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notesSlides/notesSlide1.xml" ContentType="application/vnd.openxmlformats-officedocument.presentationml.notesSlide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notesSlides/notesSlide2.xml" ContentType="application/vnd.openxmlformats-officedocument.presentationml.notesSlide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79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90" r:id="rId12"/>
    <p:sldId id="291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1:3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79 3648,'-1'-2'395,"1"0"0,-1-1 0,1 1 0,0-1-1,0 1 1,0-1 0,0 1 0,0-1 0,1 1 0,-1-1 0,1 1 0,-1 0 0,1-1 0,0 1 0,0 0 0,0-1 0,0 1-1,1 0 1,1-3 0,-2 3 152,0 0-1,0-1 1,0 1 0,-1 0-1,1 0 1,-1 0-1,0-1 1,0 1-1,0-4 1,0 3 1488,-1 20-1925,3 15 715,11 62 1,-3-34-253,43 221 1251,-37-200-1398,-3-9 86,-12-69-550,2 8 508,-4-8-476,-4-7-542,1 0-1207,-11-10-2200,15 13 3567,-1 0-1,1 1 1,-1-1-1,1 0 1,0 1-1,-1-1 1,1 0-1,0 0 1,-1 1-1,1-1 1,0 0-1,0 0 1,0 1-1,0-1 1,0 0-1,0 0 1,0 0-1,0 1 1,0-1-1,0 0 1,0 0-1,0-1 1,5-2-2268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1:5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15 391 6400,'-13'-1'1822,"12"1"-528,8 1 470,2-2-1207,0-1 0,0 0 0,0 0 0,0-1 0,0 0 0,0 0 0,-1-1 0,11-6 0,5-4-68,-1-2-1,0 0 1,-1-1 0,0-1-1,-2-2 1,0 0 0,-1 0 0,-1-2-1,-1-1 1,22-38 0,-22 29-117,-9 17-299,1-1 1,11-14-1,-17 26-106,-1 1 0,1 0-1,0 0 1,5-4 0,-8 7 24,0 0 0,1-1-1,-1 1 1,0 0 0,0 0 0,1 0-1,-1 0 1,0 0 0,0 0-1,1 0 1,-1 0 0,0 0-1,0 0 1,1 0 0,-1 0-1,0 0 1,0 0 0,0 1 0,1-1-1,-1 0 1,0 0 0,0 0-1,1 0 1,-1 0 0,0 0-1,0 1 1,0-1 0,1 0 0,-1 0-1,0 0 1,0 0 0,0 1-1,0-1 1,0 0 0,1 0-1,-1 1 1,0-1 0,0 0 0,0 0-1,0 0 1,0 1 0,0-1-1,0 0 1,0 0 0,0 1-1,0-1 1,0 1 0,3 14-14,-3-12 2,1 8 37,-1 0 1,0 0-1,0 0 1,-1 1-1,-2 10 1,-16 58 76,9-51 219,-1 0 0,-2 0 0,-26 45 0,37-70-264,0 0 1,-1 0 0,0-1-1,0 1 1,0-1 0,0 1-1,0-1 1,0 0 0,-6 3-1,8-5-15,-1 0-1,1-1 0,-1 1 1,1-1-1,0 1 0,-1-1 1,0 0-1,1 1 0,-1-1 1,1 0-1,-1 0 0,1 0 1,-1 0-1,1 0 0,-1-1 0,1 1 1,-1 0-1,1-1 0,-1 1 1,1-1-1,-1 0 0,1 1 1,0-1-1,-1 0 0,1 0 1,0 0-1,0 0 0,-2-2 1,-4-3 81,1 0 1,1-1 0,-1 1-1,-5-11 1,8 13-123,1 0-1,-1 0 1,1 0 0,1 0 0,-1-1-1,0 1 1,1 0 0,0-1 0,-1-6-1,2 10 6,0 0 1,0 0-1,1 0 0,-1 0 0,0 0 1,1 0-1,-1 1 0,1-1 0,-1 0 1,1 0-1,-1 0 0,1 0 0,-1 0 1,1 1-1,0-1 0,-1 0 0,1 0 0,0 1 1,0-1-1,0 1 0,0-1 0,-1 1 1,1-1-1,0 1 0,0-1 0,0 1 1,0 0-1,0-1 0,0 1 0,2 0 1,5-1-31,0-1 1,0 2 0,9-1 0,-3 1 12,37-4 69,55-6 88,17-4-1700,-68 8-3220,-31 5 2538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49.28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7217 1 1248,'-22'15'5353,"22"-14"-5313,0-1 10,-4 7 996,3-6-997,-14 3 1375,0-1-1,-29 3 0,8-1-514,-185 29 1379,171-25-1816,0 3 1,1 1-1,1 3 1,-85 40-1,87-35-152,-1-1 0,-59 15 0,-86 10 364,47-13-8,14-6-388,44-5-27,-161 14-1,-93-16 335,318-19-569,-136 10 144,-70 3 19,56-5 44,-5 5-105,0 5-91,37-6-83,-157 18 113,149-14 205,133-15-250,-162 9-12,-156 18 32,55-2-94,-316 29 30,339-32 106,209-20-98,-73 4-184,-84 7 236,-287 10-130,447-23-120,-16 0 108,-133 7 352,-80-3-328,167-6 96,-190 1 69,257 2-405,-52 8 0,89-10 253,-1 0-1,1 1 1,0-1-1,-1 1 1,1 0-1,0-1 1,0 1 0,-1 0-1,1 0 1,0 1-1,0-1 1,0 0-1,-2 3 1,3-2 14,0 0-1,1 0 0,0 0 1,-1 1-1,1-1 1,0 0-1,0 0 1,0 0-1,1 5 1,0-2-20,-1-2 72,0-1 0,1 1 0,-1 0 0,1 0 0,0 0 0,0 0 0,0-1 1,0 1-1,0 0 0,1-1 0,-1 1 0,1-1 0,-1 0 0,1 1 0,0-1 0,0 0 0,0 0 0,1 0 0,2 2 0,5 3 25,0-1-1,0 0 0,15 6 1,-22-10-8,19 7 61,2 0 1,45 10-1,50 3 52,-95-18-106,135 17 260,-53-8-124,132 6-208,-143-13 82,187 6 669,0-24-49,-162-4-498,131-35-1,58-17 177,-230 56-360,83-1 0,80 10 283,56-4-7,-88 3 147,-129 5-59,-31-1-174,53 8-1,-61-4-184,72-2-1,41-11 353,-139 7-303,373-7 363,-304 9-445,-39-2 139,74-13 0,-40 3-38,-57 9-40,173-17 120,189-32-198,-193 21 68,-131 26 9,114 4-1,-81 2 41,54-8-48,-106 9 7,-27 0-27,1-2-1,21-1 0,28-4 79,85 4-1,-68 2 88,91-1 74,-164-2-106,2-2-350,-11 4 232,0 0 0,0 0 1,0 0-1,0 0 0,0 0 0,1 0 1,-1 0-1,0 0 0,0 0 1,0 0-1,0 0 0,0 0 1,1 0-1,-1 0 0,0 0 0,0 0 1,0 0-1,0 0 0,0 0 1,1 0-1,-1 0 0,0 0 0,0 0 1,0 0-1,0 0 0,0 0 1,1 0-1,-1 1 0,0-1 1,0 0-1,0 0 0,0 0 0,0 0 1,0 0-1,0 0 0,0 0 1,0 1-1,1-1 0,-1 0 0,0 0 1,0 0-1,0 0 0,0 0 1,0 1-1,-16-1-1163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2:44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90 3328,'0'-1'124,"0"1"0,-1-1 1,1 0-1,0 1 0,-1-1 0,1 0 0,0 1 1,0-1-1,0 0 0,0 1 0,0-1 1,0 0-1,0 0 0,0 1 0,0-1 1,0 0-1,0 1 0,0-1 0,0 0 0,1 1 1,-1-1-1,0 0 0,0 1 0,1-1 1,-1 0-1,0 1 0,1-1 0,-1 1 0,1-1 1,-1 1-1,1-1 0,-1 1 0,2-2 1,-1 2 145,0-1 0,-1 0 0,1 0 1,0 0-1,0 0 0,-1 0 0,1 0 0,0 0 1,-1 0-1,1 0 0,0-2 0,2-5 1666,-2 8-591,1 15 17,-1 1-1045,3 33 567,-1-1-1,-7 77 1,-1-67-591,-5 120 902,8-157-74,-1-17-151,0-10-432,1-5-349,0 1 0,-1-20 0,1 9-89,1 9-79,0 0 0,0 0 1,3-23-1,-1-19-47,-1 40 62,0 0 0,0 0 0,2 0 0,4-20 1,-3 22-67,1 0 0,0 0 0,1 0 0,9-15 0,6-3-112,0 2-1,2 0 0,31-30 1,-48 54 111,0-1 0,1 0 1,-1 1-1,1 0 0,0 0 1,0 1-1,0 0 1,1 0-1,-1 0 0,1 1 1,-1 0-1,1 0 0,8-1 1,-11 3 36,0 0 0,0-1 1,0 2-1,0-1 0,0 0 1,0 1-1,0 0 0,0-1 1,0 2-1,-1-1 0,1 0 1,0 1-1,-1 0 0,1 0 1,-1 0-1,1 0 0,-1 0 0,0 1 1,0-1-1,0 1 0,0 0 1,-1 0-1,5 6 0,-4-4 22,1 0-1,-2-1 1,1 1 0,-1 1-1,1-1 1,-1 0-1,-1 0 1,1 1-1,-1-1 1,0 1-1,0 0 1,-1-1 0,1 1-1,-1-1 1,-1 1-1,1 0 1,-3 10-1,1-6 14,0 1 0,-1-1 0,0 1 0,-1-1 0,0 0 0,-1 0 0,0-1 0,0 1 1,-1-1-1,0 0 0,-1-1 0,-13 14 0,10-13-32,0-1 1,-1-1 0,0 0 0,0 0 0,-23 9-1,21-9 13,12-6-11,0 0 0,0 0-1,-1 0 1,1-1-1,0 1 1,0 0 0,-1-1-1,1 1 1,0-1-1,-1 1 1,-1-1 0,3 0 37,1 2-112,4 1 51,-1 0 1,1 0-1,-1 0 1,1 0 0,0-1-1,0 0 1,6 2 0,-4-1-25,0-1 0,-1 1 1,10 6-1,9 7-19,-19-13 50,0 0-1,-1 1 1,0-1 0,0 1 0,0 1-1,0-1 1,4 6 0,-2-2-3,-5-5 28,1 0-1,-1 0 0,1 0 0,-1 1 0,3 5 0,-5-7-11,0-1 0,1 0 0,-1 1 0,0-1 0,0 1 0,1-1 0,-1 1 0,0-1 0,-1 1 0,1-1 0,0 1 0,0-1 0,-1 0 0,1 1 0,0-1 0,-1 1 0,0-1 0,1 0 0,-2 3 0,0-2 23,0 1 0,1-1 1,-1 0-1,0 0 1,0 0-1,-1 0 0,1 0 1,0-1-1,-1 1 1,1-1-1,0 1 0,-1-1 1,0 0-1,1 0 0,-1 0 1,0 0-1,0-1 1,1 1-1,-1-1 0,0 1 1,0-1-1,0 0 1,-3 0-1,-6-1 131,0-1 0,-1 0 1,-21-7-1,20 6-85,-75-23 47,79 23-252,-25-4-788,33 7 709,1 0-1,-1 0 0,1 0 0,-1 0 0,1 0 0,-1 0 1,1 0-1,-1 0 0,1 0 0,-1 1 0,1-1 1,-1 1-1,1-1 0,0 1 0,-1-1 0,1 1 0,0 0 1,-2 1-1,2-2 106,1 1 1,0-1 0,0 0 0,0 0 0,0 1-1,0-1 1,0 0 0,0 0 0,0 1-1,-1-1 1,1 0 0,0 0 0,0 1 0,0-1-1,0 0 1,0 0 0,0 1 0,0-1-1,1 0 1,-1 0 0,0 1 0,0-1-1,0 0 1,0 0 0,0 1 0,0-1 0,0 0-1,0 0 1,1 1 0,-1-1 0,0 0-1,0 0 1,0 0 0,1 1 0,-1-1-1,0 0 1,0 0 0,0 0 0,1 0 0,10 7-1878,-10-7 1846,22 9-5156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2:45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0 5632,'2'2'1794,"-1"-1"-898,0 0 1,0 0 0,-1 1 0,1-1 0,0 0 0,-1 0 0,2 3 0,6 21 1674,-6-13-2387,1-1 1,-2 1-1,1 12 0,-3-9 55,0 0 0,-1-1 0,0 1 0,-1 0 0,-9 23 0,-2-2 185,-18 33 0,-12 29 440,44-98-826,0 0-1,0 0 1,0 1-1,0-1 1,0 0-1,0 0 0,0 1 1,0-1-1,0 0 1,0 0-1,0 1 1,0-1-1,1 0 0,-1 0 1,0 0-1,0 1 1,0-1-1,0 0 1,0 0-1,1 0 0,-1 1 1,0-1-1,0 0 1,0 0-1,1 0 1,-1 0-1,0 1 0,0-1 1,1 0-1,-1 0 1,0 0-1,0 0 1,1 0-1,-1 0 0,0 0 1,0 0-1,1 0 1,-1 0-1,0 0 1,0 0-1,1 0 0,-1 0 1,0 0-1,0 0 1,1 0-1,-1 0 1,0 0-1,17-2-79,164-17 468,-142 18-445,1 2-1,64 10 1,-98-10 54,0 1 1,-1-1-1,1 1 1,10 5-1,-14-6-133,-1-1-1,1 1 0,0 0 1,-1 0-1,1 0 1,-1 1-1,1-1 0,-1 0 1,0 0-1,1 1 1,-1-1-1,0 1 0,0-1 1,0 1-1,0 0 1,0-1-1,-1 1 0,1 0 1,0 0-1,0 2 1,4 29-6723,-4-12 3493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20.5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177 503 2144,'-12'-1'18171,"6"6"-19511,-14 8 2939,-5 4-419,15-8-894,4-5-172,1 1-1,0 0 0,0 1 1,-7 8-1,-30 56 444,36-59-509,2-1 0,-1 1-1,1 0 1,1-1-1,-3 15 1,6-21 0,-1 0 0,1 0 1,0 0-1,1 0 0,-1 0 0,0 0 1,1 0-1,0 0 0,0 0 0,0 0 1,1-1-1,-1 1 0,1 0 0,0-1 0,0 1 1,0-1-1,0 0 0,1 0 0,0 0 1,5 5-1,-4-4-17,0-1 1,1 1-1,-1-1 0,1 0 0,0-1 1,0 1-1,0-1 0,0 0 1,0 0-1,1-1 0,-1 0 1,1 0-1,-1 0 0,10 0 1,-1-1 14,-1-2 0,1 1 0,-1-2 0,0 0 0,0 0 0,0-1 0,-1-1 0,1 0 0,-1-1 1,0 0-1,0-1 0,-1 0 0,20-17 0,-21 16-36,-1 0 0,0 0 0,-1-1 0,0 0 0,0-1 0,-1 0 0,6-12 0,2-4 43,5-13-53,-20 40-327,-1 2 304,1 0-1,-1 0 0,1 0 0,0 1 1,0 5-1,4 25 199,-3-22-146,0-1-1,3 13 1,-1-14 6,-1 0-10,0-1 0,1 0-1,0 0 1,8 16 0,-10-24-1,0 1 1,0 0-1,0 0 1,1-1-1,-1 1 1,0-1-1,1 1 1,-1-1-1,1 0 1,0 1-1,-1-1 1,1 0-1,0 0 1,0 0-1,0 0 1,0 0-1,0-1 1,0 1-1,0-1 1,0 1-1,0-1 1,0 0-1,0 0 1,0 1-1,0-1 1,0-1 0,0 1-1,3-1 1,-4 1-4,1-1 1,0 0-1,-1 0 1,1 0 0,-1 0-1,1 0 1,-1 0-1,1 0 1,-1 0 0,0-1-1,1 1 1,-1 0 0,1-3-1,15-22 151,-14 20-120,-1-1-1,0 1 0,0 0 1,0-1-1,0-9 0,4-11 20,-4 19-70,-1 1 1,0-1-1,-1 0 0,0 0 1,0 0-1,0 1 1,-4-16-1,0-24-97,3 34 64,-1 0 0,0 1 0,0-1 0,-2 0 0,-4-13 0,7 16-90,1 6-110,0 5-166,0 0 430,11 4-54,8 7-229,-14-9 223,-1 1-1,1-2 0,-1 1 0,7 2 1,3 0 200,28 7 0,-36-11-135,0 0 0,1-1 0,-1 1 0,0-2 0,0 1 0,1 0 0,8-3 0,-3 0-4,-1-1 1,1 0-1,-1-1 0,0 0 1,0-1-1,0 0 1,-1-1-1,0 0 1,0-1-1,16-15 1,-4-1 90,-1-1 0,35-52 1,-40 52-61,0-1 0,15-37 0,-26 52-27,-1 1 0,-1-1 0,0 0-1,0 0 1,-1-1 0,0 1 0,-1 0-1,-1-1 1,-1-18 0,1 19-72,-1 2 10,0 0 1,-3-13 0,4 20 27,0 1 0,-1 0 0,1-1 0,-1 1 0,1-1 0,-1 1 1,0 0-1,1-1 0,-1 1 0,0 0 0,0 0 0,0-1 0,0 1 0,0 0 0,0 0 0,0 0 0,0 0 0,0 0 0,-1 1 0,1-1 0,0 0 0,-3 0 0,3 1-8,0 0-1,0 0 0,0 0 0,-1 0 1,1 1-1,0-1 0,0 1 0,0-1 0,0 1 1,0-1-1,0 1 0,0-1 0,0 1 1,0 0-1,0 0 0,0-1 0,0 1 0,-1 2 1,-1 0 11,1 0 1,-1 0 0,1 0 0,0 0-1,-3 5 1,-6 21-37,1 0 1,-10 49-1,9-31 76,-30 139 247,-28 99 145,57-234-435,9-36 197,0 0 0,-9 24 0,8-35-120,3-4 378,2 0-442,0-1-1,0 0 0,0 1 0,0-1 1,-1 0-1,1 1 0,0-1 1,-1 0-1,1 0 0,0 0 0,-1 0 1,2-1-1,-1 0 0,7-8-65,0 0 0,2 0 1,-1 1-1,21-15 0,-15 12 53,9-6 113,29-16 0,-1 0-198,-43 28 39,3-2-9,23-14 0,-31 20 49,0 1 0,0-1 0,0 1 0,0-1 0,0 1 1,0 1-1,0-1 0,1 0 0,-1 1 0,0 0 0,6 0 0,-8 1-10,1 0 0,-1 0 0,1 0 0,-1 1 0,0-1 0,1 1 0,-1-1-1,0 1 1,0 0 0,0 0 0,0 0 0,-1 0 0,1 0 0,0 0-1,-1 0 1,3 5 0,0-1 30,-1 1 0,1 0 0,-1 0 0,4 15 0,-4-6-13,2 5-18,0 0-1,9 22 1,-12-38 25,0 0 1,0-1-1,1 1 1,-1-1-1,1 1 1,0-1-1,0 0 1,1 0-1,-1 0 1,1-1-1,0 1 1,-1-1-1,2 0 1,5 4-1,-9-6-2,1-1 0,0 1 1,-1 0-1,1-1 0,0 0 0,-1 1 0,1-1 0,0 0 1,-1 0-1,1 1 0,0-2 0,0 1 0,-1 0 0,1 0 1,3-1-1,-1-1 50,0 1 0,0-1 0,1 0 0,4-4 1,3-1-2,-6 3-34,0 0 0,0 0 0,-1-1 0,0 0 0,1 0 0,-2 0 0,1-1 0,0 1 0,5-12 0,-4 7 8,-1 0 0,0 0 0,0 0 0,-1-1 0,4-18 0,-7 22-29,0 0 0,0 0 0,0 0 0,-1 0 0,-1 0 0,1 0 0,-1 0-1,0 0 1,-1 0 0,1 0 0,-1 0 0,-4-8 0,6 15-10,0-1 1,-1 0-1,1 0 1,0 0 0,-1 1-1,1-1 1,0 0-1,-1 0 1,1 1-1,-1-1 1,1 0-1,-1 0 1,1 1 0,-1-1-1,0 1 1,1-1-1,-1 1 1,0-1-1,0 1 1,1-1-1,-1 1 1,0-1 0,0 1-1,1 0 1,-1 0-1,0-1 1,0 1-1,0 0 1,0 0-1,0 0 1,1 0 0,-1 0-1,0 0 1,0 0-1,0 0 1,0 0-1,0 1 1,1-1-1,-1 0 1,0 0 0,0 1-1,0-1 1,1 0-1,-1 1 1,0-1-1,1 1 1,-1-1-1,0 1 1,0 0 0,-2 2-24,0 0 1,0 0 0,0 0 0,1 0 0,-1 0 0,1 0 0,0 1 0,0-1 0,-2 6-1,2-1 0,0 1-1,1-1 0,0 1 0,0 0 0,1-1 0,1 12 0,0 1-30,-1-14 72,1-1 0,0 1 1,0-1-1,0 0 0,1 1 0,0-1 0,0 0 0,1 0 1,0-1-1,0 1 0,0 0 0,7 9 0,-7-12 20,-1 0-1,1 0 1,0 0-1,0 0 1,0 0-1,0-1 1,1 1-1,-1-1 1,1 0-1,-1 0 1,1 0-1,0-1 1,-1 1-1,1-1 1,0 0-1,0 0 1,0 0-1,0-1 1,0 1-1,0-1 1,6 0-1,19-4 50,1-2 0,-1 0 0,0-3 0,0 0 0,-1-1 0,-1-2 0,45-25 0,-43 20-81,-12 9-44,-1-2 0,0 0 0,16-13 0,-31 23 46,-1-1 0,0 1 0,0 0 1,0 0-1,0 0 0,0-1 0,1 1 0,-1 0 1,0 0-1,0 0 0,0 0 0,1 0 0,-1-1 0,0 1 1,0 0-1,1 0 0,-1 0 0,0 0 0,0 0 1,1 0-1,-1 0 0,0 0 0,0 0 0,1 0 1,-1 0-1,0 0 0,0 0 0,1 0 0,-1 0 1,0 0-1,0 0 0,1 0 0,-1 1 0,0-1 1,0 0-1,0 0 0,1 0 0,-1 0 0,0 0 1,0 1-1,0-1 0,1 0 0,-1 0 0,4 15 121,-5 17 13,0-26-130,-1 0 1,0 0-1,0 0 1,0 0-1,-5 6 1,-4 14 110,10-25-116,-1 6 48,-1 0 0,1-1 0,-2 1 0,-3 6 0,6-11-26,3-3 2,-1 1 0,0-1 1,1 0-1,-1 1 0,0-1 1,0 0-1,1 0 0,-1 1 1,0-1-1,0 0 1,1-1-1,2-1 4,24-21-79,-1-1 0,35-40 0,-54 56 76,-3 3-32,1 0 1,0 0-1,0 0 1,1 1 0,0 0-1,0 0 1,0 1 0,0 0-1,10-4 1,-16 8 6,1 0 0,-1 0 0,0 0 0,1 0 1,-1 0-1,0 0 0,0 1 0,1-1 0,-1 0 0,0 1 1,0-1-1,0 1 0,1-1 0,-1 1 0,0 0 0,0-1 1,0 1-1,0 0 0,0 0 0,0 0 0,0 0 0,0 0 1,-1 0-1,1 0 0,0 0 0,0 0 0,-1 0 1,2 2-1,2 6 150,0-1 0,6 17 0,-8-17-61,1 0-52,0 0 1,0 0 0,1 0 0,0-1-1,0 0 1,0 1 0,1-1 0,0-1-1,1 1 1,0-1 0,0 0 0,9 8-1,-10-11-27,-1 0 0,1-1 0,0 1 0,-1-1 0,1 0 0,0 0 0,0-1 0,1 0 0,-1 0-1,0 0 1,10 1 0,3-2-536,0-1-1,21-4 1,-14 2-1683,28-5-3057,-20 3-566,10 1 595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22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40 461 3968,'-3'-1'363,"0"0"1,0 0 0,0 0-1,0 1 1,-7-1 1492,10 1-1726,0 0 0,0 1 0,-1-1 1,1 0-1,0 1 0,0-1 0,0 0 0,0 0 0,-1 1 0,1-1 0,0 0 0,0 0 0,0 1 0,-1-1 0,1 0 0,0 0 0,-1 0 0,1 1 0,0-1 0,0 0 0,-1 0 0,1 0 0,0 0 0,-1 0 0,1 0 0,0 0 0,-1 0 0,1 0 0,0 0 0,-1 0 0,1 0 0,0 0 0,0 0 0,-1 0 0,1 0 0,0 0 0,-1 0 0,1 0 0,0 0 0,-1 0 0,1-1 0,0 1 0,0 0 0,-1 0 0,1 0 0,0-1 0,0 1 0,-1 0 0,1 0 0,0 0 0,0-1 0,0 1 0,-1 0 0,1-1 1,0 1-1,0 0 0,0-1 0,3-24 5163,-1 20-5144,0 0-1,0 0 0,1 1 1,4-7-1,-1 2 302,20-31-19,3 3 1,34-36 0,-49 57-266,17-14 142,-29 27-238,1 1-1,0 0 1,0 0 0,0 0 0,0 1 0,0-1 0,0 1 0,0 0 0,0-1 0,4 1 0,-6 0-39,0 1 0,0 0 0,0 0 0,0 0 0,0 1 0,0-1-1,-1 0 1,1 0 0,0 0 0,0 1 0,0-1 0,0 0 0,0 1 0,-1-1-1,1 1 1,0-1 0,0 1 0,-1-1 0,1 1 0,0 0 0,-1-1 0,1 1-1,0 0 1,-1-1 0,1 1 0,-1 0 0,1 0 0,-1 0 0,0-1 0,1 1-1,0 2 1,0 2 87,1 0 0,-1 1-1,0-1 1,0 7 0,-1-12-100,3 125 913,-2-20-667,-1-84-178,0-15-63,0 0 0,1 0 0,-1 0 0,1 0 0,0 0 0,1 0 0,-1 0 0,4 6 0,-3-6-34,2 2 97,-1 0 0,1 0 0,1 0 0,0-1 0,6 9 0,-9-15-69,-1 1 0,0-1 0,1 0 0,-1 1 0,1-1 1,0 0-1,-1 0 0,1 0 0,0 0 0,0 0 0,-1-1 0,1 1 0,0 0 1,0-1-1,0 0 0,0 1 0,0-1 0,0 0 0,0 0 0,0 0 0,0 0 0,0 0 1,0 0-1,0-1 0,0 1 0,0-1 0,0 1 0,0-1 0,1-1 0,4-2 64,0 1-1,-1-2 1,0 1-1,1-1 1,-2 0-1,1 0 1,-1 0-1,6-8 1,35-51 58,-32 42-92,-2 0 0,-1-1-1,12-33 1,18-77-67,-27 81 72,-4 17-74,22-65-255,-29 94 274,-2 1-13,1 1 1,0 0 0,0-1-1,0 1 1,6-7 0,-6 10 31,-1-1 1,0 1-1,1 0 1,0 0-1,-1 0 1,1 0 0,0 0-1,-1 0 1,1 0-1,0 1 1,0-1-1,0 1 1,-1-1-1,1 1 1,0 0-1,0 0 1,0 0 0,2 0-1,16 0 165,-1 2 1,0 0-1,37 10 0,-44-9-126,-1-1 0,16 0 0,-15-1-55,-1 0 1,15 3-1,-4 0 99,-20-4-384,0 0 0,1 0 0,-1 1 1,0-1-1,0 0 0,0 1 0,0-1 0,-1 1 0,1 0 1,0-1-1,0 1 0,0 0 0,0 0 0,-1 0 0,1 1 1,0-1-1,-1 0 0,1 0 0,-1 1 0,1-1 0,-1 1 1,0 0-1,0-1 0,0 1 0,1 2 0,1 1-934,-1 1 0,-1-1-1,1 1 1,-1-1 0,0 1-1,0 7 1,-1-10 768,4 42-7058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22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28 4640,'-2'0'224,"-2"-1"635,4 0-192,1-5 2447,2 6-2159,0 0 0,0-1 0,-1 0 0,1 1 0,0-1 0,0 0 0,4-3 1,-4 2-632,0 1 0,0 0 1,-1 0-1,1 0 0,0 0 0,0 0 1,0 1-1,4-1 0,21 0 1339,-15 0-1193,0 1 0,16 2-1,-13 0-107,-1 0 0,0 2 0,0 0 1,0 0-1,0 2 0,-1 0 0,0 0 0,24 16 0,-33-18-262,0 0 0,0 0-1,0 1 1,-1 0 0,0 0 0,5 7 0,20 37-11,-19-32 40,-1 0 21,13 35-1,-9-19 64,-13-32-340,0 0-1,0-1 1,1 1-1,-1 0 1,1 0-1,-1-1 1,1 1-1,-1 0 1,1-1-1,-1 1 1,1 0-1,-1-1 1,1 1-1,0-1 1,0 1-1,-1-1 1,1 1-1,0-1 1,0 0-1,-1 1 1,1-1-1,0 0 1,0 0-1,0 1 1,-1-1-1,1 0 1,0 0-1,0 0 1,0 0-1,0 0 1,-1 0-1,1 0 1,1-1-1,3 0-1544,0-1 0,0 0 0,-1 0 0,9-5 0,6-2-6587,-2 7 4542,3 2 1525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23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676 4 3904,'5'-3'14015,"-73"39"-8260,-27 20-3971,-4 2-1221,30-17-626,2 3 1,-109 93 0,81-59-5399,84-64-288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28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6 851 2976,'-5'0'19832,"11"-8"-22657,46-64 3641,-33 42-569,-2-1-1,-1-1 1,17-46-1,-23 52-69,-2 2 111,0-1-1,5-37 1,-5 20 12,-6 33-381,-3 24 162,1-1-1,0-1 0,1 1 0,1 0 0,4 19 0,-1-15-40,1 5 166,16 39 0,-18-55-168,-1 1 0,2-1 0,-1 0 0,1 0 0,0-1 0,0 1 0,1-1 0,11 10 0,-6-7 18,1-1 0,1 0 1,-1 0-1,1-2 0,0 1 0,1-2 0,-1 0 0,1 0 0,20 3 0,-22-6-8,0 0-1,1-1 1,-1-1-1,0 0 1,1-1-1,-1 0 1,0 0-1,1-2 1,-1 1-1,0-2 0,16-6 1,-20 6-7,-1 0 1,1 0-1,-1-1 1,0 0-1,0-1 1,0 0-1,-1 0 1,0 0-1,0-1 1,-1 1-1,1-2 1,-1 1-1,-1 0 1,0-1-1,0 0 1,0 0-1,4-17 1,-3 7 43,0 0 0,-2 0 1,0-1-1,-1 0 0,-1 1 1,-1-1-1,-3-26 0,1 33-119,0 0 0,0 0-1,-6-15 1,7 23 19,-1 0 0,0 0 1,1 0-1,-1 0 0,0 1 0,-1-1 0,1 1 1,-1-1-1,0 1 0,0 0 0,-6-5 1,8 7 18,-1 0 1,1 0 0,-1 1 0,0-1 0,1 0 0,-1 1 0,0 0 0,1-1 0,-1 1 0,0 0 0,1 0 0,-1 0 0,0 0 0,1 0 0,-1 0 0,0 0 0,1 1 0,-1-1 0,0 1 0,1-1-1,-1 1 1,1 0 0,-1-1 0,1 1 0,-1 0 0,1 0 0,0 0 0,-2 1 0,-3 3 9,0 1 0,1-1 0,0 1 0,-7 8 0,-2 8 3,0-1 1,1 2 0,-11 26-1,-23 74 254,44-113-256,0 0 1,1-1-1,0 2 0,0-1 1,1 0-1,0 0 0,1 0 1,1 11-1,-1-15-19,1-1 0,0 0 0,1 1 0,-1-1 0,1 0 0,0 0 0,0 0 0,1 0 0,-1 0 0,1 0 0,0-1 0,1 1 0,-1-1 0,1 0 0,0 0 0,6 5 0,-5-5 53,1 0 0,-1 0 0,1-1 0,0 0 0,-1 0 0,1-1 0,1 0 0,-1 0 0,0 0 0,0 0 0,9 0 1,-3-2-9,0 0 0,0 0 1,-1-1-1,1 0 0,18-5 1,-10 1-39,-1-1 0,-1-1 0,30-15 0,50-34 70,-24 12-68,25-18-285,-40 23 459,-45 30-123,23-15 99,-34 21-118,0 1 0,-1-1 0,1 1 0,0-1 0,-1 0 0,0 0 0,0 0 0,0-1 0,2-3 0,-4 7-41,1-1-1,-1 1 1,0-1-1,0 0 0,0 1 1,0-1-1,0 1 1,1-1-1,-1 1 0,0-1 1,0 1-1,0-1 0,-1 0 1,1 1-1,0-1 1,0 1-1,0-1 0,0 1 1,0-1-1,-1 1 1,1-1-1,0 1 0,0-1 1,-1 1-1,1-1 0,0 1 1,-1-1-1,1 1 1,-1 0-1,1-1 0,0 1 1,-1 0-1,1-1 1,-1 1-1,1 0 0,-1 0 1,1-1-1,-1 1 0,1 0 1,-1 0-1,1 0 1,-1-1-1,1 1 0,-1 0 1,0 0-1,1 0 1,-1 0-1,1 0 0,-1 0 1,-2 0 9,0 0 1,0 0-1,0 0 1,0 0-1,0 1 1,0-1-1,-5 2 1,-9 7-39,-1 0 0,1 1 0,0 1 0,-26 22 0,-49 56 85,72-67-30,9-11-15,1 1 0,1 0 0,-12 18 1,17-23-24,0 1 0,0-1 1,1 1-1,0 0 1,1-1-1,-1 1 1,-1 15-1,4-22 25,0 0 0,-1 1 1,1-1-1,0 1 0,0-1 0,0 1 0,0-1 0,1 0 1,-1 1-1,0-1 0,1 1 0,-1-1 0,1 0 0,-1 1 1,1-1-1,-1 0 0,1 0 0,0 1 0,1 1 0,-1-3 7,0 1 0,0 0 0,0-1 0,1 1 0,-1-1 0,0 1 0,0-1 0,0 1 0,0-1 0,1 0-1,-1 0 1,0 0 0,1 0 0,-1 1 0,0-2 0,0 1 0,3 0 0,4-2 14,-1 0 1,1 0-1,-1-1 1,0 0-1,0-1 0,9-4 1,6-6-67,0-2 0,-1 0 0,30-29 0,48-65 9,-91 101-38,-4 8-35,-3 3 86,-1-1 1,1 1 0,-1 0-1,0 0 1,0-1 0,1 1-1,-1 0 1,0 0 0,-1 1-1,1 7 24,0-3 11,-1 0 0,2-1 0,-1 1 0,1 0-1,0-1 1,0 1 0,1-1 0,2 9 0,1-5-12,0 0 0,1-1 1,0 0-1,1 0 0,12 13 1,-15-18-12,1 1 0,0-1 0,0-1 0,1 1 0,-1-1 0,1 0 0,0 0 0,-1-1 0,1 0 0,0 0 0,7 2 0,-4-3 15,0 1 1,-1-1-1,1-1 1,0 0-1,0 0 1,0-1-1,-1 0 1,1 0-1,15-5 1,0-2 22,-1-2 0,24-13 1,-27 13 7,4-4-82,0-1 0,27-23 0,-22 16 152,5-4 67,-30 23-230,-4 1-27,-8 4-23,2 2 80,1 0 1,-1 0-1,1 1 0,1 0 0,-1 0 1,1 0-1,-5 6 0,-22 43-144,15-24 129,14-26 28,0 0-1,0 0 0,0 0 1,1 0-1,0 1 0,0-1 1,0 0-1,0 1 0,1-1 1,0 7-1,0-10 6,0 0 0,0 0 0,0 1-1,0-1 1,0 0 0,1 0 0,-1 1 0,1-1 0,-1 0-1,1 0 1,-1 0 0,1 0 0,-1 0 0,1 0 0,0 0-1,0 0 1,0 0 0,0 0 0,-1 0 0,1 0-1,0-1 1,0 1 0,1 0 0,-1-1 0,0 1 0,0 0-1,0-1 1,0 0 0,0 1 0,1-1 0,-1 0 0,0 1-1,0-1 1,1 0 0,-1 0 0,0 0 0,0 0 0,1 0-1,-1 0 1,0-1 0,3 0 0,16-3 70,0-1 0,0-1 0,32-14 0,-22 8-52,7-3-94,0-1-1,44-29 0,-61 33 74,-1-1-1,-1-2 0,0 1 0,-1-2 1,23-27-1,-21 18 17,-1-1 0,17-31 1,24-61 8,-52 104-15,-6 12-8,78-173 36,-64 138-86,-2 0 1,14-70-1,-27 106 28,1 0 0,-1-1 0,0 1-1,0 0 1,0 0 0,0-1 0,0 1-1,0 0 1,0-1 0,0 1 0,0 0 0,-1-3-1,0 4 19,1 0-1,0 0 1,0-1-1,0 1 1,-1 0-1,1 0 1,0 0-1,0 0 1,-1 0-1,1 0 1,0-1-1,0 1 1,-1 0-1,1 0 1,0 0-1,0 0 1,-1 0-1,1 0 1,0 0-1,0 0 1,-1 0-1,1 0 1,0 0-1,0 0 1,-1 0-1,1 1 1,0-1-1,0 0 1,-1 0-1,1 0 1,0 0-1,0 0 1,-1 0-1,1 1 1,0-1-1,-4 3-13,1 0 1,0-1-1,0 2 1,0-1-1,-5 6 0,1 3 7,0-1-1,0 1 1,1 1-1,0-1 0,-3 14 1,-16 69 321,16-58-220,-16 70 102,-25 93 208,34-144-25,-37 81-1,39-104-352,10-18 76,4-11 242,48-57-430,-26 28-164,31-27 1,-51 49 232,1 1 0,-1 0 0,1 0 0,0 0 0,0 0 0,0 0 0,6-1 0,-8 2 18,0 1 1,0 0-1,0 0 0,0 0 1,0 0-1,0 0 0,0 0 1,0 0-1,0 1 0,0-1 1,0 0-1,0 0 0,0 1 0,-1-1 1,1 1-1,0-1 0,0 1 1,0-1-1,0 1 0,-1-1 1,1 1-1,0 0 0,0-1 1,-1 1-1,1 0 0,0 0 1,-1 0-1,1 1 0,2 3 11,0 0 0,-1 0 0,1 1 0,-1-1-1,0 1 1,-1-1 0,0 1 0,2 7 0,-2-5 2,0-1 0,1 0 0,0 0 0,0 0 0,4 7 0,-4-9 19,1 0 0,0 0 0,0 0 0,1-1 0,-1 1 0,1-1-1,0 0 1,0 0 0,6 4 0,-8-6-8,1-1 0,-1 0 0,1 1-1,0-1 1,0 0 0,-1 0 0,1-1 0,0 1 0,0-1-1,0 1 1,0-1 0,0 0 0,0 0 0,0 0 0,0 0-1,0-1 1,0 1 0,0-1 0,4-1 0,5-3 35,0 0 0,-1 0 0,1-1 0,13-10 0,39-32 63,-63 47-110,4-3 9,0 0-1,-1 0 0,1-1 1,-1 0-1,0 0 0,-1 0 1,1 0-1,-1-1 0,0 1 1,-1-1-1,1 0 0,-1 0 1,0 0-1,0 0 0,0-8 1,-1 12-11,-1 0-1,0 0 1,0 1 0,0-1 0,-1 0 0,1 0-1,0 0 1,-1 0 0,1 0 0,-1 1 0,-1-4-1,2 4-13,0 1 0,0-1-1,-1 1 1,1-1-1,-1 0 1,1 1-1,0-1 1,-1 1 0,1-1-1,-1 1 1,1-1-1,-1 1 1,1 0 0,-1-1-1,0 1 1,1 0-1,-1-1 1,1 1-1,-1 0 1,0-1 0,1 1-1,-1 0 1,0 0-1,1 0 1,-1 0 0,0 0-1,0 0 1,1 0-1,-1 0 1,0 0-1,1 0 1,-1 0 0,0 0-1,0 1 1,-5 1-21,1 1 0,-1 0 0,1 0-1,0 0 1,0 1 0,0 0 0,1 0 0,-1 0 0,-4 6 0,0 1 41,1 0 0,0 0 1,-6 14-1,11-21-12,1 1 0,0 0 0,0 0 0,1 1 0,-1-1 0,1 0 0,0 1 0,1-1 0,-1 0 0,1 1 0,0-1 0,0 0 0,1 1 0,0-1-1,0 1 1,0-1 0,0 0 0,1 0 0,0 0 0,0 0 0,1 0 0,3 6 0,-2-5 23,-1-1 0,2 1 0,-1-1 1,1 0-1,-1 0 0,1 0 0,1-1 0,-1 0 0,1 0 0,-1 0 0,1-1 0,0 0 0,1 0 0,-1 0 0,0-1 0,1 0 0,9 2 0,-10-3 15,0-1 0,1 0 1,-1 0-1,0-1 0,0 0 0,0 0 0,0 0 0,0-1 0,0 0 1,8-3-1,9-6 80,26-16-1,-39 21-97,6-4 34,0 0-1,-1-2 1,0 0-1,24-26 1,42-64-220,-69 80 84,-10 18 74,-1 1 0,1-1 0,0 1-1,0 0 1,5-6 0,-7 9 6,1 0 0,-1 0 0,0 0 0,0 1 0,1-1 0,-1 0 0,0 0 0,0 0 0,1 0 0,-1 0 0,0 1 0,0-1 0,0 0 0,1 0 0,-1 0 0,0 1 0,0-1 0,0 0 0,0 0 0,1 1 1,-1-1-1,0 0 0,0 1 0,0-1 0,0 0 0,0 1 0,1 4-3,0 0 1,-1 0 0,1 1 0,-1-1-1,-1 9 1,0 2 37,0 6-13,-2 0 0,0 0 1,-2 0-1,-10 31 1,12-45 5,3-6-9,0-1-1,0 1 1,-1-1-1,1 0 1,-1 1-1,1-1 1,-1 0-1,1 0 1,-1 1-1,0-1 1,0 0-1,0 0 0,1 0 1,-1 0-1,0 0 1,0 0-1,0 0 1,-1 0-1,1 0 1,0-1-1,0 1 1,0 0-1,-1-1 1,1 1-1,0-1 1,0 1-1,-1-1 0,1 0 1,-1 1-1,1-1 1,0 0-1,-1 0 1,1 0-1,0 0 1,-1 0-1,1 0 1,-1-1-1,1 1 1,-2-1-1,-8-3-16,1 0-1,0-1 1,1 0 0,-1 0-1,1-1 1,0 0 0,-10-10-1,19 16-2,-1 0 0,1 0 0,0-1 0,0 1 0,-1 0-1,1 0 1,0 0 0,0 0 0,0-1 0,-1 1 0,1 0-1,0 0 1,0-1 0,0 1 0,0 0 0,-1 0 0,1-1-1,0 1 1,0 0 0,0 0 0,0-1 0,0 1 0,0 0-1,0-1 1,0 1 0,0 0 0,0 0 0,0-1 0,0 1-1,0 0 1,0-1 0,0 1 0,0 0 0,0-1 0,10-4-12,14 1 97,8 6 119,43 7-1,-44-4-988,45 1 1,-58-7-1024,-5 1-760,1 0 0,-1 1 0,1 0 0,22 5 0,16 13-2654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30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10 868 3488,'-10'-4'927,"15"2"-169,-4 2-531,1-1 0,-1 1 1,1 0-1,-1-1 0,0 0 0,1 1 0,-1-1 1,0 0-1,2-1 0,1-1 455,0 0 0,1 0 0,-1 0 0,1 0 0,0 0 0,6-1-1,14-9 706,11-11-792,0-1 1,-2-2 0,-1-2-1,-2-1 1,0-1-1,-2-1 1,-2-2-1,31-48 1,-40 48-320,-1-2 1,19-53 0,-16 37 18,-13 36-204,-1 0 1,-1-1-1,0 1 1,-1-1-1,-1 0 1,1-21-1,-4 39-91,0-1 1,0 0-1,0 0 1,0 0-1,0 0 0,0 0 1,-1 0-1,1 0 0,0 0 1,0 0-1,0 0 0,0 1 1,0-1-1,-1 0 1,1 0-1,0 0 0,0 0 1,0 0-1,0 0 0,-1 0 1,1 0-1,0 0 1,0 0-1,0 0 0,0 0 1,0-1-1,-1 1 0,1 0 1,0 0-1,0 0 0,0 0 1,0 0-1,0 0 1,-1 0-1,1 0 0,0 0 1,0 0-1,0-1 0,0 1 1,0 0-1,0 0 1,0 0-1,0 0 0,-1 0 1,1 0-1,0-1 0,0 1 1,0 0-1,0 0 0,0 0 1,0 0-1,0 0 1,0-1-1,0 1 0,0 0 1,0 0-1,0 0 0,0 0 1,0-1-1,-8 13 42,-4 15 39,0 0 0,2 1 0,-7 33-1,11-40-51,-2 5 17,-13 49 510,-13 83-1,33-152-545,-1 5 64,1 0 0,0-1 0,0 1 0,1 0 0,2 14 0,-2-23-37,1 0-1,-1 0 1,1 0 0,-1 0 0,1 0-1,0 0 1,0 0 0,0 0-1,0 0 1,0-1 0,0 1-1,0 0 1,1-1 0,-1 1-1,1-1 1,-1 1 0,1-1 0,-1 0-1,1 1 1,0-1 0,0 0-1,-1 0 1,1 0 0,0 0-1,0-1 1,0 1 0,0-1-1,0 1 1,0-1 0,0 1 0,1-1-1,-1 0 1,3 0 0,4-1 29,0 0 1,-1 0 0,1-1 0,-1 0 0,1 0 0,-1-1 0,13-6 0,-7 2-29,0 0 0,-1-1 0,18-15 1,-18 12-2,0-1 1,-1 0 0,-1-1 0,0-1 0,14-22-1,38-80 131,-48 87-141,20-40 167,-2-1-1,37-120 1,-68 183-106,0 0 0,-1 0 0,1-11-1,-2 15-64,0 1-1,0-1 0,0 0 0,-1 1 0,1-1 1,-1 1-1,0-1 0,1 1 0,-1-1 1,0 1-1,0-1 0,-3-3 0,4 6-12,-1-1 0,1 1 0,0 0 0,-1 0 0,1-1 0,-1 1 0,1 0 0,0 0 0,-1 0 0,1-1 0,-1 1 0,1 0 0,-1 0 0,1 0 0,-1 0 0,1 0 0,0 0 0,-1 0 0,1 0 0,-1 0 0,1 0 0,-1 0 0,1 0 0,-1 0 0,1 1 0,-1-1 0,1 0 0,0 0 0,-1 0 0,1 1 0,-1-1 0,1 0 0,0 0 0,-1 1 0,1-1 0,0 0 0,-1 1 0,1-1 0,0 1 0,0-1 0,-1 0 0,1 1 0,-15 20 189,13-19-198,-9 15 76,0 0 0,1 1 1,1 0-1,0 0 0,-8 28 0,-14 73 213,-63 196 188,52-198-62,40-113-356,1 0 0,0 1-1,0-1 1,0 1-1,1 5 1,0-8 73,3-3-102,0 0 1,0 1-1,1-1 0,-1-1 1,0 1-1,0 0 0,0-1 0,-1 0 1,1 0-1,0 1 0,-1-1 0,1-1 1,2-1-1,3-6-4,1 0 1,6-11-1,-8 12 8,20-26-19,-13 17-37,0 0-1,17-33 1,-29 47 22,0 0 1,1 0 0,-1 1-1,1-1 1,0 1-1,0-1 1,0 1 0,1 0-1,4-3 1,-1 14-82,-5-4 77,-1 0-1,1 0 1,0 0 0,-1 0 0,0 1 0,0-1 0,0 0 0,0 5 0,5 22 25,3-1-25,-6-16 26,2 0 0,-1 0-1,2 0 1,8 15 0,-13-26-2,1 0 1,0 0-1,0-1 1,0 1 0,1 0-1,-1-1 1,1 0 0,-1 1-1,1-1 1,0 0 0,0 0-1,0 0 1,0-1 0,0 1-1,0-1 1,0 0 0,0 1-1,1-1 1,-1-1-1,0 1 1,1 0 0,6-1-1,-1 0-7,-1-1 0,0 0 0,0 0 0,1-1 0,-1 0-1,0-1 1,0 1 0,-1-2 0,1 1 0,-1-1 0,1 0-1,-1-1 1,0 1 0,-1-1 0,1-1 0,-1 1-1,0-1 1,0 0 0,-1-1 0,0 1 0,0-1 0,0 0-1,-1-1 1,0 1 0,-1-1 0,6-14 0,-8 18 0,0-1 1,-1 0 0,1 1 0,-1-1-1,0 0 1,0 0 0,0 1-1,0-1 1,-1 0 0,-2-7 0,3 11-17,-1 0 1,1 0 0,0 0 0,-1-1 0,1 1-1,-1 0 1,0 0 0,1 0 0,-1 1 0,0-1-1,0 0 1,1 0 0,-1 0 0,0 0 0,0 1-1,0-1 1,0 0 0,-2 0 0,2 1-12,0 0 0,-1-1 1,1 1-1,0 0 0,-1 0 1,1 1-1,0-1 0,-1 0 0,1 0 1,0 1-1,-1-1 0,1 0 1,0 1-1,0 0 0,-1-1 0,1 1 1,0 0-1,0-1 0,0 1 0,-2 1 1,-3 4-7,0-1 0,-1 1-1,2 0 1,-1 1 0,1-1 0,0 1 0,0 0 0,-4 9 0,7-13 32,1 0-1,-1 0 1,1 0-1,0 0 1,0 1 0,0-1-1,0 0 1,0 1 0,1-1-1,0 0 1,-1 1 0,1-1-1,0 1 1,1-1 0,-1 0-1,1 1 1,-1-1 0,1 0-1,0 1 1,0-1 0,3 6-1,1-3 7,0 0-1,0-1 1,0 0-1,0 0 1,1 0-1,0-1 0,0 1 1,0-1-1,0-1 1,1 1-1,-1-1 1,1 0-1,0-1 1,0 1-1,0-2 0,0 1 1,8 0-1,6 1-396,0-1 1,0-1-1,0-1 0,36-5 0,-46 3-929,0 0-1,0 0 1,0-1-1,14-6 1,-19 6-7,0 0 0,0 0 0,-1 0 0,1-1 0,5-6 0,-9 9 510,0-1 0,0 0 0,0-1-1,0 1 1,-1 0 0,1 0 0,1-4 0,-2 3 455,0 1 0,0-1 0,-1 0 0,1 1 0,0-1 0,-1 0 0,0 0 0,0 1 0,0-1 0,0-4 1,-1 2-121,0-1 1,-1 1-1,0 0 1,0 0-1,-4-8 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30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20 259 8384,'-19'-34'3104,"19"31"-2400,16-15-224,-7 9 384,10-7-576,15-14 1376,22-4-928,31 4-257,18 4-319,1 4-288,-5 6 64,-11 2-2143,6 7 1183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33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38 774 4160,'-2'-1'310,"-1"1"1,1 0 0,-1 0-1,1-1 1,-1 2 0,1-1-1,-5 1 1,-6 3 8094,37-17-6995,-1-2-1,26-19 0,41-40-485,41-54-65,-99 95-523,-26 27-230,29-28 42,-32 32-101,-1 0-1,0 0 1,1 0-1,-1 1 1,1-1-1,0 1 1,-1 0-1,1-1 0,0 1 1,0 0-1,0 1 1,5-2-1,-8 2-21,1 1 0,0-1 0,-1 0 0,1 0 0,0 1 0,-1-1 0,1 0 0,0 1 0,-1-1 0,1 0 0,-1 1-1,1-1 1,-1 1 0,1-1 0,-1 1 0,1-1 0,-1 1 0,1-1 0,-1 1 0,1 0 0,-1-1 0,0 1 0,0 0 0,1-1-1,-1 1 1,0 0 0,0-1 0,0 1 0,0 0 0,1 0 0,-1 0 0,1 28 371,-1-23-326,-13 135 975,1 1-538,12-131-439,0 1 1,1-1-1,0 0 0,1 0 0,0 0 0,0 0 0,2 0 0,4 11 1,-7-21-51,-1 1 0,1-1 0,0 0 1,0 1-1,0-1 0,0 0 1,0 0-1,0 1 0,0-1 1,0 0-1,1 0 0,-1 0 0,0-1 1,1 1-1,-1 0 0,0 0 1,1-1-1,-1 1 0,4 0 1,-3-1 12,0 0 1,1 0-1,-1 0 1,0 0-1,0 0 1,0-1-1,0 1 1,1-1-1,-1 0 1,0 1 0,0-1-1,3-2 1,1-1 19,0 0 0,0 0 0,-1 0 1,0-1-1,0 0 0,0 0 0,0 0 1,4-8-1,8-16 12,-1 0 1,-2-1-1,-1-1 0,-1 0 1,-2 0-1,-1-1 0,6-39 0,-5 24 12,-4 19-171,-1 1 0,3-49 0,-8 75-117,4 12 162,-3-9 65,2 8-15,1 0 0,0-1 0,1 1 0,0-1 0,0 0 1,1-1-1,0 1 0,1-1 0,-1 0 0,2-1 0,-1 0 1,1 0-1,0 0 0,1-1 0,12 7 0,5 1 48,0-2-1,1 0 0,0-2 1,36 9-1,-43-14 20,1-1 1,-1 0-1,1-2 0,0 0 1,37-3-1,-47 1-26,-1-1 0,1-1 1,-1 0-1,0 0 0,0-1 0,0-1 0,0 0 0,0 0 0,-1 0 1,0-1-1,0-1 0,0 0 0,11-9 0,-18 13-19,0 0 1,0 0-1,0 0 0,0 0 1,-1 0-1,1 0 0,0-1 1,-1 1-1,0 0 0,0-1 1,0 0-1,0 1 0,0-1 1,0 1-1,0-1 0,-1 0 1,0 0-1,1 1 0,-1-1 1,0 0-1,0 0 0,0 1 1,-1-1-1,0-3 0,1 5-19,0 1-1,-1-1 1,1 1-1,0-1 0,-1 1 1,1-1-1,0 1 1,-1 0-1,1-1 0,0 1 1,-1-1-1,1 1 1,-1 0-1,1 0 0,-1-1 1,1 1-1,-1 0 1,1 0-1,-1-1 0,1 1 1,-1 0-1,1 0 1,-1 0-1,1 0 0,-1 0 1,0 0-1,1 0 1,-1 0-1,1 0 0,-1 0 1,1 0-1,-1 0 1,1 0-1,-1 0 0,0 0 1,1 1-1,-1-1 1,1 0-1,-1 0 0,0 1 1,-2 1-12,0-1 1,0 1-1,0 0 1,0 0-1,-4 5 0,-179 170 160,174-168-184,-3 5-51,-23 23 1,35-32 93,-1-1 0,1 1 1,0 0-1,0 0 0,0 0 0,1 0 1,-1 0-1,1 0 0,0 1 0,-1 8 0,3-12-9,-1 0 0,1-1-1,0 1 1,0-1-1,0 1 1,1-1-1,-1 1 1,0 0-1,0-1 1,1 1-1,-1-1 1,1 1-1,-1-1 1,1 1-1,0-1 1,0 0-1,0 1 1,0-1 0,0 0-1,0 0 1,0 1-1,0-1 1,0 0-1,0 0 1,0 0-1,1 0 1,-1 0-1,1-1 1,-1 1-1,0 0 1,1-1-1,-1 1 1,1-1-1,-1 1 1,3-1-1,1 1 28,0 0-1,0 0 0,0-1 0,0 1 1,0-1-1,1-1 0,-1 1 0,0-1 1,9-2-1,-6 1-5,0-1 0,0 0 1,0-1-1,-1 0 0,1 0 0,-1-1 1,0 0-1,0 0 0,-1-1 0,1 1 1,8-12-1,-6 5-24,0 0 1,-1-1-1,-1 0 1,0 0-1,9-26 1,-2-2-76,11-53 1,-25 183-307,1-80 377,0-1 0,0 1 0,0 0 0,1-1 0,1 0 0,-1 1 0,1-1 0,1 0 0,-1 0 0,2 0 0,-1-1 0,1 0 0,0 0 0,0 0 0,8 8 0,-10-13 16,0 0-1,0 0 1,0 0-1,0-1 1,0 1-1,0-1 1,0 0-1,1 0 1,-1 0-1,0 0 1,1-1-1,-1 1 1,1-1-1,-1 0 1,1 0-1,-1 0 1,1 0 0,3-1-1,8-2 51,-1-1 1,27-9-1,-36 11-47,20-8 42,0-1-1,-1-1 1,0-1 0,-1-2-1,-1 0 1,39-34-1,-29 19-48,-2-2 0,-1-2 0,37-54 0,-56 73 31,91-138-103,-74 108 58,31-73 1,-52 104 20,-3 8-24,0 1-1,-1-1 0,1 0 1,-1 0-1,-1 0 1,1 0-1,-1 0 0,0 0 1,0 0-1,-1 0 1,0-13-1,0 19 4,0-1 0,0 1 0,0-1 0,0 1-1,-1-1 1,1 1 0,0-1 0,0 1 0,0-1 0,0 1 0,-1-1-1,1 1 1,0-1 0,-1 1 0,1-1 0,0 1 0,-1 0 0,1-1-1,0 1 1,-1 0 0,1-1 0,-1 1 0,1 0 0,-1-1 0,1 1-1,-1 0 1,1 0 0,0-1 0,-1 1 0,0 0 0,1 0 0,-1 0-1,1 0 1,-1 0 0,1 0 0,-1 0 0,1 0 0,-1 0 0,1 0-1,-1 0 1,1 0 0,-1 0 0,1 0 0,-2 1 0,0 0-21,0 0 0,0 0 0,0 0 1,0 0-1,0 1 0,1-1 0,-1 1 0,0-1 1,-1 3-1,-6 8 1,1 0-1,-9 16 1,3-3 47,0-1-17,1 1-1,-18 52 0,-6 57-75,24-68 171,-8 113 0,21-165-38,0 0 0,1 0 0,3 22 0,-3-29-24,1 0 0,0 0 0,0 0 0,1 0 0,0 0 0,0 0 0,0-1 0,7 10 0,-9-14-24,0-1 0,1 0 0,-1 1-1,0-1 1,1 0 0,-1 1-1,1-1 1,-1 0 0,1 0 0,0 0-1,-1 0 1,1 0 0,0-1-1,0 1 1,0-1 0,-1 1 0,1-1-1,0 1 1,0-1 0,0 0-1,0 0 1,0 0 0,0 0 0,0 0-1,0-1 1,-1 1 0,1 0-1,0-1 1,0 1 0,0-1 0,0 0-1,-1 0 1,3-1 0,4-3 10,0 0 1,-1 0-1,0-1 1,-1 1-1,12-14 1,-9 9 8,0-2 1,-1 1-1,0-1 1,-1 0-1,-1 0 1,6-15-1,-2 2 29,-2-1-1,6-31 0,-4 25-2,-7 25-124,-6 21-13,-20 109-56,4-5 346,18-110-219,0-1 0,0 1 0,1 0 0,1 8 0,-1 0 194,0-16-173,0 0 0,0 1 0,0-1 0,0 0 0,0 0 0,1 0 1,-1 1-1,0-1 0,0 0 0,0 0 0,0 0 0,0 0 0,1 1 0,-1-1 0,0 0 1,0 0-1,0 0 0,1 0 0,-1 0 0,0 1 0,0-1 0,0 0 0,1 0 1,-1 0-1,0 0 0,0 0 0,1 0 0,-1 0 0,0 0 0,0 0 0,1 0 0,-1 0 1,0 0-1,0 0 0,0 0 0,1 0 0,-1 0 0,10-3-48,-6 2 38,0-1 0,0 0 0,0 0-1,-1 0 1,1-1 0,-1 0 0,0 1-1,5-6 1,22-31-26,-12 15-20,81-125 85,-41 55 28,-54 86-184,-3 7 32,0 3-1,18 46 127,-10-21-40,2-1 1,25 45-1,-32-65 11,0 0 1,0-1-1,0 1 1,1-1-1,-1 0 1,1 0-1,0 0 0,1-1 1,-1 0-1,1 0 1,0 0-1,0-1 1,0 0-1,1 0 1,-1 0-1,11 2 0,-11-4 8,-1 0 0,0-1 0,0 0 0,0 0 0,0 0 0,0-1 0,0 1 0,0-1 0,0-1 0,0 1-1,0-1 1,0 1 0,-1-1 0,1-1 0,-1 1 0,1-1 0,-1 0 0,0 0 0,0 0 0,0 0 0,0-1-1,-1 1 1,1-1 0,-1 0 0,0 0 0,0 0 0,0-1 0,-1 1 0,4-9 0,-1-2-3,0-1 0,-1 1 0,-1-1 0,-1 0 0,0 1 0,-1-1 0,0 0-1,-2 0 1,0 0 0,-5-29 0,6 43-47,-1-1 0,0 1-1,0-1 1,0 0 0,0 1-1,0-1 1,0 1 0,0 0-1,-1-1 1,1 1 0,-4-3-1,4 4 29,1 1-1,-1-1 0,0 0 1,0 1-1,0-1 1,0 1-1,0 0 0,0-1 1,0 1-1,0 0 0,0-1 1,0 1-1,0 0 1,0 0-1,0 0 0,0 0 1,0 0-1,0 0 0,0 0 1,0 0-1,0 0 1,0 1-1,0-1 0,0 0 1,0 1-1,0-1 1,0 1-1,0-1 0,0 1 1,0-1-1,-1 2 0,-3 2 14,-1 1-1,1 0 0,0 0 0,0 0 0,1 1 0,0 0 1,-7 10-1,-21 48-188,28-54 200,0 0 0,1 0 0,0 0 0,0 1 0,1-1 0,1 1 0,0 0 0,0-1-1,2 20 1,0-22 15,0 1 0,1-1 0,0 0 0,0 0 0,1-1 0,0 1 0,0 0 0,1-1 0,0 0 0,0 0 0,1 0 0,0 0-1,6 6 1,-2-4 32,0 0 0,0-1 0,1 0-1,0-1 1,0 0 0,15 7 0,-19-11-167,-1 0 1,1-1-1,0 0 1,0 0-1,0-1 1,0 1-1,1-1 1,-1-1-1,0 1 1,0-1-1,1 0 1,-1 0-1,0-1 1,9-1-1,6-4-3579,1 0 1,-1-2-1,-1 0 0,35-19 1,-38 15 292,19-18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50.38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4596 1 4736,'9'4'6512,"-4"35"-2896,-5 97-699,-6-90-2219,5-44-647,0 0 0,1 0-1,-1 0 1,0 0 0,0 0-1,0 0 1,-1-1 0,1 1-1,0 0 1,-1-1 0,1 1-1,-1-1 1,0 1 0,1-1-1,-4 2 1,-13 5 465,14-6-490,1 1-1,-2-2 0,1 1 0,0 0 1,0-1-1,-8 2 0,-284 18 866,46-15-374,-13 2 225,-49 17-198,28 1-320,45-5 208,-11-8-384,-95-20-169,166 0 247,25-2-68,76 4 39,-230-5-215,169 19 45,100-5 136,-176 21-58,91-5-312,-159 46 1,186-36 204,-295 58 673,362-83-649,-2-1 1,1-2-1,0-1 0,0-1 0,-1-2 1,-60-11-1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34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48 319 3552,'-1'0'89,"0"-1"1,0 1-1,0 0 1,0 0-1,0-1 1,0 1-1,0 0 1,0 0-1,0 0 1,0 0-1,0 0 1,-1 1-1,1-1 1,0 0-1,0 0 1,-1 1-1,-7 2 539,9-3-76,-1 1 0,0-1-1,1 0 1,-1 0 0,0 0-1,1 1 1,-1-1 0,0 0-1,1 0 1,-1 0 0,0 0-1,0 0 1,1-1 0,-1 1-1,-5-2 4415,5 1-4415,1 0-258,-1 0-1,1 0 0,0 1 0,-1-1 0,1 0 0,0 0 1,0 0-1,0 1 0,0-1 0,0 0 0,0 0 1,0 0-1,0 0 0,0 0 0,0 1 0,0-1 0,1-1 1,1-7-301,2 1 0,-1-1 0,6-9 0,-3 7 1185,2-7-1007,2-1 0,1 1-1,0 1 1,1 0 0,1 0 0,0 1 0,1 1 0,1 0-1,1 1 1,0 1 0,0 0 0,28-15 0,-36 24-98,-1 0 0,1 0 0,0 1 0,0 0 1,1 0-1,-1 1 0,16-3 0,-21 5-48,0 0 0,-1 0-1,1 0 1,0 0 0,0 0 0,0 1-1,-1-1 1,1 1 0,0-1 0,0 1 0,-1 0-1,1 0 1,-1 1 0,1-1 0,-1 0-1,1 1 1,-1 0 0,0-1 0,0 1-1,0 0 1,0 0 0,0 0 0,0 0-1,0 1 1,-1-1 0,1 0 0,1 5-1,0-2 0,-1 1 0,-1-1 0,1 0 0,-1 1 0,0-1 0,0 1 0,0 0 0,-1 8 0,-1 5 56,-4 24 0,0-10 74,-23 131 860,28-161-987,0 0 0,0 1-1,0-1 1,0 1 0,0-1-1,0 0 1,1 1 0,0-1 0,-1 0-1,1 0 1,2 5 0,-2-7-14,0 1 1,0-1-1,0 0 0,0 1 1,0-1-1,0 0 1,1 0-1,-1 0 0,0 0 1,0 0-1,1 0 1,-1 0-1,1 0 0,-1 0 1,1-1-1,-1 1 1,1 0-1,0-1 0,-1 0 1,1 1-1,-1-1 1,1 0-1,0 0 0,2 0 1,4 0 37,1-1-1,-1 0 1,0 0 0,1 0 0,-1-1 0,0-1 0,0 0 0,14-6-1,-11 3 9,0-1-1,-1 0 1,0-1-1,0 0 1,11-11-1,4-10-370,-1-1 0,38-62 0,-44 65-277,-12 17 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35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46 3552,'2'-5'2531,"21"-11"15524,-23 17-17954,0-1 1,0 1-1,1 0 0,-1-1 0,0 1 1,0 0-1,0 0 0,0-1 1,1 1-1,-1 0 0,0 0 1,0-1-1,-1 1 0,1 0 0,0 0 1,0 0-1,0-1 0,-1 2 1,-6 14 1306,-11 9-843,10-13-484,7-10-49,0 0 0,0 0 0,0 0 0,0 0 0,-1 0 0,1 0 0,-3 2-1,-5 5 113,1 0-1,0 1 1,1 0-1,-10 17 0,5-7-49,4-6-69,1 1 1,1 0-1,1 1 0,0-1 0,-5 33 1,3-18-18,1 7 129,1 0-1,2 0 1,2 50-1,1-64-111,0-13-10,0 0 0,1 1 0,0-1 0,1 0 0,0 0 0,0 0 1,1 0-1,1 0 0,0 0 0,0-1 0,0 0 0,1 0 0,1 0 0,0 0 0,0-1 1,0 0-1,11 9 0,-7-7 63,-5-5-65,0 0 0,1-1 1,-1 1-1,11 5 0,51 28 312,3-9-453,-66-28 149,-1 1 1,0 0-1,0 0 0,0 0 1,0 0-1,-1 0 0,6 5 1,-7-5-92,19-2 33,-13 0 74,0-1 1,1 0-1,-1 0 0,12-4 1,-1 0-53,-1-1 0,0 0 1,27-15-1,-30 15 26,9-6 37,-4-2 114,-6 5-139,-1 0 0,0-2 1,0 1-1,-1-1 0,0-1 1,10-15-1,-9 8-18,-2 0 1,0-1-1,-1 0 0,-1-1 1,0 0-1,-2 0 0,4-25 1,9-38 60,38-100 1,-50 167-71,12-21 1,-12 25 40,0 0 1,9-29 0,-15 37-107,0 1 1,0-1 0,0 0 0,-1 0 0,1 0 0,-1 1 0,0-1 0,-1 0 0,1 0-1,-1 0 1,0 1 0,0-1 0,-3-6 0,-2-4-1969,-3-9-6123,-1 4-1962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43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81 2976,'0'0'11,"0"-1"1,0 1-1,0 0 0,0 0 1,0 0-1,1 0 1,-1-1-1,0 1 0,0 0 1,0 0-1,0 0 1,0 0-1,13 2 11291,-7-17-4769,-9 4-3494,-1 10-2301,0 6-1245,23-5 437,-17-1 110,-1 1-1,0 0 0,1-1 1,-1 1-1,0 0 0,0-1 1,0 0-1,1 1 0,-1-1 1,0 0-1,0 1 0,0-1 1,0 0-1,0 0 0,0 0 1,0 0-1,0 0 0,-1 0 1,1 0-1,0 0 0,0 0 1,-1-1-1,1 0 0,-1 1 121,-5 6-240,-1 1-82,-8 12-28,13-18 209,1 0 1,0 0-1,0 0 0,0 0 0,0 0 0,0 0 0,0 1 0,0-1 1,0 0-1,0 0 0,-1 0 0,1 0 0,0 0 0,0 0 0,0 0 1,0 1-1,0-1 0,0 0 0,0 0 0,0 0 0,0 0 1,0 0-1,0 0 0,0 1 0,0-1 0,0 0 0,0 0 0,0 0 1,0 0-1,0 0 0,0 0 0,0 1 0,0-1 0,0 0 0,1 0 1,-1 0-1,0 0 0,0 0 0,0 0 0,0 0 0,0 0 1,0 1-1,0-1 0,1 0 0,6-1 343,-5 0-328,0 0-1,-1 0 1,1 0 0,0 0 0,-1 0 0,1 0 0,0 0 0,-1-1 0,2 0 0,11-23 340,-14 24-354,1 0-1,-1 0 0,0 0 1,1 1-1,-1-1 1,0 0-1,0 0 0,0 0 1,0 0-1,0 0 1,0 0-1,0 0 0,0 0 1,0 0-1,0 0 0,-1 0 1,1 0-1,0 0 1,0 0-1,-1 1 0,1-1 1,-1 0-1,1 0 1,-1 0-1,1 0 0,-1 1 1,-1-2-1,1 1-32,1 0 0,-1 1 0,0-1 0,0 1 1,1-1-1,-1 1 0,0-1 0,0 1 0,0-1 0,0 1 0,0 0 0,1 0 0,-1-1 0,0 1 0,0 0 0,0 0 1,0 0-1,-1 0 0,0 0-1,1 1 1,0-1-1,0 1 1,-1 0-1,1-1 1,0 1-1,0 0 0,0 0 1,-1 0-1,1-1 1,0 1-1,-1 2 1,-8 10-208,-3 4-358,12-16 548,1-1 0,-1 1 0,0 0-1,1 0 1,-1 0 0,1 0 0,-1 0 0,1 0 0,-1 0 0,1 0 0,-1 2-1,-1 4-405,8-4-4373,0-1 3162,-1-1 0,1 0 0,7 1 0,26-1-5829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48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6 293 4064,'-5'-5'15130,"5"5"-15081,0 0 0,1-1 1,-1 1-1,0 0 0,1 0 0,-1 0 0,0 0 0,0 0 1,0 0-1,1-1 0,-1 1 0,0 0 0,0 0 0,0 0 1,1-1-1,-1 1 0,0 0 0,0 0 0,0 0 0,0-1 1,1 1-1,-1 0 0,0-1 0,0 1 0,0 0 0,0 0 1,0-1-1,0 1 0,0 0 0,0-1 0,1-11 335,-1 6-191,2 0-91,1 0 0,-1 0 0,1 0-1,0 0 1,1 0 0,-1 1 0,1 0-1,6-7 1,8-12 273,-13 15-356,1 1 1,1-1-1,0 1 1,0 0-1,1 1 1,0 0-1,0 0 0,0 0 1,1 1-1,0 1 1,0-1-1,1 1 1,13-4-1,-22 8-3,0 1-1,-1 0 1,1 0 0,-1 0-1,1 0 1,0 0 0,-1 0-1,1 0 1,-1 1-1,1-1 1,-1 0 0,1 0-1,0 0 1,-1 0 0,1 1-1,-1-1 1,1 0 0,-1 1-1,1-1 1,-1 0 0,1 1-1,-1-1 1,0 1 0,1-1-1,-1 0 1,0 1 0,1-1-1,-1 1 1,0-1-1,1 1 1,-1 0 0,0-1-1,0 1 1,0-1 0,1 1-1,-1-1 1,0 1 0,0 0-1,3 25 31,-22 199 713,5-97-531,13-114-166,0 0 1,1 0 0,1 0-1,0 0 1,3 16 0,-3-26-50,0 1 0,0-1 0,1 0 1,0 0-1,-1 1 0,1-1 0,1-1 0,-1 1 0,0 0 1,1 0-1,0-1 0,0 1 0,0-1 0,0 0 1,1 0-1,-1 0 0,1-1 0,0 1 0,6 3 1,-1-2 92,1 0 1,-1-1 0,1 0-1,-1 0 1,1-1 0,0 0-1,0-1 1,0 0 0,0 0-1,0-1 1,0 0 0,13-3-1,-10 1-23,0-1 0,0 0-1,0-1 1,0 0 0,-1-1-1,1-1 1,21-13 0,-25 13-55,-1 0 1,0-1-1,0 0 1,0 0 0,-1-1-1,0 0 1,0-1-1,-1 1 1,0-1 0,7-15-1,1-12 12,-2 0 1,-1 0-1,12-69 0,-7 26 156,-5 26-132,-8 32-91,1 0 1,1 1-1,1-1 1,13-28-1,-17 46-3,-1 0-1,1 0 1,0 0-1,0 0 1,0 1-1,1-1 1,-1 1-1,0-1 1,1 1-1,0 0 1,0 0-1,0 0 1,-1 0-1,2 1 1,-1-1-1,0 1 1,0 0-1,0-1 1,1 2-1,-1-1 1,0 0-1,1 1 1,3-1-1,7 1 34,0 1 0,0 0-1,0 1 1,20 4 0,-11-1-26,15 6 64,-30-7-21,0-2 0,0 1 0,0-1 0,0-1 0,1 1 0,13-1 0,-21-1-345,6-14-8809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49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5568,'1'-1'12791,"4"-2"-13615,0-1 1570,0 1 0,1-1 0,10-5-1,-6 5-562,-1 1-1,1-1 1,-1 2-1,1-1 1,0 1-1,0 1 1,13-1-1,-22 2-149,1 0 1,0 0-1,0 0 0,-1 0 1,1 0-1,0 0 1,0 1-1,-1-1 0,1 1 1,0-1-1,-1 1 0,1 0 1,-1-1-1,1 1 1,-1 0-1,1 0 0,-1 0 1,1 0-1,-1 0 0,0 1 1,0-1-1,1 0 0,-1 0 1,0 1-1,0-1 1,1 3-1,-1-1 52,0 0-1,-1 0 1,1 0-1,-1 0 1,0 0 0,0 0-1,0 1 1,0-1-1,0 0 1,0 0-1,-1 0 1,0 0 0,-1 5-1,-1-2-20,2 0-1,-1 1 0,1-1 1,-1 0-1,2 1 1,-1-1-1,1 1 1,0-1-1,0 0 0,1 1 1,0-1-1,0 1 1,0-1-1,1 0 0,0 0 1,0 0-1,6 11 1,52 73-326,-58-86-148,0 0-1,1 0 1,0-1-1,0 1 1,0-1-1,6 5 1,-7-7-110,-1 0 0,1 1 1,0-1-1,0 0 1,0 0-1,0 0 1,0 0-1,0-1 0,0 1 1,0 0-1,0-1 1,0 0-1,0 1 1,0-1-1,0 0 0,4 0 1,12-4-2750,2 0-2155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49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648 9 6304,'-1'-1'133,"0"0"-1,0 1 1,0-1 0,-1 0-1,1 0 1,0 1 0,0-1 0,0 1-1,-1-1 1,1 1 0,0 0 0,0-1-1,-1 1 1,1 0 0,0 0-1,-2 0 1,1 0 5,-1 1-1,1 0 0,0 0 1,0 0-1,0 0 1,0 0-1,0 1 1,-2 1-1,3-2 199,-1 0 1,1-1-1,-1 1 1,0 0-1,1 0 1,-1-1-1,0 1 1,-3-1-1,-7 4 1153,-141 58 4652,9-4-4215,125-48-1859,0 0-1,1 1 0,0 1 0,1 1 0,-21 19 0,-2 7-1207,-49 62-1,70-80-4500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51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 2976,'0'-8'19979,"15"-4"-16397,14-3-6802,-19 11 4985,54-15-1445,1 2 0,89-10 0,-56 11-208,-93 16 45,1-1 1,-1 1-1,1 0 0,6 1 1,8 0-1708,-6-3-3772,-22 19-1474,7-13 5432,-6 11-3740,-7 3 1990,-8 1 735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51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2 107 5408,'-1'-1'841,"1"1"-771,0 0 0,0 0 1,0 0-1,0-1 0,0 1 0,0 0 0,0 0 0,0 0 0,0 0 0,0 0 0,0 0 1,0 0-1,1-2 1402,-1 2-1402,8-4 5234,3-1-2746,2-1-1402,0 1 0,1 0 0,-1 1 0,1 1 0,28-4 0,73 2-700,-61 4-35,147-2-208,-115-6-2671,-82 9 1562,0-1 1,0 0 0,-1 1-1,1-1 1,0-1 0,0 1 0,-1 0-1,1-1 1,-1 0 0,1 0-1,-1 0 1,0 0 0,1 0-1,-1-1 1,5-5 0,3-8-3553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53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121 119 4480,'-2'-16'18480,"0"11"-21206,-3-8 2445,3 10 2271,-3 10-336,2-3-1545,-30 56 1715,28-49-1700,0 0 0,1 0 0,1 1 1,0 0-1,-2 12 0,-4 19 22,2-15-45,2 1 1,1 0 0,0 30 0,-5 33 179,6-61-169,1 0 0,2 33 1,0-26-8,1-29-88,0-1 0,1 0 0,4 15 0,-1-5-10,-3-12-6,1 0 0,0 0 0,0 0 1,0 0-1,1-1 0,0 1 0,0-1 0,9 9 0,-8-10 9,-1-1 0,2 0 0,-1-1 0,0 1-1,0-1 1,1 0 0,0 0 0,5 0-1,2 2 16,-1-1 33,0 0 0,0-1 1,0-1-1,0 0 1,23-1-1,62-11 55,-72 7-49,4 0 4,0-2-1,-1-1 1,35-13-1,-50 15-77,1-1-1,-1 0 1,0-1-1,-1-1 1,1 0 0,-1-1-1,-1 0 1,16-15-1,-20 15 57,-1 0 0,0 0 0,0 0 0,-1-1 0,8-17 0,-5 6 131,9-39 0,25-173 84,-39 207-219,-1 1 1,-1-46-1,-1 39 18,0 19-183,-1 1-1,-1-1 1,0 0 0,0 1 0,-1-1 0,-1 1-1,0 0 1,-1 0 0,-6-13 0,-7 1-2960,18 24 2954,0 0-1,-1-1 0,1 1 1,0 0-1,0 0 1,0 0-1,0-1 0,0 1 1,0 0-1,0 0 1,0 0-1,0 0 0,-1-1 1,1 1-1,0 0 0,0 0 1,0 0-1,0 0 1,0 0-1,-1 0 0,1-1 1,0 1-1,0 0 1,0 0-1,-1 0 0,1 0 1,0 0-1,0 0 1,0 0-1,-1 0 0,1 0 1,0 0-1,0 0 0,0 0 1,-1 0-1,1 0 1,0 0-1,0 0 0,0 0 1,-1 0-1,1 0 1,0 0-1,0 0 0,0 0 1,-1 0-1,1 1 1,0-1-1,0 0 0,0 0 1,0 0-1,-1 0 0,1 1 1,-1-1-314,1 1 1,-1 0-1,1 0 0,-1-1 1,1 1-1,-1 0 0,1 0 1,-1 0-1,1 0 1,0-1-1,0 1 0,-1 1 1,1 13-6358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54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631 62 1984,'5'-13'10640,"-5"12"-10436,0 0 0,0 1 0,0-1 0,0 1 0,0-1 0,-1 0 1,1 1-1,0-1 0,0 1 0,0-1 0,-1 1 0,1-1 0,0 1 0,-1-1 1,1 1-1,0-1 0,-1 1 0,1-1 0,-1 1 0,1-1 0,-1 1 1,1 0-1,-1-1 0,1 1 0,-1 0 0,1-1 0,-1 1 0,0 0 0,1 0-198,-186-29 4091,150 25-3882,1 3 1,-1 0 0,-48 7 0,60-3-78,0 2 1,1 1 0,-1 0-1,1 2 1,-40 20 0,61-27-136,0 0 0,0 0 0,0 1 0,0-1 0,0 1 0,0-1 0,1 1 0,-1 0 0,0 0 1,1 0-1,0 0 0,-1 0 0,1 0 0,0 0 0,0 0 0,0 0 0,0 0 0,1 1 0,-1-1 1,0 0-1,1 1 0,0-1 0,0 1 0,-1-1 0,2 3 0,0 5 26,0 1-1,1-1 1,0 0 0,6 16-1,1 3 21,25 162 676,-29-156-556,1 11 24,2 57 0,-5-69 28,-2-28-148,-1 1 0,1-1 0,-1 1 0,0-1 0,-1 1 0,1-1 0,-4 12 0,1-6 128,1-6-141,0 1-1,0-1 1,-1 0 0,1 0-1,-1 0 1,-4 6 0,-8 9 319,10-13-390,0-1 0,-1 1 0,-6 6 0,0 2-51,10-13 35,0-1 1,0 1 0,0-1 0,0 1-1,0-1 1,-1 0 0,1 1 0,-1-1-1,-4 2 1,7-4-66,0 1 1,0-1-1,-1 0 0,1 0 0,0 0 0,-1 0 0,1 1 1,0-1-1,0 0 0,-1 0 0,1 0 0,0 0 0,-1 0 1,1 0-1,0 0 0,-1 0 0,1 0 0,0 0 0,0 0 1,-1 0-1,1 0 0,0 0 0,-1-1 0,1 1 0,-1 0 1,3-7-5138,6-3-398,-4 5 4769,2 1-1588,-1 0 0,1 0-1,9-5 1,-14 9 2370,18-12-2297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53.80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2718 1 2400,'6'14'3888,"-5"-11"-3704,0 1 0,0 0 1,-1-1-1,0 1 0,0 0 0,0 0 1,0-1-1,0 1 0,-1 0 0,1-1 1,-1 1-1,0 0 0,0-1 0,-3 6 1,1-2-28,1-1 1,-1-1-1,-1 1 1,1 0-1,-1-1 1,-6 7-1,8-8-205,8-4 383,4-1-8,-6 0-270,0 0 1,0 0 0,0 0-1,0 0 1,0-1 0,-1 1-1,1-1 1,0 0 0,-1 0 0,19-10 2792,-23 13-2875,0 1 100,0-1 0,0 0 0,0 1 0,0-1 0,0 1 0,0-1 0,0 0 0,0 0 0,0 0 0,-1 0-1,1 0 1,0 0 0,-1 0 0,1 0 0,-1 0 0,1-1 0,-1 1 0,1-1 0,-2 1 0,-5 0 209,0 0 0,1 0 0,-1 1 0,-8 2 0,1 0-211,13-3-86,0 0 0,1 0 1,-1 0-1,0 0 0,1 0 0,-1 0 0,-3 3 0,-6 3-23,10-6 55,-1 0-1,0 0 1,0 0-1,0 0 1,1 0-1,-1 0 0,1 0 1,-1 0-1,1 1 1,-1-1-1,1 1 1,0-1-1,0 1 0,-1 0 1,0 2-1,0-2 15,1 1 0,-1 0-1,-1 0 1,1-1-1,-4 4 1,-4 3 42,0 2 0,-16 22 0,17-21-4,-1 0 1,0-1 0,-12 11 0,-36 32 642,8-6-623,37-37 16,-22 17-86,-4 5 385,37-31-379,-11 6 63,0 1 1,-12 11-1,-30 18 12,42-25-13,-1 1 64,0 1 1,-18 24-1,26-31-108,0-1-1,-11 11 1,11-11 86,-1-1 1,-8 13-1,-5 7-112,14-19 36,0 0 0,1 1 1,-6 8-1,-14 27 55,-56 71 0,42-63 134,-69 85-63,91-119-271,0-1-1,-19 14 0,-20 18 310,23-18-187,-2-1 0,-47 31 0,71-51-1,0 0 0,0 0 1,1 1-1,0 0 0,0 1 0,1 0 1,1 1-1,-10 17 0,-2 10-100,-22 59 1,30-68 52,4-5 51,-9 40-1,5-18 169,6-19-123,5-20-91,-1 0-1,0-1 0,0 1 0,-1-1 0,0 1 0,0-1 0,-1 0 0,-7 11 0,-6 10 139,15-22-87,-1-1 0,0 0-1,0 0 1,-6 6 0,3-5-33,0 1 1,-1-1-1,0 0 1,-10 7-1,-8 3-207,12-6 281,-1-1 1,0-1 0,0 0-1,-29 10 1,16-7-109,22-9 17,1 0 0,-1 0 0,1 0 0,-1-1 0,0 1 0,0-1 0,-7 0 0,-32 17 26,28-16 14,-1 0-1,1 0 0,-1-2 1,-24-1-1,-2 0-5,-128-7 162,-9 0-47,99 10-274,-1 3 0,-83 17 0,141-18 76,-1-2 1,-31 0-1,106-23 278,36-7-41,-8 3-186,-14 1 42,-1-3 1,-2-2-1,0-3 0,96-69 0,-150 96-24,424-301 71,-384 275-116,74-62 1,-98 72 62,-1 0-1,-1-2 1,-1 0-1,29-47 1,52-111 68,-61 117-216,69-85 0,-99 138 171,0-1 0,1 1 0,1 1-1,0 0 1,23-14 0,70-32-189,-33 20 83,43-25-57,-83 47 62,-26 12 106,0 0 0,0-1 0,0 0 0,9-7-1,-12 8-250,0-1 0,-1 0 0,1 1 0,-1-1 0,0 0 0,0 0 0,0 0-1,0-1 1,-1 1 0,1 0 0,1-6 0,22-77-6343,-4 18 3434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54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59 134 8224,'-35'-15'2645,"20"13"-1832,15 2-763,0 0 1,0 0 0,-1 0-1,1 0 1,0 0-1,-1 0 1,1 0-1,0 0 1,-1 0-1,1 0 1,0 0-1,0 0 1,-1 0-1,1 0 1,0 0-1,-1 0 1,1 0-1,0 1 1,0-1-1,-1 0 1,1 0-1,0 0 1,0 1 0,-1-1-1,1 0 1,0 0-1,0 0 1,0 1-1,0-1 1,-1 0-1,1 0 1,0 1-1,0-1 1,0 1-1,11-1 2692,6-1-1799,0-1 1,0-1 0,19-4 0,2-2 75,122-32 1967,-110 26-2787,0 2 1,81-11-1,-115 21-725,-13 2-148,0 1-1,-1-1 1,1 1-1,0-1 1,0 1 0,0 0-1,0 0 1,-1 0 0,1 0-1,0 1 1,3 0 0,0 6-1742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55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10 8736,'0'-9'6581,"4"24"-3216,-3-5-2871,-1 0-1,0 0 0,-1 0 1,0 0-1,0-1 1,-4 13-1,0-1 345,-17 37 1,-1-11-127,-2-1 0,-45 62 0,21-37-1072,31-50-3411,18-20 3592,-1-1 0,1 0-1,0 0 1,0 0 0,-1 0 0,-1 3-2689,2-2 2688,0-1 1,0 0 0,0 0 0,0 1-1,0-1 1,0 0 0,0 1 0,0-1-1,0 0 1,0 0 0,0 1 0,0-1-1,0 0 1,1 0 0,-1 0 0,0 1-1,0-1 1,0 0 0,0 0 0,4 3-2689,-4-3 2688,1 0-151,0 0-1,0 0 0,0 0 0,1 0 1,-1 0-1,0-1 0,0 1 1,0 0-1,0 0 0,0-1 0,0 1 1,0-1-1,0 1 0,1-2 0,18-16-3662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57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570 8 4224,'9'-7'11018,"-28"23"-8474,-57 35-583,41-29-1512,1 1-1,1 2 0,-49 48 1,42-26-286,3 2 1,1 1-1,2 2 1,3 1-1,-43 102 1,62-125 99,-15 51 0,25-72-203,0 0 0,0 0 1,1 1-1,0-1 0,1 0 1,0 0-1,1 1 0,-1-1 1,2 0-1,3 15 0,-2-15-8,1 0 0,-1-1 0,2 1 0,-1-1 0,1 0 0,1 0 0,-1-1 0,1 1 0,13 12 0,-4-8-68,0-1-1,0 0 0,34 18 1,-41-25-314,0-1 0,1 1 1,-1-1-1,1-1 1,0 1-1,0-2 0,0 1 1,0-1-1,9 0 0,-7-1-736,0-1-1,0 0 1,0-1-1,12-3 1,10-6-1222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58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3 4992,'0'0'108,"-1"0"0,1-1 0,0 1 0,0 0 0,-1 0 0,1-1 0,0 1 0,-1 0 0,1 0 0,0 0 0,-1 0 0,1 0 0,0-1 0,-1 1 0,1 0 0,0 0 0,-1 0 0,1 0 0,0 0 0,-1 0 0,1 0 0,-1 0 0,1 0 0,0 0 0,-1 1 0,1-1 0,0 0 0,-1 0 0,1 0 0,0 0 0,-1 0 0,1 1 0,-1-1 0,1 1 230,0-1-1,-1 1 1,1 0-1,0 0 1,-1 0-1,1-1 1,0 1-1,0 0 1,0 0-1,0 0 1,0-1-1,0 1 1,0 0-1,0 1 1,4 19 3751,2-11-4738,2-2 885,-1 0-1,2-1 1,-1-1-1,1 1 0,0-1 1,0-1-1,1 1 0,0-2 1,11 5-1,-6-4-111,0-1 0,0 0 0,1-1 0,0-1 0,25 0 0,-6-3-60,-1-1 0,0-3 0,0 0 1,0-2-1,35-13 0,-56 16 65,0-1 1,-1-1-1,22-12 0,-33 17-113,-1 1 0,1-1 0,0 1 0,-1-1 0,1 0 0,0 0 0,-1 1 0,1-1 0,-1 0 0,1 0 0,-1 0 0,1 0 0,-1 1 0,0-1 0,1 0 0,-1 0 0,0 0 0,0 0 0,0 0 0,0 0 0,0 0 0,0 0 0,0 0 0,0 0 0,0 0 0,0 0 0,0 0 0,0 0 0,-1 1 0,1-1 0,0 0 0,-1 0 0,1 0 0,-1-1 0,-1 0-40,1 1 0,-1-1 0,1 0 0,-1 1 0,0-1 0,0 1 0,0-1 0,0 1 0,0 0 0,0 0 0,0 0 0,0 0 0,0 0 0,0 1 0,-1-1 0,1 0 0,0 1 0,0 0 0,-1 0 0,1-1 0,-4 2 0,-16-1 19,1 2-1,0 1 1,-27 6-1,-60 22 184,88-25-126,14-3-37,0-1 1,0 1-1,0 0 0,1 0 0,-1 1 0,1 0 0,0 0 0,-1 0 0,2 0 0,-6 7 0,1-1 2,2 0 0,-1 0 0,1 1 0,-7 15 0,13-23 2,-1 0 0,1 0 0,0 0 1,0 0-1,0 0 0,0 1 0,0-1 0,1 0 0,-1 1 1,1-1-1,0 0 0,1 6 0,-1-6-6,1 0-1,0-1 1,0 1 0,0 0-1,0-1 1,1 1 0,-1-1-1,1 0 1,-1 1-1,1-1 1,0 0 0,0 0-1,0 0 1,0 0 0,0-1-1,3 3 1,23 14 79,32 15-1,-34-19-22,48 33-1,-53-35 268,-21-12-322,0 1 0,1 0 0,-1 0 0,0 0 0,0 0 0,0 0-1,0 0 1,1 0 0,-1 0 0,-1 0 0,1 0 0,0 0 0,0 0 0,0 0 0,0 0 0,-1 0 0,1 1 0,-2 1-4,-1 0 0,1-1 0,0 1 0,-1 0 0,0-1 0,1 1 0,-1-1 0,0 0 0,0 0 0,-6 3 0,-37 15-73,32-15 80,-37 12 298,-82 16-1,74-20-138,45-10-160,-39 11-80,66-14 53,0 1-1,0-1 1,0 2-1,0 0 1,0 1-1,18 6 1,3 2-24,-26-9 8,0 1 0,0-1 0,-1 1-1,11 6 1,-6-2 55,1-1-1,1-1 1,-1 0 0,24 5-1,-16-4-21,5 2 176,0 1-1,-1 1 0,0 1 1,30 19-1,-53-30-143,-1 1 0,0 0 0,0-1 0,1 1-1,-1 0 1,0 0 0,0 0 0,0 0 0,0 0 0,0 0 0,0 0 0,0 1 0,0-1 0,-1 0-1,1 0 1,0 1 0,-1-1 0,1 0 0,-1 1 0,1-1 0,-1 1 0,0-1 0,1 1 0,-1 2-1,-1-2 12,0 0-1,1 1 0,-1-1 0,0 0 0,0 0 0,-1 0 0,1-1 0,0 1 0,-1 0 0,1 0 1,-1-1-1,1 1 0,-1 0 0,0-1 0,0 0 0,-3 3 0,-3 0 39,0 1 1,-1-1-1,1 0 0,-1-1 1,0 0-1,0 0 0,0-1 0,-14 1 1,9-1-17,0-1 0,-1-1 0,1 0 0,-28-5 0,-82-24-769,43 3-6267,69 19 4895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4:59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16 4896,'-19'-16'9717,"20"17"-9013,8 3-112,-1 1 0,0 0-1,0 1 1,-1 0 0,1 0 0,7 9 0,13 10-21,-2-4-293,-1 0-1,-1 1 0,-1 2 1,26 34-1,-24-20 19,-3 1 0,-1 1 0,-1 1 0,-3 1 0,-1 1 0,-3 0 0,10 47 0,-21-77-180,1 1 1,-2-1-1,0 1 0,0 0 1,-2 0-1,1-1 0,-2 1 1,0 0-1,0-1 0,-2 1 1,1-1-1,-2 0 0,0 0 1,0 0-1,-8 12 0,-12 16-18,-46 56-1,12-17 55,10-4-167,-30 42-1034,69-105-93,-1-1 0,0 0 1,0-1-1,-1-1 0,-1 0 1,-23 15-1,8-11-5364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5:02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0 159 2656,'8'-2'14441,"4"5"-12968,1 1-1431,7 0 103,13-4-52,79 3 784,-71 0-828,41-4 0,-24 0 83,-7-1-48,-22 1 55,54 5 0,-32 4 421,-49-8-512,-1 0-33,0 0 69,0 0 0,0 0 0,-1 0 0,1-1-1,0 1 1,0 0 0,0 0 0,0 0 0,-1-1 0,1 1 0,0 0 0,0-1 0,1 0 0,-4 0-64,0 0 1,0 0 0,1-1-1,-1 1 1,0 0 0,1-1-1,-1 1 1,1-1 0,0 0-1,0 1 1,-2-4 0,-5-6 72,-8-7-47,9 10 7,0 0-1,0 1 1,-14-12-1,10 10-74,0 0-1,1-1 1,0-1-1,-15-21 1,24 32 10,1 0-1,0-1 1,0 1-1,-1 0 1,1 0-1,0-1 1,0 1-1,0 0 1,0-1-1,-1 1 1,1 0-1,0-1 1,0 1-1,0 0 1,0 0-1,0-1 1,0 1-1,0 0 1,0-1-1,0 1 1,0 0 0,0-1-1,0 1 1,0 0-1,0-1 1,0 1-1,0 0 1,0-1-1,1 1 1,-1 0-1,0-1 1,0 1-1,1 0 1,10-4-230,18 5 81,-13 1 223,-1 1 0,1 1 1,-1 0-1,0 1 0,-1 1 0,1 0 0,-1 1 0,0 0 0,-1 2 0,16 10 0,-4 0-9,-18-14-50,0 0 0,0 1 1,0-1-1,-1 1 1,0 0-1,0 1 1,5 7-1,-10-13 29,-1 1 0,1-1 1,-1 1-1,0 0 0,1-1 1,-1 1-1,0-1 0,0 1 0,0-1 1,0 1-1,0 0 0,0-1 0,0 1 1,-1-1-1,1 1 0,-1-1 0,1 1 1,-1-1-1,1 1 0,-1-1 0,0 1 1,0-1-1,0 0 0,0 1 0,0-1 1,0 0-1,0 0 0,0 0 0,-1 1 1,-4 4 96,-1-1 1,1 1 0,-1-2-1,-9 7 1,-86 41 235,13-6-1029,87-45 665,-3 1-349,0 1 1,0 0-1,1 1 0,-8 6 1,11-10 171,0 1 1,0 0-1,1 0 1,-1-1-1,0 1 1,1 0-1,-1 0 0,1 0 1,-1 0-1,1 0 1,-1 0-1,1 0 1,0 0-1,0 0 1,-1 0-1,1 0 1,0 0-1,0 0 0,0 0 1,0 0-1,0 0 1,0 1-1,0-1 1,1 0-1,-1 0 1,0 0-1,1 0 1,-1 0-1,0 0 0,1 0 1,-1 0-1,2 0 1,-1 1-291,1 0 1,-1 0-1,1-1 1,0 1-1,0 0 1,3 2-1,22 12-6456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5:03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454 176 3328,'0'-2'111,"1"1"-1,-1-1 1,1 1-1,-1 0 1,1-1 0,-1 1-1,1 0 1,0-1 0,0 1-1,-1 0 1,1 0 0,0 0-1,0 0 1,0 0-1,0 0 1,1 0 0,1-2-1,-1 2 255,0-1 0,-1 1-1,1-1 1,0 0 0,-1 0-1,3-3 1,-3 2 17,1 1 0,-1-1 0,0 0 0,0 0 0,-1 1 0,1-1 1,0 0-1,-1 0 0,0 0 0,0 0 0,0 0 0,0 0 0,0 1 0,0-1 0,-1 0 1,1 0-1,-1 0 0,-1-3 0,0 2-73,0 0 0,0 0 0,-1 1 1,1-1-1,-1 1 0,0-1 0,0 1 0,0 0 1,-1 0-1,1 0 0,-5-2 0,0 0-100,-1 0 0,1 0 0,-1 1 0,0 1 0,0-1 0,-1 2 0,1-1 0,-1 1 0,1 1 0,-16-2 0,17 3-174,0 1 0,-1 0 0,1 0 0,0 1 0,0 0 0,0 0 0,0 0 0,0 1 0,-13 8 0,11-5 26,1 0-1,-1 1 1,2 0-1,-1 1 1,1-1-1,-11 14 1,1 4 26,1 0 1,2 1-1,0 1 0,-16 44 0,25-59-99,-1 5 15,0 1 0,0 0 0,-3 21 0,9-33 10,0 1 0,0-1 0,1 1 0,0-1 0,0 1 0,1-1 0,-1 1 0,2-1 0,-1 0 0,1 1 0,0-1 0,0 0 0,4 7 0,5 8 286,2-1 0,15 18 1,-16-22 51,-1 0 1,0 0-1,16 36 1,-25-46-283,0 0 1,0 1 0,-1-1 0,0 0-1,-1 1 1,1-1 0,-1 1-1,-1-1 1,0 8 0,-2 9 333,-8 25 0,10-45-381,-3 10-9,-1 0-1,0-1 1,0 0 0,-2 0 0,1 0 0,-2-1-1,1 0 1,-2 0 0,-16 18 0,20-25-187,0 1 0,0-1 0,0 1 0,-1-2 0,-6 5 0,9-6-222,1-1 1,-1 0-1,1 0 1,-1 0 0,0 0-1,1-1 1,-1 1 0,-5 0-1,8-1 275,0 0 0,-1 0-1,1 0 1,0 0-1,0 0 1,0 0 0,0 0-1,-1-1 1,1 1-1,0 0 1,0 0 0,0 0-1,0 0 1,-1 0-1,1 0 1,-1-3-2550,1 3 2550,0-1-1,2-9-2416,9-10-1694,2 0 1085,-7-2-863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5:04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19 7808,'-8'-3'1129,"7"3"-914,-1 0-1,1-1 1,0 1 0,-9-7 7197,15 6-5088,5 0-1921,309-4 4467,-270 5-4792,114 4-935,-139-3-1041,4 0-3511,-13 2 3026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5:04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17 5984,'0'-1'116,"0"0"0,1 0 0,-1 0 1,1 0-1,-1 0 0,1 1 0,0-1 0,-1 0 1,1 0-1,0 1 0,-1-1 0,1 0 0,0 1 0,0-1 1,0 0-1,-1 1 0,1-1 0,0 1 0,0 0 1,0-1-1,0 1 0,2-1 0,9 1 7028,-10 0-5483,-11 8 2823,4-3-3779,-41 35 1532,-17 16-1010,52-46-1975,2 1 1,-1 0 0,-13 22 0,23-33 630,-1 1-227,1-1-1,-1 1 0,1 0 0,0 0 1,-1 0-1,1-1 0,-1 1 0,1 0 1,0 0-1,0 0 0,0 0 0,-1 0 1,1 0-1,0 0 0,0 0 0,0 0 1,0 0-1,1 1 0,3 10-6961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5:07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130 103 1664,'-6'-1'9460,"11"5"-7371,17 7-1484,-4-6 125,-1-1-1,1-1 1,30 1-1,55-5 65,-87 1-714,1-2-1,-1 0 0,17-5 1,-26 5-36,0-1 0,0 1 0,0-1 0,-1 0 0,1-1 0,-1 0 0,1 0 0,-1 0-1,6-6 1,-3 2 57,-5 5-17,-1 0-1,1 0 1,-1-1-1,0 1 1,0-1-1,3-5 1,-5 8-43,-1 0 0,0-1 0,1 1 1,-1 0-1,0 0 0,1-1 0,-1 1 1,0 0-1,0-1 0,0 1 0,0 0 1,0 0-1,0-1 0,-1 1 0,1 0 1,0-1-1,-1 1 0,1 0 0,-1 0 0,1 0 1,-1-1-1,0 1 0,1 0 0,-1 0 1,0 0-1,0 0 0,-1-1 0,1 1-20,0 0-1,-1 0 0,1 0 1,-1 0-1,1 0 0,-1 1 0,1-1 1,-1 1-1,1-1 0,-1 1 1,1-1-1,-1 1 0,0 0 0,1 0 1,-1 0-1,0 0 0,-2 0 1,-29 5 125,18-1-120,0 1 0,1 0 0,-20 11 0,7-3 25,15-7 20,0 1 1,0 1-1,-18 15 0,6-4-36,18-14-34,1 0 0,-1 0 0,1 1 0,-7 9 0,-11 12 10,-5 2 131,26-27-120,0 0 0,1 0 0,-1 1 0,1-1 0,-1 0-1,1 1 1,0-1 0,0 1 0,0 0 0,0-1 0,1 1 0,-1 4 0,1-6 8,0 1 0,1-1 0,-1 1 1,1 0-1,-1-1 0,1 1 0,0-1 1,0 1-1,-1-1 0,1 0 1,0 1-1,0-1 0,0 0 0,1 0 1,-1 0-1,0 0 0,0 0 0,1 0 1,-1 0-1,1 0 0,-1 0 0,3 1 1,7 2 110,-1 1 0,14 3 0,-11-4-28,30 7 138,8 3 404,-43-11-690,10 5 105,-18-8-65,0 0 1,1 0-1,-1 1 1,0-1-1,0 0 0,1 1 1,-1-1-1,0 0 1,0 1-1,0-1 0,1 1 1,-1-1-1,0 0 0,0 1 1,0-1-1,0 1 1,0-1-1,0 0 0,0 1 1,0-1-1,0 1 1,0-1-1,0 1 0,0-1 1,0 0-1,0 1 1,0-1-1,0 1 0,-1-1 1,1 0-1,0 1 1,0-1-1,0 0 0,-1 1 1,1-1-1,0 0 1,-1 1-1,1-1 0,0 0 1,0 0-1,-1 1 1,-3 3 33,-1 0 0,1 0 0,-1 0 0,1-1 0,-1 0 0,0 0 1,0 0-1,-1-1 0,-7 4 0,-5-1 89,-29 6 0,5-2-66,-15 5-100,-62 18-404,118-32 434,1 0 1,0 0-1,-1 0 0,1 0 0,-1 0 1,1 0-1,-1 0 0,1 1 1,-1-1-1,1 0 0,0 0 0,-1 1 1,1-1-1,-1 0 0,1 0 1,0 1-1,-1-1 0,1 1 1,0-1-1,-1 0 0,1 1 0,0-1 1,0 0-1,-1 1 0,1-1 1,0 1-1,0-1 0,0 1 0,0 0 8,0 0-1,1-1 0,-1 1 0,0-1 1,1 1-1,-1 0 0,1-1 0,-1 0 1,1 1-1,0-1 0,-1 1 0,1-1 1,-1 1-1,1-1 0,0 0 0,0 1 1,36 11 78,-35-12-91,62 17-1,73 30 1,-116-38 72,0 1 0,-1 1 1,0 0-1,-1 1 1,-1 2-1,1 0 1,19 20-1,-29-25 111,0 1 0,-1 0-1,0 1 1,0-1-1,6 13 1,-12-19-79,-1 0 0,1-1 0,-1 1 0,1 0 0,-1 0 0,0 0 0,0-1 0,-1 1 0,1 0 0,-1 0-1,0 0 1,0 0 0,0 0 0,-1 0 0,0 0 0,1 0 0,-1 0 0,0 0 0,-1 0 0,1 0 0,-3 3 0,0-1-34,0 0 1,-1 0-1,0 0 0,0 0 1,-1-1-1,0 0 1,0 0-1,0 0 0,0-1 1,-1 0-1,1 0 1,-1-1-1,-11 4 1,-2 1-127,-1-2 0,0 0 0,-36 4 0,37-8-382,1 0 1,0-2-1,-1 0 1,1-1-1,-1 0 1,-26-7-1,38 6-150,1 0 1,0 0-1,-1-1 0,1 0 1,0 0-1,1 0 0,-1-1 1,0 0-1,1 0 0,0-1 1,0 0-1,0 0 0,1 0 0,0-1 1,0 0-1,0 0 0,1 0 1,0 0-1,-6-12 0,-3-23-2513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59.6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5465 5 1472,'10'-5'9701,"-11"6"-9522,0-1 1,0 0-1,-1 0 0,1 1 1,-1-1-1,1 0 0,0 0 0,-1 0 1,1 0-1,-3-1 0,-5 0 164,-289 10 3016,95 5-2228,143-11-870,-193 1 1052,200-4-1132,-258 0 91,253 3 135,-64 11 0,8 0-587,8-6 74,-209 17 324,193-7-175,-208 4 330,183-19-5,-285-18-741,388 13 357,-64 2 64,48 1 32,-20-2 166,-295 10-241,197-3 122,-10 1 124,-33-2 114,29-2-362,-40-1 439,125-3-398,80 1-83,0-1 126,1 2 1,-43 6 0,-105 23-62,46-14 163,8-2 28,91-9-159,0-1 1,-34-1 0,15 3 767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5:07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440 7 6656,'-5'-2'253,"1"1"0,-1 0 1,1 0-1,-1 0 0,1 1 1,-1 0-1,0 0 0,1 0 1,-1 0-1,1 1 0,-1-1 1,1 1-1,-8 3 0,-2 1 130,2 1 0,-1 1 0,1 0 0,0 1 0,0 0 0,1 1 0,0 0 0,0 1 0,1 0 0,0 0 0,1 1 0,-8 14 0,-8 14 452,2 1 0,-23 58 0,29-61-202,-4 11-47,1 1-1,-20 86 0,32-99-528,1 2 1,3-1-1,1 1 1,2 54-1,4-45-491,2 0 1,20 84-1,-23-121-14,1-1 1,1 1-1,0 0 0,0-1 1,1 0-1,0 0 1,1 0-1,0-1 0,0 1 1,1-2-1,0 1 0,0-1 1,13 11-1,26 10-1498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5:07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6400,'1'0'175,"0"0"0,0 1 1,0-1-1,0 0 0,0 0 1,0 0-1,0 1 0,-1-1 1,1 1-1,0-1 0,0 0 1,0 1-1,-1-1 0,2 2 0,5 2 54,6 5 547,-1 0 0,1 1-1,-2 1 1,21 22-1,-18-17-471,177 196 4399,-184-204-4601,124 144 2157,-117-133-1907,-1 0 0,-1 1 1,-1 1-1,0-1 0,-2 2 1,11 35-1,-14-34-101,-1 0 1,-1 0-1,-2 0 0,0 0 1,-1 0-1,-2 1 0,-5 42 1,3-50-146,-1-1-1,0 1 1,-1-1 0,-1 0 0,0-1 0,-1 1 0,0-1-1,-1 0 1,-1-1 0,0 0 0,-1 0 0,-16 15 0,8-12-148,-1 0 1,-1-1 0,0 0 0,-1-2 0,-30 15 0,25-17-1047,0 0 1,-34 9-1,54-18 448,0 0 0,0-1 0,0 0 0,0 0 0,-1 0 0,1-1 0,0 0 0,-7 0 0,-8-8-1983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5:18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1 163 4640,'0'-9'9333,"27"8"-1979,-12-14-5348,1 1-1626,0 2 1,1 0 0,0 1 0,27-13 0,-29 18-371,67-29 301,-67 29-227,-1 2-1,1 0 1,26-4 0,-35 7-46,0 1 1,0 0 0,0 0 0,0 0 0,0 0 0,11 3 0,-15-2-16,0 0 0,0-1 0,0 1 1,0 0-1,0 0 0,0 1 1,-1-1-1,1 0 0,0 1 0,-1-1 1,1 1-1,-1-1 0,1 1 0,-1 0 1,0-1-1,1 1 0,-1 0 0,0 0 1,0 0-1,0 0 0,0 3 1,1 1 44,0 0 1,1 1 0,-1-2-1,1 1 1,1 0 0,-1 0 0,1-1-1,7 9 1,-6-8 16,-3-4-20,0 1 1,0-1-1,1 0 1,-1 0 0,0 1-1,1-1 1,0-1-1,-1 1 1,1 0-1,0-1 1,0 1 0,0-1-1,3 1 1,3 0 35,1 0 1,0 0 0,1-1-1,-1-1 1,0 0 0,0 0-1,0-1 1,0 0-1,19-5 1,-13 1-86,0 0 1,0-1-1,-1-1 1,0-1-1,17-11 0,-13 3-341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5:19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76 213 6048,'0'-1'8025,"14"4"-4715,34 4-891,-39-7-2218,0 0 0,0-1 1,0 0-1,-1 0 0,1-1 0,0 0 0,-1-1 0,0 0 1,1 0-1,-1 0 0,0-1 0,-1-1 0,1 1 1,-1-1-1,0-1 0,0 1 0,7-8 0,1-3-17,-1 0 0,0-1 0,-1 0 0,-2-1 0,13-24 0,-17 30-36,-6 11-145,0-1 1,0 1 0,0-1 0,-1 1-1,1-1 1,0 1 0,-1-1-1,1 0 1,-1 1 0,0-1 0,1-3-1,-1 4 40,0 12 80,-1 13-83,-6 32 0,1-8 13,2-9-16,-11 89 363,-28 136 758,36-197-696,4-31-316,-1 66-205,4-79 193,0-20-137,0 0 0,0 1-1,0-1 1,0 0 0,-1 0-1,1 0 1,-1 1 0,0-1-1,-2 5 1,2-5 22,0 0-1,0 0 1,1 0 0,-1 0-1,1 0 1,-1 4-1,-3 16 76,-1-2-124,4-16 49,0-1-1,-1 1 1,1-1 0,-1 0 0,1 1 0,-5 5-1,0 2 84,5-10-74,1-1 0,-1 1 0,0-1 0,0 1-1,0-1 1,1 1 0,-1-1 0,-1 0 0,1 1 0,0-1 0,0 0-1,0 0 1,-1 0 0,1 0 0,0 0 0,-1 0 0,1 0 0,-1 0 0,1 0-1,-1-1 1,-2 1 0,-5 0-27,1 0-1,-1-1 0,0-1 1,1 1-1,-1-1 1,0-1-1,1 0 1,-1 0-1,-9-4 1,4 2 95,2 1-100,-1 1 0,0 1-1,0 0 1,0 1 0,-16 2-1,-6-1 26,45-6-202,109-20 1163,118-17-599,-229 42-412,0 0 1,1 0-1,-1 1 1,14 2-1,-4 0-217,-17-2 0,-1-1 0,1 0 0,0 0 0,-1 0 0,1 0 1,0 0-1,-1 1 0,1-1 0,0 0 0,-1 1 0,1-1 0,-1 0 1,1 1-1,-1-1 0,1 1 0,-1-1 0,1 1 0,-1-1 1,1 1-1,-1-1 0,0 1 0,1-1 0,-1 1 0,0 0 0,1-1 1,-1 1-1,0 0 0,0-1 0,0 1 0,1 0 0,-1-1 0,0 1 1,0 0-1,0-1 0,0 1 0,-1 1 0,2-1 314,-1 23-9193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2:58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34 1824,'-7'-6'12272,"5"1"-13670,1 4 1544,0 0 0,0 0-1,0 0 1,0 1 0,0-1 0,0 0-1,0 0 1,-1 1 0,1-1-1,0 1 1,-1-1 0,-1 0 0,-6-3 423,6 3-497,0-1 1,0 1-1,0 0 0,-1 0 0,1 0 1,0 0-1,-1 1 0,1 0 0,-1-1 1,1 1-1,-1 0 0,1 1 0,-1-1 1,1 0-1,-7 3 0,-1 0 114,-1 1 0,1 0-1,-13 7 1,18-7-129,1-1 1,0 1-1,0 0 1,0 0-1,1 0 1,-1 1-1,1 0 1,0 0-1,1 0 1,-1 0-1,1 0 1,0 1-1,0 0 1,1-1-1,-1 1 1,1 0-1,0 0 1,1 0-1,0 1 1,0-1-1,0 0 1,1 10-1,1 8 118,1 0-1,1 0 0,1 0 0,1-1 0,1 1 0,9 22 1,0-11 64,0 0 0,3 0 0,22 32 0,-10-14-129,30 67 0,-34-66 28,-20-40-51,-1 0 1,0 0-1,-1 1 1,0 0-1,-1 0 1,-1-1 0,-1 2-1,0-1 1,0 0-1,-2 0 1,-2 18-1,1-10-103,0-10 101,1-1 0,-5 15 0,5-23-414,0 0-1,-1 0 1,0 0-1,0 0 1,0 0-1,0 0 1,0 0-1,-1-1 1,-6 7-1,9-10 219,0 0 0,0 1-1,0-1 1,0 0 0,-1 0-1,1 0 1,0 0 0,0 1-1,-1-1 1,1 0 0,0 0-1,0 0 1,-1 0 0,1 0-1,0 0 1,0 0 0,-1 0-1,1 0 1,0 1 0,0-1-1,-1 0 1,1 0 0,0 0-1,-1-1 1,1 1 0,0 0-1,0 0 1,-1 0 0,1 0-1,0 0 1,0 0 0,-1 0-1,-1-1-832,-3 0-997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02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3136,'3'-3'5994,"1"-7"-1941,-3 8-2857,-1 4-290,0-1-378,6-10 197,16-1 123,-21 10-777,-1-1-1,1 1 0,-1-1 1,1 1-1,-1 0 1,1-1-1,0 1 1,-1 0-1,1-1 1,-1 1-1,1 0 1,0 0-1,-1 0 0,1-1 1,0 1-1,-1 0 1,1 0-1,1 0 1,-2 0-13,1 0 0,0 0 0,0 0 0,0 0-1,-1 0 1,1 0 0,0-1 0,0 1 0,0 0 0,-1-1 0,1 1 0,0 0 0,-1-1 0,2 0 0,1-1 29,0 0 1,1 1-1,-1-1 1,0 1-1,1 0 1,-1-1-1,0 2 0,7-2 1,34-3 187,-27 4-94,41-5 152,83 4 0,-110 4-135,-1 1-1,49 12 0,-51-10 29,55 4-1,-51-7-116,74 0 469,-57-3-3028,-44-1-578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03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10 3712,'4'-9'9414,"-4"24"-7104,1 19-1298,-6-7-401,-1 1 0,-1-1 0,-1-1 0,-13 29 0,9-22-377,-39 85 226,35-94-551,15-31-5210,15-14-2144,-1 4 4373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05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10 4160,'-14'-3'7685,"38"20"-5413,14-1-1592,-18-7-230,27 7-1,-39-13-368,-1-2-1,1 1 1,0-1-1,0-1 1,0 1 0,0-1-1,10-1 1,7-2-46,-8 1 101,28-6 0,-40 7-64,1-1 0,-1 0 0,1 0 0,-1 0 0,0-1 0,0 0 0,0 0 0,8-7-1,-12 10 7,0-1-1,0 1 1,0-1-1,-1 0 0,1 0 1,0 1-1,-1-1 1,1 0-1,-1 0 0,1 0 1,-1 0-1,1 0 1,-1 0-1,0 0 0,1 0 1,-1-1-1,0 2-64,0-1 0,0 0 0,-1 1 0,1-1 1,0 0-1,-1 0 0,1 1 0,0-1 0,-1 1 0,1-1 0,-1 0 0,1 1 0,-1-1 0,1 1 1,-1-1-1,1 1 0,-1-1 0,1 1 0,-1 0 0,0-1 0,1 1 0,-1 0 0,0-1 0,1 1 1,-1 0-1,-1-1 0,-4 1 63,1-1-1,-1 1 1,1-1 0,-1 1 0,-10 2 0,-6-1 18,9 0-66,0 0 0,1 1 1,-1 1-1,0 0 0,1 0 0,-18 8 0,27-10-6,-11 3-41,12-4 0,1 1 1,-1-1-1,0 1 0,0-1 1,1 1-1,-1 0 0,0 0 1,1 0-1,-1 0 0,-2 1 1,-30 25-126,30-23 190,-1 1-77,0 0 1,0 1-1,0-1 1,-5 10 0,9-12 25,-1 0 0,1 0 0,0 0 0,0 0 0,0 1 0,0-1 0,1 0 0,-1 1 0,1-1 0,0 1 0,0-1 0,1 7 0,1 1 6,0 0 0,0 0 0,2 0-1,-1-1 1,1 1 0,1-1 0,8 16 0,5 2 63,27 31 0,-10-14-156,3 11 198,-37-53-60,1-1-1,-1 0 1,0 1-1,1 0 1,-1-1-1,0 1 0,-1-1 1,1 1-1,0 0 1,-1 0-1,0 0 1,1-1-1,-1 1 0,0 0 1,0 0-1,-1 3 1,0-2 17,0 1 1,0-1-1,0 0 1,0 1 0,-1-1-1,0 0 1,0 0-1,0 0 1,-5 7-1,-31 31 273,35-39-354,0 0-1,0 0 0,0 0 0,0 0 1,-6 3-1,8-6-6,1 0 1,-1 0 0,1 0 0,0 0-1,-1 1 1,1-1 0,0 0-1,-1 0 1,1 0 0,0 1 0,-1-1-1,1 0 1,0 0 0,0 1-1,-1-1 1,1 0 0,0 1-1,0-1 1,-1 0 0,1 1 0,0-1-1,0 0 1,0 1 0,0-1-1,-1 0 1,1 1 0,0 0-1,2 0 15,0 0 0,1 0 0,-1-1 0,0 1-1,0-1 1,1 1 0,3 0 0,1 0-1,6 1-13,1 0 0,-1 1 0,0 0 0,1 1 0,-2 1 0,1 0 0,13 8 0,-18-8 81,0 0 0,0 1 1,0 0-1,0 0 0,-1 1 0,0 0 1,-1 0-1,1 0 0,-1 1 0,7 13 0,-12-19-2,0 0 0,-1-1 0,1 1 0,-1 0-1,1 0 1,-1 0 0,1 0 0,-1 0-1,0 0 1,0 0 0,0 0 0,0 0 0,-1 0-1,1 0 1,-1 0 0,1 0 0,-1 0 0,1 0-1,-1 0 1,0 0 0,0 0 0,0-1-1,0 1 1,0 0 0,-2 1 0,-3 4 95,-1 0 1,1-1-1,-1 0 0,-10 6 1,12-8-120,-1 0 40,0 0 0,-1 0 0,1 0-1,-1-1 1,0 0 0,0-1 0,0 0-1,-10 2 1,-6 0-123,-31 1 0,28-4-107,-18 5-855,33-4-35,1 0 1,0-1 0,0 0-1,-19-2 1,-12-6-9768,35 6 7579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06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450 1 5056,'-1'0'211,"-1"0"1,0 0-1,1 0 1,-1-1 0,1 2-1,-1-1 1,1 0-1,-1 0 1,1 0-1,-1 1 1,1-1-1,-1 1 1,1-1 0,-1 1-1,-1 1 1,-21 16 1683,13-9-1202,-88 78 1787,74-61-2135,0 2-1,2 1 1,1 0 0,2 2-1,1 0 1,1 2 0,-19 47-1,-23 79 305,50-125-606,1 1 1,-7 67-1,12-48 8,2 0 0,3 0-1,11 79 1,-8-104-142,2-1 0,0-1-1,2 1 1,2-1 0,0 0-1,2-1 1,0 0 0,22 31-1,-25-43-333,1-2-1,1 1 1,0-2-1,0 1 1,1-1-1,20 13 1,-20-16-700,2 0 0,-1-1 0,1 0 1,14 4-1,20 7-1451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06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4320,'2'-2'155,"-1"1"1,0-1 0,1 1-1,0 0 1,-1 0-1,1-1 1,0 1-1,0 0 1,0 1-1,-1-1 1,1 0-1,0 0 1,0 1-1,3-1 1,-3 0-36,4 0 219,-1 0 0,1 0 0,-1 0 0,0 1 0,1 0 0,-1 0 0,1 1 0,6 0 0,2 1 509,6 1-253,0 0 1,-1 2 0,1 0 0,-1 1 0,-1 1-1,23 12 1,-29-13-388,-1 2-1,0-1 1,0 2-1,-1-1 0,0 1 1,0 1-1,-1 0 1,-1 0-1,1 1 1,-2 0-1,0 0 0,0 1 1,7 18-1,1 5 194,-2 2 0,-1-1-1,9 54 1,-8-16 225,6 79 1,-17-106-414,-2 0 1,-10 86-1,5-96-217,1-3-297,-1 1-1,-2-1 0,-18 54 0,23-82-452,-1 0-1,0-1 0,0 0 1,0 0-1,-7 8 1,5-4-1342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1:01.89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5665 8 2496,'-6'-1'12010,"5"0"-11900,0 1 1,0-1-1,0 0 0,-1 1 0,1-1 1,0 1-1,0-1 0,0 1 0,-1-1 0,1 1 1,0 0-1,0-1 0,-1 1 0,1 0 0,-2 0 1,-25 2 615,4 0-240,-174 14 1756,112-7-1919,-142 17 616,106-4-571,-69-7 41,-162 21 105,-4 7-461,303-39-12,-82 4 78,39-5-105,-229 3 217,129-6-311,-286 0-101,299-6 80,-95 3 175,54 2-132,98 2 180,-224 17-330,296-12 200,0 3 0,1 1 0,-57 20 0,61-14 121,-1-3 0,-1-1 0,0-3 0,-1-2 0,-58 0 0,22-8 121,-90-11 1,139 7-188,-24-5 73,-1 4-1,-79 2 0,70 10-668,0 3 0,-130 34-1,190-40-40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07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74 7296,'0'0'155,"0"0"0,-1 0 0,1 0 0,0 0 0,0 0 0,-1 0 0,1 0 0,0 0 0,0 0 0,-1-1 0,1 1 0,0 0 0,0 0 0,0 0-1,-1 0 1,1 0 0,0-1 0,0 1 0,0 0 0,-1 0 0,1 0 0,0-1 0,0 1 0,0 0 0,0 0 0,0-1 0,0 1 0,0 0 0,-1 0 0,1-1 0,0 1 0,0 0 0,0-1 0,9-3 5877,3-1-6720,11-6 938,0 2 0,0 0 1,1 2-1,0 0 0,1 2 1,-1 0-1,35-1 0,176 8 217,-112 1-216,-122-3-555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07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 6048,'-5'-6'1082,"5"4"574,12 5 2285,7 2-658,139-10 1641,46 0-4088,-40 6-1097,-92-1-9216,-67 0 7109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08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2 137 5568,'-2'-1'2338,"6"-1"-1379,-3 1-844,-1 1-1,1 0 1,0 0 0,-1-1 0,1 1 0,0 0-1,-1 0 1,1 0 0,0 0 0,0 0-1,-1 0 1,1 0 0,0 0 0,1 1-1,0-1 143,-1 0 0,1 0-1,0 1 1,0-1 0,0-1 0,0 1-1,0 0 1,0 0 0,0-1-1,0 1 1,0-1 0,2-1 0,12-2 469,-9 3-469,-1 0-1,0-1 1,1 0-1,-1 0 1,0-1-1,0 1 1,0-1-1,-1 0 1,11-8-1,-2 0 450,0-1 0,17-20 0,-29 30-579,1 0 0,-1-1 0,0 1 0,0-1 1,0 1-1,-1-1 0,1 0 0,-1 0 0,1 0 0,-1 0 1,0 0-1,1-5 0,-3 24 248,-1-1 0,-1 1 0,-7 22 0,-6 27-280,-7 159 109,7-61 34,5-1 61,10-149-247,0 1 1,3 17-1,-1 0 234,-1-30-20,-8 4-431,-12 8 208,11-10-79,4-2-1,0 1-1,-1-1 0,1-1 0,-6 2 1,-9 1-38,162 1 1062,-114 0-110,-11 0-3023,-5-4-5124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11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75 1472,'0'-9'12480,"0"-11"-11062,-2 19-1205,0 0 0,-1 0-1,1 0 1,0 0 0,-1 1-1,1-1 1,-4 0 0,1 0 58,-13-6 208,-6-1 333,-29-7 89,38 11-809,14 3-119,0 1 0,-1-1 0,1 1 0,-1-1 0,1 1 0,0 0-1,-1 0 1,1 0 0,-1 0 0,1 0 0,-1 0 0,1 0 0,-3 0-1,-27 2-4387,30 2 2831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34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249 523 2656,'0'0'837,"6"-4"3056,-9-7-2700,1 1 0,-8-16 0,8 22-983,0-1 0,0 1 0,-1 0 0,0 0 1,0 0-1,0 1 0,-7-8 0,8 10-150,1-1 1,-1 0-1,0 1 0,0 0 1,0-1-1,0 1 1,0 0-1,-1 0 0,1 0 1,0 1-1,0-1 1,-1 0-1,1 1 0,0 0 1,-1-1-1,1 1 1,-5 0-1,0 2-42,0 0 0,1 0 0,-1 0 0,0 1 0,1 0 0,0 0 0,0 0 0,0 1 0,0 0 0,1 0 0,-1 1 0,-8 8 0,6-3-18,0-1-1,0 1 0,1 0 0,0 1 1,1 0-1,-6 15 0,7-15 11,1 0 0,0 1 0,1 0 0,0-1 0,1 1 0,-1 21 0,3-28-11,0 0 0,0 0 0,1 0-1,0 1 1,0-1 0,0 0 0,0 0 0,1 0-1,0-1 1,0 1 0,0 0 0,0-1-1,1 1 1,0-1 0,0 0 0,0 1-1,8 6 1,-1-2 47,1 0 0,1 0 0,0-1 0,16 8 0,-25-14-12,0-1 1,0 0-1,1 1 1,-1-1-1,0-1 1,1 1-1,-1 0 1,1-1-1,-1 0 1,1 0-1,-1 0 1,1 0-1,-1 0 1,1-1-1,-1 1 1,0-1-1,1 0 1,-1 0 0,0 0-1,1-1 1,-1 1-1,0-1 1,0 0-1,0 0 1,0 0-1,-1 0 1,1 0-1,0-1 1,-1 1-1,0-1 1,0 1-1,1-1 1,-1 0-1,-1 0 1,1 0-1,0 0 1,1-6 0,4-14 135,-1 1 1,-1-2-1,-1 1 1,1-26-1,-1-95 16,-4 135-152,-12-185 32,5 112 1,-7-42 173,13 113-234,0 0 1,-1 1 0,-5-19-1,7 47-187,0 24 0,38 432 1679,-8-275-945,-18-128-354,-12-70-167,0 0 0,1 0 0,-1 0 0,0-1 0,0 1 0,0 0 0,1 0 0,-1 0 0,0 0 0,1-1-1,-1 1 1,1 0 0,-1 0 0,1-1 0,0 2 0,-1-2-82,1 0 0,-1 0-1,0 0 1,1 0 0,-1 0 0,0 0 0,0 0 0,1 0-1,-1 0 1,0 0 0,0 0 0,1 0 0,-1 0-1,0 0 1,0 0 0,1 0 0,-1-1 0,0 1-1,0 0 1,1 0 0,-1 0 0,0-1 0,0 1-1,0 0 1,1 0 0,-1 0 0,0-1 0,0 1 0,0 0-1,0-1 1,13-25-4968,-8 13 3338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35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93 3808,'-1'-1'412,"0"-1"0,1 0 1,-1 1-1,1-1 0,-1 0 1,1 0-1,-1 1 0,1-4 0,0 4-191,0 0 0,0 0-1,0 0 1,0 0 0,0 0-1,-1 0 1,1-1 0,0 1-1,-1 0 1,1 0 0,0 0-1,-1 0 1,0 0 0,1 0-1,-1 1 1,1-1 0,-1 0-1,0 0 1,0 0 0,1 0-1,-3 0 1,-9-8 981,8 5-878,0 1 0,-1 0 0,1 0 0,-1 1 0,-5-3 1,-5-1 207,8 3-337,-1 0 0,0 0 0,0 1 1,0 0-1,0 0 0,-9 0 0,9 2-161,0 0 0,0 1 0,0 0 0,1 0 0,-1 1 0,0 0 0,1 1 0,-9 3 0,13-5-43,0 1 0,0 0-1,0-1 1,0 1 0,0 0-1,1 1 1,-1-1 0,1 0-1,0 1 1,-1-1 0,1 1 0,0 0-1,0 0 1,1 0 0,-1 0-1,1 0 1,-1 0 0,1 0-1,0 0 1,0 0 0,0 4-1,0 1 21,1-1-1,1 0 0,-1 1 1,1-1-1,0 0 0,1 1 1,0-1-1,0 0 0,0 0 1,5 9-1,3 10 90,2 5 144,20 33 0,0 3 265,-27-55-369,3 6 26,0 0 0,-2 1 0,0 0 0,0 0 0,3 28 0,-8-27 25,1-5-25,-1 0 1,0 0-1,-2 1 1,1-1-1,-5 22 0,-9 26 490,14-59-625,-1-1-1,0 1 0,0-1 0,-1 0 0,1 1 0,-1-1 1,-3 5-1,-3 8-480,4-11-2660,0-6 46,4 1 2967,0 0 0,0 0 0,0 0-1,0 0 1,0 0 0,-1 0 0,1 0 0,0-1 0,0 1-1,0 0 1,0 0 0,0 0 0,0 0 0,0 0-1,0-1 1,-1 1 0,1 0 0,0 0 0,0 0-1,0-1 1,0 1 0,0 0 0,0 0 0,0 0 0,0 0-1,0-1 1,0 1 0,0 0 0,2-9-1816,-1 7 968,1-12-2479,2-4 1163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35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1 126 5216,'0'0'227,"0"0"0,0-1-1,0 1 1,0 0 0,-1-1 0,1 1 0,0 0 0,0-1 0,0 1 0,0 0-1,0-1 1,0 1 0,0 0 0,0-1 0,1 1 0,1-4 3403,-1 4-3403,-1 0 0,0-1-1,0 1 1,1 0 0,-1 0 0,0 0 0,1 0 0,20-12 1344,-7 5-260,12-9-191,1 1 0,40-16 0,-49 24-956,0 1-1,0 1 1,0 1-1,1 1 1,22-2-1,-8 3-142,-16 0-108,1 1 0,29 2 0,5 1-490,-32-3-2755,-30 17-9201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36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1 207 3392,'5'-2'10318,"9"-3"-7568,15-5-1803,-5 1-449,-1 0-1,1 2 1,38-7-1,-4 2-279,172-28 60,1 18-163,-134 15-86,207-19-163,59 5 248,-159 11 23,-191 10-458,33-4 626,-43 3-1003,-1 1-1,1-1 0,0 0 1,0 1-1,-1-2 0,1 1 1,2-1-1,-1 1-1050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38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201 542 2816,'1'-3'530,"-1"-1"-1,1 0 1,0 1-1,-1-1 1,0 0 0,0 0-1,0 1 1,0-1-1,-1 0 1,0 1 0,0-5-1,0 6-301,0 1 1,1-1-1,-1 0 0,0 1 0,0-1 0,0 1 0,0-1 1,0 1-1,0-1 0,0 1 0,0 0 0,-1-1 0,1 1 1,0 0-1,-1 0 0,1 0 0,-1 0 0,1 0 0,-1 0 1,0 1-1,1-1 0,-1 0 0,0 1 0,0 0 0,-1-1 1,0 0-157,0 1 1,-1 0-1,1-1 1,0 1-1,0 0 1,0 1-1,0-1 1,0 1-1,0-1 1,-1 1-1,1 0 1,1 0-1,-1 0 1,0 0 0,0 1-1,0-1 1,0 1-1,1 0 1,-1 0-1,1 0 1,0 0-1,-1 0 1,1 0-1,-2 4 1,-6 4-121,1 1 1,1-1-1,-1 2 0,2-1 1,0 1-1,0 0 0,1 1 1,1 0-1,0 0 1,1 0-1,0 0 0,1 1 1,-3 25-1,5-28-21,0 0 0,1 1-1,0-1 1,3 20 0,-3-28 76,1 1 1,0 0 0,0-1-1,1 1 1,-1-1-1,1 0 1,0 0-1,-1 1 1,1-1-1,1 0 1,-1 0 0,0-1-1,1 1 1,0 0-1,-1-1 1,1 0-1,0 1 1,5 2 0,-5-4 37,-1 0 1,0 0-1,0-1 1,0 1-1,0 0 1,1-1 0,-1 0-1,0 1 1,0-1-1,1 0 1,-1 0-1,0 0 1,1 0 0,-1-1-1,0 1 1,0-1-1,1 1 1,-1-1 0,0 0-1,0 0 1,0 0-1,0 0 1,0 0-1,0 0 1,0-1 0,3-2-1,3-4 89,0 0 0,0 0 0,0-1 0,6-9-1,-11 13-97,88-129 492,-57 82-327,-3-2 0,33-78 0,-59 119-138,-1-1 0,0 0 0,-1 0 1,-1 1-1,0-2 0,0 1 0,-2 0 0,0 0 0,0 0 0,-1 0 0,-1 0 0,-1 0 1,0 0-1,0 0 0,-2 0 0,1 1 0,-8-14 0,3 7-63,2 3 147,-17-28-1,22 42-134,0-1-1,-1 1 0,1 0 1,0 0-1,-1 0 0,0 1 1,0-1-1,0 0 1,0 1-1,0 0 0,0 0 1,-1 0-1,1 0 1,-6-2-1,8 4-22,1 0 0,-1 0 0,0 0 0,0 0 0,1 0 0,-1 0 1,0 0-1,0 0 0,0 0 0,1 0 0,-1 1 0,0-1 0,0 0 0,1 0 0,-1 1 0,0-1 0,1 1 0,-1-1 0,0 0 0,1 1 0,-1-1 1,1 1-1,-1-1 0,1 1 0,-2 1 0,-9 16-123,11-17 131,-4 11-36,0-1 1,0 1 0,1 0 0,1 0 0,0 0-1,1 0 1,0 0 0,1 0 0,1 18-1,5 14 201,12 53-1,-18-95-144,35 139 490,8 11-408,-16-62-92,-17-63-355,0 0 0,19 34-1,-29-61 181,1 1-1,-1 0 0,0-1 1,1 1-1,-1-1 1,0 1-1,1-1 1,-1 1-1,1-1 1,-1 1-1,1-1 0,-1 0 1,1 1-1,0-1 1,-1 0-1,1 1 1,-1-1-1,1 0 1,0 0-1,-1 1 0,1-1 1,-1 0-1,1 0 1,0 0-1,-1 0 1,2 0-1,0 0-202,0 0 1,0-1-1,-1 1 0,1-1 1,0 0-1,0 1 0,0-1 1,-1 0-1,3-1 1,3-3-1226,-1 0 1,1 0-1,5-7 1,8-5-1280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39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0 292 5312,'2'-1'6923,"5"2"-3289,17 7-2390,5 2-939,1-6-120,0-1-1,0-1 1,0-2-1,0-1 1,0-1-1,0-1 1,-1-2-1,1-1 1,42-16-1,-65 20-140,0 0-1,0-1 0,-1 0 0,1 0 0,-1 0 1,0-1-1,0 0 0,0 0 0,7-8 0,-5 3 13,-3 5-11,-1 0-1,1-1 1,-1 1 0,-1-1 0,1 0-1,-1 0 1,0 0 0,0-1-1,0 1 1,-1-1 0,3-8-1,-4 8-21,0 1 0,0-1 0,-1 0 0,0 1 0,0-1 0,-1 0 0,1 1 0,-1-1 0,-1 1 0,1-1 0,-1 1 0,0-1 0,0 1-1,0 0 1,-1 0 0,1 0 0,-1 0 0,-1 1 0,1-1 0,-1 1 0,1 0 0,-1 0 0,0 0 0,-1 0 0,1 1 0,-1-1 0,0 1 0,1 0-1,-11-3 1,8 3-43,0 0-1,0 0 1,0 1-1,-1 1 1,1-1-1,-1 1 0,1 0 1,-1 1-1,1 0 1,-1 0-1,1 1 1,-1-1-1,1 2 0,-1-1 1,1 1-1,0 0 1,-1 1-1,1-1 0,0 1 1,-9 6-1,4-1-10,-1 1-1,2 0 0,-1 1 1,1 0-1,1 0 0,0 1 1,1 1-1,0 0 0,0 0 1,1 0-1,1 1 0,0 0 1,1 1-1,0 0 0,-4 15 1,4-8-7,-8 25 319,13-42-261,1 1 0,-1-1 0,1 0-1,0 0 1,0 1 0,0-1 0,0 0-1,1 5 1,7 35-137,-7-40 192,0 0 1,-1 0 0,1 0 0,-1 0-1,1 0 1,-1 0 0,0 1-1,-1-1 1,1 0 0,-1 0-1,-2 8 1,1-4-7,-2 0 0,1 0 0,-1 0 0,-9 13 0,3-2-14,-3 1 141,11-19-307,11-1 259,0 2-32,0-2-1,1 1 0,-1-1 1,1-1-1,16-2 1,5-1 124,41-1-33,-20 0-182,0 3 1,83 6-1,-133-4-8,1 0 1,0 1-1,-1 0 1,1-1-1,-1 1 1,1 0-1,-1 0 0,1 0 1,-1 1-1,1-1 1,-1 1-1,3 1 1,-5-2-3,1 0 0,0 0 1,0 0-1,0 0 0,0 1 1,-1-1-1,1 0 0,-1 0 1,1 0-1,-1 0 0,1 1 1,-1-1-1,0 0 0,1 1 1,-1-1-1,0 0 0,0 0 1,0 1-1,0-1 0,0 0 1,0 1-1,-1-1 0,1 0 1,0 1-1,-1-1 0,1 0 1,-1 2-1,-6 9 60,0 0 0,0-1 0,-1 0-1,-10 10 1,4-4-108,-40 49-633,54-66 657,0 0 1,-1 1 0,1-1 0,0 0 0,0 1 0,0-1-1,0 0 1,0 1 0,0-1 0,0 0 0,0 1 0,0-1-1,0 0 1,0 1 0,1-1 0,-1 0 0,0 0 0,0 1 0,0-1-1,0 0 1,0 1 0,1-1 0,-1 0 0,0 0 0,0 1-1,0-1 1,1 0 0,-1 0 0,0 1 0,0-1 0,1 0-1,-1 0 1,0 0 0,1 0 0,-1 1 0,0-1 0,0 0-1,1 0 1,-1 0 0,0 0 0,1 0 0,-1 0 0,0 0-1,1 0 1,22 6-89,-16-5 28,30 8 26,-5-1 2,0 0 1,43 19-1,-66-23 126,0 0 0,0 1 0,0 0-1,0 0 1,9 9 0,-17-13-49,0 0 0,0 0 0,1 0 0,-1 0 0,0 0 0,0 0 0,0 1 0,-1-1 0,1 0 0,0 1-1,0-1 1,-1 0 0,1 1 0,-1-1 0,1 1 0,-1-1 0,1 1 0,-1-1 0,0 1 0,0-1 0,0 1 0,0-1 0,0 1 0,0 0 0,0-1 0,0 1 0,-1-1-1,1 1 1,-1-1 0,1 0 0,-1 1 0,0-1 0,1 1 0,-1-1 0,0 0 0,0 1 0,0-1 0,0 0 0,0 0 0,0 0 0,0 0 0,0 0 0,-2 1 0,-7 6-117,1-2 0,-1 1 1,0-2-1,-1 1 1,1-1-1,-1-1 1,0 0-1,0 0 1,-1-1-1,1-1 0,-19 3 1,-11-2-2493,-81-4 1,115 1 1984,0 0 1,0-1 0,0 0 0,0-1-1,0 1 1,0-1 0,-6-3-1,12 4 403,-1 1 1,1-1-1,-1 1 0,1-1 0,0 0 0,0 0 0,-1 0 1,1 0-1,0 0 0,0 0 0,0 0 0,0 0 0,0 0 1,0 0-1,0 0 0,0-1 0,1 1 0,-1 0 1,0-1-1,1 1 0,-1 0 0,1-1 0,0 1 0,-1-1 1,1 1-1,0-1 0,0 1 0,0-1 0,0 1 0,0-1 1,0-1-1,7-23-2151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1:03.45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5421 14 4160,'-11'-6'7984,"8"5"-7660,-1 0 0,1 1-1,-1-1 1,0 1 0,-5 0 0,-18-1 698,-31-2-360,0 2 0,-89 11 0,108-6-446,-393 54 1096,214-13-890,204-42-401,-198 56 511,-43 10 3,58-36-167,25-4-522,68-10 89,-52 10 166,-420 26 486,248-52-23,178-5-632,-595 6 132,414 25-90,326-28 36,-126 10 42,37-5 205,-179 17 202,234-18-413,18-2 105,-24 0-1,-35-4-13,-133 6 147,52 2-3463,59-5-164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39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43 7296,'-2'0'337,"1"0"0,-1-1 1,0 1-1,1-1 0,-1 1 1,1-1-1,-8-5 6182,24 3-3160,20-6-3030,-1 2 0,2 1 0,-1 1 0,1 2 0,40 2 0,26 2-206,-62-1-1889,-38 0 315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40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27 6976,'-5'-4'2380,"14"5"-378,8 2 165,106-13 3154,-23 0-4152,-43 6-861,74 1-712,-51 4-4006,-45-1 37,-11 0 2421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3:40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0 9376,'-3'2'4739,"3"-2"-4623,-3 9 1889,0 13-1074,3-18-461,-60 329 3792,10-68-3719,34-116-1837,9-51-5363,6-93 6150,1 20-2021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4:40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432 45 2976,'0'-14'971,"0"14"-963,0 0 0,0 0 0,0 0 0,0 0 0,0 0 0,0 0 0,0-1 0,0 1 0,0 0 0,0 0 0,0 0 0,0 0 0,0 0 0,0 0 0,0 0 0,0-1 0,1 1 0,-1 0 0,0 0 0,0 0 0,0 0 0,0 0 0,0 0 0,0 0 0,0 0 0,0-1 0,0 1 0,0 0 0,1 0 0,-1 0 0,0 0 0,0 0 0,0 0 0,0 0 0,0 0 0,0 0 0,0 0 0,1 0 0,-1 0 0,0 0 0,0 0 0,0 0 0,0 0 0,0 0 0,1 0 0,12-5 1604,-3-6 4454,-10 5-3478,-11 2-1351,-7 3-431,-1 1 1,-34 4-1,33-2-526,-242 33 1517,255-34-1774,-3 1-150,-1-1-1,1 2 1,0-1 0,-11 6 0,14-3-117,10 0 151,11 2 62,20 3 78,169 61 1122,-187-64-859,0 1 0,0 0 0,-1 1 1,0 0-1,17 15 0,-30-22-200,-1-1-2,0 0 0,-1-1 0,1 1-1,0 0 1,0 0 0,0-1 0,0 1-1,-1 0 1,1 0 0,0 0 0,-1 0-1,1 0 1,-1 0 0,1 2-1,-1-2-58,-1 0 0,1 0 0,-1 0-1,0 0 1,0 0 0,1 0 0,-1 0 0,0 0-1,0 0 1,0 0 0,0 0 0,0-1-1,0 1 1,0 0 0,-1 0 0,-20 13 19,1-2 0,-2 0 0,-34 13 0,-10 6-3732,67-31 3240,-9 5-1187,9-5 1476,-1 0-1,1 0 1,0 0-1,0 0 1,0 0-1,-1 0 1,1 1-1,0-1 1,0 0-1,0 0 1,-1 1-543,1-1 543,0 0-1,0 0 1,0 0-1,-1 1 1,1-1-1,0 0 1,0 0-1,0 0 1,0 1-1,0-1 1,0 0-1,0 0 1,0 0-1,0 1 1,0-1-1,0 0 1,0 0-1,0 0 1,0 1-1,0-1 1,0 0-1,0 0 1,1 0-1,-1 1 1,0-1-1,0 0 1,7 5-2201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4:41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121 170 8320,'6'-3'3744,"-6"12"-160,-6-6-1633,1 6-1119,-9 4-96,0 8-448,-6 0-128,11 6-96,-10-6-192,8 4 64,-3-8-800,10-1 448,-6-1-2623,10-3 1695</inkml:trace>
  <inkml:trace contextRef="#ctx0" brushRef="#br0" timeOffset="1">192 0 4640,'-3'0'2112,"6"0"-1824,-3 6-2304,11 1 1664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4:41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2912,'10'20'2614,"-8"-18"-1973,0 1 1,0 0-1,-1 1 1,1-1-1,-1 0 0,1 5 1,-1-5-93,4 33 5424,0-37-5682,1-1 1,-1 1-1,0-1 0,0 0 0,-1 0 0,9-5 1,-9 5-166,3-2-88,1 0 149,-1 0-1,0 0 1,1 1 0,0 0-1,-1 0 1,1 1-1,0 0 1,11-2 0,-17 5-57,0-1 0,0 1 0,0-1 0,0 1 0,0 0 0,0-1 0,0 1-1,0 0 1,0 0 0,-1 1 0,1-1 0,0 0 0,-1 1 0,1-1 0,-1 0 0,1 1 0,-1 0 0,0-1 0,2 3 0,3 5 316,-1 0-1,7 14 1,-6-6-587,0 0 1,6 26-1,-11-40 237,1-1-1231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4:45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24 2720,'5'-7'7937,"-2"5"-6792,-3 2-1086,1 0-1,-1 0 0,0 0 0,0 0 1,0 0-1,0 0 0,0-1 0,1 1 1,-1 0-1,0 0 0,0 0 0,0 0 0,0 0 1,0 0-1,0 0 0,1 0 0,-1-1 1,0 1-1,0 0 0,0 0 0,0 0 1,0 0-1,0 0 0,0-1 0,0 1 1,0 0-1,0 0 0,0 0 0,0 0 1,0 0-1,0-1 0,0 1 0,0 0 1,0 0-1,0 0 0,0 0 0,0-1 1,0 1-1,0 0 0,0 0 0,0 0 1,0 0-1,0 0 0,0-1 0,0 1 1,0 0-1,-1 0 0,1 0 0,0 0 1,0 0-1,-11-5 1379,-16 2-581,14 3-631,-1 2-1,1 0 0,-18 5 1,11-3 13,-3 2 0,-38 12 1,53-15-234,0 0 0,1 1 0,0 0 0,0 0 0,0 0 0,0 1 1,0 0-1,-6 7 0,12-11 16,0 0 0,0 0 1,0 1-1,0-1 0,0 0 1,0 0-1,0 1 0,1-1 0,-1 1 1,0-1-1,1 1 0,-1-1 1,1 1-1,0-1 0,-1 1 1,1-1-1,0 1 0,0-1 0,0 1 1,0-1-1,0 1 0,1 2 1,0-2 20,0 1 1,0-1 0,0 1 0,1-1-1,-1 1 1,1-1 0,0 0-1,0 0 1,0 0 0,0 0 0,2 2-1,6 5 116,19 16 6,42 47 0,-65-66-12,-1 0 1,1 0-1,0 0 1,0-1-1,1 0 1,-1 0-1,1-1 1,0 0-1,10 4 1,-10-3 274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4:46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42 149 6304,'-3'-4'739,"3"4"-631,0-1 1,0 0-1,-1 1 0,1-1 1,-1 1-1,1-1 0,0 1 1,-1-1-1,1 1 1,-1 0-1,1-1 0,-1 1 1,1-1-1,-1 1 1,1 0-1,-1-1 0,0 1 1,1 0-1,-1 0 1,1 0-1,-1-1 0,-1 1 1,0 0 253,6 0 275,9-1 294,32-13 318,-34 11-990,1 0 1,-1 0-1,0-1 1,0-1-1,0 0 1,-1-1-1,0 1 1,16-14-1,-24 18-234,-1 0 0,1-1-1,-1 1 1,0 0 0,0-1 0,0 1-1,0-1 1,0 0 0,0 1 0,0-1-1,-1 0 1,1 0 0,0 1 0,-1-1-1,1 0 1,-1 0 0,0 0 0,0 0-1,0 0 1,0 1 0,0-1 0,0 0-1,0 0 1,-1-3 0,0 3-16,0 1 0,0 0-1,0 0 1,1 0 0,-1-1 0,0 1 0,0 0 0,0 0 0,-1 0 0,1 1-1,0-1 1,0 0 0,0 0 0,-1 1 0,1-1 0,0 1 0,-1-1-1,1 1 1,-3-1 0,-24-3 187,22 4-109,0 1-1,-1 0 0,1 0 1,0 0-1,0 1 0,0 0 1,0 0-1,0 1 0,0 0 1,1 0-1,-1 0 1,1 0-1,-9 8 0,7-5 73,0 1 0,1-1 0,-1 1 0,2 1 0,-1-1 0,1 1 0,0 0 0,-6 14 0,8-15-55,1 0 0,0 0 0,1 1 0,-1-1-1,2 1 1,-1-1 0,1 1 0,0-1 0,0 1 0,1-1 0,0 1-1,0-1 1,1 1 0,4 10 0,-2-6 163,1 0-1,0 0 1,1-1-1,1 0 1,0 0 0,0 0-1,16 15 1,-19-21-151,2 0 0,-1-1 1,0 0-1,1 0 0,0 0 1,0 0-1,0-1 0,7 3 1,3-1 293,-1 0 0,21 3 0,-31-8 804,-2-1-3398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13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4224,'5'6'7309,"7"-1"-5518,12 2-1798,-23-7 199,109 18 2560,-90-16-2521,0-1-1,1-1 1,28-4-1,-10-2 236,-1-1-1,0-2 0,58-21 1,-94 28-416,1 1 1,-1 0-1,1 0 0,-1-1 1,1 1-1,-1-1 0,0 0 1,0 0-1,0 0 1,0 0-1,0 0 0,-1 0 1,1 0-1,0-1 1,-1 1-1,0 0 0,0-1 1,2-3-1,-3 4-32,1 1-1,-1-1 1,0 0 0,0 0 0,0 1-1,0-1 1,0 0 0,0 1-1,0-1 1,0 0 0,-1 1-1,1-1 1,-1 0 0,1 1-1,-1-1 1,0 1 0,0-1-1,1 1 1,-1-1 0,0 1 0,0-1-1,-1 1 1,1 0 0,0 0-1,0-1 1,-1 1 0,1 0-1,0 0 1,-3-1 0,-4-3-14,-1 1 0,0 0 0,0 0 0,0 0 0,0 1 0,0 1 0,-1 0 0,1 0 0,-1 1 0,0 0 1,1 0-1,-1 1 0,0 1 0,1-1 0,-1 2 0,-17 3 0,14 0-8,0 0 0,1 0 0,0 1 0,1 0 0,-1 1 0,-14 12 0,21-15-24,0 1 0,0 0 1,0 0-1,1 0 0,-1 0 1,1 1-1,1 0 1,-1-1-1,1 1 0,0 1 1,0-1-1,1 0 1,-1 1-1,-1 9 0,3 18 167,2-17-32,-1-13-114,0 0 92,0 0-1,0 0 1,0 0 0,0 0-1,-1 0 1,1 0 0,-1-1-1,0 1 1,0 0 0,-1 0-1,1-1 1,-1 1 0,-3 5-1,-20 28 244,4-8-193,-26 52 0,45-79-130,1 0-1,0 0 1,0 1 0,0-1 0,1 1 0,-1-1 0,1 1 0,-1-1 0,1 1 0,0-1 0,0 1 0,0 0-1,0-1 1,0 3 0,1-2 19,0-1 0,0 0-1,1 0 1,-1 1 0,0-1 0,1 0-1,-1 0 1,1 0 0,0-1 0,-1 1-1,1 0 1,0-1 0,0 1 0,0-1-1,4 2 1,49 28 227,-38-24-135,-2 2 0,1 0 1,-1 1-1,15 12 0,-29-21-81,0 1 1,0-1-1,0 0 0,0 0 1,0 1-1,0-1 0,-1 1 1,1-1-1,0 1 1,-1-1-1,1 1 0,-1-1 1,0 1-1,1-1 0,-1 1 1,0-1-1,0 1 0,0 0 1,0-1-1,0 1 1,0 0-1,-1-1 0,1 1 1,0-1-1,-1 1 0,1-1 1,-1 1-1,0-1 0,-1 3 1,-3 5 45,0 0 0,-1 0 0,-12 12 1,3-1-140,13-18-5,0 1 0,1-1 0,-1 1 0,1 0 0,0 0 0,-1 0 0,1-1 0,1 1 0,-1 0 0,-1 5 0,3-6 38,-1 0 1,0 0-1,0-1 1,1 1-1,-1 0 1,1 0-1,0-1 1,-1 1-1,1 0 1,0-1-1,0 1 1,0 0-1,0-1 1,0 1-1,0-1 1,1 0-1,-1 1 1,0-1-1,1 0 1,-1 0-1,2 1 1,9 5 35,0 0 1,0-1 0,0-1-1,1 0 1,14 4-1,5 2-53,121 40 804,-147-49-655,-3-1-55,-1 0-1,0-1 1,1 1 0,-1 0-1,0 1 1,1-1 0,-1 0 0,0 1-1,0-1 1,0 1 0,0 0-1,2 2 1,-4-4-34,0 1 0,1-1 0,-1 0 0,0 1-1,0-1 1,0 1 0,0-1 0,1 1 0,-1-1 0,0 1 0,0-1 0,0 1 0,0-1 0,0 1 0,0-1 0,0 1-1,0-1 1,0 1 0,-1-1 0,1 1 0,0-1 0,0 0 0,0 1 0,0-1 0,-1 1 0,1-1 0,0 1-1,-1-1 1,1 0 0,0 1 0,0-1 0,-1 0 0,1 1 0,-1-1 0,1 0 0,-1 1 0,-21 13 498,6-7-447,0 0 0,-1 0 0,0-2 0,0 0 0,0-1 0,-32 3 0,35-6-791,1-1 0,0 0 0,0 0 0,0-1 0,0-1 0,0 0 0,1-1 1,-1 0-1,-23-10 0,21 6-1188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14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36 7648,'-5'-12'5546,"11"12"-3071,37-2 36,46-8 1,-46 4-1768,45 0 1,20 7 114,-55 0-1936,-2-1-4982,-56 1 5120,0 1 0,1-1 1,-1 1-1,0 0 1,0 0-1,-6 4 0,-3 1-522,-20 9-715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1:08.03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12049 6 1152,'-2'-5'18660,"-20"10"-18750,-207 16 2218,-104-4-1003,206-16-714,-25 4-348,-168 10 93,2 2-327,156-11 80,23 2-8,101-5 113,-131 16 110,84-7-154,-98 0 0,64-11-96,-103-2 588,142-1-548,-70-4-132,113 4 283,27 2-24,0 0-1,-18-4 1,-21-3-124,-67-2 0,-52 8-125,85 2 214,-199 7-54,282-8 48,-284 13-75,-97 25-192,264-30 320,22-2-4,-348 24-89,383-28 69,-61-1-10,-48 4-1,30 5 86,35-3-42,18 0-96,-227 16-60,270-21 81,-414 29-246,123-4 525,-67 7-287,-145 17 10,213-13 198,48-15-150,157-16-122,-143 27 0,27-3 297,80-13-238,-17-1-187,26-3 74,-160 5 754,257-17-792,-198-1 364,140-2-124,-38-4 171,130 4-265,-46-4-35,33 1-50,-60 3-1,-53-2 122,44-1 118,75 4-133,-47-2-193,61 0 196,4 1 14,0 0 0,1 0 0,-19 2 0,-201 16 31,57-5 218,117-9-288,-77 15-1,132-18 55,-15 3 72,7 0-188,1-2 1,-18 2-1,16-3 164,0 1 0,-12 3 1,11-1 84,0-1 1,-15 0 0,-21 2-188,29-2 176,-21 1 0,34-3-217,-1 1 0,1 0 0,-11 3 0,11-2 138,0-1 0,0 1 0,-9-1 0,8 1 68,7-1-296,0-1 1,-1 1-1,1-1 0,0 1 1,-1-1-1,1 0 0,0 0 1,-1 0-1,-2 0 0,4 0 254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14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11 5472,'-24'6'1760,"19"-3"-51,9 0 712,7 1-113,10-3-506,0 0 219,40-3 1,-21-1-748,119-8 1022,-21 1-1515,-119 9-742,-5 0 33,0 0 1,19 2-1,-7 1 764,-20-3-5222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15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13 5984,'0'-10'1589,"0"8"-587,0 5 1585,-7 1 1003,-12 14-3139,2 0 0,0 1 0,1 1 0,1 0 0,0 1 1,2 1-1,1 0 0,0 1 0,-8 25 0,14-32-298,1 1-1,-6 29 1,10-41-76,1 0 1,-1 0-1,1 0 1,0 0 0,0 0-1,0 0 1,1 0-1,-1 0 1,1 0 0,1 0-1,-1 0 1,1 0-1,-1-1 1,5 9 0,-5-12-36,0 0 0,0 0 0,-1 0 0,1 0 0,0 0 1,0 0-1,0 0 0,0 0 0,0-1 0,1 1 0,-1 0 0,0 0 1,0-1-1,0 1 0,1-1 0,-1 1 0,0-1 0,1 0 0,-1 1 1,0-1-1,3 0 0,-2 0 26,1-1 0,-1 1 0,1 0 0,-1-1 0,0 0 0,1 0 0,-1 0 0,0 0 0,1 0 0,3-3 0,3-2 77,-1-1 0,1-1 0,-1 0 0,10-12 0,45-72 277,-43 61-452,25-31 0,-35 49-38,6-7-45,-16 20 112,0 0 0,1 0 0,-1 0-1,0 0 1,0 0 0,0-1 0,0 1 0,0 0 0,0 0 0,0 0-1,0 0 1,0 0 0,0 0 0,0 0 0,1 0 0,-1 0 0,0 0-1,0 0 1,0 0 0,0 0 0,0 0 0,0 0 0,0 0 0,0 0-1,0 0 1,0 0 0,0 0 0,1 0 0,-1 0 0,0 0 0,0 1 0,0-1-1,0 0 1,0 0 0,0 0 0,0 0 0,0 0 0,0 0 0,0 0-1,0 0 1,0 0 0,0 0 0,0 0 0,0 0 0,1 0 0,-1 1-1,0-1 1,0 0 0,0 0 0,0 0 0,0 0 0,1 9-41,-1 15-17,-1-20 55,-36 306 221,24-260 138,-29 74 0,33-103-263,0 0 0,-2-1 0,0 0 0,-1-1 0,-1 0 0,-1-1 0,-23 23 0,35-39-76,-28 24 213,27-24-218,0-1-1,1 1 1,-1-1 0,0 0-1,0 0 1,1 0 0,-1 0-1,0 0 1,0-1 0,0 1-1,-5-1 1,0 0-60,0-1 0,-1 0 0,1-1 0,0 0 0,0 0 0,0-1 0,1 1 0,-1-2 0,1 1 0,-10-7 0,-3-3-59,1 0-1,-25-24 1,40 33 74,0 0-1,1 0 1,-1 0-1,1 0 1,0 0 0,-4-8-1,6 11 31,0 0-1,1 0 0,-1 0 1,1 0-1,0 0 1,-1 0-1,1 0 0,0 0 1,0 0-1,0 0 1,-1 0-1,1-1 0,0 1 1,0 0-1,1 0 1,-1 0-1,0 0 1,0 0-1,0 0 0,1 0 1,-1 0-1,1 0 1,-1 0-1,1 0 0,-1 0 1,1 0-1,-1 0 1,1 0-1,0 0 0,-1 1 1,1-1-1,0 0 1,0 0-1,0 1 0,0-1 1,1 0-1,4-2-11,-1 1-1,0 0 0,1 1 0,-1 0 1,9-2-1,-3 1-27,28-4 261,1 1-1,77 0 0,-52 9-2220,66 11-1,-97-9-7013,-24-6 6405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17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1 640 5728,'0'-8'9605,"14"8"-6923,-5-1-2028,0 0 0,0 0 0,0-1 0,0 0 0,14-5 0,41-21 105,-35 14-519,-28 21-216,-1-1 1,0 1 0,0-1-1,-1 8 1,0-6 17,-13 189 133,-7 138-19,11-219 409,4-61-336,2 106 1,6-59 39,-3-59-149,3-26 105,0-15-10,3-6-239,-2-1 21,0-1 0,-1 1 0,0 0 0,0-1 0,0 0 0,0-6 0,2-5-45,108-321-666,-33 104 409,-57 163 239,61-174-65,-46 140 219,-15 39-59,-13 41 42,0-1 0,-2 0 0,-1 0 0,-1-1 0,-2 1-1,1-29 1,-3 54-58,-1 0-1,1 1 1,-1-1-1,1 1 1,0-1-1,-1 1 0,1-1 1,0 1-1,-1 0 1,1-1-1,0 1 1,0 0-1,-1-1 1,1 1-1,0 0 1,0 0-1,0 0 0,-1 0 1,1 0-1,1 0 1,28-4-55,-22 3 62,37-7-85,77-22-1,-65 14 69,125-23 46,-159 35-39,373-57 327,-393 61-333,449-50 999,-43 19-534,-150 17-259,202-13 55,-398 21-126,90-3-289,-138 7-615,-11 0-454,-17-1-4605,3 2 3488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17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7 2720,'0'0'119,"1"0"0,-1 0 0,0 0 1,0 0-1,0 0 0,1 0 0,-1 0 0,0 0 0,0 0 1,1 0-1,-1 0 0,0-1 0,0 1 0,0 0 0,1 0 1,-1 0-1,0 0 0,0-1 0,0 1 0,0 0 0,1 0 1,-1 0-1,0 0 0,1-4 3345,-2 7-956,-4 10 1614,-5 13-3262,0 1 0,-9 40 0,17-60-720,-40 191 1308,36-154-1120,1 1 0,3 67 0,2-100-106,1-1 1,1 0-1,-1 0 0,2 0 1,0 0-1,0 0 1,1 0-1,0-1 0,1 0 1,0 0-1,0 0 0,12 15 1,-16-24-161,0 0 1,0 0-1,0 0 1,0 0 0,1-1-1,-1 1 1,0 0 0,1 0-1,-1-1 1,0 1 0,1-1-1,-1 1 1,1-1-1,-1 0 1,1 1 0,-1-1-1,1 0 1,-1 0 0,1 0-1,-1 0 1,1 0-1,-1 0 1,1-1 0,-1 1-1,1-1 1,-1 1 0,1-1-1,-1 1 1,2-2-1,4-1 74,-1-1-1,1 0 0,-1 0 0,7-7 0,30-26-39,-3-2 0,-1-1 0,-2-2 0,-1-2 0,38-64 0,-55 78-116,1 2-741,-2-2-1,19-42 1,-31 61-144,-5 8 283,1-1 1,-1 1 0,0 0 0,1 0 0,-1 0 0,-1-1 0,1 1 0,0-7-1,0 4-2263,3 4 971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18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887 8 6880,'0'0'2229,"0"-7"651,-27 32 2368,6-8-4303,-28 18 0,-26 19-131,32-14-158,1 1 0,-50 69 0,28-30-119,-3-1-1,-149 132 1,69-87-190,133-111-618,-4 4-1350,6-13-3943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19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15 136 4320,'-10'-12'15413,"17"13"-15259,13 9-50,-1 0 0,0 1 0,0 1 0,-1 1 0,0 1 0,-1 0 0,25 29 0,-40-41-69,0 0 0,0 0-1,-1 1 1,1-1 0,-1 0-1,1 1 1,-1-1 0,0 1-1,0 0 1,0-1 0,0 1-1,0 0 1,-1-1 0,1 1-1,-1 0 1,0 0 0,0 0-1,0-1 1,0 1 0,0 0-1,-1 0 1,1 0 0,-1-1-1,0 1 1,0 0 0,0-1-1,0 1 1,0 0 0,-1-1-1,1 0 1,-1 1 0,1-1-1,-1 0 1,0 0 0,0 0-1,0 0 1,0 0 0,0 0-1,-4 2 1,-79 48 898,78-48-871,0-1-1,0 0 0,0-1 1,0 1-1,-1-1 0,1-1 1,-1 1-1,1-1 0,-15-1 1,65-1-90,-1-3 1,47-10 0,92-28 477,-156 35-322,0 0 1,-1-2-1,24-13 1,-39 17-90,1 0 0,-1-1 0,0 0 1,0-1-1,-1 0 0,1 0 0,-2-1 1,1 0-1,9-13 0,-14 15-63,1 0-1,-1-1 0,-1 1 1,1-1-1,-1 0 1,0 0-1,0 0 0,-1 0 1,1-10-1,-2 6-234,1 0-1,-2-1 1,0 1 0,0 0-1,-4-15 1,4 21-124,-1-1 0,0 1 0,-1 0 0,1 0 0,-1 0 0,0 0 0,-7-8 0,8 10-152,-1 0-1,1 0 1,-1 1 0,0-1 0,0 1 0,0-1 0,-1 1-1,1 0 1,0 0 0,-1 0 0,1 1 0,-6-3 0,-4 5-3311,3 6 1244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19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7392,'-1'0'98,"1"0"1,0-1 0,0 1-1,1 0 1,-1-1-1,0 1 1,0 0 0,0-1-1,0 1 1,0-1-1,0 1 1,0 0 0,0 0-1,1-1 1,-1 1-1,0 0 1,0-1 0,0 1-1,1 0 1,-1 0-1,0-1 1,0 1 0,1 0-1,-1 0 1,0-1-1,1 1 1,-1 0 0,0 0-1,1 0 1,-1 0-1,0 0 1,1 0 0,-1-1-1,0 1 1,1 0-1,-1 0 1,1 0 0,18 4 1516,16 14-7,-27-12-1256,0 0-1,0 0 1,-1 1-1,1 1 1,-1-1-1,-1 1 0,0 0 1,0 1-1,0-1 1,-1 1-1,0 0 1,-1 1-1,0-1 1,5 19-1,-5-10 41,-1 0-1,0 0 1,-1 0 0,-1 0-1,0 0 1,-2 0 0,-4 29-1,-7 8 202,-1 3-124,11-34-1344,0 31 0,1-53 469,1 0-1,0 0 0,0 0 1,1-1-1,-1 1 0,0 0 1,0 0-1,1 0 0,-1 0 1,2 2-1,-1-3-153,0 0-1,-1-1 0,1 1 1,0-1-1,0 1 1,0 0-1,0-1 1,0 0-1,0 1 1,0-1-1,0 1 0,0-1 1,0 0-1,0 0 1,0 0-1,0 0 1,0 0-1,0 0 1,1 0-1,0 0 0,12 0-2361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20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739 8 8480,'-8'-3'972,"7"2"-770,-1 0 1,1 1-1,-1-1 0,0 1 0,1-1 0,-1 1 0,0 0 0,0 0 1,1 0-1,-1 0 0,0 0 0,1 0 0,-4 0 0,1 1-165,-2-1 433,0 1 0,0 0 0,-1 1 0,1-1 0,0 1 0,0 0 0,-7 4 1,-29 13 1874,-49 13 1,55-19-1902,-178 51 442,76-20-1233,49-8-3600,67-26 278,10 2 1147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20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6816,'1'-9'6097,"-1"9"-5992,0 0 0,0 0 0,0 1 1,1-1-1,-1 0 0,0 0 0,0 0 1,0 1-1,1-1 0,-1 0 1,0 0-1,0 0 0,1 0 0,-1 0 1,0 0-1,0 0 0,1 0 0,-1 0 1,0 1-1,1-1 0,-1 0 1,0 0-1,0 0 0,1 0 0,-1-1 1,0 1-1,0 0 0,1 0 0,-1 0 1,0 0-1,1 0 0,-1 0 1,0 0-1,0 0 0,1-1 0,-1 1 1,0 0-1,0 0 0,5-3 301,0 1 0,0 0 0,0 0 0,0 0 0,0 1 0,0 0 1,0 0-1,1 0 0,9 0 0,4 2-204,28 3 0,-21-1-139,-19-2-291,0 0-1,-1 0 1,1 1-1,-1 0 1,11 4 0,-16-6-41,1 1 1,-1 0 0,1-1 0,-1 1 0,0 0 0,1 0 0,-1 0 0,0 0 0,1 0 0,-1 0 0,0 0-1,0 1 1,0-1 0,0 0 0,0 1 0,0-1 0,-1 0 0,1 1 0,0-1 0,-1 1 0,1-1 0,-1 1 0,1 0-1,-1-1 1,0 1 0,0-1 0,0 1 0,0 0 0,0 1 0,-7 19-4532,3 7 1563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21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 8640,'0'-9'3904,"23"1"-3392,-9 4 1216,0 4-1056,6-4 1823,-1-1-1375,6-4 352,-2 9-864,2-7-416,3 7-160,-5-9-384,2 9 192,-5-5-2560,3 10 1504,1-5-3295,5 0 2559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1:11.54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11573 8 2080,'-7'-2'702,"1"1"1,0-1-1,0 1 0,-1 0 0,1 1 1,0-1-1,-1 1 0,-12 2 1,-5-1 128,13-1-500,-1 0 1,1 1 0,-1 1 0,-16 4-1,-2 4 245,-19 5 160,26-10-573,-9 3 14,-1-1 0,-48 2 0,-57-2 399,87-5-445,-123 2-28,53 1 68,-77 0 309,-15 2 107,-122-5 205,185-3-123,-99-4-483,202 4-86,-190-11 472,26 2-102,-17 13-764,91-3 58,-246 3 931,211 0-656,-60 3 39,42-1-30,-59 6 498,123-6-441,-31-3-215,-30 1 311,-66 4 57,29-1 17,52-3 370,30-1-265,4 0-200,-49 3 194,13-3-423,95-3 215,-25 10-43,47-6-273,-324 10 273,68-4-203,258-10 232,-386 14-208,93 8 163,194-20-315,60 4 278,-177 10-18,183-10 66,56-3 90,-50-2 0,27-1-363,-122-4 308,-8-1-183,8-4 195,53 1-234,-215 4 133,267 8 20,-103 7 157,44-4-368,60-5 270,-25 1 6,-32 1-202,-24 1-38,115-3 261,-28 3 295,-6 0-332,65-4-91,1 0 0,0 0 0,-1 0-1,-6-1 1,-8-1-69,5 2 93,-139 0 162,-163 21 0,105 13-41,195-32 14,-1-1 0,1 0 0,0-2 0,-24-2 0,-18-1-358,-19-1-1352,65 4 577,0-1 0,-16-3 0,20 3-266,0 0 1,0 1-1,-1 0 1,1 0-1,0 1 1,-10 1-1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21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14 9056,'-19'-11'2922,"18"11"-2801,0 0-1,0-1 0,0 1 0,0-1 1,0 1-1,0 0 0,0 0 1,0-1-1,0 1 0,0 0 0,-1 0 1,1 0-1,0 0 0,0 0 1,0 1-1,0-1 0,0 0 0,0 0 1,0 1-1,0-1 0,0 1 1,0-1-1,0 0 0,-1 2 1,-1 0 214,0 1 0,1-1 0,-1 1 0,1-1 0,-3 5 0,1-3 98,-4 7-72,0 0-1,0 1 1,1 0 0,1 1 0,0 0-1,0 0 1,2 0 0,-5 18 0,5-15-127,1 0 0,1 0 0,0 1 0,2-1 0,-1 0 0,5 32 0,-2-38-111,1 1 1,-1-1-1,2-1 1,0 1-1,0 0 0,0-1 1,1 0-1,1 0 1,-1 0-1,2-1 0,-1 0 1,1 0-1,0-1 1,10 9-1,-10-11-49,-1 1 0,1-2 0,0 1 0,1-1 0,-1 0 0,1 0 0,0-1 0,0 0 1,0-1-1,0 1 0,0-1 0,0-1 0,1 0 0,-1 0 0,1-1 0,-1 0 0,17-2 0,-7-2-60,-1 0 1,1-2-1,-1 0 1,1-1-1,-2 0 1,1-2-1,-1 0 1,15-11-1,-3-1-88,0-2 0,-1-1 0,26-30 1,-39 38 98,0-1 0,-1-1 1,19-33-1,-29 46-29,0 0 0,0-1 0,0 0 0,-1 1 0,0-1 0,0 0 0,-1 0 0,1 0 0,-1 0 0,0 0 0,-1-13 0,0 17-14,0-1 0,-1 1 0,1-1-1,-1 1 1,0-1 0,1 1 0,-1-1 0,0 1 0,-1 0 0,1-1 0,0 1 0,-1 0-1,1 0 1,-1 0 0,-2-2 0,1 0-30,-1 1 0,0 0-1,-1 0 1,1 0 0,0 1 0,-1-1-1,-5-1 1,-5-2-132,-1 2-1,0 0 1,-26-3 0,20 4-42,1 1 0,-1 1 0,0 1 1,0 1-1,0 1 0,-23 5 1,13-1-1039,1 2 1,-1 1-1,2 2 1,0 0-1,-42 24 1,31-9-4059,10 4 1644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27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283 412 3072,'1'-1'166,"1"0"1,-1 0-1,0 0 0,0 0 0,0-1 1,0 1-1,0 0 0,0-1 1,0 1-1,1-4 0,13-17 4607,-13 20-4229,-1 0-1,0-1 1,0 1-1,0 0 1,0-1-1,-1 1 1,1-4-1,-1 5-418,0 0 0,0 0 0,0 0 0,0 0 0,0 0 0,-1 0 0,1 0 0,0 1 1,-1-1-1,1 0 0,-1 0 0,1 0 0,-1 1 0,1-1 0,-1 0 0,1 0 0,-1 1 0,0-1 0,1 0 0,-1 1 0,0-1 0,0 1 0,-1-1 0,-2-2 17,-1 1 0,0 0-1,1 0 1,-1 0-1,0 1 1,0 0-1,0 0 1,-1 0-1,1 0 1,0 1-1,0 0 1,0 0-1,0 0 1,-10 3-1,9-2-124,-1 0 0,1 1 0,0 0 0,0 0 0,0 1 0,0 0-1,1 0 1,-1 0 0,1 1 0,0-1 0,-10 10 0,-1 5-4,1 2 0,0 0 0,1 0 0,1 2 0,1-1 0,1 2 0,1 0 0,-13 45 0,11-12 68,11-50-56,0-1 0,1 1 1,0 0-1,0-1 0,0 1 0,1-1 0,2 11 1,-3-15 2,0 0 1,0 0-1,1 0 1,-1 0-1,0 0 1,1 0 0,-1 0-1,1 0 1,0 0-1,-1 0 1,1 0-1,0 0 1,-1 0-1,1 0 1,0-1 0,0 1-1,0 0 1,-1-1-1,1 1 1,0 0-1,0-1 1,0 1-1,0-1 1,2 1 0,-1-1 2,-1 0 1,1 0 0,-1 0 0,1-1 0,-1 1 0,1 0 0,-1-1 0,1 1 0,-1-1 0,1 0 0,-1 1 0,0-1 0,1 0 0,-1 0 0,2-1-1,3-4 50,-1 1-1,1-1 0,-1 0 1,0 0-1,6-10 0,3-9-145,-1 1-1,9-28 0,-22 52 51,0 0 0,0 0 0,0 0-1,0 0 1,0 0 0,0 0 0,0 0 0,0 0 0,0 0 0,0 0-1,0 0 1,0 0 0,0 0 0,0 0 0,0 0 0,0 0 0,1 0-1,-1 0 1,0 0 0,0 1 0,0-1 0,0 0 0,0 0 0,0 0-1,0 0 1,0 0 0,0 0 0,0 0 0,0 0 0,0 0-1,0 0 1,0 0 0,0 0 0,0 0 0,1 0 0,-1 0 0,0 0-1,0 0 1,0 0 0,0 0 0,0 0 0,0-1 0,0 1 0,0 0-1,0 0 1,0 0 0,0 0 0,0 0 0,2 13-176,-2 16 73,0-18 135,1 0-1,-1 0 0,2 0 0,2 11 0,-3-19 27,-1-1-1,1 0 1,-1 1 0,1-1-1,0 0 1,0 0 0,0 0-1,0 0 1,1 0 0,-1 0-1,1 0 1,-1 0-1,1-1 1,-1 1 0,1-1-1,0 1 1,0-1 0,0 1-1,0-1 1,0 0-1,0 0 1,0 0 0,0 0-1,0 0 1,4 0 0,3 0 37,0-1 0,0 1 0,0-2 0,0 0 0,0 0 1,0 0-1,0-1 0,0 0 0,10-5 0,-2 1-23,-1-2 0,1 0 0,24-16 0,-26 12-25,0 0 0,0-1 0,-1 0 0,21-27-1,-9 6 90,21-37-1,35-79 151,-40 70-227,-22 43 17,-2 0 0,-1-1 1,16-54-1,-31 85-52,4-16 26,-7 19-93,-3 11-109,-11 20 128,-3 5-48,-24 62-1,25-35 344,-17 111-1,17-73-190,-25 152-1729,41-235 84,-1-6-2450,-10-22-6311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27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59 6816,'-12'-18'2197,"12"18"-2152,0-1 0,0 1 0,0 0 1,0 0-1,0-1 0,-1 1 0,1 0 0,0 0 0,0-1 0,0 1 1,0 0-1,0 0 0,0-1 0,0 1 0,0 0 0,0 0 0,0-1 0,0 1 1,0 0-1,0 0 0,0-1 0,0 1 0,1 0 0,-1 0 0,0-1 1,0 1-1,0 0 0,0 0 0,0-1 0,0 1 0,1 0 0,-1 0 1,0 0-1,0-1 0,0 1 0,1 0 0,-1 0 0,0 0 0,0 0 0,1 0 1,-1-1-1,0 1 0,0 0 0,1 0 0,12-4 1120,-11 4-905,35-8 1507,0 1-1,1 2 1,74 0 0,-74 4-1293,5 0-118,0 2-1,62 8 1,-67-4-803,58 0 1,-9-1-5210,-54 0 3896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28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401 7 5632,'-8'-6'3152,"8"6"-3041,0 0 1,-1 0 0,1 0-1,0 0 1,0 0-1,0 1 1,0-1 0,0 0-1,-1 0 1,1 0 0,0 0-1,0 1 1,0-1 0,0 0-1,0 0 1,0 0 0,0 0-1,0 1 1,0-1 0,0 0-1,0 0 1,0 0 0,0 1-1,0-1 1,0 0 0,0 0-1,0 0 1,0 1 0,0-1-1,0 0 1,-1 18 1324,-1-1 0,-6 27 0,4-26-1211,-1 24-1,2-8 424,2-21-315,0 0-1,0 0 1,3 20 0,-2-30-188,1 0 0,0 0 0,-1 0-1,1 0 1,3 5 0,-4-8-109,0 1 0,0-1 0,1 1 0,-1-1 0,0 1 0,0-1-1,1 1 1,-1-1 0,1 0 0,-1 1 0,0-1 0,1 0 0,-1 1 0,1-1 0,-1 0-1,1 1 1,-1-1 0,1 0 0,-1 0 0,1 0 0,-1 0 0,1 1 0,-1-1 0,1 0-1,-1 0 1,1 0 0,0 0 0,-1 0 0,1 0 0,-1 0 0,1 0 0,-1-1 0,1 1-1,-1 0 1,1 0 0,0-1 0,2 0 71,-1-1 1,0 0-1,1 0 1,-1 0-1,0 0 0,0 0 1,0-1-1,-1 1 1,3-4-1,15-26 221,-18 30-306,32-70 556,-22 45-377,-8 12-214,-3 8-33,0 7 46,0 0 1,0 0-1,0 0 1,0 0-1,0 0 1,0 0-1,0 0 1,0 0-1,0 0 1,0 0-1,0 0 1,0-1-1,0 1 1,0 0-1,0 0 1,-1 0-1,1 0 1,0 0-1,0 0 1,0 0-1,0 0 1,0 0-1,0 0 1,0 0-1,0 0 1,0 0-1,0 0 1,0 0-1,0 0 1,0 0-1,0 0 0,0 0 1,-1 0-1,1 0 1,0 0-1,0 0 1,0 0-1,0 0 1,0 0-1,0 0 1,0 0-1,0 0 1,0 0-1,0 1 1,0-1-1,0 0 1,0 0-1,0 0 1,0 0-1,0 0 1,0 0-1,0 0 1,0 0-1,0 0 1,0 0-1,0 0 1,0 0-1,0 0 1,0 0-1,-1 0 1,1 0-1,0 0 1,0 0-1,0 1 1,0-1-1,-1 9 32,-19 135 123,17-129-141,-29 131 390,24-115-298,-2-1 0,-25 54 0,9-33 102,-3-2 0,-1-1 0,-73 88 0,83-113-49,13-15-39,1 0-1,-1-1 0,0 1 1,-1-2-1,0 1 0,0-1 1,-12 8-1,18-13-105,1-1-1,0 1 0,0-1 1,-1 0-1,1 1 1,-1-1-1,1 0 0,0 0 1,-1 0-1,1 0 0,0 0 1,-1 0-1,1 0 1,-1 0-1,1-1 0,0 1 1,-1 0-1,1-1 1,0 1-1,0-1 0,-1 1 1,1-1-1,0 0 0,0 0 1,0 0-1,0 1 1,0-1-1,0 0 0,-2-2 1,0-2-27,-1 0-1,1 0 1,0 0 0,0 0 0,0 0 0,-1-7 0,-2-6-16,0 0 1,2 0-1,0-1 1,1 1-1,1-1 1,1 0-1,0 0 1,3-22 0,-1 35 0,-1 0 0,1 1 0,1-1 0,-1 0 0,1 1 0,0 0 0,0-1 0,1 1 0,-1 0 0,1 0 0,0 0 0,1 0 0,-1 1 0,1 0 0,0-1 0,0 1 0,0 0 0,1 1 0,-1-1 0,1 1 0,0 0 0,0 0 0,0 1 0,0-1 0,1 1 0,-1 0 0,7-1 0,18-3 152,1 1 1,-1 2 0,1 2 0,43 2 0,-52 1 43,34 9 0,-38-7-178,0 0-1,0-1 0,23 0 0,-36-3-351,0-1 1,-1 1-1,1-1 1,0 0-1,5-2 1,-3 1-1064,-1-1-1,1 0 1,-1 0 0,0-1 0,9-6 0,0-1-2388,3 2 1280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28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70 6144,'3'-21'1978,"-2"21"-1909,-1-1 0,0 1 0,0-1 0,0 1 0,0-1 0,0 0-1,0 1 1,0-1 0,0 1 0,0-1 0,0 1 0,0-1-1,-1 1 1,1-1 0,0 1 0,0-1 0,0 1 0,-1-1 0,1 1-1,0 0 1,0-1 0,-1 1 0,1-1 0,0 1 0,-1 0 0,0-1-1,-1 0 900,5 1 184,-1-1-446,0 1-1,-1-1 1,1 0 0,0 0-1,0 0 1,0 0 0,2-2-1,13-7 455,-7 7-942,1-1-1,0 2 1,0-1-1,0 2 0,1-1 1,-1 2-1,0-1 1,14 3-1,13-1-1288,-22-2-2231,-11 1 1724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29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15 6816,'-14'-14'8922,"29"14"-5285,98 8-235,3 1-4612,-109-9 245,-1 0 0,1-1-1,0 1 1,-1-2 0,1 1 0,-1-1-1,11-4 1,2 1-944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30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34 3904,'-5'-6'97,"4"4"294,-1 0-1,1 0 0,-1 0 1,0 0-1,0 0 0,0 1 1,0-1-1,0 0 1,0 1-1,0 0 0,0-1 1,-1 1-1,1 0 0,0 0 1,-1 0-1,1 0 1,-1 1-1,-4-1 0,1 1-72,-1 1 0,1 0 0,-1 0 0,1 0 1,0 1-1,-1 0 0,1 0 0,0 1 0,-5 3 0,-3 2 310,1 0 1,-19 16 0,21-14-410,1-1 1,0 1-1,1 1 0,0-1 1,0 2-1,1-1 1,-9 18-1,12-19-106,1 0-1,0 0 0,1 0 1,0 0-1,0 1 1,1-1-1,1 1 0,-1 0 1,2 0-1,0 13 1,1-12 108,0 1 1,5 19 0,-4-27-158,-1 0-1,1 0 1,-1-1 0,1 1-1,1-1 1,-1 1-1,1-1 1,0 0 0,0 0-1,3 3 1,1 0 24,0-2 0,1 1 0,-1-1-1,1 0 1,0 0 0,0-1 0,1 0 0,-1-1 0,1 0-1,0 0 1,13 2 0,2-2 86,0 0 0,0-1 0,30-2-1,-37-1-74,0 0 0,0-1 1,-1-1-1,1 0 0,24-10 0,-31 10-40,0-2 0,-1 1 0,0-1-1,0-1 1,-1 1 0,1-2 0,-1 1 0,0-1 0,-1 0 0,10-12 0,-10 9-3,0 0 1,-1-1-1,0 0 0,0 0 0,-1 0 1,0-1-1,-1 1 0,4-22 1,-7 27-95,0 1 0,-1 0 1,1-1-1,-1 1 0,0-1 1,-1 1-1,1-1 0,-1 1 1,0 0-1,0-1 1,-1 1-1,1 0 0,-1 0 1,-1 0-1,1 0 0,-1 0 1,1 0-1,-1 1 0,-1-1 1,1 1-1,-1 0 1,1 0-1,-1 0 0,0 1 1,-1-1-1,1 1 0,0 0 1,-1 0-1,0 0 0,0 1 1,0 0-1,0 0 1,0 0-1,-6-1 0,-9-1-102,-1 1 0,1 0 0,-1 2 0,1 0 0,-1 2 0,1 0 0,-22 4 0,25-2-253,1 0 0,0 0 0,0 2 0,1 0 0,-1 1 0,1 0 0,0 2 0,1-1 0,-22 16 0,-13 16-2940,38-28 2189,-15 20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9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255 859 2912,'2'-2'332,"0"0"0,0 0 0,1 1 0,-1-1 1,1 1-1,-1 0 0,1-1 0,-1 1 0,1 0 0,0 1 0,-1-1 0,1 0 1,0 1-1,3-1 0,10-6 10985,-30 3-9473,-10 5-1366,0 2-1,0 0 0,-34 10 1,31-7-516,-33 14 0,54-17 22,0-1-1,0 1 0,0 0 0,0 0 0,0 1 0,1 0 1,0 0-1,0 0 0,0 1 0,0-1 0,-5 8 0,9-11 40,0 1 0,0-1 0,0 1 0,0 0 0,0 0-1,1-1 1,-1 1 0,0 0 0,1 0 0,-1 0 0,1 0 0,0 0-1,0 0 1,0 0 0,0 0 0,0 1 0,0-1 14,1-1 1,0 1 0,-1-1-1,1 1 1,0-1 0,0 0-1,0 1 1,0-1-1,0 0 1,0 0 0,0 0-1,0 0 1,1 0 0,-1 0-1,0 0 1,1 0-1,-1 0 1,1-1 0,-1 1-1,3 0 1,-1 0-34,1 1-1,0-2 1,0 1-1,0 0 1,0-1 0,0 1-1,0-1 1,0 0-1,0-1 1,5 0 0,42-11-121,-36 8 103,-2 0 21,-1-1-1,1 0 1,-1 0 0,22-14-1,39-34 73,-48 32-47,13-13-160,-24 67-240,-12-30 393,-1 1 0,1 0 0,0-1 0,0 0 0,1 1 0,-1-1 0,0 0 0,1 0 0,0 0 0,0-1 0,0 1 0,0 0-1,0-1 1,1 0 0,-1 0 0,1 0 0,-1 0 0,1-1 0,0 1 0,-1-1 0,1 0 0,0 0 0,0 0 0,0-1 0,0 0 0,0 1 0,0-1 0,0 0-1,0-1 1,0 1 0,0-1 0,0 0 0,-1 0 0,1 0 0,0 0 0,5-3 0,4-2 72,0-1 0,0 0 0,0-1 0,-1-1-1,15-12 1,0-5 109,28-33-1,77-109 79,-71 87-77,92-131 88,-135 182-172,-2 0-1,0-2 0,-2 1 0,-1-2 1,11-48-1,-20 66 47,-1 6-7,-1 1 1,2-17-1,-4 24-164,0 1 1,0 0-1,0 0 1,0-1-1,0 1 1,0 0-1,0 0 1,0-1-1,0 1 1,0 0-1,0 0 0,0-1 1,0 1-1,0 0 1,0 0-1,0-1 1,-1 1-1,1 0 1,0 0-1,0-1 1,0 1-1,0 0 1,0 0-1,0 0 1,-1-1-1,1 1 1,0 0-1,0 0 1,0 0-1,-1 0 0,1 0 1,0-1-1,0 1 1,0 0-1,-1 0 1,0 0-7,0 1-1,1-1 1,-1 0 0,0 1 0,0-1-1,1 1 1,-1-1 0,0 1-1,1-1 1,-1 1 0,0 0 0,1-1-1,-2 2 1,-11 14-87,-62 68-18,54-63 113,0 0 0,2 1 0,0 1 0,-30 51 0,26-30-46,3 1 0,2 1 1,1 1-1,-16 82 0,14-40-67,-17 77-4366,34-159 3958,-10 34-3665,2-20-2131,8-16 3699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50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14 8800,'-24'-14'4736,"27"16"-3761,1 0 0,0-1 0,0 1 0,1-1-1,-1 0 1,7 0 0,43 7-18,-28-5-360,373 70-368,-306-47-3130,-57-13 1322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50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5 7456,'-1'-1'217,"0"1"0,1-1 1,-1 1-1,0-1 0,0 1 1,1 0-1,-1-1 0,0 1 0,0 0 1,0 0-1,1 0 0,-1 0 1,0-1-1,0 1 0,-1 0 0,1 1-18,0 0 0,1 0-1,-1 0 1,0 0-1,1 0 1,-1 0 0,1 0-1,-1 0 1,1 0-1,-1 0 1,1 0 0,0 2-1,-14 30 2399,9-22-2133,1-1 0,-3 13 0,-21 120 1410,26-124-1461,0 1 0,1-1 0,2 1 0,0 0 0,4 26 0,-4-41-230,1 0 0,-1 1 0,1-1 0,4 9 0,-6-13-143,1 0-1,-1 0 1,1 0 0,0 0 0,-1-1-1,1 1 1,0 0 0,-1 0 0,1 0-1,0-1 1,0 1 0,0 0 0,0-1-1,0 1 1,0 0 0,-1-1-1,1 0 1,1 1 0,-1-1 0,0 1-1,0-1 1,0 0 0,0 0 0,0 0-1,0 0 1,0 0 0,0 0-1,0 0 1,3 0 0,1-2 46,0 1 0,0-1 1,0-1-1,0 1 0,0-1 0,-1 0 0,1 0 1,8-7-1,33-37 35,-26 25-85,118-145 133,-70 79 766,-41 52-247,-53 88-693,-12 35 108,4-10 64,-61 106 0,38-95-32,-90 155 610,20 18-308,125-258-430,1 1 0,-1-1-1,1 0 1,-1 0 0,0 0-1,0 0 1,0 0 0,-1 0-1,1 0 1,-1-1 0,-4 4-1,6-5-19,0 0-1,0-1 0,1 1 0,-1-1 1,0 1-1,0-1 0,0 1 0,0-1 0,0 0 1,0 0-1,0 1 0,0-1 0,0 0 0,0 0 1,0 0-1,0 0 0,-2 0 0,2-1-14,0 1 0,0-1 0,0 1 0,0-1 0,0 0 0,0 1 0,0-1 0,0 0 0,0 0 0,1 1 0,-1-1 0,0 0 0,1 0 0,-1 0-1,0 0 1,1 0 0,-1 0 0,1 0 0,0 0 0,-1-2 0,-3-17-103,0 0 0,2 0 0,0 0-1,1-26 1,2 15 149,0 0 0,2-1 1,1 1-1,14-49 0,-16 73 9,0 1 1,0 0-1,1 0 1,0 0-1,0 0 1,0 0-1,1 1 1,0-1 0,0 1-1,0 0 1,1 0-1,-1 1 1,1-1-1,0 1 1,1 0-1,-1 1 1,1-1-1,0 1 1,-1 0-1,1 0 1,1 1-1,-1 0 1,0 0-1,11-2 1,14-1 47,-1 2 0,2 0 0,42 4 0,94 14-742,-56-3-3889,-93-11 1186,-4-1 1076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0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18 458 1056,'0'3'15845,"-9"-16"-13120,5-8-1921,2 3-568,1 12-173,0 1 0,1-1 0,-1 1 0,1-1 1,0 0-1,0 1 0,1-1 0,0 1 0,0-1 0,0 1 0,4-11 0,3-4 27,2 0 0,-1 0 0,2 2 0,1-1 0,0 1 0,21-23 0,-24 32 1,50-49-210,-51 51 155,0 0 1,1 1 0,0 0-1,0 1 1,14-7 0,-21 11-52,7-2 78,-1-1 0,0 2 0,1-1 0,11-1 0,-18 3-37,0 1 1,0 0 0,0 0 0,0 0 0,0 0-1,-1 0 1,1 1 0,0-1 0,0 0 0,0 1 0,0-1-1,-1 1 1,1 0 0,0 0 0,-1 0 0,1 0-1,-1 0 1,1 0 0,-1 0 0,1 0 0,-1 0 0,1 1-1,-1-1 1,0 0 0,0 1 0,2 2 0,-1 1 54,0 0-1,1 0 1,-2 0 0,1 1 0,-1-1 0,0 0 0,1 9 0,-1 40-22,-1-33-61,-2 48 490,-22 133 0,22-194-464,0 7 66,0-1 0,-1 23-1,3-32-102,1 0-1,-1 0 0,1 0 0,0 0 0,1-1 0,-1 1 1,1 0-1,0-1 0,0 1 0,0-1 0,4 6 1,-4-7 57,0 0 0,0 0 0,0-1 0,1 1 1,-1 0-1,1-1 0,0 0 0,0 0 1,-1 0-1,1 0 0,1 0 0,-1 0 0,0-1 1,0 1-1,1-1 0,-1 0 0,1 0 1,-1-1-1,1 1 0,-1-1 0,1 1 0,-1-1 1,7-1-1,0 1 10,0-1 0,0 0 0,-1-1 0,1 0-1,0 0 1,-1-1 0,0 0 0,14-7 0,-12 2-39,0-1 0,-1 1 1,0-2-1,-1 1 0,11-15 0,-13 15 5,-1 0-1,-1-1 1,1 1 0,-1-1-1,-1 0 1,0-1 0,3-11-1,12-79-236,-15 73 208,25-155 174,-27 173-212,0 1 0,1 0 0,0 0 0,0 0 0,1 1 0,10-17 0,-11 20 19,0 1-1,0 0 1,1 0 0,-1 0 0,1 0 0,0 1-1,0-1 1,0 1 0,1 0 0,-1 1 0,1-1-1,0 1 1,-1-1 0,8-1 0,8 0 111,1 0 0,1 1 1,-1 1-1,41 1 0,-52 1-19,7 1 37,0 0 0,27 7 0,-21-3-324,-15-3-305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51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8384,'8'-22'2704,"-8"21"-2666,0 1 0,0 0 0,0-1 0,0 1 0,0 0 0,1-1 0,-1 1 0,0 0 1,0-1-1,0 1 0,1 0 0,-1-1 0,0 1 0,0 0 0,1 0 0,-1-1 0,0 1 0,1 0 0,-1 0 1,0 0-1,1-1 0,-1 1 0,0 0 0,1 0 0,-1 0 0,1 0 0,0 0 0,13-6 970,1 1 0,1 1 0,26-5 0,86-3 3957,67 1-2191,-168 10-2750,-4-1-373,-1 1 0,1 1 0,-1 1 0,1 1 0,29 7 0,-50-9 14,1 1 0,-1 0 0,1 0 0,-1 0 0,0 1 0,1-1 0,-1 0 0,0 1 0,0 0 0,4 3 0,3 3-1292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51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9632,'22'10'8937,"46"19"-5304,-10-6-2257,-17-6-1133,0-1 1,50 10 0,-71-23-1567,1-1 1,0-2-1,0 0 1,31-4-1,-20 1-1893,-4 1-830,34-9 1,-13 2 728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51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50 9632,'0'-1'137,"0"1"0,0-1-1,0 1 1,0 0 0,0-1 0,0 1 0,0-1 0,0 1 0,0-1 0,0 1 0,0 0 0,0-1-1,0 1 1,0-1 0,-1 1 0,1 0 0,0-1 0,0 1 0,0 0 0,-1-1 0,1 1 0,0 0-1,0-1 1,-1 1 0,1 0 0,0-1 0,-1 1 0,1 0 0,0 0 0,-1-1 0,0 1 24,0 0 0,0 1 1,0-1-1,1 0 1,-1 0-1,0 1 0,0-1 1,0 0-1,1 1 1,-1-1-1,0 1 1,0-1-1,1 1 0,-1 0 1,-1 0-1,1 1 81,-1 0 0,0 0-1,1 0 1,-1 0 0,1 0 0,0 0 0,-1 0-1,0 4 1,-2 2 339,-5 12 3,1 0-1,1 1 0,1 0 0,1 0 0,-4 33 0,8-44-426,0 0 0,0 1 0,1-1 0,0 0 0,0 1 0,2-1 0,-1 0 0,6 20 0,-5-24-74,1 0 1,-1 0 0,1 0-1,0-1 1,0 1 0,1-1 0,0 0-1,0 0 1,0-1 0,0 1-1,1-1 1,-1 0 0,1 0-1,0 0 1,11 5 0,-9-5-41,-1-1 0,1 0 0,1-1 0,-1 0 0,0 0 1,0 0-1,1-1 0,-1 0 0,11-1 0,-3 0 7,1-2-1,0 0 1,22-6-1,-22 4-1,0-1-1,0-1 1,-1-1-1,1 0 1,-2-1 0,1 0-1,-1-1 1,0-1-1,24-22 1,-28 21-34,0 1 0,0-1 0,-1-1 0,0 0 0,-1 0 1,0-1-1,-1 0 0,-1-1 0,0 1 0,-1-1 0,5-20 1,-9 29-21,1 0 0,-2 0 0,1 0 1,0 1-1,-1-1 0,0 0 1,0 0-1,-1 0 0,1 0 0,-1 0 1,0 0-1,0 0 0,-1 0 1,0 1-1,1-1 0,-2 0 0,1 1 1,0 0-1,-1-1 0,0 1 1,0 0-1,0 0 0,0 1 0,-1-1 1,1 1-1,-1 0 0,-7-5 1,3 3-69,-1 0 0,0 0 0,0 1 0,0 0 0,-1 1 0,1 0 0,-12-2 0,4 2-59,0 1-1,-1 0 1,-22 1-1,18 3-26,0 0-1,1 2 1,-1 0-1,1 2 1,-23 8-1,44-13 159,-187 74-3155,94-27 1535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23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175 567 3552,'-3'4'9322,"1"-3"-9326,0 1-1,1 0 1,-1 0-1,1 0 0,0 0 1,-2 5-1,-3 4 310,0 0 1,0 0-1,-16 18 0,-6 10-27,19-23-138,-8 10-16,1 1 0,-14 33 0,26-51-122,1 0 1,0 1-1,0 0 1,1-1-1,0 1 0,1 0 1,0 0-1,1 0 1,0 0-1,2 19 1,0-21 60,-1 0-1,1-1 1,1 1 0,-1-1 0,1 1 0,0-1 0,6 9 0,-8-14-33,0 0-1,0-1 0,1 1 0,-1-1 1,0 1-1,0-1 0,1 0 0,-1 0 1,1 1-1,-1-1 0,1 0 0,0 0 1,-1 0-1,1-1 0,0 1 1,-1 0-1,1-1 0,0 1 0,0-1 1,0 1-1,0-1 0,0 0 0,-1 0 1,1 0-1,0 0 0,0 0 0,0 0 1,0 0-1,0-1 0,0 1 1,-1-1-1,1 0 0,0 1 0,0-1 1,2-1-1,4-4 29,0 0 1,-1 0-1,0-1 1,0 0-1,0 0 1,9-16-1,-4 9 34,96-136 415,-70 91-27,-36 52-513,-7 7-62,-9 8-231,12-5 309,0-1-1,1 1 0,-1 0 0,0 0 1,1-1-1,0 1 0,-1 0 0,1 0 0,1 1 1,-1-1-1,0 0 0,1 0 0,-1 0 0,1 0 1,0 1-1,0-1 0,0 0 0,1 0 0,-1 0 1,1 1-1,-1-1 0,1 0 0,0 0 0,1 0 1,-1 0-1,0 0 0,1-1 0,2 5 1,-1-3 59,0 1 0,0-1 0,0 1 1,1-1-1,0 0 0,0 0 0,0 0 0,0-1 1,1 1-1,0-1 0,-1 0 0,1-1 1,0 1-1,0-1 0,9 3 0,-8-4 34,0 0-1,1-1 1,-1 0-1,0 0 1,0 0-1,1-1 0,-1 1 1,0-2-1,0 1 1,0-1-1,0 0 0,0 0 1,8-4-1,-5 1 17,1-1-1,-1 0 1,0 0-1,0-1 1,0 0-1,12-15 0,-17 18-66,0 0 0,-1 0 0,0-1 0,0 1-1,0-1 1,0 0 0,-1 0 0,0 0 0,0 0 0,0 0-1,-1 0 1,0-1 0,0 1 0,0-1 0,0 1-1,-1-1 1,0 1 0,0-1 0,-1 1 0,1-1-1,-1 1 1,-2-8 0,1 11-46,1-1 0,0 1 0,0 0-1,-1 0 1,1 0 0,-1 0 0,1 0 0,-1 1 0,0-1 0,0 0-1,0 1 1,0-1 0,0 1 0,0 0 0,0 0 0,0 0 0,-1 0-1,1 0 1,0 0 0,-5-1 0,3 1-127,-1-3-646,5 5 599,0 1 107,0-2 78,1 0 0,-1 1 0,0-1 0,1 0 0,-1 1 1,1-1-1,-1 0 0,1 0 0,-1 1 0,1-1 0,-1 0 1,1 0-1,-1 0 0,1 0 0,-1 0 0,1 0 0,0 1 0,0-1-4,19 3 58,0-1 1,1 0 0,-1-2-1,1 0 1,32-5 0,-45 3-15,0 0 0,0 0 1,0 0-1,0-1 0,0 0 1,-1-1-1,1 1 0,-1-1 1,0-1-1,0 0 1,0 0-1,-1 0 0,1-1 1,-1 0-1,-1 0 0,10-13 1,0-4 22,-2-1 0,0-1 0,10-29 0,20-80 186,-19 56-130,23-99 40,-46 170-117,0-1 0,0 1 0,-1 0 0,0 0 0,0 0 0,0-1 0,-2-6 0,2 13-42,0 1 0,0 0 0,0-1-1,-1 1 1,1 0 0,0-1 0,0 1 0,0 0-1,0-1 1,0 1 0,-1 0 0,1-1 0,0 1 0,0 0-1,0 0 1,-1-1 0,1 1 0,0 0 0,-1 0 0,1 0-1,0-1 1,0 1 0,-1 0 0,1 0 0,0 0-1,-1 0 1,1-1 0,0 1 0,-1 0 0,1 0 0,0 0-1,-1 0 1,1 0 0,-1 0 0,0 1 0,0-1 0,0 0 0,0 1 0,0 0 1,0-1-1,0 1 0,0-1 0,1 1 0,-1 0 0,0 0 0,-1 1 0,-14 24-59,5 6 126,1 0-1,-8 47 1,9-35 88,-86 418 484,79-375-479,-4 99 0,16-139 14,0-11 332,5-33-177,3-9-52,4-15 11,5-34-82,12-39-280,-13 58-120,1 0 0,2 1 0,37-63 0,-51 96 180,0 1 0,0 0 0,0-1 0,0 1 0,0 0 0,0 0 0,0 0 0,1 0 0,-1 0 0,2-1 0,-2 1 19,-1 1 0,1 0-1,-1 0 1,0 0 0,1 0 0,-1 0-1,1 0 1,-1 0 0,0 0 0,1 0-1,-1 0 1,1 0 0,-1 0 0,1 0-1,-1 0 1,0 0 0,1 0 0,-1 0-1,1 1 1,-1-1 0,0 0 0,1 0-1,-1 0 1,1 1 0,-1-1-1,2 2 13,-1 0-1,0 0 0,0 0 0,0 0 0,0 0 0,0 0 0,0 0 1,0 1-1,-1-1 0,1 0 0,-1 0 0,0 1 0,1 2 0,1 25 176,-1 1-1,-3 36 0,1-52-168,-2 14 8,1 46 0,3-68 5,-1-1 1,1 1-1,0 0 0,0 0 0,1 0 0,0 0 0,0-1 0,1 1 0,0-1 1,0 1-1,0-1 0,6 7 0,-7-11-4,0 0-1,0 0 1,0 0 0,0-1 0,0 1-1,1 0 1,-1-1 0,1 0 0,-1 1-1,1-1 1,0 0 0,-1 0 0,1-1-1,0 1 1,0 0 0,-1-1-1,1 0 1,0 0 0,0 0 0,0 0-1,0 0 1,-1 0 0,7-2 0,0 0 55,0-1 1,0 0-1,0-1 1,-1 0-1,14-8 1,49-35 72,-28 16-151,-10 8 100,54-52-1,-62 52-69,-13 12 106,-1 0-1,17-21 0,-25 29-111,0-1 1,0-1-1,-1 1 1,0 0-1,0 0 0,0-1 1,-1 1-1,1-1 1,-1 0-1,0 1 0,0-1 1,0-10-1,-1 15-43,0-1 0,0 0 0,0 0 0,0 1 0,0-1 0,-1 0 0,1 0 0,0 0 0,0 1 0,0-1 0,-1 0 0,1 0 0,0 1 0,-1-1 0,1 0 0,-1 1 0,1-1 0,-1 1 0,1-1 0,-1 0 0,1 1 0,-1-1 0,-1 0 0,1 1-5,-1-1-1,1 1 0,0-1 0,-1 1 0,1 0 1,-1-1-1,1 1 0,-1 0 0,1 0 0,-1 0 1,-2 1-1,-3 0-78,0 0 0,0 1 0,-13 5-1,20-7 101,-10 5-34,1-1 0,0 1 0,0 0 0,0 1 1,1 0-1,0 1 0,0-1 0,0 2 1,1-1-1,0 1 0,-7 10 0,9-11 33,0 1 0,1-1 0,0 1 0,0 0 0,1 0 1,0 0-1,1 0 0,-1 1 0,2-1 0,-1 1 0,1 0 0,0-1 0,1 14 0,1-10 49,1 0 1,0 0-1,0 0 0,1-1 1,1 1-1,6 14 1,-8-22-20,0 1 1,0 0 0,1-1 0,0 0 0,0 1 0,0-1 0,0 0 0,1-1 0,0 1 0,0-1 0,0 1 0,0-1 0,0 0 0,0-1 0,1 1 0,8 3 0,-10-5-4,1 0 1,-1-1-1,0 1 1,0-1-1,1 0 0,-1 0 1,0 0-1,0-1 1,1 1-1,-1-1 1,0 1-1,0-1 0,0 0 1,0 0-1,1-1 1,-2 1-1,1-1 0,0 1 1,0-1-1,2-2 1,7-5 27,-1-1-1,0 0 1,11-14 0,-12 13-43,14-15 75,4-5-13,30-39-1,-44 49-188,2 2 0,0-1 0,20-16 0,-36 35 116,1 1-1,-1-1 1,0 1 0,1-1-1,-1 1 1,0 0 0,1-1-1,-1 1 1,1 0 0,-1-1-1,0 1 1,1 0 0,-1-1 0,1 1-1,-1 0 1,1 0 0,-1-1-1,1 1 1,-1 0 0,1 0-1,0 0 1,-1 0 0,1 0-1,-1 0 1,1 0 0,0 0-1,1 16 88,-2-13-70,-1 18 218,-5 25 0,3-25-137,0 26 0,3-47-88,0 0 1,-1 0-1,1 0 0,0 0 0,0 0 1,0 0-1,0 0 0,0 0 0,0 1 0,0-1 1,0 0-1,0 0 0,0 0 0,0 0 0,0 0 1,0 0-1,0 0 0,0 0 0,0 0 1,0 1-1,0-1 0,0 0 0,0 0 0,0 0 1,1 0-1,-1 0 0,0 0 0,0 0 0,0 0 1,0 0-1,0 0 0,0 0 0,0 1 1,0-1-1,0 0 0,0 0 0,0 0 0,0 0 1,0 0-1,1 0 0,-1 0 0,0 0 0,0 0 1,0 0-1,0 0 0,0 0 0,0 0 1,0 0-1,0 0 0,0 0 0,1 0 0,-1 0 1,0 0-1,5-6 276,11-17 37,-12 16-306,44-82 61,-48 88-74,12-18-112,1 1 0,0 0 0,2 1 0,17-17 0,-20 27-277,-11 7 382,-1 0 0,0-1 0,0 1 0,1 0-1,-1 0 1,0 0 0,1 1 0,-1-1 0,0 0 0,0 0-1,1 0 1,-1 0 0,0 0 0,1 0 0,-1 0 0,0 0-1,0 1 1,1-1 0,-1 0 0,0 0 0,0 0-1,0 0 1,1 1 0,-1-1 0,0 0 0,1 2 14,0 1 1,0-1 0,0 0-1,-1 0 1,1 0 0,-1 1-1,1 4 1,-1-4 26,5 58 309,-5-47-289,1 0 1,0 0-1,1-1 1,0 1-1,1 0 1,1-1-1,5 16 1,-6-24-39,0 1-1,0 0 1,0-1 0,1 1 0,0-1 0,0 0-1,0 0 1,8 6 0,-9-9-40,1 0 0,-1 0 0,0 0 0,1 0 1,-1-1-1,1 1 0,-1-1 0,1 0 0,0 0 0,0 0 0,-1-1 0,1 1 1,0-1-1,0 0 0,5-1 0,1 0-1082,0-2-1,0 1 1,0-2 0,0 1 0,-1-1-1,18-10 1,1 0-1752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25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96 3136,'5'1'15508,"-6"3"-17598,-2 3 2216,0 0-1,1 0 0,0 0 1,0 1-1,-1 12 0,-1 0-50,3-8-68,0-1 0,1 0 0,0 1 0,1-1 0,4 22 0,-2-22 10,0-1-1,0 1 0,1-1 0,6 10 1,-2-2-13,-5-11 54,0 1 0,1-1 0,0 0 0,1 0 0,-1-1 0,1 1 1,1-1-1,5 6 0,-9-10-6,0-1 0,0 1 0,0-1 0,0 0 0,0 1 0,0-1 0,1 0 0,-1 0 0,0-1 1,1 1-1,-1 0 0,1-1 0,-1 1 0,1-1 0,-1 0 0,1 0 0,-1 0 0,1 0 0,-1 0 0,1-1 0,-1 1 0,0-1 1,1 1-1,-1-1 0,1 0 0,-1 0 0,0 0 0,0 0 0,4-3 0,9-6 143,-1-1-1,-1-1 1,0 0-1,0 0 1,-2-1-1,18-25 1,-6 5-55,33-68 1,7-41 365,-56 121-464,-2 9-260,-3 29 165,-4 30 260,-9 64 0,-17 46 237,9-57-507,13-68 61,-29 146-53,25-136 120,-2-1 0,-22 48 0,29-77 45,0-1-1,0 0 0,-1 0 1,-1 0-1,0-1 0,-1 0 1,-11 13-1,16-21-64,0 0 1,1 0-1,-1 0 0,0 0 0,-1 0 1,1-1-1,0 1 0,0-1 0,-1 0 1,1 0-1,-1 0 0,1 0 0,-1-1 1,-4 1-1,3-1-36,-1-1 0,1 1 0,0-1 0,0 0 0,-1 0 0,1-1-1,0 1 1,-9-5 0,5 1-21,0 0 0,0-1 0,1 0 0,-1-1 0,1 1 0,1-2 0,-1 1 0,-12-17 0,16 18-18,1 0 0,-1 0 0,1 0 0,1-1 0,-1 1-1,1-1 1,0 0 0,0 1 0,1-1 0,0 0 0,0 0 0,1 0 0,0 0 0,0 0 0,1 0 0,0 0 0,0 0 0,0 0 0,1 1 0,0-1 0,0 0 0,1 1 0,0 0 0,0-1 0,0 1 0,1 0 0,0 1 0,0-1 0,0 1 0,1-1 0,0 1 0,0 1 0,0-1 0,8-4 0,6-4 77,0 2-1,1 0 1,0 2-1,43-15 1,91-14 152,-59 18-71,-91 19-242,0 0-1,0 0 1,0 0 0,0 0 0,0-1 0,-1 0-1,1 1 1,3-4 0,-5 4-421,0-1-1,-1 1 1,1-1-1,-1 1 1,0-1 0,1 0-1,-1 0 1,0 0 0,0 1-1,1-4 1,-1 3-245,0 0-1,0 0 1,0 0 0,0 0 0,0 0-1,1 1 1,-1-1 0,1 0 0,2-2-1,10-6-2445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26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5056,'0'-6'17626,"21"6"-20110,-12 1 3747,15-2-856,40-8-1,-48 6-273,0 1 0,0 0 0,1 1-1,29 2 1,47 3-69,-85-4-37,-7 0-18,0 0 0,0-1 0,0 1-1,1 0 1,-1 0 0,0 0 0,0 0-1,0 1 1,1-1 0,-1 0-1,0 0 1,0 1 0,0-1 0,0 1-1,0-1 1,2 2 0,4-2-2568,6 0-6807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26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4640,'9'-1'7216,"7"-3"-4100,-1 0-1853,21-4 0,15 1 457,-36 4-1364,1 1 0,-1 1-1,0 0 1,21 1 0,177 17 817,-198-17-1645,0-1 0,23-5-1,-23 3-2205,0-1 1,21-9-1,-13 7 70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28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352 420 3232,'0'0'9173,"-10"-5"-5408,8 4-3586,1-1 0,-1 0 1,0 1-1,0-1 0,0 1 0,0 0 0,0 0 0,0 0 0,0 0 1,0 0-1,0 0 0,-1 0 0,1 1 0,-4-1 0,0-1 29,0 1-1,0 1 0,-1-1 0,1 1 0,-7 1 1,-29 0 578,35-2-750,0 1 1,-1 0-1,1 1 1,0 0-1,-1 0 0,1 0 1,-13 5-1,11-2-24,-10 3 166,-22 14 0,35-17-205,-1 0 0,1 1 1,-1 0-1,1 0 1,1 1-1,-8 9 0,5-6 10,-11 16-102,19-23 117,-1-1 1,0 1-1,1 0 1,-1-1-1,1 1 1,-1 0 0,1-1-1,0 1 1,0 0-1,0-1 1,0 1-1,0 0 1,0-1-1,0 1 1,1 2-1,2 22-132,-3-24 130,-1 1 1,1 0-1,1-1 1,-1 1-1,0-1 1,1 1-1,-1 0 1,1-1-1,0 1 1,0-1-1,0 0 1,0 1-1,0-1 1,0 0-1,1 1 1,-1-1-1,4 3 1,-4-4 8,7 6 87,0 0 0,11 7-1,-16-12-20,1 0 0,0 0 0,0 0-1,0-1 1,0 0 0,0 1 0,0-2 0,7 2-1,7-1 129,-1 0 1,1-1-1,-1-1 0,1 0 0,-1-2 0,0 0 0,0-1 0,25-9 0,-22 7-73,-11 3 62,-1 0 1,14-6-1,-20 8-150,1-1 0,-1 1 1,0 0-1,0-1 0,0 0 1,-1 1-1,1-1 0,0 0 0,0 0 1,-1 0-1,0 0 0,1 0 1,1-5-1,-2 5-26,-1 0 0,1 0 1,-1 0-1,1 0 0,-1 0 0,0 0 0,0 0 1,0-1-1,0 1 0,0 0 0,-1 0 0,1 0 1,0 0-1,-1 0 0,0 0 0,1 0 1,-1 0-1,0 0 0,0 0 0,0 0 0,-1 0 1,1 1-1,0-1 0,-1 0 0,1 1 0,-1-1 1,1 1-1,-3-2 0,-5-4 1,0 0 0,-1 0-1,-19-9 1,23 14 41,-75-34-92,-2 0-100,76 32 150,1 0 1,0-1-1,0 0 1,0 0 0,1 0-1,-1-1 1,1 0-1,1 0 1,-1 0 0,1-1-1,0 1 1,1-1-1,-6-13 1,3 2-7,-1-1 1,2 0-1,1 0 0,-3-26 1,5 31 4,0 0-65,1 0-1,1-27 1,0 35 38,1 1 1,0-1 0,1 1 0,-1-1-1,1 1 1,0 0 0,0 0-1,1 0 1,-1 0 0,7-9 0,-3 6 20,-5 5 3,1 1 1,0-1-1,0 0 0,0 1 1,1-1-1,-1 1 0,1 0 1,-1-1-1,1 1 1,0 1-1,-1-1 0,1 0 1,5-1-1,0-1 26,0 2-1,0-1 1,0 1-1,0 1 1,1-1-1,-1 1 0,1 1 1,-1-1-1,1 2 1,-1-1-1,0 1 1,1 0-1,-1 1 1,0 0-1,0 0 0,1 1 1,-2 0-1,1 0 1,0 1-1,-1 0 1,11 8-1,77 68 183,-73-59-448,-2-8 590,-20-12-540,1-1-1,-1 1 1,1-1 0,0 0 0,-1 1 0,1-1 0,0 0-1,0 0 1,-1 1 0,1-1 0,0 0 0,-1 0 0,1 0 0,0 0-1,0 0 1,-1 0 0,1 0 0,0 0 0,0 0 0,-1-1-1,1 1 1,0 0 0,0 0 0,-1-1 0,2 0 0,1 1-1456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50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31 3232,'0'-2'324,"1"0"1,-1 1-1,1-1 1,0 0 0,-1 0-1,1 1 1,0-1-1,0 0 1,0 1-1,1-1 1,-1 1-1,0-1 1,0 1-1,1 0 1,-1 0-1,1-1 1,-1 1-1,1 0 1,2-1-1,3 4 3844,-6-2-4008,1 1-1,-1 0 1,1 0 0,-1-1 0,1 1 0,-1 0 0,0 0 0,1 0 0,-1 1-1,0-1 1,0 0 0,0 0 0,0 1 0,0-1 0,0 0 0,0 1 0,1 2-1,-1 3 133,-1 1 0,1-1-1,-1 1 1,-1-1-1,0 1 1,-3 13-1,-15 48 402,14-52-653,-1 4-7,-2 0 1,0-1 0,-16 28 0,17-37-1012,0 1 0,-1-1 1,-18 18-1,21-24-185,-8 10-2933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52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48 2912,'-3'-13'3151,"3"13"-3060,0-1-1,-1 1 1,1 0 0,0 0 0,0 0 0,0-1 0,0 1-1,0 0 1,0 0 0,0 0 0,0-1 0,0 1-1,0 0 1,0 0 0,0 0 0,0-1 0,1 1-1,-1 0 1,0 0 0,0 0 0,0-1 0,0 1 0,0 0-1,0 0 1,0 0 0,1 0 0,-1-1 0,0 1-1,0 0 1,0 0 0,0 0 0,0 0 0,1 0 0,-1 0-1,0-1 1,6 5 5375,19 12-4504,-5-4-776,0-2 1,1-1-1,23 7 1,4-4-34,1-3-1,0-1 1,1-3-1,55-1 1,-96-4-101,0-1 0,-1 1 0,1-1 0,0-1 1,13-3-1,-21 4-9,1 1 0,-1-1 0,1 1 0,0-1 1,-1 0-1,1 1 0,-1-1 0,0 0 0,1 0 0,-1 0 1,0 0-1,1 0 0,-1-1 0,0 1 0,0 0 0,0-1 0,0 1 1,0 0-1,0-1 0,0 1 0,-1-1 0,1 1 0,-1-1 1,1 0-1,-1 1 0,1-1 0,-1 0 0,0 1 0,0-1 0,0 0 1,0 1-1,0-1 0,0 0 0,0 1 0,-1-3 0,1 1-37,-1-1 0,0 0-1,0 1 1,0-1-1,-1 1 1,1-1 0,-1 1-1,0 0 1,0 0 0,0-1-1,0 1 1,0 1-1,-1-1 1,1 0 0,-1 1-1,0-1 1,0 1-1,-4-3 1,4 3-26,-1 0 1,1 0-1,0 1 0,-1-1 0,0 1 0,1 0 1,-1 0-1,0 0 0,1 0 0,-1 1 1,0-1-1,0 1 0,1 0 0,-8 1 1,-7 0 155,13-1-143,-1 2 0,1-1 0,0 0-1,-1 1 1,1 0 0,0 1 0,0-1 0,0 1-1,1 0 1,-9 6 0,0 0-37,3-1 44,0 0-1,1 1 1,0 0-1,1 1 1,0 0-1,-13 21 1,0-1-2,11-16 61,0 0 1,1 1-1,0 0 0,1 0 1,1 1-1,0 0 0,-8 34 1,15-47-48,-1 0 0,1 1 0,0-1-1,0 0 1,0 1 0,0-1 0,0 1 0,1-1 0,0 0 0,-1 1 0,1-1 0,0 0 0,1 0 0,-1 0 0,1 1 0,-1-2 0,1 1-1,0 0 1,3 4 0,0-3 65,-1 0-1,1 0 0,-1 0 0,1 0 1,0-1-1,0 0 0,1 0 0,-1-1 1,1 1-1,7 1 0,6 2 55,1-2-1,-1 0 1,1-1 0,0-1-1,24 0 1,-43-2 61,-16 12-109,-1 0 1,0 0-1,-1-2 0,-32 16 1,-20 12-421,62-34 240,-4 2 3,11-6 96,0 0 1,0 0-1,0 1 1,0-1-1,0 0 1,0 0-1,-1 0 1,1 1-1,0-1 1,0 0-1,0 0 1,0 1-1,0-1 1,0 0-1,0 0 1,1 0-1,-1 1 1,0-1-1,0 0 1,0 0-1,0 0 1,0 1-1,0-1 1,0 0-1,0 0 1,1 0-1,-1 1 1,0-1-1,0 0 0,0 0 1,0 0-1,0 0 1,1 0-1,-1 1 1,0-1-1,0 0 1,0 0-1,1 0 1,-1 0-1,0 0 1,0 0-1,1 0 1,-1 0-1,0 0 1,0 0-1,0 0 1,1 0-1,-1 0 1,7 3-11,1-1 0,-1 0 0,0 0 0,10 1 0,18 3 133,13 5-35,19 6-200,-59-14 111,0-1-1,0 2 1,-1-1-1,1 1 1,-1 1-1,8 5 1,-11-7 59,1 2 0,0-1 0,-1 0 0,0 1 0,0 0-1,0 0 1,-1 0 0,0 1 0,5 8 0,-7-11-30,0 0 1,0-1-1,0 1 0,-1 0 1,1 0-1,-1 0 0,1 0 1,-1 0-1,0 0 0,0-1 0,0 1 1,-1 0-1,1 0 0,-1 0 1,0 0-1,1 0 0,-1-1 0,0 1 1,-1 0-1,1-1 0,0 1 1,-3 3-1,-2 0 32,0 0 0,-1 0 0,0 0 0,0-1 0,0 0 0,-10 5 1,6-3-39,-3 0-604,-1 0 0,1 0 0,-1-1 0,0-1 0,-1-1 0,1 0 0,-27 3 0,-8-2-2332,-52-3 0,107-8-2395,8 0 3265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0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 2496,'0'1'147,"-1"-1"1,1 0-1,0-1 1,0 1-1,-1 0 1,1 0-1,0 0 1,-1 0-1,1 0 1,0 0-1,0 0 1,-1 0-1,1 0 1,0-1-1,0 1 1,-1 0-1,1 0 1,0 0-1,0-1 1,-1 1-1,1 0 1,0 0-1,0 0 1,0-1-1,0 1 1,-1 0-1,1 0 1,0-1-1,0 1 1,0 0-1,0-1 1,0 1-1,0 0 1,0 0-1,0-1 1,0 1-1,0 0 0,0-1 1,0 1-1,0 0 1,0 0-1,0-1 1,0 1-1,0 0 1,0-1-1,0 1 1,0 0-1,0 0 1,1-1-1,-1 1 1,0 0-1,0-1 1,16-10 5307,-6 4-3565,-8 6-1728,-1 0 0,1 1 0,-1-1 0,1 0 0,-1 1 0,1-1 0,-1 1 0,1-1 0,-1 1 0,1 0 0,0-1 0,-1 1 0,1 0 0,0 0 0,-1 0 0,1 1 0,0-1 1,-1 0-1,1 1 0,-1-1 0,4 2 0,5 0 262,-2 0-231,0 0-1,-1 1 1,1 0-1,-1 0 1,1 1-1,-1 0 1,0 0-1,12 10 1,-4-1 175,0 0 0,20 25 1,41 62 542,-32-41-649,0-9-155,-39-45 117,4-40-20133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52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2656,'0'-4'10149,"6"4"-8138,28-5 332,-6 1-1620,-4 1-220,0 2 0,27 1 0,-29 1-262,0-1-1,23-4 0,-24 2-48,42 2-1,10 1-1023,-73-2 595,1 1 0,-1 0 0,1-1-1,-1 1 1,1 0 0,-1-1-1,1 1 1,-1 0 0,0-1 0,1 1-1,-1-1 1,1 1 0,-1-1 0,0 1-1,0-1 1,1 1 0,-1-1-1,0 1 1,0-1 0,0 1 0,1-1-1,-1 0 1,0 1 0,0-1 0,0 1-1,0-1 1,0 0 0,0 1-1,0-1 1,0 0 0,-2-20-7127,1 15 5492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53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4736,'-5'1'6404,"16"1"-3939,21 1-582,15-5 301,20 1-257,104 2-288,-93-1-1534,-72 0-153,0 0 1,0 1-1,0 0 0,10 4 0,1-1-209,9 3-8740,-21-4 6971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55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318 368 2976,'-5'3'8390,"1"-2"-7996,0-1-95,-1 1 0,0 0-1,1 0 1,-1 0 0,0 0 0,1 1 0,0 0 0,-1 0 0,1 0 0,0 0 0,0 1 0,0-1 0,-6 7 0,-17 9 427,-10 4-152,1 1-1,1 1 0,-50 47 1,83-69-508,0 0 0,0 0 0,0 0 0,1 0 1,-1 0-1,0 1 0,1-1 0,0 1 0,0-1 0,0 1 1,0-1-1,0 1 0,0 0 0,1-1 0,-1 7 0,1-7-17,0 0 0,0 0-1,1 0 1,-1 1-1,1-1 1,0 0 0,-1 0-1,1 0 1,0 0-1,0 0 1,1-1 0,-1 1-1,0 0 1,1 0-1,-1-1 1,1 1 0,-1-1-1,1 1 1,0-1-1,-1 0 1,5 3 0,14 6 179,1 0 0,0 0 0,0-2 1,38 9-1,-35-11-75,0-1 1,1-1-1,35 1 0,-58-5-123,0-1 0,0 1 0,-1 0 0,1 0 0,0-1 0,-1 1 0,1 0 0,0-1 0,-1 0 0,1 1 1,-1-1-1,1 0 0,-1 0 0,1 0 0,-1 0 0,1 0 0,-1 0 0,0-1 0,0 1 0,0 0 0,0-1 0,0 1 0,0 0 0,0-1 0,0 1 0,0-1 0,0 0 0,-1 1 0,1-1 0,-1 0 0,1 1 0,-1-1 0,0-3 0,1-5 71,0 1 0,-1-1 0,0 0 0,-1 1 0,-2-11 0,-14-36-53,-48-198 496,54 225-493,-1 1-1,-2 1 1,0 0 0,-2 1-1,-35-43 1,49 66-73,1 1 0,-1 0-1,0 0 1,1-1 0,-1 1 0,1-1 0,0 1 0,0-1-1,0 0 1,-1-4 0,2 6 24,0-1-1,0 1 0,0 0 1,1-1-1,-1 1 0,0 0 1,1 0-1,-1-1 1,1 1-1,0 0 0,-1 0 1,1 0-1,0-1 1,0 1-1,-1 0 0,1 0 1,0 0-1,0 0 0,0 1 1,1-1-1,1-1 1,3-2 3,0 0 0,0 1 1,0 0-1,1 0 0,-1 0 1,1 1-1,0 0 0,9-1 1,62-6-57,-52 7 118,-18 1-54,1 1 1,-1 1 0,12 1 0,12 0 677,-31-2-488,13 14-219,-10-11-37,-3-2-22,-1 0 41,0-1 37,0 1 0,0-1-1,0 0 1,1 1 0,-1-1 0,0 0 0,0 1 0,0-1 0,0 0-1,0 1 1,0-1 0,0 0 0,1 1 0,-1-1 0,0 0 0,0 1-1,0-1 1,1 0 0,-1 0 0,0 1 0,0-1 0,1 0-1,-1 0 1,1 1 0,-1-1-15,1 0 0,0 0 0,0 0 0,0 0 0,-1 0 0,1 0 0,0 0 0,0 1 0,0-1 1,0 0-1,0 1 0,0-1 0,0 0 0,-1 1 0,1 0 0,0-1 0,0 1 0,-1-1 0,1 1 0,1 1 1,-2-2 149,0 1-113,0-1-25,0 1-1,0-1 1,0 0 0,0 0 0,0 0-1,0 1 1,0-1 0,0 0 0,0 0 0,0 0-1,0 1 1,0-1 0,0 0 0,0 0-1,0 0 1,0 1 0,1-1 0,-1 0 0,0 0-1,0 0 1,0 0 0,0 1 0,0-1-1,1 0 1,-1 0 0,0 0 0,0 0 0,0 0-1,0 0 1,1 1 0,-1-1 0,0 0 0,0 0-1,0 0 1,1 0 0,-1 0 0,0 0-1,1 0 1,0 1-69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56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11 808 5472,'-11'-5'8826,"18"6"-8256,0-2-1,0 1 1,-1-1 0,11-2-1,0-1-173,-14 3-327,0 0 0,0 0-1,0 0 1,0 1 0,1-1-1,-1 1 1,0 0-1,0 0 1,6 1 0,-8-1-41,0 1 0,1 0 0,-1 0 0,0 0 0,0 0 0,-1 0 0,1 0 0,0 0 0,0 0 0,0 0 0,-1 0 0,1 1 1,0-1-1,-1 0 0,1 0 0,-1 1 0,0-1 0,1 0 0,-1 1 0,0-1 0,0 0 0,0 3 0,2 36 391,-2-36-353,-6 91 414,0-3-325,-7 329 622,9-320-599,20 330 141,-12-384-174,10 58 180,-13-91-197,-1-13-53,1-9-150,8-3 17,-6 7 58,0 0 0,0 0 0,0-1 0,-1 1 0,0-1-1,1 1 1,1-9 0,45-199-416,11-90 288,0-64 150,-39 237-57,4-43 43,5-101 280,-11 0-75,-14 197-213,-4-43 225,-2 70-252,2 49 16,-1-1 1,0 1 0,0 0 0,0-1-1,0 1 1,1 0 0,-1-1-1,0 1 1,0 0 0,1-1-1,-1 1 1,0 0 0,0-1 0,1 1-1,-1 0 1,0 0 0,1-1-1,-1 1 1,1 0 0,-1 0 0,0 0-1,1 0 1,-1 0 0,1-1-1,18-3-33,28 0 152,-35 3-138,339-28 440,166-23 529,-465 46-764,307-26 1037,-316 31-1055,91 1 326,-82 0-420,-39 0-179,0 0 1,0 0-1,0 1 0,0 0 0,0 1 1,20 7-1,-32-9-977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58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17 112 2144,'-4'1'10756,"3"7"-6519,0 16-5229,1-10 1913,-5 21-301,3-20-429,0 0 1,1 0 0,2 29 0,4 45 618,-3-54-467,-1-25-217,-1 1 1,2 0-1,2 12 0,7 25 156,-6-25 0,11 30-1,-13-45-154,0-1 0,0 0 0,1 0 0,0 0 0,1 0 0,-1 0 1,12 11-1,-13-15-53,0 0 1,1 0-1,0-1 0,-1 1 1,1-1-1,0 1 1,0-1-1,0-1 1,0 1-1,1 0 0,-1-1 1,8 2-1,-6-3 4,1 1 1,-1-1-1,1 0 0,-1-1 0,1 1 0,-1-1 0,13-4 0,-4 0 9,0-1-1,0 0 0,-1-2 1,0 1-1,0-2 1,15-12-1,2-3-42,-2-1-1,0-2 1,39-48 0,-50 52 75,-2-1 0,0 0 1,-2-1-1,0 0 0,14-42 1,-23 53-95,0-1 1,-1 0-1,-1 0 1,1-20 0,-2 10-70,0-3-631,-1 1 1,-1 0 0,-5-29-1,-1 40-1169,6 16 1773,0 0 1,0 0-1,0-1 1,-1 1-1,1 0 1,0 0-1,0-1 1,-1 1-1,1 0 0,0 0 1,0 0-1,-1-1 1,1 1-1,0 0 1,0 0-1,-1 0 1,1 0-1,0 0 1,-1-1-1,1 1 1,0 0-1,-1 0 1,1 0-1,0 0 0,0 0 1,-1 0-1,1 0 1,0 0-1,-1 0 1,1 0-1,0 1 1,-1-1-1,1 0 1,0 0-1,-1 0 1,1 0-1,0 0 1,0 0-1,-1 1 0,1-1 1,0 0-1,0 0 1,-1 0-1,1 1 1,-3 3-1193,0 1 0,1-1 1,-1 0-1,1 1 0,0 0 1,-1 6-1,1-8 166,1 10-1244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3:59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72 1984,'-24'11'1307,"23"-10"-999,0-1 1,0 0 0,1 1-1,-1-1 1,0 0 0,1 1-1,-1-1 1,0 1 0,1-1-1,-1 1 1,1 0 0,-1-1-1,1 1 1,-1 0 0,1-1 0,-1 1-1,1 0 1,0-1 0,-1 1-1,1 0 1,0 0 0,0-1-1,-1 2 1,1 0 142,-1-1 0,0 1 0,1 0 0,-1-1-1,0 1 1,0-1 0,0 0 0,-1 2 0,7 0 2733,26 5-1366,-15-7-1454,0-1 0,0-1 0,0 0 0,20-4 0,2 0-13,278-46 1739,-34 5-1225,-264 43-856,25-3-48,45 0-1,-80 6 1608,1 2-6340,-7 12-6589,-6-2 6748,4 0 1568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4:00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2 111 5056,'-2'-2'6160,"25"7"-2091,-7-5-3104,41 2 878,-51-1-1736,0 0 1,-1 0-1,1 0 1,-1 1 0,1 0-1,-1 0 1,0 0-1,6 3 1,-1 2 95,-1 0 1,1 0 0,-1 1-1,-1 0 1,9 9 0,-13-13-101,-1 1 0,1 0 0,-1 0 0,0 0 0,0 0 0,-1 0 0,1 1 0,-1-1 0,0 1 0,-1 0 0,3 10 0,-4 3 26,0 0 0,0-1 0,-2 1 0,0-1-1,-2 0 1,-9 33 0,-4 0 201,-26 50 1,17-45-598,25-54 334,1-2-2,-4-1-74,13-3 144,-1-1 0,1-1 0,-1 1 0,8-9 0,10-5-21,68-48 250,106-83 162,-168 123-402,-1-2 0,-1-1 1,49-66-1,-76 91-131,1-1 0,-2 1 0,1-1 0,0 1 0,-1-1-1,0 0 1,-1 0 0,1 0 0,-1 0 0,0-9 0,0 11-169,-1 1-1,0 0 1,0-1 0,-1 1-1,1 0 1,-1-1 0,0 1-1,1 0 1,-1 0 0,-1 0-1,1-1 1,0 1 0,-1 0-1,0 1 1,1-1 0,-1 0-1,0 0 1,-1 1 0,1-1-1,0 1 1,-5-4 0,-9-4-3448,-19-11 0,20 16 1523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4:00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6720,'1'0'145,"-1"-1"0,0 1 0,0-1 1,1 1-1,-1-1 0,0 1 0,0 0 0,1-1 1,-1 1-1,0 0 0,1-1 0,-1 1 0,1 0 1,-1-1-1,0 1 0,1 0 0,-1-1 0,1 1 1,-1 0-1,1 0 0,-1 0 0,1 0 0,-1 0 1,1-1-1,-1 1 0,1 0 0,-1 0 0,1 0 1,16 0 1813,-8 1-1067,-1 0-1,1 0 0,14-2 1,21 2 1307,-40-1-2029,-1 1-1,0-1 1,1 1 0,-1 0 0,0 0-1,1 1 1,-1-1 0,0 1 0,0-1-1,5 5 1,-4-2 22,1 0 0,-1 1 0,0 0 0,0 0 0,0 0 0,0 1 0,-1-1 0,0 1 0,0 0 0,-1 0 0,0 0 0,0 0 0,0 0 0,-1 1 0,1-1 0,-1 10 0,1 11 165,-2 0-1,-5 44 1,2-34-355,-1 7-31,1-24-89,2-1 0,0 1 0,3 27 0,-2-31-1120,0 11-2054,0-27 3083,0 1 0,1-1 0,-1 1 0,0-1 0,0 1-1,0-1 1,0 1 0,1-1 0,-1 1 0,0-1 0,0 0 0,1 1 0,-1-1-1,0 1 1,1-1 0,-1 0 0,0 1 0,1-1 0,-1 0 0,0 1 0,1-1-1,-1 0 1,1 0 0,-1 1 0,1-1 0,-1 0 0,1 0 0,-1 0 0,1 0-1,-1 0 1,1 1 0,-1-1 0,1 0 0,-1 0 0,1 0 0,-1 0-1,1-1 1,-1 1 0,1 0 0,0 0 0,14-7-3562,8 0 1313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4:01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753 0 9216,'-75'25'8449,"36"-12"-6723,7-1-521,-37 19 0,59-26-1012,-18 9 167,1 2 0,0 0 0,2 2 0,0 1 0,-40 39 0,26-16-177,-48 65 0,20-23-245,53-67-194,-79 89-4000,63-71 2357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5:02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187 109 2496,'1'-2'225,"1"0"93,-1 0-1,0 1 1,0-1 0,0 0-1,0 1 1,-1-1 0,1 0-1,0 0 1,-1 0-1,1 1 1,-1-1 0,0 0-1,1 0 1,-1 0 0,0 0-1,0 0 1,0 0 0,-1 0-1,1 0 1,-1-3 0,-1 0 172,0 1 1,0-1 0,0 1 0,0-1-1,-1 1 1,0 0 0,0 0 0,0 0-1,-6-5 1,7 8-337,0-1 0,0 0 0,0 1 0,0-1-1,0 1 1,-1 0 0,1 0 0,-1 0 0,1 0 0,-1 0 0,1 0 0,-1 1 0,0-1 0,1 1-1,-1 0 1,0 0 0,1 0 0,-1 0 0,1 0 0,-1 0 0,-3 1 0,1 1-81,0 0 1,1 0-1,-1 0 0,0 1 1,1 0-1,-1-1 1,1 2-1,0-1 0,0 0 1,0 1-1,1 0 1,-1 0-1,-5 8 1,2-2-27,1-1 0,1 1 1,0 1-1,0-1 0,-5 19 1,8-19 1,1-1 0,0 1 1,0 0-1,1 0 0,0-1 1,0 1-1,4 18 0,-1-20 70,-1 0-1,2 0 0,-1 0 0,1-1 0,6 9 0,3 6 112,-3-3-238,-3-7 121,-1 0 0,0 1 0,0 0 0,-1 0 1,-1 0-1,4 21 0,-7-24-13,-1 0-1,0 0 1,-1 0 0,-2 12-1,1-3 0,-3 15-61,-1 0-1,-10 34 0,7-37-221,-6 20-2119,1-18-2281,12-28 2864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1:5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7232,'0'-9'6752,"10"9"-4800,4 0-1121,20 0 33,5 9-512,23-4-160,0 4-96,25-2 256,-11 2-160,-5-4-1600,-4-1 768,-3-1-4607,-7 6 2911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0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 3136,'0'-1'13071,"-4"3"-10975,-5 3-1109,1 1 0,-15 11-1,-5 5-47,-30 14-539,2 4 0,1 1 0,-87 88 0,70-48-1126,25-26-5615,35-41 3942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5:03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65 7232,'-28'0'3834,"73"-1"2464,-15 0-5764,1-1-1,36-7 1,29-11-503,-29 6-2338,0-2-5897,-48 15 6055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5:03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5 3328,'3'-4'9504,"-5"10"-7158,0 2-1482,-28 52 2537,4-10-2407,16-27-1289,1 0 0,-7 26 1,13-37-1389,1 0 0,0-1 0,0 20 0,3-17-2536,4 3 1377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5:04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12 121 4480,'-12'-4'12662,"18"0"-12478,-1 1 0,1-1-1,8-3 1,11-2 239,1 0 1,0 2-1,0 1 1,33-4-1,-48 9-49,-1 0 0,0 1 0,1 0 0,-1 1 0,1 0 0,-1 1-1,1 0 1,16 6 0,-22-7-238,-1 0-1,1 0 1,-1 0-1,1-1 1,0 0-1,-1 0 0,9 0 1,32-8 576,-43 8-694,17-5 47,0-2 1,0 0-1,0-1 1,30-18-1,-42 22-88,12-5 1328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5:05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33 4160,'0'-1'83,"0"1"1,0 0 0,-1 0-1,1 0 1,0-1-1,0 1 1,0 0-1,0 0 1,-1-1 0,1 1-1,0 0 1,0 0-1,0-1 1,0 1-1,0 0 1,0 0 0,0-1-1,0 1 1,0 0-1,0 0 1,0-1 0,0 1-1,0 0 1,0-1-1,0 1 1,0 0-1,0 0 1,0-1 0,0 1-1,0 0 1,0 0-1,0-1 1,1 1-1,-1 0 1,0-1 0,10-11 3073,-9 11-2470,0 0 0,0 0 0,0 0 1,1 1-1,-1-1 0,0 0 0,0 0 0,0 1 0,1-1 0,-1 0 1,0 1-1,1-1 0,2 0 0,-13 99 2110,4-63-2223,-48 254 2153,9-60-1924,24-61-2275,18-145-613,5-2 586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5:16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2304,'6'-1'18325,"8"-1"-14083,13-2-7376,-17 3 5028,103-15-919,-20 3-782,55-1-59,-112 9-78,-28 3-62,0 1 0,0 0 0,0 0 1,0 1-1,11 0 0,0 2-14,-18-2-112,-1 0 0,1 0 0,0 0 0,0 0 0,0-1 0,0 1 0,-1 0 1,1 0-1,0 0 0,0-1 0,0 1 0,-1 0 0,1-1 0,0 1 0,-1-1 0,1 1 0,1-2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4:54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44 521 1312,'-2'-5'9888,"-1"8"-7673,2-2-2140,0-1-1,0 1 1,1 0-1,-1 0 0,0 0 1,1 0-1,-1 0 1,1 0-1,-1 0 1,1 0-1,-1 1 1,-5 11 473,0 3-232,-3 28 206,7-33-487,-1 0-1,1 1 1,1-1 0,0 0 0,1 21 0,2-14-43,-2-9 110,1 1-1,0 0 1,1-1 0,0 1-1,5 12 1,-7-21-88,0-1 1,1 1-1,-1-1 0,0 1 0,1-1 1,-1 1-1,0-1 0,1 0 0,-1 1 1,1-1-1,-1 1 0,1-1 0,-1 0 1,1 0-1,-1 1 0,1-1 1,-1 0-1,1 0 0,-1 1 0,1-1 1,-1 0-1,1 0 0,0 0 0,-1 0 1,1 0-1,-1 0 0,1 0 0,0 0 1,-1 0-1,1 0 0,-1 0 0,1 0 1,-1 0-1,1-1 0,0 1 0,-1 0 1,1 0-1,-1-1 0,1 1 0,-1 0 1,1-1-1,-1 1 0,0 0 0,1-1 1,-1 1-1,1-1 0,19-20 2,-20 20 2,36-53-88,3-4-25,-33 51 178,1-1 89,-7 8-172,0 1 1,0-1 0,1 0-1,-1 1 1,0-1 0,0 0 0,1 1-1,-1-1 1,0 1 0,0-1-1,0 1 1,0-1 0,0 1-1,1-1 1,-1 0 0,0 1-1,0-1 1,0 1 0,0-1-1,0 1 1,-1-1 0,1 1-1,0-1 1,0 1 0,0 2 25,1-1 0,-1 0 0,1 1 0,0-1-1,-1 1 1,1-1 0,0 0 0,1 0 0,0 3 0,4 7 24,-3-6-13,0 1 0,0-1 0,0 0 0,1 0 0,0-1-1,0 1 1,1-1 0,-1 0 0,1 0 0,8 6 0,-11-9 13,1-1 0,0 1 0,0-1 0,-1 1 0,1-1 1,0 0-1,0 0 0,0 0 0,0 0 0,0-1 0,1 1 0,-1-1 0,0 0 0,0 0 1,0 0-1,0 0 0,0-1 0,1 1 0,-1-1 0,0 0 0,0 0 0,0 0 1,0 0-1,4-3 0,-1 1-12,-1-1 1,1 0 0,-1 0-1,-1 0 1,1 0 0,-1-1-1,1 0 1,-1 0-1,0 0 1,-1 0 0,0-1-1,1 1 1,2-9 0,-2 4-56,-1 0 1,1 0 0,-2-1-1,1 1 1,-2-1 0,1 0 0,-1-13-1,-1 20 14,0 0-1,0 1 0,0-1 1,-1 1-1,0-1 0,1 1 0,-1-1 1,-1 1-1,1-1 0,0 1 1,-1 0-1,0 0 0,1-1 1,-1 1-1,-1 1 0,1-1 0,-3-3 1,-1 1-34,0 0 0,0 1 0,-1 0 0,1 0 0,-1 1 0,-13-6 0,4 1-412,16 8 327,3 2 69,0-1 25,0-1-1,0 1 1,0-1-1,1 0 1,-1 0-1,0 0 1,0 0-1,0 0 1,4-2-1,-2 2 10,19-3 160,0-1-1,0-1 1,40-13-1,-47 12-148,-1-1-1,1-1 1,-1 0 0,-1-1-1,26-19 1,-32 19 38,0 0 0,0 0 0,0-1-1,-2 0 1,1 0 0,-1-1 0,-1 0 0,0 0 0,9-22-1,-2-6 140,14-68 0,-23 89-117,1-21-9,-3 27 44,-1-1 0,5-13 0,-4 17 338,-4 21-135,-12 134-98,-11 25 90,16-111-139,-5 24-30,-13 53 538,23-127-545,4-10-115,-1 0 0,1 0 0,0 0 0,0 0 0,0 0 1,0 0-1,0 1 0,0-1 0,0 0 0,-1 0 1,1 0-1,0 0 0,0 0 0,0 0 0,0 0 0,0 0 1,0 0-1,-1 0 0,1 0 0,0 0 0,0 0 0,0 0 1,0 0-1,0 0 0,0-1 0,-1 1 0,1 0 1,0 0-1,0 0 0,0 0 0,0 0 0,0 0 0,0 0 1,0 0-1,0 0 0,-1 0 0,1 0 0,0-1 1,0 1-1,0 0 0,-1-1-50,1-1 0,-1 1 0,1 0 0,-1-1 0,1 1 0,0-1 0,0 1 0,-1-1 0,1 1 0,0-1-1,0 1 1,1-1 0,-1-2 0,1 0 6,0-1-1,1 1 0,-1-1 0,1 1 0,0 0 0,5-8 1,20-27 5,-21 31 131,-2 2-70,12-15-182,-16 20 173,1 0 0,0 0 0,0 0 0,0 0 0,0 0 0,0 0 1,0 0-1,0 0 0,0 1 0,0-1 0,1 1 0,-1-1 0,0 1 0,0-1 0,3 0 0,-3 2 32,0-1-1,0 1 1,0-1 0,0 1-1,0 0 1,0 0-1,0-1 1,0 1-1,-1 0 1,1 0-1,0 0 1,-1 0-1,1 0 1,1 2-1,10 18 183,-11-18-211,11 18 265,-1 0-208,15 34 0,-26-53-52,1-1 0,0 0 1,-1 1-1,1-1 0,0 0 1,-1 0-1,1 1 0,0-1 1,0 0-1,0 0 1,0 0-1,0 0 0,0 0 1,1 0-1,-1-1 0,0 1 1,0 0-1,1 0 0,-1-1 1,0 1-1,1-1 0,-1 1 1,0-1-1,1 0 0,-1 0 1,1 1-1,-1-1 1,1 0-1,-1 0 0,1 0 1,-1-1-1,0 1 0,1 0 1,-1-1-1,1 1 0,-1 0 1,0-1-1,2 0 0,4-2 2,-1 0 0,0 0 0,0 0 0,0-1-1,0 0 1,-1 0 0,7-5 0,3-6-9,25-23-225,-36 34 241,-1 0 1,0 0-1,0 0 1,0-1-1,0 1 1,-1-1-1,4-8 1,-3 6 10,-7 0-85,2 6 40,1 1 0,0-1 0,-1 0 0,1 1 0,-1-1 0,1 1 0,-1-1 0,1 1 0,-1-1 1,1 1-1,-1 0 0,1 0 0,-1 0 0,1 0 0,-1 0 0,1 0 0,-1 0 0,1 1 0,-1-1 0,1 1 0,-1-1 1,1 1-1,0-1 0,-1 1 0,1 0 0,-2 1 0,-2 0 30,0 2 0,0-1 1,1 0-1,-1 1 0,-5 6 0,8-7 21,-1 1-1,1-1 0,0 1 0,0 0 1,0 0-1,0 0 0,1 0 0,-1 0 1,1 0-1,0 0 0,1 0 0,-1 1 1,1-1-1,-1 0 0,2 7 0,-1-6-3,0 0 0,1-1-1,0 1 1,0 0-1,0-1 1,0 1 0,1-1-1,-1 0 1,1 1 0,0-1-1,1 0 1,-1 0-1,5 5 1,-5-7 4,-1 0 0,1 0 0,0 0 0,0-1 1,0 1-1,0-1 0,0 1 0,0-1 0,0 0 0,1 0 0,-1 0 1,0 0-1,1 0 0,3 1 0,-3-2 21,1 0 0,0-1 0,0 1 1,0-1-1,0 1 0,-1-1 0,8-3 0,9-3-25,0-2 0,30-17-1,-31 15-84,0 1-1,36-12 1,-54 21 47,1 0 1,0 1-1,0-1 1,0 1 0,1 0-1,-1-1 1,0 1-1,0 0 1,0 0-1,0 1 1,0-1-1,0 0 1,0 1-1,0-1 1,0 1-1,0-1 1,0 1-1,0 0 1,-1 0-1,1 0 1,0 0-1,0 0 1,-1 1-1,3 0 1,-2 1 12,1 1 1,-1-1 0,0 0-1,0 0 1,0 1-1,0 0 1,0-1-1,-1 1 1,0 0 0,0 0-1,0-1 1,1 6-1,1 7-9,-3-16 3,1 0 0,-1 0 1,1 0-1,-1 0 0,1 0 0,-1 0 0,1 0 0,-1 0 0,1 0 0,-1 0 0,1-1 1,-1 1-1,1 0 0,-1 0 0,1 0 0,-1-1 0,1 1 0,-1 0 0,1-1 0,-1 1 1,0 0-1,1-1 0,-1 1 0,0 0 0,1-2 0,20-16-254,8-18 55,-19 24 146,-1 0-1,16-14 1,-24 24 47,1 1 0,0 0 1,0 0-1,0 0 0,0 0 0,0 0 1,0 0-1,0 0 0,0 1 0,0-1 1,0 1-1,3-1 0,-4 1 44,0 0 0,0 0-1,0 0 1,0 0 0,0 0 0,0 0-1,0 0 1,0 1 0,0-1 0,0 0-1,0 0 1,0 1 0,0-1 0,0 1 0,0-1-1,0 1 1,0-1 0,0 1 0,0-1-1,-1 1 1,1 0 0,0 0 0,0-1-1,-1 1 1,2 2 0,11 22 169,-1 2-1,15 47 1,-24-64-1245,0 0 0,8 17-1,6 0-11388,-7-18 8419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4:56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5568,'-5'0'11226,"11"14"-7050,-5-12-3989,0 0 0,0 1 0,1-1 0,0 0 0,-1 0 0,1 0 0,0 0 0,0 0 0,0-1 0,0 1-1,4 2 1,31 15 691,-17-9-399,-7-5-420,-1 0 0,1 0 1,0-2-1,23 5 0,6 1-35,-28-6-15,1-1 0,0 0 0,16-1 0,12 1-77,25-1 9,-79 14 91,0-7-51,-24 15 1,20-14-25,-19 15 1,-64 64 127,82-72-613,2 1 0,0 0 0,1 1 0,-11 20 0,-1 5-3781,20-26 2336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4:59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274 218 3712,'-10'3'1610,"10"-3"-1557,-1 0 1,1 0-1,0 0 0,0 0 0,0 0 0,-1 0 1,1 0-1,0 0 0,0 0 0,0 0 0,-1 0 1,1 0-1,0 0 0,0 0 0,0 0 0,-1 0 1,1 0-1,0 0 0,0 0 0,-1 0 0,1 0 1,0 0-1,0 0 0,0 0 0,0-1 0,-1 1 1,1 0-1,0 0 0,0 0 0,0 0 0,0 0 1,-1-1-1,1 1 0,0 0 0,0 0 0,0 0 1,0 0-1,0-1 0,-23 0 7639,9 1-6754,0 1 0,-20 2 0,13 2-300,0 0 173,-36 12 0,52-15-749,0 0 1,0 1 0,0 0 0,0-1 0,0 2 0,0-1-1,1 0 1,0 1 0,-1 0 0,1 0 0,-5 8 0,7-10-46,1 1 0,-1-1 0,1 0-1,0 0 1,0 1 0,0-1 0,1 1 0,-1-1 0,0 1 0,1-1 0,0 1 0,-1-1 0,1 1 0,0-1 0,0 1 0,1 4 0,0-3 17,0-1 1,1 0-1,-1 1 0,1-1 1,-1 0-1,1 0 1,0 1-1,0-1 0,0-1 1,5 6-1,0-2-12,-1 0-1,1-1 0,1 0 1,-1 0-1,1 0 0,0-1 1,0 0-1,15 5 0,-13-6 1,-1-1 0,0 0-1,1-1 1,-1 1-1,1-2 1,-1 1 0,1-2-1,0 1 1,-1-1 0,11-3-1,-14 3 5,-1-1-1,0 1 1,1-1 0,-1-1-1,0 1 1,0-1-1,0 0 1,0 0 0,-1 0-1,1-1 1,-1 0-1,0 0 1,0 0 0,0 0-1,-1-1 1,0 1-1,6-10 1,-8 11 0,1 0-1,-1 0 1,-1 0 0,1 0-1,0 0 1,-1-1 0,1 1-1,-1 0 1,0 0 0,0 0-1,0 0 1,0-1 0,-1 1-1,1 0 1,-1 0-1,0 0 1,0 0 0,0 0-1,0 0 1,-1 0 0,1 0-1,-1 0 1,0 1 0,-3-5-1,-3-3 76,0 1 1,-1 0-1,0 0 0,-1 1 0,-14-10 0,-115-65 784,125 72-748,-22-21 1,27 24-210,8 7 70,-1 0 0,1 0 0,0 0 0,0 0 1,0 0-1,0 0 0,0 0 0,1-1 0,-1 1 0,0 0 0,0 0 0,1-1 0,-1 1 1,1 0-1,-1-1 0,1 1 0,0 0 0,-1-1 0,1 1 0,0-1 0,0 1 1,0-1-1,0 1 0,0-2 0,1 1 18,0 0 0,0 0 0,0 0 0,0 1 0,1-1 0,-1 0 0,0 1 0,1-1 0,-1 1 0,1 0 0,-1-1 0,1 1 0,0 0 0,3-2 0,4-2 54,1 1 0,-1 1 0,1-1 0,0 1 0,14-2 0,34 0 234,0 2 0,111 9 0,-150-5-336,-3 0-1132,25 5-1,-3 6-8367,-20-4 5970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5:00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11 4736,'0'0'63,"0"-1"1,0 1-1,0 0 1,0-1 0,0 1-1,0 0 1,0-1-1,0 1 1,0-1-1,0 1 1,0 0-1,0-1 1,0 1-1,0 0 1,0-1 0,1 1-1,-1 0 1,0-1-1,0 1 1,0 0-1,1 0 1,-1-1-1,0 1 1,0 0-1,1 0 1,-1-1 0,0 1-1,1 0 1,-1 0-1,0 0 1,1-1-1,-1 1 1,0 0-1,1 0 1,-1 0-1,0 0 1,1 0 0,-1 0-1,0 0 1,1 0-1,-1 0 1,0 0-1,1 0 1,-1 0-1,0 0 1,1 0-1,-1 0 1,0 0-1,1 0 1,-1 0 0,0 1-1,1-1 1,-1 0-1,3 1 488,0 1 1,-1-1-1,1 0 0,-1 1 1,0 0-1,4 2 0,-2 0-214,-1 1 1,0-1-1,0 0 0,0 1 0,0-1 0,0 1 0,-1 0 1,0 0-1,0 0 0,-1 0 0,1 0 0,-1 1 0,0-1 1,0 9-1,0 1 155,-1 0 1,0-1-1,-1 1 1,-4 15-1,2-13-149,-1-1-1,-1 0 1,-1 0-1,-7 15 1,-34 57 16,43-81-383,-36 57-467,35-57-264,-1 0 0,1 0 0,-1-1 0,0 0 0,-1 0 0,-9 7 0,8-8-2909,6 0 1174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5:22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3904,'3'-1'9437,"0"10"-5875,1 7-3437,0 1 1,1 16-1,-1 13 183,7 65-194,-5-83-16,1-1 1,1 1 0,19 43-1,-27-70-75,0 0 0,1-1 0,-1 1 0,0 0-1,1-1 1,-1 1 0,0 0 0,1-1 0,-1 1 0,1-1-1,-1 1 1,1-1 0,-1 1 0,1-1 0,-1 1-1,1-1 1,-1 1 0,2 0 0,-1-1-2,-1 0 1,1 0-1,-1 0 1,0 0-1,1-1 1,-1 1-1,1 0 1,-1 0-1,1 0 1,-1 0-1,0 0 1,1-1-1,-1 1 1,0 0-1,1 0 1,-1-1-1,1 1 1,-1 0-1,0 0 1,0-1-1,1 1 1,-1 0-1,1-1 1,1-3 58,0 1 0,0-1 0,0 1 0,-1-1 0,1 0 0,1-6 0,45-180 928,-42 168-1035,-3 13-6,0 0-1,2-17 0,-5 21 51,1 0 1,0 0 0,0 0 0,1 0 0,-1 1-1,1-1 1,0 1 0,4-7 0,-6 11-12,1 0 0,-1 0 1,0 0-1,0 0 0,0 0 1,0 0-1,1 0 0,-1 0 1,0 0-1,0 0 0,0 0 1,0 0-1,0 0 0,1 0 1,-1 0-1,0 0 0,0 0 1,0 0-1,0 0 0,0 0 1,1 1-1,-1-1 0,0 0 1,0 0-1,0 0 0,0 0 1,0 0-1,0 0 0,0 1 1,0-1-1,0 0 1,0 0-1,1 0 0,-1 0 1,0 0-1,0 1 0,0-1 1,0 0-1,0 0 0,0 0 1,0 0-1,0 1 0,4 14 122,2 15-27,-2 8 81,-2 0 1,-5 74-1,-1-40-36,-9 139 289,7-171-122,-1 1 0,-2-2-1,-16 45 1,24-81-248,0-1 0,0 0 0,0 0 0,0 1 0,0-1 0,-1 0 0,1 0 1,-1 0-1,0 0 0,-2 2 0,4-4-49,-1 0 1,0 1 0,1-1-1,-1 1 1,0-1-1,0 0 1,0 1-1,1-1 1,-1 0-1,0 0 1,0 0-1,0 0 1,0 1-1,1-1 1,-1 0-1,0-1 1,0 1 0,0 0-1,0 0 1,1 0-1,-1 0 1,0-1-1,0 1 1,0 0-1,1-1 1,-1 1-1,0 0 1,0-1-1,1 1 1,-1-1-1,0 0 1,1 1-1,-1-1 1,1 1 0,-1-1-1,0-1 1,-2-1-51,1 0 1,-1 0 0,1-1 0,0 1 0,0-1-1,0 0 1,1 0 0,-1 0 0,1 1-1,0-1 1,0 0 0,0-1 0,1 1 0,-1 0-1,1 0 1,0 0 0,0 0 0,1-5 0,2-8 36,1 1 0,0 0 0,9-21 0,-7 18 184,-1 5-196,0 1 0,1 1 0,1-1-1,0 1 1,0 0 0,1 1 0,0 0 0,1 0 0,1 1 0,0 0 0,0 0 0,22-14 0,-15 13-494,1 1 0,0 1 0,0 0 1,1 2-1,0 0 0,29-6 0,-32 10-1294,0 1-1,0 0 1,0 1 0,31 2 0,-3 6-1552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0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297 641 1984,'5'-6'13621,"-11"-6"-12008,6 9-1375,-1 1 1,0-1-1,0 1 1,0-1 0,-1 1-1,1-1 1,-1 1-1,-2-4 1,-40-36 2593,38 37-2708,-1 1 0,1 0 0,-1 0 1,0 0-1,0 1 0,0 0 1,0 0-1,0 1 0,-15-3 0,18 6-140,1-1-1,-1 0 0,1 1 1,-1 0-1,1 0 0,0 0 0,-1 0 1,1 1-1,0-1 0,0 1 1,-6 3-1,-2 4 11,-17 16 0,-1 1 90,25-23-47,0 0-1,0 1 0,0 0 1,0-1-1,1 1 0,0 1 1,-5 6-1,7-9-40,-1 1 1,1-1-1,1 0 1,-1 1-1,0-1 0,0 0 1,1 1-1,0-1 1,-1 1-1,1-1 0,0 1 1,0-1-1,0 1 1,1-1-1,-1 1 0,0-1 1,1 0-1,0 1 1,1 3-1,0 0 88,1-1-1,0 1 1,0-1-1,0 0 1,6 8-1,-6-11-30,-1 0-1,0 0 1,1 0-1,-1 0 1,1 0-1,0 0 1,0 0-1,0-1 1,-1 0-1,1 1 1,1-1-1,2 1 1,0-1 3,0 0 0,0 0 0,0 0 1,0-1-1,0 0 0,0 0 0,0-1 0,0 0 0,0 0 0,0 0 1,9-3-1,-5 0 5,-1 0 0,0-1 0,0 0 0,0 0 0,14-12 0,-9 6 0,-1 0 0,1-1 0,-2-1 0,0 0 1,13-19-1,-20 24-11,0 0-1,-1 0 1,0-1 0,0 0 0,-1 0 0,0 0 0,0 0 0,-1 0 0,-1-1-1,1 1 1,-1-18 0,-3 0 6,-2 0-1,-1 1 1,-9-31-1,4 21 6,-25-85 14,27 102-97,0 1-1,-1-1 1,-1 2-1,-14-20 1,23 35-12,-7-9-59,0 0-1,-1 1 0,-17-16 1,24 24-29,-1 0 0,0-1 0,0 1 0,0 1 0,0-1 0,0 0 0,0 1 0,-1 0 0,1-1 0,-1 1 0,1 0 0,0 1 0,-1-1 0,0 1 0,1 0 0,-1-1 0,1 2 0,-1-1 0,-5 1 0,-14 5-3009,18 1 1696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8:57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1 736,'0'0'3755,"2"1"-2838,18 10 1389,-3-3-703,12 10 324,-15-10-1072,24 18 0,-35-24-772,1 1 0,-1-2 0,0 1-1,0 0 1,1-1 0,-1 1-1,1-1 1,0 0 0,-1 0 0,1-1-1,4 1 1,7 0 364,23-2 0,-12 1-24,-14-1-378,0-1 1,0 0-1,0 0 1,0-1 0,-1-1-1,1 0 1,-1 0 0,14-8-1,-24 12-31,-1-1 0,1 1 0,-1 0 0,1-1 0,0 1 0,-1 0 0,1-1 0,-1 1 0,1-1 0,-1 1 0,1-1 0,-1 1 0,0-1 0,1 1 0,-1-1 0,1 1 0,-1-1 0,0 0 0,0 1 0,1-1 0,-1 0 0,0 1 0,0-1 0,0 0 0,0 1 0,0-1 0,0 0 0,0 1 0,0-1 0,0 0 0,0 1 0,0-1 0,0 0 0,0 1 0,0-1 0,-1 0 0,1 1 0,0-1 0,0 1 0,-1-1 0,1 0 0,-1 1 0,0-1 0,0-1 2,0 0 0,0 1 0,-1-1 0,1 1-1,-1 0 1,1 0 0,-1-1 0,1 1 0,-1 0-1,0 0 1,1 0 0,-1 1 0,-4-2-1,-13-4 80,17 5-74,0 1-1,0-1 1,0 0 0,-1 1-1,1-1 1,0 1 0,0 0-1,-1 0 1,1-1 0,0 2-1,-1-1 1,1 0 0,-3 1-1,-6 0-1,9-1 12,1 0 0,-1 1 0,0-1 0,1 0 0,-1 1 1,0-1-1,1 1 0,-4 1 0,-4 3 90,0 0-1,1 1 1,0 0-1,0 1 1,0 0-1,0 0 1,1 0-1,1 1 1,-1 0-1,1 1 1,0 0 0,1-1-1,0 2 1,-4 10-1,5-8 38,1 0 0,0 0 0,1 0 0,0 1 0,1-1 0,0 0 0,1 1 1,0-1-1,1 1 0,4 18 0,-4-25-91,1 0 1,0-1 0,0 1-1,1-1 1,0 1 0,0-1-1,0 0 1,0 0 0,1 0-1,0 0 1,0 0 0,0-1-1,0 0 1,1 0 0,7 5-1,57 30 253,-67-38-330,0 0-1,-1 0 1,1 0-1,0 1 1,-1-1 0,0 0-1,1 1 1,-1-1-1,0 0 1,0 1-1,1 0 1,-1-1-1,0 1 1,-1 0-1,1-1 1,0 1-1,0 0 1,-1 0 0,1 0-1,-1 0 1,0-1-1,1 1 1,-1 2-1,0 0 42,0-1-1,0 1 0,-1-1 1,1 0-1,-1 1 1,0-1-1,0 0 0,0 0 1,0 0-1,-1 0 1,1 0-1,-4 5 0,-2 2-3,1 1-6,-1-1-1,-1-1 0,0 1 1,0-2-1,-10 9 1,-59 52-187,77-68 155,-1-1-1,1 1 1,-1-1-1,1 1 1,0 0-1,-1-1 1,1 1-1,0 0 1,0-1-1,-1 1 1,1 0-1,0 0 1,0-1-1,0 1 1,0 0-1,0 0 1,0-1-1,0 1 1,0 0-1,0-1 1,1 1-1,-1 0 1,0-1-1,0 1 1,1 0-1,-1-1 1,0 1-1,1 0 1,-1-1-1,0 1 1,1-1-1,-1 1 1,1 0-1,-1-1 1,1 1-1,0-1 1,0 1-1,2 2-3,1 0 0,-1 0 0,1 0 0,6 3 0,20 12 59,-21-12 82,-1 0 0,19 7 0,8 1 204,-5-2-25,0 0 1,-2 2-1,49 31 1,-76-44-267,0 0 0,1-1 0,-1 1 1,0 0-1,0 1 0,0-1 0,0 0 1,0 0-1,0 0 0,0 1 0,0-1 0,-1 0 1,1 1-1,0-1 0,-1 0 0,1 1 1,-1-1-1,1 4 0,-1-4 3,0 0-1,-1 1 1,1-1-1,0 0 1,-1 1-1,1-1 1,-1 0-1,0 0 1,1 1-1,-1-1 1,0 0-1,0 0 1,1 0-1,-1 0 1,0 0-1,0 0 1,0 0-1,0 0 1,0 0-1,-1-1 1,-1 2-1,-16 10 159,0-2 0,-1 0-1,0-1 1,0-1 0,-26 6-1,28-10-717,0-1 0,0 0 0,-33 0 0,-39-3-6250,60 0 4475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01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2656,'0'-2'453,"0"1"1,0 0-1,0 0 1,1-1-1,-1 1 0,0 0 1,1 0-1,-1 0 1,1 0-1,-1 0 1,1-1-1,0 1 0,-1 0 1,1 0-1,1-1 1,3-4 733,-1-3 3050,-1 1-3471,-2 6-620,-1 1 0,1-1 1,0 1-1,-1-1 0,0 1 0,1-1 0,-1 1 1,0-1-1,0 0 0,1 1 0,-2-3 1878,2 6-1747,2 6-17,-1 0-1,0 0 1,1 11-1,1 7 52,1 8 11,2 47 0,-1-3 154,4 57 138,-10-134-241,-4-11-400,2 6 7,0-1 1,1 0-1,-1 1 0,1-1 0,0 0 0,1 0 0,-1 0 0,1 0 0,0-6 0,-1-7 38,-8-56 118,-2-8-313,9 26-3835,-2 44-1417,3 11 4821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8:50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4 1728,'1'-3'11098,"2"13"-9129,3 18-2556,-5-19 731,35 223 1024,-21-144-517,3 17-28,3-9 17,13 183 0,-30 1 618,-5-173-959,-14 485 811,-7-412-723,-1 3-358,11 132 648,-3-86-726,2-64 205,12-127-126,-8 91 121,-31 163-130,32-238 31,3 0-1,1 85 1,5 17-127,-1-2 17,6-101 99,14 63 1,-4-26-152,6 171 86,-16-159 133,-5 10-190,-1-67 141,-1-35-64,0-1 0,0 0 0,-1 1 0,-4 12-1,2-5-134,3-5 68,3-2-509,-2-9 570,-1-1-1,1 0 0,0 0 0,0 1 0,0-1 1,0 0-1,0 0 0,0 1 0,0-1 0,0 0 1,0 1-1,-1-1 0,1 0 0,0 0 0,0 0 1,0 1-1,0-1 0,-1 0 0,1 0 0,0 0 1,0 1-1,0-1 0,-1 0 0,1 0 0,0 0 1,0 0-1,-1 0 0,1 0 0,0 1 0,-1-1 1,1 0-1,2 1-10,2 0 121,11 1-1,-1 0 1,1-1-1,0 0 0,21-3 1,4 1-91,213-11-78,-17 3 320,-138 6-53,41 1 206,37 2-119,-64-3-207,56-4 48,-5 0-119,513 1 601,-381 7-497,-94 1 72,-45-2 1,540-9 48,-462 5-268,83-5 178,-99-4-91,147-12-38,-26-3 47,71-8 40,232-31 103,-238 44-154,11-2 254,-227 16-100,-171 7 164,-16 2-396,0-1 0,1 1 0,-1 0 0,0 0 0,1 0 0,-1 0 0,0 0 1,1 0-1,-1 0 0,0 0 0,0 1 0,1-1 0,1 1 0,-2 0 35,-2 15-2632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8:53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221 332 224,'23'-12'11813,"-24"-2"-9920,-1 7-1566,0 1 0,-1-1-1,0 1 1,0-1 0,-8-11-1,-7-12 386,-30-58 557,42 77-1113,0 0-1,-1 1 1,0 0-1,-1 0 0,0 0 1,0 1-1,-1 1 0,0-1 1,0 1-1,-1 1 1,0 0-1,-1 0 0,0 1 1,-17-8-1,23 14 146,8 5-92,14 10 24,-5-5-133,-11-8-98,125 135 108,-104-110-53,-4-6 45,31 31 0,-45-49-88,-1 1-1,1 0 1,-1 1-1,3 4 1,-3-5 37,0 1 1,0-1-1,0 0 1,5 4-1,-8-8-31,1 1-1,-1-1 1,1 0-1,-1 1 1,1-1-1,-1 1 1,1-1-1,-1 1 1,0-1-1,1 1 1,-1-1-1,0 1 1,1-1-1,-1 1 1,0-1-1,0 1 1,0-1-1,1 1 1,-1 0-1,0-1 1,0 1-1,0-1 1,0 1-1,0 0 1,0-1-1,0 2 1,-1 0 21,0-1 0,0 1 0,-1 0 0,1-1 0,0 1 0,-1-1 0,1 0 0,-3 2 0,-29 25 298,-74 47 0,73-56-2249,-36 16 1,33-22-5323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06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301 556 1824,'-8'-2'9131,"8"1"-8827,-6-5-587,-45-37 4171,33 30-2990,-6-8 283,-9-8-189,31 27-909,0-1-1,-1 1 1,1 1-1,0-1 0,-1 0 1,1 1-1,-5-3 0,4 3 6,1 0-1,-1-1 0,1 1 1,0-1-1,0 1 1,-1-1-1,1 0 0,-3-4 1,4 5-55,0 0-1,0 0 1,0 0 0,0 0 0,0 0 0,0 0 0,0 0 0,0 1 0,-1-1-1,1 0 1,0 1 0,0-1 0,-1 0 0,1 1 0,0 0 0,-1-1 0,1 1-1,-1 0 1,1 0 0,0 0 0,-1 0 0,1 0 0,-1 0 0,1 0-1,0 0 1,-3 1 0,2 0-24,-1 0-1,1-1 1,-1 1-1,1 1 0,-1-1 1,1 0-1,0 1 1,-1-1-1,1 1 1,0-1-1,0 1 1,-2 3-1,-9 10 144,10-12-125,0 0-1,0 0 1,1 0 0,-1 1 0,1-1 0,0 1 0,0-1 0,0 1 0,0 0 0,1 0 0,-2 7 0,-2 37 735,15-11-383,-9-33-340,0 0 0,0 0 0,1 0 0,0-1 0,0 1 0,0 0 0,0-1 0,0 0 1,1 1-1,0-1 0,-1 0 0,7 5 0,5 6-35,-10-10 1,1 1-1,-1-1 1,1-1-1,0 1 1,0-1-1,0 0 1,0 0-1,1 0 1,-1-1-1,1 0 1,6 2 0,-1-1 32,1-1 0,0 0 0,0 0 0,17-1 0,-17-1 15,-1-1 1,0-1 0,0 0-1,1 0 1,-2-1-1,1-1 1,0 0-1,-1 0 1,1-1-1,-1 0 1,-1-1-1,16-11 1,-23 16-28,0 0 1,-1 0-1,1-1 1,-1 1-1,1 0 1,-1-1-1,0 1 1,1-1-1,-1 1 1,0-1-1,0 0 1,0 0-1,0 1 1,0-1-1,-1 0 1,1 0-1,-1 0 1,1 0-1,0-3 0,-2 2 6,1 1-1,0 0 0,-1 0 0,1 0 0,-1-1 0,1 1 0,-1 0 0,0 0 0,0 0 0,0 0 0,0 0 0,-1 0 0,1 1 0,0-1 0,-1 0 0,1 1 0,-3-3 0,-75-59 467,-8-7-190,79 62-302,0 0 0,0 0 0,1-1 0,1 0-1,-1 0 1,2 0 0,-9-18 0,-1-7 109,8 18-33,0-1 0,-7-26 0,11 29-144,0-1-1,1 1 0,0-18 0,2 26 57,0 1 0,1 0 0,-1-1 0,1 1-1,0 0 1,1 0 0,-1 0 0,1 0 0,0 0-1,0 0 1,5-8 0,-3 7 52,1 0 1,-1 1-1,1 0 0,0 0 1,0 0-1,1 1 0,-1 0 1,1 0-1,0 0 0,0 0 1,0 1-1,1 0 0,-1 1 1,1-1-1,0 1 0,-1 1 1,14-3-1,-7 2 9,1 1 1,0 0-1,-1 0 1,1 1-1,0 1 1,0 1-1,-1 0 1,26 7 0,13 3 313,-51-12-320,4 2-1071,-10 23-19708,-4-4 17600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08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1 606 2240,'11'-1'6358,"-8"2"-5939,1-1 1,-1 0-1,1 0 1,-1-1-1,1 1 1,-1-1-1,0 1 0,6-3 1,-2-1 77,0-1 1,0 1-1,6-8 1083,-7 25-604,-4-5-843,0 0 1,-1 0-1,0 0 1,0 1-1,-1 7 0,2 21-59,15 142 493,-10-95-14,-2 6 178,-3-40-440,-1-30-187,0 0 0,5 22 0,-2 5 239,-3-37-244,-1 0 0,1-1-1,1 1 1,4 14 0,-5-19 12,0 0 1,0 0-1,0-1 0,0 1 1,-1 0-1,0 8 0,0-8 379,13-22-10,-8-10-574,3-50 0,-5 38 90,6-42-34,6-130-297,1-57 318,-14 248-51,6-40 124,19-68 0,-4 48-158,-20 71 132,0 1-1,0 0 1,0 0 0,9-14-1,7-18 15,20-49-22,-16 46 111,-20 37-101,0-1-1,0 1 1,7-10 0,5-9-36,-10 16 113,-4 8-97,0 0 0,0-1 1,0 1-1,0-1 1,0 1-1,-1-1 0,1 0 1,-1 1-1,1-1 1,0-3-1,-1 4 388,11 1-187,5 2-106,0 0-1,0 1 1,24 7-1,-24-5-73,174 36 38,-81-19-89,129 15 10,-147-26-21,226 17-124,-293-27 141,183 1 168,-111-3-184,292 1 646,-230-5-714,-45 5-579,-65 0-7193,-54 1 3190,-10 3 1500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09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47 2816,'0'-1'107,"-1"1"1,1-1 0,0 0-1,-1 0 1,1 0-1,0 1 1,0-1-1,0 0 1,0 0-1,0 0 1,0 1 0,0-1-1,0 0 1,0 0-1,0 0 1,0 0-1,0 1 1,0-1 0,1 0-1,-1 0 1,0 1-1,1-1 1,-1 0-1,1 0 1,-1 1-1,0-1 1,1 1 0,0-1-1,0 0 1,23-19 8553,-23 22-8449,0-1 0,-1 1 1,1-1-1,-1 0 1,0 1-1,1-1 0,-1 1 1,0-1-1,0 1 1,0-1-1,0 1 1,0 1-1,0-3-94,-5 134 2339,1-69-1984,5 68 0,14-31 156,-13-92-442,2 1 0,-1-1-1,1 0 1,0 0 0,1 0-1,0 0 1,1-1 0,0 0-1,11 13 1,-15-20-138,0 0 0,-1 0 0,1-1-1,0 1 1,0-1 0,0 1 0,1-1 0,-1 0 0,0 1-1,0-1 1,1 0 0,-1-1 0,0 1 0,1 0 0,-1-1 0,1 1-1,-1-1 1,1 0 0,-1 0 0,5 0 0,-3-1-67,-1 0 1,1 0 0,0 0-1,0 0 1,-1-1 0,1 1-1,-1-1 1,0 0-1,1 0 1,-1-1 0,0 1-1,4-5 1,4-3 44,-1-2-1,-1 1 1,0-1-1,0-1 1,-1 1 0,11-27-1,28-89 341,-16 36-301,-24 72-442,0-1 0,-1 1 1,-1-1-1,-2 0 1,0 0-1,1-43 0,-5 61-16,1 0-1,0 1 0,-1-1 0,0 0 0,0 1 0,1-1 1,-1 1-1,-2-3 0,2 3-460,0 0-1,0 0 1,0-1-1,0 1 1,1 0 0,-1 0-1,0-5 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10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805 4 7712,'-2'-1'215,"1"1"-1,-1-1 1,0 1 0,1-1 0,-1 1 0,0 0 0,0-1 0,1 1-1,-1 0 1,0 0 0,0 0 0,1 1 0,-1-1 0,0 0 0,0 1-1,1-1 1,-1 1 0,0-1 0,1 1 0,-1 0 0,1 0-1,-1 0 1,1 0 0,-1 0 0,1 0 0,-1 0 0,-1 2 0,-17 28 1457,1 1 0,-23 53 0,29-55-1197,-1 0 0,-2-1 0,-35 48 1,31-54-301,-1 0 0,-1-1 0,-1-1 0,-1-1 0,-28 17 0,-33 17-171,-51 35 375,99-62-677,-53 49 0,72-59-322,-17 18-1962,16-11-2898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10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0 249 4896,'0'-1'157,"1"-1"0,-1 1 0,1 0 0,-1 0 0,1 0 0,0 0 0,-1 0 1,1 0-1,0-1 0,0 2 0,0-1 0,0 0 0,0 0 0,0 0 0,0 0 0,2-1 0,-1 1 71,0-1-1,0 1 1,1 0-1,-1-1 1,1 1-1,-1 0 1,6-1-1,9 1 470,1 1 1,0 1-1,-1 1 0,1 0 0,-1 1 0,24 7 0,-38-9-603,-1-1-1,1 1 0,0 0 1,-1 0-1,1 0 0,-1 0 1,0 1-1,1-1 1,-1 1-1,0-1 0,0 1 1,0 0-1,0 0 1,0 0-1,-1 0 0,1 0 1,0 0-1,-1 0 0,2 3 1,-2-2-4,0 0 0,-1 0 0,1 0 0,-1 0 0,1 0 0,-1 0 0,0 0 0,0 0 0,0 0 0,-1 0 0,1 0 0,-1-1 0,1 1 0,-1 0 0,0 0 0,0 0 0,-2 4 0,-2 4 152,-1 0 0,0-1 1,0 1-1,-13 14 0,16-21-204,1-2-60,0 0-1,1 0 1,-1 0-1,1 1 1,0-1-1,0 0 1,0 1-1,0-1 1,-1 4-1,-4 1-56,13-10 14,90-37 204,-57 23 138,0-2 0,-2-2 1,40-28-1,-63 40-136,0-1-1,-1-1 0,0 0 1,-1-1-1,-1 0 1,0-2-1,0 1 1,11-18-1,-18 21-168,-1 0 1,1 0-1,-2 0 1,1-1-1,2-18 1,-5 26-272,-2 1 0,1-1 0,0 1-1,0-1 1,-1 1 0,0-1 0,1 1 0,-1-1 0,0 1 0,0-1 0,0 1 0,0 0 0,-1 0 0,1 0 0,-1-1 0,1 1 0,-1 0 0,0 1-1,0-1 1,-3-2 0,-3-6-3553,7 9 3374,-1-4-1876,10-7-2046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11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15 6144,'-1'-1'267,"-4"-5"1466,10 4-523,11-3 1510,-13 5-2380,1 1-1,-1-1 0,1 1 1,-1 0-1,0 0 1,1 0-1,-1 1 0,0-1 1,0 1-1,6 3 0,-1 1 476,0 0-1,11 11 0,-17-14-648,1 0 0,-1 0 0,0 1 0,0-1 0,0 0 0,-1 1 0,1-1 0,-1 1 0,2 6 0,5 14 542,-4-13-429,-1 0 0,0 1-1,0 0 1,-2-1 0,1 1 0,-1 0 0,-2 15-1,4 30-76,-2-34-364,-1-19-8,-1-1 1,1 1-1,0 0 0,1-1 1,-1 1-1,1 0 1,-1-1-1,1 1 0,0-1 1,1 1-1,2 6 1,-3-9 565,-1-1-710,0 1 0,0-1 0,1 1 1,-1-1-1,0 0 0,1 1 0,-1-1 0,1 1 1,-1-1-1,0 0 0,1 1 0,-1-1 1,1 0-1,-1 1 0,1-1 0,-1 0 0,1 0 1,-1 1-1,1-1 0,-1 0 0,1 0 0,-1 0 1,1 0-1,0 0 0,-1 0 0,1 0 1,-1 0-1,1 0 0,10 0-4347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1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49 416 4320,'-33'-3'4234,"32"2"-3430,0 0 0,-1 0 0,1 0-1,0 0 1,0 0 0,0 0-1,0 0 1,0-1 0,0 1-1,1 0 1,-1-1 0,0 0 0,0 0-528,1 2-218,-1-1 0,1 1 0,0-1 0,0 1-1,0-1 1,0 1 0,0-1 0,0 1 0,0-1-1,0 0 1,0 1 0,0-1 0,0 1 0,0-1-1,0 1 1,0-1 0,0 1 0,1-1 0,-1 1-1,0-1 1,0 1 0,1-1 0,-1 1 0,0-1-1,1 1 1,-1-1 0,0 1 0,1-1 0,15-13 256,-8 8-166,16-14 49,0 2 1,1 0-1,1 2 0,34-17 1,-58 32-161,0 0 1,0 0 0,1 0 0,-1 0 0,0 0 0,1 0-1,-1 1 1,0-1 0,1 1 0,-1 0 0,1 0 0,-1 0 0,1 0-1,-1 0 1,3 1 0,-3-1-3,0 1-1,-1 0 1,1-1-1,-1 1 1,1 0-1,-1 0 1,1 0-1,-1 0 1,0 1-1,0-1 1,1 0 0,-1 0-1,0 1 1,0-1-1,0 1 1,-1-1-1,1 1 1,0-1-1,0 1 1,-1-1-1,2 4 1,2 8 18,-1 0 1,0 0-1,-1 0 0,0 0 1,-1 19-1,3 58 336,-4-85-349,0-1 0,1 1 1,0-1-1,2 9 0,3 16 74,-4-17-78,0-1 0,2 1 0,7 20 0,-11-30-12,1-1 1,0 1-1,0-1 1,-1 1-1,1-1 1,0 0-1,1 1 0,-1-1 1,0 0-1,0 0 1,0 0-1,1 0 1,-1 0-1,1 0 0,-1 0 1,0 0-1,1 0 1,0-1-1,-1 1 1,1 0-1,-1-1 1,1 0-1,0 1 0,-1-1 1,1 0-1,0 0 1,0 0-1,-1 0 1,1 0-1,0 0 1,-1-1-1,1 1 0,0 0 1,-1-1-1,3 0 1,5-2 61,0-1 0,0 0 0,0-1 0,13-8 0,-21 12-89,15-9 61,0-1 0,-1-1 0,19-19 0,-26 23-15,-1-1 0,1 0 0,-2 0 0,1 0 0,-1-1 0,9-20 0,-1-11-147,-2 1-1,9-58 1,-1 5-10,-16 77 41,1 1 0,0-1 1,1 1-1,1 1 0,13-24 0,-17 34 62,0 1 1,1-1-1,-1 0 1,0 1-1,1 0 1,0 0-1,0 0 0,0 0 1,0 1-1,1-1 1,-1 1-1,0 0 1,1 1-1,0-1 0,-1 1 1,1 0-1,6-1 1,-2 1 32,-1 0 0,0 1 0,1 0 1,-1 0-1,0 1 0,1 0 0,-1 0 0,0 1 1,11 4-1,0-2-9,-17-3-4,1-1 1,0 1-1,-1 0 0,1-1 0,-1 1 0,1 1 1,-1-1-1,3 1 0,-2 0 4,0 0-1,1-1 1,-1 1 0,1-1 0,-1 0 0,1 0-1,-1 0 1,1-1 0,6 1 0,-9-1-152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11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638 1 9376,'-45'6'3731,"24"-4"-2423,1 1 0,0 1 0,0 1 0,-27 9 0,-205 117 370,207-105-2220,19-11-1167,1 0 0,0 2 0,-32 27-1,22-6-620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14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319 124 2304,'1'0'218,"-1"-1"1,0 0-1,1 0 0,-1 0 1,0 0-1,1 1 1,-1-1-1,1 0 0,0 1 1,-1-1-1,1 0 0,-1 1 1,1-1-1,0 0 1,1 0-1,4-4 2277,-6-12 1057,0 16-3439,0 0 0,0-1-1,0 1 1,0 0 0,-1 0 0,1-1 0,0 1-1,-1 0 1,1 0 0,-1-1 0,0 1 0,1 0-1,-1 0 1,0 0 0,0 0 0,1 0 0,-3-2-1,-19-11 1759,1 0-828,15 10-829,0 0 0,0 1 0,0-1 0,-1 1 0,0 0 0,1 1 0,-1 0 1,-9-2-1,-4-2 83,15 5-240,0 0 1,0 0 0,0 1 0,-1 0-1,1-1 1,0 2 0,-9 0-1,-12 1 42,22-2-71,-1 0 0,1 1-1,0 0 1,-1 0 0,1 0 0,0 0 0,0 1 0,-1-1 0,1 1 0,1 0 0,-1 1-1,0-1 1,0 0 0,1 1 0,-5 4 0,4-3 43,1 0 0,-1 0-1,1 0 1,-1 1 0,1-1 0,0 1 0,1 0-1,-1 0 1,1 0 0,0 0 0,-2 10 0,-1 15 209,1 0-1,1 0 1,2 1 0,1-1 0,8 61 0,3-30 670,36 113-1,-27-126-551,-14-37-305,-1 1 0,7 24 1,-4-7 272,-5-22-264,-1 1-1,0 0 1,-1-1-1,0 1 1,1 10 0,3 15-417,-5-32 198,0-35-18560,0 22 14821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15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46 8800,'-30'-19'10916,"36"17"-11139,5-2 1859,23-3 0,36-1-845,-40 6-614,15-2-159,71 5 1,-89 1-1025,-1 1 0,0 1 0,0 2 1,27 9-1,-13 0-1351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39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281 149 1984,'-4'3'12222,"2"-2"-12172,-12-4 2601,12 3-2544,1-1 0,0 1 0,-1-1 0,1 1 0,0 0 0,-1 0 0,1 0 0,-1 0 0,1 0 0,0 0 0,-1 0 0,-1 1 0,-4 0 285,-1 0 0,0 0 1,1-1-1,-1 0 0,-9-1 0,-9-1 103,30 3-383,6 0 148,-1-1-1,18-1 1,-23 0-213,0 1 1,0-1 0,0-1 0,0 1-1,0-1 1,-1 1 0,1-1 0,0 0-1,-1 0 1,4-3 0,-6 4-37,0 1 1,-1-1-1,1 0 0,0 1 1,-1-1-1,1 0 0,-1 0 1,1 1-1,-1-1 0,1 0 0,-1 0 1,1 0-1,-1 0 0,0 0 1,1 0-1,-1 0 0,0 0 1,0 1-1,0-1 0,0 0 1,0 0-1,0 0 0,0 0 1,0 0-1,0 0 0,0 0 1,-1 0-1,1 0 0,0 0 1,-1 0-1,1 0 0,-1 0 0,1 1 1,-1-1-1,1 0 0,-1 0 1,1 1-1,-1-1 0,0 0 1,1 0-1,-1 1 0,0-1 1,0 1-1,0-1 0,-3-3 35,0 1 0,0 0 0,0 0 0,0 0 0,0 0 0,-10-4 0,13 7-30,-1 0-1,0-1 1,0 1 0,1 0-1,-1 0 1,0 0 0,0 0 0,0 0-1,1 0 1,-1 1 0,0-1-1,0 1 1,1-1 0,-1 1-1,0 0 1,1-1 0,-1 1-1,1 0 1,-1 0 0,1 0-1,-2 1 1,1 0-3,0 0 1,0-1-1,1 1 1,-1 0-1,0 0 0,1 0 1,0 0-1,-1 0 1,1 1-1,0-1 0,0 0 1,0 0-1,1 1 1,-1-1-1,1 1 0,-1-1 1,1 0-1,0 1 1,0-1-1,0 1 0,0-1 1,0 1-1,0-1 1,1 1-1,-1-1 0,1 0 1,0 1-1,-1-1 1,1 0-1,0 1 0,0-1 1,1 0-1,-1 0 1,0 0-1,1 0 0,0 0 1,-1 0-1,3 2 1,-1-2-1,-1-1 0,1 1 0,-1-1 0,1 0 0,-1 1-1,1-1 1,0 0 0,0 0 0,-1-1 0,6 2 0,-2-2-40,0 0-1,1-1 0,9-1 0,-7 1 50,-8 1-17,0-1 0,1 1 0,-1-1 0,1 1 0,-1-1 0,0 1 0,1-1 0,-1 0 0,0 0 0,0 1 1,0-1-1,1 0 0,-1 0 0,0 0 0,0 0 0,0-1 0,-1 1 0,1 0 0,0 0 0,0 0 0,-1-1 0,1 1 0,0 0 0,-1-1 0,1 1 0,-1-1 0,0 1 0,0 0 0,1-1 1,-1 1-1,0-1 0,0 1 0,0-1 0,0 1 0,-1-1 0,1 1 0,0-1 0,-1 1 0,1 0 0,-1-1 0,1 1 0,-1 0 0,1-1 0,-1 1 0,0 0 0,0 0 0,0-1 0,0 1 0,0 0 1,0 0-1,0 0 0,0 0 0,0 0 0,0 1 0,-1-1 0,0-1 0,-3 0 55,1-1 0,-1 1 1,0 0-1,0 0 0,0 1 1,0-1-1,0 1 0,0 0 0,0 1 1,0-1-1,-1 1 0,1 0 1,0 0-1,0 1 0,-9 1 0,10-1 4,1 0 0,-1 0 0,1 0 0,0 0 1,-1 1-1,1-1 0,0 1 0,0 0 0,0 0 0,0 0 0,0 0 0,0 1 0,1-1 0,-1 1 0,1-1 0,0 1 0,0 0 0,0 0 0,0 0 0,0 1 0,0-1 0,-1 6 0,3-8-59,0 0 0,0 0 0,0-1-1,0 1 1,0 0 0,0 0 0,0 0-1,0 0 1,0 0 0,1-1 0,-1 1 0,0 0-1,1 0 1,-1-1 0,0 1 0,1 0-1,-1 0 1,1-1 0,-1 1 0,1 0 0,0-1-1,-1 1 1,1-1 0,0 1 0,-1-1-1,1 1 1,0-1 0,0 1 0,-1-1 0,1 0-1,0 1 1,0-1 0,0 0 0,-1 0 0,3 1-1,2 0-35,0 0 0,0 0 0,0 0-1,10 0 1,-2-1 23,0-1 0,-1-1 0,1 0 0,0-1 0,-1 0 0,1-1 0,18-8 0,-29 11 8,-1 0 0,1 0-1,-1 0 1,0 0 0,1 0-1,-1 0 1,0 0 0,2-3 0,-2 3 0,-1 1 1,0 0 0,0-1 0,0 1 0,1 0 0,-1-1 0,0 1 0,0 0 0,0-1 0,0 1 0,0-1 0,0 1 0,0 0 0,0-1 0,0 1 0,0-1 0,0 1 0,0 0-1,0-1 1,0 1 0,0 0 0,0-1 0,0 1 0,-1-1 0,1 1 0,0 0 0,0-1 0,0 1 0,-1 0 0,1-1 0,0 1 0,0 0 0,-1 0 0,1-1 0,0 1-1,-1 0 1,1 0 0,0-1 0,-1 1 0,1 0 0,0 0 0,-1 0 0,1 0 0,0 0 0,-1-1 0,1 1 0,-1 0 0,-4-1 19,1 0 0,-1 0 0,1 0 0,-1 1 0,1 0 0,-1 0 1,1 0-1,-1 0 0,0 1 0,1-1 0,-5 3 0,-11 2 128,-23 10 0,27-9-125,15-6-23,1 0 0,-1 0 0,1 0 0,-1 0 1,1 0-1,0 1 0,-1-1 0,1 0 0,-1 0 0,1 0 1,-1 1-1,1-1 0,0 0 0,-1 1 0,1-1 0,-1 0 1,1 1-1,0-1 0,-1 0 0,1 1 0,0-1 0,0 1 1,-1-1-1,1 0 0,0 1 0,0-1 0,0 1 0,0-1 0,-1 1 1,1-1-1,0 1 0,0-1 0,0 1 0,0-1 0,0 1 1,0-1-1,0 1 0,0-1 0,0 1 0,1-1 0,-1 1 1,0-1-1,0 0 0,0 1 0,0-1 0,1 1 0,-1-1 1,0 1-1,1 0 0,0 0-1,1 1 1,-1-1-1,1 0 0,-1 1 1,1-1-1,-1 0 1,1 0-1,0 0 0,0 0 1,-1 0-1,1 0 0,2 0 1,7 2-15,0-1 1,-1 0-1,1-1 1,0 0-1,0-1 0,0 0 1,0-1-1,0 0 1,0 0-1,0-1 0,-1-1 1,1 0-1,-1 0 1,16-8-1,-24 10 11,-1 0 0,1 0-1,-1 0 1,1 0 0,-1 0-1,1 0 1,-1-1 0,0 1-1,1 0 1,-1-1 0,0 1 0,1-3-1,-2 3 2,1 0 0,-1 0 0,0 0-1,1 1 1,-1-1 0,0 0 0,0 0 0,0 0 0,0 0-1,0 0 1,0 0 0,0 0 0,0 0 0,0 0-1,-1 0 1,1 1 0,0-1 0,0 0 0,-1 0 0,1 0-1,-1 0 1,1 1 0,-1-1 0,1 0 0,-1 0-1,1 1 1,-1-1 0,0 0 0,1 1 0,-2-2 0,-2-1 29,-1 0 1,1 0 0,-1 0-1,0 1 1,0 0 0,0 0-1,0 0 1,0 0 0,0 1-1,-1 0 1,1 0 0,0 0-1,-1 0 1,1 1 0,-1 0-1,1 0 1,-6 2 0,-4 0 21,1 0 1,-1 2 0,1-1 0,0 2 0,-16 6 0,28-9-36,-1-1 1,1 0-1,-1 1 1,1 0-1,-1-1 1,1 1-1,0 0 1,0 0-1,0 0 0,0 1 1,0-1-1,-2 5 1,3-6-14,1 0 0,-1 0-1,1 0 1,-1 0 0,1 0 0,0 0 0,-1 0 0,1 0 0,0 0 0,0 1-1,0-1 1,0 0 0,0 0 0,0 0 0,0 0 0,0 0 0,0 1-1,1-1 1,-1 0 0,0 0 0,1 0 0,-1 0 0,1 0 0,-1 0 0,1 0-1,0 0 1,-1 0 0,1 0 0,0-1 0,0 1 0,-1 0 0,2 1-1,4 2-3,0-1 0,0 1 0,0-1-1,0 0 1,0-1 0,1 1 0,-1-1-1,1-1 1,-1 1 0,1-1 0,0 0-1,0 0 1,-1-1 0,1 0-1,0 0 1,0-1 0,0 0 0,-1 0-1,9-3 1,-12 3 0,-1 0 0,1 0-1,0 0 1,-1 0 0,1-1 0,-1 1-1,0-1 1,0 0 0,1 1-1,-1-1 1,0 0 0,0 0 0,-1-1-1,1 1 1,0 0 0,-1-1 0,1 1-1,-1-1 1,1-2 0,-1 2-9,-1 1 1,0 0 0,0 0-1,0-1 1,0 1-1,0 0 1,-1 0-1,1-1 1,-1 1 0,1 0-1,-1 0 1,0 0-1,0 0 1,0 0-1,0 0 1,-2-2-1,0 0 17,0 0-1,0 0 0,-1 0 0,0 1 0,0 0 0,-7-6 0,-4 0 51,-1 1 0,0 1 0,-17-6 0,21 8 3,-1 1-1,0 0 0,0 1 0,-25-3 0,33 6-8,0 0 1,0 0-1,0 0 1,0 0-1,0 1 1,0 0-1,0 0 1,0 1-1,1-1 1,-1 1-1,0 0 1,1 0-1,-1 0 0,1 1 1,-8 6-1,10-8-41,1 1 0,-1 0 0,1 0-1,-1 0 1,1 1 0,-1-1-1,1 0 1,0 0 0,0 1-1,0-1 1,1 0 0,-1 1-1,1-1 1,-1 1 0,1-1 0,0 1-1,0-1 1,0 1 0,0 0-1,0-1 1,0 1 0,1-1-1,1 5 1,-1-3 18,0 0-1,0 1 1,1-1-1,0 0 1,0 0-1,0-1 1,0 1 0,1 0-1,0-1 1,-1 1-1,1-1 1,6 5-1,-4-4-39,1-1 0,-1 0 0,1 0 0,0 0 0,0-1 0,0 0 0,0 0 0,1 0-1,-1-1 1,0 0 0,1 0 0,-1-1 0,1 0 0,8 0 0,-8-1-6,1 0 0,-1 0-1,0-1 1,1 0 0,-1 0 0,0-1 0,0 0 0,-1 0 0,1 0-1,0-1 1,-1 0 0,7-6 0,-12 9 17,1 0 0,-1 0 0,0 0 0,0-1 0,0 1 0,0 0 1,-1 0-1,1-1 0,0 1 0,0 0 0,-1-1 0,1 1 0,-1-1 0,1 1 0,-1-1 0,0 1 0,0-1 0,1 1 0,-1-1 0,0 1 0,0-1 0,-1-1 0,1 0 0,-1 1 0,0-1 0,0 0 0,0 1-1,0-1 1,0 1 0,-1 0 0,1-1 0,-1 1 0,1 0-1,-1 0 1,0 0 0,-2-2 0,-2-1 31,0 0 0,1 1 0,-1 0 0,-1 0 0,1 1 0,-1-1 0,-7-1 0,10 3 8,1 1-1,-1 0 1,0 0 0,0 0 0,0 1 0,0-1 0,1 1-1,-1 0 1,0 0 0,0 0 0,0 1 0,0-1 0,0 1-1,1 0 1,-6 2 0,8-3-25,0 1 1,0-1-1,0 1 0,-1 0 0,1-1 0,0 1 1,0 0-1,0 0 0,1 0 0,-1 0 0,0 0 1,0 0-1,0 0 0,1 0 0,-1 0 0,0 0 1,1 0-1,-1 0 0,1 0 0,0 0 0,-1 1 1,1-1-1,0 0 0,0 0 0,-1 1 0,1-1 1,0 0-1,0 0 0,0 1 0,1-1 0,-1 0 1,0 0-1,0 1 0,1-1 0,-1 0 1,1 0-1,-1 0 0,1 1 0,-1-1 0,1 0 1,0 0-1,-1 0 0,1 0 0,0 0 0,0 0 1,0-1-1,0 1 0,0 0 0,0 0 0,0-1 1,0 1-1,0 0 0,0-1 0,0 1 0,1-1 1,-1 1-1,2-1 0,5 2-16,1-1-1,-1-1 1,0 1-1,1-2 1,-1 1 0,1-1-1,-1 0 1,1-1-1,-1 0 1,13-5-1,-16 6 1,0-1-1,0 0 0,0 0 0,-1-1 1,1 1-1,0-1 0,-1 0 0,0-1 1,0 1-1,0-1 0,0 1 1,-1-1-1,1 0 0,-1-1 0,0 1 1,0 0-1,3-9 0,-5 12 20,-1 0 1,1-1-1,-1 1 0,1-1 1,-1 1-1,0 0 0,0-1 1,1 1-1,-1-1 0,0 1 1,0 0-1,-1-1 0,1 1 0,0-1 1,0 1-1,-1 0 0,1-1 1,-1 1-1,1 0 0,-1-1 1,1 1-1,-1 0 0,0 0 1,0-1-1,0 1 0,1 0 1,-1 0-1,0 0 0,-1 0 1,1 0-1,0 0 0,0 1 0,0-1 1,0 0-1,-1 0 0,1 1 1,0-1-1,-1 1 0,1-1 1,0 1-1,-3-1 0,-1 0-8,-1 0-1,0 0 0,0 1 1,0-1-1,0 1 0,0 1 1,0-1-1,1 1 0,-9 2 1,2 0 20,1 1 0,0 1 0,0 0 0,1 0 0,-1 1 0,-14 11 0,18-11 14,-1 0-1,1 0 1,0 1-1,1 0 1,0 0 0,0 1-1,0-1 1,-7 16-1,12-21-37,0-1 0,0 1-1,1 0 1,-1-1-1,0 1 1,1 0 0,0 0-1,-1-1 1,1 1-1,0 0 1,0 0 0,0-1-1,0 1 1,0 0-1,0 0 1,1-1 0,-1 1-1,0 0 1,2 2-1,-1-2-1,0-1 0,0 1 0,0-1 0,1 1-1,-1-1 1,0 0 0,1 0 0,-1 0-1,1 0 1,-1 0 0,1 0 0,-1 0 0,1 0-1,0 0 1,3 0 0,0 1-28,0-1 0,1 0 0,-1-1-1,0 1 1,1-1 0,-1 0 0,0 0 0,1-1 0,-1 0-1,1 0 1,6-2 0,-5 0 25,0 0-1,-1-1 1,1 0-1,-1 0 1,11-9-1,-15 10 8,1 1 0,-1-1-1,0 1 1,0-1-1,0 0 1,0 0-1,0 0 1,-1 0-1,1 0 1,-1 0 0,0-1-1,0 1 1,1-4-1,-2 5 14,1 1 0,-1-1 0,0 0 0,0 0 1,0 0-1,0 0 0,0 1 0,0-1 0,0 0 0,-1 0 0,1 0 0,-1 1 0,1-1 0,-1 0 0,0 0 0,1 1 0,-1-1 0,0 1 0,0-1 0,0 1 0,-1-1 0,1 1 0,0-1 1,0 1-1,-1 0 0,-2-2 0,1 2-28,1 0 0,-1 0 0,0 0 1,0 1-1,0-1 0,0 1 0,0 0 0,0-1 1,0 1-1,0 1 0,0-1 0,0 0 1,0 1-1,1-1 0,-5 3 0,-6 0-240,-23 12-1,35-15 185,0 0 0,0 1 0,0-1 0,0 1 0,1-1 0,-1 1 0,0-1-1,0 1 1,0 0 0,1-1 0,-1 1 0,0 0 0,0 1 0,0-1-111,1-1 1,0 0 0,0 1-1,0-1 1,0 0 0,0 1 0,0-1-1,0 0 1,0 1 0,0-1-1,0 0 1,0 1 0,0-1 0,0 0-1,0 1 1,1-1 0,-1 0-1,0 1 1,0-1 0,0 0 0,0 1-1,0-1 1,1 0 0,-1 0-1,0 1 1,1-1 0,0 2-756,1-1 1,0 0-1,-1 0 1,1 0-1,0 0 1,0 0-1,0 0 0,0 0 1,0-1-1,0 1 1,3 0-1,22 2-4916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59:49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1248,'2'-8'435,"-2"8"-427,0 0-1,1 0 0,-1 0 1,0 0-1,0 0 0,0 0 1,1 0-1,-1 0 0,0 0 1,0 0-1,1 0 0,-1 0 1,0 0-1,0 0 0,0 0 1,0 1-1,1-1 0,-1 0 1,0 0-1,0 0 0,0 0 1,1 0-1,-1 0 0,0 1 1,0-1-1,0 0 0,0 0 1,0 0-1,0 0 0,0 1 1,1-1-1,-1 0 0,0 1 356,16-1 1100,-3-9 6503,-11 9-7873,0 0 1,0 1-1,0-1 0,0 0 1,-1 1-1,1-1 0,3 1 1,-2 0 17,1 0 0,-1 0 1,1-1-1,0 0 0,-1 0 1,1 0-1,6-1 1,4 0-1,93-3 1116,155 8 1439,-253-5-2517,0 0 0,0 0-1,0-1 1,-1 0-1,11-4 1,25-6 261,127-17 427,-102 25-2624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1:44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353 62 3136,'0'0'96,"0"0"1,-1 0-1,1 0 1,0-1-1,-1 1 1,1 0-1,0 0 1,-1 0-1,1-1 1,0 1-1,0 0 1,-1 0-1,1-1 1,0 1-1,0 0 1,-1 0-1,1-1 1,0 1-1,0 0 1,0-1-1,0 1 1,0 0-1,-1-1 1,1 1-1,0 0 1,0-1-1,0 1 1,0 0-1,0-1 1,0 1-1,0-1 1,0 1-1,2-11 6202,8-3-2415,-13 21-3271,1-1 1,-1 1-1,-7 11 1,-5 13-301,-5 13 65,9-21-51,-14 46 1,-48 162 351,47-160-97,-46 86 0,7-36 48,64-120-523,1-4 119,6-10 420,11-23 267,28-75-883,-42 103-15,73-248 64,-7 23-103,-36 113 281,-31 112-141,-2 6-118,1-1 0,-1 1 0,1-1 1,0 1-1,-1 0 0,1-1 0,2-2 0,-3 4-2,1 1-1,-1 0 1,0 0-1,0-1 1,1 1-1,-1 0 1,0 0 0,0 0-1,1 0 1,-1-1-1,0 1 1,0 0-1,1 0 1,-1 0-1,0 0 1,1 0-1,-1 0 1,0 0-1,1 0 1,-1 0-1,0 0 1,1 0-1,-1 0 1,12 7-116,-7-2 84,0 1-1,0 0 1,0 1-1,7 12 1,-1 1-117,14 21 225,-3 0 1,22 60 0,12 21 14,-44-101-64,0 0 0,1-1 0,25 30 0,-11-22-21,0-2 0,48 36 1,68 35 218,-7-20-60,-132-73-1,-7-2 410,-11-3 445,8 1-1252,-496-6 761,335 4-396,86-3-211,44 2 50,1 2 0,-56 5 0,88-4-21,0 1 0,0 0 1,-1 0-1,1 0 0,0 1 1,0-1-1,0 1 0,-4 3 1,8-5-42,-1 0 1,0 1 0,1-1 0,0 0 0,-1 1 0,1-1-1,-1 1 1,1-1 0,-1 1 0,1-1 0,0 1-1,-1-1 1,1 1 0,0-1 0,0 1 0,0 0 0,-1-1-1,1 1 1,0-1 0,0 1 0,0 0 0,0-1 0,0 2-1,0-1-247,1 0 0,-1 0-1,1 0 1,-1 0 0,1 0-1,0 0 1,-1 0 0,1 0-1,0 0 1,0 0 0,0 0-1,0 0 1,0 0 0,0-1-1,0 1 1,2 1 0,20 9-5204,4 2 1809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1:52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23 1568,'0'0'501,"-13"0"2731,-3-9 5077,16 9-8236,0-1-1,0 1 1,-1 0-1,1 0 0,0 0 1,0 0-1,0 0 1,-1 0-1,1 0 1,0 0-1,0 0 1,-1-1-1,1 1 0,0 0 1,0 0-1,0 0 1,-1 0-1,1 0 1,0 0-1,0 1 1,-1-1-1,1 0 0,0 0 1,0 0-1,0 0 1,-1 0-1,1 0 1,0 0-1,0 0 1,0 0-1,-1 1 0,1-1 1,0 0-1,0 0 1,0 0-1,0 0 1,-1 1-1,1-1 0,0 0 1,0 0-1,0 0 1,0 1-1,0-1 1,0 0-1,0 0 1,0 0-1,-1 1 0,-1 2 718,3-3-406,1 1-59,13 12-122,-10-8-88,0-1 0,0 1 0,0-1 0,1 0 0,0-1 0,7 5 0,2-3 17,1 1 0,-1-2 1,1 0-1,0-1 0,23 2 0,84-3 384,-79-2-278,-30 0-137,0 0-1,0-1 1,0-1 0,0 0 0,0-1 0,0-1 0,-1 0-1,1 0 1,-1-2 0,12-6 0,-21 11-6,-3 1-83,-1-1 0,0 1 0,0 0 0,1 0 0,-1 0 0,0 0 0,0 0 0,0 0 0,1 0 0,-1-1 0,0 1 0,0 0 1,0 0-1,1 0 0,-1 0 0,0-1 0,0 1 0,0 0 0,0 0 0,0 0 0,1-1 0,-1 1 0,0 0 0,0 0 0,0-1 0,0 1 0,0 0 1,0 0-1,0-1 0,0 1 0,0 0 0,0 0 0,0-1 0,0 1 0,0 0 0,0 0 0,0-1 0,0 1 0,0-5 112,0-1 172,-9-4-134,4 7-177,0-1 0,0 1 1,-1 0-1,1 1 0,0 0 1,-1-1-1,0 2 0,1-1 1,-1 1-1,0-1 0,0 2 1,0-1-1,0 1 0,0 0 1,-8 0-1,-47 5-316,56-4 334,-6 1 5,1 0 1,-1 0 0,-19 8 0,-55 24-249,56-21 263,12-6-75,1 1-1,0 1 1,-21 14-1,23-13-8,11-8 63,-1 0-1,1 1 0,0-1 0,0 1 0,-5 5 1,3-2 25,1 1 0,-1-1 1,1 1-1,0 0 0,1 0 1,0 1-1,-4 11 0,6-14-16,1 0 0,0-1 0,0 1 0,0 0 0,0 0-1,1 0 1,0 0 0,2 8 0,0-4 42,0 1 0,1-1 0,6 13 0,-5-15-13,0 1 1,0-1-1,1 0 1,0 0-1,0 0 1,0-1-1,1 0 1,0-1-1,12 8 1,0-1-6,0-1 1,1-1-1,1-1 0,-1 0 1,1-2-1,1-1 0,32 6 1,-35-8 159,-13-2 131,-8-2 859,-3 1-1197,0 0-1,1 0 1,-1 1-1,1-1 1,0 1-1,-5 3 1,-12 4-34,-1-1-23,1 2-1,0 1 1,0 0 0,-31 25-1,39-27 28,11-8 11,0 0 0,0 0 1,0 1-1,0-1 0,1 1 1,-1 0-1,0-1 0,1 1 1,-1 0-1,1 0 0,-3 4 1,50 21 40,-21-19 34,0-1 1,37 6-1,17 4-221,-67-14 181,0 1 1,-1 0 0,0 1-1,18 11 1,-27-15 0,10 6 10,0 1-1,20 18 1,-29-23 12,0 0 1,-1-1-1,1 1 0,-1 0 0,0 0 0,0 0 1,0 1-1,0-1 0,-1 0 0,1 1 1,-1-1-1,0 1 0,0 0 0,0-1 0,0 1 1,0 5-1,-2-6 13,1-1 0,-1 0 1,0 0-1,0 1 0,0-1 0,0 0 0,0 0 1,0 0-1,0 0 0,0 0 0,-1-1 1,1 1-1,-1 0 0,0-1 0,1 1 0,-1-1 1,-4 3-1,0 0 96,0 0-1,0 0 1,-1 0 0,-9 3 0,-4-1-5,1 0 1,-2-1 0,1-1-1,-28 1 1,11-3 110,-58-6-1,85 2-863,1 0 1,0-1-1,-1 0 0,1 0 1,1-1-1,-1 0 0,0-1 1,-12-9-1,21 14 612,-4-2-703,-2-2-3695,6 4 4306,0-1-1,0 1 1,0 0 0,0 0-1,0 0 1,0 0 0,0 0-1,0-1 1,0 1 0,0 0-1,0 0 1,0 0 0,0 0-1,0 0 1,0 0 0,0-1-1,0 1 1,3-1-1740,-3 1 1740,0 0-1,0 0 1,0 0 0,0 0-1,0 0 1,1 0 0,-1 0-1,0 0 1,0 0 0,0 0-1,9 0-1971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1:57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58 2560,'-3'-4'7345,"-9"-1"-4030,4 1-2162,8 4-1057,-1 0-1,1 0 1,-1 0 0,1-1-1,0 1 1,-1 0 0,1 0-1,-1-1 1,1 1 0,0 0-1,-1-1 1,1 1 0,0-1-1,-1 1 1,1 0 0,0-1-1,0 1 1,0-1 0,-1 1 0,1 0-1,0-1 1,0 1 0,0-1-1,0 1 1,0-1 0,0 1-1,0-1 1,0 1 0,0-1-1,0 0 1,0-1 1236,54 2 311,176-13-448,-116 9-555,-33-5 42,-81 9-670,0 0 0,1 0 0,-1 0 0,0 0 0,1 0 0,-1 0-1,0 0 1,0 0 0,1-1 0,-1 1 0,0 0 0,0 0 0,1 0 0,-1-1-1,0 1 1,0 0 0,1 0 0,-1-1 0,0 1 0,0 0 0,0 0 0,0-1 0,1 1-1,-1 1 46,0 0-4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1:58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 1312,'0'0'7904,"0"-14"-955,0 3-2224,18 7-3957,-3 0-438,0 2 0,1 0 0,25 1 0,-2-1-135,32 2 288,-54 2-351,0-2 0,-1 0 0,1-1 1,-1-1-1,1 0 0,25-7 0,-8-2-200,-23 8-67,0-1 0,0 0 0,11-6 0,-18 8 274,-4 2-366,1 0 0,-1 0 0,0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13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219 493 1472,'9'-11'9219,"-9"10"-8637,1 1-1,-1-1 1,0 0-1,0 0 1,0 0 0,-2-10-753,1 8 452,1 1-1,-1-1 1,-1 0-1,1 0 0,0 1 1,0-1-1,-1 1 1,0-1-1,1 1 1,-1 0-1,-4-5 0,0 2 205,0-1-1,-1 1 1,-13-8-1,18 12-440,-1 0-1,1-1 1,-1 2-1,1-1 1,-1 0-1,0 0 1,0 1-1,1 0 1,-1-1-1,0 1 1,0 0-1,1 0 1,-1 1-1,0-1 1,1 0-1,-4 2 1,1 0-18,1-1-1,0 1 1,-1 1 0,1-1 0,1 1-1,-1-1 1,0 1 0,0 0 0,1 1 0,0-1-1,-4 5 1,-5 7 0,-13 24-1,17-27 20,4-5-20,1 1-1,-1 0 1,1 0-1,1 0 1,0 0-1,0 0 1,0 1-1,1-1 1,0 1 0,1-1-1,0 14 1,1-11 47,0 0 1,1 0 0,0 0 0,0 0-1,1-1 1,1 1 0,0-1 0,8 17-1,-8-23 8,-1 1 0,1 0 0,0-1-1,0 0 1,1 0 0,-1 0-1,1 0 1,0-1 0,10 6 0,-2-2 84,0-1 1,27 8-1,-28-11-22,-1-1 0,1-1-1,-1 0 1,1 0 0,0-2 0,-1 1-1,1-1 1,-1-1 0,1 0 0,-1-1-1,14-4 1,-21 6-91,0 0 0,-1 0 0,1-1 1,-1 1-1,0-1 0,1 0 0,-1 0 0,0 0 0,0 0 0,0 0 0,-1-1 0,1 1 0,0-1 0,-1 0 0,0 1 0,1-1 0,-1-1 1,0 1-1,-1 0 0,1 0 0,0-1 0,-1 1 0,0-1 0,0 1 0,0-1 0,0 1 0,-1-1 0,1 0 0,-1 1 0,0-1 0,0-5 1,-2-5 46,0 0 1,-1 0 0,0 0-1,-1 1 1,-1-1 0,-12-24 0,4 12 99,-1 1 0,-24-32 0,38 57-195,-19-28 189,0-2-78,-2 1 1,-1 1 0,-30-28-1,34 39 10,-28-35 0,39 43-113,0 0 0,1 0 0,1-1 1,-1 0-1,1 0 0,-5-17 0,9 24-23,0-1 1,0 1 0,0-1-1,1 0 1,-1 1 0,1-1-1,0 1 1,0-1 0,0 0-1,0 1 1,1-1 0,0 1-1,-1-1 1,1 1 0,1-1-1,-1 1 1,0-1 0,1 1-1,0 0 1,-1 0 0,1 0-1,0 0 1,1 0 0,-1 0-1,1 1 1,-1-1 0,1 1-1,0-1 1,5-2 0,2-1 1,0 1 1,1 0-1,0 0 0,0 1 1,0 1-1,0 0 0,1 1 1,12-2-1,3 1-43,0 1-1,46 3 1,-38 0 98,28 4-26,-29 1-162,-11 1-4471,-13-3 2715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1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3968,'2'-4'11987,"10"-1"-10593,12-5-252,-1 2-775,-16 7-119,-1 0-1,0 0 1,0 1 0,0-1 0,1 2-1,-1-1 1,0 1 0,7 1-1,-12-2-172,0 1 0,0 0-1,0-1 1,0 1 0,0 0-1,0-1 1,0 1 0,0 0 0,0 0-1,0 0 1,-1 0 0,1 0-1,0 0 1,0 1 0,10 20 96,-6-13-39,15 28 564,31 40 0,-38-55-632,-11-19-72,-1 0 0,1 1 0,0-1-1,0 0 1,0 0 0,0 0 0,0-1 0,1 1 0,-1-1-1,1 1 1,0-1 0,0 0 0,0 0 0,4 3 0,-7-5-66,1 0 1,-1 0-1,0 0 1,0 1-1,1-1 1,-1 0-1,0 0 1,0 0-1,0 0 1,1 0-1,-1 0 1,0 0-1,1 0 1,-1 0-1,0 0 1,0 0-1,1 0 1,-1 0-1,0 0 1,0 0-1,1 0 1,-1 0-1,0 0 1,0 0-1,1 0 1,-1 0-1,0 0 1,0 0-1,1-1 1,-1 1-1,0 0 1,0 0-1,0 0 1,1 0-1,-1-1 1,0 1-1,0 0 1,0 0-1,0 0 1,1-1-1,5-2-3446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15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9 738 3552,'-9'-4'7484,"27"-4"3134,-7 3-12646,-7 3 2118,34-14 473,-35 15-521,0 0 0,0 0 0,0 0 0,0 1 0,0-1 0,0 1 0,0 0 0,1 0 0,-1 0 0,4 1 0,-6-1 21,1 1 0,-1 0 0,0-1 1,1 1-1,-1 0 0,0 0 0,0 0 1,0 0-1,0 0 0,0 0 0,0 0 1,0 0-1,0 1 0,0-1 0,0 3 1,10 21 492,-6-7-246,-1 1 0,-1-1 1,1 35-1,0-2 59,9 64 269,46 186-1,-26-216-360,-31-78-130,0-1 0,1 1-1,-1 0 1,2-1 0,7 13 1898,-6-29-1245,0 1-781,-1-1 0,0 1 1,-1-1-1,0 1 0,2-17 1,4-56 25,-8 75-25,13-210-329,5-44-27,-4-126 160,-15 93-656,3 294 723,0 1 0,0-1 1,-1 0-1,1 0 0,0-1 0,5 0 1,6 0 106,281-22 381,-18 3-308,-22 1 55,-27 4 285,48-4-86,-151 11-205,-69 6-12,70-11 0,-122 12-384,5 0-897,-2 2-3810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15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 4224,'2'-7'1193,"-2"6"-936,1 0 0,-1 0 0,0 0 0,0 0-1,1 0 1,-1 0 0,1 1 0,-1-1 0,1 0 0,-1 0 0,1 1-1,-1-1 1,2 0 0,-2 0-10,0 1 0,0-1 1,1 1-1,-1 0 0,1-1 0,-1 1 1,0 0-1,1-1 0,-1 1 0,0 0 0,1 0 1,-1 0-1,1-1 0,-1 1 0,1 0 0,-1 0 1,1 0-1,-1 0 0,1 0 0,0 0 0,-1 10 5161,-1 5-5575,1 110 1895,1-116-1545,1 0 1,-1-1-1,1 1 1,1-1-1,-1 1 0,1-1 1,1 0-1,0 0 1,9 14-1,-10-16-84,1-1-1,0 0 0,0 0 0,0 0 1,1 0-1,0-1 0,0 1 1,0-1-1,0-1 0,0 1 0,1-1 1,0 0-1,0 0 0,0 0 1,0-1-1,0 0 0,0 0 0,11 1 1,-7-2 58,0 0 0,0-1 0,0 0 1,0 0-1,0-1 0,0-1 1,0 0-1,0 0 0,-1-1 0,1 0 1,12-6-1,-13 4-76,0-1-1,0-1 1,0 1 0,-1-1-1,0-1 1,0 0 0,-1 0-1,9-13 1,-12 17-82,6-10 44,-1 0 1,0 0-1,-1 0 0,-1-1 0,0-1 1,-1 1-1,-1-1 0,5-21 0,9-56-251,-18 89-157,-1 0 0,1 0 0,-1 0 0,0 0 0,0-1 0,-2-7 0,1 10-689,1-1 0,-1 1 0,0-1 1,0 1-1,0 0 0,0-1 0,-2-2 0,-1 1-1420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16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16 129 6816,'-16'0'5744,"28"-1"-1302,108-33 113,176-18-2886,9 20-448,-170 22-1621,-112 10-1575,-7 1-3431,-10-1 2884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17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3 220 3904,'-2'-10'14083,"18"7"-10743,28-3-3366,-34 6 121,0-1 0,1 2 0,-1-1 0,0 1 0,0 1 0,1 0 0,-1 0 0,19 8 0,-12-3 223,0 1-1,-1 1 0,0 0 1,19 15-1,-32-21-221,1-1 0,-1 1 0,0-1-1,0 1 1,-1 0 0,4 4 0,-6-6-63,1 0 0,0 1 0,-1-1 1,1 0-1,-1 0 0,1 1 1,-1-1-1,0 0 0,1 1 0,-1-1 1,0 1-1,0-1 0,0 0 1,0 1-1,0-1 0,-1 1 0,1-1 1,0 0-1,-1 1 0,1-1 1,-2 3-1,-2 4 56,-1 0 0,0 1 0,-1-1-1,0-1 1,-1 1 0,1-1 0,-1-1 0,-11 10 0,16-15-85,-8 7 153,10-8-145,-1 1 0,1-1 0,0 0 0,0 0 0,-1 1 0,1-1 0,0 0 0,-1 0 0,1 0 0,-1 1 0,1-1 0,0 0 0,-1 0-1,1 0 1,-1 0 0,1 0 0,0 0 0,-1 0 0,1 0 0,-1 0 0,1 0 0,0 0 0,-1 0 0,1-1 2,0 0-1,0 0 1,0 1 0,0-1 0,1 0 0,-1 0 0,0 0-1,1 0 1,-1 1 0,0-1 0,1 0 0,-1 1-1,1-1 1,-1 0 0,1 1 0,0-1 0,-1 0-1,1 1 1,1-2 0,19-15 115,120-60 521,-1 1-36,-123 65-510,-2-1 0,1 0 0,25-27 0,-32 29-67,-1 1 0,-1-1-1,1-1 1,-2 1 0,1-1-1,-2 0 1,6-14-1,-10 23-154,0-1-1,-1 1 1,1-1-1,-1 1 1,1-1-1,-1 1 1,0-1-1,0 1 1,0-1-1,0 0 1,0 1 0,-1-1-1,1 1 1,-1-1-1,-1-3 1,1 5-137,0-1 0,1 1 1,-1 0-1,0 0 1,0 0-1,0 0 1,0 0-1,0 0 1,0 0-1,0 1 1,0-1-1,0 0 1,0 1-1,0-1 1,-1 0-1,1 1 0,0-1 1,0 1-1,-1 0 1,1-1-1,0 1 1,-1 0-1,1 0 1,0 0-1,-1 0 1,1 0-1,0 0 1,-1 0-1,1 1 1,-2-1-1,-20 5-7521,10 2 4406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18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 5152,'5'-7'14556,"3"1"-10274,2 0-3648,13-6-2966,-10 7 4002,4-3-1454,0 1 1,0 1 0,1 1-1,23-4 1,-35 8-166,-1 0 1,0 1 0,1-1 0,-1 1 0,0 1-1,1-1 1,-1 1 0,0 0 0,7 1 0,-10-1-6,0 0 1,-1 0-1,1 0 1,0 0-1,0 0 1,0 0-1,-1 1 1,1-1 0,-1 0-1,1 1 1,-1 0-1,1-1 1,-1 1-1,0 0 1,0-1-1,0 1 1,0 0-1,0 0 1,0 0-1,0 0 1,-1 0-1,1 0 1,-1 0-1,1 0 1,-1 4 0,2 45 552,-2-33-474,1 1 0,0-1 0,4 18 1,-3-31-104,-1 0 0,0 0 0,1 0 1,0 0-1,0 0 0,1-1 0,-1 1 1,1-1-1,0 0 0,0 0 0,0 0 0,1 0 1,-1 0-1,1-1 0,5 5 0,-4-5-321,-1 0 0,0-1 0,1 1 0,0-1 0,5 2 0,-6-3-786,0 0 0,-1 0 0,1-1 1,0 1-1,3-1 0,7 0-1177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18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681 2 8064,'0'0'117,"-1"0"0,1-1 0,0 1 1,-1 0-1,1 0 0,0 0 0,0 0 0,-1 0 0,1 0 1,0 0-1,-1 0 0,1 0 0,0 0 0,-1 0 1,1 0-1,0 0 0,-1 0 0,1 0 0,0 0 0,0 0 1,-1 0-1,1 0 0,0 1 0,-1-1 0,1 0 1,0 0-1,0 0 0,-1 1 0,1-1 0,0 0 1,0 0-1,0 0 0,-1 1 0,1-1 0,-7 11-363,5-7 780,-17 32 2394,11-25-2292,-1 0 0,-1-1-1,0 0 1,0-1 0,-1 0 0,0-1 0,-18 10 0,-90 42 1605,89-46-1708,-255 143 662,232-122-2215,21-10-2408,30-23 2422,0 0 0,-1 1 1,1-1-1,0 1 0,0-1 0,1 1 1,-3 5-1,3-6 167,-5 10-3161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21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3552,'52'-1'13881,"3"-1"-5894,14-1-4227,37-4-5032,2 0-1093,-38 3 4336,53-3-1827,-115 6 2733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21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73 5472,'-8'5'16447,"8"-4"-16259,1-1-1,0 0 1,0 0 0,0 0-1,0 0 1,0 0-1,0 0 1,-1-1-1,1 1 1,0 0-1,0 0 1,0-1-1,0 1 1,-1 0 0,2-1-1,7-2 487,109-19 1123,180-1-1296,-131 16-261,-165 7-485,1 0-1,0-1 0,0 1 0,0-1 0,-1 1 0,1-1 0,4-1 0,-5 1-955,1-1-1,-1 1 1,0-1-1,1 1 0,-1-1 1,3-3-1,-1 4-1704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22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309 130 8128,'-2'-4'4266,"2"4"-4075,0 1-1,1-1 0,-1 0 1,0 1-1,1-1 1,-1 0-1,0 1 0,1-1 1,-1 1-1,0-1 1,0 1-1,0-1 0,1 1 1,-1-1-1,0 1 1,0-1-1,0 1 0,0-1 1,0 1-1,-1 10 279,-1 0 0,0-1 0,-1 1 0,0-1 0,0 1 0,-8 14-1,7-15-257,-10 19 446,0 0 0,-29 41 0,-43 49 165,33-50-623,-17 19 1156,69-86-1153,2-2-74,8-6-27,11-12-9,77-93-102,-94 108 41,13-17 119,-2-1 1,0 0-1,-1-1 1,18-43-1,27-99 819,-53 148-855,10-34 355,26-70 1675,-41 120-2140,0 0-1,0 0 1,0 0 0,0-1 0,0 1-1,0 0 1,0 0 0,0 0 0,0 0-1,0 0 1,0 0 0,0 0 0,1 0-1,-1-1 1,0 1 0,0 0 0,0 0-1,0 0 1,0 0 0,0 0 0,0 0-1,0 0 1,0 0 0,1 0 0,-1 0-1,0 0 1,0 0 0,0 0 0,0 0-1,0 0 1,0 0 0,1 0 0,-1 0-1,0 0 1,0 0 0,0 0 0,0 0-1,0 0 1,0 0 0,1 0 0,-1 0-1,0 0 1,5 6 13,6 15-129,-8-13 115,24 55 44,-16-36-6,1 0 1,16 27-1,-8-25-27,1-1 1,0-1 0,2-1-1,2-1 1,0-1 0,1-1-1,37 24 1,71 56 252,-109-79-325,-8-6 121,-16-17 86,-20 3 27,-3-1-199,0-1 0,-1 0-1,1-2 1,-32-4-1,21 1 93,-85 0 219,-22-2-80,46 3-2,52 3-518,28-3-298,3 1-1625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23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453 129 5472,'15'-15'8933,"-14"14"-8702,0 0 0,0 1 0,-1-1-1,1 0 1,0 0 0,-1 0 0,1 0 0,-1 0 0,1 0 0,-1 0 0,0 0 0,1 0-1,-1 0 1,0 0 0,0 0 0,0 0 0,1 0 0,-1 0 0,0 0 0,-1 0-1,1 0 1,0 0 0,0 0 0,0 0 0,-1-1 0,1 1 0,0 0 0,-1-1 0,0-1 80,-1 1 1,1-1-1,0 0 1,-1 1-1,1-1 1,-1 1-1,0-1 1,0 1-1,0 0 1,-4-4-1,-5-1-16,1 1 0,-1 0 0,0 1 1,0 0-1,-1 1 0,1 0 0,-1 0 0,0 2 0,-16-3 0,6 3-210,0 0 0,-1 2 0,1 0 0,-33 6 0,46-5-58,0 1 0,1 0 0,-1 1 0,1 0 0,0 0 0,-1 1 0,2 0-1,-1 0 1,-11 8 0,14-8-9,1 1 0,-1-1 0,0 1 0,1-1 0,0 1 0,0 1 0,1-1 0,-1 1 0,1-1 0,0 1 0,1 0 0,-1 0 0,1 0 0,-1 8 0,-6 30 114,3 0 0,2 0 1,2 1-1,3 53 0,1 24 617,-3-70-362,1-36-326,-1 0 1,-1-1-1,-4 23 0,5-37-900,-1 7 2848,3-4-4224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1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 6464,'-1'0'434,"-1"0"0,1 0 0,-1 1 0,0-1 0,1 1 0,-1-1 0,1 1-1,0 0 1,-1 0 0,1-1 0,0 1 0,-1 0 0,1 0 0,0 0 0,0 1 0,0-1 0,0 0 0,-2 2 0,-10 11 1694,-5 1-381,1 2 0,-27 34-1,-25 44-1280,-2 2-946,-5-8-4709,57-62 3291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23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12800,'5'-5'5791,"4"-4"-5023,2 5 2176,3 4-1760,11-5 1440,7 2-1536,26-6-416,4 5-448,14-5-128,-3 6-32,-6-6-480,-10 9 224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40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201 114 1472,'4'-5'15040,"-3"0"-13243,-1 1-1686,0 3-41,0 0-1,1 0 0,-1 1 1,0-1-1,0 0 0,0 0 1,0 0-1,0 0 0,-1 0 1,1 0-1,0 0 0,0 0 1,-1 1-1,1-1 1,0 0-1,-1 0 0,1 0 1,-1 0-1,1 1 0,-1-2 1,-6-7 336,7 9-398,0-1 0,-1 1-1,1 0 1,0-1 0,0 1-1,0-1 1,-1 1 0,1 0 0,0-1-1,-1 1 1,1-1 0,0 1-1,-1 0 1,1 0 0,0-1-1,-1 1 1,1 0 0,-1-1 0,1 1-1,-1 0 1,0 0 0,1 0-14,-1 0 27,1 0-1,-1 0 1,1-1-1,-1 1 1,1 0 0,-1 0-1,1 0 1,-1 0-1,1-1 1,-1 1-1,1 0 1,-1-1 0,1 1-1,-1 0 1,1-1-1,0 1 1,-1 0 0,1-1-1,0 1 1,-1-2-1,-4 1 122,5 1-139,0 0 1,0 0-1,0 0 1,0-1-1,0 1 1,0 0-1,0 0 1,0 0 0,0 0-1,1 0 1,-1 0-1,0 0 1,0 0-1,0 0 1,0 0-1,0 0 1,0 0-1,0 0 1,0-1-1,0 1 1,0 0 0,0 0-1,0 0 1,0 0-1,0 0 1,0 0-1,0 0 1,0 0-1,0 0 1,0 0-1,0 0 1,0-1-1,0 1 1,0 0 0,-1 0-1,1 0 1,0 0-1,0 0 1,0 0-1,0 0 1,0 0-1,0 0 1,0 0-1,0 0 1,0 0-1,0 0 1,0 0 0,0 0-1,0 0 1,0 0-1,-1-1 1,-3-2 1361,4 3-1374,0 0 0,0-1-1,0 1 1,-1 0 0,1 0 0,0-1-1,0 1 1,0 0 0,-1 0-1,1-1 1,0 1 0,0 0-1,-1 0 1,1 0 0,0-1-1,-1 1 1,1 0 0,0 0 0,0 0-1,-1 0 1,1 0 0,0 0-1,-1 0 1,1 0 0,0 0-1,-1 0 1,1 0 0,0 0-1,-1 0 1,1 0 0,0 0 0,-1 0-1,1 0 1,-1 0 0,1 0 5,0 0 1,0 0-1,0 0 0,0 0 1,0 0-1,0 1 1,0-1-1,0 0 1,0 0-1,0 0 1,0 0-1,-1 0 1,1 0-1,0 0 1,0 0-1,0 0 0,0 0 1,0 0-1,0 0 1,0 0-1,0 0 1,0 0-1,0 0 1,0 0-1,-1 0 1,1 0-1,0 0 1,0 0-1,0 0 0,0 0 1,0 0-1,0 0 1,0 0-1,0 0 1,0 0-1,0 0 1,0 0-1,-1 0 1,1-1-1,0 1 0,0 0 1,0 0-1,0 0 1,0 0-1,0 0 1,0 0-1,0 0 1,0 0-1,0 0 1,0 0-1,0 0 1,0 0-1,0 0 0,0-1 1,0 1-1,0 0 1,0 0-1,0 0 1,0 0-1,0 0 1,0 0-1,0 0 1,0 0-1,0 0 1,0 0-1,0-1 0,0 1 1,0 0-1,0 0 8,0 0 0,0 0 0,0 0-1,0-1 1,0 1 0,0 0 0,0 0-1,0 0 1,0 0 0,0 0 0,0-1-1,0 1 1,0 0 0,0 0 0,0 0-1,0 0 1,0 0 0,0 0 0,-1-1-1,1 1 1,0 0 0,0 0 0,0 0-1,0 0 1,0 0 0,0 0 0,0 0-1,0 0 1,-1-1 0,1 1 0,0 0-1,0 0 1,0 0 0,0 0 0,0 0-1,-1 0 1,1 0 0,0 0 0,0 0-1,0 0 1,0 0 0,0 0 0,-1 0-1,1 0 1,0 0 0,0 0 0,0 0-1,0 0 1,0 0 0,-1 0 0,1 0-1,0 0 1,0 1 0,0-1 0,0 0-1,0 0 1,-1 0 0,-14 1 1,15-8 171,0 6-117,3-5 210,-3 6-269,0-1 0,1 1-1,-1 0 1,0 0 0,0 0 0,0-1-1,0 1 1,1 0 0,-1 0-1,0-1 1,0 1 0,0 0 0,0 0-1,0 0 1,0-1 0,0 1 0,0 0-1,0 0 1,0-1 0,0 1-1,0 0 1,0 0 0,0-1 0,0 1-1,0 0 1,0 0 0,0-1-1,0 1 1,0 0 0,0 0 0,0-1-1,0 1 1,-1 0 0,1 0 0,0-1-1,0 1 1,0 0 0,0 0-1,-1 0 1,1 0 0,0-1 0,0 1-1,0 0 1,-1 0 0,1 0-1,0 0 1,-1-1 0,1 1-3,0 0 0,0 0 0,-1 0 0,1-1 0,0 1 0,0 0 0,0 0 0,-1 0 0,1 0 0,0 0 1,0-1-1,-1 1 0,1 0 0,0 0 0,-1 0 0,1 0 0,0 0 0,0 0 0,-1 0 0,1 0 0,0 0 0,0 0 0,-1 0 0,1 0 0,-1 0 0,-16 2 21,17-3 56,1 1 0,-1-1 0,0 0 0,0 1 0,0-1 0,0 0 0,0 1-1,0-1 1,-1 1 0,1-1 0,0 0 0,0 1 0,0-1 0,0 1 0,-1-1 0,1 0-1,-1 0 1,-2-4-96,2 9-246,-16-2-121,12 1 417,1 0 0,-1 0 1,1 1-1,0 0 0,0-1 0,0 2 1,1-1-1,-1 0 0,1 1 0,0-1 1,1 1-1,-1 0 0,1 0 0,0 0 0,0 1 1,-1 4-1,2-9 5,1 0 0,0 0 0,-1 0 1,1 0-1,0 0 0,0 0 0,0 1 0,0-1 0,0 0 1,0 0-1,0 0 0,0 0 0,1 1 0,-1-2-6,0 1-1,1-1 0,-1 0 1,0 1-1,1-1 0,-1 0 1,0 0-1,1 1 0,-1-1 1,0 0-1,1 0 0,-1 1 1,1-1-1,-1 0 1,1 0-1,-1 0 0,0 0 1,1 0-1,-1 0 0,1 0 1,-1 0-1,1 0 0,-1 0 1,0 0-1,1 0 0,-1 0 1,1 0-1,-1 0 0,1 0 1,-1 0-1,0-1 0,1 1 1,-1 0-1,1-1 1,3-1 92,0-1 0,-1 1 0,1-1 1,-1-1-1,0 1 0,0 0 0,0-1 1,0 1-1,0-1 0,3-6 1,-1-4-398,-6 13-273,-3 6-28,-3 4 581,1 1 1,0-1 0,1 1-1,0 0 1,-6 17 0,11-27 27,0 0 1,0 0 0,0 0 0,-1 0 0,1 0 0,0 0 0,0 1 0,0-1 0,0 0-1,0 0 1,0 0 0,0 0 0,0 1 0,-1-1 0,1 0 0,0 0 0,0 0-1,0 1 1,0-1 0,0 0 0,0 0 0,0 0 0,0 0 0,0 1 0,0-1 0,0 0-1,0 0 1,1 0 0,-1 1 0,0-1 0,0 0 0,0 0 0,0 0 0,0 0 0,0 1-1,0-1 1,0 0 0,0 0 0,1 0 0,-1 0 0,0 0 0,0 0 0,0 1-1,0-1 1,1 0 0,-1 0 0,9-7 590,10-18-342,-10 8-241,-7 14-71,0 0 0,0-1 0,0 1 0,-1-1 0,1 1 0,-1-1 0,0 1-1,0-1 1,1-6 0,-2 9 14,0 1-1,0 0 0,-1 0 1,1 0-1,0-1 1,0 1-1,0 0 0,-1 0 1,1 0-1,0 0 1,0 0-1,-1-1 1,1 1-1,0 0 0,0 0 1,-1 0-1,1 0 1,0 0-1,-1 0 0,1 0 1,0 0-1,0 0 1,-1 0-1,1 0 0,0 0 1,0 0-1,-1 0 1,1 0-1,0 0 1,-1 1-1,1-1 0,0 0 1,0 0-1,0 0 1,-1 0-1,1 1 0,-16 5-132,11-4 128,-18 6 691,23-36-662,-1 27-74,0 1-1,0 0 1,-1 0 0,1 0-1,0-1 1,0 1 0,0 0-1,0 0 1,-1 0 0,1 1-1,0-1 1,0 0 0,-2 1 0,-16 3-1110,14 4-1365,4-3 1306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45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3072,'-1'0'12053,"5"2"-10079,8 1-2812,150-9 1556,-162 6-716,134-4 110,-50 4 12,-33 1-3400,-42 3-2857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49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 1472,'5'5'14467,"-10"8"-11802,-9 12-3520,9-17 880,1 0 0,1 1 0,-1-1 0,1 1 0,1-1 0,0 1 0,0 0 0,1 0 0,-1 12 0,2-17-10,0 0 0,1-1-1,0 1 1,0 0 0,0 0-1,0-1 1,0 1 0,1 0-1,-1-1 1,1 0 0,0 1-1,0-1 1,0 0 0,1 0-1,-1 0 1,1 0 0,0 0-1,-1-1 1,1 1 0,1-1-1,-1 0 1,0 0 0,0 0-1,1 0 1,-1-1 0,1 1-1,-1-1 1,1 0 0,0 0-1,0 0 1,6 0 0,-10-1-68,0 0 1,1 0 0,-1 1-1,1-1 1,-1 0-1,1-1 1,-1 1-1,0 0 1,1 0 0,-1 0-1,1 0 1,-1 0-1,0 0 1,1 0-1,-1-1 1,1 1 0,-1 0-1,0 0 1,1 0-1,-1-1 1,0 1-1,1-1 1,-1 1-173,0-1 0,0 1 0,0-1 0,0 1 0,0-1 0,0 1 0,0-1 0,0 1 0,-1-1 0,1 1 0,0-1 0,0 1 0,0-1 0,-1 1 0,1-1 0,0 1 0,-1 0 0,1-1 0,0 1 0,-1-1 0,-5-7-4825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2:59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9 1664,'9'-2'1445,"-7"2"-976,0 0-1,0-1 1,12-4 10322,-33 5-8210,15-1-2455,0 1-1,0 0 0,0 1 0,0-1 0,0 1 0,0 0 0,0 0 1,0 0-1,-4 2 0,6-2-108,1 1 0,-1-1 0,0 0 0,0 1 0,1-1 0,-1 1-1,1 0 1,0-1 0,-1 1 0,1 0 0,0 0 0,0 0 0,0 0 0,0 0 0,1 0 0,-1 0 0,0 0 0,0 3 0,-4 16-27,1 0-1,-2 30 1,6-41 37,0-1 0,0 0 1,1 1-1,1-1 0,-1 0 0,1 0 0,1 0 0,3 10 0,-5-18-21,-1 0 0,0 0 1,1-1-1,-1 1 0,0 0 0,1 0 0,-1-1 1,1 1-1,-1 0 0,1-1 0,-1 1 0,1-1 1,0 1-1,-1-1 0,1 1 0,0-1 0,-1 1 1,1-1-1,0 0 0,0 1 0,0-1 0,-1 0 1,3 1-1,-2-1 18,0 0-1,1 0 1,-1 0 0,0-1 0,1 1 0,-1 0 0,0-1 0,0 1-1,1-1 1,-1 1 0,0-1 0,0 0 0,2-1 0,0 1 14,-1-1 1,0 0-1,0 0 1,0 0 0,0 0-1,0 0 1,0-1-1,-1 1 1,1 0-1,-1-1 1,0 1 0,1-1-1,-1 1 1,0-4-1,0 1-6,0 0-1,-1-1 1,0 1-1,0 0 1,-2-8-1,2 12-36,0-1 0,-1 1 0,1-1 0,-1 1 0,1-1 0,-1 1 0,1 0 0,-1-1 1,0 1-1,0 0 0,0-1 0,1 1 0,-1 0 0,0 0 0,-1 0 0,1 0 0,0 0 0,0 0 0,0 0 0,-1 1 0,1-1 0,0 0 0,-2 0 0,3 1-4,-1 0-1,1-1 1,-1 1 0,1 0 0,0 0 0,-1 0-1,1 0 1,-1 0 0,1 0 0,-1 0 0,1 0-1,-1 0 1,1 0 0,0 0 0,-1 0 0,1 0-1,-1 0 1,1 0 0,-1 0 0,1 0 0,-1 0 0,1 1-1,0-1 1,-1 0 0,1 0 0,0 1 0,-1-1-1,1 0 1,0 1 0,-1-1 0,0 1 4,1 0 0,0 0 0,-1 0 0,1 0 0,0 0 0,0 0 1,0 0-1,-1 0 0,1 0 0,0 0 0,1 0 0,-1 2 0,1 2 22,0 0-1,0 0 0,1 0 1,3 8-1,-4-11 10,-1 0 0,1-1 0,1 1 0,-1 0 1,0-1-1,0 1 0,0-1 0,1 1 0,-1-1 0,1 0 0,-1 0 0,1 1 0,0-1 0,-1 0 0,1 0 1,0-1-1,2 2 0,-2-2-1,-1 1 1,1-1-1,-1 0 1,1 0-1,-1 0 1,1 0 0,-1 0-1,1-1 1,-1 1-1,1 0 1,-1-1-1,1 1 1,-1-1-1,0 1 1,1-1-1,-1 0 1,0 1-1,0-1 1,1 0-1,-1 0 1,0 0 0,0 0-1,2-2 1,1-3 41,0 1 0,0-1 0,0 1 0,-1-1 0,0 0 0,0 0 0,4-12 0,-6 16-46,-1-1 0,1 0 0,-1 1-1,1-1 1,-1 0 0,0 0 0,0 1-1,0-1 1,-2-5 0,2 6-4,-1 1 0,1-1 0,-1 1 0,1-1 0,-1 1 0,0 0 0,0-1 0,0 1 0,0 0 0,0 0 0,0-1-1,0 1 1,0 0 0,0 0 0,-1 0 0,1 0 0,0 1 0,-3-2 0,1 1-17,-1-1 0,1 1 0,-1 1 0,0-1 0,1 0 0,-1 1 0,0 0 0,1 0 0,-1 0-1,0 0 1,1 0 0,-1 1 0,0 0 0,1 0 0,-1 0 0,-6 3 0,2-1-2,0 1 1,0 0-1,1 0 1,-1 1-1,-13 11 1,18-12 60,-1-1 0,1 1 0,0 0 0,0 0 0,0 0 0,0 1-1,1-1 1,-1 1 0,1-1 0,1 1 0,-1 0 0,0 0 0,1-1 0,0 1 0,0 0 0,0 10 0,10-16 272,-4-1-309,-1 1 1,1-1-1,-1-1 1,0 1-1,0-1 1,0 1-1,-1-1 1,1 0-1,-1 0 0,4-5 1,7-7 68,10-18 0,-17 24-83,6-15-957,-13 23 903,1 1 0,-1-1 0,0 1-1,0-1 1,0 1 0,0-1 0,0 1 0,0-1 0,0 0 0,0 1 0,0-1-1,0 1 1,0-1 0,0 1 0,0-1 0,0 1 0,0-1 0,0 1-1,-1-1 1,1 0 5,-1 1 0,1 0 0,-1-1 0,1 1 0,-1 0 0,1 0 0,-1-1-1,0 1 1,1 0 0,-1 0 0,1 0 0,-1 0 0,1 0 0,-1 0 0,0 0 0,1 0-1,-1 0 1,1 0 0,-1 0 0,1 0 0,-1 0 0,1 0 0,-2 1 0,1-1-168,1 0 0,-1 0 0,0 1 0,1-1 1,-1 0-1,1 0 0,-1 1 0,0-1 0,1 0 1,-1 1-1,1-1 0,-1 0 0,1 1 0,-1-1 0,1 1 1,-1-1-1,1 1 0,-1-1 0,1 1 0,-1-1 1,1 1-1,0 0 0,0-1 0,-1 1 0,1-1 1,0 1-1,0 0 0,-1-1 0,1 1 0,0 0 0,0-1 1,0 1-1,0 0 0,0-1 0,0 1 0,0 0 1,0-1-1,1 1 0,-1 1 0,1 2-519,1 0 0,-1-1 0,1 1 0,0 0 0,3 3 0,-3-4 596,15 23-4764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01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544 19 1728,'4'0'11973,"-55"-11"-8805,-28 4-1270,-12 7-887,37 1-827,41-1-117,0 1 0,0 1 1,0 0-1,0 1 0,0 0 0,0 1 0,1 0 1,0 1-1,0 1 0,-14 8 0,18-10 3,1 1-1,-1 0 1,1 1-1,1 0 1,-1 0-1,1 0 0,0 1 1,0 0-1,1 0 1,-1 1-1,2-1 1,-1 1-1,1 0 1,0 0-1,-4 16 1,7-19-58,-2 6 5,0-1 1,1 1-1,0 0 0,1 1 0,0-1 1,1 11-1,2 4 172,-2-20-118,0 0 0,0 0 0,1 0 0,0 0 0,0 0-1,0 0 1,1 0 0,0 0 0,0-1 0,0 1 0,5 6 0,-2-4-36,1 0-1,0-1 1,1 0-1,0 0 1,0 0 0,0-1-1,1 0 1,0-1-1,0 0 1,15 8-1,5-1 128,0-2-1,33 8 0,-30-9-140,31 13 33,-62-22-47,0 1 0,1-1 1,-1 0-1,0 0 0,1 1 0,-1-1 1,0 0-1,0 1 0,1-1 1,-1 0-1,0 1 0,0-1 1,0 0-1,0 1 0,1-1 1,-1 0-1,0 1 0,0-1 1,0 0-1,0 1 0,0-1 0,0 1 1,0-1-1,0 0 0,0 1 1,0-1-1,0 1 0,0-1 1,0 0-1,-1 1 0,1-1 1,0 0-1,0 1 0,0-1 1,0 0-1,-1 1 0,1-1 0,0 0 1,0 1-1,-1-1 0,1 1 1,-13 13 149,1-6-69,-1 0 1,0-1 0,-1-1-1,1 0 1,-1-1 0,-22 5-1,6-1 17,-39 12 7,66-21-96,3 0-14,0 0 1,-1 0-1,1 0 1,0 0 0,0 0-1,-1 0 1,1 0-1,0 0 1,0 0-1,0 0 1,-1 0-1,1 0 1,0 1-1,0-1 1,-1 0-1,1 0 1,0 0-1,0 0 1,0 0-1,-1 0 1,1 1-1,0-1 1,0 0-1,0 0 1,0 0-1,-1 0 1,1 1-1,0-1 1,0 0-1,0 0 1,0 1-1,0-1 1,0 0 0,0 0-1,0 1 1,6 0 253,58-2 234,-14 0-474,63 6 0,-110-5-43,0 0-1,0 1 1,0-1-1,0 1 0,0 0 1,0 0-1,4 2 1,-7-3 35,1 1 0,-1-1 0,0 0 0,1 0 0,-1 1 0,0-1 1,0 0-1,1 1 0,-1-1 0,0 0 0,0 0 0,0 1 0,1-1 0,-1 1 1,0-1-1,0 0 0,0 1 0,0-1 0,0 0 0,0 1 0,0-1 1,0 0-1,0 1 0,0 0 4,0 0 0,-1 0 0,1 0 0,0 0 0,-1 0 0,1 0 0,-1 0 1,1 0-1,-1-1 0,0 1 0,1 0 0,-1 0 0,0 0 0,-73 64 278,-13 13-484,56-43 268,2 1 0,1 1 0,2 1-1,2 2 1,-20 43 0,41-78-30,1 0 1,0 1-1,1-1 1,-1 1-1,1-1 1,0 1-1,1-1 1,-1 1-1,1 6 1,0-9-13,0-1-1,1 0 1,-1 1 0,1-1-1,-1 0 1,1 1 0,0-1-1,-1 0 1,1 0 0,1 0-1,-1 0 1,0 0 0,0 0-1,1 0 1,-1 0 0,1 0-1,0 0 1,-1-1 0,1 1-1,0-1 1,0 1 0,0-1-1,3 2 1,7 2 28,0-1 0,1 0 0,-1 0 1,23 2-1,55 2-167,-49-5-39,44-2-2414,-30-6-3632,-55 5 6187,1 0-286,0 1 0,0-1 0,0 0 0,0 0 0,-1-1 0,1 1-1,0 0 1,0 0 0,0 0 0,0-1 0,0 1 0,-1 0 0,1-1-1,0 1 1,0-1 0,0 1 0,-1-1 0,1 1 0,0-1 0,-1 1 0,1-1-1,0 0 1,-1 1 0,1-1 0,-1 0 0,1 0 0,-1 1 0,1-1-1,-1 0 1,0 0 0,1 0 0,-1 0 0,0-1 0,6-15-4141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06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77 4160,'-4'-12'9168,"8"22"-7245,0-3-1436,-2 3-127,-1 1-1,1-1 1,-2 0-1,1 1 1,-2-1 0,1 0-1,-1 1 1,-3 12-1,-27 83 949,17-63-620,-159 434 1680,172-472-2293,1-4-46,-1-1 1,1 1 0,0-1-1,0 1 1,0 0 0,0-1-1,0 1 1,-1-1 0,1 1-1,0 0 1,-1-1 0,1 1-1,0-1 1,-1 1-1,1-1 1,0 1 0,-1-1-1,1 0 1,-1 1 0,1-1-1,-1 1 1,1-1 0,-1 0-1,0 1 1,0-6 423,3-13-286,0 0 0,2 0 0,0 0 1,12-30-1,-6 17-64,5-19 260,71-216-33,-66 197 291,-3-1-1,15-132 0,-29 185-615,-3 17-7,0 0 0,0 0-1,0 0 1,0 0 0,0 0-1,0 0 1,0 0 0,0 0-1,0-1 1,0 1 0,0 0-1,0 0 1,1 0 0,-1 0-1,0 0 1,0 0-1,0 0 1,0 0 0,0 0-1,0 0 1,0 0 0,0 0-1,0 0 1,0 0 0,0 0-1,0 0 1,0-1 0,1 1-1,-1 0 1,0 0 0,0 0-1,0 0 1,0 0 0,0 0-1,0 0 1,0 0 0,0 0-1,0 0 1,0 0 0,1 0-1,-1 0 1,0 0 0,0 1-1,0-1 1,0 0 0,0 0-1,0 0 1,0 0-1,0 0 1,0 0 0,0 0-1,0 0 1,1 0 0,-1 0-1,0 0 1,0 0 0,0 0-1,0 0 1,0 0 0,0 0-1,0 1 1,0-1 0,8 24-306,-4-11 374,6 22-51,2-1 0,2 0 0,1-1 0,39 61 0,40 22-176,-60-77 287,33 47 0,-23-22-85,23 37-44,-53-78 40,-2 1 0,15 37 0,-25-56 7,-1 0 0,1-1 0,-1 1 0,0 0 0,0 9 0,-1-12-30,0 0-1,0-1 0,0 1 0,0 0 0,-1 0 0,1 0 0,-1-1 0,1 1 0,-1 0 0,0-1 0,0 1 0,0 0 0,1-1 0,-2 1 0,1-1 0,0 1 1,0-1-1,0 0 0,-1 1 0,-1 0 0,-3 2 31,0-1 0,-1 0 1,0-1-1,0 0 0,0 0 0,0 0 0,0-1 1,-11 1-1,8 0-5,-41 3 137,1-1 0,-1-3 0,0-3 0,-84-11 0,11 0-337,-8-1-1982,131 14 2024,1 0 0,-1 0-1,1 0 1,-1 0 0,1 0 0,0 0-1,-1 0 1,1 0 0,-1 0 0,1 0-1,-1 0 1,1-1 0,0 1 0,-1 0 0,1 0-1,-1 0 1,1-1 0,0 1 0,-1 0-1,1-1 1,0 1 0,-1 0 0,1-1-1,0 1 1,-1 0 0,1-1 0,0 1-1,0-1 1,0 1 0,-1 0 0,1-1-1,0 0-136,0 0 0,1 0 0,-1 0 0,0 0-1,1 0 1,-1 0 0,0 1 0,1-1 0,-1 0-1,1 0 1,-1 0 0,1 1 0,1-2 0,11-11-2006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07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554 281 3904,'10'-17'6981,"-9"14"-6550,0-1-1,0 1 1,0 0-1,-1 0 1,1 0 0,-1 0-1,1-1 1,-1 1-1,0 0 1,-1-1 0,1 1-1,0 0 1,-1 0-1,-1-4 1,0-3 742,-1-1 0,-8-17 0,6 20-811,-1-1 0,1 1-1,-2 0 1,1 1 0,-1-1-1,0 1 1,-1 0 0,0 1 0,0 0-1,-16-9 1,3 3-123,-1 1 0,-1 1-1,1 1 1,-2 1 0,-26-6 0,34 11-210,0 0-1,-1 1 1,1 1-1,0 0 1,-1 1 0,1 1-1,-1 1 1,-23 5 0,33-5-38,0 0 0,1 0 1,-1 1-1,1 0 0,0 1 1,0-1-1,0 1 1,0 1-1,1-1 0,-1 1 1,1-1-1,0 2 0,1-1 1,-1 0-1,1 1 1,0 0-1,-4 8 0,4-6 17,1 0 0,0 0 0,0 0 0,0 0 0,1 1 1,0-1-1,1 1 0,0 0 0,0 0 0,1-1 0,0 1 0,1 0 0,2 11 0,0-6-11,1 0 0,0-1 0,2 1 0,-1-1 0,2 0 1,-1 0-1,2-1 0,0 0 0,0 0 0,15 15 0,9 6 311,71 55-1,-43-39 219,-51-41-395,0 0 0,0 0 0,-1 1-1,11 15 1,-17-20-100,1 0 0,-1 1 0,0-1 1,0 1-1,0-1 0,-1 1 0,0 0 0,0-1 0,0 1 0,0 0 0,-1 0 0,0 0 0,0 0 0,0 5 0,-2-1 54,0 1 1,0 0-1,-1 0 0,0-1 0,-1 0 0,0 1 1,0-2-1,-1 1 0,-10 13 0,-6 6 101,-35 34 0,34-38-87,12-13-90,2-2-32,0-1-1,-1 1 1,0-1 0,-10 7 0,18-14-154,0 0-1,-1-1 1,1 1-1,0 0 1,0-1 0,-1 1-1,1-1 1,0 0-1,-1 1 1,1-1 0,0 0-1,-1 0 1,1 0 0,0 0-1,-1 0 1,1 0-1,0 0 1,-3-1 0,3 1-35,1-1 1,0 1-1,0-1 1,-1 1-1,1-1 1,0 1 0,0-1-1,0 1 1,0-1-1,0 1 1,0-1-1,0 1 1,0-1 0,0 1-1,0-1 1,0 1-1,0-1 1,0 1-1,0-1 1,0 1 0,1-1-1,-1 1 1,0-2-1,17-31-7029,-14 29 6378,15-23-2219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08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40 4736,'-13'-6'19221,"183"1"-14829,85-19-6192,-206 20 914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26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2923 1984,'6'0'10058,"-2"0"-9765,-2 0-117,0 0-1,0 0 0,0 0 1,0 0-1,0 0 0,0 0 1,0-1-1,0 1 0,0-1 1,0 0-1,0 1 0,-1-1 1,1 0-1,0 0 1,3-2-1,9-4 140,-5 2-107,19-12 863,-26 16-1061,-1 1 0,1-1 0,0 1 0,-1-1-1,1 1 1,0 0 0,-1 0 0,3-1-1,-1 1 69,1-1-21,0-1-1,0 1 1,-1-1 0,1 0 0,0 0-1,-1 0 1,0-1 0,5-4 0,18-10 248,-12 10-198,0 0 1,-1-1-1,0-1 1,-1 0 0,17-15-1,-23 19-71,0 0-1,0 1 0,0 0 1,11-5-1,3-3-15,64-34 559,-27 16-459,95-51 51,-21-6 113,-108 68-128,0 0-1,-2-1 1,26-31-1,-11 5-100,58-65 626,-82 100-611,0 1 0,1 0 0,0 1 0,20-10 0,59-25 210,-9 13-222,-4 2 76,-19 6 224,-38 16-223,0-2-1,-1 0 0,39-23 1,-41 19-87,0-1 1,0-1 0,-2 0 0,0-1-1,0-1 1,18-26 0,5-17 50,14-20-212,-43 67 92,0 0 1,0 1-1,22-19 1,9 0 61,2 2 0,1 2 0,1 2 0,1 2-1,96-33 1,-78 31-113,67-36 0,-123 56 96,0-1 0,0 0 0,12-10 0,13-10 8,9 2-52,75-32 0,-20 12 66,-57 24 7,-1-2 0,47-34 1,-58 33-85,0-2 0,-2-1 1,37-45-1,-34 40 90,-20 21-3,16-21 0,-16 17-8,1 0 1,1 1-1,-1 1 1,2-1-1,0 2 1,0 0-1,1 0 1,1 2-1,27-16 1,150-54 474,-186 77-521,270-107 241,-264 102-242,0 0 0,-1-1 0,1 0 0,-1 0 0,-1-1 0,0-1 0,0 0 0,-1 0 1,15-21-1,-1-4 45,2 2 1,2 1 0,0 1-1,3 1 1,0 1 0,2 2-1,41-27 1,-33 29 234,0 2 1,2 1-1,57-20 0,-69 31-70,35-19 0,-37 20-273,-18 7 124,-8 2-126,-18 6-5174,-34 17-2335,10-3 4155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 5632,'-5'-6'17909,"6"6"-17884,0 0 1,0 0-1,0 0 1,0 0-1,0-1 1,0 2 0,0-1-1,0 0 1,0 0-1,0 0 1,0 0-1,0 1 1,0-1-1,0 0 1,0 1 0,2 0-1,1 1 31,3-1 6,1 0 0,-1 0 0,1-1 0,0 0 0,-1 0 0,12-2 0,-9 1-9,-1 0 0,0 1 0,14 1 0,-3 0-13,-1 0 1,1-1-1,23-4 1,-19 2-149,38 1 0,-16 1 223,76-7 1,-17-1 37,-85 7-120,137 0 494,106-7-276,50-14 69,119-11 25,35-1 14,-355 34-249,-52 1-225,-44 1-590,-2-1-3054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4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5032 640,'6'-1'121,"0"-1"0,0 1-1,0-1 1,0 0 0,-1 0 0,1-1 0,-1 0-1,8-5 1,13-6 323,-9 5-175,29-21 0,1 0-329,-32 22 68,-1-2-1,0 0 0,0 0 1,-1-1-1,23-24 0,-5 2-104,-21 24 105,-1-1-1,8-11 1,0 0 15,1 0 0,29-26 0,-13 14-52,-6 5 286,1 2-1,2 0 1,63-40-1,-56 45-121,1 2 0,1 1-1,63-18 1,-91 32 15,23-11 0,-1 0 217,5-1-44,69-41 1,-58 29-230,-14 5 545,61-48-1,-67 48-481,61-54 382,-44 39-449,69-51 551,-10 9-438,47-32 63,-132 97-67,27-24 1,-31 24-152,1 1 1,22-14-1,-17 14-66,10-6 112,40-17 1,98-49-181,-136 66 150,-2-3 0,54-45 0,-19 2-104,66-81 0,-113 126 146,1 0 0,0 1-1,2 1 1,46-28-1,-51 35-63,0 2 0,1 0 0,27-9 0,66-16 47,-101 32-116,27-8-11,-7 3-1,-1-1 0,58-27 0,-47 16 44,-23 12 27,26-15 0,-25 12-117,-16 9 70,1 0 0,0-1 0,-1 0 0,1 0-1,3-4 1,9-5 293,5-6-225,6-9-153,52-41 0,-20 20 236,-46 36-123,87-72-216,-77 66 210,1 1-1,36-19 0,46-26 273,-56 31-398,132-76 39,-132 80 353,66-26-1,-26 13 111,-46 19-221,87-43 35,-101 47-130,-2-1 0,35-27 0,65-75 14,-93 86-34,-11 11-35,2 1-1,1 1 0,0 1 0,60-30 0,133-45 313,21-11-128,-46 14 31,-9 4-140,-150 68-6,0-2-1,62-50 0,29-44 622,-39 33-492,-68 66-126,0 1 0,0 1 0,2 1 0,0 1 1,27-11-1,127-41 165,-123 48-120,-1-2 0,82-43 0,270-200 623,-377 243-672,303-235 1301,-258 182-547,6-5-1204,-61 59 42,4-3-145,-3 12-2619,-10 9 436,0 5-3242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5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1030 1728,'0'6'-570,"0"8"11632,0-21-9896,5-259 2114,-5 242-3169,10-293 717,-5 272-730,1 0 0,2 0 0,3 0 0,30-82 0,-34 112-72,-1 1-1,2 0 0,15-23 0,-20 33 3,1 0 0,-1 0 0,1 0-1,-1 0 1,1 1 0,0 0 0,1-1-1,-1 1 1,0 1 0,1-1 0,0 1-1,-1 0 1,1 0 0,10-3 0,-12 5-53,1 1 1,0-1 0,0 1-1,-1-1 1,1 1 0,0 0-1,-1 0 1,1 1 0,-1-1-1,1 1 1,-1 0 0,0 0-1,0 0 1,0 0 0,5 5-1,-6-6-44,13 6 292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52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21 2560,'0'-1'73,"1"0"1,-1-1-1,1 1 1,0 0-1,-1-1 1,1 1-1,0 0 1,0 0-1,0 0 1,0 0-1,0 0 1,0 0-1,0 0 1,2-1-1,8-1 5785,-12 4-5721,0-1 0,0 0 0,0 1 0,0 0 0,0-1 0,1 1 0,-1 0 1,0-1-1,1 1 0,-1 0 0,0 0 0,1-1 0,-1 1 0,1 0 0,-1 1 0,-3 4 27,-96 128 535,46-68-449,34-42-213,-20 28 1,38-49-42,0 0 0,0 1 0,0-1 0,0 1-1,1-1 1,0 1 0,-1 0 0,1-1 0,0 1 0,0 4 0,1-5 15,0-1-1,1 1 1,-1-1 0,0 1 0,1 0 0,0-1 0,-1 1-1,1-1 1,0 0 0,0 1 0,1-1 0,-1 0-1,0 0 1,1 1 0,-1-1 0,3 2 0,4 4 70,-1-1 1,1 0 0,1 0-1,-1 0 1,14 7 0,51 23 474,-26-15 222,-38-17-622,19 10 254,-26-15-360,-1 1 0,1 0 1,-1 0-1,1 1 0,-1-1 0,0 0 0,1 0 1,-1 1-1,0-1 0,0 1 0,0-1 0,0 1 1,1 1-1,-2-2-2,0 1 1,0-1 0,0 1-1,0-1 1,0 1-1,0-1 1,-1 0-1,1 1 1,0-1 0,-1 1-1,1-1 1,-1 0-1,1 1 1,-1-1-1,0 0 1,1 0 0,-1 1-1,0-1 1,0 0-1,-1 1 1,-21 19 483,13-14-451,1-1 0,-1 0 0,0-1 0,-17 7 0,-44 11-191,69-23 97,-89 24-576,29-13-4389,47-10 994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5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88 128 5472,'1'-12'493,"-1"9"-394,0 1 0,0-1 0,0 0 0,0 1-1,1-1 1,-1 1 0,1-1 0,0 0-1,-1 1 1,1 0 0,0-1 0,1 1 0,-1-1-1,0 1 1,1 0 0,-1 0 0,1 0 0,0 0-1,2-3 1,4-2 388,0-1 0,0 1 0,1 0 0,-1 1 1,1 0-1,1 0 0,-1 1 0,17-6 0,-24 10-429,0 1-1,0 0 1,0-1 0,-1 1 0,1 0 0,0 0-1,0 1 1,0-1 0,0 0 0,-1 0-1,1 1 1,0-1 0,0 1 0,-1 0-1,1-1 1,0 1 0,-1 0 0,1 0 0,-1 0-1,1 0 1,-1 0 0,0 1 0,1-1-1,-1 0 1,0 1 0,0-1 0,0 1-1,0-1 1,0 1 0,0-1 0,1 4 0,1 2 131,0-1 0,-1 1 0,0 0 0,0 1 1,0-1-1,0 13 0,-2-6 72,0 0-1,-1 1 0,0-1 1,-1 0-1,-1 0 1,-6 20-1,-36 82 1137,29-79-1150,-56 162 449,33-87-587,10-47 82,6-15-89,13-28 2,-6 17-884,15-36 335,1 0 0,-1 0 1,0 1-1,1-1 1,0 0-1,0 0 0,0 1 1,0-1-1,0 0 0,2 5 1,-2-7 207,0 0 0,0 0 0,1 0 0,-1 1 1,1-1-1,-1 0 0,1 0 0,0 0 1,-1 0-1,1 0 0,0 0 0,0-1 0,0 1 1,-1 0-1,1 0 0,0 0 0,0-1 1,0 1-1,0 0 0,0-1 0,0 1 1,1-1-1,-1 0 0,0 1 0,0-1 0,0 0 1,0 1-1,2-1 0,2 0-574,0 0 0,0 0 0,0-1 1,1 1-1,4-2 0,-9 1 778,22-2-1642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53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0 181 3968,'15'-22'1232,"10"-16"120,-12 13 4490,-17 32-3393,1 0-2218,0 0 0,0 0-1,1 1 1,-1-1 0,2 1-1,-3 13 1,4-15-126,0-1-1,1 1 1,0-1 0,-1 1-1,2-1 1,-1 0 0,4 9-1,-5-12-74,1-1 1,0 1-1,0-1 0,0 1 0,0-1 1,0 0-1,0 1 0,0-1 0,0 0 1,0 0-1,1 0 0,-1 0 0,0 0 0,1 0 1,-1 0-1,1 0 0,-1-1 0,1 1 1,-1 0-1,1-1 0,0 1 0,-1-1 1,1 0-1,-1 1 0,1-1 0,0 0 0,0 0 1,-1 0-1,3-1 0,-1 1 23,1-1 0,-1 0 0,1-1-1,-1 1 1,0 0 0,1-1 0,-1 0-1,0 0 1,0 0 0,0 0 0,-1 0 0,1-1-1,0 1 1,-1-1 0,0 1 0,1-1 0,-1 0-1,2-4 1,4-7 127,-1 0 0,10-26 0,-15 35-139,2-3 51,-2-1-1,1 1 1,-1 0-1,0-1 1,-1 1 0,1-13-1,-2 19-100,0-1 0,0 1-1,0-1 1,-1 1-1,1-1 1,0 1 0,-1 0-1,0-1 1,0 1 0,1 0-1,-1-1 1,-1 1-1,1 0 1,0 0 0,0 0-1,-1 0 1,1 0 0,-1 0-1,0 0 1,1 1-1,-1-1 1,0 1 0,0-1-1,0 1 1,0-1-1,0 1 1,-4-1 0,4 1-10,-1 1 1,0-1-1,0 1 1,0 0 0,0 0-1,0 0 1,1 0-1,-1 1 1,0-1-1,0 1 1,0 0-1,1 0 1,-1 0 0,-3 1-1,2 0-291,0 0 0,0 0 0,1 0 0,-1 0 0,0 1 1,1-1-1,0 1 0,0 0 0,-5 6 0,7-9 117,1 1 0,-1 0 0,1-1 0,0 1 0,0-1 0,-1 1 0,1 0 0,0 0 0,0-1 0,-1 1 0,1 0 1,0-1-1,0 1 0,0 0 0,0 0 0,0-1 0,0 1 0,0 0 0,1-1 0,-1 1 0,0 0 0,0 0 0,0-1 0,1 1 0,-1 0 0,0-1 0,1 1 0,-1-1 0,1 1 1,-1 0-1,0-1 0,1 1 0,0 0 0,2 2-903,1-1 0,-1 1 1,1 0-1,5 2 0,-5-3 565,11 7-1896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5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5568,'0'1'243,"0"1"0,0 0 0,0 0 0,0-1 1,0 1-1,0 0 0,1 0 0,-1-1 0,0 1 0,2 2 0,0 5 149,56 305 7912,-40-218-6459,-17-87-438,-5-17-963,-1-13-279,0-1 0,2 0 0,0 0 0,2-36 0,0 20-121,1-134-85,2 149-34,1 0-1,1 0 0,1 0 0,0 1 0,14-32 0,-15 46 47,-1 0-1,2 0 1,-1 0-1,1 1 1,1-1-1,-1 1 1,1 1-1,0-1 1,11-8-1,-12 12 23,-1-1 0,2 1 1,-1 0-1,0 0 0,0 1 0,1 0 0,0 0 0,-1 0 0,1 0 0,0 1 0,0 0 1,0 1-1,0-1 0,0 1 0,7 0 0,-4 1 56,0 1 1,0 0-1,-1 0 0,1 0 0,-1 1 1,1 1-1,-1-1 0,0 1 0,0 1 1,-1-1-1,1 1 0,12 12 1,-16-14 3,-1 0 0,0 1 0,0-1 0,0 1 0,0 0 0,0 0 0,-1 0 0,0 0 1,0 0-1,0 1 0,0-1 0,-1 1 0,1-1 0,-1 1 0,0-1 0,-1 1 0,1 0 1,-1-1-1,0 1 0,0 0 0,0-1 0,-1 1 0,1 0 0,-1-1 0,-1 1 1,-1 5-1,0-3-7,-1 0 1,0 0 0,0 0-1,-1-1 1,0 1 0,0-1-1,0 0 1,-1-1 0,0 1 0,0-1-1,0-1 1,-8 6 0,-3 0-18,-1-1 1,1 0-1,-33 11 1,-69 14-473,113-32-733,0-1 0,0 0 0,-1 0 0,-11-1 0,18 0 998,-4-1-2728,14-2-2508,7 0 769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5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15 234 7136,'-1'-4'380,"1"1"0,-1-1 1,0 1-1,0-1 0,0 1 0,-1 0 1,1-1-1,-1 1 0,-3-5 1915,25-9 2083,56-71-2623,-69 81-1693,-1 0 0,1-1 0,-1 0 0,-1 0 0,0 0 0,0 0 0,6-15 0,-10 22-68,-1 1-1,0 0 1,0-1-1,0 1 1,0 0-1,0-1 1,1 1-1,-1 0 1,0 0-1,0-1 1,0 1-1,0 0 1,0-1 0,0 1-1,0 0 1,0-1-1,0 1 1,0 0-1,0-1 1,0 1-1,0 0 1,-1-1-1,1 1 1,0 0-1,0-1 1,0 1 0,0 0-1,0-1 1,-1 1-1,1 0 1,0 0-1,0-1 1,-1 1-1,1 0 1,0 0-1,0 0 1,-1-1-1,1 1 1,0 0-1,0 0 1,-1 0 0,1 0-1,0 0 1,-1-1-1,1 1 1,0 0-1,-1 0 1,1 0-1,0 0 1,-1 0-1,1 0 1,0 0-1,-1 0 1,1 0 0,0 0-1,-1 0 1,1 0-1,0 1 1,-1-1-1,1 0 1,0 0-1,-1 0 1,1 0-1,0 1 1,-1-1-1,-21 11-398,12-4 615,0 0 0,0 0 0,1 1 0,0 1 0,1-1 0,-12 17 0,16-21-25,1 1 1,0 0-1,0 0 1,0 1-1,1-1 1,-1 1-1,1-1 0,1 1 1,-1 0-1,1 0 1,0-1-1,0 1 1,1 0-1,-1 0 1,2 11-1,-1-15-131,1 1-1,0-1 0,-1 1 1,1-1-1,0 1 0,0-1 1,0 0-1,0 1 0,0-1 1,1 0-1,-1 0 1,1 0-1,0 0 0,-1 0 1,1 0-1,0 0 0,3 1 1,-2-1-4,0 0 0,0 0 0,0-1 0,1 0 1,-1 1-1,1-1 0,-1 0 0,1-1 0,-1 1 1,1-1-1,6 0 0,25 0-1005,-35 1 790,1-1 0,0 0 1,-1 0-1,1 0 0,0 0 0,-1 1 0,1-1 0,-1 0 0,1 1 0,0-1 0,-1 0 0,1 1 0,-1-1 0,1 1 1,-1-1-1,1 1 0,-1-1 0,1 1 0,-1-1 0,0 1 0,1-1 0,-1 1 0,0 0 0,1-1 0,-1 2 1,4 14-2306,-3-7 1000,-1 0 1,-1 0-1,1-1 0,-3 11 0,2-11 766,-5 26-4245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5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11 128 3328,'-8'-8'1061,"6"7"-207,4 1 287,10-1 1137,1 0 0,19-4 0,27-11 772,53-32-1052,-91 36-1833,-15 8-111,0 1 1,1-1-1,-1 1 1,1 1-1,0-1 1,0 1-1,0 0 1,0 1-1,12-2 0,-19 3-26,0 0 0,1 0-1,-1 1 1,1-1-1,-1 0 1,0 0-1,1 1 1,-1-1 0,0 0-1,1 1 1,-1-1-1,0 0 1,0 1-1,1-1 1,-1 0 0,0 1-1,0-1 1,0 1-1,1-1 1,-1 1-1,0-1 1,0 0 0,0 1-1,0-1 1,0 1-1,0-1 1,0 1-1,0 0 1,1 15 600,-1-14-456,0 0-49,0-1 0,0 0-1,1 1 1,-1-1-1,0 1 1,1-1-1,-1 1 1,1-1 0,-1 0-1,1 1 1,0-1-1,-1 0 1,1 0 0,0 0-1,0 1 1,0-1-1,0 0 1,2 1-1,0-1 15,-1 0-1,0 0 0,1 0 0,-1-1 0,1 1 0,0-1 0,-1 0 1,1 0-1,4 0 0,30-1 214,0-2 0,55-12 1,-6-5-442,-67 17 127,-9 1-294,0 0 1,14-4 0,-24 6 116,0 0 0,1 0 0,-1 0 0,0 0 0,1 0 0,-1 0 0,0 0 1,1-1-1,-1 1 0,0 0 0,0 0 0,1 0 0,-1 0 0,0 0 0,0-1 0,1 1 0,-1 0 0,0 0 0,0 0 0,1-1 1,-1 1-1,0 0 0,0 0 0,0-1 0,0 1 0,1 0 0,-1 0 0,0-1 0,0 1 0,0 0 0,0-1 0,0 1 1,0 0-1,0-1 0,0 1 0,0 0 0,0 0 0,0-1 0,0 1 0,0 0 0,0-1 0,0 1 0,0 0 0,0-1 0,0 1 1,0 0-1,-1 0 0,1-1 0,0 1 0,0 0 0,0 0 0,0-1 0,-1 1 0,1 0 0,0 0 0,0-1 0,-1 1 0,1 0 1,-8-4-2628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5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23 137 6304,'-5'-3'420,"5"2"-353,0 1 0,-1 0 0,1-1 1,0 1-1,0 0 0,-1-1 0,1 1 0,-1 0 1,1-1-1,0 1 0,-1 0 0,1 0 0,-1-1 1,1 1-1,0 0 0,-1 0 0,1 0 0,-1 0 1,1 0-1,-1 0 0,1 0 0,-1 0 0,1 0 1,-1 0-1,1 0 0,-1 0 0,1 0 0,-1 0 1,1 0-1,0 0 0,-1 0 0,1 0 1,-1 1-1,1-1 0,-1 0 0,1 0 0,0 1 1,-1-1-1,1 0 0,-1 0 0,0 2 0,1-2 11,1 0-1,-1 0 1,0 0 0,0 0-1,0 1 1,0-1-1,0 0 1,0 0-1,0 0 1,0 0-1,0 0 1,0 1 0,0-1-1,1 0 1,-1 0-1,0 0 1,0 0-1,0 0 1,0 0-1,0 1 1,0-1 0,1 0-1,-1 0 1,0 0-1,0 0 1,0 0-1,0 0 1,1 0-1,-1 0 1,0 0-1,0 0 1,0 0 0,0 0-1,1 0 1,-1 0-1,0 0 1,0 0-1,0 0 1,1 0-1,-1 0 1,0 0 0,9 1 1950,-5-1-1736,0-1 0,1 1 0,-1-1 1,0 0-1,0 0 0,1 0 1,-1-1-1,6-3 0,31-20 722,-6 3-381,-7 7-258,57-27 218,-75 38-511,0 0 0,0 1 0,0 0 0,1 1-1,-1 0 1,20 0 0,-27 2 0,0 0 0,0 0-1,0 0 1,-1 1 0,1-1 0,0 1 0,0 0 0,0 0-1,-1 0 1,1 0 0,0 1 0,4 2 0,-2 0 246,0 1 0,0 0 1,7 9-1,-8-10-217,-1 1 0,1-1 0,-1-1 0,1 1 0,1 0 0,-1-1 0,0 0 0,8 4 0,-8-6-201,0 0-1,0 0 1,0 0 0,0 0-1,0-1 1,0 0 0,0 0-1,0 0 1,1 0 0,-1-1-1,0 0 1,0 0 0,0 0-1,0 0 1,7-4 0,-8 4-1069,1 0 1,-1 1 0,1-1-1,0 0 1,-1 1-1,1 0 1,-1 0 0,1 0-1,6 1 1,1 2-4751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3:57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70 273 4480,'6'1'1231,"-1"0"0,1 0 1,-1 0-1,1 0 0,5 4 0,13 2 2128,-15-6-2891,0 1-1,-1-2 1,1 1-1,0-1 0,0 0 1,0-1-1,0 0 1,0 0-1,12-4 1,-8 1-284,0 0 1,-1-1-1,0 0 0,0-1 1,21-14-1,-20 10-95,0-1-1,-1 0 0,-1-1 1,1 0-1,10-16 0,43-72 448,-46 68-263,-13 22-204,4-6-32,-10 16-37,0 1 1,0-1-1,0 0 0,0 0 0,0 0 1,0 0-1,0 0 0,0 0 1,0 0-1,0 0 0,0 0 0,0 0 1,0 0-1,0 0 0,0 0 1,0 0-1,0 0 0,0 0 0,0 0 1,0 0-1,0 0 0,0 1 1,0-1-1,0 0 0,0 0 1,0 0-1,0 0 0,0 0 0,0 0 1,0 0-1,0 0 0,0 0 1,0 0-1,0 0 0,0 0 0,0 0 1,0 0-1,0 0 0,0 0 1,0 0-1,0 0 0,0 0 0,0 0 1,0 0-1,0 0 0,0 0 1,1 0-1,-1 1 0,0-1 0,0 0 1,0 0-1,0 0 0,0 0 1,0 0-1,0 0 0,0 0 0,0 0 1,0 0-1,0 0 0,0 0 1,0 0-1,0 0 0,0 0 0,0 0 1,0 0-1,1-1 0,-4 15 56,-16 56 220,3-7-38,-3 0 1,-28 62 0,23-68-24,3 1 0,-20 82 1,23-41-59,2-7 64,14-72-270,0 4 156,2-23-80,0 0 1,0 0-1,0 0 1,-1 0-1,1 0 1,0-1-1,-1 1 1,1 0-1,0 0 1,-1-1-1,1 1 1,-1 0-1,1-1 1,-1 1-1,0 0 1,1-1-1,-1 1 0,1-1 1,-1 1-1,-1 0 1,-3 0-29,0 0 0,0 0 0,0 0 1,0-1-1,-9 0 0,9 0-15,-22 2 42,-41 6 1,2 1-27,4-1 101,53-8 41,15 2 169,17-1 42,99-7 382,-44 0-505,28-2-95,69-2-105,-122 12-138,-48-1-90,1 0 1,-1 0-1,0 0 0,0 1 0,0-1 0,0 1 0,8 5 1,-12-6-120,0-1 0,0 1 0,0 0 0,0 0 0,0 0 0,0 0 0,0 0 0,0 0 0,-1 0 0,1 0 0,0 0 0,-1 0 1,1 1-1,-1-1 0,1 0 0,-1 0 0,0 1 0,1-1 0,-1 0 0,0 0 0,0 1 0,0-1 0,0 0 0,0 1 0,0-1 1,0 0-1,0 0 0,-1 1 0,1-1 0,-1 0 0,1 0 0,0 1 0,-1-1 0,0 0 0,1 0 0,-1 0 0,0 0 0,0 0 1,-1 2-1,-1-1-390,0 1 0,0 0 1,-1-1-1,1 0 0,-5 3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1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291 425 1312,'1'-3'399,"0"0"-1,0 1 1,1-1 0,0 1-1,-1-1 1,1 1 0,2-3-1,-3 4 120,1-1 1,-1 0-1,0 0 0,0 1 1,0-1-1,0 0 0,-1 0 0,1 0 1,0 0-1,-1 0 0,0 0 1,1 0-1,-1 0 0,0 0 0,0 0 1,0 0-1,0-4 0,0 5 89,0 0-494,0 1-1,0-1 1,-1 1 0,1-1-1,0 1 1,0-1 0,0 1-1,0-1 1,0 1 0,0 0-1,-1-1 1,1 1 0,0-1 0,0 1-1,0 0 1,-1-1 0,1 1-1,0-1 1,-1 1 0,1 0-1,0 0 1,-1-1 0,1 1-1,-1 0 1,1-1 0,0 1-1,-1 0 1,1 0 0,-1 0 0,1 0-1,0-1 1,-1 1 0,0 0-1,-16 1 1481,11-1-1449,3 1 8,-1-1 0,0 1 0,1-1 0,-1 1 0,1 0 0,-1 1 0,1-1 0,-1 1 0,1-1 0,0 1 0,-4 2 0,-33 29 699,36-29-817,-9 9 130,0 1 1,1 0-1,-15 26 0,-11 11 224,16-25-250,14-18-137,1 0-1,-1 1 1,1 0 0,1 1 0,0 0 0,0 0-1,-7 18 1,13-27-2,-1 0 0,1 1 0,0-1 0,0 0 0,0 0 0,0 0 0,0 0 0,0 1 0,0-1-1,0 0 1,0 0 0,0 0 0,0 0 0,1 1 0,-1-1 0,1 0 0,-1 0 0,1 0 0,-1 0 0,1 0 0,-1 0-1,3 1 1,-2 0 31,1 0-1,0 0 1,0-1-1,1 0 1,-1 1 0,0-1-1,0 0 1,1 0-1,-1 0 1,4 1-1,0-1 29,0 1 0,0-1 0,0 0 0,1-1 0,-1 0 0,0 0 0,1 0 0,7-1 0,-9-1-38,1 0 1,0 0 0,-1-1 0,1 1 0,-1-1 0,0 0 0,0-1 0,0 1-1,-1-1 1,1 0 0,-1 0 0,6-7 0,3-5-21,-2 0 0,14-24 1,-5 3 27,-1-1 1,-2 0 0,-1-2 0,12-48 0,-26 80-19,0-1 1,-1 1 0,1-1-1,-1 0 1,-1 1 0,0-1-1,0 1 1,-1-1 0,0 0-1,0 1 1,-1-1 0,0 1-1,-1 0 1,0 0 0,0-1-1,-5-7 1,-7-9-11,-20-25 0,23 35-24,-1 1 1,-1 0-1,-19-16 0,27 25 6,0 1 0,-1 0 0,1 0 1,-1 0-1,0 1 0,0 0 0,0 0 0,0 1 0,-1 0 0,1 0 0,-9 0 1,4 1-186,6 0-209,0 0-1,0 0 1,0 1 0,0 0 0,0 0-1,0 1 1,0 0 0,0 0 0,-11 3-1,16-4 244,1 1 0,-1-1 0,0 0 0,1 0 0,-1 1 0,0-1 0,1 1-1,-1-1 1,1 0 0,-1 1 0,1-1 0,-1 1 0,1-1 0,-1 1 0,1-1-1,-1 1 1,1 0 0,0-1 0,-1 1 0,1 0 0,0-1 0,-1 1 0,1 0-1,0-1 1,0 1 0,0 0 0,0-1 0,0 1 0,0 0 0,0 0 0,0-1 0,0 1-1,0 0 1,0-1 0,0 1 0,0 0 0,1-1 0,-1 1 0,0 0 0,0-1-1,1 1 1,-1 0 0,0-1 0,1 1 0,8 12-2124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20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439 552 1312,'8'-3'12696,"-13"1"-9419,3 1-3175,-1 0 0,1 1 0,-1-1 0,1 1 0,-1-1 0,0 1 0,1 0-1,-1 0 1,0 0 0,1 0 0,-1 1 0,1-1 0,-5 2 0,-36 10 991,34-9-936,-62 21 915,44-17-709,1 2-1,0 0 1,0 1 0,1 2-1,-44 27 1,61-34-247,1 1 1,1-1-1,-1 1 0,1 0 0,0 1 1,0 0-1,1 0 0,0 0 1,-8 14-1,11-16-86,0-1 0,1 1 0,-1-1 1,1 1-1,0-1 0,0 1 0,1 0 1,-1-1-1,1 1 0,0 0 0,0-1 0,1 1 1,-1 0-1,1-1 0,0 1 0,0 0 0,1-1 1,-1 0-1,1 1 0,3 4 0,1 2 23,1-1-1,1 0 0,-1-1 1,2 1-1,-1-2 0,1 1 1,0-1-1,13 8 0,-3-3 78,0-2 1,2 1-1,31 11 0,-43-19-88,0-1 0,0 0 0,0-1 0,0 0 0,0 0 0,1-1 0,13 0 0,-18-1-18,-1-1 0,1 1 0,-1-1 1,1 0-1,0 0 0,-1-1 0,0 1 0,1-1 0,-1 0 1,0 0-1,0-1 0,0 1 0,0-1 0,0 0 1,-1 0-1,7-7 0,-7 7 24,0-1 1,0 0-1,0-1 0,0 1 1,-1 0-1,0-1 1,0 0-1,0 1 1,1-9-1,0-3 105,2-30 0,-4 32-143,0-1 2,0-1 1,-1 1-1,0 0 1,-2-1-1,1 1 0,-2 0 1,0 0-1,-5-15 1,-2 8 24,-1 2 0,0 0 0,-1 0 0,-17-20 0,10 15-60,-21-40-1,31 46 53,1-1 0,1 1 0,0-1 0,2 0-1,-5-33 1,6 19 75,1-1 1,4-51-1,0 65 143,7-29 0,-4 29-123,-3 16-89,0 1-1,1-1 1,-1 0-1,1 1 0,1-1 1,-1 1-1,0-1 1,1 1-1,0 0 1,0 0-1,0 0 0,0 1 1,1-1-1,6-4 1,-7 5-25,0 1 0,1-1 1,-1 1-1,1 0 1,0 1-1,-1-1 1,1 0-1,0 1 1,0 0-1,0 0 0,0 0 1,0 1-1,0-1 1,0 1-1,0 0 1,0 0-1,7 1 0,1 3 11,0-1 0,0 2 1,0 0-1,-1 0 0,0 1 0,13 9 0,26 14 263,-43-28-263,-6-1-35,-1 0-1,1 1 1,0-1-1,-1 0 1,1 0-1,-1 0 1,1 0-1,0 1 1,-1-1-1,1 0 1,-1 1-1,1-1 1,-1 0-1,1 1 0,-1-1 1,1 1-1,-1-1 1,1 1-1,-1-1 1,0 1-1,1 0 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21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63 2656,'0'-1'354,"-1"1"1,1-1-1,0 0 1,0 0-1,-1 1 1,1-1-1,0 0 1,-1 0-1,1 1 1,-1-1-1,1 0 1,-1 1-1,1-1 0,-1 1 1,0-1-1,1 1 1,-1-1-1,0 1 1,1-1-1,-1 1 1,0 0-1,1-1 1,-1 1-1,0 0 1,0-1-1,0 1 1,-1 0-1,-11-7 3880,8 7-1399,5 0-2799,0 0 0,0 0 0,0 0 0,0 0 0,0 0 0,0 0 0,0 0 0,0 0 0,0 1 540,0-1-540,1 0 583,19-6 1599,38-11-612,-16 11-754,67-2 1,45 8-17,-59 2-364,32 6-51,-127-8-433,1 0 1,-1 0-1,1 0 0,0 0 1,-1 0-1,1 0 0,-1 0 1,1 0-1,0 0 0,-1 0 1,1-1-1,-1 1 0,1 0 0,-1-1 1,1 1-1,-1 0 0,1-1 1,-1 1-1,1 0 0,-1-1 1,1 1-1,-1-1 0,0 1 1,1-1-1,-1 0 0,-27-6-15678,12 13 12853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21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5408,'1'-6'8390,"0"6"-8215,11-5 3038,21 1-592,-31 4-1853,95-15 3354,12 0-3545,-56 10-545,-10 0-149,61 2-1,-95 4-405,1 0-1,-1 0 0,0 1 0,0 0 1,0 0-1,0 1 0,-1 1 0,11 4 1,-13-4-850,0-1 0,0 1 0,-1 0 1,1 0-1,-1 1 0,0 0 0,5 6 1,10 17-3940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23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21 794 1984,'-21'-5'14366,"21"4"-13554,13-14 1871,4-1-2130,0 0 1,26-36-1,13-13 48,-54 62-558,22-19 179,-23 21-199,1-1-1,0 1 0,0 0 1,-1 0-1,1 0 0,0 0 1,0 0-1,0 0 0,0 0 1,0 1-1,4-2 0,-5 3 12,0-1 0,1 0 0,-1 0-1,0 1 1,0-1 0,0 1 0,0-1-1,0 1 1,0 0 0,0-1 0,0 1-1,0 0 1,0-1 0,0 1 0,0 0-1,-1 0 1,1 0 0,0 0 0,-1 0-1,1 0 1,0 0 0,-1 0 0,1 0-1,-1 0 1,1 2 0,9 33 556,-9-29-543,71 406 1436,-67-377-1372,32 181 258,-20-132-282,24 95 242,-34-158-151,-5-17-180,-1-1 0,0 0 0,1 0 0,-2 1 1,1-1-1,0 6 0,-1-8 519,0-2-505,0-1 1,0 1-1,0 0 0,0-1 0,0 1 1,0 0-1,0-1 0,0 1 0,0 0 1,0-1-1,0 1 0,0 0 1,0-1-1,0 1 0,0 0 0,0-1 1,0 1-1,0 0 0,1-1 0,-1 1 1,0 0-1,0-1 0,0 1 0,1 0 1,-1 0-1,0-1 0,0 1 0,0 0 1,1 0-1,-1-1 0,1 1 0,4-5 65,-3-3-36,1 0 0,-1 0 0,0 0 0,-1 0-1,2-12 1,-2 6-14,33-265-32,-11 86-163,-13 121 171,81-687-51,-80 511-357,4 248 298,67 6-225,-11-1 360,134 9 468,-94-5-102,226 4 166,-144-9-266,-68 0-321,-124-4-144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24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93 4160,'-3'0'6545,"17"-4"-3304,-7 1-2687,-1 0 1,0 1-1,1 0 0,0 0 0,-1 1 1,15-2-1,-9 2-285,4-2 37,-1 2 0,0 0 0,1 1 0,26 2 0,-35-1-211,0 1-1,1 0 1,-1 0 0,0 0 0,0 0-1,0 1 1,0 1 0,-1-1 0,1 1 0,-1 0-1,11 9 1,-7-3 129,0 1-1,0 0 1,-1 0 0,0 1 0,-1 0-1,11 22 1,-15-26-52,-1-1-1,0 1 1,0 1 0,0-1-1,-1 0 1,-1 0-1,0 1 1,0-1 0,0 1-1,-1 0 1,0-1 0,-3 17-1,2-18-92,-1 0-1,0 1 1,0-1-1,-1 0 1,0 0 0,0 0-1,-1 0 1,0-1-1,0 0 1,-7 9-1,3-6 11,-1 0 0,0-1 0,-1 0 0,0 0 0,-13 7 0,3-7 359,21-9-425,1 0 1,-1 0-1,0 0 1,0 1-1,0-1 1,0 0-1,0 1 1,1-1-1,-1 1 1,0-1-1,1 1 1,1-1 0,12-5 54,4-3 21,-1-2 1,0 0 0,-1-1 0,0-1 0,-1 0-1,-1-1 1,0-1 0,-1-1 0,0 0 0,-1 0-1,-1-2 1,-1 1 0,16-34 0,-21 37-42,3-7 271,11-36 0,-18 49-309,-1 0-1,0 0 0,0 0 1,0 0-1,-1 1 0,0-1 1,-1 0-1,-1-13 0,0 13-82,1 4-63,1-1-1,-1 1 0,0 0 1,0 0-1,0 0 1,-1 0-1,0 1 0,1-1 1,-2 0-1,-3-5 0,6 8-55,-1 1 0,1-1 0,0 1 0,-1 0 0,1-1 0,-1 1-1,1 0 1,-1 0 0,1-1 0,-1 1 0,1 0 0,-1 0-1,1 0 1,-1 0 0,1 0 0,-1 0 0,0-1 0,1 1 0,-1 0-1,1 1 1,-1-1 0,1 0 0,-1 0 0,1 0 0,-1 0-1,1 0 1,-1 0 0,1 1 0,-1-1 0,1 0 0,-1 0-1,1 1 1,-1-1 0,1 0 0,-1 1 0,1-1 0,0 1 0,-1-1-1,1 0 1,-1 1 0,0 1-424,0-1 0,0 1 0,0 0-1,0-1 1,0 1 0,0 0 0,0 0 0,1 0-1,-1-1 1,0 1 0,1 0 0,0 2 0,-1 24-6162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24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75 6880,'-12'-31'2229,"12"30"-2128,0 0-1,0 0 0,0 0 1,0 0-1,0 0 1,1 1-1,-1-1 1,0 0-1,0 0 1,1 0-1,-1 0 1,0 0-1,1 0 1,-1 1-1,1-1 1,-1 0-1,1 0 1,-1 1-1,1-1 1,0 0-1,-1 1 0,1-1 1,0 0-1,-1 1 1,1-1-1,0 1 1,0-1-1,1 0 1,0 0 196,0-1-47,0 0-1,0 1 1,0-1 0,0 0 0,0 1 0,1 0 0,-1-1 0,0 1 0,1 0-1,-1 0 1,1 0 0,-1 1 0,1-1 0,0 1 0,-1-1 0,1 1 0,-1 0-1,5 0 1,-5 0-61,1 1 0,0 0 0,0 0 0,0 0 0,0 0 0,-1 1 0,1-1 0,-1 1 0,1-1 0,-1 1 0,1 0 0,-1 0 0,0 0 0,2 2 1,2 4 177,0 0 0,-1-1 0,0 2 0,0-1 0,-1 1 0,0 0 0,-1-1 0,0 2 0,3 9 0,4 33 551,-3-18-637,0-1-1,21 56 1,-27-86-309,1 0 1,0 0 0,-1 0 0,1 0 0,0 0 0,0 0 0,1 0 0,-1-1 0,0 1 0,1-1-1,0 1 1,-1-1 0,1 0 0,0 0 0,0-1 0,0 1 0,1 0 0,3 0 0,-4-1-609,0 0 0,1 0 1,-1-1-1,1 1 1,-1-1-1,1 0 0,4-1 1,11-1-4181,0 1 1547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25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532 12 6560,'-11'-10'2117,"10"10"-2059,0-1-1,1 1 1,-1 0-1,1 0 1,-1-1-1,0 1 1,1 0-1,-1 0 1,1 0 0,-1 0-1,0 0 1,1 0-1,-1 0 1,0 0-1,1 0 1,-1 0-1,1 1 1,-1-1-1,0 0 1,1 0 0,-1 0-1,0 1 1,0 0 250,-7 1 1152,0 1-1,0-1 1,1 2-1,-1-1 1,-9 7-1,-5 2 13,-182 77 3114,83-38-4532,105-44-1216,-19 11 1,30-15 244,1 0 0,-1 0 0,1 1 0,0-1 0,0 1 0,0 0 0,-5 8 1,-2 12-2380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25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58 111 3328,'-32'-24'3290,"26"19"-1155,5 5-1912,1-1-1,-1 1 1,1-1-1,-1 1 1,1-1-1,-1 1 1,1-1 0,-1 1-1,0 0 1,1-1-1,-1 1 1,0 0-1,1 0 1,-1-1-1,0 1 1,0 0 0,1 0-1,-1 0 1,0 0-1,0 0 1,1 0-1,-1 0 1,0 0 0,0 0-1,1 0 1,-2 1-1,11 0 5633,38 4-4201,18-4-549,93-10-1,67-21 176,-38 4-374,123 8-213,-294 18-710,-3-1-61,1 1 1,0 1-1,0 0 1,-1 1-1,1 0 1,19 6-1,-32-8-7,-1 1 0,1-1 0,0 0 0,0 0 0,0 1-1,-1-1 1,1 0 0,0 1 0,-1-1 0,1 1 0,0-1 0,-1 1 0,1-1-1,0 1 1,-1 0 0,1-1 0,-1 1 0,1 0 0,-1-1 0,1 1 0,-1 0-1,0-1 1,1 1 0,-1 0 0,0 0 0,0 0 0,1-1 0,-1 1 0,0 0-1,0 0 1,0 0 0,0 0 0,0-1 0,0 1 0,0 0 0,0 0 0,-1 0-1,1-1 1,-1 3 0,-1 2-1000,-1 0-1,1-1 1,-1 1-1,-1 0 1,-4 4-1,4-3-185,-28 34-2691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27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44 4896,'-1'-1'218,"1"0"1,-1 0-1,1 0 0,-1 0 1,1 0-1,-1 0 0,1 0 1,0 0-1,-1 0 0,1 0 1,0 0-1,0 0 0,0-1 1,0 1-1,0 0 0,0 0 1,0 0-1,0 0 0,0 0 1,1-1-1,-1 1 1,1-1-1,2-15 9357,-5 24-6810,-2 4-2014,-5 23-1,8-14-59,2 39-1,0-16-343,-1-32-228,1-1 0,1 0 0,-1 0-1,2 1 1,-1-1 0,8 18 0,1-4-23,20 33 0,-20-38 185,1-1 0,20 23 0,-28-37-203,0 1-1,0-1 1,1 0 0,0 0 0,-1 0 0,2-1-1,-1 0 1,6 4 0,-8-6-51,0 0 0,-1 0 0,1-1 0,0 1 1,0 0-1,0-1 0,0 0 0,0 0 0,0 1 0,-1-2 0,1 1 0,0 0 1,0-1-1,0 1 0,0-1 0,0 0 0,-1 0 0,1 0 0,3-2 0,20-12 130,-1-1 0,36-31 0,-37 27-20,-14 13-131,0-1 0,0-1 0,-1 1 0,0-1 0,-1-1 0,0 0 0,-1 0-1,1 0 1,7-18 0,-14 26-13,5-9 42,-1 0 0,-1 0 0,0-1 0,0 1-1,-1-1 1,-1 0 0,2-22 0,-4 22-272,-1-1 0,0 1-1,-4-17 1,4 24-404,-1-1 0,0 0 0,0 1 0,0 0 0,-1-1 0,1 1 0,-1 0-1,0 0 1,-6-6 0,-1 2-1695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59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8 1984,'0'0'14,"0"0"-1,0 0 1,0 0 0,0 0-1,0 0 1,0 0 0,0 0-1,0 0 1,0 0 0,0 0-1,1 0 1,-1 0 0,0 0-1,0 0 1,0 0 0,0 0-1,0 0 1,8 0 6550,5 2 1986,-8-3-6865,-4 0-752,-9-5 646,4 6-1494,1-1 0,-1 1 1,1 0-1,-1 0 0,0 0 0,1 1 1,-1-1-1,1 1 0,-1 0 1,1 0-1,0 0 0,-1 0 1,1 1-1,0 0 0,0-1 0,0 1 1,0 0-1,0 0 0,0 1 1,-4 3-1,-2 3 107,1 0 0,0 1 0,0 0 0,-11 19 1,5-2 103,-20 51 0,14-10 504,19-64-717,0 0 0,0 0 1,1-1-1,-1 1 1,1 0-1,0 0 0,0 0 1,0 0-1,0 0 1,1 0-1,0 0 1,-1 0-1,4 7 0,1 0 57,0 0 0,1 0-1,8 11 1,7 15 80,-2-7-14,-14-24-121,-1 1 0,0 0-1,0 0 1,3 8-1,0 2 88,-5-12-53,0 0 0,0 1 0,2 9 1,-3-13-75,-1 0 1,0 0 0,0 0 0,0 0 0,0 0-1,0 0 1,-1-1 0,1 1 0,-1 0 0,1 0 0,-1 0-1,1-1 1,-1 1 0,0 0 0,-2 2 0,-41 69 327,25-50-325,12-14-283,0-1 1,1 1-1,-7 11 0,7-13-75,-4-3-4352,9-4 4348,1 0 0,-1 0 1,1 0-1,-1 1 0,1-1 1,-1 0-1,1-1 0,-1 1 1,1 0-1,0 0 1,-1 0-1,1 0 0,-1 0 1,1 0-1,-1 0 0,1-1 1,0 1-1,-1 0 0,1 0 1,-1-1-1,-2-3-3764,3 3 3765,0 1-1,0-1 0,0 1 1,-1-1-1,1 1 0,0 0 1,0-1-1,0 1 0,0-1 1,1 0-1,-4-7-2657,-9-1-959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1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 2656,'-4'-5'2211,"2"9"-865,-6-3 4601,8-1-5841,0 0 0,0-1 0,0 1 0,0 0 0,0-1 0,0 1 0,0 0 0,0 0 0,0-1 0,0 1 0,1 0 0,-1 0 0,0-1 0,0 1 0,0 0 0,0-1 0,0 1 0,0 0 0,1 0 0,-1 0 0,0-1 0,0 1 0,0 0 0,1 0 0,-1 0 0,0-1 0,1 1 0,0-2 824,2-2-626,-1 0-1,1 0 0,-1 0 1,1 0-1,0 1 0,1-1 1,-1 1-1,1 0 0,-1 0 1,1 0-1,4-2 0,2-1-38,1 0-1,0 0 1,15-5 0,-25 11-170,0-1 1,0 1-1,0 0 1,0-1 0,0 1-1,0 0 1,0 0-1,0-1 1,1 1 0,-1 0-1,0 0 1,0 0-1,0 1 1,0-1 0,0 0-1,1 0 1,-1 1-1,0-1 1,0 0 0,0 1-1,0-1 1,0 1-1,0-1 1,0 1 0,0 0-1,0-1 1,0 1-1,-1 0 1,1 0 0,0 0-1,0 0 1,-1 0-1,1 0 1,0-1 0,-1 1-1,1 1 1,-1-1-1,1 0 1,-1 1 0,5 45 1453,6 34-905,-8-70-577,-1-1-1,2 1 0,-1-1 1,2 0-1,7 15 1,-6-13-53,1-1 1,1 1 0,0-1 0,0 0 0,1-1 0,0 0 0,1-1 0,0 0 0,16 11 0,-14-12-175,0-1 0,1 0 0,0-1 0,1 0 0,0-1 0,-1-1 0,19 4 1,-25-7-426,0 0 0,0-1 0,0 0 0,0 0 0,0-1 0,0 1 0,9-4 0,-11 3-339,1-1 1,0 0-1,0-1 1,-1 0-1,1 0 1,-1 0-1,0 0 1,1-1-1,4-5 1,10-11-3568,3-1 1494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59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31 6560,'-17'-9'7813,"101"6"-946,2-5-3360,87-2-1332,-137 9-2484,0 3-1,60 9 1,-94-11 46,0 1 1,0 0-1,0-1 1,0 1-1,0 0 1,0 0-1,-1 0 1,1 0-1,3 2 1,-5-2 69,0-1 0,1 1 1,-1-1-1,1 0 0,-1 1 1,0-1-1,1 1 0,-1-1 1,0 1-1,1-1 0,-1 1 1,0-1-1,0 1 0,0-1 1,0 1-1,1 0 0,-1-1 0,0 1 1,0-1-1,0 1 0,0-1 1,0 1-1,0 0 0,0-1 1,0 1-1,-1-1 0,1 1 1,0-1-1,0 1 0,0-1 1,-1 1-1,1-1 0,0 1 1,-1-1-1,1 1 0,-1 0 0,-7 8-2414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5:00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348 9 5312,'0'-1'187,"0"1"0,0 0 0,0-1-1,0 1 1,0 0 0,0-1 0,0 1 0,0 0 0,0-1 0,0 1 0,0 0-1,0-1 1,0 1 0,0 0 0,0-1 0,0 1 0,-1 0 0,1-1 0,0 1 0,0 0-1,0 0 1,-1-1 0,1 1 0,0 0 0,-7 3 2387,-6 16 303,11-16-1998,-69 117 4828,-73 104-2267,130-203-3181,-6 7 216,2 1 0,-16 36 0,30-56-391,0-1 0,1 1-1,0 0 1,0 0 0,1 1 0,1-1-1,0 1 1,0-1 0,0 0 0,1 1-1,1-1 1,2 17 0,1-9-108,1-1 0,13 32 0,-16-42-302,1 0-1,0-1 1,0 1-1,1-1 1,-1 0-1,1 0 1,0 0 0,1-1-1,-1 1 1,1-1-1,8 6 1,-9-8-156,-1-1 1,0 0 0,0 0-1,1 0 1,-1 0 0,1 0-1,-1-1 1,1 1-1,-1-1 1,1 0 0,-1 0-1,7-2 1,3 0-3883,26-8 0,-19 4 1702,-3 0-1215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5:01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61 4896,'-12'-12'8600,"12"11"-8492,-1 7 4033,1-4-5385,1 0 1497,1 1 0,-1-1-1,1 1 1,-1-1 0,1 0 0,0 1 0,0-1 0,0 0 0,0 0 0,0 0 0,0-1-1,5 4 1,2 0 138,0 0-1,12 5 0,-2-3-218,1-1 0,-1 0-1,1-2 1,0 0-1,21 1 1,6-3-100,50-3 0,-74 0-10,0-2 1,28-6 0,-40 7-91,0-1 0,0-1 1,0 0-1,0-1 1,-1 0-1,15-9 0,-23 12 16,0 0-1,0-1 1,0 1-1,0 0 1,0 0-1,-1-1 0,1 1 1,-1-1-1,0 0 1,0 1-1,0-1 1,0 0-1,0 0 0,0 0 1,-1 0-1,1-4 1,-1 5 29,0 1 1,1-1-1,-1 1 1,0-1-1,-1 1 1,1-1-1,0 1 1,0-1-1,-1 1 1,1-1-1,0 1 1,-1 0-1,0-1 1,1 1-1,-1 0 1,0-1-1,0 1 1,1 0-1,-1 0 1,0 0-1,0-1 1,0 1-1,-1 0 0,1 0 1,0 1-1,0-1 1,0 0-1,-1 0 1,1 0-1,0 1 1,-1-1-1,1 1 1,-1-1-1,1 1 1,-3-1-1,-3 1 55,0-1 0,0 1 0,0 0 0,0 1 0,0 0 0,0 0 0,1 0 0,-11 4 0,-4 3 226,-26 14 0,11-5 5,-2 1-86,1 1 1,0 2-1,-32 26 0,64-43-79,0 1-1,0-1 1,1 0-1,0 1 1,0 0-1,0 0 1,0 0-1,-5 11 1,9-15-130,0 0 0,0 0 0,0-1 1,0 1-1,0 0 0,0 0 0,0-1 1,0 1-1,0 0 0,0 0 0,0 0 0,0-1 1,0 1-1,1 0 0,-1-1 0,0 1 1,1 0-1,-1 0 0,0-1 0,1 1 1,-1 0-1,1-1 0,-1 1 0,1-1 1,-1 1-1,1-1 0,-1 1 0,1-1 1,0 1-1,-1-1 0,1 1 0,1-1 1,28 14-40,-23-12 3,9 3 19,-1 0 1,1-2-1,26 4 0,-27-6 58,0 2-1,0-1 1,-1 2-1,25 9 1,-39-13-45,1 0 0,-1 0 0,0 0 0,1 0 0,-1 0 0,0 0 0,0 0 0,1 0 0,-1 1-1,0-1 1,1 0 0,-1 0 0,0 0 0,0 1 0,1-1 0,-1 0 0,0 0 0,0 1 0,1-1 0,-1 0 0,0 0 0,0 1 0,0-1 0,0 0 0,1 1 0,-1-1 0,0 0 0,0 1 0,0-1 0,0 0 0,0 1 0,0 0 0,-4 3 82,3-4-63,-11 9 69,0-1 0,-1 0 0,0 0 1,0-2-1,-1 0 0,0 0 0,-15 3 1,-26 12-234,47-19 110,8-1 14,-1-1 0,0 0 0,0 0 0,1 0 0,-1 0 0,0 0 0,1 1 0,-1-1 0,0 0 0,1 1 0,-1-1 0,0 0 0,1 1 0,-1-1 0,1 1 0,-1-1 0,1 1 0,-1-1 0,1 1 0,-1 0 0,1-1 0,-1 1 0,1 0 0,0-1 0,-1 1 0,1 0 0,0 0 1,2 2-219,11 4 143,1 0-1,0-2 1,0 1 0,17 3 0,10 4 9,-14-5 162,44 19 25,-61-23 14,-1 1 0,0 0 0,-1 0 0,1 1 0,10 9-1,-18-14-86,-1-1 0,1 1-1,0 0 1,0-1-1,-1 1 1,1 0-1,-1 0 1,1-1-1,0 1 1,-1 0-1,0 0 1,1 0-1,-1 0 1,1 0-1,-1 0 1,0 0 0,0 0-1,0 0 1,0 0-1,1 0 1,-1 0-1,0 0 1,-1 0-1,1 0 1,0-1-1,0 1 1,0 0-1,0 0 1,-1 0-1,1 0 1,-1 0 0,1 0-1,0 0 1,-1 0-1,0 0 1,1-1-1,-1 1 1,1 0-1,-1 0 1,0-1-1,1 1 1,-1-1-1,0 1 1,-1 0-1,-3 3 72,-1 0 0,0-1-1,1 0 1,-1 0 0,-9 3-1,-6 1-347,0-2-1,0 0 0,-1-1 0,1-1 0,-1-1 0,0-1 0,0-1 0,0-1 0,-30-5 0,39 4-799,1-1 0,0-1-1,-17-7 1,-11-10-6843,30 15 2476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5:02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21 7456,'-4'-18'2421,"4"18"-2399,0 0 0,0 0 0,0 0 0,0-1 0,0 1 0,0 0-1,0 0 1,0 0 0,0 0 0,0 0 0,0 0 0,0 0 0,0 0 0,0 0 0,0-1 0,0 1 0,0 0-1,1 0 1,-1 0 0,0 0 0,0 0 0,0 0 0,0 0 0,0 0 0,0 0 0,0 0 0,0 0 0,0 0-1,0 0 1,1 0 0,-1 0 0,0-1 0,0 1 0,0 0 0,0 0 0,0 0 0,0 0 0,0 0 0,0 0-1,1 0 1,-1 0 0,0 0 0,0 0 0,0 1 0,0-1 0,0 0 0,0 0 0,0 0 0,0 0 0,0 0 0,1 0-1,-1 0 1,0 0 0,0 0 0,0 0 0,0 0 0,0 0 0,0 0 0,5 3 253,-2-1 24,0 1 0,0 0-1,0 0 1,-1 0 0,1 0 0,-1 0 0,0 0 0,0 1-1,3 6 1,2 5 1060,48 97 3827,-30-55-3231,-14-34-888,-2 0 0,11 38 1,-16-47-727,-2 0 1,0 0 0,0 0 0,-2 0 0,1 0-1,-3 17 1,-3 10-291,-2 1 0,-25 78 0,22-92-1228,-20 40 1,19-48-944,-1 1 0,-21 25 0,30-42 1304,-1 1-1,1-1 1,-1 0 0,0 0-1,0 0 1,-1 0-1,1-1 1,-1 1-1,1-1 1,-11 4-1,4-3-1202,0-1-1,-13 1 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4:35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31 104 10816,'-25'-4'4000,"20"-5"-3136,5 0-224,0 6 383,0-3-703,0-2 1824,0 1-1184,5-2-352,0 0-384,-5-4-992,0 5 416,0 4-2592,0-1 1633,-5 1-3329,10-1 2656,4 5-3520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5:11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69 3328,'-7'-7'11612,"5"7"-9822,1 1-1671,-1 0 0,1 0 0,-1 0-1,1 0 1,0 0 0,-1 0 0,1 0 0,0 1 0,-2 2-1,-7 7 401,-5 2-139,4-5-56,1 1-1,0 0 1,-15 18-1,16-17-263,7-9 259,8-6 86,-2 2-326,-2 1 0,1-1 0,0 0 0,0 0 0,-1 0-1,0 0 1,3-4 0,-5 6-44,1 0-1,0-1 1,-1 1-1,1-1 1,-1 0 0,0 1-1,1-1 1,-1 1-1,0-1 1,0 1 0,0-1-1,0 0 1,0 1-1,-1-1 1,1 1 0,0-1-1,-1 0 1,1 1-1,-2-2 1,0-4 156,2 7-184,0 0 0,0-1-1,0 1 1,0-1 0,-1 1-1,1 0 1,0-1-1,0 1 1,0 0 0,-1-1-1,1 1 1,0 0 0,0-1-1,-1 1 1,1 0 0,0 0-1,0-1 1,-1 1 0,1 0-1,0 0 1,-1 0 0,1-1-1,0 1 1,-1 0 0,1 0-1,-1 0 1,1 0 0,0 0-1,-1 0 1,1 0-1,0 0 1,-1 0 0,1 0-1,-1 0 1,1 0 0,0 0-1,-1 0 1,1 0 0,-1 0-1,1 0 1,-3 1-13,0-1 0,0 0 0,0 1 1,0 0-1,0 0 0,0 0 0,1 0 0,-1 0 1,0 0-1,1 1 0,-1-1 0,1 1 0,-1 0 0,1 0 1,0 0-1,0 0 0,-2 3 0,0-1 13,1 0 0,0 0-1,0 0 1,1 0 0,-1 1 0,1-1-1,0 1 1,0 0 0,-1 6 0,3-9 11,-1-1 0,1 1 1,0 0-1,0-1 0,0 1 1,0-1-1,0 1 1,1-1-1,-1 1 0,0-1 1,1 1-1,-1-1 0,1 1 1,-1-1-1,1 0 0,0 1 1,-1-1-1,1 0 1,0 1-1,0-1 0,0 0 1,0 0-1,0 0 0,0 0 1,1 0-1,-1 0 0,0 0 1,0 0-1,1 0 1,-1-1-1,0 1 0,1 0 1,2 0-1,-1 0 23,-1-1 1,0 1-1,1 0 1,-1-1-1,1 0 0,-1 0 1,1 0-1,-1 0 0,1 0 1,-1 0-1,1-1 1,-1 1-1,1-1 0,-1 0 1,1 1-1,-1-1 0,0 0 1,0-1-1,1 1 1,3-3-1,-3 0 7,1 1 0,-1-1 1,0-1-1,0 1 0,0 0 1,0-1-1,-1 1 0,0-1 0,0 0 1,0 0-1,0 0 0,-1 0 0,0 0 1,0 0-1,0 0 0,-1 0 1,0-1-1,0 1 0,0 0 0,-1-5 1,0 6-68,1 1 0,-1 0 0,0 0 0,1 0 0,-2-1 0,1 1 0,0 0 0,-1 0 0,1 1 0,-1-1 0,0 0 0,0 0 0,0 1 0,0-1 0,0 1 0,-1 0 0,1 0 0,-1 0 0,1 0 0,-1 0 0,0 0 0,0 1 0,0-1 0,0 1 0,0 0 0,0 0 0,0 0 0,0 0 0,-1 1 0,1-1 0,0 1 0,0 0 0,-4 0 0,1 0-21,0 1 0,0 0 1,0 0-1,0 0 0,0 1 0,0 0 1,0 0-1,1 1 0,-1 0 0,1 0 1,0 0-1,0 0 0,-6 6 0,9-8 45,-1 1 0,1 1-1,0-1 1,0 0 0,0 0-1,0 1 1,0-1 0,0 1-1,1 0 1,-1-1 0,1 1-1,0 0 1,0 0 0,0 0-1,0 0 1,0 0 0,0 0-1,1 0 1,0 0 0,0 0-1,0 0 1,0 0 0,0 0-1,0 0 1,1 0 0,-1 0-1,1 0 1,2 4 0,-2-4 27,0 0-1,1 0 1,0-1 0,0 1 0,-1-1 0,1 0 0,1 1 0,-1-1 0,0 0 0,0 0 0,1-1 0,0 1 0,-1 0 0,1-1 0,0 1 0,-1-1 0,1 0 0,0 0 0,0 0 0,0 0 0,0-1 0,0 1 0,0-1 0,6 0 0,-2 0 17,-1 0 1,1 0-1,0-1 1,-1 0-1,1-1 1,0 1-1,-1-1 1,0-1-1,1 1 1,9-6 0,-8 3 99,1-1 1,-1 0-1,0 0 0,-1-1 1,0 0-1,10-12 1,-15 17-131,0-1 1,0 1-1,0-1 1,-1 1-1,1-1 1,-1 0-1,1 0 0,-1 0 1,0 0-1,0 0 1,-1 0-1,1 0 1,-1 0-1,1 0 1,-1 0-1,0 0 1,0 0-1,0-1 0,0 1 1,-1 0-1,0 0 1,1 0-1,-1 0 1,0 0-1,-2-4 1,2 5-44,-1 0 0,1 1 0,-1-1 0,1 0 0,-1 0 0,0 1 1,0-1-1,0 1 0,0 0 0,0-1 0,0 1 0,0 0 0,0 0 1,-1 0-1,1 0 0,0 1 0,-1-1 0,1 1 0,0-1 0,-1 1 1,-3 0-1,-4 0-148,0 0 1,0 1-1,-17 3 1,13-1 118,1 0-1,0 1 1,0 1-1,0 0 1,0 1 0,-15 9-1,21-11 43,0 1-1,0 0 1,0 1-1,1-1 1,-1 1-1,1 1 1,1-1-1,-1 1 1,1 0-1,0 0 0,-5 10 1,9-15 28,0 0 0,0 0-1,1 1 1,-1-1 0,0 0 0,1 1 0,-1-1 0,1 1 0,0-1-1,0 0 1,0 1 0,0-1 0,0 1 0,0-1 0,1 0 0,-1 1-1,1-1 1,0 1 0,-1-1 0,1 0 0,0 0 0,1 0 0,-1 1-1,0-1 1,0 0 0,3 2 0,-2-2 21,0 0 0,1 0 1,-1 0-1,1-1 0,-1 1 1,1-1-1,0 1 0,0-1 0,0 0 1,0 0-1,0 0 0,0 0 0,0-1 1,0 1-1,0-1 0,0 0 0,0 0 1,0 0-1,0 0 0,4-1 1,7-1 28,-1-2 1,1 1-1,-1-2 1,0 0-1,0 0 1,15-10-1,-18 10 9,-1-1-1,1-1 1,-1 1-1,0-2 1,-1 1-1,1-1 1,-2-1-1,9-9 0,-14 14-52,0 0-1,0 0 0,0-1 0,0 1 1,2-8-1,-4 11-26,0-1 0,0 1 0,1 0 0,-1 0 0,0 0 0,0-1 0,0 1 0,0 0 0,-1 0 0,1 0 0,0-1 1,-1 0-1,1 1-11,-1 1 0,1-1 1,0 1-1,-1-1 0,1 1 1,-1-1-1,1 1 0,-1-1 1,1 1-1,-1 0 0,1-1 1,-1 1-1,1 0 1,-1 0-1,1-1 0,-1 1 1,1 0-1,-1 0 0,0 0 1,1-1-1,-1 1 0,1 0 1,-1 0-1,0 0 0,0 0 1,-5 1-56,1 0 0,0 1 0,0-1 1,0 1-1,0 0 0,1 0 0,-1 0 1,0 1-1,-7 5 0,-2 1 27,0-1 71,1 0 0,0 2 0,0 0 0,1 0 0,1 1 0,0 0 0,-16 21 0,23-27-20,0 0-42,0 1 0,0-1-1,0 1 1,-3 6-1,7-11 45,-1-1-1,1 1 0,0-1 1,-1 1-1,1 0 1,0-1-1,-1 1 0,1 0 1,0 0-1,0-1 1,0 1-1,0 0 0,0-1 1,0 1-1,0 0 1,0 0-1,0-1 0,0 1 1,0 0-1,0-1 1,1 1-1,-1 0 0,0 0 1,1-1-1,-1 1 1,0-1-1,1 1 0,-1 0 1,0-1-1,1 1 1,-1-1-1,1 1 0,0-1 1,-1 1-1,1-1 1,-1 1-1,1-1 0,-1 0 1,1 1-1,0-1 1,-1 0-1,1 1 0,0-1 1,0 0-1,-1 0 1,1 0-1,1 0 1,1 1 22,1-1 1,0 0 0,-1 0 0,1 0 0,-1-1 0,1 1 0,0-1 0,-1 0 0,1 0 0,-1 0 0,0 0 0,4-3 0,40-22 242,-44 23-248,4-1 33,-1 0-1,0-1 1,-1 0-1,0 0 1,7-8 0,-10 10-28,0 1 0,0-1 0,0 0 0,0 0 0,0-1 0,-1 1-1,1 0 1,-1 0 0,0-1 0,0 1 0,0-1 0,0-6 0,-1 8-39,0 1-1,0-1 0,0 1 0,0-1 0,-1 1 0,1-1 0,0 1 0,-1-1 1,1 1-1,-1-1 0,0 1 0,0 0 0,1-1 0,-1 1 0,0 0 0,0 0 0,0 0 1,0-1-1,0 1 0,-1 0 0,1 0 0,0 0 0,0 1 0,-1-1 0,1 0 1,0 0-1,-1 1 0,1-1 0,-1 1 0,1-1 0,-1 1 0,-1-1 0,-1 1-59,0-1-1,0 1 0,0 0 0,1 0 0,-1 0 1,0 1-1,0-1 0,0 1 0,1 0 1,-1 0-1,0 0 0,-4 3 0,-1 1 24,-1 1 1,1 0-1,0 0 0,1 1 0,0 0 1,0 1-1,0-1 0,1 2 0,0-1 1,1 1-1,-6 10 0,9-15 55,0 1 0,1-1-1,0 1 1,0 0 0,0 0 0,1 0-1,-1 0 1,1 0 0,0 0 0,1 1-1,-1-1 1,1 0 0,0 0 0,1 0 0,-1 1-1,1-1 1,0 0 0,0 0 0,0 0-1,1 0 1,0 0 0,0 0 0,0-1-1,1 1 1,3 5 0,-3-6 3,-1-1 1,1 0-1,0 0 1,0 0-1,0 0 0,0 0 1,0-1-1,1 1 1,-1-1-1,1 0 1,0 0-1,-1 0 0,1-1 1,0 1-1,0-1 1,0 0-1,0 0 0,0 0 1,1-1-1,-1 0 1,0 1-1,0-1 1,0-1-1,0 1 0,0-1 1,1 1-1,3-3 1,-1 1 22,1 0 1,-1-1-1,0-1 0,0 1 1,-1-1-1,1 0 1,-1-1-1,0 1 1,0-1-1,0 0 0,-1-1 1,0 0-1,0 1 1,4-8-1,-2 3-2,-1 0 0,0-1 0,-1 0 0,0 0 0,-1 0 0,0 0 0,-1-1 1,0 0-1,-1 1 0,0-1 0,-1 0 0,0 0 0,-2-20 0,1 31-51,0 0 1,0-1-1,0 1 1,-1 0-1,1 0 1,0 0 0,-1 0-1,1 0 1,-1-1-1,1 1 1,-1 0-1,0 0 1,1 0-1,-1 0 1,0 0-1,0 0 1,0 1-1,1-1 1,-1 0 0,-2 0-1,2 0-19,-1 0 0,0 0 0,0 0 0,0 0 0,0 1 1,0-1-1,-1 1 0,1 0 0,0 0 0,-4 0 0,-2 0-51,1 1-1,-1 0 1,0 1 0,0 0-1,-9 4 1,5-1 49,0 1 0,1 0 0,0 1 0,0 0 0,0 1 0,1 0 0,0 0 0,1 1 0,0 1 0,0 0 0,1 0 0,0 0 0,1 1 0,0 0 0,-10 23 0,16-33 49,1 0-1,-1 1 0,0-1 1,1 0-1,-1 1 1,1-1-1,0 0 1,-1 1-1,1-1 1,0 1-1,0-1 0,0 0 1,0 1-1,0-1 1,0 1-1,0-1 1,1 1-1,-1-1 0,0 0 1,1 1-1,-1-1 1,1 0-1,0 1 1,-1-1-1,1 0 0,0 0 1,0 0-1,0 0 1,0 1-1,0-1 1,0 0-1,0-1 0,0 1 1,0 0-1,0 0 1,2 1-1,0-1 14,0 0-1,1 0 1,-1 0 0,0 0-1,1 0 1,-1-1 0,1 1-1,-1-1 1,0 0 0,1 0-1,-1 0 1,1-1 0,6-1-1,-2 0 17,0-1 0,0 0 0,-1-1 0,1 0 0,-1 0 0,0 0-1,0-1 1,11-10 0,-13 10-20,0 1 0,0-2 0,0 1 0,-1 0-1,0-1 1,0 0 0,0 0 0,-1 0 0,0-1 0,4-12-1,-6 18-30,-1 0-1,1 0 0,-1 0 0,0-1 1,1 1-1,-1 0 0,0 0 0,0 0 1,0 0-1,0-1 0,0 1 0,0 0 0,0 0 1,0 0-1,-1 0 0,1-1 0,0 1 1,-1 0-1,1 0 0,-1 0 0,1 0 1,-1 0-1,1 0 0,-1 0 0,0 0 0,0 0 1,1 0-1,-1 0 0,0 1 0,0-1 1,0 0-1,0 0 0,0 1 0,0-1 1,0 1-1,0-1 0,0 1 0,0-1 0,0 1 1,-1 0-1,1-1 0,0 1 0,0 0 1,0 0-1,0 0 0,-3 0 0,-3 0-62,0 0 0,1 1 0,-1 0-1,0 0 1,1 0 0,-12 5 0,-2 1-70,-31 18 0,43-21 167,0 1 0,1 0 0,-1 0 0,1 1 0,1 0 0,-11 11 1,16-17-20,1 1 1,0-1-1,-1 0 0,1 0 1,0 1-1,-1-1 1,1 0-1,0 1 1,0-1-1,-1 0 1,1 1-1,0-1 1,0 1-1,0-1 1,0 0-1,0 1 1,-1-1-1,1 1 1,0-1-1,0 1 1,0-1-1,0 0 1,0 1-1,0-1 1,0 1-1,0-1 1,0 1-1,1-1 1,-1 0-1,0 1 1,0-1-1,0 1 1,0-1-1,1 0 1,-1 1-1,0-1 1,0 0-1,1 1 1,-1-1-1,0 0 1,0 1-1,1-1 1,-1 0-1,0 1 1,1-1-1,-1 0 1,1 0-1,-1 0 1,0 1-1,1-1 1,-1 0-1,1 0 1,2 1 15,-1-1 1,1 1 0,0-1-1,-1 1 1,1-1-1,0 0 1,3 0-1,6-2 18,0 0-1,0-1 0,0 0 0,-1-1 0,1 0 0,-1 0 0,0-2 0,14-8 0,-1-2 70,0-1 0,29-26 0,-50 41-81,0-1 0,-1 0 0,1 0 0,0 0-1,-1 0 1,0-1 0,1 1 0,-1-1 0,1-3 0,-2 6-30,-1 0 0,0 0 0,0 0 0,0 1 1,0-1-1,1 0 0,-1 0 0,0 0 0,0 0 1,-1 0-1,1 1 0,0-1 0,0 0 0,0 0 1,0 0-1,-1 0 0,1 1 0,-1-3 0,0 2 2,0 0 0,0 0-1,0 0 1,0 0-1,0 1 1,0-1-1,-1 0 1,1 0-1,0 1 1,0-1-1,-1 0 1,1 1-1,0 0 1,-1-1 0,-1 1-1,-4-2-59,0 1-1,0 1 0,0-1 1,0 1-1,0 1 0,0-1 1,0 1-1,1 0 0,-13 4 1,-3 2-29,-33 16 0,47-19 92,-4 2-22,0 0 0,0 1 0,1 0 0,0 1 0,0 1 0,1-1-1,0 2 1,0-1 0,1 1 0,1 1 0,-14 20 1,20-28 22,1-1 0,0 1 1,0-1-1,0 1 0,0-1 1,1 1-1,-1-1 0,1 1 1,-1 0-1,1-1 1,0 1-1,0 0 0,0-1 1,0 1-1,1 0 0,-1-1 1,1 1-1,0 0 0,-1-1 1,2 3-1,0-2 2,0 0 1,-1-1-1,1 1 0,0-1 0,0 0 1,0 1-1,1-1 0,-1 0 0,0 0 1,1 0-1,0-1 0,-1 1 1,1-1-1,0 1 0,0-1 0,0 0 1,4 1-1,2 0 25,0 0 0,-1-1 0,1 0 1,0-1-1,0 0 0,0-1 0,-1 0 0,1 0 0,0 0 1,-1-1-1,1-1 0,-1 1 0,1-2 0,-1 1 1,9-6-1,-1 0 70,-1 0 0,0-1 0,-1-1 0,0 0 1,0-1-1,18-22 0,-28 29-39,0 0 1,0 0-1,0-1 1,-1 0-1,0 1 1,0-1-1,3-11 1,-5 15-66,-1 1 0,1-1 0,-1 0 0,0 0 0,1 1 0,-1-1 0,0 0 0,0 0 0,0 1 0,-1-1 0,1 0 0,0 1 0,-1-1 0,1 0 0,-1 0 0,1 1 0,-1-1 0,0 1 0,1-1 1,-1 1-1,0-1 0,0 1 0,0-1 0,-1 1 0,1 0 0,0 0 0,0-1 0,-1 1 0,1 0 0,0 0 0,-1 0 0,1 0 0,-3 0 0,-2-2-62,-1 1 0,1 1 0,0-1 1,-1 1-1,1 0 0,-1 0 0,1 1 0,-1 0 0,1 0 0,-1 1 0,1 0 0,-9 2 0,1 0-128,0 1-1,1 0 1,0 1-1,-22 11 1,29-13-62,1 1 0,0-1 0,-1 1 0,1 0 0,0 1 0,1-1 0,-8 10-1,10-12-55,0 1-1,1-1 1,-1 0-1,1 1 0,0-1 1,0 1-1,0-1 1,0 1-1,0 0 0,1-1 1,-1 1-1,1 0 1,-1-1-1,1 1 0,0 0 1,0 0-1,1-1 1,-1 1-1,0 0 0,2 5 1,0-5-166,0 1-1,0 0 1,0-1 0,1 1 0,3 3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5:17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35 2656,'8'-16'1811,"-7"14"-1417,-1 1 0,1 0 0,0-1 0,-1 1 0,1 0 0,0-1 0,0 1 0,0 0 0,0 0-1,0 0 1,1-2 0,3 1 2525,-5 10-1275,-1-1-1263,-48 234 3766,33-169-3297,-20 128 500,34-193-1316,0 1 45,0 1-1,0 0 0,1 0 1,0 0-1,1 0 0,-1 0 1,3 10-1,0-5 1345,-3-39-126,13-70-542,28-105-1,-22 101 5,-15 75-340,1 0 0,14-46 0,-16 62-335,0 0 0,0 0 0,0-1-1,-1 1 1,0 0 0,0-10 0,22 45-524,-17-20 368,24 26 53,1-2 1,2-1-1,54 38 0,34 19 50,-99-68-30,-1 0 1,0 2 0,20 26-1,-18-17 63,-1 1 0,34 64 0,-55-93-56,7 19 222,-8-21-228,0 1-1,0-1 1,0 1 0,0-1-1,0 1 1,0 0-1,0-1 1,0 1 0,-1-1-1,1 1 1,0 0-1,0-1 1,0 1-1,-1-1 1,1 1 0,0-1-1,0 1 1,-1-1-1,1 1 1,-1-1 0,1 1-1,0-1 1,-1 0-1,1 1 1,-1-1 0,1 0-1,-1 1 1,1-1-1,-1 0 1,1 1-1,-1-1 1,1 0 0,-1 0-1,-1 0 1,-5 2 42,-1-1 1,0 0 0,0 0-1,-1-1 1,-10-1-1,-43-6 177,38 3-187,-142-15 142,-63-11-672,186 31-5738,36 0 2981,24 10-7696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5:18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476 303 2656,'0'0'837,"1"-8"1526,6 2 209,-5 6-2310,-1-1 0,0 0 0,0 1 1,0-1-1,0 0 0,0 0 0,0 0 1,0 0-1,0 0 0,0 0 0,-1 0 1,1 0-1,0 0 0,-1-1 0,2-1 1,-1-4 404,0 0 0,-1 0 0,1-1 0,-1 1 0,-1 0 0,1 0 1,-1 0-1,-1 0 0,1 0 0,-6-13 0,4 9-417,-1 1 0,-1 0 0,0 0 0,0 1-1,-1 0 1,0 0 0,-1 0 0,0 0 0,0 1 0,-1 0 0,0 1 0,-1 0 0,1 0-1,-1 1 1,-10-6 0,7 6-176,-1 0 0,0 0 0,0 2 0,0-1 0,0 2 0,-1 0 0,1 0 0,-1 1-1,0 1 1,0 1 0,-16 0 0,23 1-56,0 0 0,0 0 0,0 0 0,1 1-1,-1 0 1,0 0 0,1 1 0,0 0 0,-1 0 0,1 0-1,-8 7 1,6-4 7,1 0-1,0 1 1,1 0 0,0 0-1,0 1 1,0-1-1,-7 15 1,4-2 49,0 1 0,1 0 0,2 0-1,0 0 1,1 1 0,-4 35 0,8-29 56,1-1 0,1 0 0,7 40-1,0-7 168,7 63 90,4 59 453,-15-123-607,0 32-88,-4-89-6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5:18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55 8640,'-23'-25'10399,"32"25"-9087,5 0 1312,11 0-1504,17-5-224,11 1-544,18-4-192,2 8-96,3-9-256,-9 9 96,1-4-2080,-10 8 1216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22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5 106 2656,'-4'5'126,"7"-7"1055,6-1 1175,-8 3-2320,-1 0-1,0 0 1,0 0-1,0 0 1,0 0-1,1 0 1,-1 0 0,0 0-1,0 0 1,0 0-1,1 0 1,-1 0-1,0 0 1,0 0 0,0 0-1,1 0 1,-1 1-1,0-1 1,0 0-1,0 0 1,0 0 0,0 0-1,1 0 1,-1 0-1,0 1 1,0-1-1,0 0 1,0 0 0,0 0-1,0 0 1,1 1-1,-1-1 1,0 0-1,0 0 1,0 0 0,0 0-1,0 1 1,0-1-1,0 0 1,0 0-1,0 0 1,0 1 0,0-1-1,0 0 1,19 3 902,-16-2-844,0-1 0,0 1 0,0-1 0,0 0 0,0 0 0,0 0 0,0-1 0,-1 1 0,1-1 0,0 0 0,0 1 0,0-1 0,-1 0 0,1-1 0,3-1 0,3 1 192,-8 2-227,0 0 1,0 0-1,0 0 1,0 0 0,-1-1-1,1 1 1,0 0-1,0-1 1,0 1-1,0 0 1,-1-1-1,1 1 1,0-1-1,1 0 1,0-1 27,-1 0 0,1 0 0,-1 1-1,1-1 1,0 1 0,0-1 0,0 1 0,0 0 0,2-1 0,10-8-343,-13 9 336,25-7 672,-20 7-701,-1 0-1,1 0 0,-1 0 1,1-1-1,-1 1 1,1-1-1,7-5 0,-10 6-15,71-29 1010,-24 14-1013,-41 16-240,-7 0-191,0 1 1,0 0-1,-1 0 1,1-1-1,0 1 1,-1 1-1,1-1 1,-1 0-1,1 0 1,1 2-1,7 10-1382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1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17 4896,'-18'-15'2720,"18"15"-2533,-1 0 0,1-1 1,-1 1-1,1 0 0,0 0 1,-1 0-1,1 0 0,-1 0 1,1 0-1,-1 0 0,1 0 1,-1 0-1,1 0 0,0 0 1,-1 0-1,1 0 0,-1 0 1,1 0-1,-1 0 0,1 0 1,0 1-1,-1-1 0,1 0 1,0 0-1,-1 1 0,1-1 1,-1 0-1,1 0 0,0 1 1,0-1-1,-1 1 0,-16 16 4313,8-7-3603,2-3-417,-2 2 24,0 0 0,-1 0 0,0-1 0,-1 0 0,-17 10 0,-111 50 1158,67-34-1366,29-11-236,1 1 0,0 2 0,-64 55 0,44-27-1223,-101 115 0,129-132-732,13-15-1541,-23 32 0,23-20 572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23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2720,'1'1'232,"-1"-1"0,0 1 0,0-1 0,0 1 0,1-1 1,-1 1-1,0-1 0,1 0 0,-1 1 0,0-1 0,1 0 0,-1 1 0,1-1 1,-1 0-1,0 1 0,1-1 0,-1 0 0,1 0 0,-1 1 0,1-1 0,-1 0 0,1 0 1,-1 0-1,1 0 0,-1 0 0,1 0 0,-1 0 0,1 0 0,-1 0 0,1 0 0,-1 0 1,1 0-1,0 0 0,27-3 5,-14 2 556,16 1-61,89 3 552,-112-2-1267,4-1 49,0 1 0,0 1 0,0 0 0,18 6 0,7 5-4530,-23-9-373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23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2656,'3'-3'2371,"9"2"1018,-8 1-2955,0 0 0,-1 0 0,1 0 0,0 0 1,3-2-1,10 1 534,-4 0-624,-1-1-1,1 1 1,13-5-1,11-2 27,101-9-2621,-122 17 624,-14 1 936,1-1 0,-1 0 0,0 0-1,1 0 1,-1 0 0,0 0 0,1-1 0,-1 1 0,4-2 0,-1-6-1229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24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3072,'5'-1'4877,"-5"1"-4786,1 0 212,0 1 0,0-1 1,0 0-1,0 0 0,1 0 1,-1 0-1,0 0 0,0 0 1,0 0-1,1 0 0,0-1 1,50-19 1637,-52 20-1941,6-3-31,0 1 1,0 0-1,0 0 0,1 0 1,-1 1-1,0 0 0,9 0 1,5 1-916,28 4-8204,-30-3 7150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24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 5152,'9'-9'1888,"1"6"-1440,-1-1-160,2-1 1344,3 1-960,-5-5 576,5 1-736,-3-1 224,-2 2-448,-1-2 0,8 3-192,-1 3-256,-7-1 64,7-1 256,-1 2-96,-4-3-1632,-1 6 864,2 0-3040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25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4 222 4800,'-4'-18'1792,"4"14"-1408,4-10-96,1 7 1184,4-2-864,-4-3 320,6 3-544,-2 0-96,0 0-160,1 6-224,-1-3 32,2 3-1376,-2 3 800,-4 9-5312,4 3 4160</inkml:trace>
  <inkml:trace contextRef="#ctx0" brushRef="#br0" timeOffset="1">197 73 5216,'-5'-18'1952,"10"18"-1536,-1-12-96,6 6 960,-1-3-768,0 6 1056,1-6-896,-1 5-384,2-1-224,-2 2-224,1-1 96,5 4-192,-7 0 160,1 0-2272,2 0 1280,-2 0-3552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25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1 231 4736,'0'-12'1760,"5"8"-1376,4-1-96,-4 1 608,4-4-544,-4 4 64,4-1-256,2 1-800,-2-1 352,-1 1-4128</inkml:trace>
  <inkml:trace contextRef="#ctx0" brushRef="#br0" timeOffset="1">245 107 6048,'-14'-33'2240,"17"29"-1728,13-5-160,-16 0 320,4-3-448,7 0-160,-3-1-64,7-1-1280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35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383 115 2080,'-1'1'1086,"6"-1"-1377,5-2 4269,-9 0-3295,0-1-1,0 1 1,0-1 0,0 0-1,-1 1 1,1-1 0,-1 0-1,0 0 1,0 0 0,0-3-1,0 3-546,0 0-1,0 0 1,0 0 0,-1 0-1,1 0 1,-1 0 0,0 1-1,0-1 1,0 0-1,0 0 1,0 1 0,0-1-1,-1 1 1,1-1-1,-1 1 1,0-1 0,0 1-1,0 0 1,0 0 0,-2-2-1,4 4-131,-3-3 61,1 1 0,0 0 0,0 0-1,-1 0 1,1 1 0,-1-1 0,0 0-1,1 1 1,-1 0 0,0 0-1,0 0 1,0 0 0,0 0 0,0 0-1,-6 0 1,-5 2-7,1 1-1,-1 0 1,0 0 0,1 2-1,-1-1 1,1 2 0,0 0-1,-13 7 1,-8 6 192,-55 38 0,82-51-242,1 1 1,-1 0-1,1 0 1,1 0-1,-1 0 0,1 1 1,0 0-1,0 0 1,1 0-1,0 1 1,-6 15-1,10-20-10,-1 0-1,1 0 1,0-1-1,0 1 1,0 0 0,0 0-1,1 0 1,-1-1 0,1 1-1,-1 0 1,1-1-1,0 1 1,0 0 0,1-1-1,0 4 1,5 4 33,-1 0 0,10 11 0,-11-15-11,64 72 472,-48-55-311,0 0 0,-1 1 0,-2 1 0,24 41 0,-29-40 60,-1 0 0,-1 1 0,-2 0 0,9 37 0,-16-53-130,-1 1-1,-1-1 1,0 1-1,0-1 1,-1 1-1,-1-1 1,-3 15-1,0-8 9,0-1 0,-2 0 0,-14 29 0,19-42-206,0-1 1,-1 1-1,0-1 0,0 1 0,0-1 0,0 0 0,0 0 0,-1 0 1,1-1-1,-1 1 0,0-1 0,0 0 0,-7 4 0,10-6-37,1 0-1,0 0 1,0 0-1,0 0 0,-1 0 1,1 1-1,0-1 1,-1 0-1,1 0 1,0 0-1,0 0 0,-1 0 1,1 0-1,0 0 1,0 0-1,-1 0 0,1 0 1,0 0-1,-1 0 1,1 0-1,0 0 1,0 0-1,-1 0 0,1-1 1,0 1-1,0 0 1,-1 0-1,1 0 0,0 0 1,0 0-1,-1-1 1,1 1-1,0 0 1,0 0-1,0 0 0,-1-1 1,1 1-1,0 0 1,0 0-1,0-1 1,0 1-1,0 0 0,0 0 1,0-1-1,-1 1 1,1 0-1,0-1 0,0 1 1,0 0-1,0 0 1,0-1-1,0 1 1,0 0-1,0 0 0,0-1 1,0 1-1,1 0 1,-1-1-1,0 1 1,0 0-1,0 0 0,0-1 1,1 1-1,6-6-1933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35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57 4640,'-27'-15'2946,"16"8"3190,22 4-1833,31-4-2773,-13 2-766,18-3-276,54-2 0,-70 9-418,43 2-1,-40 2-1226,-20-3 431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36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39 3328,'2'-3'430,"-1"0"1,1 0-1,0 0 1,0 0-1,0 0 1,0 1-1,5-4 1,8-7 5927,-23 32-1233,4-7-4555,0 0-1,-9 16 0,-1 3 139,-18 52 506,-67 122-1,94-196-1368,-27 44 635,29-47-796,-1-1 1,-1 1 0,1-1-1,-1 0 1,0-1 0,-7 7-1,10-8-1060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37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294 44 3808,'0'-1'64,"0"1"0,0 0 0,1 0 1,-1-1-1,0 1 0,0 0 0,0-1 0,1 1 1,-1 0-1,0 0 0,0-1 0,0 1 0,0 0 1,0-1-1,0 1 0,0 0 0,0-1 0,1 1 1,-1 0-1,0-1 0,-1 1 0,1 0 0,0-1 1,0 1-1,0 0 0,0-1 0,0 1 0,0 0 1,0-1-1,0 1 0,-1 0 0,1-1 0,0 1 1,0 0-1,0 0 0,-1-1 0,1 1 0,0-1 0,-1 1 6,1 0-1,0 0 1,0 0-1,0 0 0,0 0 1,0 0-1,-1 0 1,1 0-1,0-1 0,0 1 1,0 0-1,0 0 1,0 0-1,0 0 0,0 0 1,0-1-1,0 1 1,0 0-1,0 0 0,0 0 1,0 0-1,-1-1 1,1 1-1,0 0 0,0 0 1,0 0-1,0 0 1,1 0-1,-1-1 0,0 1 1,0 0-1,0 0 1,0 0-1,0 0 0,0-1 1,0 1-1,0 0 1,0 0-1,0 0 0,0 0 1,0 0-1,1 0 1,-1-1-1,0 1 20,0 0 1,0 0-1,1 0 0,-1-1 1,0 1-1,0 0 0,0 0 0,0-1 1,0 1-1,0 0 0,1 0 1,-1 0-1,0-1 0,0 1 0,0 0 1,0 0-1,0-1 0,0 1 1,0 0-1,0 0 0,0-1 1,0 1-1,0 0 0,0 0 0,0-1 1,0 1-1,-1 0 0,1 0 1,0-1-1,0 1 0,0 0 1,0 0-1,0 0 0,0-1 0,-1 1 1,1 0-1,0 0 0,0 0 1,0 0-1,0-1 0,-1 1 0,1 0 1,0 0-1,0 0 0,-1 0 1,1 0-1,0-1 0,-12-4 2105,2 5-1608,0 1 0,0 1 0,0-1 0,0 1 0,-18 7 0,-49 26 922,63-27-1349,1 0 0,-1 1-1,2 1 1,-21 19 0,29-24-155,0 0 0,0 0 0,1 1-1,-1 0 1,1 0 0,1 0 0,-1 0 0,1 0-1,0 0 1,0 1 0,1-1 0,0 1-1,0-1 1,0 1 0,1 9 0,0-7 31,1 0 0,0 0 0,0 0 1,1 0-1,0 0 0,1 0 0,0-1 1,0 1-1,1-1 0,6 11 0,-1-7 57,0 0-1,0 0 0,1-2 1,1 1-1,-1-1 0,2-1 1,-1 1-1,1-2 0,1 0 1,0-1-1,0 0 0,0 0 1,1-2-1,0 0 0,23 6 1,-31-10-48,1 0 1,-1 0-1,1-1 0,-1 0 1,1 0-1,-1 0 1,1-1-1,-1 0 1,1-1-1,-1 1 1,1-1-1,-1 0 0,0-1 1,0 1-1,0-1 1,0 0-1,-1-1 1,1 0-1,-1 1 0,0-2 1,0 1-1,0-1 1,5-6-1,0-4 50,0-2 0,-1 1 0,0-1 0,11-33 0,-14 31-65,0-1 0,-1 1-1,3-29 1,-7 38 11,-1 1-1,1-1 0,-2 0 1,1 0-1,-2 0 0,1 0 0,-1 0 1,-5-15-1,4 20-78,1 0-1,-1-1 1,0 1-1,-1 0 1,1 0 0,-1 0-1,0 1 1,0 0 0,-1-1-1,1 1 1,-1 1-1,0-1 1,0 1 0,0 0-1,0 0 1,-1 0 0,1 1-1,-1-1 1,-10-1-1,-3-1-180,-1 1 0,0 1 0,0 1 0,-31 1 0,22-1-2747,11-3-2492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 3328,'5'-7'18869,"-5"9"-18718,-1-1 0,1 1 0,0 0 0,0 0 0,0 0 1,0 0-1,0-1 0,1 4 0,-1 2 302,-2 29 20,-11 62 0,1-16-80,-18 130 1025,29-199-1392,-1 1-1,2-1 1,1 20-1,0-2-15,-2-30-216,1 0 1,0 0-1,0-1 0,-1 1 1,1 0-1,-1 0 0,1 0 1,-1 0-1,1 0 0,-1-1 0,1 1 1,-1 0-1,0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37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349 5 6720,'-54'-4'2170,"53"4"-2099,0-1 0,0 1-1,-1 0 1,1 0 0,0 0-1,-1 0 1,1 0 0,0 1-1,0-1 1,-1 0 0,-1 1-1,-5 2-48,1-1 292,0 0 1,0 0 0,1 1-1,-1 0 1,1 0 0,0 1-1,0 0 1,-11 8 0,-8 13 1658,-41 50 0,56-61-1556,0 1 0,0 0 0,2 1 0,0 0 0,-10 32-1,6-6-235,1 0 0,3 1 0,1 0-1,3 0 1,1 1 0,2-1 0,2 1-1,11 68 1,-9-96-193,1-1-1,0 1 1,1-1-1,1 0 0,0-1 1,1 1-1,0-1 1,2-1-1,-1 1 1,2-1-1,10 12 1,-9-14-499,0-1 1,0 0-1,1 0 1,0-1-1,1-1 1,0 0-1,17 8 1,22 3-3730,-1-1 1328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38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11 5312,'0'0'59,"0"0"1,-1 0-1,1-1 1,0 1 0,0 0-1,0 0 1,0-1-1,0 1 1,-1 0-1,1-1 1,0 1-1,0 0 1,0 0-1,0-1 1,0 1 0,0 0-1,0-1 1,0 1-1,0 0 1,0-1-1,0 1 1,0 0-1,0-1 1,0 1-1,1 0 1,-1 0 0,0-1-1,0 1 1,0 0-1,0 0 1,0-1-1,1 1 1,-1 0-1,0 0 1,0-1-1,0 1 1,1 0 0,-1 0-1,1-1 67,0 1 0,0 0 0,0 0-1,0 0 1,1 0 0,-1 0 0,0 1 0,0-1 0,0 0-1,0 0 1,1 1 0,38 17 1900,-32-13-1330,75 33 2393,-32-16-1516,-1 3 0,53 35 0,-95-54-1367,1 1-1,-1 0 1,0 0-1,-1 1 1,1 0-1,-2 1 1,1-1-1,8 18 1,-8-13-26,-1 1 0,0 0 1,-1 0-1,-1 1 1,5 24-1,-6-11-11,0 0 1,-3-1-1,0 1 0,-1 0 1,-2-1-1,-9 41 0,5-40 72,-1 0-1,-2-1 1,-1 0-1,0-1 1,-27 43-1,24-48-772,-1 0 0,-24 26 1,26-33-2013,-1-1 1,0-1 0,-26 18 0,32-22-1323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38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34 7232,'-27'-4'13938,"31"4"-12405,139-10-252,-1 0-924,-129 10-329,127-6 322,-125 5-339,0 1 0,19 1 0,4 0-1217,-30-5-2175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39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9 7456,'-21'1'4116,"24"1"-2223,6 3-68,1-4-882,-1-1 1,1 0-1,0 0 0,15-2 0,2-1 69,164-9 2540,-158 11-2989,55 7 1,-41-2-1995,0-2-4174,-26-5-5072,-4-1 5829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39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29 8896,'0'0'268,"-1"0"0,1-1-1,-1 1 1,0 0 0,1 0 0,-1-1 0,0 1 0,1 0 0,-1 0 0,0 0 0,1 0-1,-1 0 1,0 0 0,1 0 0,-1 0 0,0 0 0,0 0 0,1 0 0,-1 1 0,0-1-1,1 0 1,-1 0 0,1 1 0,-1-1 0,0 0 0,0 1 0,-17 16 978,8-7-280,-6 5-82,0 0-1,-26 35 1,34-40-707,2 1 1,-1 0-1,1 0 1,1 1-1,0 0 1,-5 20-1,6-13-70,1 1-1,1 0 1,0 1 0,2-1-1,0 0 1,2 0 0,0 0-1,1 0 1,1 0 0,1 0-1,0-1 1,2 0 0,0 0-1,1 0 1,13 20 0,-16-31-30,0 1 0,1-1 1,0-1-1,0 1 0,1-1 1,0 0-1,0 0 0,1-1 1,0 0-1,0 0 0,0-1 1,0 0-1,1-1 0,0 0 1,0 0-1,0-1 0,1 0 1,-1 0-1,1-1 0,0 0 1,-1-1-1,1 0 0,15-1 1,-2-2 19,0-1 0,-1 0 0,1-2 0,-1-1 0,0-1 0,0 0 0,-1-2 0,0-1 0,0 0 0,-1-1 1,36-28-1,-33 21-60,-1-2 1,-1 0 0,-1-1-1,0-1 1,-2-1 0,-1-1-1,0-1 1,25-52-1,-35 62 3,0-1 0,-1 0-1,-1-1 1,0 1 0,4-32-1,-9 42-40,1 0-1,-1-1 1,0 1-1,-1 0 1,1 0-1,-1 0 0,0 0 1,-1 0-1,1 0 1,-1 0-1,-1 0 1,1 0-1,-1 0 0,0 1 1,0 0-1,0-1 1,-1 1-1,-7-7 0,3 5-43,0 0-1,0 1 0,0 0 0,-1 1 0,0 0 0,0 0 0,-1 1 0,1 0 1,-15-4-1,0 2-68,-1 1 0,-38-3 1,32 6-327,-1 1 1,1 2 0,0 1-1,0 1 1,0 1 0,0 2-1,-50 17 1,40-5-2980,5 2 1019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36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450 366 4480,'-9'-9'8435,"-4"4"-5355,-13 2-3077,17 3 996,-13 0-794,0 1-1,0 1 1,0 2 0,0 0 0,-27 9 0,43-12-176,-15 5 64,0 0 0,0 1-1,1 1 1,0 1 0,-34 20-1,49-25-71,0-1 0,0 1 0,0 1 0,0-1-1,0 0 1,1 1 0,0 0 0,0 0 0,0 1 0,1-1-1,-1 1 1,2-1 0,-1 1 0,0 0 0,1 0 0,0 0 0,1 1-1,-1-1 1,1 0 0,0 1 0,1-1 0,-1 0 0,2 10-1,-1-11 24,1 1-1,1-1 0,-1 1 0,1-1 0,-1 0 0,1 1 0,1-1 0,-1 0 0,1-1 0,0 1 1,0 0-1,0-1 0,1 1 0,0-1 0,-1 0 0,2-1 0,6 7 0,-7-8 5,-1 1 0,1-1 1,0 0-1,0 0 0,1 0 0,-1-1 0,0 1 0,0-1 0,1 0 0,-1 0 1,1 0-1,-1-1 0,1 0 0,-1 0 0,0 0 0,1 0 0,-1-1 0,1 1 1,-1-1-1,1-1 0,-1 1 0,6-3 0,0-1 49,1-1 0,-1 0-1,0-1 1,0-1 0,-1 1 0,0-2 0,15-16-1,-13 11-25,0 0-1,0-1 0,-2-1 0,14-28 0,-14 25 51,-6 13-141,0 1 0,0-1 1,-1 0-1,1-1 0,-1 1 0,-1 0 1,2-12-1,-4 20-249,-3 10 122,6 16 373,1-1 0,12 44 0,-15-68-221,2 7 42,1-1 0,0 0-1,0 0 1,1 0 0,0 0 0,1 0 0,0-1 0,0 1 0,8 8 0,-12-15-24,1-1-1,-1 1 1,0-1-1,1 0 1,-1 1-1,0-1 1,1 0 0,0 0-1,-1 0 1,1 0-1,-1 0 1,1-1-1,0 1 1,0 0 0,0-1-1,-1 1 1,1-1-1,0 0 1,0 0 0,0 1-1,0-1 1,0 0-1,-1-1 1,1 1-1,0 0 1,0 0 0,0-1-1,0 1 1,2-2-1,1-1 30,-1 1 0,1-1-1,-1 0 1,0 0 0,0 0-1,-1-1 1,5-4 0,24-32 216,-15 17-171,112-128 410,-125 146-453,4-5 95,-8 10-142,0 0 0,0 0 0,0 0 0,0 0 0,0 1 0,0-1 0,0 0 0,0 0 0,0 0 0,0 0 0,0 0 0,0 0 0,0 0 0,0 0 0,0 0 0,0 1 0,0-1 0,0 0 0,0 0 0,0 0 0,0 0 0,0 0 0,0 0 0,0 0 0,0 0 0,0 0 0,1 0 0,-1 0 0,0 1 0,0-1 0,0 0 0,0 0 0,0 0 0,0 0 0,0 0 0,0 0 0,0 0 0,0 0 0,1 0 0,-1 0 0,0 0 0,0 0 0,0 0 0,0 0 0,0 0 0,0 0 0,0 0-1,0 0 1,1 0 0,-1 0 0,0 0 0,0 0 0,0 0 0,0 0 0,0 0 0,0 0 0,0 0 0,0 0 0,0-1 0,0 1 0,1 0 0,-1 0 0,0 0 0,-2 23 169,-7 38 0,-15 73 59,23-122-87,8-18 68,4-4-169,18-17-10,1 1 0,2 2 1,0 2-1,1 0 0,63-28 1,-89 47-82,0 0 0,0 1 0,0-1 0,1 1 0,-1 1 0,1-1 1,-1 1-1,11 0 0,-17 2 36,1-1 0,-1 0 0,1 1 0,-1-1 0,1 1 0,-1 0 0,0-1 0,1 1-1,-1 0 1,0 0 0,0 0 0,1 0 0,-1 0 0,0 0 0,0 0 0,0 0 0,0 0 0,0 0 0,0 1 0,-1-1 0,1 0 0,0 1 0,-1-1 0,1 1 0,-1-1 0,1 1 0,-1-1 0,1 3 0,0 4 30,-1 0 0,1-1 0,-1 1 0,-1 9 0,0-11 0,0 11 29,0-9-57,0 0 1,1 1 0,0-1 0,0 0 0,1 0 0,0 0 0,0 1 0,4 9 0,-5-17 9,1 1 0,-1-1 0,1 0 0,0 0 0,-1 1 0,1-1 0,0 0 1,0 0-1,0 0 0,0 0 0,0 0 0,0 0 0,0 0 0,1 0 0,-1 0 0,0 0 0,0-1 0,1 1 0,-1-1 1,0 1-1,1-1 0,-1 1 0,1-1 0,-1 0 0,1 1 0,-1-1 0,0 0 0,1 0 0,2-1 0,2 1 23,-1-1 0,1-1-1,-1 1 1,0-1 0,0 0 0,8-3-1,16-11-30,-2-2 0,41-31 0,-49 34 32,20-15-97,-17 12 58,0 1 1,44-24-1,-66 41 8,0 0 1,0 0-1,0 0 1,0 0-1,0-1 1,0 1 0,0 0-1,0 0 1,0 0-1,0 0 1,1 0-1,-1 0 1,0 0-1,0 0 1,0 0-1,0 0 1,0 0-1,0 0 1,0 0-1,0 0 1,0 0-1,1 0 1,-1 0-1,0 0 1,0 0-1,0 0 1,0 0 0,0 0-1,0 0 1,0 0-1,0 0 1,0 0-1,1 0 1,-1 0-1,0 0 1,0 0-1,0 0 1,0 0-1,0 0 1,0 0-1,0 0 1,0 0-1,0 0 1,0 1-1,0-1 1,1 0-1,-1 0 1,0 0 0,0 0-1,0 0 1,0 0-1,-3 7-93,-13 18-23,4-6 58,-1 6-65,2 1 1,-15 53 0,22-66 77,1 0-1,1 1 1,1 0 0,0 0-1,0-1 1,1 1-1,5 27 1,-5-38 50,1-1-1,-1 1 1,1-1 0,0 1-1,0-1 1,0 0 0,0 1-1,0-1 1,1 0 0,-1 0-1,1 0 1,-1 0 0,1 0-1,2 2 1,-3-3 22,0 0 1,1-1-1,-1 1 0,1 0 1,-1 0-1,0-1 0,1 1 0,-1-1 1,1 0-1,-1 1 0,1-1 0,-1 0 1,1 0-1,0 0 0,-1 0 1,1 0-1,-1 0 0,1 0 0,-1-1 1,1 1-1,-1 0 0,1-1 1,1 0-1,4-2 38,-1-1 1,1 0-1,-1 0 1,0-1 0,0 1-1,-1-1 1,1 0-1,5-7 1,38-52 86,-34 43-109,118-172-51,-115 163 5,-2 0-1,-1-1 1,-2-1 0,17-59-1,-21 51-6,4-41 1,-11 63 12,-1-1-1,-1 1 1,0-1 0,-5-30 0,5 48-9,0 0 0,0 0-1,0 1 1,0-1 0,-1 0 0,1 0 0,0 1 0,0-1 0,0 0 0,-1 0 0,1 1 0,0-1 0,-1 0 0,1 1 0,-1-1 0,1 1 0,-1-1 0,1 1 0,-1-1 0,1 0 0,-1 1 0,1 0 0,-1-1 0,0 1 0,1-1 0,-1 1 0,0 0 0,0-1 0,0 1-5,-1 1 0,1-1-1,0 0 1,0 1 0,0-1-1,0 1 1,0 0 0,0-1-1,0 1 1,0 0 0,0 0-1,0-1 1,0 1 0,0 0-1,0 0 1,0 0 0,1 0 0,-2 2-1,-7 10 11,1 0 1,1 1-1,0 0 0,1 0 1,0 1-1,-5 24 0,6-19 61,2 1-1,0-1 0,1 1 1,1 36-1,3-40-66,0 0 0,1 0 0,1 0 1,0-1-1,2 1 0,0-1 0,10 20 0,68 102-2197,-77-127 1699,-2-4-153,0-1 0,0 0 0,1 1 0,0-2 0,8 8 0,-11-11 61,0 0-1,0 0 1,0 0 0,0 0-1,0 0 1,0-1 0,0 0-1,1 1 1,-1-1 0,1 0 0,-1-1-1,1 1 1,-1-1 0,6 1-1,14-4-2673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37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33 172 3392,'-32'-7'11792,"44"0"-9411,18-9-1621,184-78 1634,-213 94-2375,0-1 0,0 1 0,0 0-1,0-1 1,0 1 0,0 0-1,0 0 1,0 0 0,0 0-1,0 0 1,0 0 0,1 0 0,-2 0 5,1 0 0,-1 0 0,0 1 0,1-1 0,-1 0 0,0 0 0,1 0 0,-1 1 0,0-1 0,0 0 0,1 0 1,-1 1-1,0-1 0,0 0 0,0 0 0,1 1 0,-1-1 0,0 0 0,0 1 0,0-1 0,0 0 0,0 1 0,0-1 1,1 1-1,-1 2 130,0 0 1,-1 1 0,1-1-1,0 0 1,-1 0 0,-1 5-1,0 4-210,-6 29 405,-9 70-20,11 10-300,7-102 20,0 1 0,2 0-1,9 39 1,-11-57-36,0 4 76,1 1 0,0-1 1,1 0-1,-1 0 0,7 10 0,-8-15-44,0 1 1,0-1 0,0 0-1,1 0 1,-1 1 0,0-1 0,1 0-1,-1 0 1,1 0 0,-1-1-1,1 1 1,-1 0 0,1-1-1,0 1 1,-1-1 0,1 1-1,0-1 1,0 0 0,-1 1-1,1-1 1,0 0 0,-1 0-1,1 0 1,0-1 0,0 1-1,2-1 1,2-1 10,0 0 1,0 0 0,-1 0-1,1-1 1,-1 0-1,1 0 1,-1-1-1,0 0 1,0 0 0,5-5-1,8-9-27,17-23 1,-34 39-28,73-100 77,-33 42-14,55-81 367,-20 27-118,-69 100-384,-6 13 27,-1 0 1,1 0-1,-1-1 1,1 1-1,0 0 0,0 0 1,-1 0-1,1 0 1,0 0-1,0 0 0,2-2 1,-2 3 29,0 0 0,0-1 0,1 1 0,-1 0 1,0 0-1,1 0 0,-1 0 0,0 0 0,1 0 0,-1 0 0,0 0 0,0 0 1,1 0-1,-1 1 0,0-1 0,2 1 0,6 3-39,0 0 0,0 0 1,0 1-1,15 12 0,15 8 269,-24-17-175,-8-4-307,-1 0-1,1-1 1,0 0-1,7 3 0,-7-2-1700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38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0 7456,'-10'4'2407,"13"1"542,4 2-1719,-2-1-558,1-1-1,0 0 1,0-1-1,0 1 1,0-1-1,0 0 1,13 5-1,-10-4-33,1 0 1,-2 0-1,14 11 0,-16-12-418,-1 1-1,1 0 1,-1 0-1,-1 0 1,1 1-1,-1 0 1,0-1-1,0 2 1,-1-1-1,0 0 1,0 1-1,4 11 1,12 63-44,-18-76-247,1 0 1,-1-1 0,1 1 0,3 4 0,2 1-3041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38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810 4 8800,'0'0'157,"-3"-1"372,1 1-1,0-1 1,-1 1 0,1-1-1,0 1 1,-1 0 0,1 0-1,0 0 1,-1 0 0,1 0-1,-4 1 1,-7 5 518,1 0 0,0-1 0,-1-1 0,-26 5 0,-6 3-272,-23 10-175,2 3-1,0 3 0,-101 60 1,106-50-3242,-96 79 1,146-108 247,1 0-1,-17 20 0,16-12-751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1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53 4736,'-25'-5'3836,"7"5"2866,92-3 279,119-20-5263,-44 2-1094,-132 21-481,9 1-350,-24-1 201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1:5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549 249 2976,'2'-6'384,"1"0"0,-1 1 1,1-1-1,0 1 0,6-8 1,-6 8 316,0-1 1,1 1 0,-1 0 0,-1-1 0,4-10 0,-4 10-190,-1 0 0,1 0 0,-1-1 0,-1 1 0,1 0 0,-2-13 0,0 5 102,0 8-192,0-1-1,0 0 0,-3-10 1,3 15-322,-1-1 0,1 0-1,0 1 1,-1-1 0,0 1 0,1-1 0,-1 1 0,0 0 0,0-1 0,-1 1 0,-2-2-1,1 1-26,-1 0 0,1 0 0,-1 0 0,0 1 0,0 0 0,0 0 0,0 0 0,-1 0 0,1 1 0,0 0-1,-9-1 1,5 2-12,-1 0 1,1 0-1,0 1 0,0 0 0,0 1 0,-13 3 0,5 1 20,0 1 1,1 0-1,0 1 0,0 0 1,1 2-1,-27 21 0,29-20-52,0 0-1,1 2 0,0-1 0,1 1 1,-14 24-1,21-31-25,1-1 0,1 1 0,-1 0 1,1 0-1,0 0 0,0 0 0,1 1 0,-1 6 1,2-9 31,-1 0 0,2 0 0,-1-1 0,0 1 0,1 0 0,0 0 1,-1 0-1,2 0 0,-1-1 0,0 1 0,1-1 0,0 1 0,-1-1 1,5 5-1,-2-2 38,1 0 1,0-1-1,0 0 0,1 0 1,0 0-1,0-1 1,0 0-1,0 0 0,1 0 1,-1-1-1,1 0 1,14 4-1,3 0 203,1-2-1,34 3 1,-45-6-153,-9-1 20,2 0 226,-9-1-132,-20 0-480,-8 9-82,1 2 1,-51 24-1,72-30 281,2-3 23,-107 57-173,97-49 194,0 1 0,1 0 1,0 1-1,-20 22 0,31-30 2,1 0 0,0 0 0,0 0 0,0 0 0,0 1 0,1-1 0,-2 7 0,3-10 19,0 0 1,1 1 0,0-1 0,-1 1 0,1-1 0,0 1 0,0-1 0,0 1 0,0-1 0,0 1 0,0-1-1,0 1 1,0-1 0,1 0 0,-1 1 0,0-1 0,1 1 0,-1-1 0,1 0 0,0 1 0,-1-1 0,1 0 0,0 1-1,0-1 1,0 0 0,0 0 0,0 0 0,2 2 0,2 0 56,0 0-1,0-1 1,0 1 0,0-1-1,0 0 1,0 0-1,1-1 1,-1 0 0,1 1-1,-1-2 1,11 1 0,5-1 140,39-6 0,-37 4-173,44-7 56,0-2-1,-1-3 0,0-3 0,94-37 1,107-67 304,-252 114-405,-9 4-7,1 1 1,-1-1-1,0-1 1,0 1-1,0-1 1,0 0-1,-1 0 1,10-9-1,-15 13 1,0 0 0,0 0-1,0 0 1,0 0 0,0 0-1,0-1 1,0 1 0,0 0-1,0 0 1,0 0 0,0 0-1,0 0 1,0 0 0,0 0-1,0 0 1,0 0 0,0 0-1,0 0 1,0-1 0,0 1-1,0 0 1,0 0 0,0 0-1,0 0 1,0 0 0,0 0-1,0 0 1,0 0 0,0 0-1,0 0 1,0 0 0,0-1-1,0 1 1,0 0 0,0 0-1,0 0 1,0 0 0,0 0-1,0 0 1,0 0 0,0 0-1,0 0 1,0 0 0,-1 0-1,1 0 1,0 0 0,0 0-1,0 0 1,0 0 0,0 0-1,-8-1-185,-15 5-93,0 5 58,0 0-1,-34 19 1,-41 32 19,60-33 112,-40 39 0,75-63 117,1-1 1,-1 1-1,1 0 1,0 0-1,0 0 1,0 0-1,0 0 1,-2 5-1,4-7-4,0-1 1,-1 1-1,1 0 0,0-1 0,0 1 0,0 0 0,0-1 1,0 1-1,0 0 0,0-1 0,0 1 0,0 0 0,0-1 1,0 1-1,0 0 0,0-1 0,0 1 0,1 0 0,-1-1 0,0 1 1,1 0-1,-1-1 0,0 1 0,1-1 0,-1 1 0,1-1 1,-1 1-1,0-1 0,1 1 0,0-1 0,-1 1 0,1-1 1,-1 0-1,1 1 0,-1-1 0,1 0 0,0 1 0,-1-1 1,1 0-1,0 0 0,-1 0 0,1 0 0,0 0 0,-1 1 1,1-1-1,0 0 0,-1 0 0,2-1 0,4 2 44,0-1-1,0-1 1,0 1-1,0-1 1,0 0-1,0 0 1,11-4-1,39-19 343,-41 16-415,6-1 73,-1-2 0,1-1-1,-2 0 1,23-19 0,-35 27-392,-12 11-341,-24 22 288,18-20 364,1 0-1,1 1 1,0 1 0,-13 18 0,0 10-126,-23 53 1,-12 49 100,26-61 93,23-58-27,-18 43 233,-46 83-1,71-146-185,0-1 0,0 1 1,0-1-1,0 1 0,1-1 0,-1 1 1,0 0-1,1-1 0,0 1 0,-1 0 0,1-1 1,0 1-1,0 2 0,0-4-54,0 0 1,0 0-1,0 0 0,0 1 0,0-1 0,0 0 1,1 0-1,-1 0 0,0 0 0,0 0 0,0 0 1,0 0-1,0 0 0,0 1 0,0-1 0,1 0 1,-1 0-1,0 0 0,0 0 0,0 0 0,0 0 1,0 0-1,1 0 0,-1 0 0,0 0 0,0 0 1,0 0-1,0 0 0,0 0 0,1 0 0,-1 0 1,0 0-1,0 0 0,0 0 0,0 0 0,0 0 1,1 0-1,-1 0 0,0-1 0,0 1 0,0 0 1,0 0-1,0 0 0,13-11 299,36-47-25,8-13-258,46-53 47,93-65-188,11 20 101,-180 147 62,5-3 2,38-32-12,-67 54-67,1-1-38,0 0 0,0 0-1,1 1 1,7-5-1,-11 8 53,-1 0 0,0-1-1,0 1 1,1 0 0,-1 0 0,0 0-1,0 0 1,1 0 0,-1 0 0,0 0-1,1 0 1,-1 0 0,0 0 0,1 0-1,-1 0 1,0 0 0,0 0 0,1 0-1,-1 0 1,0 0 0,0 0-1,1 0 1,-1 0 0,0 1 0,1-1-1,-1 0 1,0 0 0,0 0 0,0 0-1,1 1 1,-1-1 0,0 0 0,0 0-1,0 0 1,1 1 0,-1-1 0,0 0-1,0 0 1,0 1 0,0-1-1,0 0 1,1 0 0,-1 1 0,0-1-1,0 0 1,0 1 0,0-1 0,0 0-1,0 0 1,0 1 0,0-1 0,0 0-1,0 1 1,0-1 0,0 0 0,-1 0-1,1 1 1,-3 16-121,3-16 128,-8 23 44,-2 0 1,-1 0-1,-20 35 0,1-4 370,30-55-402,0 0 1,-1 0-1,1 0 1,0 0-1,0 0 1,0 0-1,0 0 1,0 0-1,0 0 1,0 1-1,-1-1 1,1 0-1,0 0 1,0 0-1,0 0 1,0 0-1,0 0 1,0 1-1,0-1 1,0 0-1,0 0 1,0 0-1,0 0 1,0 0-1,0 1 1,0-1-1,0 0 1,0 0-1,0 0 1,0 0-1,0 0 1,0 1-1,0-1 1,0 0-1,0 0 1,0 0-1,0 0 1,0 0-1,0 0 1,0 1-1,0-1 1,0 0-1,1 0 1,-1 0-1,0 0 1,0 0-1,0 0 1,0 0-1,0 0 1,0 1-1,0-1 1,1 0-1,-1 0 1,0 0-1,0 0 1,0 0-1,8-5 340,38-38 134,43-38-570,-87 80 90,2-2-50,0 0 1,0 0-1,0 0 1,1 1-1,5-3 1,-9 4 39,0 1 0,0 0 0,-1 0 1,1 0-1,0 0 0,0-1 0,-1 1 0,1 0 1,0 0-1,0 0 0,-1 1 0,1-1 0,0 0 1,0 0-1,-1 0 0,1 0 0,0 1 0,0-1 1,-1 0-1,1 1 0,0-1 0,-1 1 0,1-1 1,0 0-1,-1 1 0,1 0 0,-1-1 1,1 1-1,-1-1 0,1 1 0,-1-1 0,0 1 1,1 0-1,-1 0 0,1-1 0,-1 1 0,0 0 1,0-1-1,0 1 0,1 0 0,-1 0 0,0 1 1,1 3 10,0-1 0,1 1 0,0 0 1,0-1-1,0 1 0,0-1 0,1 1 1,-1-1-1,1 0 0,5 6 0,-5-8 9,-1 0-1,1 0 0,0 0 1,0 0-1,0 0 1,0-1-1,0 1 0,0-1 1,1 0-1,-1 0 1,0 0-1,1 0 0,-1 0 1,0-1-1,1 0 1,4 0-1,10 0 101,0-2-1,0 0 1,-1-1 0,27-8 0,65-29 630,-87 30-723,0-2 0,-1 1-1,-1-2 1,0-1 0,29-26-1,-43 33-36,1 0-1,8-12 1,-10 12-51,1 0 0,-1 0 0,9-6 1,-14 13 60,0 0 1,0 0-1,0 0 1,0 0 0,0 0-1,0 0 1,0 0 0,0 0-1,0 0 1,0-1-1,0 1 1,0 0 0,0 0-1,0 0 1,1 0 0,-1 0-1,0 0 1,0 0-1,0 0 1,0 0 0,0 0-1,0 0 1,0 0 0,0 0-1,0 0 1,0 0-1,1 0 1,-1 0 0,0 0-1,0 0 1,0 0 0,0 0-1,0 0 1,0 0-1,0 0 1,0 0 0,0 0-1,0 0 1,0 0 0,1 1-1,-1-1 1,0 0 0,0 0-1,0 0 1,0 0-1,0 0 1,0 0 0,0 0-1,0 0 1,0 0 0,0 0-1,1 7-250,-4 12-14,2-15 215,-2 17-17,-1 0 0,-1 0 0,-12 29 0,-30 57 141,28-69 250,-43 65 0,60-100-254,-1 0 0,1 0 1,-1 0-1,1 0 0,-6 4 0,6-6-48,1-1 0,0 1 1,0 0-1,0-1 0,0 1 0,-1-1 1,1 1-1,0-1 0,0 0 1,-1 1-1,1-1 0,0 0 0,-1 0 1,1 0-1,0 0 0,-1 0 0,1 0 1,0 0-1,-1-1 0,1 1 1,-2-1-1,0-1 5,-1 1 1,1-1-1,0 0 1,0-1-1,0 1 1,0-1-1,0 1 1,0-1-1,1 0 1,0 0-1,-1 0 1,1 0-1,0 0 1,0 0-1,0-1 1,-1-5-1,0 1 13,0 0-1,0-1 1,2 1-1,-1 0 1,1-1-1,-1-15 1,2 20-43,1 0 1,-1 1-1,1-1 1,0 0-1,0 0 1,0 1-1,0-1 1,1 1-1,-1-1 1,1 1-1,0 0 1,0-1-1,0 1 1,1 0-1,-1 0 0,1 0 1,0 1-1,-1-1 1,1 1-1,0-1 1,1 1-1,-1 0 1,0 0-1,1 0 1,-1 1-1,1-1 1,6-1-1,1 0-20,0 1-1,0 0 0,0 1 1,1 0-1,-1 1 0,0 0 1,1 1-1,15 2 0,10 5 183,44 15 1,-1 0 48,-69-20-381,0-1 0,0 0 1,22 0-1,-25-2-1085,0-1-1,0 0 0,13-4 0,3 1-1134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1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4992,'-2'-4'15610,"13"1"-14890,30 0 2240,-26 1-2692,1 1 1,20 1-1,91 3 287,-25-1-198,60-4-460,-95-5-3223,-24-5-3015,-23 7 3680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2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 3808,'-8'-4'10126,"30"4"-8251,-7 0-895,142 0 3640,78 0-2958,-188 4-805,-10 0-2641,-5-3-7107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4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27 2304,'-3'-5'601,"3"3"-350,-1 1 0,1 0 0,-1 0-1,1 0 1,-1 0 0,0 0 0,1 0-1,-1 0 1,0 1 0,0-1 0,-1-1-1,1-1 1527,3-3 1689,-3 22 2297,-2 14-3532,-2 22-1889,3 36 930,19 157 0,-11-200-851,2 1 0,2-1 1,27 75-1,-32-107-300,-4-8-23,1 0 0,-1-1 0,2 1 1,-1 0-1,0-1 0,1 1 0,3 4 1,-4-8-14,-1-1 0,0 1 0,1 0 0,-1 0 1,1-1-1,-1 1 0,1-1 0,0 1 0,-1-1 1,1 1-1,-1-1 0,1 0 0,2 0 0,20-2 461,-3-3-374,0-2 0,-1-1 0,0 0 0,28-17 0,-29 15-109,-1 1 28,0-1 0,0 0 1,-1-1-1,0-2 0,-1 1 0,-1-2 1,0 0-1,14-17 0,-13 10-49,-1 0-1,0-1 1,-2-1 0,13-29-1,-9 7-53,12-50-1,-23 70-15,-1-1-1,-1 1 1,1-42-1,-6 56-721,1 0-1,-1 0 1,-5-21-1,5 31 449,1 0 1,-1 0-1,1 0 0,-1 0 0,0-1 1,1 1-1,-1 0 0,0 0 1,0 0-1,0 0 0,0 0 1,0 1-1,0-1 0,0 0 1,0 0-1,0 1 0,0-1 1,0 0-1,-1 1 0,1 0 1,0-1-1,0 1 0,-1-1 1,1 1-1,0 0 0,-1 0 1,1 0-1,0 0 0,-3 0 1,-1 5-1491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509 103 6144,'0'-5'514,"0"2"193,1 0 0,-1 1 0,-1-1 0,1 0 0,0 0-1,-1 0 1,1 1 0,-1-1 0,0 0 0,0 1 0,0-1-1,0 1 1,-3-5 0,2 3-356,-1 0-1,1 0 0,-1 1 1,0-1-1,-1 1 1,1 0-1,-1-1 1,1 2-1,-1-1 0,0 0 1,0 1-1,0 0 1,0 0-1,0 0 0,-1 0 1,-7-2-1,6 3-285,-1 0 0,1 0 0,0 0 0,-1 1 0,1 0 0,-1 0 0,1 0-1,0 1 1,-1 0 0,1 0 0,-10 4 0,3-1 27,2 1 1,-1 0-1,0 1 0,-18 13 0,26-16-67,1 0 0,-1 0-1,1 0 1,0 1-1,0-1 1,0 1 0,0 0-1,0 0 1,1 0 0,0 0-1,0 0 1,0 1-1,0-1 1,1 1 0,0-1-1,-1 8 1,0 14 139,1 0 0,5 47 1,-1-20-18,1 21 17,0 62 295,-4-119-353,-2-1 0,0 0 0,-1 0 0,0 0 0,-1-1 0,-8 19 0,8-23-47,-1-1 1,0 0-1,-1 0 0,0-1 0,0 1 0,-1-1 1,0-1-1,0 1 0,-16 11 0,19-16-82,-50 38-2184,48-37 1260,-1-1-1,1-1 0,-1 1 1,0-1-1,-1 0 0,-11 3 0,4-3-763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5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25 9472,'-7'0'4478,"16"0"-2127,19 1-151,122 14 997,77-4-3882,-200-11-1503,41-6 1,-57 4 588,0 0 1,0-1 0,-1 0 0,1 0 0,-1-1 0,14-8 0,5-4-1549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5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6 6304,'11'-5'10937,"-8"10"-9123,-3 5-645,-1 0-1,-3 16 0,0-12-892,0 0-1,-9 20 0,-2 11-3224,13-28 1711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6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616 10 7712,'-1'-1'298,"0"0"0,-1 0 0,1 0 0,-1 0 0,1 0 0,-1 1 1,1-1-1,-1 1 0,1-1 0,-1 1 0,0-1 0,1 1 0,-1 0 0,0 0 1,1 0-1,-1 0 0,-3 0 0,-30 8 1820,26-6-1490,-47 16 1174,25-7-1167,-91 36 1146,104-38-1543,1 1 1,1 0-1,0 1 1,0 1-1,1 0 1,1 1-1,0 1 0,0 0 1,2 1-1,-16 23 1,4-1 133,2 1 0,2 2 1,-22 57-1,32-70-420,2 0 1,1 0 0,1 1-1,1 0 1,1 0-1,2 0 1,1 0-1,1 1 1,4 32-1,-3-54-203,0 0 1,1 0-1,0 0 0,3 7 0,-4-11 53,0-1 1,0 1-1,1 0 0,-1-1 1,1 1-1,0-1 0,-1 0 1,1 0-1,0 1 0,0-1 1,1-1-1,4 5 0,-4-5-213,1 1 0,-1 0 0,1-1 0,0 0 1,0 0-1,0 0 0,0 0 0,0-1 0,6 1 0,2-2-1790,22-3 0,8 0-215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6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54 6240,'-3'-1'415,"-1"-2"1298,2 7 767,7 9 2362,-3-10-4572,57 61 3942,-50-55-3910,0-1-1,0-1 1,1 0 0,0 0 0,15 7 0,-13-10-166,0 1-1,1-1 1,0-1-1,0 0 0,-1-1 1,1 0-1,25-1 1,3-2 173,47-8 0,9-8-82,-80 13-148,1-1 0,-1-1 1,24-12-1,-37 16-76,0 0 1,0 0 0,-1-1 0,1 0 0,-1 1 0,1-1-1,-1-1 1,0 1 0,0 0 0,-1-1 0,1 1 0,3-7-1,-5 8-9,-1 0 1,1 0-1,0 0 0,-1 0 0,1 0 0,-1 1 0,0-1 0,1 0 0,-1 0 0,0 0 0,0-1 0,0 1 0,-1 1 0,1-1 0,0 0 0,-1 0 0,1 0 0,-1 0 0,0 0 0,0 0 1,0 0-1,0 1 0,0-1 0,0 0 0,0 1 0,0-1 0,0 1 0,-2-2 0,-3-2 16,0 1 0,0 0 0,-1 0 1,1 0-1,-1 1 0,0 0 0,0 0 0,0 1 0,0 0 0,0 0 1,-8 0-1,12 1-36,-20-3 17,0 1 0,-1 0 1,1 2-1,0 1 0,-30 3 0,36-1 44,0 1-1,-1 1 1,1 0 0,1 1-1,-1 1 1,1 1-1,-25 13 1,35-16-45,0 1 0,-1-1 1,2 2-1,-1-1 0,1 0 1,0 1-1,0 0 0,0 0 0,1 1 1,0-1-1,0 1 0,1 0 1,-1 0-1,2 0 0,-1 1 0,1-1 1,0 1-1,-1 13 0,1-3 72,1 0 0,0 0 0,2 0-1,0-1 1,1 1 0,1 0 0,5 17-1,6 7-50,-11-33 18,1 1 0,-1-1 0,0 1 0,-1 0 0,0 0 0,0 10 0,-3-15-19,1-1 1,-1 1 0,0-1 0,0 1 0,0-1 0,0 0 0,-1 1-1,0-1 1,0 0 0,0 0 0,-5 7 0,2-5 21,0 0 1,0 0-1,0-1 1,-1 0-1,1 0 0,-9 6 1,-13 9 44,22-15-77,-1-1-1,1 0 0,-11 6 1,15-10-6,0 1 0,1-1 0,-1 1 1,0-1-1,0 1 0,0-1 1,0 1-1,1-1 0,-1 1 0,0 0 1,1-1-1,-1 1 0,1 0 0,-1 0 1,0-1-1,1 1 0,-1 1 1,1-1 4,0-1 0,0 1 1,0-1-1,0 1 1,0-1-1,0 1 1,0-1-1,0 1 0,1-1 1,-1 0-1,0 1 1,0-1-1,0 1 0,1-1 1,-1 1-1,0-1 1,1 1-1,-1-1 1,0 0-1,1 1 0,-1-1 1,0 0-1,1 1 1,4 2 6,0 0 0,0 0 0,1 0-1,8 3 1,-2-1-46,123 52 650,19 9 338,-133-55-667,0 1 1,-1 1-1,0 0 0,33 31 1,-50-41-200,0 0-1,0 0 1,-1 0 0,0 1 0,1-1-1,-1 1 1,0-1 0,2 7 0,-3-9-44,-1 1 0,1 0 1,-1 0-1,0 0 1,1 0-1,-1 0 0,0 0 1,0 0-1,0 1 1,0-1-1,-1 0 1,1 0-1,0 0 0,-1 0 1,0-1-1,1 1 1,-1 0-1,0 0 0,-1 2 1,-1 0 0,-1 1-1,0 0 1,0-1 0,-1 0 0,1 0-1,-1 0 1,0-1 0,-8 5 0,-4 2-118,-23 8 1,20-10-303,0-1 1,0-1-1,0-1 1,-1 0-1,-37 2 0,40-6-1132,-1-1 0,1-1 0,-34-6 0,49 6 1208,1 1-1,-1 0 1,1-1-1,0 0 1,-1 0-1,1 0 1,0 0-1,0 0 1,0 0 0,0 0-1,0 0 1,0-1-1,0 0 1,0 1-1,0-1 1,0 0-1,1 1 1,-1-1 0,1 0-1,0 0 1,-2-3-1,-8-21-2392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7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3 6720,'0'0'54,"0"0"0,0 0 0,0-1 0,0 1 0,0 0 0,0 0 0,0 0 0,0 0 0,0 0 0,0 0 0,0-1 0,1 1 0,-1 0 0,0 0 0,0 0 0,0 0 0,0 0 0,0 0-1,0 0 1,0 0 0,0 0 0,1-1 0,-1 1 0,0 0 0,0 0 0,0 0 0,0 0 0,0 0 0,0 0 0,1 0 0,-1 0 0,0 0 0,0 0 0,0 0 0,0 0 0,0 0 0,1 0 0,-1 0 0,0 0 0,0 0 0,0 0 0,0 0 0,0 0 0,0 0 0,1 0 0,-1 1 0,0-1 0,0 0 0,0 0 0,0 0 0,0 0 0,0 0 0,0 0 0,0 0 0,1 0 0,-1 0 0,0 1 0,0-1 0,0 0 0,14 11 2310,14 19 753,0 6-1328,-1 1 0,-3 1 0,28 55 0,46 129 542,-55-108-1334,-37-93-704,-1 1 1,0 0-1,1 33 1,-5-28-93,-2 1 1,-1-1 0,-1 0-1,-1 0 1,-1 0-1,-2 0 1,-10 25 0,0-6-199,-3-1 1,-1-1-1,-30 45 0,35-65-679,-1-2-1,-1 1 1,-1-2-1,-42 38 1,30-35-3115,-44 29-1,35-26 689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7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4 104 5472,'-1'-2'244,"1"1"0,-1 0 0,1-1 0,-1 1 1,1 0-1,0-1 0,0 1 0,-1 0 0,1-1 0,0 1 1,0-1-1,0 1 0,1-1 0,-1 1 0,0 0 0,0-1 1,1 1-1,-1 0 0,1-1 0,-1 1 0,1 0 0,0-1 1,-1 1-1,2-1 0,1-2 433,0 1 0,1 0 0,-1 0 0,1 0-1,0 1 1,7-5 0,0 2-163,-1 0 1,1 1-1,0 0 0,0 1 1,14-3-1,58-5 1016,-78 10-1405,35-2 421,0 1-1,44 4 0,-58 0-476,0 2-1,-1 0 1,1 2-1,31 11 1,-49-14-618,1 1-1,-1 0 1,0 1 0,-1 0-1,15 12 1,-22-17 295,1 1 0,-1-1 0,0 1 0,1-1 0,-1 1 0,0-1 1,1 1-1,-1-1 0,0 1 0,1-1 0,-1 1 0,0 0 0,0-1 0,0 1 0,0-1 0,0 1 0,1 0 0,-1-1 0,0 1 0,0 0 0,-1-1 0,1 1 0,0 0 1,0-1-1,0 1 0,0-1 0,0 1 0,-1 0 0,0 7-3544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8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0 7040,'-38'4'6538,"63"13"-1119,-6-9-4131,0-2 1,32 8 0,-6-3-446,63 14 6,2 1-786,-93-21-671,-3-1-2445,23 5-1,-32-8 2170,1-1-1,-1 0 0,1 0 0,-1 0 1,0 0-1,1-1 0,-1 0 1,6-1-1,12-8-3083,5 1 1355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4320,'0'0'8874,"0"-11"-4330,0 1-4156,1-1 0,1 1 0,0 0 0,0 0 0,1 0-1,4-10 1,27-56-92,-32 74-278,4-9 99,0 1 0,2 1-1,-1-1 1,1 1-1,0 0 1,1 1-1,17-13 1,-24 19-63,1 1 623,3 3 54,-5-2-411,5 25 304,1 80 1,0 2-482,-7-92-42,1 0 1,0 0-1,1 0 1,1 0-1,0-1 0,1 1 1,1-1-1,7 16 1,-9-23-76,1 1 1,1-1 0,-1 0-1,1 0 1,0-1-1,1 1 1,-1-1 0,1 0-1,0-1 1,1 1-1,-1-1 1,1-1 0,0 1-1,1-1 1,-1 0 0,9 3-1,-4-4 60,0 1-1,0-2 1,0 1-1,0-2 1,1 0 0,-1 0-1,1-1 1,15-2-1,-8 0 31,-1-2 0,1 0 0,-1-1 0,26-11-1,-36 12-96,-1-1 0,1 0 0,-1-1 0,0 0 0,-1 0 0,1 0 0,-1-1 0,0 0 0,-1 0 0,0-1 0,0 0 0,-1 0 0,0-1 0,0 1 0,7-19 0,-4 4-27,-2-1 0,0 1 0,-1-2 0,2-34 0,-6 43 54,6-52-34,6-45-56,-11 97-1,2 0 1,0 0-1,6-17 0,-6 26 23,-1-1-1,1 1 0,0 0 0,0 0 0,1 1 0,-1-1 1,2 1-1,6-7 0,-3 4 33,-7 7-7,0 0-1,-1 0 1,1 1 0,0-1-1,0 0 1,0 1 0,1 0 0,-1-1-1,0 1 1,1 0 0,-1 0-1,0 0 1,6-1 0,-2 1 43,1 0 1,-1 1 0,1-1-1,-1 2 1,1-1 0,0 1-1,-1-1 1,10 4-1,2 2 176,28 13-1,22 8 154,-66-26-524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35:48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73 5888,'-1'-1'360,"0"-1"1,0 1 0,1-1-1,-1 0 1,1 1-1,-1-1 1,1 0 0,-1 0-1,1 1 1,0-1-1,0 0 1,0-2 0,0 4-183,0-1 0,0 1 0,0-1 0,0 1 0,0-1 1,0 1-1,0-1 0,0 1 0,0 0 0,0-1 0,0 1 1,0-1-1,0 1 0,-1-1 0,1 1 0,0-1 0,0 1 1,-1 0-1,1-1 0,0 1 0,0 0 0,-1-1 0,1 1 1,-1 0-1,1-1 0,0 1 0,-1 0 0,1 0 0,-1-1 1,1 1-1,0 0 0,-1 0 0,1 0 0,-1-1 0,1 1 0,-1 0 1,1 0-1,-1 0 0,1 0 0,-1 0 0,1 0 0,-1 0 1,1 0-1,-1 1 0,-1-1-24,0 0 1,0 1-1,0 0 1,0-1-1,0 1 1,1 0-1,-1 0 1,-2 2-1,-12 11 264,1 1-1,0 1 0,2 1 1,-20 29-1,20-27-109,3-6-162,1 1 1,1 0-1,0 0 0,1 1 1,1 0-1,-8 26 0,13-36-86,-1-1-1,2 1 0,-1 0 0,0-1 1,1 1-1,0 0 0,0 0 0,1 0 0,-1-1 1,1 1-1,0 0 0,0-1 0,0 1 0,1-1 1,0 1-1,0-1 0,0 0 0,0 1 1,1-1-1,-1 0 0,1 0 0,0-1 0,0 1 1,1-1-1,-1 1 0,1-1 0,6 4 1,2 0 37,0 0 0,1-1 0,-1 0 1,2-1-1,-1 0 0,0-1 1,1-1-1,0 0 0,0-1 1,14 1-1,-11-2-73,1-1 0,-1-1 0,1 0 1,-1-1-1,0-1 0,0-1 0,31-10 1,-35 8-31,1-1 1,-1 0 0,0-1 0,-1 0 0,0-1-1,0 0 1,-1-1 0,0 0 0,14-18 0,-14 14 27,0-1-1,0-1 1,-2 0 0,0 0 0,-1-1 0,0 0-1,6-23 1,-12 32-63,0 0 0,-1 0 1,0 0-1,0 0 0,-1 0 0,0 0 0,0 0 0,-1 0 0,0 0 0,-1 0 0,0 0 1,0 1-1,0-1 0,-1 0 0,0 1 0,-1 0 0,0 0 0,0 0 0,0 0 0,-10-11 1,12 16-39,-1-1 0,-1 1 1,1 0-1,0 0 0,-1 0 1,1 0-1,-1 0 1,1 1-1,-1 0 0,0 0 1,1 0-1,-1 0 0,0 0 1,0 1-1,0-1 0,0 1 1,0 0-1,0 0 1,1 1-1,-1-1 0,-6 2 1,-2 1-415,0 1 0,0 0 0,0 0 0,1 1 0,-12 7 0,9-3-1045,1-1 0,-23 22 1,10-5-511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6:55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3072,'-1'-5'5928,"2"14"-240,0-6-5382,0 0 1,0-1 0,0 1 0,0 0 0,0-1-1,2 4 1,3 4 191,-4-6-256,0 0 0,1 0 1,-1 0-1,1-1 0,0 0 1,0 1-1,1-1 0,-1 0 1,1 0-1,-1-1 0,7 4 1,-6-3-81,1 0 0,-1 0 0,0 0 0,0 1 0,0-1 0,5 8 0,-8-9-123,1 0 0,-1 0 0,1 0 0,-1 0-1,1-1 1,0 1 0,0 0 0,0-1-1,0 0 1,0 1 0,0-1 0,0 0 0,0 0-1,1 0 1,-1 0 0,5 1 0,-1-2-352,0 1 1,0-1 0,1 0-1,11-2 1,8 1-3404,-12 4 1935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10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283 133 3328,'3'-1'4682,"-2"1"-4478,0-1-1,-1 0 0,1 0 0,-1 0 0,1 0 0,-1 0 0,1 0 0,-1 0 0,1 0 0,-1 0 0,0 0 0,1 0 1,-1 0-1,0 0 0,0 0 0,0 0 0,0 0 0,0-1 0,0 1 0,0 0 0,0 0 0,-1 0 0,1 0 1,-1-2-1,-1-4 160,-1 0 0,0 1 1,0-1-1,0 1 1,-1-1-1,0 1 1,-1 0-1,1 0 0,-9-7 1,10 9-286,-1 1 0,1 0 0,-1 0 1,0 0-1,0 1 0,-1-1 0,1 1 0,-1 0 0,1 0 1,-1 1-1,1-1 0,-1 1 0,0 0 0,0 0 1,-8 0-1,10 2-18,-1-1 0,0 1 0,0 0 0,1 0 1,-1 0-1,1 0 0,-1 1 0,1-1 0,-6 4 0,-30 23 229,31-22-230,-3 2 0,0 2-1,-18 19 1,26-25-67,-1 0-1,1 0 1,0 1 0,0-1 0,0 1 0,1 0-1,0 0 1,0 0 0,0 0 0,-1 8-1,3-10 31,0-1 0,0 1 0,0-1 0,1 0-1,-1 1 1,1-1 0,-1 0 0,1 0-1,0 1 1,0-1 0,0 0 0,0 0-1,1 0 1,-1 0 0,0 0 0,1 0 0,0 0-1,3 2 1,1 2 35,1 0 0,-1-1 0,1 0 0,9 4 0,3 1 151,1-2 0,39 12 0,11 4 176,-34-12-171,12 5 57,-45-15-209,1 0 0,0 0 0,-1 0 0,1 1 0,-1-1 0,0 1 0,0 0 0,0 0 0,5 5 0,-8-6-24,0 0 0,0 0-1,0-1 1,0 1-1,0 0 1,0 0 0,0 0-1,0 0 1,-1-1 0,1 1-1,0 0 1,-1 0-1,0-1 1,0 3 0,-1-1-4,-1 0 0,1 0 0,-1 0 1,1 0-1,-1-1 0,0 1 0,0-1 1,-6 4-1,-10 9 52,10-7-80,-1-1-1,1 0 1,-1 0 0,-1-1 0,-14 6 0,-56 18 8,79-28-297,-1-1-1,1-1 1,-1 1-1,1 0 0,-1-1 1,1 1-1,-1-1 1,1 0-1,-1 0 1,1 0-1,-1 0 1,1 0-1,-4-1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11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7296,'1'-6'2379,"3"9"628,-4-3-2825,0 1 0,1 0-1,-1-1 1,0 1 0,0 0-1,0-1 1,0 1 0,1 0-1,-1-1 1,0 1 0,1 0-1,-1-1 1,0 1 0,1 0-1,3 5 188,-2 5 122,0 0 1,-1 0 0,0 0 0,-1 0-1,0 0 1,-1 0 0,-2 13-1,2-11-343,-1 1-1,2 0 0,1 22 0,1 8-170,-3-26-1447,0-13 236,-2-7-1233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11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26 4800,'-11'-18'2176,"11"14"-1888,0 1 480,0 6-480,0 1-672,11 5 192,-2 5-160,5 2 192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11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 5888,'-1'1'161,"-5"6"1648,11-2-489,-4-5-1309,-1 1 228,1 0 0,-1 0 0,0 0 0,1 1 0,-1-1 0,0 0 0,0 0 0,1 1 0,-1-1 0,0 0 0,0 0 0,0 1 0,-1 1 0,1 3 756,3 26 1732,-3 47 0,0-40-1920,26-89 463,-13 24-1340,2 1 1,1 1 0,21-25-1,-36 48 109,0-1 0,1 1-1,-1 0 1,0-1 0,1 1-1,-1 0 1,1 0 0,-1 0-1,1 0 1,-1 0 0,1 1-1,0-1 1,-1 0 0,1 1-1,3-1 1,-4 1 3,0 0-1,0 0 1,1 0-1,-1 0 1,0 1-1,0-1 1,0 0 0,0 1-1,1-1 1,-1 1-1,0-1 1,0 1-1,0 0 1,0 0-1,0-1 1,0 1-1,0 0 1,-1 0 0,1 0-1,0 0 1,0 0-1,-1 0 1,2 2-1,1 2 108,0 1 0,0-1 0,0 1 0,-1 0 0,0 0 0,0 0 0,-1 0 0,1 8 0,0 5 112,-1 27 0,-2-24-316,4-2 599,-1-11-1390,-1 2-4382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12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76 3136,'0'-2'569,"0"0"0,1 0 0,-1 0 0,1 0 0,0 1 0,-1-1 0,1 0 0,0 0 0,1-1 0,-1 1-80,0 0 0,0 1-1,0-1 1,-1 1-1,1-1 1,0 0-1,-1 0 1,0 1-1,1-3 1,-6-17 2879,5 20-3237,0 1 1,0-1 0,0 0-1,-1 0 1,1 0 0,0 1-1,-1-1 1,1 0 0,-1 0-1,1 1 1,-1-1-1,1 0 1,-1 1 0,0-1-1,1 1 1,-1-1 0,0 0-1,1 1 1,-1 0 0,0-1-1,1 1 1,-1-1 0,-1 1-1,0 0-20,-1 0 0,1 0 0,0 1 0,0-1-1,-1 1 1,1 0 0,0 0 0,0 0 0,0 0-1,0 0 1,0 0 0,0 0 0,-3 2 0,-22 24 757,14-12-482,6-8-193,0 1 1,0 0 0,1 0-1,0 1 1,1 0 0,0 0-1,-5 12 1,8-17-131,1 0 0,0 0 0,0 0 0,0 0 1,1 0-1,-1 1 0,1-1 0,0 8 0,1-9-15,-1 0 0,1 0 0,0-1 0,0 1 0,-1-1 0,2 1 0,-1-1 0,0 1 0,1-1 0,-1 0 0,1 1 0,-1-1 0,1 0 0,4 4 0,-1-1 5,1-1 1,-1 1-1,1-1 0,0 0 1,1 0-1,-1 0 0,0-1 1,1 0-1,0 0 0,0-1 1,0 0-1,0 0 0,0-1 1,0 0-1,12 1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12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59 6560,'4'-4'3141,"6"1"-3122,-8 3 453,5-3 614,1 1 1,-1 1-1,1 0 1,-1 0 0,14 0-1,-14 1-684,0-1 0,1 1 0,-1-1 0,0-1 0,0 1 0,8-4 0,-14 5-314,1 0 1,-1-1 0,1 0-1,-1 1 1,1-1-1,-1 0 1,1 0-1,-1 0 1,0 0 0,1 0-1,-1 0 1,0 0-1,0 0 1,0 0 0,0 0-1,0-1 1,1-1-1,-6-2 72,1 3-113,1 1-1,-1 0 1,0 0-1,0 0 1,0 0-1,0 0 1,0 1-1,0-1 1,0 1-1,0 0 0,0 0 1,0 0-1,0 0 1,0 1-1,-5 0 1,5 0 4,-11 0 238,0 1 1,-1 1-1,-20 7 1,28-7-79,0-1 0,1 1 0,-1 1 0,1-1 1,0 1-1,0 1 0,0-1 0,0 1 0,-5 6 0,10-10-153,0 0 0,0 0 0,1 0 0,-1 0 0,0 0 0,0 0 0,1 0 0,-1 0 0,1 0 0,-1 0 0,1 1 0,0-1 0,-1 0 0,1 0 0,0 1 0,0-1 0,0 0 0,0 0 0,0 1 0,0-1 0,0 0 0,0 0 0,0 1 0,1-1 0,-1 0 0,0 0 0,1 0 0,-1 1 0,1-1-1,0 0 1,-1 0 0,1 0 0,0 0 0,-1 0 0,1 0 0,0 0 0,0 0 0,0 0 0,2 1 0,2 2 85,1 0-1,-1-1 1,1 1 0,0-1-1,0 0 1,10 3-1,1-1-24,1 0 0,0-1 0,0-2 0,0 1 0,24-1 0,-15-3-2229,34-4 0,-37-1-2678,-4 1 1455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15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6 380 3968,'-6'0'11061,"7"-1"-10832,0 0 0,0 0 1,0 0-1,0 0 0,0 0 1,0 0-1,0 0 0,-1 0 1,1-1-1,-1 1 0,1 0 0,-1 0 1,1 0-1,-1-2 0,4-6 198,21-41-44,2 0-1,59-80 0,-54 97-310,-20 21-32,-12 12-41,0 1 1,1-1-1,-1 0 0,0 0 0,1 0 1,-1 1-1,0-1 0,0 0 0,1 0 1,-1 1-1,0-1 0,0 0 0,0 0 0,1 1 1,-1-1-1,0 0 0,0 1 0,0-1 1,0 0-1,0 1 0,1-1 0,-1 0 1,0 1-1,0-1 0,0 0 0,0 1 1,0 0-1,3 14 38,1 33 583,-3 81-1,1 23-98,0-131-288,2 0 1,0 0-1,9 26 0,-13-46-201,1 1 0,-1-1-1,1 1 1,-1-1 0,1 0 0,0 1-1,0-1 1,0 0 0,0 0 0,0 1-1,0-1 1,0 0 0,0 0 0,0 0-1,1-1 1,-1 1 0,0 0-1,1 0 1,-1-1 0,0 1 0,1 0-1,-1-1 1,1 0 0,-1 1 0,1-1-1,-1 0 1,1 0 0,-1 1-1,1-1 1,-1 0 0,1-1 0,-1 1-1,1 0 1,0 0 0,-1-1 0,3 0-1,1-1 58,0 0 0,0 0 0,0 0 0,0-1-1,-1 0 1,1 0 0,-1 0 0,8-7 0,5-8-48,-1 0 1,-1-2 0,0 1 0,-2-2-1,16-31 1,-19 32-27,55-119 301,13-42-727,-76 177 401,-1 1-1,1 0 0,0 0 0,0-1 1,1 2-1,-1-1 0,1 0 1,-1 0-1,1 1 0,0-1 1,4-1-1,-5 2 8,1 1 0,-1 0 0,1 0 0,-1 0 0,1 0 0,0 1 0,-1-1 0,1 1 0,0 0 0,0-1 0,-1 1 0,1 1 0,0-1 0,-1 0 0,4 1 0,17 5 107,0 1 0,-1 1 0,34 17 0,-50-22-150,-1-1-1,0 1 0,1-1 1,-1 0-1,1-1 0,0 0 1,7 1-1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16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4736,'9'-7'14079,"-9"20"-12921,0 7-742,-1 5 88,2 0 0,0 0 0,8 39 0,-8-61-393,0 0 0,0 1-1,1-1 1,-1 0 0,4 4 0,-5-6-68,0 0 0,1 0 0,-1-1 0,1 1 0,-1 0 0,1-1 0,0 1 0,-1-1 0,1 1 0,0 0 0,-1-1-1,1 0 1,0 1 0,-1-1 0,1 1 0,0-1 0,0 0 0,0 1 0,-1-1 0,1 0 0,0 0 0,0 0 0,2 0 0,0 0 36,0-1 0,-1-1 0,1 1 0,0 0 0,0-1 1,0 1-1,-1-1 0,1 0 0,-1 0 0,1 0 0,2-4 0,24-29 233,-22 26-171,45-55-93,-44 57-379,-4 8 121,-1 17 118,-2-4 219,0 9-114,0 0 1,-4 28-1,1 8-11,2-7 270,-10 84 0,7-103-127,3-24 19,-1-1 0,0 1 0,0-1 0,-3 10 1,4-17-156,0-1 0,0 0 0,0 0 0,0 0 0,0 0 1,-1 0-1,1 0 0,0 0 0,0 1 0,0-1 0,0 0 1,0 0-1,0 0 0,0 0 0,0 0 0,0 0 1,-1 0-1,1 0 0,0 0 0,0 0 0,0 0 0,0 0 1,0 0-1,0 0 0,-1 0 0,1 0 0,0 0 0,0 0 1,0 0-1,0 0 0,0 0 0,0 0 0,0 0 0,-1 0 1,1 0-1,0 0 0,0 0 0,0 0 0,0 0 1,0 0-1,0 0 0,-1 0 0,1 0 0,0 0 0,0 0 1,0 0-1,0-1 0,0 1 0,0 0 0,0 0 0,0 0 1,0 0-1,0 0 0,0 0 0,0 0 0,-1 0 1,1-1-1,0 1 0,0 0 0,0 0 0,0 0 0,0 0 1,0 0-1,0 0 0,0-1 0,0 1 0,-8-17 108,-3-22-182,11 36 86,-5-54 58,5 52-58,0-1 0,0 1 0,1 0 0,-1 0 0,1 0 0,1 0-1,-1 0 1,3-7 0,-2 8-3,0 1 0,0 0 1,0-1-1,1 1 0,-1 1 0,1-1 0,0 0 0,-1 1 0,1-1 1,6-3-1,0 1 38,0 0 1,16-5-1,-15 6-769,0 0 0,15-9 0,-12 4-2558,3-1-3805,-8 9 3706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6048,'-6'0'12703,"4"2"-12508,1 0-1,0 0 1,0 0-1,0 0 0,0 0 1,0 0-1,1 0 1,-1 0-1,0 0 0,1 4 1,-5 10 66,2-5-127,0-1 0,1 1 0,0 0 0,1 0 0,0 0 0,1 0 0,2 19 0,-1 4-64,-1-34-63,0 1 0,0-1 0,0 1 1,0-1-1,0 1 0,0-1 0,1 1 1,-1-1-1,0 1 0,0-1 0,1 0 1,-1 1-1,0-1 0,0 1 1,1-1-1,-1 0 0,0 1 0,1-1 1,-1 1-1,1-1 0,-1 0 0,1 0 1,-1 1-1,0-1 0,1 0 0,-1 0 1,1 0-1,-1 1 0,1-1 0,-1 0 1,1 0-1,-1 0 0,2 0 0,-1 0 13,0 0-1,0 0 0,0 0 0,0 0 1,0 0-1,0 0 0,0 0 0,0 0 1,0-1-1,0 1 0,0 0 0,0-1 1,0 1-1,-1-1 0,3 0 0,2-5 83,0 0-1,0 0 0,-1-1 0,6-10 1,4-6 21,5-9 118,-16 27-55,0 0 1,0 0-1,7-9 0,-9 17-122,-1 0 0,1-1-1,0 1 1,-1 0 0,1 0-1,2 4 1,8 26 88,-7 4 24,-2 0 0,-1 0 0,-4 46 1,-1-18 56,3-29 0,-11 63 0,9-85-184,0-1-1,-1 0 1,0 0-1,-1 0 0,-1 0 1,0-1-1,-14 22 1,18-31-75,0 0 0,-1 0 1,1 0-1,-1-1 1,1 1-1,-1-1 0,0 0 1,0 1-1,0-1 1,-1-1-1,-4 4 0,6-5 6,0 1 0,1-1-1,-1 0 1,0 0 0,1 0 0,-1 0-1,0 0 1,1 0 0,-1 0-1,0 0 1,1-1 0,-1 1-1,1 0 1,-1-1 0,1 0-1,-1 1 1,1-1 0,-1 0 0,1 0-1,-1 0 1,1 0 0,0 0-1,-1 0 1,1 0 0,0 0-1,0 0 1,0-1 0,-1-1 0,-2-2-13,1-1 1,0 1 0,0-1 0,1 1-1,0-1 1,0 0 0,0 0 0,0 0-1,1 0 1,0 0 0,1-1 0,-1 1 0,1 0-1,1-7 1,0-4 144,1 0-1,1 0 1,1 1 0,5-19-1,-5 26-16,-1 0-1,1 0 1,1 0-1,-1 0 1,1 1-1,1-1 1,0 1-1,0 1 1,0-1-1,1 1 1,14-11-1,-14 13-71,0 0 0,0 1 0,0-1 0,1 2 0,0-1-1,-1 1 1,1 1 0,0-1 0,1 1 0,-1 0 0,0 1 0,1 0 0,-1 1 0,13 0-1,48 8-204,-24 0-3049,-43-8 2385,0 1-1,0-1 1,0 0-1,0 0 1,0 0 0,0 0-1,0-1 1,0 1-1,0 0 1,0-1-1,-1 1 1,1-1-1,3-1 1,8-2-2695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18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77 2720,'-11'2'15517,"10"0"-15696,1-2 245,0 0 0,0 0 0,0 0 1,0 1-1,0-1 0,0 0 0,0 0 0,0 0 0,0 0 0,-1 0 0,1 0 0,0 0 0,0 1 1,0-1-1,0 0 0,0 0 0,-1 0 0,1 0 0,0 0 0,0 0 0,0 0 0,0 0 1,0 0-1,-1 0 0,1 0 0,0 0 0,0 0 0,0 0 0,0 0 0,-1 0 0,1 0 0,0 0 1,0 0-1,0 0 0,0 0 0,0 0-49,-1-1-1,1 1 1,0 0 0,0 0 0,0 0-1,0-1 1,0 1 0,0 0 0,0 0 0,0 0-1,0 0 1,0-1 0,1 1 0,-1 0-1,0 0 1,0 0 0,0 0 0,0-1 0,0 1-1,0 0 1,0 0 0,0 0 0,0 0-1,0 0 1,1 0 0,-1-1 0,0 1-1,0 0 1,0 0 0,0 0 0,0 0 0,1 0-1,-1 0 1,0 0 0,0 0 0,0 0-1,0 0 1,1-1 0,-1 1 0,8-4 335,0 1 1,14-5-1,6-2-135,-6 1-96,2 0-1,-1 2 0,1 1 0,37-6 1,-10 7 63,59 1 1,-70 4-119,-31 0-7359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18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 6144,'-3'-1'782,"-8"2"3972,16-1-1122,9 2-2441,1 0 1,-1-1-1,0-1 1,18-1-1,3 0-34,37 1-81,28 0-699,-32 0-6203,-58-3-1091,-5 3 4069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19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60 7040,'-10'-10'2264,"10"10"-2201,0 0 1,0-1 0,0 1 0,-1 0-1,1 0 1,0-1 0,0 1-1,0 0 1,-1 0 0,1 0 0,0-1-1,0 1 1,-1 0 0,1 0-1,0 0 1,-1 0 0,1-1 0,0 1-1,0 0 1,-1 0 0,1 0 0,0 0-1,-1 0 1,1 0 0,0 0-1,-1 0 1,1 0 0,0 0 0,-1 0-1,1 0 1,0 0 0,0 0-1,-1 1 1,1-1 0,0 0 0,-1 0-1,1 0 1,0 0 0,0 0 0,-1 1-1,1-1 1,0 0 0,0 0-1,-1 0 1,1 1 0,0-1 0,0 1-1,-15 21 3102,12-18-2854,0 0 0,0 0 0,0 1 0,-3 7 0,2 1 6,0 0 0,1 0 0,1 1 0,-2 16 0,2 55 807,2-66-811,1 1 1,0 0-1,2 0 0,0-1 0,11 34 0,-11-44-166,1 0 0,0 0 0,0 0 0,1-1 0,0 1 0,1-1 0,0-1 0,0 1 0,0-1-1,1 0 1,0 0 0,1-1 0,13 9 0,-18-13-86,1 0 0,0 0-1,0 0 1,-1-1 0,1 0-1,0 0 1,1 0 0,-1 0-1,0-1 1,0 1 0,0-1-1,0 0 1,0-1 0,6 0-1,-5 0-16,1 0 0,-1 0 0,1-1 0,-1 0-1,0 0 1,0-1 0,1 1 0,-2-1 0,1 0-1,6-6 1,0-1-34,-1 0 0,-1-1 0,0 0 0,0-1 0,-1 0 0,0 0 0,5-14 0,0-1-4,-2 0-1,11-40 0,-16 45-31,-1-1-1,3-31 0,-7 43 11,-1-1 0,0 0 0,0 0 0,-1 0 0,-1 1 0,-3-14 0,2 19-21,1 0-1,-1 0 1,0 1-1,0-1 1,0 1-1,-1-1 1,0 1-1,0 0 1,0 1-1,-1-1 1,0 1-1,1 0 1,-2 0-1,1 0 1,0 1-1,-1-1 1,-8-3-1,9 5-23,0 0 0,0 0 0,0 0 0,0 1-1,0 0 1,-1 0 0,1 0 0,0 1 0,0-1-1,-1 1 1,1 0 0,0 1 0,-1 0 0,1-1-1,0 2 1,0-1 0,0 0 0,0 1 0,0 0-1,0 0 1,-7 5 0,2 0-288,2 0 0,-1 1 1,1-1-1,-13 17 0,15-15-593,0 0 0,0 0-1,1 0 1,0 1 0,-5 15 0,-1 13-1159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21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221 542 1248,'0'-13'4816,"3"8"-2505,5-9 1293,-8 14-3538,0-1 0,-1 1 0,1-1 0,0 1 0,0 0 0,0-1 0,0 1 0,0-1 0,0 1 0,0-1 0,-1 1 0,1 0 0,0-1 0,0 1 0,-1-1 0,1 1 0,0 0 0,0-1 0,-1 1 0,1 0 0,0-1 0,-1 1 0,1 0 0,-1 0 0,1-1 0,0 1 0,-1 0 0,1 0 0,-1 0 0,1 0 0,-1-1 0,1 1 0,0 0 0,-1 0 0,1 0 0,-1 0 0,-3 0 105,-1-1 1,1 1-1,0 0 1,0 0-1,0 0 1,0 1-1,0 0 0,0-1 1,0 1-1,0 1 1,0-1-1,0 1 1,1-1-1,-1 1 1,-5 4-1,-7 4-96,1 1-1,-14 14 1,25-22-34,-7 7-64,0 0 0,1 0 0,1 1 0,0 1 0,-9 13 1,16-22 52,-1 1 1,1 0-1,0 1 1,0-1-1,0 0 1,1 0 0,0 1-1,-1-1 1,1 1-1,1-1 1,-1 1 0,1 0-1,0-1 1,0 1-1,0 0 1,0-1 0,1 1-1,0-1 1,2 8-1,-2-10 27,0 0-1,0 0 0,0 0 0,0-1 0,1 1 0,-1 0 0,0-1 1,1 1-1,-1-1 0,1 0 0,0 1 0,-1-1 0,1 0 0,0 0 1,0 0-1,0 0 0,0 0 0,-1-1 0,1 1 0,0 0 0,0-1 1,0 0-1,1 1 0,-1-1 0,0 0 0,0 0 0,0 0 1,0 0-1,2-1 0,2 0-12,-1 0-1,1 0 1,-1 0 0,0-1-1,0 0 1,1 0 0,-2-1 0,1 1-1,0-1 1,5-4 0,-1 0-58,-1-1 0,1 1 1,-1-2-1,0 0 1,-1 0-1,0 0 0,-1 0 1,8-16-1,15-33 99,-28 75-890,-2 9 721,1-5 368,2 27 0,-2-43-183,1 0 0,0 1 0,0-1 0,1 0 0,0 1-1,0-1 1,0 0 0,0 0 0,6 8 0,-5-9 1,-1 0-1,1-1 0,0 1 1,1-1-1,-1 0 0,0 0 0,1 0 1,0 0-1,7 3 0,-10-5-60,1-1 1,0 1-1,0-1 0,-1 1 0,1-1 0,0 0 0,0 0 0,0 0 0,-1 0 0,1 0 0,0 0 1,0 0-1,0-1 0,-1 1 0,1-1 0,0 1 0,0-1 0,-1 0 0,1 0 0,-1 1 0,1-1 0,-1 0 1,1 0-1,-1-1 0,1 1 0,1-3 0,10-10-1,-2-1-1,0 0 1,-1-1 0,11-23 0,-14 28 6,7-15 16,21-38 123,68-96 0,21-10-46,-103 134-49,-2-1 0,-2 0 0,14-44 0,-22 57-18,-7 19-96,0 1 1,-1 0-1,1-1 0,-1 1 1,-1-1-1,2-5 1,-4 6-144,-1 7 65,-6 12 41,6-9 76,-9 15 117,1-4 80,2 0 0,0 1 1,-10 28-1,17-42-179,-4 13 28,1-1-1,1 2 1,0-1 0,-2 33-1,9-7 6,1-1 0,2 0-1,15 54 1,-9-42-73,13 38-82,-2-5-3272,-18-57-1978,0-21 3121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21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8224,'0'-14'4224,"5"14"-2240,4 0-1184,11-4 1503,5 4-1311,17-3 288,1 6-768,15-3-320,4 0-96,0 0-192,0 4 64,-14-4-384,-9 5 192,-11-5-3391,-3 0 1983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24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1 113 2496,'25'-23'4588,"-20"18"-2190,-2-5 5751,-3 15-7551,-6 16-339,1 0 1,0 1-1,2 0 1,1 0 0,1 0-1,0 0 1,2 0-1,3 24 1,-2-38-120,0-1 1,1 1-1,-1 0 0,1-1 1,5 9-1,-7-13-74,1-1-1,-1 0 0,0 0 1,1 0-1,-1 1 0,1-1 1,0-1-1,0 1 0,0 0 1,0 0-1,0-1 0,0 1 1,0-1-1,0 0 0,1 1 1,-1-1-1,0 0 0,1 0 1,3 0-1,-2 0 3,-1-1 1,1-1-1,-1 1 0,0 0 1,1-1-1,-1 1 0,0-1 1,1 0-1,-1 0 1,0-1-1,0 1 0,0-1 1,0 1-1,0-1 0,0 0 1,0 0-1,-1 0 0,5-4 1,1-3 38,0-1-1,-1 0 1,11-18 0,-17 27-94,37-68 235,49-125 0,-79 168-98,-4 12-119,-3 11-121,0 6-108,-7 61 347,-3 36 27,-3 0 0,-37 138 0,32-171-1,-26 87 349,37-135-372,4-11-73,0 1 0,-1-1 0,0 0 0,-1 0 0,0 0 0,0 0 0,-7 9 0,10-17-63,1 1 1,0 0 0,-1-1-1,1 1 1,-1-1-1,0 1 1,1-1-1,-1 1 1,1-1-1,-1 0 1,0 1 0,1-1-1,-1 0 1,0 1-1,1-1 1,-1 0-1,0 0 1,0 1 0,1-1-1,-1 0 1,0 0-1,1 0 1,-1 0-1,0 0 1,0 0-1,1 0 1,-1-1 0,0 1-1,0 0 1,1 0-1,-1 0 1,0-1-1,-1 0 1,-1-1-20,0-1 1,0 0-1,0 0 0,1 0 1,-5-6-1,4 6-16,-3-5-12,1 0 0,0-1 1,0 1-1,1-1 0,0 0 1,0 0-1,1-1 0,0 1 1,1-1-1,0 1 0,-1-16 1,3 22 36,0 0-1,1 0 1,-1 1 0,1-1 0,0 0 0,0 0 0,0 0-1,0 1 1,0-1 0,1 1 0,-1-1 0,1 1-1,-1-1 1,1 1 0,0 0 0,0 0 0,0 0 0,0 0-1,3-2 1,-1 1 43,1 1 0,-1-1 0,0 1 0,1-1 0,-1 1 1,1 1-1,0-1 0,0 1 0,0-1 0,8 0 0,3 1-19,-1 1 1,1 0-1,-1 1 1,1 0-1,-1 2 1,22 5-1,-19-5-49,-15-3-355,1 1-1,-1-1 1,1 1 0,-1 0 0,1 0-1,-1 0 1,6 3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24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5888,'0'-4'14113,"12"3"-9561,24 1-6249,-25 0 3267,48 2-126,-28-1-862,47-3 0,-51 0-762,34 2 1,-34 1-3542,-51 14-13132,15 0 14016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25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22 7040,'-21'0'5642,"28"2"-4862,0-1-1,0 0 1,0 0-1,0-1 1,1 0-1,-1-1 0,14-2 1,-7 2 56,62-9 1274,-40 5-1201,1 1 0,66 1 0,-45 4-1170,-33-1-6192,-20 0 4320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25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29 161 6880,'-3'-4'3195,"3"4"-3085,-1 0 0,1 0 0,0 0-1,0 0 1,0 0 0,0 0 0,0 0-1,-1 0 1,1-1 0,0 1-1,0 0 1,0 0 0,0 0 0,0 0-1,-1 1 1,1-1 0,0 0 0,0 0-1,0 0 1,0 0 0,-4 13 2893,4-12-2952,-6 27 1416,1 2-1,1-1 1,0 36 0,4-40-727,2 1 0,7 48 1,-7-65-576,1 0 1,-1 0-1,2 1 1,-1-2 0,1 1-1,0 0 1,1-1-1,0 0 1,1 0-1,-1 0 1,8 7 0,-10-12-90,-1-1 0,1 1 0,0-1 1,0 0-1,0 0 0,0 0 1,0 0-1,1-1 0,-1 1 1,1-1-1,-1 0 0,1 0 1,-1 0-1,1 0 0,-1-1 1,5 1-1,-3-1-28,1-1-1,-1 1 1,0-1 0,0 0 0,0-1 0,0 1 0,0-1-1,0 0 1,0 0 0,5-3 0,7-7-64,1-1 1,-2 0 0,0-1-1,20-23 1,-25 26-14,25-27-334,-3-1 1,56-88-1,-82 116 286,0-1 1,-1 0 0,0 0-1,6-24 1,-10 30 18,0 0 1,-1-1-1,0 1 1,-1-1-1,1 1 1,-1-1-1,0 0 1,-1 1-1,0-1 1,0 1-1,-3-11 1,2 12 12,-1 0 1,1-1-1,-1 1 0,0 0 1,-1 1-1,1-1 1,-1 1-1,0-1 0,0 1 1,0 0-1,-1 1 0,1-1 1,-1 1-1,0 0 1,0 0-1,0 0 0,-1 0 1,1 1-1,-7-2 0,1 1 3,1 0-1,-1 1 1,0 0 0,0 1-1,0 0 1,0 0-1,0 1 1,-21 3-1,13 1-26,0 1-1,0 1 1,0 0-1,1 1 1,0 1-1,1 1 1,0 0-1,-16 12 1,19-10-1093,0 0 0,-20 20-1,33-29 871,0-1 0,0 0 0,0 1-1,0-1 1,0 1 0,0-1-1,0 1 1,-1 2 0,1 11-4629,6 5 1497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37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225 417 3232,'-4'1'7605,"-9"6"-5576,-20 15-1589,14-9-164,1 0 0,0 2 0,2 0 0,-18 21 0,25-26-239,1 1-1,0 0 0,1 0 0,0 1 1,1 0-1,0 0 0,1 0 1,-5 20-1,9-28 0,0-1 0,0 0 1,1 0-1,-1 1 0,1-1 0,0 0 0,0 1 1,0-1-1,1 0 0,-1 1 0,1-1 1,0 0-1,0 0 0,0 0 0,0 0 0,0 0 1,1 0-1,-1 0 0,1 0 0,0 0 1,0 0-1,0-1 0,3 4 0,-4-5-4,0-1-1,0 1 1,0 0-1,-1-1 1,1 1-1,0-1 1,0 0 0,0 1-1,0-1 1,0 0-1,0 1 1,0-1-1,0 0 1,1 0-1,-1 0 1,0 0 0,0 0-1,0 0 1,0 0-1,1-1 1,1 1 35,0-1 0,0-1 0,0 1-1,0 0 1,0-1 0,5-2 0,2-5 146,1 1 0,12-15 1,-19 20-140,3-4-7,-1 0-1,0 0 0,0 0 1,-1-1-1,0 0 0,0 0 1,-1 0-1,0-1 0,0 0 1,-1 0-1,0 1 0,0-2 1,-1 1-1,0 0 0,0-18 1,-5 28-613,0 6 382,3-1 197,-1 0-1,1 0 0,0-1 0,1 1 0,-1 0 0,1 0 0,0-1 0,1 1 0,-1 0 0,1-1 0,0 1 1,1-1-1,-1 0 0,6 8 0,-6-10 41,-1 0 0,2-1 0,-1 1 1,0 0-1,1-1 0,-1 1 0,1-1 0,0 0 0,-1 0 1,1 0-1,0 0 0,0 0 0,1 0 0,-1-1 0,0 0 1,1 0-1,-1 0 0,0 0 0,1 0 0,-1-1 1,1 1-1,-1-1 0,1 0 0,-1 0 0,5-1 0,1 0 97,0-1 0,0-1 0,0 0 0,0 0 0,13-8-1,39-28-96,-45 28-276,0 1-1,0 0 0,24-9 1,-39 18 208,-1 1 0,1-1 0,0 1 1,0 0-1,0-1 0,0 1 0,0 0 1,-1 0-1,1-1 0,0 1 0,0 0 0,0 0 1,0 0-1,0 0 0,0 0 0,0 0 1,0 1-1,0-1 0,-1 0 0,1 0 0,0 1 1,0-1-1,0 0 0,0 1 0,0-1 1,-1 1-1,1-1 0,0 1 0,-1-1 1,1 1-1,0 0 0,-1-1 0,1 1 0,0 0 1,-1 0-1,1-1 0,-1 1 0,1 0 1,-1 0-1,0 0 0,1-1 0,-1 1 1,0 0-1,0 0 0,0 0 0,1 0 0,-1 0 1,0 0-1,0 0 0,0 1 0,5 60 70,-5-59-49,0-1 0,0 0 0,0 1 0,0-1-1,1 0 1,-1 1 0,1-1 0,-1 0 0,1 0 0,1 3 0,-1-4 3,-1-1 1,1 1 0,-1-1-1,1 1 1,-1 0 0,1-1 0,0 0-1,-1 1 1,1-1 0,0 1-1,-1-1 1,1 0 0,0 1-1,0-1 1,-1 0 0,1 0 0,0 0-1,0 0 1,-1 1 0,1-1-1,0 0 1,0 0 0,0-1-1,-1 1 1,1 0 0,0 0 0,0 0-1,-1 0 1,1-1 0,1 0-1,9-3 46,0-1 0,0 0 0,17-11 1,-19 9-224,1 2 1,0-1-1,0 1 1,14-4-1,-23 9 138,0-1-1,0 1 1,0 0-1,0 0 1,0-1-1,0 1 1,0 0-1,0 0 1,0 0-1,0 0 1,1 1 0,-1-1-1,0 0 1,0 0-1,0 0 1,0 1-1,0-1 1,0 1-1,0-1 1,1 1-1,0 1 18,-1 0-1,1-1 1,-1 1-1,0 0 1,1 0-1,-1-1 1,2 5-1,5 7 119,-8-12-141,29-5 571,-22 2-526,1-1 1,-1-1-1,0 1 0,0-1 1,0 0-1,6-6 0,13-7 123,12-1-45,-27 13-108,0 0 0,0-1 0,-1-1 0,17-11 0,-16 9 106,-10 9-202,-8 5-183,-7 4 205,1 2 1,0 0 0,1 0-1,0 1 1,-10 15-1,17-21 41,0 1 0,0-1 0,1 1 0,1 1-1,-1-1 1,1 0 0,0 1 0,1 0 0,0-1 0,0 1-1,0 0 1,0 15 0,2-22 48,0 0 0,0 1 1,0-1-1,0 0 0,0 1 0,0-1 0,0 0 1,1 0-1,-1 1 0,0-1 0,1 0 0,-1 0 1,1 0-1,-1 1 0,1-1 0,0 0 0,-1 0 1,1 0-1,0 0 0,0 0 0,0 0 1,0 0-1,0-1 0,2 3 0,-1-3 23,0 1 1,0-1-1,0 1 0,0-1 1,0 0-1,0 0 0,0 0 1,0 0-1,0 0 0,0 0 1,0 0-1,0-1 0,-1 1 1,4-2-1,4-1 97,1-1-1,-1 0 1,0-1 0,-1 0 0,11-8-1,-10 6-51,-1 0-1,0-1 1,-1 0 0,12-16-1,-13 16-35,7-10 28,-1-1 1,0-1 0,-2 0-1,13-31 1,-9 10-24,12-53-1,28-187 118,-50 260-202,-1 3-6,1 0-71,-2-1-1,1-21 1,-4 35-437,-2 12-50,-1 43 557,2 0 0,5 62 0,1-76 67,1 0 1,1-1 0,23 68 0,-27-97-89,48 120 126,-41-107-1125,16 22 1,-17-30-1018,0 0 0,19 19 1,-3-9-840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2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543 714 3552,'-5'-3'8325,"-12"0"-341,-21-5-5248,32 7-2574,0-1 1,0 1 0,0 1 0,0-1 0,0 1-1,0 0 1,0 1 0,-7 0 0,-4 1-50,-31 2 259,1 3-1,-77 20 1,109-22-355,0 0 1,0 1-1,-18 11 1,17-9-40,10-5 27,0 1 1,0-1 0,0 1-1,1 0 1,-1 0-1,1 1 1,0 0-1,0-1 1,1 2 0,0-1-1,-1 0 1,2 1-1,-1 0 1,1 0 0,0 0-1,0 0 1,0 1-1,1-1 1,0 1-1,0-1 1,0 11 0,1-11 18,1 1 0,0-1 0,0 1 0,0-1 0,1 0 0,0 1 0,0-1 0,1 0 0,0 0 0,0 0 0,0 0 0,1 0 0,0 0 0,0-1 0,1 1 0,-1-1 0,1 0 0,0 0 0,0 0 0,1-1 0,-1 1 0,1-1 0,0 0 0,1-1 0,-1 1 0,0-1 0,1 0 0,0 0 0,6 2 0,-4-2-54,0-1 1,1 1 0,-1-2 0,1 1 0,0-1 0,-1 0 0,1-1 0,0 0 0,-1 0 0,10-2 0,-6 0 39,-1-1-1,1 0 1,-1-1 0,0 0 0,0 0-1,18-12 1,-12 5 35,-1-1 0,0 0 0,-1-1 1,0-1-1,-1 0 0,-1-1 0,0 0 0,16-26 0,-19 22-41,0 0-1,-1-2 1,0 1-1,-2-1 1,6-28 0,-9 33-3,-2 1 0,2-31 0,-4 33-20,1-31 43,-3 0 1,-1-1-1,-3 1 1,-12-51-1,13 72 8,-2 0-1,0 1 1,-1-1-1,-2 2 1,-21-39-1,22 46 14,-1 0-1,0 1 0,-1 0 0,-1 1 0,0 0 0,0 1 1,-1 0-1,-25-15 0,33 23-48,-25-15-146,-33-15 0,53 28-69,0 1 1,0 1-1,0 0 0,-1 0 1,1 1-1,-1 1 0,-17-1 1,25 2-44,-1 0 1,0 0-1,1 0 1,-1 1 0,0 0-1,1 0 1,-1 0 0,1 0-1,0 0 1,-1 1-1,1-1 1,0 1 0,0 0-1,0 0 1,0 0 0,0 1-1,-3 2 1,4-3-215,0 1-1,0 0 1,0 0 0,1-1-1,-1 1 1,1 0 0,-1 0 0,1 1-1,0-1 1,0 0 0,0 0-1,1 1 1,-1-1 0,1 0-1,0 0 1,0 1 0,0-1 0,1 6-1,6 24-2445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39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20 199 2720,'-19'4'11813,"25"-8"-10384,22-8-369,-13 6-668,1-1 1,-1-1-1,19-12 0,5-9 198,42-41-1,-72 61-431,-1 0 0,10-13 1,-15 30 56,-3 6-137,-22 122-201,18-116 221,0 1 0,2-1-1,0 1 1,1 0 0,2-1-1,0 1 1,1 0-1,1-1 1,0 1 0,2-1-1,1 0 1,9 22 0,-13-37 35,1 0 0,-1-1 0,1 1 0,6 6 0,-9-10-101,1-1 1,0 1-1,-1 0 1,1 0-1,0 0 1,0-1-1,0 1 0,0 0 1,0-1-1,0 1 1,-1 0-1,1-1 1,1 0-1,-1 1 0,0-1 1,0 1-1,0-1 1,0 0-1,0 0 1,0 0-1,0 0 0,0 0 1,0 0-1,1 0 1,-1 0-1,0 0 1,2-1-1,1-1 41,-1 0 0,1-1 0,0 0 0,-1 1 0,1-2 0,-1 1 1,5-6-1,22-32 227,-20 27-209,20-30 29,-1 0 1,-3-2 0,-1-1-1,26-73 1,-41 88-68,-7 20-110,1-1-1,0 1 1,9-16 0,-13 27 33,0 0 1,1 1 0,-1-1 0,0 1 0,1-1 0,-1 0-1,0 1 1,1-1 0,-1 1 0,1-1 0,-1 1 0,0 0-1,1-1 1,-1 1 0,1-1 0,0 1 0,-1 0 0,1-1-1,-1 1 1,1 0 0,0 0 0,-1-1 0,1 1 0,-1 0-1,1 0 1,0 0 0,-1 0 0,1 0 0,0 0 0,-1 0-1,1 0 1,0 0 0,-1 0 0,1 0 0,0 1 0,0-1-1,2 2-28,0 0 0,0 0 0,0 0 0,-1 0 0,1 1 0,2 2 0,7 8 47,3-2 23,13 12 159,53 32 1,-75-50-231,6 4-565,-6-6-2780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39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7232,'-6'1'2053,"6"2"96,0-2-1999,1 0 0,-1-1 0,0 1-1,0 0 1,0 0 0,1 0-1,-1-1 1,0 1 0,0 0-1,0 0 1,0 0 0,-1 0 0,1 0-1,-3 15 1450,-2 24 1,-1 8-362,0-17-812,2 0 0,0 1-1,3-1 1,2 33-1,-1-59-305,1 0-1,0-1 1,0 1-1,0-1 1,0 1-1,1-1 0,0 1 1,3 6-1,-4-9-78,0-1 0,0 0 0,-1 0 0,1-1 0,0 1-1,0 0 1,0 0 0,0 0 0,0 0 0,0-1 0,0 1 0,0-1-1,0 1 1,1 0 0,-1-1 0,0 0 0,0 1 0,0-1 0,1 0-1,-1 0 1,0 1 0,0-1 0,1 0 0,-1 0 0,0-1 0,0 1-1,1 0 1,-1 0 0,0 0 0,0-1 0,1 1 0,-1-1 0,0 1-1,0-1 1,0 1 0,2-2 0,7-6 85,0 0 1,0 0-1,-1-1 1,0 0-1,-1-1 1,13-18-1,88-122-163,-109 149 18,16-16-304,-16 17 320,0-1-1,0 1 0,1 0 0,-1-1 0,0 1 0,0 0 0,1 0 0,-1-1 1,0 1-1,1 0 0,-1 0 0,0 0 0,1-1 0,-1 1 0,1 0 0,-1 0 1,0 0-1,1 0 0,-1 0 0,1 0 0,-1 0 0,0 0 0,1 0 0,-1 0 1,1 0-1,-1 0 0,0 0 0,1 0 0,-1 0 0,1 0 0,-1 0 0,0 1 1,1-1-1,-1 0 0,0 0 0,1 0 0,-1 1 0,0-1 0,1 0 0,-1 0 1,0 1-1,0-1 0,1 0 0,-1 1 0,0-1 0,0 0 0,1 1 0,-1-1 1,0 0-1,0 1 0,0-1 0,0 1 0,0-1 0,0 1 0,3 10 20,-2 0 0,0 0 0,0 0 0,-1 0 0,-2 22 0,1-14-16,-3 40 219,-20 107 0,18-145-85,0 0 0,-1-1 0,0 0 0,-2 0 0,-1-1 0,-17 27 0,22-38-39,-1 0-1,0-1 0,0 0 0,-1 0 1,0 0-1,0-1 0,-11 8 0,16-13-51,0 1-1,0-1 0,0 0 1,0 0-1,0 0 0,-1 0 1,1 0-1,0 0 0,-1-1 0,1 1 1,0-1-1,-1 0 0,1 0 1,-1 0-1,1 0 0,0 0 1,-1 0-1,1 0 0,-1-1 0,1 1 1,0-1-1,0 0 0,-1 0 1,1 0-1,0 0 0,0 0 0,0 0 1,0-1-1,0 1 0,0-1 1,0 1-1,0-1 0,1 0 1,-3-2-1,2 1-48,0 1 0,0 0 1,1-1-1,-1 0 0,1 1 0,-1-1 1,1 0-1,0 0 0,0 0 0,0 0 1,1 0-1,-1 0 0,1 0 0,-1 0 1,1 0-1,0 0 0,0 0 0,1 0 1,-1 0-1,1 0 0,-1 0 0,1 0 1,0 0-1,0 1 0,3-7 1,-1 4-44,1-1 1,-1 1 0,2 0 0,-1 0 0,0 0 0,1 0 0,0 1 0,0 0 0,0 0 0,1 0 0,-1 1 0,1-1-1,0 1 1,0 1 0,0-1 0,0 1 0,1 0 0,9-1 0,2-1 20,0 2 0,0 0-1,0 1 1,0 1 0,27 3 0,-29-1-502,26 2 1161,-23-6-2386,-3-6-3551,-11 4 2816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0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33 4992,'-15'-9'15439,"36"4"-13572,-12 4-1459,1 0 1,13 0-1,10-1 255,65-4 171,-5 0-985,-80 5 301,0 0 0,16 2 0,3 1-6451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0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8064,'8'-3'4462,"19"-1"-471,31-1 713,88 12-2694,-138-7-2205,0 1 0,0 0 0,0 0 0,12 4-1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1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13 6048,'0'-12'8458,"-7"23"-5221,-12 45-785,-9 32-1149,-27 247-151,49-287-1045,3-28-2523,0-13 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1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4 576,'-10'-3'256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2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23 4064,'-9'3'-368,"-10"1"15298,34-7-12858,68-5 25,1-1-1671,-64 5-432,-1 2 1,1 0 0,0 1-1,23 1 1,-31 1 198,-22 0 67,-37 12 55,-1-3 0,-51 5-1,20-7-292,78-8 9,-1 0 1,0 1 0,1-1-1,-1 0 1,1 0 0,-1 0-1,0 0 1,1 0 0,-1-1-1,1 1 1,-1 0 0,1-1-1,-1 1 1,1-1 0,-3-1-1,4 2-18,0 0 1,0-1-1,0 1 0,0 0 0,1 0 1,-1-1-1,0 1 0,0 0 0,1 0 0,-1-1 1,0 1-1,0 0 0,1 0 0,-1 0 0,0 0 1,0-1-1,1 1 0,-1 0 0,0 0 1,1 0-1,-1 0 0,1 0 0,14-5 124,2 0 0,-1 1 0,0 1 0,1 1 0,-1 0-1,23 1 1,-8 2-1510,-1 2-1,48 10 1,-68-11-2307,-1 1 1099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2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76 7392,'-6'-3'6000,"12"3"-2534,4-1-2589,0-1-1,-1 1 0,1-2 1,-1 1-1,0-1 1,14-6-1,22-8-30,-4 9-865,-1 1-1,60-1 1,-83 7-578,57-5-5692,-41 1 3506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3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38 3808,'-24'0'2320,"42"-2"8366,21-5-6235,18-3-3231,175-3 390,-86 7-1396,-51 6-777,-42 1-6202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4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60 6816,'-4'0'601,"-3"0"1182,7 0-1764,0 0 1,0 0-1,1 0 0,-1 0 1,0 0-1,0 0 1,0 0-1,0 0 1,0 0-1,0 0 0,0 0 1,0 0-1,0 0 1,0 0-1,0 0 1,0 0-1,1 0 0,-1 0 1,0 0-1,0 0 1,0 0-1,0 0 1,0 0-1,0 0 0,0 0 1,0 0-1,0 0 1,0 0-1,0 0 1,0 0-1,0 0 0,0 0 1,0 1-1,0-1 1,0 0-1,0 0 1,0 0-1,0 0 0,1 0 1,-1 0-1,-1 2 2049,7-4 2214,17-13-1855,-17 10-1961,3-1 45,-1 0 1,1 0-1,0 1 1,1 0-1,11-4 1,-19 8-468,0 0 0,0 1 0,0-1 0,0 1 0,0 0 0,0-1 0,0 1 0,1 0 0,-1 0 0,0 0 1,0 1-1,0-1 0,0 0 0,0 1 0,0 0 0,0-1 0,0 1 0,-1 0 0,1 0 0,0 0 0,0 0 0,-1 0 0,1 0 0,0 0 0,-1 1 0,1-1 0,-1 1 1,0-1-1,1 1 0,-1 0 0,0-1 0,0 1 0,0 0 0,1 2 0,0 1-2,0 0 0,-1 0 0,0 0 0,0 0 0,0 0 0,-1 0 0,0 0 0,0 0 0,0 1 1,0-1-1,-2 5 0,0 5 26,-1-1 0,-8 23 0,0-9 82,-1-1-1,-20 32 0,22-44-33,-21 26 0,22-30 99,0 0 1,0 1-1,-7 13 1,16-25-193,0 1-1,0-1 1,-1 0 0,1 0 0,0 1 0,0-1 0,0 0 0,0 1 0,-1-1 0,1 0 0,0 1 0,0-1 0,0 0 0,0 1 0,0-1 0,0 0 0,0 1 0,0-1 0,0 0 0,0 1 0,0-1 0,0 0 0,0 1 0,0-1 0,1 1 0,10-2 398,83-18-35,13-2-516,-72 16-398,5 0-1707,-14 2-2058,-25 2 4113,11-1-3579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2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4064,'2'0'10474,"11"0"-8922,-10 0-1319,0-1-1,0 0 1,0 0 0,0 0-1,0 0 1,-1 0 0,1-1-1,0 1 1,-1-1 0,5-3-1,2-1 137,18-10-119,1 2 0,0 1 0,0 1 0,2 1 0,-1 1 0,1 2 0,37-5 0,-63 12-167,0 1-1,-1 0 1,1 0 0,0 0-1,0 0 1,0 0 0,-1 1 0,1 0-1,4 1 1,-7-1-43,1-1 0,-1 1 0,1 0-1,-1-1 1,1 1 0,-1 0 0,0 0 0,0 0 0,0 0 0,1 0 0,-1 1-1,0-1 1,0 0 0,0 0 0,-1 1 0,1-1 0,0 0 0,0 1 0,-1-1 0,1 1-1,-1-1 1,1 1 0,-1 0 0,1 2 0,0 42 275,-2-36-276,1 1 0,1-1 1,-1 0-1,5 15 1,-2-11-39,1-1 0,0 1 0,1-1 0,1 0-1,0 0 1,1-1 0,0 0 0,1 0 0,0-1 0,1 0 0,14 15 0,-20-24-21,2 3 32,0 0 1,1 0-1,0 0 0,0-1 1,6 4-1,-10-7-6,0-1-1,0 1 1,-1 0-1,1-1 1,0 1-1,0-1 1,0 1-1,0-1 1,0 0-1,0 0 1,0 0-1,-1 0 1,1 0-1,0 0 1,0-1-1,0 1 1,0-1-1,0 1 1,-1-1-1,1 0 1,0 0-1,0 1 1,-1-1-1,1 0 0,1-2 1,5-3-60,0 0-1,0 0 1,0-1 0,-1-1-1,0 1 1,-1-1 0,0 0 0,0 0-1,0-1 1,5-11 0,3-18 425,-1 0 1,13-65-1,-21 69-5,-1-64-1,-4 98-350,0-1 0,0 1 0,0 0 0,0-1 0,0 1 0,0 0 0,0-1 0,0 1 0,0-1 0,0 1 1,0 0-1,0-1 0,1 1 0,-1 0 0,0-1 0,0 1 0,0 0 0,0-1 0,0 1 0,1 0 0,-1-1 0,0 1 0,0 0 0,1 0 0,-1-1 0,0 1 0,0 0 0,1 0 1,-1 0-1,0-1 0,1 1 0,-1 0 0,0 0 0,1 0 0,-1 0 0,0 0 0,1-1 0,-1 1 0,0 0 0,1 0 0,-1 0 0,1 0 0,-1 0 0,0 0 0,1 0 0,-1 0 1,0 0-1,1 1 0,-1-1 0,0 0 0,1 0 0,-1 0 0,0 0 0,1 1 0,19 10 218,-18-9-83,21 14-74,-7-4 112,1 0 1,1-1-1,0-1 1,23 10-1,-29-15-2,21 12 0,-12-5-270,-19-11-28,-25-6-19205,21 5 18944,-12-4-3984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7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0 493 6048,'0'-2'367,"0"-1"-1,0 1 1,1-1 0,-1 1-1,0-1 1,1 1 0,0 0 0,-1-1-1,1 1 1,0 0 0,0 0 0,1-1-1,-1 1 1,0 0 0,1 0 0,2-3-1,-1 1-174,12-15 161,0 1 0,1 1 0,1 0 1,31-23-1,-47 39-319,1 0 0,-1 0-1,1 0 1,-1 0 0,1 0 0,0 1 0,-1-1 0,4 0 0,-4 0-21,-1 1 1,1 0-1,-1 0 0,1 0 0,-1 0 0,1 1 0,-1-1 0,1 0 1,-1 0-1,1 0 0,-1 0 0,1 0 0,0 1 0,-1-1 0,0 0 0,1 0 1,-1 1-1,1-1 0,-1 0 0,1 1 0,-1-1 0,0 1 0,1-1 1,-1 0-1,0 1 0,1-1 0,-1 1 0,0-1 0,0 1 0,1-1 1,-1 1-1,0-1 0,0 1 0,0-1 0,1 2 0,1 14 162,-1-1 0,0 1 0,0 0 0,-4 30-1,2-39-130,-9 73 440,-22 87 1,-3 15 209,24-96-329,4 1-1,6 111 1,2-174-262,7 83 316,-3-68-310,-4-25 112,1-1-1,0 0 0,0 1 1,7 15-1,-9-29-164,1 0 0,-1 0 1,1 0-1,-1 0 0,1 0 0,-1-1 0,1 1 1,-1 0-1,1 0 0,-1 0 0,0 0 0,1-1 1,-1 1-1,1 0 0,-1 0 0,1-1 0,-1 1 0,0 0 1,1-1-1,-1 1 0,0-1 0,1 1 0,-1 0 1,0-1-1,1 0 0,16-17 190,-11 11-226,0 0 1,-1 0-1,0 0 1,0-1 0,-1 0-1,4-9 1,60-171 120,-55 148-106,87-240-73,-5-52 124,-51 138-68,29-117-106,-69 293 88,-4 15 51,0-1 0,1 1 0,0-1-1,0 1 1,0 0 0,0-1 0,0 1 0,0 0 0,1 0 0,0 0 0,-1 0 0,6-5 0,-7 7-42,1 0 1,0 1-1,0-1 1,0 1-1,1-1 1,-1 1-1,0 0 1,0-1-1,0 1 1,0 0-1,0 0 1,0 0-1,0-1 1,1 1-1,-1 1 1,2-1-1,19 5 159,-10-1-119,-11-4-46,21 5 150,30 2 1,276-6 772,-231-4-727,288-15 393,-320 11-1088,-64 7 167,-1 0 0,0 0 0,1 0 0,-1 0 0,1 0 0,-1 0 0,0-1 0,1 1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8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3 140 3136,'-1'-2'419,"1"-1"0,-1 1 0,1 0 0,0-1 0,0 1 0,0-1 0,0 1 0,0-1 0,0 1 0,1 0 0,-1-1 0,1 1 0,1-4 0,1 3 111,0-1 0,0 1-1,1-1 1,0 1 0,-1 0-1,1 0 1,0 1 0,0-1-1,1 1 1,6-3 0,-9 5-419,0-1 1,1 1 0,-1-1-1,0 1 1,1 0 0,-1 0-1,1 0 1,-1 0 0,0 0-1,1 1 1,-1-1 0,0 1-1,1-1 1,-1 1 0,0 0-1,0 0 1,1 0 0,-1 0-1,0 0 1,0 1 0,0-1-1,0 1 1,1 1 0,2 2 41,-1 0 0,0 0 0,0 0 0,0 0 0,0 1 0,-1 0 0,0-1 0,0 1 0,-1 0 0,0 1 0,0-1 1,1 8-1,0-2-11,-1 1 0,-1-1 0,-1 0 0,1 1 0,-3 18 0,-1-16-30,0 0 0,-1 0 0,0 0 0,-1 0 0,0-1 0,-10 16 0,4-7 71,8-16 17,0 0 0,0 0 1,-1 0-1,0 0 0,-1-1 0,-4 6 0,9-12-186,0 0 1,0 0-1,0 0 0,0 0 0,0 0 0,-1 0 0,1 0 0,0 0 1,0-1-1,0 1 0,0 0 0,0 0 0,0 0 0,0 0 0,0 0 0,0 0 1,0 0-1,0 0 0,0 0 0,0 0 0,0 0 0,0 0 0,0 0 0,0 0 1,-1 0-1,1 0 0,0 0 0,0 0 0,0 0 0,0 0 0,0 0 1,0 0-1,0 0 0,0 0 0,0 0 0,0 0 0,0 0 0,0 0 0,-1 0 1,1 0-1,0 0 0,0 0 0,0 0 0,0 0 0,0 0 0,0 0 1,0 0-1,0 0 0,4-8 19,10-10 43,1 1 0,0 1 0,1 1 1,35-26-1,6-5 353,-57 46-424,41-37 144,69-79 1,-106 110-261,0-1 0,0 1-1,0-1 1,0 1 0,-1-1 0,4-14-1,-6 16-444,0 0 1,0 0-1,0 0 0,-1-9 0,0 11-283,-1-1 0,1 1 0,-1-1-1,1 1 1,-1 0 0,0-1 0,-3-4 0,-1-2-1577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9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91 5568,'-7'-15'1786,"7"15"-1711,0-1-1,0 1 1,0 0-1,0 0 1,0 0-1,1 0 1,-1 0-1,0-1 1,0 1-1,0 0 1,0 0 0,0 0-1,0 0 1,1 0-1,-1 0 1,0 0-1,0 0 1,0 0-1,0-1 1,0 1-1,1 0 1,-1 0-1,0 0 1,0 0-1,0 0 1,0 0-1,1 0 1,-1 0-1,0 0 1,0 0-1,0 0 1,0 0-1,1 0 1,-1 0-1,0 0 1,0 1-1,0-1 1,0 0-1,1 0 1,-1 0-1,0 0 1,0 0-1,0 0 1,0 0-1,0 0 1,0 0-1,1 1 1,-1-1-1,0 0 1,0 0-1,0 0 1,0 0-1,0 0 1,0 1-1,0-1 1,0 0-1,0 0 1,0 0-1,0 0 1,0 1-1,0-1 1,0 0-1,0 0 1,0 0-1,0 0 1,0 1-1,-4 109 4554,1-65-3689,2 0 0,4 48 0,-1-83-695,-1 0 0,2 1 0,-1-1-1,7 15 1,-8-21-110,1 0 0,0 0 0,1 0 0,-1-1 0,0 1 0,1 0 0,0-1 0,0 0 0,0 0 0,0 0-1,1 0 1,7 5 0,-10-7-67,1 0-1,-1 0 1,1-1-1,0 1 1,0-1-1,-1 1 1,1-1-1,0 0 1,0 1-1,0-1 1,-1 0-1,1 0 1,0 0-1,0 0 1,0-1-1,0 1 1,-1 0-1,4-2 1,-1 0-5,0 1 1,-1-1 0,0 0 0,0-1 0,1 1 0,-1-1-1,0 1 1,3-5 0,4-5 38,-2 0 0,1 0 0,9-20 1,-18 32-96,26-47-266,-3-1 0,-1-1-1,-3 0 1,16-63 0,-33 102-477,0 0 0,-1-1 0,0 1 0,-1-18 0,-1 4-901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49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61 2496,'-25'-7'23594,"28"2"-26525,4 3 3185,-6 2-260,31-1 315,40-8 1,-3 1-129,97-1 311,15-1 254,-144 11-409,-31-1-351,0 1 0,0-1 0,0-1-1,1 1 1,-1-1 0,0 0 0,10-3 0,-11 0 1157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0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3 111 7712,'0'0'90,"-1"-1"1,1 1-1,0 0 1,0-1-1,-1 1 0,1 0 1,0-1-1,0 1 1,0 0-1,0-1 1,0 1-1,-1-1 1,1 1-1,0 0 0,0-1 1,0 1-1,0-1 1,0 1-1,0 0 1,0-1-1,1 1 1,-1-1-1,0 1 0,0 0 1,0-1-1,0 1 1,0 0-1,1-1 1,-1 1-1,0-1 1,0 1-1,0 0 0,1 0 1,-1-1-1,0 1 1,1 0-1,-1-1 1,0 1-1,1 0 1,-1 0-1,0 0 0,1-1 1,-1 1-1,0 0 1,2 0-1,1-3-26,6-2 802,1-1 1,0 1 0,0 1-1,13-5 1,3-1-118,-4 1-114,54-21 1132,-65 27-1441,0 0 0,0 0 0,0 1 0,0 0-1,12 1 1,-20 1-226,1 0 0,-1 0-1,1 0 1,-1 1-1,0-1 1,1 1 0,-1 0-1,0 0 1,0 1-1,0-1 1,0 1 0,0-1-1,0 1 1,0 0-1,0 0 1,-1 0 0,1 0-1,-1 1 1,1-1-1,-1 1 1,0-1 0,0 1-1,0 0 1,0 0-1,1 3 1,2 6 200,0 1 0,-1 0 1,-1 0-1,5 26 0,-5-22-209,16 110 485,-8-85-557,0 4-3105,-10-45 2834,-1 0 0,1 0 0,-1-1 0,0 1 1,1 0-1,-1-1 0,1 1 0,0 0 0,-1-1 0,1 1 0,-1-1 0,1 1 1,0-1-1,-1 0 0,1 1 0,0-1 0,0 1 0,-1-1 0,1 0 0,0 0 1,0 1-1,-1-1 0,2 0 0,0 0-338,-1 0 0,0 1 1,1-1-1,-1 0 0,1 0 1,-1 0-1,0 0 0,1 0 0,-1-1 1,0 1-1,1 0 0,1-1 0,6-3-1820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0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778 25 5728,'0'-1'208,"0"0"0,1 0 0,-2 0 0,1-1 0,0 1 0,0 0 1,0 0-1,-1 0 0,1 0 0,0-1 0,-1 1 0,1 0 0,-1 0 0,1 0 0,-1 0 0,-1-1 0,2 1 0,-1 1-1,0 0 1,1-1-1,-1 1 1,1-1-1,-1 1 0,0 0 1,0 0-1,1-1 1,-1 1-1,0 0 1,1 0-1,-1 0 0,0 0 1,0 0-1,1 0 1,-1 0-1,0 0 0,-1 0 1,-3 2 401,0-1 1,1 1 0,-1 0-1,0 1 1,-7 4-1,-35 26 1158,31-20-1178,-24 13-1,-191 87 1444,102-62-1627,-80 34-1988,178-70-2332,29-13 3509,-1 0 0,1-1 0,0 1 0,0 1 0,0-1 0,-2 3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1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13 3072,'5'-12'6117,"-24"38"-2464,-52 79-437,55-76-2487,-17 37-1,25-49-500,-113 268 1935,94-218-1808,9-21-131,1 1 0,3 1 0,-10 62 0,18-74-128,2 0 0,1 1 0,2 0 0,1 0 0,10 61 0,-5-70-175,1 1 1,1-1-1,2 0 0,1 0 0,1-1 1,1-1-1,27 43 0,-35-63-350,0 0-1,0-1 1,1 0-1,-1 0 1,1 0-1,0 0 1,0-1-1,1 1 1,6 3-1,-9-7 15,0 1-1,0-1 0,-1 0 1,1 0-1,0 0 0,0-1 1,1 1-1,-1-1 0,0 1 1,0-1-1,0 0 0,0 0 1,0-1-1,0 1 0,0 0 1,1-1-1,-1 0 0,0 0 1,0 0-1,-1 0 0,6-3 1,20-11-2353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2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84 4800,'-2'-3'405,"-4"-1"832,6 4-1220,0 0 1,0 0-1,0 0 1,0 0 0,0 0-1,0 0 1,0 0-1,0 0 1,0 0 0,0 0-1,-1 0 1,1 0 0,0 0-1,0 0 1,0 0-1,0 0 1,0 0 0,0 0-1,0 0 1,0 0-1,0 0 1,0 0 0,0 0-1,-1 0 1,1 0 0,0 0-1,0 0 1,0 0-1,0 0 1,0 0 0,0 0-1,0 0 1,0 0-1,0 1 1,0-1 0,0 0-1,0 0 1,0 0 0,0 0-1,0 0 1,0 0-1,0 0 1,0 0 0,0 0-1,0 0 1,0 0-1,0 1 1,0-1 0,0 0-1,0 1 1455,2-1-1116,-1 1 0,1-1 0,0 0 0,-1 1 0,1-1 0,-1 1 0,1-1 0,0 1 0,-1 0-1,1-1 1,-1 1 0,1 0 0,1 1 0,2 2-96,24 10 1434,61 22 0,-72-30-1452,0-2 0,0 0-1,0 0 1,35 0 0,-45-4-176,0-1 0,-1 0 0,1 0-1,0-1 1,-1 0 0,0 0 0,1-1 0,11-6 0,-2 0 182,0-2 1,16-13 0,-30 22-206,-1 0 0,0 0 0,0 0 1,0-1-1,0 1 0,0-1 0,-1 0 0,1 1 1,-1-1-1,0 0 0,1 0 0,-1 0 1,-1 0-1,1 0 0,0 0 0,-1 0 0,1 0 1,-1 0-1,0 0 0,0 0 0,0 0 1,-1-1-1,1 1 0,-1 0 0,1 0 0,-1 0 1,0 0-1,-3-5 0,4 7-64,-1 0 1,0 0-1,1 0 1,-1 1-1,1-1 1,-1 0-1,0 1 1,0-1-1,1 0 1,-1 1-1,0-1 1,0 1-1,0-1 1,0 1-1,0-1 1,1 1-1,-1 0 1,0 0-1,0-1 0,0 1 1,0 0-1,0 0 1,-1 0-1,-24 1-9,26-1 30,-9 2 30,0 0-1,0 0 0,1 1 0,-1 0 0,1 1 0,0-1 0,0 2 0,0-1 1,1 1-1,0 1 0,-10 7 0,-6 9 18,-40 47-1,-82 112 183,137-169-188,0 0-1,1 1 0,0 0 1,1 0-1,1 0 1,-6 21-1,10-32-34,1 0 1,0 0-1,-1 0 1,1 0-1,0 0 1,0 0-1,1 0 0,-1 0 1,0-1-1,1 1 1,-1 0-1,1 0 0,-1 0 1,1-1-1,0 1 1,0 0-1,0 0 0,0-1 1,0 1-1,0-1 1,0 1-1,1-1 1,-1 1-1,0-1 0,3 2 1,3 2 22,0 0 0,1-1 1,-1 0-1,11 4 0,-6-3-97,-6-2 65,0 0-40,0 0 1,0 0-1,0 1 1,6 4-1,-11-7 44,0-1-1,0 1 1,-1 0-1,1-1 1,0 1-1,-1 0 1,1 0-1,0-1 1,-1 1-1,1 0 1,-1 0-1,1 0 1,-1 0 0,0-1-1,1 1 1,-1 0-1,0 0 1,0 0-1,0 0 1,0 0-1,1 0 1,-1 0-1,-1 0 1,1 0-1,0 0 1,0 0-1,0 0 1,0 0-1,-1 0 1,1-1-1,0 1 1,-1 0-1,1 0 1,0 0 0,-2 1-1,0 1 19,-1 0 0,0 0 0,0 0 1,0 0-1,0 0 0,0-1 0,-8 5 0,-11 9-183,22-16 161,0 0 0,0 0 0,0 1 0,0-1 0,0 0 0,0 1 0,0-1 0,0 0 0,0 0 0,0 1 0,0-1 0,0 0-1,0 0 1,0 1 0,0-1 0,1 0 0,-1 0 0,0 1 0,0-1 0,0 0 0,0 0 0,0 1 0,1-1 0,-1 0 0,0 0 0,0 0-1,0 1 1,1-1 0,-1 0 0,0 0 0,0 0 0,0 0 0,1 0 0,-1 0 0,0 1 0,0-1 0,1 0 0,-1 0 0,0 0 0,0 0 0,1 0-1,-1 0 1,14 5-57,25 4-13,24 7-173,-57-14 317,0 1 1,0-1 0,0 1 0,0 0 0,0 1 0,-1 0 0,8 5 0,-12-8-33,-1 0-1,1 0 1,0-1-1,-1 1 0,1 0 1,-1 0-1,1 0 0,-1-1 1,1 1-1,-1 0 1,1 0-1,-1 0 0,0 0 1,0 0-1,1 0 1,-1 0-1,0 0 0,0 0 1,0 0-1,0 2 1,0-1 2,-1 0 1,1-1-1,-1 1 1,0 0 0,0 0-1,1 0 1,-1-1 0,0 1-1,-1 0 1,0 1 0,-3 3 28,0-1 0,-1 0 1,1 0-1,-13 8 0,4-4-18,-2 0-1,-24 10 1,31-15-579,0-1 1,0 0-1,-1-1 1,1 0 0,-1 0-1,-12 0 1,1-2-1208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3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374 91 2912,'10'-22'1693,"-8"20"-969,-1 0 0,0 0-1,0 0 1,0-1 0,0 1 0,0 0 0,0 0-1,-1-1 1,1-2 0,-1 4-465,0-1 0,-1 1 0,1-1 0,0 1 0,-1-1 0,1 1 0,-1 0 0,0-1 0,1 1 0,-1 0 0,0-1 0,0 1 0,0 0 0,0 0 0,0 0 0,0 0 0,0 0 0,0 0 0,-2-2 0,-1 1-49,0 0 0,0 0-1,0 0 1,0 1 0,0-1-1,0 1 1,0 0-1,-1 0 1,1 0 0,0 1-1,-6-1 1,-5 1 249,-28 2 1,28 0-343,1 0 1,-1 1-1,1 0 0,0 2 1,0-1-1,1 2 0,-23 11 1,29-13-86,0 0 0,1 1 0,0-1 0,0 1 0,0 1 0,0-1 0,1 1 0,0 0 0,0 0 0,1 1 0,0-1 0,0 1 0,0 0 0,1 0 0,0 0 0,-2 8 0,2-3 29,0 0 0,2 1 0,-1-1 1,2 1-1,0-1 0,0 1 0,1-1 1,0 1-1,1-1 0,5 15 0,5 10 54,32 69-1,-29-75 23,-2 1 0,-1 0 0,9 38 0,-20-66-178,0 0-1,-1 0 1,0 0-1,1 0 1,-1 0-1,-1 0 1,1 0-1,-1 0 1,1 0-1,-1 0 1,0 0-1,-1 0 1,1-1-1,-1 1 1,1 0-1,-1-1 0,0 1 1,0-1-1,-1 0 1,1 1-1,-1-1 1,0 0-1,0-1 1,-4 5-1,1-3-599,0 0 0,0 0 0,0-1-1,-1 0 1,1 0 0,-1-1-1,1 1 1,-1-1 0,0-1 0,0 1-1,0-1 1,0-1 0,-8 1 0,-14-1-1471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3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7296,'9'-12'3328,"15"3"-2912,-4 4 1472,8 5-1120,15-7 1184,10 1-1121,14-3 65,1 6-544,-6-6-288,-6 5-64,-8-4-288,-4 8 160,-10-9-2431,-6 9 1439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2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5056,'6'0'14208,"-1"0"-13874,-1 0 1,0 0-1,0-1 0,1 1 1,-1-1-1,7-2 1,-9 2-244,0 0 0,0 1 0,0-1 0,0 0 0,0 1 0,0 0 0,0-1 1,0 1-1,0 0 0,1 0 0,-1 0 0,0 1 0,0-1 0,0 0 0,0 1 1,0-1-1,0 1 0,0 0 0,0 0 0,0 0 0,0 0 0,0 0 0,0 0 1,-1 0-1,1 0 0,0 1 0,2 2 0,4 5 245,-1-1 0,0 1-1,0 0 1,5 11 0,-5-9-145,5 5-20,1 0 1,0-1-1,1-1 1,1 0-1,0-1 0,22 14 1,-22-15-135,-10-9-20,0 0-1,0 0 0,0 0 1,0-1-1,1 1 0,-1-2 1,10 3-1,43 5-616,-42-7-115,-11-1-286,1-1-1,-1 0 0,1-1 1,0 1-1,-1-1 0,1 0 1,-1 0-1,1-1 0,-1 1 1,8-5-1,9-3-5099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4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22 6656,'9'-12'3008,"2"8"-2624,-11-1 2048,0 10-1408,0-1 2047,0 4-1727,-11 5 160,8 8-896,-12 0-160,1 1-288,-5 4-32,5-1-64,-6 5-128,6 0 32,-6 7-3200,10 2 1729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5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65 2400,'-16'-8'779,"15"8"-756,1 0 0,0 0 0,0 0 0,-1 0 0,1 0 0,0 0 0,-1 0 0,1 0 0,0 0 0,-1 0 0,1 0 0,0 0 1,0 0-1,-1 0 0,1 0 0,0 0 0,-1 0 0,1 0 0,0 0 0,0 1 0,-1-1 0,1 0 0,0 0 0,0 0 0,-1 0 1,1 1-1,-1-1 0,-3 2 1304,0-2-648,-19-1 16185,65-7-15400,22-1-455,43-9 25,-26 0-767,-76 17-262,-1 0 1,1 0 0,-1 1 0,0 0-1,5 0 1,-6 0-205,0 1 1,0-1-1,0-1 0,0 1 0,0 0 0,0-1 1,0 1-1,5-3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6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229 111 4320,'2'-1'392,"0"0"-1,-1 1 1,1-1 0,0 0-1,-1 0 1,1 0 0,0 0-1,-1-1 1,1 1 0,-1 0-1,0-1 1,1 1 0,-1 0-1,2-4 1,0 0 799,-2 4-1016,-1 0 0,1 0 0,-1 0 0,0 0 0,0 0 0,1 0 0,-1 0 0,0 0 0,0-1 0,0 1 0,0 0 0,0 0 0,-1 0 0,1 0 0,0 0 0,0 0 0,-1-1 0,1 1 0,-1 0 0,1 0 0,-1 0 0,1 0 0,-1 0 0,0 1 0,1-1 0,-1 0 0,0 0 0,0 0 0,1 0 0,-2 0 0,-2-3 313,0 0-1,0 1 0,0 0 0,-10-6 0,3 4-91,0 0 1,0 0-1,0 1 0,-20-3 0,24 5-285,0 1 0,0 0 0,-1 1 1,1 0-1,0 0 0,0 0 0,-1 1 0,-11 3 1,16-3-75,0 1 0,0-1 1,0 1-1,0 0 1,1 0-1,-1 0 1,0 0-1,1 0 0,-1 1 1,1-1-1,0 1 1,0-1-1,0 1 1,0 0-1,0 0 0,1 0 1,-1 0-1,0 4 1,-2 3 40,1 0 1,0 0-1,0 1 1,-1 13 0,0 37 298,3-1-1,9 87 1,-6-116-264,10 167 798,-10-160-905,-1-31-102,0-1 1,0 0 0,-1 1-1,0-1 1,0 1-1,-1-1 1,0 1-1,-3 11 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6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 9568,'1'-2'903,"-1"2"-783,1-1 1,-1 1-1,0-1 1,1 1-1,-1-1 1,0 1-1,1 0 1,-1-1-1,1 1 1,-1-1-1,0 1 1,1 0-1,-1 0 1,1-1-1,-1 1 1,1 0-1,0 0 1,-1-1-1,1 1 1,-1 0-1,1 0 1,-1 0-1,1 0 1,-1 0-1,1 0 1,0 0-1,0 0 1,9-1-75,4-1 1489,0 1 0,23 1-1,2 3 848,44-4-1,-28 0-2050,17-2-515,-23-2-3814,-47 5 3353,0-1-1,1 1 0,-1-1 1,0 0-1,0 0 0,1 0 1,2-1-1,-2 0-167,12-2-1640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7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 6400,'5'0'558,"0"1"1,0 0-1,-1 0 1,1 0-1,0 1 0,0-1 1,-1 1-1,1 0 1,6 5-1,3 2 1271,19 16 0,-23-16-1124,0 0 0,-1 1 0,15 20 0,-14-17-250,7 11 121,-2 0 0,0 1 0,-2 0 0,0 1 0,-2 0-1,11 39 1,-9-19 308,-3 1 0,9 96-1,-18-126-724,-1 0-1,-1 0 1,0 0 0,-1 1-1,-1-1 1,0-1-1,-8 23 1,3-19-55,0 0 0,-2 0 0,0-1 0,-1-1 0,-20 27 1,-94 102-914,38-53-2990,57-60 2065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7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 8800,'2'-20'3703,"-2"19"-3538,1 0 1,-1 0-1,0 0 1,1 0-1,-1 0 1,1 1-1,-1-1 1,1 0-1,-1 0 1,1 0-1,-1 1 1,1-1-1,0 0 1,-1 1-1,1-1 1,0 1-1,0-1 1,-1 1-1,1-1 1,0 1-1,1-1 1,47-14 4346,-4 1-2534,51-8 1,-11 10-1302,135-2 0,-168 15-646,-5 1-4952,-57 12-2932,3-2 5205,-7 8-248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7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1 124 9792,'5'0'4448,"20"-9"-3872,-6 4 2239,4 5-1663,11-4 1088,-1-1-1312,21-7-352,-3 8-384,7-8-288,-1-2 32,-9-2-1856,-4 3 1024,-7-5-3551,2 6 2463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7:58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85 121 7232,'-20'4'2314,"19"-4"-2277,1 0 0,-1 0-1,1 0 1,0 1 0,-1-1 0,1 0-1,-1 0 1,1 0 0,0 0-1,-1 1 1,1-1 0,0 0-1,-1 0 1,1 1 0,0-1-1,0 0 1,-1 1 0,1-1 0,0 0-1,0 1 1,-1-1 0,1 0-1,0 1 1,0 0 0,-6 8 627,0 0 0,1 1 0,0-1 0,0 1 0,-5 21 0,4-9 145,2 0 0,0 0 1,1 1-1,2 0 0,0 0 1,3 30-1,-1-41-573,1 0 1,1 0-1,0-1 0,0 1 1,1-1-1,6 11 0,-6-14-84,0-1-1,1 0 0,-1 0 0,1 0 0,1-1 1,-1 0-1,1 0 0,0 0 0,11 7 0,-6-6 30,1 0-1,0-1 0,0-1 0,0 0 0,1 0 1,-1-1-1,1-1 0,21 4 0,-10-5 122,0 0-1,0-2 0,44-4 0,-57 3-215,-1 0 0,1-2 0,-1 1 0,0-1 0,14-6 0,-18 6-68,0 0-1,0-1 1,0 0 0,0 0 0,-1 0-1,0 0 1,0-1 0,0 0-1,8-11 1,3-10-150,0-1-1,-2-1 1,-1-1-1,-2 0 1,9-32 0,-16 49 65,4-14-99,-1-1 0,-1 0 0,-1 1 0,2-45 1,-7 65 113,0 0 0,0 1 0,-1-1 0,0 0 0,0 1 0,0-1 0,0 1 0,-1-1 0,0 1 0,0 0 0,-1-1 0,0 1 0,1 1 0,-2-1 0,1 0 0,0 1 0,-1-1 0,0 1 0,0 0 0,0 0 0,-1 1 0,1-1 0,-1 1 0,0 0 0,0 0 0,0 1 0,-10-5 0,0 3-99,1 0 0,-1 0 0,0 2 0,-27-3 0,8 4-327,-39 4-1,47-1-254,-1 2 1,1 0 0,-31 10 0,44-9-232,0 0 1,0 0 0,1 1 0,0 0 0,0 1 0,0 1-1,-19 16 1,-8 18-2215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09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152 481 3072,'1'0'136,"-1"0"1,0 0-1,1-1 0,-1 1 0,0 0 1,1-1-1,-1 1 0,0 0 1,1-1-1,-1 1 0,0 0 1,0-1-1,1 1 0,-1-1 0,0 1 1,0 0-1,0-1 0,0 1 1,0-1-1,1 1 0,-1-1 1,0 1-1,0 0 0,0-1 0,0 1 1,0-1-1,0 1 0,-1-1 1,1 0-48,-20 1 3069,13 3-3030,0 0 0,0 0 1,0 0-1,1 1 0,-1 0 1,1 0-1,0 1 0,0-1 1,1 1-1,-1 1 0,1-1 1,0 1-1,0 0 0,1 0 1,0 0-1,-6 12 0,4-7-130,1-1-1,1 1 1,0 0-1,0 0 1,1 0 0,1 1-1,0-1 1,0 1-1,1-1 1,0 16-1,2-19 71,0 0 0,1 0 0,0-1 0,0 1 1,5 11-1,-6-17-24,0 1 1,0-1 0,0 0-1,0 1 1,0-1-1,1 0 1,-1 0 0,1 0-1,0 0 1,-1 0 0,1 0-1,0 0 1,0-1 0,0 1-1,1-1 1,-1 1 0,0-1-1,0 0 1,5 1 0,-6-1-9,1-1 0,-1 0 0,0-1 1,1 1-1,-1 0 0,1 0 0,-1-1 1,1 1-1,-1-1 0,0 1 0,1-1 1,-1 1-1,0-1 0,0 0 0,1 0 1,-1 0-1,2-1 0,18-21 286,-17 18-267,21-28 393,33-55 0,-45 66-395,-10 17-54,3-4 11,0-1-1,5-14 0,-10 23 16,-1-1-1,1 0 1,0 1 0,-1-1-1,1 0 1,-1 1-1,0-1 1,1 0-1,-1 0 1,0 0-1,0 1 1,0-1 0,0 0-1,0 0 1,-1 1-1,1-1 1,-1 0-1,1 0 1,-1 1-1,1-1 1,-1 0 0,-1-1-1,1 2-28,1 1-1,-1-1 0,1 1 1,-1 0-1,0-1 0,1 1 1,-1 0-1,1-1 1,-1 1-1,0 0 0,1 0 1,-1-1-1,0 1 1,1 0-1,-1 0 0,0 0 1,1 0-1,-1 0 0,0 0 1,1 0-1,-1 0 1,0 0-1,1 1 0,-1-1 1,0 0-1,1 0 1,-1 0-1,0 1 0,1-1 1,-1 0-1,1 1 1,-1-1-1,1 1 0,-1-1 1,0 1-1,1-1 0,0 1 1,-1 0-1,-18 21 47,14-13 24,0 0 0,0 0 0,1 0 1,1 1-1,-1 0 0,-2 13 0,5-18-18,0 1 0,0-1 0,1 1 0,0 0 0,0-1 0,0 1 0,0 0 0,1-1 0,0 1 0,0 0 0,1-1 0,3 11 0,-4-15-20,-1 0-1,1 0 1,0 0-1,-1 0 0,1 0 1,0 0-1,0 0 0,-1 0 1,1 0-1,0-1 0,0 1 1,0 0-1,0-1 0,0 1 1,0 0-1,0-1 0,0 1 1,0-1-1,0 0 0,1 1 1,-1-1-1,0 0 0,0 0 1,0 0-1,0 1 0,1-1 1,-1-1-1,0 1 0,0 0 1,0 0-1,2-1 0,3-1 94,1 0 0,-2 0 0,1-1 0,10-5 0,-5 2-33,84-40 100,50-29-5,-129 65-128,-1-1-1,0 0 1,0-1-1,-1-1 0,-1 0 1,21-27-1,-21 20-37,0 0 0,-2-1-1,15-35 1,15-68 146,-31 87-166,-2 1-1,-1-1 1,-2-1 0,0-44 0,-19 145-771,-42 337 705,49-334 260,3 0-1,3 1 1,12 108 0,-10-157-500,2 17-841,-3-34 987,0 0 0,1 1 0,-1-1-1,0 0 1,0 0 0,1 0 0,-1 0 0,1 0 0,-1 0-1,1 1 1,-1-1 0,1 0 0,0 0 0,0-1 0,-1 1-1,1 0 1,0 0 0,0 0 0,0 0 0,1 0 0,-2-1 95,1 0 0,-1 0 1,0 0-1,0 0 0,0 0 1,1 0-1,-1 0 0,0 0 0,0 0 1,1 0-1,-1 0 0,0 0 1,0 0-1,0 0 0,0 0 1,1 0-1,-1-1 0,0 1 1,0 0-1,0 0 0,0 0 1,1 0-1,-1 0 0,0-1 1,0 1-1,0 0 0,0 0 1,0 0-1,0 0 0,0-1 1,1 1-1,-1 0 0,0 0 1,0 0-1,0-1 0,0 1 1,0 0-1,0 0 0,0 0 1,0-1-1,0 1 0,0 0 1,0 0-1,0-13-868,0 10 444,-1-63-4894,-7 24 2570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09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86 111 5632,'-20'-11'1025,"8"4"-302,0 1 0,-18-6 0,29 12-574,1 0 0,-1-1 0,1 1 0,-1 0-1,1 0 1,-1 0 0,0 0 0,1-1-1,-1 1 1,1 0 0,0 0 0,-1-1 0,1 1-1,-1 0 1,1-1 0,-1 1 0,1 0 0,0-1-1,-1 1 1,1-1 0,0 1 0,-1-1-1,1 0-63,0 1 0,0-1 0,0 1 0,1-1 0,-1 1 0,0 0 0,0-1 0,0 1 0,1-1 0,-1 1 0,0 0 0,0-1-1,1 1 1,-1 0 0,0-1 0,1 1 0,-1 0 0,0 0 0,1-1 0,-1 1 0,1 0 0,26-12 1029,-25 11-1065,20-6 227,1 0-1,0 2 1,29-4 0,71 0-428,-102 8 102,62 0-2221,10 0-3682,-42-5 1580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2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2 7136,'-1'-1'244,"-1"1"1,0-1-1,0 1 1,0 0-1,0 0 1,1 0-1,-1 0 0,0 0 1,0 1-1,0-1 1,1 0-1,-1 1 1,0 0-1,0-1 1,1 1-1,-1 0 1,0 0-1,-2 1 1,-3 3 640,0 1 0,-11 10 1,7-5 581,-62 47 3049,-116 73 1,142-100-3919,-7 7-416,33-21-249,-38 21 0,31-21-1033,-1 0-2932,10-9-4857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0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39 2912,'0'-1'110,"-1"0"0,1-1-1,0 1 1,0 0 0,-1 0 0,1-1 0,0 1-1,0 0 1,0 0 0,0-1 0,0 1 0,0 0-1,1 0 1,-1-1 0,0 1 0,1 0 0,-1 0-1,1 0 1,-1-1 0,1 1 0,-1 0 0,1 0 0,0 0-1,0 0 1,-1 0 0,1 0 0,0 0 0,0 0-1,0 1 1,5-5 3913,-6 10-3786,1 1 0,-1-1 0,0 0 0,-1 1 1,1-1-1,-1 0 0,0 0 0,0 1 0,-3 5 0,-3 24 453,6-22-473,0 0-1,0 0 0,2 1 0,0-1 1,0 0-1,1 0 0,1-1 1,5 20-1,-7-31-175,-1 0 0,1 0 0,0 0 0,0 0 0,-1-1 0,1 1 0,0 0 0,0 0 0,0 0 0,0-1-1,0 1 1,0 0 0,0-1 0,0 1 0,0-1 0,0 0 0,0 1 0,1-1 0,-1 0 0,0 1 0,0-1 0,0 0 0,0 0 0,1 0 0,-1 0 0,0 0 0,0 0 0,0-1 0,0 1 0,2-1 0,4 0 117,0-1 1,0 0-1,11-5 1,8-6-30,40-27 0,-44 26-121,9-9-39,-24 17-63,1 0 0,-1 1-1,1 0 1,0 1 0,14-7-1,-22 11 79,1 0 0,-1 0-1,0 0 1,1 0 0,-1 0 0,1 0-1,-1 0 1,0 0 0,1 0 0,-1 0-1,1 0 1,-1 0 0,0 1-1,1-1 1,-1 0 0,0 0 0,1 0-1,-1 0 1,0 1 0,1-1 0,-1 0-1,0 0 1,1 1 0,-1-1 0,0 0-1,0 1 1,1-1 0,-1 0 0,0 1-1,0-1 1,1 0 0,-1 1-1,0 0 1,4 12 125,-3-11-129,0 6 61,0 1 0,0 0 0,0 0 1,-1 0-1,-2 17 0,-12 44 73,5-31-64,-28 123 416,26-128-152,-1 0 0,-28 53 0,23-55 12,-23 31 1,31-51-186,0 0 0,0-1 0,-1-1 0,-1 1-1,-18 13 1,26-22-95,0 0 0,0-1-1,0 1 1,0-1-1,0 1 1,0-1 0,-1 0-1,1 0 1,0 0-1,-1 0 1,1-1-1,-1 0 1,1 1 0,-1-1-1,1-1 1,-1 1-1,1 0 1,-1-1 0,1 0-1,0 1 1,-1-1-1,1-1 1,0 1-1,0 0 1,0-1 0,-1 0-1,2 1 1,-1-1-1,0 0 1,0-1 0,1 1-1,-1 0 1,1-1-1,-1 0 1,1 1 0,0-1-1,0 0 1,1 0-1,-1 0 1,0 0-1,0-4 1,-3-8-61,1 0 1,0 0-1,1 0 1,1 0-1,0 0 1,1 0-1,1-1 1,0 1-1,1 0 1,4-21-1,-3 26-16,1 1-1,-1-1 1,2 1-1,-1-1 1,1 1-1,1 0 1,0 0 0,0 1-1,1-1 1,0 1-1,10-11 1,-7 11-47,-1 1 0,1 0 0,1 0 0,-1 0 0,1 1 0,0 1 0,1 0 0,-1 0 0,21-5 0,-13 5-49,1 2 0,0 0 0,33-1 0,22 4-3194,-33 0-493,-11 2 785,3 5-2176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0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7136,'0'-1'147,"0"1"1,1-1 0,-1 1 0,0-1-1,0 1 1,0 0 0,0-1-1,0 1 1,1-1 0,-1 1-1,0 0 1,0-1 0,1 1-1,-1-1 1,0 1 0,1 0-1,-1-1 1,0 1 0,1 0-1,-1 0 1,1-1 0,-1 1 0,0 0-1,1 0 1,-1 0 0,1-1-1,-1 1 1,1 0 0,-1 0-1,1 0 1,-1 0 0,1 0-1,-1 0 1,1 0 0,-1 0-1,24 1 1685,-19 0-1524,96 8 1945,78 11-1829,-162-17-582,106 19 585,-44-5-3635,-91-8-6866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1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8 6144,'-2'-2'407,"-3"-3"922,4 5-767,3 1-103,-1-1 101,0 2-274,0-1 0,0 0 0,0 0 0,0 0 0,0 0 1,1 0-1,-1 0 0,0 0 0,1 0 0,-1 0 0,1-1 0,-1 1 0,3 0 0,11 4 1248,34 5 1,-12-4-1207,158 22-384,-185-27-80,86 3-6599,-35-2 1354,-27 1 2650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1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121 110 4896,'-3'0'236,"0"0"0,0 1-1,0 0 1,0 0 0,0 0 0,0 0 0,1 0 0,-1 1 0,0-1-1,0 1 1,1 0 0,-1-1 0,1 1 0,0 0 0,-1 1 0,1-1 0,-2 3-1,0 0 324,-1 1-1,1 0 1,0 0-1,1 0 0,0 1 1,-5 10-1,7-12-384,0 0 0,0 0 0,1 0 0,-1 0 0,1 0 0,0 0 0,1 0 0,-1 0 0,1 0 0,0 0 0,0 0-1,0-1 1,1 1 0,0 0 0,0 0 0,0-1 0,3 6 0,-1-3-26,1-1 0,-1 0 0,1 1 0,0-1-1,1-1 1,-1 1 0,1-1 0,0 0 0,1 0 0,8 5-1,-5-6-40,-1 0 0,1-1 0,0 0 0,0 0 0,0-1 0,1-1 0,-1 0 0,0 0-1,1-1 1,-1 0 0,1 0 0,-1-1 0,20-5 0,-2-1 104,0-2 0,-1 0 1,47-24-1,-60 26-94,0-1 0,-1 0 0,-1-1 1,1 0-1,-1-1 0,21-21 0,-30 26-93,0 1 0,1 0 0,-2-1 0,1 0 0,0 1 0,-1-1 0,0 0 0,0-1 0,0 1-1,0-6 1,-1 7-10,-1 0-1,0 0 0,0 0 0,0 0 1,0 0-1,-1 0 0,1 0 1,-1 0-1,0 0 0,-1 0 0,1 1 1,-1-1-1,1 0 0,-1 1 0,-4-5 1,1 1-15,0 0 1,-1 1 0,1 0 0,-2 0 0,1 1 0,-1-1-1,0 1 1,0 1 0,0 0 0,0 0 0,-9-4-1,-2 1-146,0 1 0,0 1-1,-36-7 1,41 11 20,0-1 0,1 2 0,-1-1 0,0 2 0,0 0 0,0 0 0,1 1 0,-1 1 0,1 0 0,-1 1 0,1 0 1,0 1-1,1 0 0,-20 12 0,14-6-1103,0 0 0,-21 20 1,31-24 158,0 0-1,1 0 1,-1 1 0,-5 10 0,-16 33-2391,3 1-292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2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229 151 2912,'6'0'382,"-1"0"109,0 0 0,0 0 0,0 0 0,0-1 0,5-1 0,0-1 1374,-9 3-1670,0 0 0,0-1 0,0 1 0,0 0 0,0-1 0,0 1 0,0-1 0,0 1 0,0-1 0,-1 0 0,1 1 1,0-1-1,0 0 0,0 1 0,-1-1 0,1 0 0,0-1 0,0 0-32,0 0 1,0 1-1,0-1 1,-1 0-1,1 0 0,-1 0 1,1 0-1,-1 0 1,0 0-1,0 0 1,0 0-1,0 0 1,0 0-1,0 0 1,-1 0-1,1 0 1,-2-3-1,0-1 159,0 0 1,0 0-1,0 1 1,-7-10-1,6 10-235,-1 1 0,1-1 0,-1 1 0,-1 0 1,1 0-1,0 1 0,-1-1 0,0 1 0,0 0 0,0 0 0,0 1 0,0-1 0,0 1 0,-1 0 0,1 1 0,-1-1 0,0 1 0,1 0 1,-1 0-1,0 1 0,1 0 0,-1 0 0,0 0 0,0 1 0,-5 1 0,4-1-72,0 0 0,0 1 0,0 0-1,1 0 1,-1 1 0,1 0 0,-1 0 0,1 1 0,0-1 0,0 1 0,0 1-1,1-1 1,0 1 0,0 0 0,0 0 0,0 0 0,1 1 0,-1 0-1,2 0 1,-5 7 0,4-2-1,0 0 0,0 1 0,1-1 0,1 1 0,0 0 0,0 0 0,1 0 0,1 0 0,0 0 0,0 0 0,2 0 0,-1-1 0,1 1 0,1 0 0,8 22 0,-4-17 62,1-1 0,1 0 0,12 17 0,3 7 201,-19-32-237,16 28 206,-2 1 1,22 59-1,-34-75 2,-1 0 1,5 36-1,-10-46-137,-1 1 1,0-1-1,-1 1 1,0-1-1,0 0 1,-6 20-1,5-21-193,-9 25 692,11-34-677,-1 0 0,1 0 1,-1 0-1,1 0 0,-1 0 0,1 0 1,-1 0-1,0 0 0,0-1 0,1 1 1,-1 0-1,0 0 0,0-1 0,0 1 1,0 0-1,0-1 0,0 1 0,0-1 1,0 1-1,0-1 0,0 1 0,0-1 1,0 0-1,-2 1 0,3-1-131,-1 0 1,1-1-1,-1 1 0,1 0 1,0 0-1,-1-1 0,1 1 0,-1 0 1,1 0-1,0-1 0,-1 1 1,1 0-1,0-1 0,-1 1 1,1 0-1,0-1 0,-1 1 0,1-1 1,0 1-1,0-1 0,0 1 1,-1 0-1,1-1 0,0 0 1,-3-13-4743,7 1 1596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3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22 7392,'-36'-13'2373,"24"10"-1606,9 4 176,4 0-826,-1-1 1,0 1 0,0-1 0,1 0-1,-1 1 1,1-1 0,-1 0 0,0 1-1,1-1 1,-1 0 0,1 0 0,-1 1-1,1-1 1,-1 0 0,1 0 0,-1 0-1,1 1 1,9 0 613,-1-1-1,0 1 1,0-2-1,0 1 1,14-3-1,14-1 34,320-2 505,-340 6-1718,0 1 0,20 3 1,-3 5-2786,-2 7-3364,-13-4 3142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3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24 5632,'0'0'1834,"1"0"-1692,-1 1 0,0-1 0,1 0 0,-1 0 0,0 0 0,0 1 0,1-1 0,-1 0 0,0 1 0,0-1 0,1 0 0,-1 0 0,0 1 0,0-1 0,0 0 0,0 1-1,0-1 1,1 0 0,-1 1 0,0-1 0,0 0 0,0 1 0,0-1 0,0 0 0,0 1 0,-15 28 3105,12-24-3119,0-1-1,1 1 1,-1 0 0,1 0-1,0 1 1,0-1 0,1 0-1,-1 1 1,1-1 0,1 1-1,-1-1 1,1 8 0,1-5-40,0 1 1,1 0-1,0 0 1,1-1 0,0 0-1,0 1 1,1-1 0,8 13-1,-10-18-52,-1 0 0,1-1 0,0 1 0,0 0 0,1-1 0,-1 0 0,1 1 0,-1-1 0,1 0 0,-1 0 0,1-1 0,0 1 0,0-1 0,0 1 0,0-1 0,0 0 0,0 0 0,1 0 0,-1 0 0,0-1 0,0 1 0,1-1 0,-1 0 0,0 0 0,7-1 0,-3-1 46,1 0 0,-1 0 0,0-1 0,0 0 0,0 0 0,11-7 0,34-30 377,-45 35-410,13-11 109,-10 9-32,0-1 0,-1 0 1,0 0-1,0-1 0,0-1 1,-1 1-1,8-14 0,-15 21-107,0 0-1,0 1 1,0-1-1,-1 0 1,1 1-1,-1-1 1,1 0-1,-1 0 1,1 0-1,-1 0 1,0 1-1,0-1 1,0 0-1,0 0 0,0 0 1,0 0-1,-1 0 1,1 1-1,-1-1 1,1 0-1,-1 0 1,0 1-1,0-1 1,1 0-1,-1 1 1,0-1-1,0 1 1,-1-1-1,1 1 1,0-1-1,0 1 0,-1 0 1,1 0-1,-1-1 1,1 1-1,-1 0 1,1 1-1,-1-1 1,0 0-1,-3-1 1,-10-4-21,-1 1 0,1 0 0,-1 1-1,-1 0 1,1 2 0,-30-2 0,-95 11-4214,114-5 1663,10 1 340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4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395 8 6464,'-59'-6'2090,"57"5"-2038,1 1 0,0 0-1,-1 0 1,1 0 0,-1 0-1,1 0 1,0 0 0,-1 0-1,1 1 1,0-1 0,-1 0-1,1 1 1,0-1 0,-1 1-1,0 0 1,-24 10 842,0 2 0,-43 27 1,47-24 278,1 0 0,-32 34-1,43-39-943,1-1-1,1 1 0,0 1 0,0 0 0,1 0 0,1 0 0,-6 16 0,5-8-197,2-1-1,0 1 0,1 0 0,1 1 0,1-1 0,1 1 0,1-1 0,1 1 1,0-1-1,2 0 0,0 1 0,7 21 0,-5-24-108,1 0 0,1 0 0,1 0 1,0-1-1,2 0 0,0-1 0,0 0 0,2-1 0,0 0 0,0 0 0,1-1 1,1-1-1,17 12 0,19 9-2066,-1-3 603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4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5632,'4'-1'609,"1"0"5,9 8 707,128 53 2921,-110-47-3135,2 0-236,-1 2-1,-1 2 1,32 20 0,-50-27-670,0 1 0,-1 0 1,0 1-1,-1 0 1,0 1-1,-1 0 1,0 1-1,13 23 1,-11-13 149,-1 1 0,-1 1 0,-1 0 1,6 29-1,-11-34-165,0 0 1,-2 0-1,-1 1 0,0-1 1,-3 41-1,0-49-108,-1 0 0,-1-1 0,0 1 0,0-1 0,-11 23 0,11-28-49,-1 0 0,0 0-1,0-1 1,-1 0-1,0 0 1,0 0-1,0 0 1,0-1-1,-1 0 1,0 0-1,-10 6 1,5-5-779,0-1 0,0 0 0,-1 0 0,1-2 0,-1 1 0,0-1 0,-12 1 0,-3-1-1644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4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10 136 6880,'-9'-14'2229,"27"6"5653,1-7-5354,-15 12-2309,0-1 0,0 1-1,1 0 1,-1 0 0,11-5-1,25-5-9,1 2 0,0 1 1,1 2-1,50-3 0,-43 6-165,179-11-456,-222 16-217,-1 0 0,1 0 1,-1 1-1,1-1 0,-1 1 1,1 0-1,7 3 0,-10 2-3765,0 6 1397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2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4576,'7'3'11058,"7"1"-5357,7 1-5193,1 0-1,32 2 1,347-8 498,-206-3-588,380 19 99,-443-5-560,161 10 54,0-20-117,-284 0-87,13-1-417,1-1 0,35-8 1,-51 8 18,0 0 0,0-1 1,-1 0-1,1 0 1,6-4-1,-10 4-158,1 1-1,-1-1 0,1 0 1,-1 1-1,0-2 1,0 1-1,-1 0 1,1-1-1,3-5 1,8-19-5507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5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76 8800,'-14'-28'4000,"23"23"-3488,-4 1 352,4 4-576,7-9 1855,2 6-1183,15-12 160,6 12-704,14-6-256,4 9-96,5 0-64,-4 5 0,-4-1-704,-7 5 384,-4 0-3199,-4 3 1951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15.4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88 8896,'-47'0'2869,"46"0"-2830,1 0 0,0 0-1,-1 0 1,0 0 0,1 0 0,-1 0 0,1 0-1,-1 0 1,1 0 0,-1 0 0,1 0 0,-1 0-1,1 0 1,-1 0 0,1 0 0,0 1 0,-1-1-1,1 0 1,-1 0 0,1 1 0,-1-1 0,1 0-1,0 1 1,-1-1 0,1 0 0,0 1 0,-1-1-1,0 1 1,-2 4 41,-5 3 372,2 1-1,-1-1 0,1 2 0,-8 16 0,9-15-134,1 0 0,1 0 0,0 1 0,1-1 0,0 1-1,0-1 1,1 1 0,1 0 0,1 20 0,0-22-267,1-1 0,0 1 0,1-1 0,0 0 0,0 0 0,1 0 0,0 0 0,1 0 0,0-1 0,0 0 0,1 0 0,9 11 0,-3-7 42,1-1 0,0 0 1,0-1-1,1 0 0,0-1 0,1-1 1,0 0-1,0-1 0,0 0 1,20 4-1,-22-7 24,1-1 1,0 0-1,0 0 0,0-2 1,0 0-1,0 0 0,1-2 1,-1 1-1,0-2 1,0 0-1,0-1 0,18-5 1,-22 3-35,-1 1 0,1-1 0,-1-1 0,0 0 0,0 0 0,-1-1 0,0 0 0,0 0 0,-1-1 1,0 0-1,0 0 0,-1-1 0,0 0 0,7-13 0,-4 4 17,0-1 0,-2 0 0,0 0 1,-1 0-1,-1-1 0,4-33 0,-7 41-79,-1 0 1,-1 0-1,0 0 1,-1 0-1,0-1 1,0 1-1,-6-17 1,5 23-24,0 1 1,0-1 0,-1 0 0,0 1-1,0 0 1,0-1 0,0 1-1,-1 1 1,0-1 0,0 0 0,0 1-1,-1 0 1,0 0 0,1 0-1,-1 1 1,-1-1 0,-6-2 0,-6-2-98,-1 1 0,0 1 0,-1 1 0,1 1 0,-1 0 0,0 2 0,-21-1 0,4 3-479,-72 9 0,42 3 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20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61 1248,'0'-1'51,"0"1"0,1 0 0,-1-1 0,1 1 0,-1-1 0,1 1 0,-1 0-1,1-1 1,-1 1 0,1 0 0,-1-1 0,1 1 0,-1 0 0,1 0 0,-1 0 0,1-1 0,-1 1 0,1 0 0,0 0 0,-1 0 0,1 0 0,-1 0 0,1 0-1,1 0 1,23 0 2292,-12 0-1479,0-2 419,-8 2-837,0-1 1,0 1-1,0-1 0,5-2 0,-41 10 7122,13-4-7243,0 0 1,1 2-1,-18 6 0,26-7-120,1 0 0,0 0-1,0 1 1,0 0 0,0 0-1,1 1 1,-13 12 0,19-18-178,1 1 0,0-1 0,0 0 0,0 0 0,0 1 0,0-1 0,0 0 0,0 0 1,0 1-1,0-1 0,0 0 0,0 0 0,0 1 0,0-1 0,0 0 0,0 0 0,0 1 0,0-1 0,0 0 1,0 0-1,0 0 0,0 1 0,0-1 0,0 0 0,0 0 0,0 1 0,1-1 0,-1 0 0,0 0 1,0 0-1,0 1 0,1-1 0,9 7 411,12 2-85,-14-7-302,1-1-1,-1 0 1,0-1 0,0 0-1,1 0 1,-1 0 0,0-1-1,0 0 1,0-1 0,0 0-1,0 0 1,0-1 0,10-4-1,-17 6-47,0 1-1,0-1 1,0 1-1,-1-1 0,1 0 1,0 1-1,0-1 1,-1 0-1,1 1 0,0-1 1,-1 0-1,1 0 1,-1 0-1,1 0 0,-1 0 1,0 1-1,1-1 0,-1 0 1,0 0-1,1-1 1,-1 0-4,0 1 0,0-1 0,-1 1 0,1-1 0,0 1 0,-1-1 0,1 1 0,-1-1 0,1 1 0,-1-1 0,0 1 1,0 0-1,-1-2 0,-1-1-2,0 0 0,0 1 1,-1 0-1,1 0 0,-1 0 0,0 0 1,0 0-1,-8-3 0,1 0 175,-23-7 1,7 8 339,26 4-488,0 1 0,0 0 0,-1 0 1,1 0-1,0 0 0,0 0 0,-1 0 0,1 1 0,0-1 0,0 0 0,0 1 1,-1-1-1,1 1 0,0-1 0,0 1 0,-2 1 0,3-2 8,1 1-1,-1 0 1,0-1-1,1 1 1,-1 0-1,1-1 1,-1 1-1,1 0 1,0-1-1,-1 1 1,1-1-1,-1 1 1,1-1-1,0 1 1,0-1-1,0 1 1,17 9 291,-10-7-290,0 0 0,0-1 1,0 0-1,0 0 0,0-1 0,1 0 1,-1 0-1,9-1 0,-10 0 0,0 0-1,0-1 0,0 0 1,0 0-1,0-1 1,-1 0-1,1 0 1,-1 0-1,12-6 1,-18 7-41,1 1 1,-1 0-1,1 0 0,-1 0 1,1-1-1,-1 1 0,1 0 1,-1 0-1,1-1 0,-1 1 1,0 0-1,1-1 1,-1 1-1,0-1 0,1 1 1,-1 0-1,0-1 0,1 1 1,-1-1-1,0 1 0,0-1 1,0 1-1,1-1 0,-1 1 1,0-1-1,0 1 1,0-1-1,0 1 0,0-1 1,0 1-1,0-1 0,0 1 1,0-1-1,0 1 0,0-1 1,0 1-1,-1-1 0,1 1 1,0-1-1,0 1 1,0-1-1,-1 1 0,1-1 1,0 1-1,-1-1 0,1 1 1,0 0-1,-1-1 0,0 0 1,-1 0-2,1 0 0,-1-1 0,0 1 0,0 0 0,0 0 0,0 0 0,0 1 1,0-1-1,0 0 0,-4 0 0,-4 0 58,-1 1 0,0-1 0,0 2 0,1 0 0,-1 0 0,0 0 0,1 2 0,-1-1 0,1 1 0,-18 8 0,24-9-14,0 1 1,-1-1-1,1 1 1,0 0-1,0 0 1,1 0-1,-7 7 1,10-10-9,-1 1 0,0 0 0,1 0 0,-1-1 0,0 1 0,1 0 1,-1 0-1,1 0 0,-1 0 0,1 0 0,-1 0 0,1 0 0,0 0 1,0 0-1,-1 0 0,1 0 0,0 0 0,0 0 0,0 0 0,0 0 1,0 0-1,0 0 0,1 0 0,-1 0 0,0 0 0,0 0 0,1 0 1,-1 0-1,0 0 0,1 0 0,-1 0 0,1 0 0,0-1 0,-1 1 1,1 0-1,0 0 0,-1 0 0,1-1 0,0 1 0,0 0 0,0 0 1,3 1 27,0 0 1,-1 0 0,1 0 0,0-1 0,0 0 0,0 1 0,0-1 0,1-1 0,-1 1 0,0 0 0,6-1 0,8 0-14,23-4 1,-25 3-117,-12 1 25,0 0 1,0-1-1,-1 1 0,1-1 0,0 0 1,-1 0-1,1 0 0,0 0 0,-1 0 1,0-1-1,1 0 0,-1 0 0,4-2 1,-7 4 36,0 0 1,0 0 0,0 0-1,0 0 1,0-1 0,0 1-1,1 0 1,-1 0 0,0 0-1,0 0 1,0 0 0,0 0-1,0-1 1,0 1 0,0 0-1,0 0 1,0 0 0,0 0-1,0-1 1,0 1 0,0 0 0,0 0-1,0 0 1,0 0 0,0-1-1,0 1 1,0 0 0,0 0-1,0 0 1,0 0 0,0-1-1,0 1 1,0 0 0,0 0-1,0 0 1,0 0 0,0 0-1,0-1 1,0 1 0,0 0-1,-1 0 1,1 0 0,-9-6-396,-17 0-33,20 5 470,0 0-1,0 0 1,0 1-1,0 0 1,0 0-1,0 0 0,0 1 1,0 0-1,0 0 1,1 1-1,-1-1 1,0 1-1,1 0 1,-1 1-1,1 0 1,0-1-1,-1 2 1,1-1-1,1 1 0,-6 3 1,10-6-11,0-1 0,-1 0 0,1 0 0,-1 1 0,1-1 0,-1 0 0,1 1 0,0-1 0,-1 0 0,1 1 0,0-1 0,-1 0 0,1 1 0,0-1 0,0 1 0,-1-1 0,1 1 0,0-1 0,0 1 0,0-1 0,-1 1 0,1-1 0,0 1 0,0-1 0,0 1 0,0-1 0,0 1 0,0-1 0,0 1 0,0-1 0,0 1 0,1-1 0,-1 1 0,0-1 0,0 1 0,0-1 0,1 1 0,-1-1 0,0 1 0,0-1 0,1 0 0,-1 1 0,0-1 0,1 1 0,-1-1 0,0 0 0,1 1 0,-1-1 0,1 0 0,-1 0 0,1 1 0,-1-1 0,0 0 0,1 0 0,-1 0 0,1 1 0,0-1 0,4 2 40,0-1 0,0 1 0,0-1 0,5 0 0,0 0-43,0-1 0,0 0 0,0 0 0,0-1 0,0-1 0,16-4 0,-23 5-61,1 0 1,-1 0-1,1-1 0,-1 0 1,5-2-1,-8 4 34,1-1-1,-1 1 1,1 0 0,-1-1-1,1 1 1,0 0-1,-1-1 1,1 1 0,-1-1-1,0 1 1,1 0 0,-1-1-1,1 1 1,-1-1-1,0 0 1,1 1 0,-1-1-1,0 1 1,0-1 0,1 0-1,-1 1 1,0-1-1,0 1 1,0-1 0,0 0-1,0 1 1,0-1 0,0 0-1,0 1 1,0-1-1,0 0 1,0 1 0,0-1-1,0 1 1,-1-1-1,1 0 1,0 1 0,0-1-1,-1 1 1,1-1 0,0 1-1,-1-2 1,-5-3 11,1 0 0,-1 0 0,-1 1 1,1 0-1,-1 0 0,1 0 0,-1 1 0,0-1 1,0 2-1,-1-1 0,1 1 0,0 0 0,-1 1 1,1 0-1,-1 0 0,0 0 0,1 1 0,-1 0 0,0 1 1,1 0-1,-1 0 0,1 0 0,-1 1 0,1 0 1,0 1-1,0 0 0,-10 5 0,16-8 13,0 0 0,1 1 0,-1-1-1,1 0 1,-1 1 0,1-1 0,-1 1-1,0-1 1,1 0 0,0 1 0,-1-1 0,1 1-1,-1 0 1,1-1 0,0 1 0,-1-1 0,1 1-1,0-1 1,-1 1 0,1 0 0,0-1-1,0 1 1,0 0 0,0-1 0,-1 1 0,1 0-1,0-1 1,0 1 0,0 0 0,1-1-1,-1 1 1,0 0 0,0-1 0,0 1 0,0 0-1,1-1 1,-1 1 0,0 0 0,0-1 0,1 1-1,-1-1 1,1 1 0,-1-1 0,0 1-1,2 0 1,0 1 2,0 0-1,0 0 0,0-1 1,1 1-1,-1-1 1,0 1-1,1-1 1,-1 0-1,1 0 0,3 1 1,5-1-46,0 0 0,0-1 0,-1 0 1,1 0-1,0-2 0,0 1 0,-1-1 0,13-4 1,-19 4-55,1 1 0,-1-1 0,1 0 0,-1-1 0,0 1 0,1-1 1,-1 1-1,0-1 0,-1-1 0,7-5 0,-9 7 66,1 1 1,-1 0-1,0-1 0,0 1 0,-1-1 1,1 1-1,0-1 0,0 1 0,-1-1 1,1 0-1,-1 1 0,1-1 0,-1 0 1,0 1-1,0-1 0,1 0 0,-1 1 1,-1-1-1,1 0 0,0 0 0,0 1 1,0-1-1,-1 0 0,1 1 1,-1-1-1,0 0 0,1 1 0,-1-1 1,0 1-1,0-1 0,0 1 0,-1-2 1,0 1 24,0 0 1,-1 0 0,1 0 0,0 1 0,-1-1 0,1 0-1,-1 1 1,0 0 0,1 0 0,-1 0 0,0 0 0,0 0-1,0 0 1,0 1 0,1 0 0,-1-1 0,0 1 0,0 0-1,0 0 1,0 0 0,0 1 0,-4 0 0,0 1 75,0-1 0,0 1 0,1 0 0,-1 1 0,1-1 0,0 1 0,-1 0 0,-7 6 1,12-7-37,0 0 0,-1 0 0,1 0 0,0 0 0,0 1 0,0-1 1,0 1-1,1-1 0,-1 1 0,1 0 0,0-1 0,-1 1 1,0 5-1,2-7-27,-1 1 1,1-1-1,0 0 1,0 1-1,0-1 1,0 0-1,0 1 1,0-1-1,0 0 1,1 0 0,-1 1-1,0-1 1,1 0-1,-1 0 1,1 1-1,-1-1 1,1 0-1,0 0 1,-1 0-1,1 0 1,0 0-1,0 0 1,0 0-1,0 0 1,0 0-1,0 0 1,0-1 0,0 1-1,0 0 1,0-1-1,0 1 1,2 0-1,6 2-11,0 0 1,-1-1-1,1 0 0,0-1 0,0 0 0,0 0 0,0-1 1,0 0-1,1 0 0,-1-1 0,0 0 0,0-1 0,-1 0 1,15-5-1,-22 6-43,1 1 0,0-1-1,-1 0 1,1 0 0,-1 0 0,1 0 0,-1 0 0,0 0 0,1-1-1,-1 1 1,0 0 0,0-1 0,0 1 0,0-1 0,0 1 0,0-1-1,0 1 1,0-1 0,0-1 0,-1 1 20,0 1-1,0 0 0,0 0 1,0 0-1,0 0 1,0 0-1,0 0 1,-1 0-1,1 0 0,0 0 1,-1 0-1,1 0 1,-1 0-1,1 0 1,-1 0-1,1 0 0,-1 0 1,0 0-1,1 0 1,-1 0-1,0 1 1,0-1-1,0 0 1,1 0-1,-1 1 0,0-1 1,0 1-1,0-1 1,0 1-1,0-1 1,0 1-1,0 0 0,-2-1 1,-2-1 11,0 0 1,0 0-1,0 1 0,0 0 1,0 0-1,0 0 0,0 0 1,0 1-1,-1 0 0,1 0 1,0 0-1,0 1 0,0-1 1,-1 1-1,-8 4 0,-3 1 178,-21 11 0,34-15-109,1 0 1,-1 0-1,1 0 0,-1 1 0,1-1 0,0 1 0,0 0 0,0 0 0,0 0 0,1 0 1,-1 0-1,-2 6 0,4-8-33,1 0 0,-1 0 0,1 0 1,0 0-1,0 0 0,-1 0 0,1 0 0,0 0 1,0 0-1,0 0 0,0 0 0,0 1 0,0-1 0,0 0 1,1 0-1,-1 0 0,0 0 0,1 0 0,-1 0 1,0 0-1,1 0 0,0 1 0,1 0 5,-1 0 0,1-1 1,-1 1-1,1-1 0,0 0 0,0 0 0,-1 1 0,1-1 0,0 0 0,4 1 0,3 1 48,-1-1 0,1 0 0,0 0 0,14 0 0,-7-1-35,0 0 0,0-2 0,0 0 0,0 0 0,-1-2 0,1 0 0,20-7 0,-34 10-87,-1-1 1,0 1-1,0-1 0,1 1 1,-1-1-1,0 0 0,0 1 1,0-1-1,0 0 0,0 0 0,0 0 1,0 0-1,0 0 0,0 0 1,0 0-1,1-2 0,-2 2 21,0 1 1,0-1-1,0 0 0,0 0 0,0 0 0,0 0 1,0 1-1,-1-1 0,1 0 0,0 0 0,0 0 0,-1 0 1,1 1-1,0-1 0,-1 0 0,1 0 0,-1 1 0,1-1 1,-1 0-1,1 1 0,-1-1 0,0 1 0,1-1 1,-1 1-1,0-1 0,1 1 0,-1-1 0,-1 0 0,-4-2 1,1 0-1,-1 0 0,0 0 1,0 1-1,0 0 0,0 0 0,-1 0 1,1 1-1,0 0 0,-1 0 0,1 1 1,-10 0-1,8 0 32,-1 1 0,0 0 0,1 0 1,-1 1-1,1 0 0,0 1 0,0-1 0,0 2 1,-9 4-1,8-4-31,-1 3 133,11-7-115,-1 0-1,0 1 1,0-1 0,1 1 0,-1-1-1,0 1 1,1-1 0,-1 0-1,1 1 1,-1-1 0,0 0-1,1 1 1,-1-1 0,1 0-1,-1 1 1,1-1 0,-1 0 0,1 0-1,-1 0 1,1 0 0,-1 1-1,1-1 1,-1 0 0,1 0-1,10 3 59,-1 0-1,0-1 1,1 0-1,-1-1 0,20 0 1,53-6-26,-62 3-49,27-5-164,-43 6 109,-1 0 0,1 0 0,-1-1 0,1 0 0,-1 0 0,0 0 0,8-5 0,-11 7 49,-1-1 1,1 1 0,0-1-1,-1 1 1,1-1 0,-1 1-1,1-1 1,-1 0 0,1 1-1,-1-1 1,0 0 0,1 1-1,-1-1 1,0 0 0,1 1-1,-1-1 1,0 0-1,0 0 1,0 1 0,0-1-1,0 0 1,0 0 0,0 0-1,0 1 1,0-2 0,0 0-4,-1 1 1,0-1 0,1 0 0,-1 1 0,0 0-1,0-1 1,0 1 0,0-1 0,0 1 0,0 0-1,-2-2 1,0 0-27,-1 0 0,0 0 0,0 0 0,0 1 0,0-1-1,-1 1 1,-5-2 0,-1 1-2,0 1-1,0 0 1,0 1-1,0 0 1,-1 1 0,1 0-1,0 1 1,-16 3-1,10 0 140,-1 1-1,1 0 0,0 1 0,-22 11 1,35-14-48,-1-1 1,1 1 0,-1-1 0,1 1 0,0 1 0,-6 5 0,10-9-29,-1 1 1,0 0 0,1 0-1,-1-1 1,1 1-1,-1 0 1,1 0-1,0-1 1,-1 1 0,1 0-1,0 0 1,0 0-1,-1 0 1,1 0-1,0-1 1,0 1 0,0 0-1,0 0 1,0 0-1,0 0 1,0 0-1,0 0 1,0 0-1,1-1 1,-1 1 0,0 0-1,1 0 1,-1 0-1,0 0 1,1-1-1,-1 1 1,1 0 0,-1 0-1,1-1 1,0 1-1,-1 0 1,1-1-1,0 1 1,-1-1-1,1 1 1,0-1 0,1 1-1,2 1 22,-1 0-1,1 0 1,0-1 0,0 1-1,-1-1 1,1 0-1,0 0 1,0-1 0,0 1-1,8-1 1,46-3 153,-43 1-152,6 1-83,0-2 1,28-8-1,-40 9 7,0-1 0,-1 0 1,1-1-1,-1 0 0,0 0 0,0-1 1,14-10-1,-21 14 24,0 0 1,0 0-1,0 1 1,0-1-1,0 0 1,0 0-1,-1 0 1,1 0-1,0 0 1,0 0-1,-1-1 1,1 1-1,-1 0 1,1 0-1,-1 0 1,0-1-1,1 1 1,-1 0-1,0 0 1,0-1-1,0 1 1,0 0-1,0 0 1,0-1-1,0 1 1,0 0-1,-1 0 0,1-1 1,0 1-1,-1 0 1,1 0-1,-1 0 1,1 0-1,-1 0 1,-1-2-1,-1 0-11,1 0-1,-1 0 0,0 0 0,0 1 0,0-1 0,0 1 0,0 0 0,0 0 1,-1 0-1,-4-2 0,-3 1 0,0 0 0,0 0-1,-1 1 1,1 0 0,0 1 0,-1 0 0,1 1 0,-1 1-1,1 0 1,-13 2 0,8 0 115,1 0-1,0 1 0,0 1 1,0 0-1,0 2 1,-25 14-1,33-17 32,0 1 0,1 0 0,0 0 0,-8 9 1,11-11-70,1 0 1,-1 0-1,1 0 1,0 0 0,0 1-1,0-1 1,1 1-1,-1 0 1,1-1 0,-2 7-1,3-9-32,0 1 0,0-1 0,-1 1 0,2-1 0,-1 1 0,0-1 0,0 0 0,0 1 0,1-1 0,-1 1 0,1-1 1,-1 0-1,1 1 0,-1-1 0,1 0 0,0 0 0,-1 0 0,1 1 0,0-1 0,0 0 0,0 0 0,0 0 0,0 0 0,0 0 0,1-1 0,-1 1 0,0 0 0,2 1 0,1-1 41,0 1 1,0 0-1,0-1 1,0 0-1,0 0 0,0 0 1,0-1-1,7 1 0,-1-2-37,-1 0-1,1 0 0,0-1 0,-1 0 0,12-4 0,44-21-171,-58 24 83,-1-1 0,1 1 0,0-1 1,-1-1-1,0 1 0,0-1 0,8-8 0,-12 11 57,-1 0 0,1 0-1,-1 0 1,0 0 0,1 0 0,-1-1 0,0 1 0,0 0-1,-1 0 1,1-1 0,0 1 0,-1-1 0,1 1-1,-1 0 1,0-1 0,0 1 0,0-1 0,0 1 0,0-1-1,-1 1 1,1 0 0,-1-1 0,0 1 0,1-1-1,-1 1 1,-2-4 0,1 3 12,-1-1 0,1 1 0,0 0 0,-1 1 0,0-1 0,1 0 0,-1 1 0,0 0 0,0-1 0,-1 1 0,1 0 0,0 1 0,-1-1 0,1 0-1,-1 1 1,1 0 0,-1 0 0,0 0 0,0 0 0,1 1 0,-8-1 0,0 1 2,1 0 0,-1 0-1,1 1 1,-1 1-1,1-1 1,-20 7 0,24-6 25,1 0 0,-1 0 1,0 1-1,1 0 0,0 0 1,0 0-1,0 1 0,0 0 1,0-1-1,1 2 0,-1-1 1,1 0-1,0 1 0,1 0 1,-5 6-1,8-10-57,0-1-1,-1 1 1,1-1 0,0 1-1,0-1 1,-1 1 0,1-1-1,0 1 1,0 0 0,0-1-1,0 1 1,0-1-1,0 1 1,0 0 0,0-1-1,0 1 1,0-1 0,0 1-1,0-1 1,0 1 0,0 0-1,1-1 1,-1 1 0,0-1-1,0 1 1,1-1-1,-1 1 1,0-1 0,1 1-1,-1-1 1,0 0 0,1 1-1,-1-1 1,1 1 0,-1-1-1,2 1 1,0 0-288,0 0 0,0 0 0,1-1 0,-1 1 0,1 0-1,-1-1 1,0 0 0,1 1 0,4-1 0,33-4-4663,8 1 1499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44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11 276 2240,'-11'1'21201,"12"-11"-17232,0 1-4932,-1-6 1190,1 0 0,0 0 0,5-21 0,-4 28-178,0 0 0,1 0 0,0 1 1,0-1-1,1 1 0,0-1 0,10-12 0,-6 9 25,-4 5-64,0 1 1,0 0 0,0 0 0,1 0 0,-1 0-1,1 1 1,1-1 0,-1 1 0,1 1 0,-1-1-1,8-3 1,-11 6 1,68-22 65,-61 20-77,0 1 0,-1 1 1,1 0-1,0 0 0,0 0 1,14 2-1,26 1 26,-38-3-12,1 1-1,-1 1 0,15 2 1,-1 0 36,-20-3-22,0 0 0,-1 1 0,1 0 0,0-1 0,6 3 0,1 3 23,1 0-1,0 0 0,-1 1 1,0 0-1,-1 1 0,19 17 0,-17-15 146,-10-8-178,0 1 0,0-1 0,-1 0 0,1 1 0,-1-1 0,1 1 0,-1 0 0,3 5 0,-1-2 42,0-1-1,0 0 1,0 1 0,10 7 0,-7-6 3,-5-5-31,1 1 0,-1-1 0,1 0-1,0 0 1,0 0 0,0 0-1,0 0 1,0-1 0,0 1-1,0-1 1,1 0 0,-1 0-1,0 0 1,4 0 0,-4-1 12,0 0 0,0 0 0,0 0 1,0-1-1,0 1 0,0-1 0,-1 0 0,1 1 1,0-1-1,0-1 0,0 1 0,-1 0 0,1-1 0,-1 1 1,1-1-1,2-2 0,23-20 204,120-88 496,-137 105-716,-7 4-29,-1 1 0,0 0 0,1 0 0,0 0-1,6-3 1,15-3-125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47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10 598 6656,'-9'-6'13791,"10"5"-13499,0 0 0,1 0 0,-1 0 0,0 1-1,1-1 1,-1 0 0,1 1 0,-1-1 0,1 1-1,-1-1 1,3 0 0,1 0 78,-2 0-265,-1-1-1,1 0 1,-1 1 0,0-1-1,0 0 1,0 0-1,0 0 1,0 0-1,0-1 1,0 1 0,-1 0-1,1-1 1,0-2-1,0 2 3,0 0-1,0 0 0,0 0 0,0 0 1,0 0-1,5-4 0,-5 6-9,-2 1-83,1-1 0,0 1 0,-1-1 0,1 1 0,-1 0 0,1-1-1,-1 1 1,0-1 0,1 1 0,-1-1 0,1 1 0,-1-1 0,0 1-1,0-1 1,1 0 0,-1 1 0,0-2 0,25 67-163,-13-21 280,26 62 0,3 9-9,-4 21 27,35 109 171,-57-207-144,29 57 0,-13-46-49,-19-31-86,11 21-1,1 25 18,0 0-212,-18-46 178,-1-1 0,-1 1 0,4 30 0,-7-35 62,-1-12-81,-1 0 0,1 0 1,0 0-1,0-1 0,0 1 0,0 0 1,0 0-1,0 0 0,0 0 1,1-1-1,-1 1 0,0 0 1,0 0-1,1-1 0,-1 1 1,0 0-1,1 0 0,-1-1 1,1 1-1,-1 0 0,1 0 0,0 0 262,1-4 404,1-1-515,-2-2-100,0-1 0,-1 0 0,0 0 0,0-8 0,-1-9 37,3-54-42,4-50-171,10-44 221,1-50-224,-2 28 203,-8 70 14,1-5-278,-2 69 210,2-16 38,10-53-353,-7 39 397,-9 75-103,-2 0 0,0-24 1,-1-18-198,1 52 213,47 4-47,216-7-12,-177 6 46,144 13 0,-182-7-49,48-1-1,-73-4 84,0 0 1,0-2-1,0-1 0,26-8 0,43-11 23,135-16-1,-178 33-118,108-6 78,-70 8-37,-42 2 119,31-3-148,-50 2 8,0 0 0,51 3 0,-38 1 167,55-5-1,-2 0-45,-73 5 137,5 0-3002,-39-4-6433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48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2976,'7'1'17679,"2"4"-17392,1-2 1,0 1-1,1-1 0,-1 0 0,0-1 0,1 0 0,11 0 0,22 4 78,41 14 304,82 33 0,-152-48-533,-1 0 0,-1 2 0,26 15-1,-33-18-90,0 0 0,-1 0-1,1 1 1,-1 0 0,0 0-1,-1 0 1,1 0 0,-1 1-1,0 0 1,6 11 0,-9-12 31,1-1-1,-1 0 1,0 1 0,0-1-1,0 1 1,0-1 0,-1 1 0,0-1-1,0 1 1,0-1 0,-1 1-1,1 0 1,-1-1 0,0 0 0,-1 1-1,1-1 1,-1 1 0,-2 4-1,-2 2-44,-1 0-1,0 0 1,-1-1-1,0 1 1,-10 8-1,10-9 144,0 0 1,-10 15-1,18-25-169,0 0 0,0 0 0,0-1-1,0 1 1,0 0 0,0 0 0,0 0 0,0 0 0,0 0 0,0 0 0,0 0 0,0 0 0,0 0 0,0-1-1,0 1 1,0 0 0,0 0 0,0 0 0,0 0 0,0 0 0,0 0 0,0 0 0,0 0 0,0 0-1,0 0 1,0 0 0,0 0 0,-1 0 0,1-1 0,0 1 0,0 0 0,0 0 0,0 0 0,0 0 0,0 0-1,0 0 1,0 0 0,0 0 0,-1 0 0,1 0 0,0 0 0,0 0 0,0 0 0,0 0 0,0 0 0,0 0-1,0 0 1,0 0 0,-1 0 0,110-107 891,-80 77-711,65-76 136,-83 91-292,-1 0 1,0-1-1,-1 0 1,0 0-1,10-29 1,-19 43-28,3-6-145,0-1-1,-1 1 1,0 0-1,0-1 1,0-16-1,-5 2-2564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49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18 8064,'-9'-2'1153,"8"1"-898,-1 1 0,1 0 0,-1-1 0,1 1 0,0-1 0,-1 0 0,1 1 1,-1-1-1,1 0 0,0 0 0,0 0 0,-8-6 6044,9 7-6247,1 0 167,-1 0-1,1-1 1,0 1 0,0 0 0,0 0-1,0 0 1,0 0 0,-1 1 0,1-1-1,0 0 1,0 0 0,0 0 0,-1 1-1,1-1 1,0 0 0,0 1 0,0-1 0,-1 1-1,2 0 1,1 0-146,-1 1 0,1 0 0,-1-1 0,1 1 0,-1 0 0,0 0 1,3 4-1,30 40 1095,-10-4-414,50 65 1,-73-104-741,17 19 251,28 26 0,-46-47-387,1 0 1,-1 0-1,1 0 1,-1 0-1,1-1 1,-1 1-1,1 0 1,-1-1-1,1 0 1,0 1-1,-1-1 1,1 0-1,0 0 1,-1 0-1,1 0 1,0 0-1,1 0 1,0-1-706,1 1 1,-1-1-1,0 0 0,0 0 1,0 0-1,0 0 1,6-4-1,0 0-1279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49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591 12 7136,'-14'-12'2309,"14"12"-2183,-1 0-1,1 0 1,-1 0 0,0 0-1,1 0 1,-1 0-1,1 0 1,-1 1 0,1-1-1,-1 0 1,1 0 0,-1 0-1,1 1 1,-1-1-1,1 0 1,-1 1 0,1-1-1,-1 0 1,1 1 0,-1-1-1,1 1 1,-2 0 811,-3 3-117,-1-1-1,0 1 0,1 0 1,0 1-1,0 0 0,0-1 1,-4 8-1,-10 8 402,-2 0-527,0-2 0,-2 0 1,0-1-1,-2-1 0,-38 19 0,-120 48-277,74-35-4087,83-39-2810,22-6 3574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50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6 142 5632,'-5'-13'14527,"5"13"-14426,1-1-1,-1 1 1,0-1-1,1 1 1,-1-1-1,0 1 0,1-1 1,-1 1-1,1 0 1,-1-1-1,1 1 1,-1 0-1,1-1 0,-1 1 1,1 0-1,0 0 1,-1-1-1,1 1 1,-1 0-1,2 0 0,17-5 268,-14 4-226,16-4 137,0 2-1,26-1 1,-7 1-6,159-12 447,-7 1-106,40-6-555,192-23-124,-409 41 11,-1 0-363,0 0 0,0 0 1,-1 2-1,1-1 0,23 4 1,-36-3 236,0 0 1,-1 1-1,1-1 1,0 0-1,-1 0 0,1 1 1,-1-1-1,1 0 1,0 1-1,-1-1 1,1 1-1,-1-1 1,1 1-1,-1-1 1,0 1-1,1-1 1,-1 1-1,1-1 1,-1 1-1,0 0 1,1-1-1,-1 1 1,0 0-1,0-1 1,0 1-1,1 0 0,-1-1 1,0 1-1,0 0 1,0-1-1,0 1 1,0 0-1,0-1 1,-1 2-1,1 2-1244,-1 1 1,0-1-1,0 0 0,-2 6 0,-3 11-2074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8:51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46 5984,'8'5'20648,"-6"-1"-21787,-1-3 1177,0 0 0,-1-1 0,1 1 0,-1 0 0,0 0 0,1 0 0,-1-1 0,0 1 0,1 0 0,-1 0 0,0 0 0,0 0 0,0 0 1,0 0-1,0 0 0,0 0 0,0-1 0,0 1 0,0 0 0,0 0 0,0 0 0,-1 2 0,-9 18 63,8-17 53,-5 34 97,4-31-280,1 0 0,0 0 0,0 1 1,1-1-1,0 0 0,0 11 0,5 50-30,1-20 146,2 0 0,28 92 0,-31-128-37,0 0 1,1-1-1,1 0 1,0 0-1,0 0 1,1-1-1,1 0 1,-1 0-1,16 13 1,-20-19-30,1-1 1,0 1 0,1-1-1,-1 0 1,0-1-1,1 1 1,0-1 0,-1 0-1,1 0 1,0 0-1,0-1 1,0 0 0,1 0-1,-1 0 1,0-1-1,0 1 1,0-1 0,0 0-1,1-1 1,-1 1-1,0-1 1,0 0 0,0 0-1,0-1 1,5-2-1,34-20 486,-40 22-461,0 1-1,0-1 1,-1 0-1,1 0 1,-1-1-1,0 1 1,1-1-1,-1 0 1,0 0 0,0 0-1,-1 0 1,5-6-1,7-13 24,-1-1 0,15-35 0,13-55 33,-30 79 42,6-15 40,13-63 0,-30 109-187,3-7-196,-1 0 0,-1 0 0,0-1 0,0 1 0,-1-1 1,0 1-1,-3-16 0,-1 12-2633,-1 0 0,-6-17 0,1 13 309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3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374 728 3712,'0'0'179,"1"0"0,-1-1 0,1 1 0,-1 0 0,1-1 0,-1 1 0,0-1 0,1 1 0,-1-1 0,0 1 0,1-1 0,-1 1 0,0-1 0,1 1-1,-1-1 1,0 1 0,0-1 0,0 0 0,0 1 0,0-1 0,1 1 0,-1-1 0,0 1 0,0-1 0,0 0 0,-1 0 0,1-1 273,-1 0 0,1 0 0,-1 1 0,0-1 0,0 0-1,0 1 1,0-1 0,-2-2 0,-1-1 469,0 1 0,-1-1 0,1 1 0,-9-5-1,7 5-376,-1 1 0,0-1 0,1 1 0,-1 1 0,0-1 0,-9-1 0,12 4-378,1-1-1,-1 0 1,0 1 0,1 0 0,-1 0-1,0 0 1,0 0 0,1 1-1,-1 0 1,0-1 0,1 1 0,-1 0-1,1 1 1,-5 1 0,-12 9 43,-1 2 1,2 0-1,0 1 1,0 1-1,2 1 1,-21 25-1,22-24-199,7-9 43,1 1 0,0 0 0,0 1 0,-5 10 1,11-17-27,0 0 0,1 0 0,0 0 0,-1 0 0,1 0 0,1 0 0,-1 0 0,1 0 0,-1 1 1,1-1-1,0 0 0,1 0 0,-1 0 0,1 0 0,0 0 0,1 6 0,-1-6-27,0-1 1,1 0-1,-1 1 0,1-1 0,-1 0 0,1 0 1,0 0-1,0 0 0,0-1 0,1 1 0,-1 0 1,1-1-1,-1 1 0,1-1 0,0 0 0,0 0 1,4 2-1,-5-3-35,1 0 0,0 0 0,0-1 0,0 1 0,0 0 0,0-1 0,0 0 0,0 0 0,0 0 0,0 0 0,0 0 0,0-1 0,0 1 0,0-1 0,0 0 0,0 0 0,-1 0 0,1 0 1,0 0-1,3-3 0,5-3 12,-1 0 1,0-1-1,-1 0 1,0 0 0,0-1-1,-1 0 1,0-1-1,0 0 1,-1 0 0,0-1-1,-1 0 1,7-17-1,-2 1 44,-1 0 0,-2-1 0,-1-1 0,5-34 0,-5 8 59,2-84 0,-10 108 29,0 1 0,-3-1-1,0 1 1,-12-41 0,3 32-282,-2-1-1,-2 2 1,-43-71 0,22 58-2286,38 50 2367,0 1 0,0-1 1,-1 1-1,1-1 0,0 1 0,0 0 1,-1-1-1,1 1 0,0 0 0,-1-1 1,1 1-1,0 0 0,-1-1 0,1 1 0,0 0 1,-1-1-1,1 1 0,-1 0 0,1 0 1,-1 0-1,1-1 0,-1 1 0,1 0 1,0 0-1,-1 0 0,1 0 0,-1 0 1,1 0-1,-1 0 0,1 0 0,-1 0 0,1 0 1,-1 0-1,1 0 0,-1 0 0,1 0 1,-1 1-1,1-1 0,0 0 0,-1 0 1,1 0-1,-1 1 0,1-1 0,0 0 0,-1 1 1,0-1-1,0 2-246,1-1 1,-1 0-1,0 0 1,0 0-1,0 1 1,1-1-1,-1 0 1,1 1-1,-1-1 1,1 1-1,0-1 1,-1 1-1,1-1 1,0 2-1,0 0-124,0 0-1,1-1 1,-1 1-1,1 0 1,-1-1-1,3 5 1,10 15-4855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01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450 4 4800,'5'-4'7930,"-6"14"-5908,-16 38 137,-7 38-432,-16 55-99,-42 45 277,20-52-1175,-93 214-206,139-313-590,-22 37-1256,29-59-806,9-13 2030,0 0-1,0 0 1,0 0 0,0 0 0,0 0 0,-1 0-1,1 1 1,0-1 0,0 0 0,0 0-1,-1 0 1,1 0 0,0 0 0,0 0 0,0 0-1,-1 0 1,1 0 0,0 0 0,0 0 0,0 0-1,-1 0 1,1 0 0,0 0 0,0 0-1,0 0 1,-1 0 0,1 0 0,0-1 0,0 1-1,0 0 1,-1 0 0,1 0 0,0 0-1,0 0 1,-1-2-244,0 1-1,1-1 1,-1 1-1,1-1 1,-1 1-1,1-1 1,0 0-1,-1 1 1,1-1-1,0 1 1,0-1 0,0 0-1,0 1 1,1-1-1,-1-2 1,8-35-5562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02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64 5216,'0'-1'125,"0"0"1,-1 0-1,1 0 0,-17-16 14927,0 67-14094,2-18-230,-17 59-1,21-58-513,0 0 0,-20 35-1,21-49-169,2-6 146,1 1-1,1 0 1,0 1 0,-5 17-1,11-32-187,0 0-1,0 1 1,0-1 0,0 0-1,0 0 1,0 1 0,0-1-1,0 0 1,0 0-1,0 0 1,-1 1 0,1-1-1,0 0 1,0 0 0,0 1-1,0-1 1,0 0-1,0 0 1,0 0 0,-1 1-1,1-1 1,0 0 0,0 0-1,0 0 1,0 0-1,-1 1 1,1-1 0,0 0-1,0 0 1,0 0 0,-1 0-1,1 0 1,0 0-1,0 0 1,-1 0 0,1 0-1,0 0 1,0 0 0,-1 0-1,1 0 1,0 0-1,0 0 1,-1 0 0,1 0-15,-1-1 1,1 1 0,0 0-1,0-1 1,-1 1-1,1-1 1,0 1 0,0-1-1,0 1 1,-1-1 0,1 1-1,0-1 1,0 1-1,0-1 1,0 0 0,0 1-1,0-1 1,0 1-1,0-1 1,0 1 0,0-1-1,1 0 1,23-78-804,-9 22 697,34-81 0,-13 40 144,-29 74 57,-7 19-37,1 1 0,0 0 1,0 0-1,1 0 1,-1 0-1,5-7 1,-1-3 110,-2 9 8,4 15-42,-4-4-80,0-1-1,-1 1 1,1 0-1,-1 0 0,-1 0 1,1 1-1,0 6 1,4 14 5,42 196 646,-44-202-626,-2-15-37,-1 1 0,0 0 0,1 8 0,-1-4 420,-1-10-443,0-1 0,1 1 0,-1-1 0,0 1 0,0-1 0,0 1 0,0 0 0,0-1 0,0 1 0,0-1 0,0 1 0,0-1 0,-1 1 0,1 0 0,0-1 0,0 1 0,-1 0 0,-11-10-5351,11 9 4971,0 0-1,0-1 0,0 1 1,0-1-1,0 1 1,0 0-1,0 0 1,0 0-1,0 0 1,-1 0-1,1 0 1,0 0-1,0 0 1,0 0-1,0 0 1,0 0-1,0 1 1,0-1-1,0 0 1,0 1-1,0-1 1,0 1-1,0-1 1,0 1-1,0-1 1,1 1-1,-1 0 1,0-1-1,0 1 0,-1 1 1,-3 3-48,-13 5-4645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03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76 270 2912,'4'-2'315,"-1"1"1,1 0 0,-1 0-1,1 1 1,-1-1-1,1 1 1,-1 0-1,1 0 1,0 0-1,4 0 1,-6 1-240,1-1 0,0 1 0,-1-1 0,1 0 0,0 0 1,0 0-1,-1-1 0,1 1 0,0-1 0,-1 1 0,1-1 0,0 0 0,-1 0 1,1 0-1,-1 0 0,0-1 0,1 1 0,3-4 0,-3 2 208,-1 0 1,1 0-1,-1 0 0,0-1 1,1 1-1,-2-1 0,1 0 0,0 1 1,-1-1-1,0 0 0,0 0 1,1-4-1,21-44 2937,-20 43-2529,1-1-1,6-13 1,6-14 812,-13 28-955,1 0 0,0 0 1,8-12-1,-9 12 681,-6 15-28,1 2-1009,-2 1-1,1-1 1,-8 13 0,-2 6 209,-14 21 253,17-32-470,-9 20-1,-7 16 9,-34 51 0,31-54-19,23-40-81,0-1 0,0-1-1,-13 14 1,-3 2 150,13-18-97,9-5-144,0 0 1,0 0-1,0 0 0,0-1 1,0 1-1,0 0 1,0 0-1,0 0 0,0 0 1,0 0-1,0 0 1,0 0-1,0-1 0,0 1 1,0 0-1,0 0 1,0 0-1,0 0 0,0 0 1,0 0-1,0-1 1,0 1-1,0 0 0,0 0 1,0 0-1,0 0 1,0 0-1,0 0 0,0 0 1,0-1-1,0 1 1,0 0-1,0 0 0,0 0 1,0 0-1,0 0 1,-1 0-1,1 0 0,0 0 1,0 0-1,0 0 1,0-1-1,0 1 0,0 0 1,0 0-1,0 0 1,-1 0-1,1 0 0,0 0 1,0 0-1,0 0 0,0 0 1,0 0-1,0 0 1,-1 0-1,1 0 0,0 0 1,0 0-1,0 0 1,0 0-1,0 0 0,0 0 1,0 0-1,-1 0 1,1 0-1,0 0 0,0 1 1,1-5-23,1 0 1,-1 0 0,0 0-1,-1 0 1,1 0-1,-1 0 1,0 0 0,0 0-1,0 0 1,0-4-1,0-22 37,4 7-125,1 1 0,0 0 1,11-24-1,30-64 91,-42 101 107,40-78-408,-26 54 103,-1 12 148,-16 19 93,0 1 1,0 0-1,0 0 1,1 0-1,-1 0 1,0 0-1,1 0 1,-1 0-1,1 0 1,-1 1-1,1-1 1,-1 0-1,4 0 1,0 11 293,-2-4-274,1 1 0,-1 0 0,-1 0 0,4 12 0,4 11-47,-3-9 78,-1 1 1,-1 0-1,3 26 0,-1-8-220,7 42 420,-12-75-197,-1 0 1,-1 0-1,1 0 0,-1 0 1,-1 0-1,1 1 0,-4 13 1,3-19-30,0 1 0,0 0 0,0 0 1,0-1-1,-1 1 0,1-1 0,-1 1 1,0-1-1,0 1 0,0-1 1,0 0-1,0 0 0,0 0 0,0 0 1,-1-1-1,1 1 0,-1 0 0,1-1 1,-1 0-1,0 0 0,-3 2 0,-5 0 186,-1 0 0,0-1-1,0 0 1,-24 1 0,1-3-5355,23 0 1453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07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23 2976,'0'-4'13425,"-4"0"-14552,2 2 1324,-1 0 0,1 1 0,-1-1 0,1 1 0,-1 0 0,1 0 0,-1 0 0,0 0 0,1 0 0,-1 0 0,0 1 0,0-1 0,0 1 0,0 0 0,1 0 0,-1 0 0,-3 1 0,-5 0 60,0 1 1,0 0-1,-11 4 1,11-3-199,0 1 1,0 1-1,1 0 0,-1 0 0,1 1 1,1 0-1,-1 1 0,1 0 0,0 1 1,0-1-1,1 2 0,0-1 0,1 1 1,0 1-1,0-1 0,1 1 0,-7 14 1,10-18-117,1 0 0,0 1 0,0-1 0,1 0 0,-1 13 0,1-16 48,1 1 0,0-1 1,0 1-1,0-1 0,1 1 1,-1 0-1,1-1 0,0 0 1,0 1-1,3 5 0,-3-7 17,0 0 0,0-1-1,1 1 1,-1-1-1,1 1 1,-1-1 0,1 1-1,0-1 1,0 0 0,-1 0-1,1 0 1,0 0-1,0 0 1,0 0 0,0-1-1,0 1 1,0-1-1,0 1 1,0-1 0,0 0-1,1 0 1,-1 0 0,0 0-1,0 0 1,0 0-1,3-1 1,4-1 87,-1 0-1,0 0 1,0 0-1,-1-1 1,11-5 0,3-3 277,37-25 1,-50 31-283,-1-1 0,0 0 0,0-1 1,0 1-1,-1-1 0,0-1 0,-1 1 1,6-9-1,-10 14-67,0 1-20,-1 1 0,1-1 0,-1 1 1,0-1-1,1 0 0,-1 1 0,0-1 0,1 1 0,-1-1 0,0 0 0,0 1 1,0-1-1,1 0 0,-1 1 0,0-1 0,0 0 0,0 0 0,0 1 0,0-1 1,0 0-1,-1 1 0,1-1 0,0 0 0,0 0 0,-4 21 223,2 1-1,0 0 0,1-1 0,3 25 1,-1-18-3,-4 51 1,-1-53-82,0-1 0,-1 0 0,-1 0 0,-1 0 0,-2-1 0,0 0 0,-20 34 0,28-54-119,-1-1 1,0 1 0,1-1 0,-1 1 0,0-1 0,0 0-1,-1 0 1,1 0 0,0 0 0,-1 0 0,1 0 0,-1-1 0,0 1-1,1-1 1,-1 0 0,0 0 0,0 0 0,-4 1 0,4-2-16,0 0 1,-1 0-1,1 0 1,-1 0-1,1-1 1,0 1-1,-1-1 1,1 0-1,0 0 1,0 0-1,-1-1 0,1 1 1,0-1-1,0 1 1,1-1-1,-5-3 1,4 3-62,1-1 0,-1 1-1,1 0 1,-1-1 0,1 1 0,0-1 0,0 1 0,0-1 0,0 0 0,1 0-1,-1 0 1,1 0 0,0 0 0,0 0 0,0-1 0,0 1 0,0 0-1,1-1 1,-1 1 0,1 0 0,0-1 0,0 1 0,1 0 0,-1-1 0,0 1-1,1 0 1,0 0 0,2-6 0,-1 2-26,1 0 1,1 1-1,-1-1 0,1 0 1,0 1-1,1 0 0,-1 0 0,1 0 1,1 1-1,-1 0 0,12-9 1,0 3-3,0 0-1,1 2 1,33-13 0,60-14-27,-25 9 87,105-44 624,-189 71-22,-11 67 11,9-64-602,-1-1-1,1 1 1,0-1-1,0 1 1,1-1 0,-1 0-1,0 1 1,1-1-1,0 1 1,-1-1-1,1 0 1,0 1-1,0-1 1,1 0 0,-1 0-1,0 0 1,1 1-1,-1-2 1,1 1-1,-1 0 1,1 0-1,0 0 1,2 1 0,-3-2 2,4 3-4,-1-1 0,-1 1-1,1 0 1,3 5-1,-7-9 31,1 1 1,-1-1-1,0 0 0,1 1 0,-1-1 1,1 0-1,-1 0 0,0 0 0,1 1 1,-1-1-1,1 0 0,-1 0 0,1 0 1,-1 0-1,1 0 0,-1 0 0,1 0 1,-1 0-1,1 0 0,-1 0 0,1 0 1,-1 0-1,0 0 0,1 0 0,-1 0 1,1 0-1,0-1 0,10-5 490,-10 4-498,0 0 0,0 1 0,0-1 0,-1 0 0,1 0 0,0 0 0,-1 0 0,0 0 0,1 0 0,-1 0 0,0 0 0,0 0 0,0 0 0,0 0 0,0 0 0,-1 0 0,1 0 0,-1 0 0,1 0-1,-1 0 1,0 1 0,0-3 0,-4-5 21,0 0-1,0 0 0,-8-9 0,6 8-23,-5-10 57,10 16-38,0-1 0,-1 1 0,0 0 0,0 0 0,0 0 0,0 0 0,-4-3 0,-2-3-16,8 8-42,0 1 0,0 0 0,0-1 0,-1 1 0,1 0 0,0 0 1,0 0-1,-1 0 0,1 0 0,-3-2 0,-1 1-833,11 3 296,14 4 238,27 11 254,-30-9 166,23 5 0,-22-8-7,1-1 0,-1-1 0,0 0 0,1-1 0,-1-2 0,0 1-1,1-2 1,-1-1 0,0 0 0,19-6 0,-34 8 4,1 0-1,-1-1 0,0 1 0,1-1 1,-1 0-1,0 0 0,0 0 1,0 0-1,4-4 0,-6 4-56,1 1 0,-1-1 0,0 1-1,0-1 1,0 0 0,0 0 0,0 1 0,-1-1-1,1 0 1,0 0 0,-1 0 0,0 0 0,1 0 0,-1 0-1,0 0 1,0 0 0,0 0 0,0 0 0,0-2 0,-2-8 1,0 1 0,0 0 0,-1 1 0,0-1 0,-1 0 0,0 1 0,-1 0 0,0-1 0,0 2 0,-8-11 0,11 18-71,1 1-1,-1-1 1,0 0-1,0 1 1,0-1-1,1 1 1,-1-1-1,-1 1 1,1 0-1,0 0 1,0 0-1,0 0 1,-4 0-1,5 0 4,0 1 1,-1 0-1,1 0 0,0 0 0,-1 0 1,1 1-1,0-1 0,0 0 0,-1 0 1,1 1-1,0-1 0,0 1 0,0-1 1,0 1-1,0 0 0,-1-1 1,1 1-1,0 0 0,0 0 0,1 0 1,-1 0-1,0-1 0,0 1 0,0 0 1,0 1-1,0 0 0,-1 1 12,0 1-1,0 0 1,1-1 0,-1 1-1,1 0 1,0 0-1,0 0 1,-1 8 0,1 35 85,1-27 2,1-17-63,-1 0 1,0 1-1,1-1 1,-1 0-1,1 0 0,0 1 1,0-1-1,1 0 1,-1 0-1,0 0 1,4 4-1,-5-6 0,9 25 439,8 7-88,-14-26-275,0 0 1,0 0-1,1 0 0,0 0 1,1-1-1,-1 0 0,7 7 1,-7-10-73,0-1 0,-1 1 1,1-1-1,1 0 0,-1 0 0,0 0 1,0-1-1,1 0 0,6 2 0,1-1 25,-1-1-1,19 1 0,-15-2 62,-1-1-1,0 0 0,0-1 1,0-1-1,0 0 1,14-6-1,-21 7-63,-1 0-1,0-1 1,0 0 0,0 0 0,-1-1-1,1 0 1,-1 0 0,0 0 0,0-1 0,0 1-1,0-1 1,-1 0 0,0-1 0,0 1-1,3-7 1,4-12 90,-2 0-1,-1-1 0,9-41 1,-9 31-328,-7 32 188,2-4-203,4 14 100,-7-7 129,2 2-22,0 1 0,-1-1 0,1 0 0,-1 1 0,0 0 0,0-1-1,0 1 1,0 0 0,0 0 0,1 4 0,3 14-60,-4-20 76,3 7 26,-1 0 0,1 1 0,-2 0 0,1-1 0,-1 1 0,0 0 0,0 15 0,-2-19 5,-2 29 179,2-32-188,0 0 0,-1 0 0,1 0 0,-1 0 0,1 0 0,-1 0 0,0 0 0,0 0 0,0 0 0,0 0 0,0-1 1,0 1-1,0 0 0,-3 1 0,0 0 55,0 1-1,0-1 1,0 0 0,-1-1-1,-7 4 1,9-5-48,1 0 0,-1 0 0,0-1 0,0 0 0,1 1 0,-1-1 0,0 0 0,0 0 0,1-1 0,-1 1 0,0 0 0,0-1 0,-3-1 0,0 1 29,-23-9-99,27 10 29,0-1-1,0 0 0,1 0 1,-1 0-1,0 0 1,0 0-1,1 0 0,-1 0 1,1-1-1,-1 1 0,-1-3 1,3 4 14,0 0 1,0 0-1,0 0 1,0-1-1,0 1 0,-1 0 1,1 0-1,0 0 1,0-1-1,0 1 1,0 0-1,0 0 1,0 0-1,0-1 0,0 1 1,0 0-1,0 0 1,0 0-1,0-1 1,0 1-1,1 0 1,-1 0-1,0 0 0,0-1 1,0 1-1,0 0 1,0 0-1,0 0 1,0 0-1,0-1 0,1 1 1,-1 0-1,0 0 1,0 0-1,0 0 1,0 0-1,1-1 1,-1 1-1,0 0 0,0 0 1,0 0-1,1 0 1,-1 0-1,0 0 1,0 0-1,1 0 1,10-2-81,13 3 80,0 1-1,0 0 0,-1 2 1,0 1-1,1 1 1,33 13-1,-33-11 2672,-2-2-5637,-8-3-2273,0-1 1,1-1-1,13 0 0,0-1 1094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08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20 5824,'11'-2'10067,"-16"4"-7057,2 0-2668,0-1-1,0 1 1,0-1 0,1 1 0,-1 0-1,1 0 1,-1 0 0,1 1 0,0-1-1,0 1 1,-4 4 0,-8 10 442,-26 21-109,-49 60-1,86-93-675,0-1 1,0 1-1,1 0 0,-1 0 0,1 0 0,0 0 0,0 0 0,1 0 1,0 0-1,-1 7 0,1-10 0,1-1 1,0 1-1,0 0 1,0 0-1,0 0 1,0 0-1,0-1 1,0 1-1,1 0 1,-1 0-1,0-1 1,1 1-1,0 0 1,-1 0-1,1-1 0,0 1 1,0-1-1,0 1 1,0-1-1,0 1 1,0-1-1,1 1 1,-1-1-1,0 0 1,1 0-1,-1 0 1,1 0-1,-1 0 1,1 0-1,0 0 1,-1 0-1,3 0 1,-1 0 12,0-1-1,0 0 1,0 1 0,0-1 0,-1-1 0,1 1 0,0 0 0,0-1 0,0 1 0,-1-1 0,1 0 0,0 0 0,0 0 0,-1 0 0,1 0 0,-1-1 0,1 1-1,-1-1 1,0 0 0,0 1 0,4-5 0,2-2 52,0-1 0,0 0-1,10-16 1,-9 11-124,-1-1 0,-1-1 0,0 1 0,6-25 0,6-13-51,-9 25-70,-10 29 155,0 1 0,0-1 0,1 1 0,-1-1 0,0 1 0,1-1 0,-1 1 0,1-1 0,-1 1 0,1-1 0,0 0 0,0 0 0,1 3 0,0-2 22,18 38 273,-14-26-194,1 0-1,1 0 0,14 19 0,-20-30-42,1 0 0,-1 0 0,1 0 0,0 0 0,0-1 0,0 0 0,0 1 0,0-1 0,1 0 0,-1 0 0,1-1 0,-1 1-1,1-1 1,0 0 0,-1 0 0,1 0 0,0 0 0,0-1 0,4 1 0,-3-2 38,0 1-1,-1-1 1,1 0-1,-1 0 1,1 0-1,-1-1 0,0 1 1,0-1-1,6-4 1,-2 2 0,-1-1 0,0 0 0,0 0 0,6-7 1,6-10 37,-1 0 0,0-1 1,19-36-1,-5 7-269,-31 52 152,-1-1 1,0 0 0,1 1 0,-1-1-1,1 0 1,-1 1 0,1-1 0,-1 1-1,1-1 1,0 1 0,-1-1 0,1 1-1,0-1 1,-1 1 0,1-1 0,0 1 0,-1 0-1,1 0 1,0-1 0,1 1 0,-1 0 7,0 0 1,0 1-1,0-1 1,0 0-1,0 1 1,0-1-1,-1 1 1,1-1 0,0 1-1,0-1 1,0 1-1,-1 0 1,1-1-1,0 1 1,-1 0 0,1 0-1,-1-1 1,1 2-1,9 14 109,-2-1 0,0 1-1,-1 1 1,8 25 0,-13-34-77,0 0 0,-1 0 1,0 0-1,0 1 0,-1-1 1,0 0-1,-1 0 0,1 1 0,-2-1 1,1 0-1,-1 0 0,0 0 1,-1 0-1,-4 9 0,6-14 7,0-1-1,-1 0 0,1 1 1,-1-1-1,1 0 1,-1 0-1,0 0 0,0 0 1,0 0-1,0 0 1,0 0-1,-1-1 0,1 1 1,0-1-1,-4 2 1,2-2 20,0 1 1,0-1 0,-1 0-1,1 0 1,0-1 0,-1 1-1,1-1 1,-8-1 0,-2 0 0,-1-2 1,1 0-1,0 0 1,-20-9-1,15 5-64,0 0-1,-29-17 1,37 11-347,84 36-235,-35-10 460,-14-4 228,47 11 0,-42-14 6,-15-3-24,-1 0-1,1-1 1,17 0-1,-11-1-14,-12-1-33,0 0 0,0 0 0,0 0 0,0-1 0,13-3 0,3 0-16,-20 3-125,-1 1-1,0 0 1,0-1-1,1 1 1,-1-1-1,0 0 1,0 0-1,0 0 0,0-1 1,0 1-1,0-1 1,-1 0-1,5-3 1,-6 4-394,-1-1 1,0 1-1,1 0 0,-1-1 1,0 1-1,0-1 0,0 1 1,0-1-1,0 1 0,0-1 1,-1 1-1,1-1 1,0 1-1,-1-1 0,1 1 1,-1-1-1,0 1 0,0-2 1,-5-9-2802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09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34 4480,'6'-5'714,"0"0"0,0 0 1,10-5-1,-2 1 7639,-18 16-5071,2-4-2799,-9 11 1000,-23 25 0,22-26-1417,-20 27 1,-10 30-274,37-61-232,1 1-1,0-1 1,1 1 0,0 0 0,-3 19-1,6-26 71,0-1-1,-1 1 0,2-1 0,-1 0 0,0 1 0,0-1 0,1 1 0,-1-1 0,1 0 1,1 5-1,-1-6 162,-1 0 0,1 0 0,0 0 0,-1 0 0,1 0 0,0 0 0,0 0 0,0-1 0,-1 1 0,1 0 0,0-1 0,0 1 0,0 0-1,0-1 1,0 1 0,1-1 0,-1 1 0,0-1 0,0 0 0,0 0 0,0 1 0,0-1 0,0 0 0,3 0 0,1-1-542,1 1-1,-1-1 0,11-4 1,22-6-3394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09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6 10400,'5'-5'3840,"-5"10"639,-5 4-3231,-4-2 1280,-5 7-1472,0-5-32,-2 3-608,-2 1-320,4-1-96,-6 1-352,10 1 192,1-2-2976,9 0 1728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10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13 7136,'-3'-6'2650,"3"6"-2561,1 0 0,-1 0 1,0 0-1,0 0 0,0 0 0,1 0 0,-1 0 0,0 0 0,0 0 0,0-1 0,0 1 0,0 0 0,1 0 1,-1 0-1,0 0 0,0 0 0,0 0 0,0-1 0,0 1 0,0 0 0,0 0 0,0 0 0,1 0 0,-1 0 1,0-1-1,0 1 0,0 0 0,0 0 0,0 0 0,0-1 0,0 1 0,0 0 0,0 0 0,0 0 0,0 0 1,0-1-1,0 1 0,0 0 0,0 0 0,0 0 0,0 0 0,-1-1 0,1 1 0,12 8 8092,-5-3-7098,-5-3-825,0 0-1,0 0 1,-1 1-1,1-1 1,-1 1 0,1 0-1,-1-1 1,0 1-1,0 0 1,0 0 0,1 5-1,1 36 328,0-4-629,1-14-419,-3-16-1288,1 0 1,0 0-1,0 0 1,6 15-1,10-19-7231,-15-6 8135,15-3-3606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10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 13536,'-11'0'6143,"11"3"-5343,0 6 2240,-9 0-1824,4 4 288,1 3-896,-1 1-416,5 4-96,0 4-320,5 5 128,-1 6-2080,15 1 1216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2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456 433 2912,'-16'0'17643,"8"0"-16732,-10 0-165,-30 4 0,41-3-657,0 0-1,0 1 1,0 0 0,1 1 0,-1-1 0,0 1 0,-7 5 0,-29 18 226,-40 26 54,70-43-295,2 0-1,-1 1 0,1 1 0,-14 16 0,5-2-161,7-11 278,1 2 1,1-1 0,0 2 0,1-1-1,-13 29 1,22-42-140,0 0 0,0 0-1,0 1 1,1-1 0,-1 0-1,1 0 1,-1 1 0,1-1-1,0 0 1,1 1 0,-1-1-1,0 0 1,1 0 0,0 1 0,1 2-1,0-2-13,0 0 0,0 0-1,0 0 1,1-1-1,-1 1 1,1-1 0,0 1-1,0-1 1,0 0 0,4 3-1,7 3 63,1 0 0,0 0-1,0-2 1,26 10 0,-37-15-68,17 4 56,0 0 0,0-1 0,0-1 0,1-1 0,28 0 0,-1 0 25,-33-1 18,0-2-1,28-2 0,-37 2-104,1-2 0,0 1 0,-1-1 0,0 0 0,1-1 1,-1 1-1,0-1 0,7-5 0,-14 8-25,3-2 14,1 1 0,-1-1 0,0-1 0,0 1 0,-1 0 0,1 0 0,0-1 0,-1 0 0,0 1 0,4-7 0,-3 5-11,-1 0 0,0 0 0,0 0 0,0 0 0,-1-1 0,1 1 0,-1 0 0,0-1 0,0 1 0,-1-1 0,1 1 0,-1-1 0,0 1 0,0-1 0,-1 0 0,1 1 0,-3-8 0,-49-141 434,47 142-429,0 1 0,0-1 0,-14-19 0,3 4-35,-3 0-35,-27-30 0,43 53 80,-18-18 23,-1 1 0,-1 0 1,-48-30-1,18 13 114,30 21-80,1-1 1,1-1-1,0-1 1,1-1 0,-29-38-1,48 56-77,-1 0 1,0-1-1,1 1 0,0-1 0,0 1 1,-1-1-1,2 1 0,-1-1 0,0 0 1,0 0-1,1 1 0,0-1 1,-1 0-1,1 0 0,0 0 0,0 1 1,1-1-1,-1 0 0,0 0 0,1 0 1,0 1-1,0-1 0,0 0 0,0 1 1,0-1-1,0 1 0,1-1 1,-1 1-1,1 0 0,0-1 0,-1 1 1,1 0-1,0 0 0,3-2 0,3-3 25,1 1-1,0-1 0,0 2 0,0-1 1,1 1-1,0 1 0,15-6 0,-1 3 86,0 1 0,0 1 0,1 1 0,0 1 0,-1 2 0,1 0-1,0 1 1,31 5 0,-40-1-39,0 0 1,0 1-1,-1 0 0,0 2 1,1 0-1,-2 0 0,18 13 1,-27-18 1199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3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26 5408,'-11'-2'11223,"7"15"-9343,-5 21-988,2 0 0,-4 50 0,5 70 102,6-139-886,0 0 0,1 0 0,1 0 1,1-1-1,0 1 0,0-1 1,2 1-1,0-1 0,10 21 0,-14-34-100,0 1 0,-1-1 0,1 1 0,0-1-1,0 1 1,0-1 0,0 0 0,1 1 0,-1-1 0,0 0 0,0 0-1,1 0 1,-1 0 0,1 0 0,-1 0 0,1 0 0,-1-1-1,1 1 1,-1 0 0,1-1 0,0 1 0,-1-1 0,1 0-1,0 0 1,-1 1 0,1-1 0,0 0 0,-1 0 0,1-1-1,0 1 1,0 0 0,-1-1 0,1 1 0,-1-1 0,1 1-1,0-1 1,1 0 0,2-3-2,1 1-1,-1-1 0,0 1 1,0-2-1,-1 1 1,1 0-1,-1-1 1,7-10-1,-2 1 37,-1-1 1,-1 0-1,0-1 1,-1 0-1,-1 0 1,4-23-1,2-1 2,7-23-53,37-113 648,-53 169-582,1-1 123,0 0 1,0 0 0,-1-1-1,0 1 1,1-16 0,-3 26-139,0 1-1,1-1 1,0 1 0,-1-1 0,1 1-1,2 3 1,5 15 39,0 16 18,4 76-1,-8-64-65,4 117 175,-9-131 55,-1 1 0,-12 57 0,-4-19-112,-2 0-1,-4-2 1,-34 72-1,49-125-294,0-1 0,-14 18-1,19-30 86,0 0 0,0-1 0,-1 0 0,1 0 0,-1-1 0,0 1 0,-1-1 0,1 0 0,-1 0 0,-5 2 0,8-5 32,1 0 1,0 0-1,0 0 1,-1-1-1,1 1 1,0-1-1,-1 1 1,1-1-1,-1 0 1,1 0-1,0 0 1,-1-1-1,1 1 1,-1 0-1,1-1 1,0 1-1,-1-1 1,1 0-1,0 0 1,0 0-1,0 0 1,0 0 0,0-1-1,0 1 1,0 0-1,0-1 1,0 0-1,0 1 1,1-1-1,-1 0 1,-1-2-1,-2-4-25,0 0 0,0-1 1,0 0-1,1 1 0,0-1 0,-3-13 0,5 14 83,0-1-1,1 0 0,0 0 1,0 0-1,1 0 0,0 0 1,0 0-1,1 0 1,0 0-1,1 1 0,0-1 1,0 0-1,1 1 0,0-1 1,1 1-1,5-10 0,-3 7-37,1 0-1,1 0 0,0 1 1,0 0-1,1 0 0,0 1 1,1 0-1,0 0 1,0 1-1,20-11 0,4 2-1329,1 2-1,56-17 1,-46 18-2987,-10 1 1573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3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73 181 3072,'-23'10'3652,"-2"0"5389,24-10-8881,0 1-1,1-1 1,-1 0 0,1 0-1,-1 1 1,0-1 0,1 0-1,-1 0 1,1 0 0,-1 0-1,0 1 1,1-1 0,-1 0-1,0 0 1,1 0 0,-1-1-1,0 1 1,1 0 0,-1 0-1,1 0 1,-1 0 0,0-1-1,1 1 1,-1 0 0,1 0 0,-1-1-1,0 1 1,1-1 0,-1 1-1,1 0 1,-1-1 0,1 1-1,0-1 1,-1 1 0,1-1-1,-1 1 1,1-2 0,-1 1-6,1-1 0,0 1 1,-1 0-1,1-1 1,0 1-1,0 0 0,0-1 1,0 1-1,0-1 1,0 1-1,1 0 0,-1-1 1,0 1-1,2-3 1,1-1-7,0-1 0,1 1 1,0 0-1,1 0 0,-1 0 1,1 0-1,-1 1 0,9-6 1,3-3 30,-1 0 73,1 1-1,0 1 0,1 1 1,0 1-1,1 0 1,0 1-1,0 0 1,1 2-1,0 0 0,0 2 1,0 0-1,1 1 1,35-1-1,-52 3-213,1 1 1,-1 0-1,1 0 0,0 0 0,-1 1 0,1-1 1,0 1-1,-1 0 0,1 0 0,-1 0 1,1 0-1,-1 1 0,0 0 0,0-1 0,1 1 1,-1 0-1,5 5 0,3 5 122,-5-5-85,1 1-1,-1-1 1,7 14 0,-2-2 130,-4-5 1,0 0 0,1 0-1,1-1 1,0 0 0,18 17 0,-26-29-186,0 0 1,0 0-1,0 0 1,0-1-1,0 1 1,0 0-1,1-1 1,-1 1-1,0-1 1,0 1-1,1-1 1,-1 0-1,0 0 1,1 1-1,-1-1 1,0 0-1,1 0 1,-1 0-1,1 0 1,-1-1-1,0 1 1,1 0-1,-1-1 1,0 1-1,0 0 1,1-1-1,-1 0 1,0 1-1,2-2 1,4-3 13,-1 1 1,0-1-1,0 0 1,6-8-1,3-2-160,-1 2-334,17-20-1,-6 6-3362,2 3-8126,-10 14 7763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4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9 711 4896,'-9'-4'14383,"18"3"-12660,-6 0-1615,0 0-1,0-1 1,-1 1 0,1 0-1,0 0 1,0 1-1,0-1 1,0 1 0,0-1-1,1 1 1,-1 0 0,0 0-1,5 1 1,8 0 209,-14-2-284,-1 0 1,0 1-1,0-1 0,0 0 0,1 1 1,-1-1-1,0 0 0,0 0 1,0 0-1,1-2 0,-2 3-37,1-1 0,-1 0 0,1 1-1,-1-1 1,1 1 0,-1-1 0,1 0 0,-1 1-1,1-1 1,0 1 0,-1 0 0,1-1 0,-1 1-1,1-1 1,0 1 0,0 0 0,-1 0 0,1-1-1,0 1 1,0 0 0,-1 0 0,1 0 0,0 0 0,1 0-1,1 3 79,0 1 0,0 0-1,-1 0 1,1 0-1,-1 0 1,0 1 0,0-1-1,0 0 1,0 1-1,-1 0 1,2 5 0,0 8 155,1 31 1,-2-21-218,21 258 489,35 82 546,-48-319-947,10 42 211,3 0 0,43 106 0,-64-190-371,-2-6 85,1 1 1,0 0-1,-1 0 1,1 0-1,0 0 1,0-1-1,0 1 1,0 0-1,0-1 1,0 1-1,2 2 619,-2-12-473,11-23-203,-2 0-1,7-37 1,-12 49 33,10-47 62,17-70 39,42-144-83,66-526-1,-129 594 46,-5 85-389,-6 113 407,0 13-81,0-1-1,0 1 0,0-1 0,0 1 0,0 0 0,0-1 1,0 1-1,0 0 0,0-1 0,-1 1 0,1 0 0,-1 0 0,1-1 1,-1 1-1,1 0 0,-1 0 0,-1-2 0,2 2 6,-2-9 20,2 9-19,0 0 0,0 0 0,0 0 1,0 0-1,-1 0 0,1-1 1,0 1-1,0 0 0,-1 0 1,1 0-1,-1 0 0,1 0 1,-1-1-1,-12-19 14,1 6-133,12 15 107,-1 0-1,1 0 1,0 0-1,0 0 1,0 0-1,0 0 1,0 0-1,0 0 1,0 0-1,0 0 1,0 0-1,0 0 1,0 0 0,-1 0-1,1 0 1,0 0-1,0 0 1,0 0-1,0 0 1,0 0-1,0 0 1,0 0-1,0 0 1,0 0-1,0 0 1,0 0-1,0 0 1,-1 0-1,1 0 1,0 0-1,0 0 1,0 0-1,0 0 1,0 0 0,0 0-1,0 0 1,0 0-1,1 0 38,14 0 171,287-18 325,-65 1-390,255 8 428,-203 8-279,-134 3-14,-126-1-211,-18 0-39,0-1 0,-1 0 0,1-1 0,0 0 1,0 0-1,14-5 0,-21 5-21,-3 0-3,-1 1 1,1 0 0,-1 0-1,1 0 1,-1-1-1,1 1 1,-1 0-1,1 0 1,-1 0-1,1 0 1,0 0 0,-1 0-1,1 0 1,-1 0-1,1 0 1,-1 0-1,1 0 1,-1 0-1,1 0 1,0 1 0,-1-1-1,1 0 1,-1 0-1,1 0 1,-1 1-1,1-1 1,-1 0 0,1 1-1,-1-1-27,1 1 0,-1-1 0,0 0 0,1 0 0,-1 1 0,0-1 0,1 0 0,-1 0 0,1 0 0,-1 0 0,1 0 0,-1 0 0,0 1 0,1-1 0,-1 0 0,1 0 0,-1 0 0,1-1 0,-1 1 0,1 0 0,-1 0-1,0 0 1,1 0 0,6-7-4596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4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6 150 4064,'-5'0'18671,"22"0"-17228,28 6-1,-28-4-1340,28 2-1,-9-5 205,0 3 0,68 10 0,-94-10-283,0 0 0,0 1 0,0 0 0,15 8 0,-22-9-21,0 0 1,0-1 0,-1 1-1,1 0 1,0 0 0,-1 1-1,1-1 1,-1 0 0,0 1-1,0-1 1,0 1-1,0 0 1,0 0 0,-1 0-1,1 0 1,-1 0 0,0 0-1,1 4 1,-1-1 31,0 0 0,-1 0 0,1 0 0,-1 0 0,-1 0 0,1 0 0,-1 0 0,-2 8 0,-3 5 55,-10 24 1,6-18 65,-5 10-75,-29 50 0,37-74 8,-1 0 0,0 0 0,-11 10 0,22-26 123,0-1 1,1 1-1,-1 0 1,1 0 0,6-6-1,23-19 64,-3 4-263,39-28 0,51-27 660,-101 66-638,-1-1 1,-1 0 0,16-19-1,-31 32-13,1 0 0,-1 0 0,0 0 0,-1 0 0,1 0 0,0 0 0,-1-1 0,0 1 0,0-1 0,0 1 0,0-1 0,0 1 0,-1-1 0,0 0 0,1 1 0,-1-1 0,-1-3 0,0-4-43,-1 0 0,0 1-1,-1-1 1,-5-13 0,-7-7-588,12 25-625,0 1 0,0-2-1,0 1 1,1 0 0,-2-8 0,4 13 1008,-1-1-659,1-1 0,-1 1 1,1-1-1,-1 1 0,1-1 0,0 1 0,0-1 0,0 1 0,1-1 0,-1 1 1,1-1-1,-1 1 0,3-5 0,5-6-2511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4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54 4576,'-26'0'2057,"12"0"6046,27-6-2425,28-9-3890,-23 11-1369,112-23 1941,-127 27-2300,-1-1-1,1 1 1,-1 0 0,1 0 0,-1 0 0,1 0 0,0 0 0,-1 1 0,1-1 0,-1 1 0,1 0 0,-1 0 0,0 0 0,1 0-1,-1 0 1,0 0 0,1 0 0,-1 1 0,0-1 0,0 1 0,0 0 0,-1 0 0,1 0 0,0 0 0,0 0 0,-1 0 0,0 0 0,1 0-1,-1 0 1,0 1 0,0-1 0,0 0 0,0 1 0,-1-1 0,1 1 0,0-1 0,-1 6 0,4 13 149,1 0 0,0-1-1,2 1 1,0-1 0,14 26 0,-11-24-231,-2-5 97,12 19 0,-1-1-3056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4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3 5408,'-1'-1'406,"1"1"-1,-1 0 1,0-1 0,1 1 0,-1 0 0,0 0 0,1 0-1,-1 0 1,0 0 0,1 0 0,-1-1 0,0 2 0,1-1-1,-1 0 1,-1 0 0,-2 6 3307,3-4-3424,1-1 0,-1 0 0,0 1 1,1-1-1,-1 0 0,0 0 0,0 0 1,0 0-1,-2 2 0,-58 44 4334,32-28-3377,-41 21 0,36-23-955,-42 20 646,-75 52 1,130-75-1352,0 1 0,1 0 1,1 2-1,1 0 0,0 2 0,2 0 1,0 0-1,-15 26 0,19-24-3948,10-4 1300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4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9 195 4480,'-9'-5'14170,"19"9"-10101,-5-3-3714,0 0 1,0 0-1,0 0 0,0-1 0,1 0 0,-1 0 0,8-1 0,2 0 47,304-26 2072,70-25-1956,-202 25-434,252-34 312,-198 36-732,-199 21-3563,-27 8 1739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1888,'2'-13'2581,"5"9"174,-5 3-2412,0 1 0,0-1 0,0 0 0,0 0 0,0 0 0,0 0 0,3-3 0,27-12 13744,-28 31-12470,2 18-1524,34 243 2205,-34-222-1986,2 8 64,-2-32-238,-4-15-74,1 0 1,6 17-1,-7-24 36,3 5 25,-1-1 0,5 24-1,-7-29-38,0 0 0,0-1 0,1 1 0,0-1-1,0 0 1,1 0 0,8 11 0,8 15 129,-7-9-179,4 9 221,-15-28-236,0-1 1,0 0-1,0-1 0,0 1 1,1 0-1,-1-1 0,1 1 1,-1-1-1,6 4 0,-5-5 7,1 0 0,-1-1 0,1 1 0,-1-1 0,1 0 0,-1 0 0,1 0 0,-1 0 0,0 0 0,1-1 0,-1 1 0,1-1 0,-1 0 0,0 0 0,1-1 0,-1 1 0,0-1 0,0 1 0,5-5 0,19-11 56,47-41 0,-37 29 58,-22 16-133,0 0 0,0-1 1,22-29-1,-28 31 10,-1 0 0,0 0 0,0 0 0,-2-1 0,1 0 0,3-14 0,-5 8-2,0 0 0,-2-1-1,0 0 1,-1 0 0,-1 0-1,-1 1 1,-3-21 0,1 12 49,-11-95-148,-2 60 191,8 40-170,2 3 20,-5-20-46,9 30-454,0 1 1,-1 0-1,-5-13 0,6 19-376,0 0 0,-1 0 0,1 0 0,-1 0 0,0 0 0,0 1 0,-3-4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09:4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 1728,'-9'-3'12906,"2"6"-9882,2 0-1590,8-2 1591,2 0-1703,2 3-1043,0-1 1,0 0-1,0-1 0,0 1 0,0-1 0,0-1 0,1 1 1,-1-1-1,13 0 0,76-6 578,-50 2-719,-21 1-60,0-1 0,29-7 0,-22 4 56,45-2-1,-4 0 448,-40 9-730,-32-1 554,9 5-122,-9-3-254,1 0-1,-1 0 1,1 0-1,-1 1 1,0-1-1,0 0 0,0 1 1,0-1-1,0 1 1,-1-1-1,1 1 1,-1-1-1,1 4 1,-1 40 119,-1-27-311,2 2 5,-3 37-500,2-51-1087,-1 0-1,-1 0 1,-2 9 0,-2 1-1386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1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0 631 1824,'9'1'22867,"-4"-2"-25660,7-3 3767,-8 2-739,1 1 0,-1-1 0,1 0 0,-1-1 0,0 1 0,6-5 0,5-6 568,-8 7-628,0-1 0,1 1 1,-1 0-1,1 1 0,1 0 0,-1 0 0,1 1 1,0 0-1,0 1 0,15-5 0,-6 5-88,-1 2 1,1-1-1,26 3 0,18-1-30,-35-1-30,96-10 388,-50-1-106,120-19-26,-135 23-199,90-1 0,-76 6-39,107-12 228,-93 6-196,128 2 0,-138 8 187,112-12 0,70-26-81,-192 27-153,40-8 19,38-5 20,135 3-35,1 19 173,-149 2-294,66-8 354,-67 2-102,431-22 342,-83-9-502,-330 14 176,-45 4-244,181-8 29,31-5 158,-152 4-257,336-14 144,-419 30 171,-40 5-71,7-2-135,35-5 107,-55 11-34,200-9 264,-61 17 173,-39 0-414,-4 0-75,-65-3-56,-46 0-157,-9-3-985,2-8-5088,5-8-634,3 0 2156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35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325 433 1408,'5'5'8602,"-1"-18"-6831,-3 7-1308,-1 5-440,0 1 1,0-1-1,-1 1 1,1-1-1,0 0 1,0 1-1,0-1 1,0 1-1,0-1 1,-1 1 0,1-1-1,0 0 1,-1 1-1,1-1 1,0 1-1,-1-1 1,1 1-1,0 0 1,-2-2-1,-4-10 1523,-3-5-420,-15-23-1,19 18-666,4 16-628,1 4 215,-1 0-1,1 0 1,0 1-1,-1-1 1,0 0 0,1 0-1,-1 1 1,0-1-1,1 1 1,-1-1-1,0 1 1,0-1-1,-1 1 1,1-1 0,-2 0-1,-2-5 84,0 1-1,0-1 1,-5-12 0,-12-15 252,-1 5 496,-2 0-1,-52-44 0,62 59-587,9 7-67,-1 1 0,-12-10 0,9 8-89,9 6-103,-1 0 1,0 0 0,1 0-1,-1 1 1,0-1-1,0 1 1,0 0 0,-1-1-1,1 1 1,-2-1-1,-4-3-92,2 1-855,5 3-85,1 1 943,-1 0 0,1 0 0,0 0 0,0 0 0,0 0 0,0 0 0,0 0 0,0 0 0,0 0 0,0 0 0,0 0 0,0 0 0,0 0 0,-1 2-1651,4-2-60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0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0 837 4224,'0'0'1365,"0"1"-1280,0-1 1,0 0-1,0 0 0,1 1 1,-1-1-1,0 0 0,0 1 1,0-1-1,1 0 0,-1 0 1,0 1-1,0-1 0,0 0 1,1 0-1,-1 0 0,0 1 1,1-1-1,-1 0 0,0 0 1,0 0-1,1 1 0,5-2 345,1 1 0,-1-1 0,0 0 0,0 0 0,0-1-1,0 0 1,-1 0 0,1 0 0,10-6 0,1-4 476,27-20 0,-7 4-110,-30 23-688,112-83 1465,-101 73-1406,-1-2 0,0 0 1,-1 0-1,19-29 0,-19 20 44,-2 0-1,-1-1 1,16-44 0,62-231 253,-87 285-488,0 0 0,-1 0 0,0-21 0,-4 33-473,-2 11 159,-2 9 63,-60 264 345,60-251-1,-4 54-1,9-67 48,0 0 0,1 0 0,0 1-1,1-1 1,5 17 0,-6-29-24,0 1 0,1 0 1,-1 0-1,1-1 0,-1 1 0,1-1 1,0 1-1,1-1 0,-1 0 1,0 0-1,1 0 0,0 0 0,0 0 1,0-1-1,0 1 0,4 2 1,-4-4-29,1 1 1,-1-1 0,1 0 0,0 0 0,0 0 0,-1-1-1,1 1 1,0-1 0,0 0 0,0 0 0,0 0 0,-1 0 0,1-1-1,0 0 1,0 1 0,-1-1 0,7-3 0,45-14 359,92-46 0,-60 13-702,-80 46 95,-10 7-296,-15 9-171,9-5 547,0 2-1,1-1 1,-12 15-1,18-20 112,-1 1 0,1-1-1,1 1 1,-1-1-1,0 1 1,1 0 0,-1 0-1,1 0 1,0 0-1,0 0 1,0 0 0,1 0-1,-1 1 1,1-1-1,-1 0 1,1 0-1,1 5 1,0-4 24,0-1 0,0 0 0,0 0 0,1-1 0,-1 1 0,1 0 0,0 0 0,0-1 0,0 1 0,0-1 0,0 0 0,1 0 0,-1 1 0,1-1 0,-1-1 1,1 1-1,0 0 0,0-1 0,5 3 0,-4-2 112,1 0 1,0-1 0,1 1 0,-1-1 0,0 0 0,0 0-1,1 0 1,-1-1 0,0 0 0,1 0 0,5-1 0,-9 1-115,0 0 1,0-1 0,0 1-1,0-1 1,0 0 0,0 1-1,0-1 1,0 0 0,0 0-1,0 0 1,0-1 0,-1 1-1,1 0 1,-1-1 0,1 1-1,-1-1 1,1 1 0,-1-1-1,0 0 1,1 0 0,-1 0-1,0 1 1,0-1 0,-1 0-1,1 0 1,0 0 0,-1 0-1,1-1 1,-1 1 0,0 0-1,1 0 1,-1 0 0,0 0-1,0 0 1,-1 0 0,1-1-1,0 1 1,-1 0 0,0-3-1,-1-2-63,-1 1-1,1-1 1,-1 0-1,0 1 1,-1 0-1,0 0 1,0 0-1,0 0 1,-1 1-1,1-1 1,-8-5-1,7 7-64,1 0 0,-1 0-1,1 1 1,-1 0 0,0 0-1,0 0 1,-1 0-1,1 1 1,0 0 0,-1 0-1,1 0 1,-1 1 0,0 0-1,-8-1 1,14 2 95,0 0 0,0 0 1,0 0-1,0 0 0,1 0 0,-1 1 1,0-1-1,0 0 0,0 0 0,0 0 1,0 0-1,0 0 0,0 0 0,0 0 1,0 0-1,0 1 0,1-1 0,-1 0 0,0 0 1,0 0-1,0 0 0,0 0 0,0 0 1,0 1-1,0-1 0,0 0 0,0 0 1,0 0-1,0 0 0,0 0 0,0 1 1,0-1-1,0 0 0,0 0 0,0 0 0,0 0 1,-1 0-1,1 0 0,0 1 0,0-1 1,0 0-1,0 0 0,0 0 0,0 0 1,0 0-1,0 0 0,0 0 0,0 0 1,-1 1-1,1-1 0,0 0 0,0 0 0,0 0 1,0 0-1,0 0 0,0 0 0,-1 0 1,1 0-1,0 0 0,0 0 0,0 0 1,0 0-1,0 0 0,0 0 0,-1 0 0,1 0 1,0 0-1,0 0 0,12 9 93,15 0 71,1 0 0,0-2-1,47 7 1,-9-3-15,-57-9-872,1-1 1,0 0-1,11-1 1,-19 0 32,-11-3-7082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5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38 2240,'-3'0'736,"1"0"-38,1 0 1,0 0-1,-1 0 0,1 0 0,0 0 1,0 0-1,-1 1 0,1-1 0,0 0 1,0 1-1,-1-1 0,1 1 0,-2 1 1,1-2-329,0 1 1,0-1 0,0 1-1,1-1 1,-1 0 0,0 1-1,0-1 1,0 0 0,0 0 0,0-1-1,-3 0 1,-13 1 1388,2 3 222,-1-1-1,-17 0 1,20 1-422,8-1 505,12-3-1256,32-6-621,58-3 0,-46 6-22,3-1 16,113-7 81,10 4-769,-146 6 614,160-4 373,-152 6-443,-30 0-3154,0 0-3403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37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537 238 2080,'0'-4'9322,"0"4"-9239,0-1-1,0 1 0,0 0 0,0-1 1,0 1-1,0 0 0,0-1 0,0 1 1,0 0-1,-1-1 0,1 1 0,0 0 1,0-1-1,0 1 0,0 0 0,0 0 1,-1-1-1,1 1 0,0 0 1,0-1-1,0 1 0,-1 0 0,1 0 1,0 0-1,-1-1 0,1 1 0,0 0 1,0 0-1,-1 0 0,1 0 0,0-1 1,-1 1-1,1 0 0,0 0 0,-1 0 1,1 0-1,-1 0 0,-6-4 622,-1 0 404,2 1-644,0-1 0,0 1 1,-8-7-1,13 9-407,0 0-1,0 0 1,0 1 0,0-1 0,0 1-1,0-1 1,0 1 0,0-1 0,0 1-1,0-1 1,0 1 0,0 0 0,-2-1-1,2 1-26,0 0 0,0 0-1,0 0 1,-1-1 0,1 1 0,0-1-1,0 1 1,0-1 0,0 1 0,0-1-1,0 1 1,1-1 0,-2-1-1,-6-4 172,-1 1 0,1 0 0,-1 0 0,0 1-1,-9-4 1,-6-3 29,-64-26-58,44 20-40,7 3 69,15 7-219,-23-12 0,35 15-33,0-1 0,0 2 0,0 0 0,-15-3 0,0 0-216,16 4 316,5 1-730,0 0-1,1 0 1,-1 0 0,1 0-1,-1-1 1,-3-2 0,5 0-796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38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796 198 3072,'0'0'976,"-1"-1"-587,-9-3 148,10 2 833,1 1-248,-2 0-876,1 0 0,-1 0 0,0 1 0,1-1 0,-1 0 0,0 0 0,1 1 0,-1-1 0,0 1 0,0-1 0,0 1 0,0-1 0,0 1 0,0-1 0,0 1 0,-1-1 0,-1 0 117,0 0 0,-1 0 0,1-1 1,0 1-1,0-1 0,-5-3 0,4 2 33,0 0 0,0 0 0,-1 1 0,-6-3 0,-3 0 191,-16-6 183,0 1 0,-39-6-1,58 14-626,-179-26 1378,154 24-1204,-27-3-170,0-2 0,-95-27-1,134 25-1432,-3 0-4777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38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614 230 2080,'0'0'1867,"-3"-11"2644,-41 6-644,2-1-2155,17 2-611,-36-10 0,21 4 30,-9-4-40,0-2-1,-49-23 1,49 19-1030,26 11-435,0-2 0,0 0-1,2-2 1,-22-15-1,36 23-348,6 5 460,0 0 1,0-1-1,1 1 1,-1 0-1,0-1 0,0 1 1,1-1-1,-1 1 0,0-1 1,1 1-1,-1-1 1,1 1-1,-1-1 0,1 0 1,-1 1-1,1-1 0,-1 0 1,1 0-1,0 1 1,-1-1-1,1-1 0,9 6-7235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39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820 38 2976,'0'-1'204,"0"0"0,0 1 1,0-1-1,0 0 0,0 0 0,0 0 1,0 0-1,-1 1 0,1-1 1,0 0-1,0 0 0,-1 0 0,1 1 1,0-1-1,-1 0 0,1 1 0,-1-1 1,1 0-1,-1 1 0,1-1 0,-1 0 1,0 1-1,1-1 0,-1 1 0,0-1 1,1 1-1,-1-1 0,0 1 0,0 0 1,1-1-1,-1 1 0,0 0 1,0 0-1,0 0 0,1-1 0,-1 1 1,0 0-1,0 0 0,-1 0 0,0 0 45,-11-3 752,-1 1 0,1 0 0,-1 1 1,1 1-1,-16 1 0,-158 7 1762,103-2-2451,-281 6-443,361-12 105,-30-4-1510,32 4 1286,0 0 0,1-1 1,-1 1-1,0-1 0,1 0 1,-1 1-1,1-1 0,-1 0 1,1 0-1,0 0 0,-1 0 1,1 0-1,0 0 0,0 0 1,-2-3-1,3 4 83,0 0 1,-1-1-1,1 1 0,0 0 1,0-1-1,0 1 1,0 0-1,0-1 0,-1 1 1,1 0-1,0-1 0,0 1 1,0 0-1,0-1 1,0 1-1,0-1 0,0 1 1,0 0-1,0-1 1,1 1-1,-1 0 0,0-1 1,0 1-1,0 0 0,0-1 1,0 1-1,1 0 1,-1-1-1,12-4-3134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42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1 2496,'0'0'6565,"-8"5"-3440,7-2-2716,-1 0 0,1 1 1,-1-1-1,0 0 0,0 0 0,0 0 0,-4 3 0,-12 20 265,16-20-571,0 1-86,-1 0 0,0 0-1,0 0 1,-8 11 0,7-4 84,4-12-93,-1 1 1,1 0-1,-1-1 1,0 1-1,0 0 1,0-1 0,0 1-1,0-1 1,-2 4-1,-18 21 84,14-17-425,0 0 0,-1 0 1,0-1-1,-1 0 1,-17 13-1,17-13-925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42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432 3 736,'0'0'7,"0"0"0,0 0 0,0 0 0,0-1 0,0 1 0,0 0-1,0 0 1,0 0 0,0 0 0,-1-1 0,1 1 0,0 0 0,0 0 0,0 0 0,0 0 0,0 0 0,-1 0 0,1-1 0,0 1 0,0 0-1,0 0 1,-1 0 0,1 0 0,0 0 0,0 0 0,0 0 0,0 0 0,-1 0 0,1 0 0,0 0 0,0 0 0,0 0 0,-1 0-1,1 0 1,0 0 0,0 0 0,0 0 0,-1 0 0,1 0 0,0 1 0,0-1 0,0 0 0,0 0 0,0 0 0,-1 0 0,1 0 0,0 0-1,0 1 1,0-1 0,0 0 0,0 0 0,-1 0 0,1 0 0,0 0 0,0 1 0,-2 1 16,1-1 152,1 0-40,0-1-1,0 0 1,-1 1-1,1-1 1,0 0-1,-1 0 0,1 1 1,0-1-1,-1 0 1,1 0-1,0 0 1,-1 1-1,1-1 1,-1 0-1,1 0 1,0 0-1,-1 0 0,1 0 1,-1 0-1,1 0 1,0 0-1,-1 0 1,0 0-1,-6 4 1439,6-4-1467,1 1 0,-1-1 1,0 1-1,1-1 0,-1 1 1,0-1-1,0 1 1,1-1-1,-1 0 0,0 0 1,0 1-1,0-1 0,1 0 1,-3 0-1,-26 5 1382,24-4-1175,0 0 0,0 0 0,1 1 0,-1-1 0,0 1 0,-8 4 0,-16 5 1048,19-7-944,0 1 0,0-1 1,0 2-1,-12 8 0,7-4 14,-97 50 1660,58-34-2134,50-24-659,-1 0-1,0-1 0,1 1 1,-8 0-1,0 1-2770,5 2 1073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43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638 0 3552,'0'0'753,"-23"15"5688,-18 5-3449,-10-2-1406,0-3 0,-67 11-1,-82 18-1250,116-19-3277,73-21 296,0-1 1,-16 3 0,6-3-1115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44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649 1 2496,'0'0'1104,"-5"1"400,-113 47 6102,2 0-3709,-17 18-2014,116-59-1845,-15 9-59,0-2-1,-62 18 0,9-13-5161,69-15 3135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45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874 0 2560,'-15'13'4736,"-5"-9"-955,-1-1-2203,-1-1 0,-37-2 0,28-1-926,18 1-439,-348 5 3526,67-13-4443,257 4-64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46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5 4064,'-6'-5'4256,"1"5"-576,-4 0-1600,0 5-1216,-10-1 799,-1-1-959,-13 6 128,10 0-480,-16-5-416,10 5 0,-4-4-992,13-2 608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3:5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4 273 3136,'-4'-16'16308,"8"15"-15886,1-20 2714,0 12-3100,1 1 1,1 0-1,0 0 0,0 1 1,0 0-1,1 0 0,-1 0 1,2 1-1,-1 1 0,1-1 0,0 1 1,0 1-1,0 0 0,1 0 1,-1 0-1,1 1 0,0 1 1,0 0-1,0 0 0,16 0 1,-13 2 0,0-1 0,0 2 0,0 0 1,0 0-1,0 1 0,-1 1 0,1 0 1,16 7-1,-24-8 12,0 0-1,0 1 1,0 0 0,0 0 0,-1 0-1,1 0 1,-1 1 0,0-1 0,0 1-1,0 0 1,0 1 0,-1-1 0,0 1-1,0-1 1,0 1 0,0 0 0,-1 0 0,1 0-1,-1 1 1,-1-1 0,3 11 0,-3-7 31,0-1 1,-1 1 0,0 0 0,0 0-1,-1 0 1,0 0 0,0 0 0,-1 0-1,0 0 1,-1-1 0,0 1 0,-1-1-1,1 0 1,-1 0 0,-1 0 0,-9 13-1,-6 3-29,-1 0 0,-1-1 0,-34 27 0,27-25-17,19-16 37,-1-1 0,0-1-1,-12 6 1,5-2-167,18-11 97,0 0 0,0 0 1,0 0-1,0 0 0,-1 0 0,1 0 1,0 0-1,0 0 0,0 0 0,0 0 1,0 0-1,0 0 0,0 0 0,0 1 1,0-1-1,0 0 0,0 0 0,0 0 0,0 0 1,0 0-1,0 0 0,0 0 0,0 0 1,0 0-1,0 0 0,0 0 0,0 0 1,0 0-1,0 0 0,1 0 0,-1 1 1,0-1-1,0 0 0,0 0 0,0 0 1,0 0-1,0 0 0,0 0 0,0 0 1,0 0-1,0 0 0,0 0 0,0 0 1,0 0-1,0 0 0,0 0 0,0 0 1,0 0-1,0 0 0,1 0 0,-1 0 1,0 0-1,0 0 0,0 0 0,0 0 1,0 0-1,0 0 0,0 0 0,0 0 1,0 0-1,0 0 0,0 0 0,0 0 0,0 0 1,0 0-1,0 0 0,1 0 0,-1 0 1,10 1 79,11 0-19,257-18 349,-249 14-369,-1-2 1,-1-1 0,1-1-1,-1-1 1,-1-1 0,1-2-1,-1 0 1,-1-2 0,31-21-1,-41 24-40,-1 1 102,21-19 0,-31 24-69,0 0 1,0 0-1,0-1 1,0 0-1,-1 1 0,0-1 1,0-1-1,4-8 0,-4 3 26,0 0-1,0 0 1,-1-1-1,0 1 1,-1-1-1,-1 1 1,0-1-1,0 0 1,-1 1-1,-5-23 0,-1 5-152,-1 1-1,-2 0 0,-15-32 0,22 54-87,0 0 0,0 1 1,0 0-1,-1 0 0,0 0 0,0 0 1,0 0-1,0 1 0,-7-5 1,-5-6-1918,-2-1-7358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47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9 7040,'-3'-9'3200,"-8"9"-2752,2 0 1280,4 5-1024,-14-5 1280,1 7-1152,-12 2-352,10 4-289,-12-4-446,2 5 127,-3-2-4800,4 1 2688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58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6 1248,'0'-1'206,"0"1"1,0 0-1,0-1 0,0 1 1,1 0-1,-1-1 1,0 1-1,0 0 0,1-1 1,-1 1-1,0 0 0,1 0 1,-1-1-1,0 1 0,1 0 1,-1 0-1,0 0 1,1 0-1,-1-1 0,0 1 1,1 0-1,-1 0 0,17 6 14199,-7-2-12762,-10-2-1578,1 0 0,-1-1-1,0 1 1,1 0 0,-1-1 0,1 1-1,0 0 1,0-1 0,1 3 0,-1-2-8,0 0-1,0 0 1,0-1 0,0 1 0,-1 0 0,1 0 0,-1 0-1,1 0 1,-1 4 0,4 148 1367,16 258-245,3-114-486,-17-186-394,12 62-363,-17-71 385,-2-56 979,-4-58-420,-38-71-710,17 35-40,-42-67-158,66 112 33,-14-21 15,-2 0 0,0 2 0,-26-24 0,39 40-26,-1-1-19,-1 0 0,1 1 0,-1-1-1,-1 1 1,1 1 0,0-1-1,-12-4 1,18 9 19,1 0 0,-1 0 0,1 0 1,-1 0-1,1 0 0,-1 0 0,1 0 0,-1 0 0,0 0 0,1 0 0,-1-1 0,1 1 0,-1 0 1,1 0-1,-1-1 0,1 1 0,0 0 0,-1-1 0,1 1 0,-1 0 0,1-1 0,0 1 0,-1-1 1,0 0-1,0-2-194,6 17 18,0-1 0,6 26-1,-6-23 149,14 43 84,2-2 0,49 91-1,-70-147-45,43 74 3,-37-65 40,1-1 0,0 0 1,0-1-1,1 1 0,13 10 0,-19-18-30,0 0 1,-1 0-1,1 0 1,0 0-1,0 0 1,0 0-1,0-1 1,0 1-1,0-1 1,0 0 0,0 0-1,0 1 1,0-1-1,0 0 1,0-1-1,0 1 1,0 0-1,0-1 1,0 1-1,3-2 1,-2 1 20,1 0 0,-1-1 1,1 0-1,-1 1 0,0-1 1,0-1-1,0 1 0,0 0 0,0-1 1,3-2-1,6-10-3,-1-1 0,-1 0 0,17-33 0,18-59 33,-40 97-103,-1 1 0,1 0 0,1 1 0,0-1 0,1 1 0,13-15 0,-20 24 28,0-1 0,1 1 0,-1-1 1,1 1-1,-1-1 0,1 1 0,-1-1 0,1 1 1,-1 0-1,1-1 0,0 1 0,-1 0 0,1-1 0,0 1 1,-1 0-1,1 0 0,0 0 0,-1 0 0,1 0 1,0 0-1,-1-1 0,1 2 0,0-1 0,-1 0 1,1 0-1,0 0 0,-1 0 0,1 0 0,0 0 1,-1 1-1,1-1 0,-1 0 0,1 1 0,0-1 1,-1 0-1,1 1 0,-1-1 0,1 1 0,-1-1 1,1 1-1,-1-1 0,1 1 0,-1 0 0,2 1-339,0 1-1,0-1 1,-1 1-1,1 0 0,-1-1 1,1 1-1,-1 0 1,1 5-1,2 4-1013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59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360 419 3328,'0'-12'13765,"-7"10"-14224,-11-3 1717,9 3-859,0 0 0,0 0 1,0 1-1,0 0 1,0 1-1,-11 0 0,-8 1 310,17-1-554,-1 1 0,1 0 0,0 0-1,-11 4 1,3 0 195,0 2 0,-19 9 0,32-13-299,-1 1-1,1-1 1,0 1-1,0 1 0,0-1 1,1 1-1,-1 0 1,-8 11-1,10-11-48,1 1 0,0-1 0,0 1-1,0 0 1,1 0 0,0 0 0,-3 10 0,4-13-7,1 0-1,-1 0 1,1 0 0,0 1 0,0-1-1,0 0 1,0 0 0,1 0-1,-1 0 1,1 0 0,-1 0 0,1 0-1,0 0 1,1 0 0,-1 0-1,0-1 1,4 6 0,2 1 101,0 0 1,0 0 0,1-1-1,0 0 1,0 0-1,1-1 1,0 0-1,1-1 1,13 7-1,-11-8 12,0 0 0,0-2 0,1 0 0,0 0 0,-1-1 0,22 1-1,-23-3 92,-1 0-1,0 0 0,1-1 0,-1-1 0,0 0 0,0 0 1,0-1-1,15-6 0,-22 8-165,0-1 1,0 1-1,0-1 0,-1 1 1,1-1-1,0 0 0,-1 0 1,0 0-1,1-1 0,-1 1 1,0 0-1,0-1 1,0 1-1,0-1 0,-1 0 1,1 0-1,-1 0 0,0 0 1,0 0-1,0 0 1,0 0-1,0 0 0,0 0 1,-1 0-1,0 0 0,1-1 1,-1 1-1,-1 0 0,1 0 1,0 0-1,-1-1 1,1 1-1,-1 0 0,0 0 1,0 0-1,0 0 0,-1 0 1,-1-3-1,-16-27 219,-30-38-1,24 37-61,-45-72 24,-45-88-65,106 177-66,5 9-114,0 1 0,0-1 0,0 0 1,1 0-1,0 0 0,-2-11 0,5 16 23,-1-1 1,1 1-1,0-1 0,0 1 1,0-1-1,1-4 0,-1 7 0,0 0-1,1 0 0,-1 0 0,1 0 0,-1 0 1,1 0-1,-1 0 0,1 0 0,0 0 0,0 0 0,-1 0 1,1 1-1,0-1 0,0 0 0,0 0 0,0 1 1,0-1-1,0 1 0,0-1 0,0 1 0,0-1 1,2 0-1,2 0 7,1 0 1,-1-1-1,1 2 0,0-1 1,-1 1-1,1 0 0,7 1 1,44 7 2,-33-4 0,40 9 68,-41-8-200,0 0-1,48 2 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00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3648,'3'-18'12441,"9"11"-9027,-9 8-3236,1-1 0,-1 0 1,1 1-1,-1-1 0,0 1 0,1 0 0,-1 0 0,0 1 0,0-1 0,1 1 0,-1-1 0,-1 1 0,1 0 0,0 0 0,0 0 0,-1 1 0,1-1 0,-1 0 0,1 1 0,-1 0 0,0 0 0,0-1 0,-1 1 0,4 6 0,1 6 129,-1-1-1,0 2 1,0-1-1,1 18 1,-3-19-147,5 25 316,-6-21-323,2-1 0,0 1 0,13 32 0,-9-30-202,-4-11-128,0 0 0,0 0 1,0 0-1,1-1 1,9 12-1,-13-19-40,-1-1-1,1 0 1,-1 1 0,1-1 0,0 0 0,-1 1-1,1-1 1,0 0 0,-1 0 0,1 1 0,0-1-1,-1 0 1,1 0 0,0 0 0,-1 0-1,1 0 1,0 0 0,-1 0 0,1 0 0,0 0-1,0-1 1,-1 1 0,2 0 0,2-1-1274,10 0-760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00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542 3 7392,'-1'0'144,"1"-1"0,-1 1 0,1 0 0,-1 0 0,1-1 1,-1 1-1,1 0 0,-1 0 0,1 0 0,-1 0 0,1 0 0,-1 0 0,1 0 1,-1 0-1,1 0 0,-1 0 0,1 0 0,-1 0 0,1 0 0,-1 0 1,1 0-1,-1 1 0,1-1 0,-1 0 0,1 0 0,-1 1 0,1-1 0,0 0 1,-1 1-1,-17 13 1468,14-10-610,-93 91 4240,-4 4-2505,-48 39-294,51-47-2316,56-49-2080,25-24-3256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01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1 7232,'-4'1'352,"1"0"0,0 0 0,0 1 0,0 0 0,0-1 0,1 1 0,-1 0 0,0 0 0,1 1 0,-1-1 0,1 1 0,0-1 0,0 1 0,-3 5 0,-4 6 808,-12 29-1,8-15-305,-46 81 1044,-28 55-116,78-146-1745,1 0 1,1 0-1,1 1 1,0-1-1,-3 26 1,8-35-66,0 0-1,1 0 1,0 0 0,0 0 0,1 0-1,0-1 1,1 1 0,-1 0-1,2 0 1,0-1 0,0 1 0,0-1-1,8 13 1,-3-8-269,1-1 0,1 0 0,0 0 0,1-1 0,0-1 0,1 1 0,0-2 0,0 0 0,14 8 0,22 13-1239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01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8480,'3'-2'833,"-3"2"-723,1-1 0,0 1 0,-1 0 0,1 0 0,-1-1 0,1 1 0,0 0 0,0 0 0,-1 0 0,1 0 0,0 0 0,-1 0 0,1 0-1,0 0 1,-1 0 0,1 0 0,0 0 0,-1 0 0,1 0 0,0 1 0,-1-1 0,1 0 0,0 1 0,-1-1 0,1 0 0,0 1 0,8 3-103,0-1 568,-1 0 0,1 1 0,-1 0 0,0 0 1,-1 1-1,1 0 0,11 10 0,-6 0 124,-1 0-1,0 1 0,-1 0 1,-1 1-1,0 0 0,9 24 1,-7-10-136,-2 0 0,0 0 0,4 33 0,-9-36-179,-2 0 0,0 0 0,-3 47 0,-1-60-328,-1 0 0,0 1 1,-1-1-1,-1 0 0,0 0 1,-1-1-1,-1 1 1,-10 18-1,-3-3-812,-29 36 0,-1-5-3065,6-9 1159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0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33 4992,'0'0'128,"-1"0"1,1-1 0,0 1-1,0 0 1,0 0 0,-1-1-1,1 1 1,0 0 0,0-1-1,0 1 1,0 0-1,-1 0 1,1-1 0,0 1-1,0 0 1,0-1 0,0 1-1,0 0 1,0-1 0,0 1-1,3-7 6083,-3 6-6072,0 1 0,0-1 0,0 1 0,0-1 0,0 1 0,0-1 0,0 0 1,0 1-1,0-1 0,0 1 0,0-1 0,0 1 0,0-1 0,0 1 0,-1-1 1,1 1-1,0-1 0,0 1 0,-1-1 0,1 1 0,0 0 0,-1-1 0,1 1 0,0-1 1,-1 1-1,1 0 0,0-1 0,-1 1 0,1 0 0,-1 0 0,1-1 0,-1 1 1,1 0-1,-1 0 0,1-1 0,-1 1 0,1 0 0,-1 0 0,1 0 0,-1 0 1,1 0-1,-1 0 0,1 0 0,-1 0 0,0 0 0,1 0 0,-1 0 0,1 0 0,-1 1 1,1-1-1,-1 0 0,1 0 0,-1 0 0,1 1 0,-3 0-30,0 1 1,0-1-1,0 1 0,1 0 0,-1 0 0,1 0 1,-1 0-1,-1 3 0,-4 4 26,-5 6 166,0 1 1,-14 25 0,17-22-102,2 0 1,0 0 0,1 0-1,-4 23 1,10-37-133,0 1 0,0-1 1,1 1-1,0 0 1,0-1-1,0 1 1,1-1-1,-1 1 0,3 7 1,-2-10-2,0 0 1,0 0 0,0 0-1,1 0 1,-1-1-1,1 1 1,-1 0-1,1-1 1,0 1-1,0-1 1,0 0 0,0 1-1,0-1 1,1 0-1,-1 0 1,1-1-1,-1 1 1,4 1 0,-1-1 34,1 0 1,-1 0-1,1-1 1,0 1 0,-1-1-1,1-1 1,0 1 0,0-1-1,-1 0 1,8-1-1,5-2 71,32-9 1,-43 11-151,6-3 44,1-1-1,-1 0 1,0 0-1,0-1 1,-1-1-1,1 0 1,-1-1-1,21-18 1,-28 21-35,0 0 0,0 0 0,0-1 0,-1 1 1,0-1-1,0 0 0,0-1 0,-1 1 0,0-1 1,0 1-1,-1-1 0,0 0 0,0 0 0,0 0 1,-1 0-1,0 0 0,0 0 0,-1 0 1,0-9-1,0 15-27,-1-9 5,0 1 0,0 0 0,-3-9 0,3 15-25,-1-1-1,1 1 1,-1 0 0,1 0-1,-1-1 1,0 1 0,0 0-1,-1 0 1,1 1 0,0-1-1,-4-2 1,2 1-59,0 1 0,-1 0 0,1 0 0,-1 0 0,0 0 0,0 1 0,0 0 0,0 0 0,-1 0 0,1 1 0,0 0 0,-6-1 0,2 1 9,0 1 0,1 0 0,-1 0 0,1 1 0,-1 0 0,1 1 0,-10 2 0,3 1-482,0 0-1,1 1 1,-18 10 0,14-6-2439,-28 24 1,30-19 851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1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86 5632,'-6'-6'9872,"-9"2"-4086,15 4-5741,-1-1-1,1 1 1,-1-1 0,1 1-1,-1 0 1,1 0 0,-1-1-1,1 1 1,-1 0 0,1 0-1,-1-1 1,0 1 0,1 0-1,-1 0 1,1 0 0,-1 0-1,0 0 1,1 0 0,-1 0-1,0 0 1,0 0 0,-3 1 167,-6-9 476,-55 11 53,65-3-748,-1 0 0,0 0-1,1 1 1,-1-1 0,0 0 0,1 0 0,-1 1 0,0-1-1,1 1 1,-1-1 0,1 0 0,-1 1 0,1-1 0,-1 1-1,1 0 1,-1-1 0,1 1 0,-1-1 0,1 1 0,0 0 0,-1-1-1,1 1 1,0 0 0,0-1 0,-1 1 0,1 0 0,0-1-1,0 2 1,0-1 34,-1 0 0,1 0 0,0 0 0,0 1 0,0-1 0,0 0 0,0 0 0,0 0-1,0 0 1,0 0 0,1 0 0,-1 0 0,0 0 0,1 1 0,-1-1 0,1 0 0,-1 0 0,1 0 0,0 1 0,0-1 575,12 0 8,-13 0-589,1-1 0,-1 0 0,1 0 0,0 0 0,-1 1-1,1-1 1,0 0 0,-1 0 0,1 0 0,0 0 0,-1 0 0,1 0 0,-1 0 0,1 0 0,0 0 0,-1 0-1,1 0 1,0-1 0,-1 1 0,1 0 0,0 0 0,-1-1 0,1 1 0,-1 0 0,1-1 0,-1 1 0,1-1-1,-1 1 1,1-1 0,-1 1 0,1-1 0,-1 1 0,0-1 0,1 1 0,-1-1 0,0 1 0,1-1 0,-1 0-1,0 1 1,0-1 0,1 0 0,3-26-110,-4 26 64,0 0 1,0 0 0,0-1-1,0 1 1,0 0 0,0 0 0,-1 0-1,1 0 1,0 0 0,-1 0-1,1 0 1,-1 0 0,1 0 0,-1 0-1,1 0 1,-1 0 0,0 0-1,1 0 1,-1 0 0,0 0 0,-1-1-1,1 2 4,0 0 0,1 0 0,-1 0 0,0-1 0,0 1 0,1 0-1,-1 0 1,0 0 0,0 0 0,0 0 0,1 1 0,-1-1 0,0 0 0,0 0-1,1 0 1,-1 1 0,0-1 0,0 0 0,1 1 0,-1-1 0,0 0 0,1 1-1,-1-1 1,1 1 0,-1-1 0,1 1 0,-1-1 0,1 1 0,-1 0 0,1-1 0,-1 1-1,1 0 1,-1 0 0,-12 23 227,12-22-153,0 0-1,1-1 0,-1 1 1,1 0-1,-1-1 0,1 1 1,0 0-1,-1 0 1,1-1-1,0 1 0,0 0 1,0 0-1,1-1 0,-1 1 1,0 0-1,1 0 0,-1-1 1,1 1-1,-1 0 1,1-1-1,0 1 0,0-1 1,0 1-1,0-1 0,2 4 1,-2-4 8,1 0 1,0 0-1,0 0 1,-1 0-1,1 0 1,0 0-1,0 0 1,0 0-1,0-1 1,0 1-1,0-1 1,0 1-1,0-1 1,0 0-1,1 0 1,-1 0-1,0 0 1,0 0-1,0-1 1,0 1-1,0-1 0,0 1 1,2-2-1,-1 1-24,0 0-1,0-1 0,0 0 0,0 1 0,0-1 0,-1-1 0,1 1 0,-1 0 0,1 0 0,1-4 0,4-2 53,-6 6-114,0-1 1,0 0 0,0 1 0,0-1-1,-1 0 1,1 0 0,-1 0-1,0 0 1,0-1 0,0 1-1,0 0 1,0 0 0,-1-1-1,1 1 1,-1-6 0,0 7 9,0-1 0,0 1 0,-1 0 0,1 0 0,0 0 0,-1 0 0,1 0 0,-1 0 0,0 0 0,0 0 0,0 0 0,0 0 0,0 0 0,0 0 0,0 1 0,-1-1 0,1 0 0,-1 1 0,1-1 0,-1 1 0,0 0 0,1-1 0,-1 1 0,0 0 0,-3-1 0,4 1-17,-1 1-1,0 0 1,1-1-1,-1 1 1,1 0-1,-1 0 1,0 0-1,1 0 1,-1 0-1,0 1 1,1-1-1,-1 0 1,1 1-1,-1-1 1,1 1-1,-1 0 1,1-1-1,-1 1 1,1 0-1,-1 0 1,1 0-1,0 0 1,-2 2-1,-1 1 52,0 0 0,0 0 0,0 0 0,1 1 0,-4 5 0,1 2-295,7-11 126,-1-1-1,0 0 0,0 1 1,1-1-1,-1 0 0,0 0 0,0 1 1,1-1-1,-1 0 0,0 0 0,1 0 1,-1 0-1,0 1 0,1-1 1,-1 0-1,0 0 0,1 0 0,-1 0 1,1 0-1,-1 0 0,0 0 0,1 0 1,3 1-1436,-2-1 1029,1 0 1,-1 1-1,0-1 1,0 0-1,0 0 1,0-1-1,1 1 1,-1 0-1,0-1 1,0 1-1,0-1 1,0 0-1,0 1 1,0-1-1,0 0 1,2-2-1,6-2-1827,29-11-3040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1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5216,'8'-3'10423,"-2"5"-10478,4-1 795,1 0 0,0-1 0,0-1 1,0 1-1,0-2 0,-1 0 0,21-6 1,-13 4-140,26-4 1,190-23 1686,-148 16-1752,94-29 0,-142 32-410,-1-2 0,-1-2-1,0 0 1,63-41 0,-5-12 128,-46 33-56,60-35 0,106-35-96,-206 103-171,-4 1 21,0 0-1,-1 1 0,1 0 0,0-1 0,0 1 0,5 0 0,-9 1 58,0 0-1,0 1 1,0-1 0,0 0-1,0 1 1,0-1 0,1 1-1,-1-1 1,0 0 0,-1 1-1,1-1 1,0 0-1,0 1 1,0-1 0,0 1-1,0-1 1,0 0 0,0 1-1,0-1 1,-1 1 0,-2 2 14,0-1 1,0 1-1,-1-1 1,1 1-1,0-1 1,-1 0-1,-5 2 1,-5 3-69,-40 25-39,-20 13 67,-93 71-185,137-96 208,0-2 0,-1 0 0,-1-3 0,-1 0 1,-37 10-1,-385 87 692,434-108-503,-1-2 0,0 0-1,-23-2 1,42 0-142,16-2 157,14 1-249,97 12 219,0 5-1,142 37 1,-142-14-105,-105-32-32,0 2-1,-1 0 1,0 1-1,20 14 1,-36-22-116,3 1-261,1 1 1,-1 1 0,0-1 0,0 1 0,0 0 0,7 10-1,-8-11-967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1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395 705 2400,'-9'-3'15701,"4"3"-13877,-23-8 54,19 4-1458,-1 1 0,0 1 0,-1 0 0,-17-1 0,-7-2 707,30 4-1037,-1 0 1,1 0-1,-1 0 1,0 1-1,1 0 1,-12 1-1,10 0-70,1 0 65,0 0 1,0 0 0,0 1-1,1-1 1,-1 1-1,-10 6 1,-20 12 576,-16 10 208,47-26-777,-1 0-1,1 0 1,0 0 0,1 1 0,-1 0-1,-6 8 1,9-9-51,1-1 1,-1 0-1,1 1 0,-1-1 0,1 1 0,0 0 0,1-1 1,-1 1-1,0 0 0,1-1 0,0 1 0,0 0 1,0 0-1,0-1 0,1 1 0,0 0 0,-1-1 1,1 1-1,1 0 0,-1-1 0,2 4 0,2 3-30,-1-1 1,2 0-1,-1 0 0,1-1 0,1 0 0,11 13 0,-15-18-1,1 0 0,-1 0 0,0-1 0,1 1 0,-1-1 0,1 0 0,0 0 0,0 0 0,0-1-1,0 1 1,0-1 0,0 0 0,8 1 0,-5-2-15,0 0 0,0 0 1,0 0-1,0-1 0,-1 0 0,1-1 1,13-3-1,-2-3-64,-1 0 1,1-1-1,-1-1 1,-1 0-1,19-16 1,-21 15-39,0-1 1,-1 0 0,19-21 0,-28 27 96,0 0 1,0 0-1,0 0 1,-1-1-1,0 1 1,0-1-1,0 0 1,-1 0-1,0 0 1,-1 0 0,2-12-1,-2-1 6,-1 1 0,-1-1 0,-7-36-1,-19-57-73,16 71 66,-2-7 229,-3 1 1,-1 1 0,-43-81-1,46 102-110,6 10-96,0 1-1,-1 1 1,0-1-1,-15-15 1,18 22-102,-1 1 1,0 1-1,0-1 0,-1 1 1,0 0-1,0 1 1,0 0-1,-1 0 0,-10-4 1,14 8-110,1 0 0,-1 1 1,1-1-1,-1 1 0,0 0 0,1 1 1,-1-1-1,1 1 0,-1 0 0,1 0 1,-7 2-1,8-2-288,0 0 1,0 1-1,0-1 0,0 1 0,0-1 1,0 1-1,1 0 0,-1 0 1,0 0-1,-2 3 0,5-4 159,-1-1-1,1 1 0,-1 0 0,1-1 0,-1 1 1,1 0-1,0 0 0,-1 0 0,1-1 0,0 1 1,-1 0-1,1 0 0,0 0 0,0 0 0,0-1 1,0 1-1,0 0 0,0 0 0,0 0 0,0 0 1,0 0-1,1 0 0,-1-1 0,0 1 0,0 0 1,1 0-1,0 1 0,1 1-746,0 0 1,1 0-1,-1 0 0,1-1 1,3 4-1,2 2-81,10 12-1505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12 246 3328,'-1'-1'303,"0"0"1,0 0-1,0 0 0,0 0 1,0 0-1,1 0 0,-1-1 1,0 1-1,1 0 0,-1 0 1,1-1-1,-1 1 0,1-1 1,0 1-1,-1 0 0,1-1 1,0 1-1,0-1 0,0 1 1,0 0-1,1-3 0,-1 1 178,0 1-1,0 0 0,1-1 1,-1 1-1,1-1 0,-1 1 0,1-1 1,0 1-1,0 0 0,0 0 1,3-4-1,15-14 125,1 2 0,1 0 0,0 1 0,1 1 0,1 1 0,0 1 0,1 1 0,1 2 1,0 0-1,44-12 0,-63 21-519,1 0 1,0 1 0,0 0-1,0 0 1,0 1 0,0 0-1,0 0 1,0 1 0,11 2-1,-13-2-11,-1 0-1,0 1 0,0 0 0,0-1 0,0 2 0,-1-1 1,1 0-1,0 1 0,-1 0 0,0-1 0,0 1 1,0 1-1,0-1 0,0 0 0,0 1 0,3 6 1,5 13 249,-1 0 1,0 0 0,5 26 0,2 4 50,-5-20-279,-6-12 35,19 38 0,-16-43-126,1-1 0,0 0 1,1 0-1,16 15 0,-14-15-277,7 6-1496,-4-10-5296,-7-3-615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0:1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973 36 7648,'-12'-26'2453,"12"26"-2404,0-1 1,0 1-1,-1-1 0,1 1 1,0-1-1,-1 1 0,1-1 0,0 1 1,-1-1-1,1 1 0,-1-1 1,1 1-1,-1 0 0,1-1 1,-1 1-1,1 0 0,-1-1 1,1 1-1,-1 0 0,1 0 0,-1-1 1,1 1-1,-1 0 0,0 0 1,1 0-1,-1 0 0,1 0 1,-1 0-1,0 0 0,-1 0 259,1 0-167,0 0 1,0-1 0,0 1 0,0 0 0,0 0 0,0 0-1,0 1 1,0-1 0,0 0 0,0 0 0,0 0 0,0 1-1,0-1 1,0 1 0,0-1 0,0 0 0,0 1 0,0 0-1,0-1 1,-1 2 0,-3 1 266,-3 2 167,-6 4 380,1 0 0,-16 14 0,-57 57 1627,31-28-1228,-72 54 1,-73 17-378,26-19-1005,147-85-151,1 0-1,-43 43 1,57-49-632,0 1 1,-14 22-1,20-26-539,0-1 1,1 1 0,1 0-1,-7 21 1,4 3-2240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1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86 375 1472,'0'0'475,"-8"0"890,0 0 2784,3 0-2826,2 0-666,3 1-637,0-1 0,-1 0-1,1 0 1,0 0 0,0 0 0,0 0 0,0 0 0,-1 0-1,1 0 1,0 1 0,0-1 0,0 0 0,0 0-1,-1 0 1,1 0 0,0 0 0,0 1 0,0-1 0,-4 2 3140,6-2-1749,-2 16-1571,0-7 328,-1 1 0,-1-1 0,-2 9 1,3-12-85,-1 0 1,1 1 0,0-1-1,1 0 1,-1 1 0,1-1-1,0 0 1,2 8 0,-1-10-9,0 0 2030,1-8-412,-1 0-2099,1-32 421,1 17-85,-1 0 0,1-25-1,-1 31-614,0 12-175,-1 8 370,13 178 1193,-11-167-145,0-15 566,1-12 34,-3-25-507,-1 15-621,9-58-2447,-10 89 2222,0 0 1,-3 13-1,2-18 253,1 1-1,0 0 1,0 0-1,0-1 1,1 1 0,2 14-1,-2-20 65,1-1-1,-1 1 1,0 0-1,1-1 1,-1 1 0,0 0-1,0 0 1,-1-1-1,1 4 1,-3-7 812,0-11-573,-7-56 363,0-6-954,10 53-323,1 5 32,0 15 263,-7 4-41,6 0 268,-1-1 1,1 0-1,0 0 1,0 1-1,0-1 0,0 0 1,0 1-1,0-1 1,0 0-1,1 1 0,-1-1 1,0 0-1,1 0 0,-1 1 1,1 0-1,0 0 41,-1 0 0,1 0 0,0 0 0,-1-1 0,1 1 0,0 0 0,0-1 0,0 1 0,0-1 0,0 1 0,1-1 0,-1 1 0,0-1 0,3 3 0,2-3 30,-1 1-1,0-1 1,0 0 0,0 0 0,0 0-1,1-1 1,8 0 0,39-7 201,-13 2-245,-13 3-56,-10 1 47,0-1-1,33-7 1,-35 5 42,-1 2 0,29-3 0,-28 4-61,0 0-1,26-7 0,-15 1 79,0 2 0,35-2 1,-36 4-158,-4 2 144,24 1 0,-31 1-43,0-1-1,0 0 1,0-1-1,24-5 1,-28 3 61,-7 3-52,0-1-1,0 0 0,1 0 0,-1 0 1,6-4-1,-8 4 5,1 1 0,-1-1 0,1 1 0,-1-1 0,1 1 0,0 0 0,-1 0 0,1-1-1,1 1 1,11-2-27,-12 0-24,0 4-7,-1-2 54,-1 1 277,-6-1-234,2 0-96,0 1 1,0 0 0,1 0-1,-1 0 1,0 0 0,-7 3-1,-19 7 14,6-6-60,-29 1 0,20-2 185,-119 13-67,-170 28-176,217-25 226,44-10 59,38-8-30,19-3 271,14-2-116,42-19-216,97-14-250,10 14 448,93-20-219,-156 21-43,1-1 22,-53 11 41,-1 2 1,59-5 0,-36 6 130,149-12-62,-48 5-109,-116 10 102,237-24-5,0 16 42,-111-2 108,-72 4-364,-78 9 167,216-7 282,-79 10-147,-94-1-245,64-7 119,-47 2 34,9 0-112,172 0 30,-67 2 215,-151 1-231,36-8 9,-16 1 0,376-5 0,-250 2 86,-117 5-65,121 0-37,-44 8-38,-92-1 76,-1-2 13,80-14-1,-61 7-23,-63 7-27,20 2 1,-21 0-36,27-2 0,30-3 136,-53 4-15,30 1 0,-33 1-65,0 0 0,29-5 0,-23 3-22,44 1 1,-43 1-42,-58-5-707,-3-2 565,-400-2-104,238 8 181,-41 0-48,-276 9 43,271-4 16,90 6 163,-64 4-118,51-8 67,87-2 0,-348 36-197,250-18 362,0-2-133,31 5-130,78-13-22,-48 15 82,-16 3 225,-35 0-118,-32 3-191,198-34 121,-103 20 81,-168 12 1,89-30-62,-111 7 95,188-2-96,37-4-112,-117 22-1,-48 39 166,211-57-51,17-6-13,-245 84-46,235-80 43,-25 6 0,25-7 223,4 1 196,20-11-158,0 0-261,1 0 1,0 0-1,1 1 0,-1 0 1,1 0-1,17-5 1,67-13-161,-66 17 115,131-22 87,38-9-12,269-55 15,5 28-108,-32 33 201,-177 16-103,-208 11 103,415-13 148,-277 14-254,-58-1-35,-114 4-2,358-6 232,-180-11-257,-31 1-50,179-2 338,-255 15-317,101-8 14,29-4-110,3 16 221,-71 1 91,-141-2-137,1-1 0,-1 0 0,0 0 0,1-2 0,-1 1 0,0-2 0,18-7 0,-20 8-35,1 0 0,0 0 0,15-1 0,-8 1 108,-8 1-131,0 1 1,16 1-1,-18 0-30,11-1 55,23-5 0,2 1 139,-35 4-114,4 0 30,-1 0 0,19 2 0,-13 1-55,28-2 1,-17-1-76,-15 1 42,23-5 0,-27 3 67,1 1 0,-1 0 0,22 1 0,-26 0-15,0 0 1,-1 0-1,1-1 1,7-1-1,-9 1-15,0 1 0,-1-1 0,1 1-1,0 0 1,-1 0 0,1 0 0,6 1 0,-8-1 6,0 0 1,1 1 0,-1-1-1,0 0 1,0-1 0,0 1-1,0 0 1,0-1 0,0 1-1,2-1 1,5-1-431,0 2 546,-8 0-127,3 0-161,0 4 107,-3-3-59,-4 0 12,0 0 0,0-1 0,-1 1 0,1-1 0,-4 0 0,-313 0-503,171 7 434,-4-1 222,-49-6-32,-35 10-122,168-4 112,-65 3 11,-96-4 16,-52 6-262,73-1 357,149-9-143,-246 7 165,19 13-336,39 1 80,182-16 114,-161 18-89,50 8 233,112-19-52,-165 31-137,-33-3-47,-217 11 52,408-47-16,-128 12 55,-30 12 138,-366 23-86,481-43-53,107-8-20,0 1-1,0-1 1,-10 5 0,0-1-22,-2-1-2,19-3 44,2-2 20,11-1 116,1-1 21,23 0 0,3 0-81,474-71-273,-50 6 271,-136 23-10,51 7 74,-175 20-180,127-7 175,596-21 219,-656 33-261,140-4-54,-338 15-32,269-8 49,79 3 107,-317 7-167,164-16 169,-264 16-150,90-16-76,-52 7 30,-20 5 25,11-2 4,1 1-1,39-1 0,114 8-59,-119 7 288,-4-9-250,-62 0 122,-1 0-90,1 0 1,-1 0-1,1 0 1,-1 0 0,1 0-1,-1 0 1,1 0-1,-1 0 1,1 0-1,-1 0 1,1 0 0,-1-1-1,0 1 1,1 0-1,-1 0 1,1 0-1,-1-1 1,0 1 0,1-1-1,0 1 1,-1 0-16,1-1 15,0 1-1,0-1 1,0 1 0,-1-1 0,1 1-1,0-1 1,0 0 0,-1 1 0,1-1 0,-1 0-1,1 1 1,0-1 0,-1 0 0,0 0-1,1 0 1,-1 1 0,1-1 0,-1 0-1,0 0 1,0 0 0,1-1 0,-2 0-33,0 1 1,-1-1 0,1 1 0,0 0 0,-1-1-1,1 1 1,-1 0 0,1 0 0,-1 0-1,1 0 1,-3-1 0,0 1-19,1 0 1,-1 0-1,1 1 0,-1-1 1,0 1-1,1 0 0,-1 0 1,1 0-1,-6 1 0,-14 1-79,14-1 60,1 0 0,-1 0 0,1 1 0,-17 6 0,25-8 69,0 0-1,1 0 0,-1 0 0,0 0 0,0 0 0,0 0 0,1 1 1,-1-1-1,0 0 0,0 0 0,0 0 0,0 0 0,1 0 1,-1 1-1,0-1 0,0 0 0,0 0 0,0 0 0,0 0 1,0 1-1,1-1 0,-1 0 0,0 0 0,0 0 0,0 1 0,0-1 1,0 0-1,0 0 0,0 1 0,0-1 0,0 0 0,0 0 1,0 0-1,0 1 0,0-1 0,0 0 0,0 0 0,0 1 1,0-1-1,0 0 0,-1 0 0,1 0 0,0 1 0,0-1 0,0 0 1,0 0-1,0 0 0,0 0 0,-1 1 0,1-1 0,0 0 1,0 0-1,0 0 0,0 0 0,-1 0 0,1 0 0,0 1 1,0-1-1,0 0 0,-1 0 0,1 0 0,22 6 347,-20-6-282,4 1-8,0 0 1,1 0 0,-1 0-1,0-1 1,1 0 0,-1-1-1,0 1 1,0-1 0,1-1-1,10-3 1,-15 5-63,0-1 0,0 0 0,0 0 0,-1 0 1,1 0-1,0 0 0,-1 0 0,1-1 0,-1 1 0,1 0 0,-1-1 0,1 1 0,-1-1 1,0 0-1,0 0 0,0 1 0,0-1 0,0 0 0,0 0 0,0 0 0,-1 0 0,1 0 0,-1 0 1,1 0-1,-1 0 0,0 0 0,0 0 0,0 0 0,0 0 0,0 0 0,0 0 0,-1 0 1,1 0-1,-1 0 0,1 0 0,-2-2 0,1 2-20,0 1 0,0-1 1,0 0-1,0 1 0,0-1 1,-1 1-1,1 0 0,0-1 0,-1 1 1,1 0-1,-1 0 0,0 0 0,1 0 1,-1 0-1,0 0 0,1 1 0,-1-1 1,0 0-1,0 1 0,0 0 0,0-1 1,0 1-1,-3 0 0,-2-1-35,0 1-1,0 0 0,1 0 1,-1 1-1,-11 2 1,16-3 78,-4 2-63,0-1 1,0 1-1,0 0 1,-6 4-1,11-6 49,1 0 0,-1 1-1,0-1 1,0 0 0,1 1 0,-1-1 0,0 1 0,1-1-1,-1 1 1,1-1 0,-1 1 0,1-1 0,-1 1-1,1-1 1,-1 1 0,1 0 0,-1-1 0,1 1 0,0 0-1,-1-1 1,1 1 0,0 0 0,0 0 0,0-1-1,-1 1 1,1 0 0,0 0 0,0 0 0,0-1-1,0 1 1,0 0 0,0 0 0,1-1 0,-1 1 0,0 0-1,0 0 1,0-1 0,1 1 0,-1 0 0,0-1-1,1 1 1,-1 0 0,1-1 0,-1 1 0,1 0-1,0 0 1,2 2 41,0 0 0,0-1 0,0 1 0,0-1 0,1 0 0,-1 0 0,1 0 0,-1 0 0,1-1 0,0 1 0,0-1 0,0 0 0,0 0 0,0-1 0,0 1 0,5 0 0,-5-1-29,-1 0 1,1 0 0,0-1 0,-1 1-1,1 0 1,-1-1 0,1 0 0,-1 0-1,1 0 1,-1-1 0,1 1 0,-1-1-1,0 1 1,0-1 0,0 0 0,0-1-1,0 1 1,3-3 0,-6 4-27,1 1 0,-1 0 0,0-1 0,1 1 0,-1-1-1,1 1 1,-1 0 0,0-1 0,1 1 0,-1-1 0,0 1 0,0-1 0,1 1 0,-1-1 0,0 1 0,0-1 0,0 1 0,0-1-1,0 1 1,1-1 0,-1 1 0,0-1 0,0 1 0,0-1 0,-1 0 0,1 1 0,0-1 0,0 1 0,0-1 0,0 1-1,0-1 1,-1 1 0,1-1 0,0 1 0,0-1 0,-1 1 0,1-1 0,0 1 0,-1 0 0,1-1 0,0 1 0,-1-1 0,1 1-1,-1 0 1,1-1 0,-1 1 0,1 0 0,-1 0 0,1-1 0,-1 1 0,-2-1-21,0 0 0,1 1 0,-1-1-1,1 0 1,-1 1 0,0 0 0,0 0 0,1 0 0,-6 0 0,3 1 20,0 0 0,0 1 0,0-1 0,0 1 0,0 0 0,0 0 0,1 1 0,-1-1 0,0 1 0,1 0 0,0 0 0,0 1 0,0-1 0,0 1 0,-6 7 0,10-10 10,0-1 1,-1 1 0,1 0 0,0-1 0,0 1 0,-1-1 0,1 1-1,0 0 1,0-1 0,0 1 0,0 0 0,0-1 0,0 1-1,0 0 1,0-1 0,0 1 0,0 0 0,0-1 0,0 1 0,1-1-1,-1 1 1,1 1 0,11 13 296,17 3 181,-27-17-453,0 0-1,0 0 1,0 0 0,0-1-1,1 1 1,-1-1 0,0 0-1,1 0 1,-1 0-1,0 0 1,1 0 0,-1 0-1,0 0 1,1-1 0,-1 1-1,2-2 1,-2 2-2,0-1 0,-1 0-1,1 1 1,-1-1 0,1 0 0,-1 0-1,0 0 1,1 0 0,-1 0-1,0 0 1,0-1 0,0 1 0,1 0-1,-1-1 1,-1 1 0,1-1 0,0 1-1,0-1 1,0 1 0,-1-1 0,1 1-1,-1-1 1,1-1 0,0-1-23,-1 0 0,1 0 0,-1 1 0,0-1 0,0 0 0,0 0 0,-2-4 0,2 6-23,-1 0 0,1 0-1,-1 1 1,0-1-1,0 0 1,0 1 0,0-1-1,0 0 1,0 1 0,-1-1-1,1 1 1,0 0 0,-1-1-1,1 1 1,-1 0-1,1 0 1,-1 0 0,-1-1-1,-2 0-35,0 0 0,0 0 0,-1 0 0,1 0 0,0 1 0,-1 0 0,1 0 0,0 0 0,-11 1 0,13 0 39,-1 0-1,1 1 1,0-1 0,-1 1 0,1 0-1,0-1 1,-1 2 0,1-1 0,0 0 0,0 1-1,0-1 1,0 1 0,0 0 0,0 0-1,1 0 1,-4 3 0,5-4 21,0 0 1,1-1-1,-1 1 1,1 0-1,-1 0 0,0 0 1,1 0-1,0 0 1,-1-1-1,1 1 1,-1 0-1,1 0 0,0 0 1,0 0-1,0 0 1,0 0-1,-1 0 1,1 0-1,0 0 0,1 0 1,-1 0-1,0 2 1,1-2 8,-1 1 0,1-1 0,0 1-1,0-1 1,0 0 0,0 1 0,0-1 0,0 0 0,0 0 0,0 1 0,0-1 0,2 1 0,1 1 32,1 0 0,-1-1 1,0 0-1,1 1 0,-1-2 0,1 1 1,0 0-1,5 0 0,22 1-3858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47 2912,'1'0'72,"-1"0"1,0 0-1,1 0 1,-1 0-1,1 0 1,-1 0-1,0 0 1,1-1-1,-1 1 1,0 0-1,1 0 1,-1 0-1,0-1 1,1 1-1,2-3 2601,-4-11 441,0 12-2947,-1 0 0,1 0-1,-1 0 1,0 0-1,0 0 1,0 1 0,0-1-1,0 0 1,0 1 0,0 0-1,0-1 1,-1 1-1,1 0 1,0 0 0,-1 0-1,1 0 1,-1 1 0,1-1-1,-1 1 1,0 0-1,1-1 1,-1 1 0,-3 1-1,3-1-109,-1 0 0,1 1 0,0 0-1,0-1 1,0 1 0,0 0 0,-1 1-1,1-1 1,1 1 0,-1-1 0,0 1-1,0 0 1,0 0 0,1 0 0,-1 0-1,1 0 1,0 1 0,-4 4 0,5-5-29,0-1 0,1 1 1,-1-1-1,1 1 1,-1-1-1,1 1 0,-1-1 1,1 1-1,0 0 1,0-1-1,0 1 1,0-1-1,0 1 0,0 0 1,0-1-1,0 1 1,1-1-1,-1 1 1,1-1-1,-1 1 0,1-1 1,-1 1-1,1-1 1,0 1-1,0-1 0,0 0 1,0 1-1,0-1 1,1 1-1,2 2 59,0 0 0,-1 0-1,1-1 1,1 0 0,-1 0 0,0 0-1,8 4 1,-9-6 36,0 0 0,0 0 0,0 0 0,0-1 0,0 1-1,4-1 1,-6 1-89,0-1-1,-1 0 1,1 0-1,0 0 1,-1 0-1,1 0 0,0 0 1,-1 0-1,1-1 1,0 1-1,-1 0 1,1 0-1,0 0 1,-1-1-1,1 1 1,0 0-1,-1-1 0,1 1 1,-1-1-1,1 1 1,-1 0-1,1-1 1,-1 1-1,1-1 1,-1 1-1,1-1 0,-1 0 1,0 1-1,1-1 1,-1 1-1,1-2 1,-1-2-18,1 0 1,-1 0-1,0 0 1,0 1-1,0-1 1,0 0 0,-1 0-1,1 0 1,-1 1-1,0-1 1,0 0-1,-1 1 1,1-1-1,-3-4 1,3 6-78,-1 0 1,1 0-1,-1 0 0,0 0 1,0 0-1,1 0 0,-1 0 1,0 0-1,-1 1 0,1-1 1,0 1-1,0 0 1,-1 0-1,1-1 0,-1 1 1,1 1-1,-1-1 0,1 0 1,-1 1-1,1-1 0,-1 1 1,-4 0-1,1 0 99,0 1 0,0 0 0,0 0 1,0 0-1,1 1 0,-1 0 0,1 0 0,-1 1 0,1-1 0,0 1 0,-1 0 0,2 1 0,-7 4 0,10-7-20,0 0-1,-1 0 0,1 0 0,0 0 0,0 0 0,0 0 0,0 0 0,0 0 1,1 1-1,-1-1 0,0 0 0,1 0 0,-1 1 0,0-1 0,1 1 0,0-1 1,-1 0-1,1 1 0,0-1 0,0 1 0,0-1 0,0 3 0,0-2 23,1 0-1,-1 0 0,1 0 1,0 0-1,0 0 1,0 0-1,0 0 0,0 0 1,1 0-1,-1 0 1,0-1-1,1 1 0,2 1 1,2 3 143,1-1 1,0 0-1,0-1 0,0 0 1,0 0-1,16 6 1,-19-9-135,0 0 1,-1-1-1,1 1 1,0-1-1,0 0 1,0 0-1,0 0 1,0 0-1,-1-1 0,1 1 1,0-1-1,0 0 1,-1 0-1,1-1 1,0 1-1,-1-1 1,7-3-1,-6 2 3,0 1 1,-1-1-1,1 0 0,-1 0 0,1 0 0,-1-1 1,0 1-1,0-1 0,0 0 0,-1 0 0,1 0 1,-1 0-1,3-8 0,-4 10-79,0 0 1,-1 0-1,1 0 1,-1 0-1,0 0 1,0 0-1,1 0 1,-1 0-1,0 0 0,-1 0 1,1 0-1,0 0 1,-1 0-1,1 0 1,-1 0-1,1 0 1,-1 0-1,0 0 1,0 0-1,0 0 0,0 1 1,0-1-1,0 0 1,-1 1-1,1-1 1,-1 1-1,1-1 1,-1 1-1,1 0 0,-1-1 1,0 1-1,0 0 1,1 0-1,-1 0 1,0 1-1,0-1 1,0 0-1,0 1 0,0-1 1,0 1-1,0 0 1,0-1-1,0 1 1,0 0-1,0 0 1,-3 1-1,-8 1 14,0 1 0,0 1 0,0 0-1,1 1 1,-19 9 0,28-12 33,-2 0-17,1 0 0,0 1 0,0 0 0,1-1 0,-1 1 0,-4 4 0,8-6 7,-1 0 0,0-1 1,1 1-1,-1 0 0,0-1 0,1 1 1,-1 0-1,1 0 0,-1-1 1,1 1-1,0 0 0,-1 0 0,1 0 1,0 0-1,-1 0 0,1-1 1,0 1-1,0 0 0,0 0 0,0 0 1,0 0-1,0 0 0,0 0 1,0 0-1,0 0 0,0 0 0,1-1 1,-1 1-1,0 0 0,1 0 0,-1 0 1,1 0-1,-1-1 0,0 1 1,1 0-1,0 0 0,-1-1 0,2 2 1,5 4-439,1-1 1,-1 0 0,1 0-1,12 5 1,9 6-2657,2 1-3071,2 1 1862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2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84 3136,'14'-7'1901,"-14"7"-1812,1-1 1,-1 1 0,0 0-1,0 0 1,0 0 0,1-1-1,-1 1 1,0 0 0,0 0 0,0-1-1,0 1 1,0 0 0,0-1-1,1 1 1,-1 0 0,0 0 0,0-1-1,0 1 1,0 0 0,0-1-1,0 1 1,0 0 0,0-1-1,0 1 1,0 0 0,0 0 0,-1-1-1,1 1 1,0 0 0,0-1-1,0 1 1,0 0 0,0 0-1,0-1 1,-1 1 0,1 0 0,0 0-1,0 0 1,0-1 0,-1 1-1,-2-7 1524,3 7-1592,0-1 0,0 0-1,0 1 1,0-1-1,0 1 1,0-1-1,-1 1 1,1-1-1,0 1 1,0-1-1,-1 1 1,1-1 0,0 1-1,-1-1 1,1 1-1,0 0 1,-1-1-1,1 1 1,-1 0-1,1-1 1,0 1-1,-1 0 1,1-1 0,-1 1-1,1 0 1,-1 0-1,1-1 1,-1 1-1,0 0 1,1 0-1,-1 0 1,1 0-1,-1 0 1,1 0 0,-1 0-1,0 0 1,-7 1 222,1 0 0,-1 1 0,1 0 0,0 1 0,0-1 0,0 1 0,0 1 0,0-1 0,1 1 0,-1 0 0,1 1 0,0 0 0,-6 6 0,10-9-187,0 0 0,0 0 0,0 0 0,0 1 0,1-1 0,-1 1 0,-1 3 0,3-4-15,-1 0 0,1-1 0,0 1 0,0 0 1,0-1-1,0 1 0,0-1 0,0 1 0,0 0 0,0-1 0,0 1 0,1-1 0,-1 1 1,1 0-1,0-1 0,0 3 0,1-1 35,0 0 1,0 0-1,0-1 0,0 1 1,0 0-1,1-1 0,-1 0 1,1 1-1,-1-1 1,1 0-1,0 0 0,0-1 1,0 1-1,0 0 0,0-1 1,1 0-1,-1 0 1,0 0-1,5 1 0,-3-1 34,0-1-1,0 1 1,0-1 0,0 0-1,0 0 1,0 0-1,0-1 1,0 0-1,0 0 1,0 0-1,-1 0 1,1-1 0,5-3-1,-5 3-48,0-1 0,0-1 0,-1 1 0,1-1 0,-1 0 0,0 0 0,0 0 0,0 0 0,-1-1 0,6-9 0,-7 12-59,-1-1 1,1 0 0,-1 1 0,0-1-1,0 0 1,-1 0 0,1 1-1,0-1 1,-1 0 0,0 0 0,0 0-1,0 0 1,0 0 0,0 0 0,0 0-1,-1 0 1,1 1 0,-1-1-1,0 0 1,0 0 0,0 1 0,0-1-1,-3-4 1,2 5-44,0-1-1,0 1 1,0-1-1,0 1 1,0 0-1,-1 0 1,1 0-1,-1 0 1,0 0 0,0 0-1,1 1 1,-1 0-1,0-1 1,0 1-1,-4-1 1,1 1 10,0 0 0,0 0 1,0 1-1,0-1 1,1 2-1,-1-1 0,0 0 1,-7 3-1,5-2 57,0 1 0,1 0 0,-1 1 0,1 0 0,-1 0 0,1 1 0,0 0-1,0 0 1,1 0 0,-1 1 0,1 0 0,0 0 0,-6 7 0,12-11 7,-1 1 0,0-1 1,0 1-1,1-1 0,-1 1 0,1-1 0,-1 1 1,1-1-1,0 1 0,-1-1 0,1 1 0,0 0 1,0-1-1,0 1 0,0-1 0,0 1 0,1-1 1,-1 1-1,0 0 0,1-1 0,-1 1 0,1-1 1,0 1-1,-1-1 0,1 0 0,0 1 0,0-1 1,0 0-1,0 1 0,0-1 0,0 0 0,2 1 0,1 2 91,0 0-1,0 0 0,1 0 0,0 0 0,0-1 0,0 0 0,8 4 0,-8-5-46,1 0 1,0 0-1,0-1 1,0 0-1,0 0 1,1 0-1,-1-1 0,0 1 1,0-1-1,0-1 1,1 0-1,5-1 0,-7 1-49,-1 0 0,1 0 0,-1-1 0,0 0-1,1 0 1,-1 0 0,0-1 0,0 1-1,0-1 1,-1 0 0,1 0 0,-1 0-1,1 0 1,-1-1 0,5-6 0,-7 8-33,0 0 0,1 0 0,-1 0 0,0 0 0,0-1 1,-1 1-1,1 0 0,0 0 0,-1 0 0,0-1 0,1 1 1,-1 0-1,0 0 0,0-1 0,0 1 0,0 0 0,-1-1 1,1 1-1,0 0 0,-1 0 0,0-1 0,1 1 0,-1 0 1,0 0-1,0 0 0,-1 0 0,1 0 0,0 0 0,-1 0 0,-1-1 1,0 0-44,0 0 1,0 0 0,0 1-1,-1-1 1,1 1 0,0 0-1,-1 0 1,0 0 0,0 1-1,1 0 1,-1-1 0,0 1-1,0 0 1,0 1 0,0-1-1,-6 0 1,-2 2-30,0 0 0,0 1 1,1 0-1,-1 0 0,-11 5 0,14-4 84,1 0 0,0 0 0,0 1 0,0 0 0,1 1 0,-1 0 0,-8 7 0,16-12 10,-1 1 0,0-1 0,0 1 0,1-1 0,-1 1 0,1 0 0,-1-1 0,1 1 0,-1 0 0,1 0 0,-1-1 1,1 1-1,-1 0 0,1 0 0,0 0 0,-1 0 0,1-1 0,0 1 0,0 0 0,0 0 0,0 0 0,0 0 0,0 0 0,0 0 1,0 0-1,0-1 0,0 1 0,0 0 0,1 0 0,-1 0 0,0 0 0,1 0 0,-1-1 0,0 1 0,2 1 0,0 1 58,1 0 0,0 0-1,0 0 1,1 0 0,-1-1-1,5 3 1,0 1-23,-1-2 32,-1 0 0,1 0 1,0-1-1,0 0 0,1 0 0,-1 0 1,14 2-1,-17-4-48,0 0 0,0-1 1,0 0-1,0 1 0,0-1 1,0-1-1,0 1 0,0-1 0,1 1 1,-2-1-1,1 0 0,0-1 0,0 1 1,0-1-1,0 0 0,6-4 1,-8 4-30,1 0 1,-1 0 0,0 0 0,0-1 0,0 1 0,-1 0 0,1-1 0,0 0-1,-1 1 1,0-1 0,0 0 0,0 0 0,0 0 0,0 0 0,1-5 0,-2 6-40,0 0 1,0 0-1,0 0 0,0 0 1,0 0-1,0 0 1,-1 0-1,1 0 1,-1 0-1,1 1 1,-1-1-1,0 0 1,1 0-1,-1 0 1,0 1-1,0-1 1,0 0-1,-1 1 1,1-1-1,0 1 0,-1 0 1,1-1-1,-1 1 1,1 0-1,-1 0 1,-2-2-1,-3 0-41,0 0 0,-1 0 0,1 1 0,0 0 0,-1 0-1,1 1 1,-1 0 0,0 0 0,-14 1 0,3 2-30,-1 0 0,-31 8 0,46-9-21,0 0 0,1 1 0,0-1-1,-1 1 1,1 0 0,0 0-1,0 1 1,0-1 0,-4 4 0,8-6 89,-1 1 1,1-1 0,0 0-1,0 0 1,0 0-1,0 0 1,0 1 0,0-1-1,0 0 1,0 0-1,0 1 1,-1-1 0,1 0-1,0 0 1,0 0-1,0 1 1,0-1 0,0 0-1,0 0 1,1 0-1,-1 1 1,0-1 0,0 0-1,0 0 1,0 1-1,0-1 1,0 0 0,0 0-1,0 0 1,0 0-1,1 1 1,-1-1 0,0 0-1,0 0 1,0 0-1,0 0 1,0 1 0,1-1-1,-1 0 1,0 0-1,0 0 1,0 0 0,1 0-1,11 7-822,-8-6 294,3 2 254,-1 0-1,1-1 1,0 0-1,0 0 0,0 0 1,0-1-1,0 0 1,0-1-1,0 0 1,1 0-1,6-1 0,-9 1 410,-1-1 1,0 0-1,1 0 0,-1 0 0,0 0 0,0-1 0,0 1 0,0-1 0,0 0 0,0-1 0,-1 1 1,1 0-1,-1-1 0,1 0 0,-1 0 0,0 0 0,0 0 0,4-7 0,-6 8 62,-1 0 0,1 1 0,-1-1 0,0 0-1,0 0 1,0 0 0,0 0 0,0 0 0,0 0 0,0 0 0,0 0-1,-1 0 1,1 1 0,-1-1 0,0 0 0,1 0 0,-2-2 0,1 2-104,0 0 1,0 0-1,0 0 1,0 0-1,0 1 1,-1-1 0,1 0-1,0 0 1,-1 1-1,0-1 1,1 1-1,-1-1 1,0 1 0,0-1-1,0 1 1,-2-1-1,0 1-44,1 0-1,-1 1 1,0 0-1,0-1 0,1 1 1,-1 1-1,0-1 1,1 0-1,-1 1 0,0 0 1,-5 2-1,-6 2 98,-20 11 1,22-10-101,6-3 19,0 0-1,1 1 1,-1 0-1,1 0 1,-1 1 0,-7 7-1,13-11-6,-1 1 0,1-1 0,0 1 0,-1 0 0,1-1 0,0 1 0,0 0 0,1 0 0,-1 0 0,0 0 0,1 0 0,-1-1 0,1 1 0,-1 0 0,1 0 0,0 0 0,0 0 0,0 1 0,0-1-1,0 0 1,0 0 0,1 0 0,-1 0 0,1-1 0,-1 1 0,1 0 0,0 0 0,-1 0 0,3 3 0,0-1 34,0 1 0,1-1 0,-1 0 0,1 0 0,0 0 0,0 0 0,0-1 0,1 0 0,-1 0 0,1 0 0,0 0 0,-1-1 0,1 1 0,1-1 0,6 2 0,-4-2 25,0 0 0,0 0 0,1-1 1,-1 0-1,0-1 0,1 0 0,-1 0 0,0 0 0,13-3 0,-17 2-40,0-1-1,-1 1 1,0 0-1,1-1 1,-1 0-1,0 0 0,0 0 1,0 0-1,0 0 1,0-1-1,0 1 1,-1-1-1,1 0 1,3-4-1,-5 5-82,0 0 0,0 0 0,0 0 0,0 0 0,0 0-1,0 0 1,0-1 0,0 1 0,-1 0 0,1 0 0,-1 0 0,0-1 0,0 1 0,0 0 0,0 0 0,0-1 0,0 1 0,0 0-1,-1 0 1,1-1 0,-1 1 0,0 0 0,0 0 0,-1-4 0,1 5-120,0 0 1,0 0-1,0 0 1,1 0-1,-1 1 0,0-1 1,0 0-1,0 0 1,0 1-1,0-1 1,0 0-1,-1 1 0,1-1 1,0 1-1,0 0 1,0-1-1,-2 1 0,-11-1-1311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2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282 184 2656,'14'-11'838,"-8"7"197,0-1-1,-1 0 1,1-1-1,-1 1 1,6-9-1,-10 12-782,0-1 1,0 0-1,0 0 0,0 0 1,-1 0-1,1 0 0,-1-1 1,0 1-1,0 0 0,0 0 0,0 0 1,-2-6-1,1 3-7,0 1 1,-1-1-1,1 0 0,-1 1 1,0-1-1,-5-7 0,5 10-177,0 0-1,0 0 0,0 0 1,-1 0-1,1 1 1,-1-1-1,0 1 0,0-1 1,0 1-1,0 0 1,0 0-1,0 0 1,0 1-1,-1-1 0,1 1 1,-1-1-1,-6 0 1,6 1-60,-1 1 1,0 0-1,1 0 1,-1 1-1,0-1 1,1 1 0,-1 0-1,1 1 1,-1-1-1,1 1 1,-1-1-1,1 1 1,-7 5 0,2-2 79,0 0 1,1 1 0,0 0 0,0 1-1,-9 10 1,15-15-51,0 0 0,1 1 0,-1-1 1,1 1-1,-1-1 0,1 1 0,0 0 0,0-1 0,0 1 0,-1 4 0,2-5-14,0-1 0,0 1 0,0 0 0,0 0 0,0 0 0,0-1 0,0 1 0,1 0 0,-1 0 0,1-1 0,0 1 0,-1 0 0,1-1 0,0 1 0,0 0 0,0-1 0,0 1 0,1 1 0,5 4 102,0-1 0,0 1 0,1-1 0,-1-1 0,2 1 0,-1-1 0,0-1 0,1 0 0,0 0 0,0 0 0,0-1 0,13 3 0,-17-6-1,0 1 0,0-1-1,0 0 1,0 0 0,0 0 0,0 0 0,0-1 0,0 0 0,0 0 0,8-4-1,-12 5-106,0-1-1,1 1 0,-1-1 0,0 0 1,0 0-1,0 1 0,0-1 0,0 0 1,0 0-1,0 0 0,0 0 0,0 0 0,0 0 1,-1-1-1,1 1 0,0 0 0,-1 0 1,1-1-1,-1 1 0,1 0 0,-1 0 0,0-1 1,1 1-1,-1 0 0,0-1 0,0 1 1,0-1-1,0 1 0,0 0 0,0-1 0,-1 1 1,1 0-1,0-1 0,-1 1 0,1 0 1,-1-1-1,1 1 0,-1 0 0,0 0 0,0-2 1,-1 0-75,1 0-1,-1 0 1,0 0 0,0 0 0,0 0 0,-1 0 0,1 1 0,-1-1-1,1 1 1,-1 0 0,0-1 0,0 1 0,-5-2 0,4 2-19,-1 0 0,1 1-1,-1 0 1,0 0 0,1 0 0,-1 0 0,0 1 0,0 0 0,0 0 0,-4 1-1,-16 1-51,1 1 0,-39 11 0,51-10 164,1-1 0,0 2 0,-1-1 0,2 2 0,-1-1 0,1 1 0,-17 14 0,25-19-21,1 0-1,0 0 1,0 0 0,-1 0-1,1 1 1,0-1-1,0 0 1,0 1-1,0-1 1,1 1-1,-1-1 1,0 1-1,1 0 1,-2 2-1,2-3 5,0-1 0,1 1-1,-1 0 1,0 0-1,0 0 1,0 0 0,1 0-1,-1-1 1,0 1-1,1 0 1,-1 0 0,1-1-1,-1 1 1,1 0-1,-1 0 1,1-1 0,-1 1-1,1-1 1,0 1-1,-1 0 1,1-1 0,0 1-1,0-1 1,-1 0-1,1 1 1,0-1 0,0 1-1,1-1 1,15 7 98,22 7 0,-1-5-149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2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265 135 3552,'-2'-10'2183,"2"10"-2164,0 0 0,0 0 0,0 0 0,0 0 0,0 0 0,-1 0 0,1-1 0,0 1 0,0 0 0,0 0 0,0 0 0,0 0-1,0 0 1,0 0 0,0 0 0,-1 0 0,1 0 0,0 0 0,0 0 0,0 0 0,0 0 0,0 0 0,0 0 0,0 0 0,-1 0 0,1 0 0,0 0 0,0 0 0,0 0 0,0 0 0,0 0 0,0 0 0,0 0 0,-1 0 0,1 0 0,0 0 0,0 1 0,0-1-1,0 0 1,0 0 0,0 0 0,0 0 0,0 0 0,0 0 0,0 0 0,-1 0 0,1 1 0,-5-23 6754,2 16-6362,0 0 0,0-1 0,-1 1 0,0 1 0,0-1 0,-1 0 1,1 1-1,-8-6 0,6 6-410,0 0 1,-1 1-1,0 0 1,1 0-1,-2 0 1,1 1-1,0 0 1,-1 0-1,1 1 1,-1 0-1,-9-1 0,10 2-83,0 0 0,0 0 0,0 1 0,-1 0 0,1 0 0,0 1 0,0 0 0,0 0 0,0 0 0,0 1 0,0 0 0,-9 4 0,1 6-275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2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383 100 3072,'25'-16'2854,"-21"14"-2132,0 0 0,0 0 0,-1-1 0,6-4 0,-8 7-615,-1-1 0,1 1 0,-1-1 0,1 1 0,-1-1 0,1 0 0,-1 1 0,1-1 0,-1 1 0,0-1 0,1 0 0,-1 1 1,0-1-1,0 0 0,1 1 0,-1-1 0,0 0 0,0-1 0,0 2-60,0-1 0,0 1 0,-1-1 0,1 1 0,0-1 0,0 1 0,-1 0 0,1-1 0,0 1 0,-1-1 0,1 1 0,0 0 0,-1-1 0,1 1 0,0 0 0,-1 0 0,1-1 0,-1 1 0,1 0 0,-1-1 0,-4 0 87,1 0 1,-1-1-1,0 2 0,-7-2 1,10 2-63,-25-1 357,0 1 1,0 1-1,-44 8 0,45-4 9,-30 10-1,40-10-217,0 0-1,0-1 1,0-1 0,-26 1-1,42-4-210,0-1 0,0 1 0,0-1 0,1 1-1,-1-1 1,0 1 0,0-1 0,0 1 0,1 0-1,-1-1 1,0 1 0,1-1 0,-1 1-1,0 0 1,1-1 0,0 0 0,3-1 1,1 0 1,0 0 0,0 0-1,7-2 1,0 0-22,41-11 17,1 2 0,63-6-1,-104 17 32,84-12 1008,-83 10-356,-38 6-82,-40 7-559,2 2 0,-1 3 0,-90 33 0,136-39-414,1-1 0,-18 13-1,12-4-321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34.99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3136,'15'6'4071,"17"-7"-1364,74 1 264,249 5-1035,-147 14-1704,-33-1-187,104 5 261,152 8 588,-170-19-900,304 8 465,222-7-165,-110 8 399,-93-5-480,345-28 166,-231 4-762,-166 3 761,-367 3-309,130-4 144,559-29 241,-762 31-398,226-12-43,143-10 334,-163 13 442,-297 10-769,1-1-56,-1 6 79,18-8-555,-4 5 480,-1 0 1,18-5-1,8 0-129,-25 4 127,13-1-44,0 0 1,45 3-1,-48 2 82,-7-1 32,1 0 0,26 7 0,-30-5-47,0-1 1,0-1-1,0 0 1,22-2-1,-19 0 15,1 1-1,22 3 0,21 1 67,-45-2-191,-14-2 129,1 0-1,-1 0 1,0 1-1,0-1 1,0 1-1,0 0 0,0 0 1,4 2-1,8-2-73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36.37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40 5472,'-7'0'4272,"139"11"99,-35-1-3782,132 10 24,51 3 571,52-7-480,-121-10-86,-79-3-330,781 18 947,-894-20-1211,384-1 380,-187-1-253,944-28 425,-1159 29-576,1233-52 122,-714 32-100,-54 6 324,9 7-42,-34-3-293,-28-6 213,-31 14 32,234 4-389,-332-3 287,13 14-84,-269-12 45,0-1 1,45-6-1,-58 5-65,11-2-1817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1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60 124 4992,'-1'-1'168,"-8"-5"1265,8 6-1397,1 0-1,0 0 0,0 0 0,-1-1 1,1 1-1,0 0 0,0 0 0,-1 0 1,1 0-1,0 0 0,-1 0 0,1 0 1,0 0-1,0 0 0,-1 0 0,1 1 1,0-1-1,-1 0 0,1 0 0,0 0 1,0 0-1,-1 0 0,1 0 0,0 1 1,0-1-1,0 0 0,-1 0 0,1 0 1,0 0-1,0 1 0,0-1 0,-1 0 1,1 1-1,0-1 162,0 0 1,-1 0-1,1 1 1,0-1-1,-1 0 1,1 0-1,0 0 1,-1 1-1,1-1 1,-1 0-1,1 0 1,0 0-1,-1 0 1,1 0-1,-1 0 1,1 0-1,0 0 1,-1 0-1,1 0 1,0 0-1,-1 0 1,1 0-1,-1 0 1,1 0-1,0 0 1,-1-1-1,-11-4 3320,9 4-2468,2 1-871,0-1 0,0 1 0,1 0-1,-1 0 1,0 0 0,1-1 0,-1 1 0,0 0-1,1-1 1,-1 1 0,0 0 0,1-1 0,-1 1-1,1-1 1,-1 1 0,1-1 0,-1 0 0,1 1-1,-1-1 1,1 1 0,0-1 0,-1 0 0,1 1 0,0-1-1,-1 0 1,1 1 0,0-2 0,0 1-49,0-1 1,0 1 0,1 0-1,-1 0 1,1 0 0,-1 0 0,1 0-1,-1 0 1,1 0 0,0 0-1,-1 0 1,1 0 0,0 0-1,0 0 1,1-1 0,4-3 30,1-1 1,1 1-1,9-5 1,10-5 268,41-14 1,-59 26-358,-1 1 0,1 0 1,0 0-1,0 0 0,0 1 1,11 0-1,-18 1-41,0 1 0,0-1-1,0 1 1,0-1 0,0 1-1,0 0 1,0 0 0,0 0-1,0 0 1,0 0 0,-1 0-1,1 0 1,0 0-1,-1 1 1,1-1 0,-1 1-1,0-1 1,1 1 0,-1 0-1,0-1 1,0 1 0,0 0-1,0 0 1,0 0 0,-1 0-1,1 0 1,0 0 0,-1 0-1,1 0 1,-1 0 0,0 3-1,0 2-9,0 0 0,-1-1-1,0 1 1,-1-1-1,1 1 1,-1-1-1,0 1 1,-6 11-1,-1-3 123,-21 29 0,19-29-102,1-2 68,-1-1-1,-19 17 1,-9 10-19,38-38-86,-5 7 369,13-8 91,2 0-446,53 5 483,-52-4-620,0 0 0,0 0 0,0 0 0,0 2 0,10 2 0,-14-3-2762,-1-3 3563,2 0-4946,19 11-12595,-6 2 13179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37.71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1 485 2656,'22'-10'2667,"-16"12"-2216,-2-2-105,0 1-1,0-1 0,0 0 1,0 0-1,0 0 0,7-2 0,-6 2-62,38-4 1106,-1 2-1,50 4 1,-44 1-747,67 6 833,-32-1-748,132-5 0,-112-4-384,410-9 573,-161 2-296,-135-1-175,-67 2-335,248-3 108,26-11-207,-3 3 352,27-13-171,-2-7-86,13-5-68,-17-8-22,-28-9-22,-387 56 6,386-50-133,-351 48 66,434-41 371,3 41-509,-324 15 245,176 11 128,-122-9-138,1-11 1,334-41-1,-132-13-2996,-321 38-2873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39.36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417 543 2144,'-11'-9'208,"0"2"-1,-1 0 1,0 0 0,0 1-1,0 0 1,0 1 0,-1 1-1,0 0 1,0 1 0,0 0-1,-1 1 1,1 0 0,-1 1-1,1 1 1,-16 1-1,-53 3 1041,52-3-590,21-2-131,0 2 1,-61 12 5398,74-16-5658,-1 0 0,0 1-1,1-1 1,0 1 0,-1 0 0,1 0 0,0 1 0,0-1 0,0 1 0,0-1 0,7 0-1,169 10 1829,-48-1-1776,146-2 512,350-48 784,75-6-1497,-677 47-110,1016-31 706,-20 11-11,-754 18-710,908-31 647,-1050 28-511,384-29 161,-409 26-308,423-47-41,446-69 490,-76 60-570,-708 73-1091,-143-3-690,0 3-1,53 14 1,2 28-5937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40.30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0 613 4800,'0'-11'1867,"1"10"-1786,11-11 832,23-10 1426,-20 13-1663,-1 2 1,1 0 0,1 0-1,-1 1 1,1 1 0,0 1-1,18-3 1,213-20 1462,-82 11-1281,198-12 161,-184 18-534,574-36 1691,-69 8-1392,50 8 91,30 7-150,577-49 638,-213 8-966,-152 15 118,-717 35-358,577-42-34,-460 27-460,-185 20-1063,-2 5-4005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41.22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0 443 6240,'4'4'3080,"13"0"-2774,40-2 489,260 30 4032,-76-24-3307,-148-7-1110,264-6 938,-223 1-1000,547-20 1542,-427 14-1284,275-15 440,-168 6-508,672-44 246,4-22-284,-602 49-355,606-29-43,-706 48-134,391-12-171,-335 15-661,22-12-3620,-9-21-3992,-238 22 2690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42.63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3 227 2976,'-2'-8'1287,"2"7"-1219,2 1-53,1-1 0,0 1 0,-1-1 1,1 1-1,0-1 0,2-2 1,15-3 869,-6 4 64,1 1 0,0 0 0,0 1 1,0 1-1,-1 0 0,24 5 1,124 15 1356,-108-16-1962,318 7 1171,2-29-203,-239 8-994,1241-59 2574,-1186 62-2676,296-9 459,227-10 328,22 23-171,-243 13-865,-212-3 103,713 29 683,-698-24-546,-108-5-33,408 13 68,164-29-327,-752 8 85,950-46-518,-721 27-343,323-35-5446,-193 9-1084,-203 13 2111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1:5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179 181 2976,'4'-37'1765,"4"21"1688,-4 11-1575,-5 10-180,-1 1-1343,0 1 0,1-1 0,-2 9 0,-1 7 220,-65 275 2991,41-180-3095,-23 199 633,44-243-869,3-24 181,-11 50 0,8-47 122,7-39 477,1-25 264,27-391-377,-24 363-839,13-57 3,-9 53 23,35-166 234,-26 146-221,30-76 1,-41 125-104,0 2 0,1-1 1,1 1-1,0 0 0,0 1 1,2 0-1,-1 0 0,2 1 1,17-16-1,-21 21-22,0 1 0,0 0-1,1 1 1,0-1 0,-1 1 0,1 1-1,1 0 1,-1 0 0,0 0 0,1 1 0,-1 0-1,1 1 1,0 0 0,-1 0 0,1 1-1,0 0 1,0 1 0,10 1 0,-11 0 12,0 0 1,1 0 0,-1 1 0,0 0-1,-1 0 1,1 1 0,0 0 0,-1 1 0,0-1-1,0 1 1,0 1 0,-1-1 0,9 11-1,-9-9 15,0 1-1,0 0 0,-1 1 0,0-1 0,-1 1 0,0 0 0,0 1 0,-1-1 0,0 0 0,0 1 0,1 14 0,-2-9 25,-1 1 1,0 0-1,-1 0 1,-1-1 0,0 1-1,-1 0 1,-1-1-1,0 1 1,-1-1-1,-1 0 1,-1 0-1,0 0 1,0-1-1,-2 0 1,1 0-1,-2-1 1,0 0-1,-1 0 1,0-1-1,0-1 1,-2 1-1,-17 13 1,7-10 40,0-1 1,0-1-1,-2-1 0,-31 12 1,12-8 127,0-2 0,-66 13 1,101-28-216,8 0 18,0 1 0,0 0 0,0 0 0,0 0-1,0 0 1,0 0 0,0 0 0,0 0 0,0 0 0,0-1 0,0 1 0,0 0 0,0 0 0,0 0 0,0 0 0,0 0 0,0 0 0,0 0 0,0-1 0,0 1 0,0 0 0,0 0-1,0 0 1,0 0 0,0 0 0,0 0 0,0 0 0,0-1 0,0 1 0,0 0 0,0 0 0,0 0 0,0 0 0,1 0 0,-1 0 0,0 0 0,0 0 0,0 0 0,0 0-1,0 0 1,0-1 0,0 1 0,0 0 0,1 0 0,-1 0 0,0 0 0,0 0 0,0 0 0,0 0 0,0 0 0,0 0 0,0 0 0,1 0 0,-1 0 0,0 0 0,0 0 0,0 0-1,0 0 1,0 0 0,0 1 0,0-1 0,1 0 0,49-12-25,1 3 0,0 2-1,97 0 1,-128 9-6,0 0 0,0 1 0,0 1 0,33 11 0,-52-15 31,4 2-4,0-1-1,-1 1 0,1 0 0,-1 0 1,1 1-1,-1 0 0,0-1 1,1 1-1,-2 0 0,1 1 1,0-1-1,-1 1 0,1 0 1,-1 0-1,0 0 0,0 0 0,-1 0 1,1 1-1,-1-1 0,0 1 1,0-1-1,0 1 0,-1 0 1,2 8-1,-2-7 13,1 0 0,-1 1 1,-1-1-1,1 0 0,-1 1 0,0-1 1,0 0-1,-1 1 0,0-1 0,-3 11 1,1-4-3,-1 0 1,-1 0 0,0-1 0,0 0 0,-2 0 0,-12 19 0,6-15 36,0 0 1,-1-1-1,0-1 1,-1-1-1,-22 15 1,-67 40 46,84-58-58,0 0 0,0-1 1,-33 9-1,34-13 38,-68 16 219,75-19-270,1-1 0,-1 0 0,0-1 1,0 0-1,-20-4 0,-6-1-88,31 1 77,5 2-71,6 4 17,-2-1 37,1-1 1,-1 1-1,0-1 0,0 1 1,1-1-1,-1 0 1,0 0-1,1-1 1,1 1-1,6-1-28,24-1-1,-1-2 1,55-13-1,-56 11 98,32-10 5,-2-3 0,0-2 1,99-49-1,-91 32 34,-2-2 1,90-71 0,-155 109-122,6-4 63,-1 0 1,-1-1 0,1 0-1,6-8 1,-12 11-111,-3 4-5,-7 4-75,-13 13-108,9-3 260,0 0 0,1 1 0,0 1 0,1-1 0,1 2 0,1-1 0,0 1 0,1 1 0,1-1 0,1 1 0,0 0 0,1 1 0,1-1 0,1 1 0,0 34 0,2-49-6,1-1 1,-1 1-1,1 0 0,0-1 0,-1 1 1,2-1-1,-1 1 0,0-1 1,1 0-1,-1 0 0,1 1 1,0-1-1,0 0 0,0 0 1,5 4-1,-3-4 20,-1 0 1,1 0-1,0-1 1,0 1-1,1-1 1,-1 0-1,0 0 1,1 0-1,-1-1 1,9 2-1,-2-1 28,0-1-1,-1 0 0,1-1 0,0 0 1,0-1-1,-1 0 0,1-1 0,0 0 1,18-7-1,-20 5-17,0 0 0,0-1 1,0 0-1,-1-1 0,1 0 0,-1 0 1,-1-1-1,12-12 0,-14 13-6,0 0 0,-1 0 0,1-1 0,-1 0 0,0 0 0,-1 0 0,3-8 0,-5 13-18,3-8 8,0 0-1,-2 0 1,1-1 0,-1 1-1,-1-1 1,1 1 0,-2-1-1,0 0 1,0 1 0,-1-1-1,0 0 1,-4-13 0,3 17-29,0-1 1,-1 1-1,0 0 1,0 0 0,-1 0-1,0 0 1,0 0 0,-1 1-1,1 0 1,-1 0 0,-1 0-1,1 1 1,-1-1 0,0 1-1,0 0 1,-1 1 0,0 0-1,1 0 1,-1 0 0,-10-3-1,7 3-18,0 0 1,-1 1-1,0 0 0,0 1 1,0 0-1,0 0 0,0 1 1,0 1-1,0 0 0,0 0 1,0 1-1,0 1 0,-18 4 1,26-5 36,1-1 0,-1 1 1,1 1-1,-1-1 1,1 0-1,0 1 1,-1-1-1,-1 3 1,3-4 0,1 1-1,-1-1 1,1 1 0,0-1 0,-1 0 0,1 1-1,0-1 1,0 1 0,-1-1 0,1 1 0,0-1-1,0 1 1,0 0 0,0-1 0,0 1 0,0-1-1,0 1 1,0-1 0,0 1 0,0-1 0,0 1-1,0-1 1,0 1 0,0 0 0,0-1 0,0 1-1,1-1 1,-1 1 0,0-1 0,0 1 0,1-1-1,-1 0 1,0 1 0,1-1 0,-1 1 0,1-1-1,-1 0 1,0 1 0,1-1 0,-1 1 0,1-1-1,-1 0 1,1 0 0,-1 1 0,2-1 0,5 4 10,1 1 1,-1-2 0,1 1 0,0-1 0,1-1 0,-1 1 0,0-1 0,1-1 0,12 2 0,9-1 29,42-4 0,-43 1-22,8-1 16,0 0 0,61-14 0,-91 14-29,22-4 63,-1-2 0,-1-1 1,49-22-1,-49 18-31,-20 10-31,-1 1 1,0-1-1,0 0 0,6-5 0,-9 6-191,-3 3 10,-5 11-114,-6 14 135,-10 72 157,9-43 33,-11 99-1,21-129 7,-1 26 173,3-47-197,0 0 0,1-1 0,-1 1 0,1 0 0,0-1 0,0 1 0,0 0-1,0-1 1,1 0 0,1 5 0,-2-7-5,-1 0 0,1 0 0,0 0 0,-1-1 0,1 1 0,-1 0 0,1 0 0,0-1 0,0 1 0,0 0 0,-1-1 0,1 1 0,0-1 0,0 1 0,0-1 1,0 0-1,0 1 0,0-1 0,0 0 0,0 1 0,0-1 0,0 0 0,0 0 0,0 0 0,0 0 0,0 0 0,0 0 0,0 0 0,0 0 0,0-1 0,0 1 0,0 0 0,0-1 0,2 0 0,0-1 16,0 1 0,-1-2 0,1 1 1,0 0-1,0 0 0,-1-1 0,1 1 0,-1-1 0,4-5 0,14-27 55,25-56 0,-15 28-140,-14 29 10,69-121 146,-77 145-78,-7 8-46,1 1-1,-1-1 0,0 0 0,1 0 1,-1 0-1,0 0 0,0 0 0,0 0 1,0 0-1,-1 0 0,1 0 0,0-4 0,-4 7-330,-3 9 230,-8 14 34,4-3 108,1 0 0,1 1-1,1 0 1,0 0 0,2 0-1,1 1 1,1 0-1,1-1 1,1 1 0,0 0-1,7 45 1,-5-60-1,1 0 0,0 0 1,1 0-1,0 0 0,0 0 0,0-1 0,1 1 0,0-1 0,1 0 0,0 0 0,9 11 1,-11-15-6,0-1 0,0 1 1,0-1-1,0 1 1,1-1-1,-1 0 1,0 0-1,1-1 1,0 1-1,-1-1 1,1 1-1,0-1 1,0 0-1,-1-1 1,1 1-1,0-1 1,0 0-1,0 0 1,0 0-1,0 0 1,0 0-1,0-1 1,-1 0-1,1 0 1,0 0-1,7-3 0,1-2 33,1-1 0,-1 0-1,-1-1 1,1 0-1,-1 0 1,-1-1 0,1-1-1,-2 0 1,10-11-1,9-17-37,31-54-1,-18 27 8,-29 47 19,2-5-85,1 1 0,1 1-1,36-38 1,-50 57 16,0 0 0,0 1 0,0-1 0,0 1 0,0 0 0,0 0 0,1 0 0,-1 0-1,3-1 1,-4 2 32,-1 0 0,1 0-1,0 0 1,0 0 0,-1 0-1,1 0 1,0 0 0,-1 0 0,1 0-1,0 0 1,-1 1 0,1-1-1,0 0 1,-1 0 0,1 1-1,0-1 1,-1 1 0,1-1-1,-1 0 1,1 1 0,-1-1-1,1 1 1,-1-1 0,1 1 0,-1 0-1,0-1 1,1 1 0,-1-1-1,0 1 1,1 0 0,-1-1-1,0 1 1,0 0 0,1-1-1,-1 1 1,0 0 0,0-1-1,0 2 1,1 9-14,0 0 0,0 1 0,-1-1 0,-1 0 0,-2 16 0,0-6 7,-25 170 87,13-103 49,10-76 407,7-21-261,98-194-256,-88 180-54,1 1-1,1 0 1,1 1 0,21-22-1,-34 40 16,0 1 1,1 0-1,-1-1 0,1 1 1,0 1-1,0-1 0,-1 0 1,6-2-1,-7 4 17,0 0-1,-1 0 1,1 0-1,0 0 1,-1 0-1,1-1 1,-1 1-1,1 0 1,0 0-1,-1 0 1,1 1-1,0-1 1,-1 0 0,1 0-1,-1 0 1,1 0-1,0 1 1,-1-1-1,1 0 1,-1 1-1,1-1 1,-1 0-1,1 1 1,-1-1-1,1 0 1,-1 1 0,1-1-1,-1 1 1,1-1-1,-1 1 1,0-1-1,1 1 1,-1 0-1,0-1 1,0 1-1,1-1 1,-1 1 0,0 0-1,0-1 1,0 1-1,0-1 1,0 1-1,0 0 1,0-1-1,0 2 1,2 21-65,-1 1 1,-2-1-1,-4 35 1,4-47 85,-7 41-11,5-36 35,0-1 0,1 1 1,1 0-1,1 0 1,2 31-1,-1-45-26,-1 0-1,0 0 1,1 0-1,-1 0 1,1 0 0,0 0-1,0 0 1,0 0-1,0 0 1,0 0-1,0-1 1,0 1 0,1 0-1,-1-1 1,1 1-1,-1-1 1,1 1-1,-1-1 1,1 0-1,0 0 1,2 2 0,0-2-9,-1 0 1,1 0-1,0-1 1,0 1-1,0-1 1,0 0-1,0 0 1,-1 0-1,1 0 1,0-1-1,6-1 1,22-5 9,0-3 0,-1 0 0,0-2 0,-1-1 0,0-2 0,34-22-1,162-126 91,-107 72-103,-60 43-75,-58 48 73,-1 0 1,0 0-1,1 0 1,-1-1-1,1 1 1,-1 0-1,0 0 0,1-1 1,-1 1-1,0 0 1,1-1-1,-1 1 1,0 0-1,0-1 1,1 1-1,-1-1 1,0 1-1,0 0 0,0-1 1,1 1-1,-1-1 1,0 1-1,0-1 1,0 1-1,0-1 1,0 1-1,0 0 0,0-1 1,0 1-1,0-1 1,0 1-1,0-1 1,0 1-1,0-1 1,-1 1-1,1 0 1,0-1-1,-1 0 0,1 1-7,-1 0 0,0 0 0,0 0 0,1 0 0,-1 0 0,0 0 0,0 0 0,0 0-1,1 0 1,-1 0 0,0 0 0,0 1 0,1-1 0,-1 0 0,0 1 0,1-1 0,-2 1 0,1-1-7,-10 6-30,0 0 0,0 1 0,1 0 0,0 0 0,0 1 0,-11 12 0,-48 58-46,56-63 28,7-8 47,-65 85-81,63-81 102,1 1-1,1 0 1,-1 0 0,2 1 0,0 0-1,-5 18 1,10-28 15,-1 1 0,0-1 0,1 1 0,0-1 0,0 1 0,0 0-1,1-1 1,-1 1 0,1-1 0,-1 1 0,1-1 0,1 1 0,-1-1 0,0 0 0,1 1-1,-1-1 1,1 0 0,0 0 0,0 0 0,0 0 0,4 3 0,-4-4-5,1 0 1,-1 0-1,0-1 0,1 1 1,-1-1-1,1 1 1,0-1-1,-1 0 1,1 0-1,0 0 0,0 0 1,0-1-1,0 1 1,-1-1-1,1 0 0,0 0 1,0 0-1,0 0 1,0 0-1,0-1 1,0 1-1,0-1 0,-1 0 1,1 1-1,0-1 1,0-1-1,2 0 0,7-5-26,-1 0 0,0 0 0,0-1 0,-1-1-1,0 1 1,16-19 0,47-68 99,-50 63-50,43-54 79,69-98-184,-112 148 61,-2 0 0,-2-2 1,22-54-1,-26 47-1,-2-1 0,12-84 0,-23 117 3,-2-1 1,1 0-1,-2 0 1,0 0-1,-3-15 0,3 24-21,0 0 0,0 1 0,-1-1 0,1 1 0,-1-1 0,-5-8 0,6 12 8,0-1 1,0 1-1,0 0 0,0-1 1,0 1-1,0 0 0,-1 0 0,1 0 1,-1 0-1,1 0 0,0 0 1,-1 0-1,0 1 0,1-1 1,-1 0-1,1 1 0,-1 0 1,0-1-1,1 1 0,-1 0 1,0 0-1,0-1 0,-2 2 0,-2 0-12,0 0-1,0 0 0,0 1 1,0 0-1,1 0 0,-1 1 0,0 0 1,1 0-1,0 0 0,0 0 1,0 1-1,0 0 0,-8 8 0,-7 9 33,-28 39 0,43-54-9,-25 37-33,2 1 0,1 1-1,2 1 1,-24 67-1,41-89 57,1 1 0,2 0 0,1 0 0,0 0 0,2 1 0,1 0 0,1-1 0,1 1 0,2-1 0,9 45 0,-10-60 8,1 0-1,0 0 1,1-1 0,0 0 0,1 0 0,0 0 0,0 0-1,10 11 1,-12-15-2,1-1-1,0 1 1,0-1 0,1 0-1,-1-1 1,1 1 0,0-1-1,0 0 1,0 0-1,0 0 1,1-1 0,-1 0-1,1 0 1,-1 0 0,1-1-1,6 1 1,-3-1-12,0-1 0,0-1 1,0 0-1,1 0 0,-1-1 1,14-4-1,51-21-74,-35 9 70,-2-1 0,65-44 1,62-62 87,-123 93-143,-33 25-11,1-1 1,13-14-1,-19 15-30,-9 8 19,-10 9 37,-3 9 13,1 0 0,1 1 1,1 1-1,1 0 0,0 1 0,2 1 0,1 0 0,1 1 0,0 0 0,-10 41 0,18-56 32,1 0-1,0 1 0,1-1 0,0 1 0,0 0 0,1-1 0,0 1 0,1 0 0,0-1 0,0 1 0,1 0 0,4 11 0,-5-19 2,0-1-1,-1 1 0,1-1 1,0 1-1,0 0 0,0-1 0,0 0 1,1 1-1,-1-1 0,0 0 0,1 0 1,-1 1-1,1-1 0,-1 0 0,1 0 1,-1-1-1,1 1 0,-1 0 1,1 0-1,0-1 0,0 1 0,-1-1 1,1 0-1,0 1 0,0-1 0,0 0 1,-1 0-1,1 0 0,3-1 0,0-1 9,-1 0-1,1 0 0,-1-1 0,0 1 0,0-1 0,0 0 1,0 0-1,-1 0 0,1-1 0,-1 0 0,0 1 0,4-8 1,4-6 44,15-33 1,-25 49-65,94-203 31,-91 196-40,22-48-44,-24 49 45,1 0 0,-1 0 1,-1-1-1,1 1 1,-1-1-1,0-8 0,-1 14-7,0 1 0,0-1 0,0 1 0,0-1 0,0 1 0,-1-1 0,1 1 0,0-1 0,-1 1 0,1-1 0,-1 1 0,0-1 0,0 1 0,1 0 0,-2-2 0,1 2-3,0 1 1,0-1 0,0 0-1,0 1 1,0 0-1,0-1 1,0 1 0,0-1-1,0 1 1,0 0-1,0 0 1,0 0 0,0-1-1,0 1 1,0 0 0,0 0-1,0 0 1,0 1-1,0-1 1,0 0 0,0 0-1,0 0 1,0 1 0,0-1-1,-1 1 1,-3 1-1,1 0 0,-1 1 0,1-1 1,0 1-1,-1 0 0,1 0 0,1 0 1,-1 0-1,0 1 0,1-1 0,-4 6 1,2-1 18,0 0 0,0 0 0,1 0 0,0 1 1,-4 13-1,1 1 21,2 0 0,0 0 0,-2 48 0,6-51 4,2-1 0,0 1 1,1 0-1,2-1 0,-1 0 1,2 1-1,8 20 0,-11-35 5,0 0-1,0 0 0,1-1 0,0 1 0,0-1 0,0 1 0,0-1 0,5 5 1,-6-7-11,0-1 0,0 1 1,0 0-1,1-1 1,-1 0-1,0 1 1,0-1-1,1 0 1,-1 0-1,1-1 1,-1 1-1,1 0 1,-1-1-1,1 1 1,0-1-1,-1 0 1,1 0-1,4-1 0,-1 0 4,0 0 0,-1-1 0,1 1 0,0-1 0,-1-1 0,1 1 0,7-6 0,36-27 76,-48 34-98,43-37 49,-3-2-1,64-79 0,-90 102-103,86-116-23,-80 98-19,-20 33 80,0 1 0,-1-1 0,1 0 0,0 0 0,-1 0 0,1 0 1,-1 0-1,1 0 0,-1 0 0,0 0 0,0 0 0,0-1 0,0 1 0,0 0 0,0 0 0,-1-2 0,1 4 10,0-1 1,-1 1-1,1-1 0,0 1 0,0 0 0,-1-1 0,1 1 0,0-1 0,-1 1 0,1 0 0,0-1 0,-1 1 0,1 0 0,0 0 0,-1-1 0,1 1 0,-1 0 0,1 0 0,0 0 0,-1-1 0,1 1 0,-1 0 0,1 0 0,-1 0 0,1 0 0,-1 0 1,1 0-1,-1 0 0,1 0 0,-1 0 0,1 0 0,0 0 0,-2 0 0,2 1 1,0-1 0,-1 0 0,1 0 0,0 1 0,0-1 1,-1 0-1,1 1 0,0-1 0,0 0 0,-1 1 0,1-1 0,0 0 0,0 1 0,0-1 1,0 0-1,0 1 0,-1-1 0,1 1 0,0-1 0,0 0 0,0 1 0,0-1 1,0 1-1,0-1 0,0 0 0,0 1 0,0-1 0,1 1 0,-1-1 0,0 0 1,0 1-1,0-1 0,0 1 0,0-1 0,1 0 0,-1 1 0,0-1 0,0 0 1,1 1-1,-1-1 0,0 0 0,1 0 0,-1 1 0,29 33-18,-19-23-11,18 25 0,-18-20 20,32 53 328,10 12-364,-51-79 50,0-1 1,0 1 0,0 0-1,0 0 1,1-1-1,-1 1 1,0-1 0,1 1-1,0-1 1,-1 1 0,1-1-1,0 0 1,-1 0-1,5 2 1,-5-3 9,1 0-1,-1 0 1,1 1-1,0-1 1,-1 0 0,1-1-1,-1 1 1,1 0-1,0 0 1,-1-1 0,1 1-1,-1-1 1,1 1-1,-1-1 1,1 0-1,-1 0 1,1 1 0,-1-1-1,0 0 1,2-2-1,5-4 51,-1 0-1,0-1 0,0 0 0,11-16 0,-3 2-4,2-1-57,1 0 0,2 2 0,30-28 0,-33 34 63,20-15-196,-34 27 115,1 0 0,0 1 0,-1 0 0,1 0 0,0 0 0,0 0 1,6-1-1,-9 3 8,-1 0 0,1 0 0,-1 0 0,1 0 0,0 0 0,-1 0 0,1 0 0,-1 0 0,1 0 0,0 0 0,-1 0 0,1 0 0,-1 1 0,1-1 0,-1 0 0,1 0 0,-1 1 0,1-1 0,-1 0 0,1 1 0,-1-1 0,1 0 0,-1 1 0,1-1 0,-1 1 0,0-1 0,1 1 0,-1-1 0,0 1 0,1-1 0,-1 1 0,0-1 0,0 1 0,0 0 0,1-1 0,-1 1 0,0-1 0,0 1 0,0 0 0,0-1 0,0 1 0,0 1 0,0 3-19,0 0 1,-1 1-1,-1 9 1,2-14 22,-4 21 17,-1 3 49,1 0 1,2 0 0,0 0 0,3 46 0,-1-68-36,1 0-1,-1 0 1,1 1 0,0-1-1,0 0 1,0 0 0,0 0-1,1 0 1,-1-1 0,1 1-1,0 0 1,0-1 0,3 5-1,-3-6-3,0 1 0,0-1 1,-1 0-1,1 0 0,0 0 0,0 0 0,0 0 0,0-1 1,0 1-1,0 0 0,0-1 0,0 0 0,0 1 0,0-1 0,0 0 1,1 0-1,-1 0 0,0 0 0,0-1 0,4 0 0,0-1 14,0 0-1,-1 0 1,1 0-1,0-1 1,-1 0-1,0 0 0,1 0 1,3-5-1,39-35 89,-30 25-145,43-46-47,-60 63 45,0 0 0,0-1 0,0 1 0,0 0 0,0 0 0,0 0 0,0 0 0,0 0 0,1 1 0,-1-1 0,3-1 0,-3 8-140,-6 11 34,-5 9 37,-20 37 0,-122 187 210,141-234-139,-105 164-148,36-27 220,-19 34 167,90-172-119,0 0 1,-1-1 0,-20 23-1,28-36-73,1 1 0,-1 0 0,0-1 0,0 0 0,1 1-1,-1-1 1,0 0 0,0 0 0,0 0 0,0 0 0,-1 0-1,1 0 1,0 0 0,-3 0 0,3-1-12,1 0 0,-1-1 0,1 1 0,0 0 0,-1-1 0,1 1 0,-1-1 0,1 1 0,0-1 0,-1 1-1,1-1 1,0 0 0,-1 0 0,1 0 0,0 0 0,0 0 0,0 0 0,0 0 0,0 0 0,0 0 0,0 0 0,0-1 0,1 1 0,-1 0 0,0-2 0,-3-5-6,1-1 1,0 1 0,0 0 0,1-1 0,1 0-1,-2-10 1,-1-56 135,4 57-107,1 0 1,1 0-1,0 0 0,1 0 0,1 1 1,1 0-1,0-1 0,2 2 0,0-1 1,0 1-1,2 0 0,0 0 1,0 1-1,15-17 0,-17 25-28,0 1 0,0-1 0,1 1 0,-1 0 0,1 1 0,1 0 0,-1 0 0,1 1 0,0 0 0,11-3 0,7-1 9,1 1 0,29-3 0,-12 5-491,0 1 1,0 2 0,59 5-1,-96-2-373,-1 0 0,0 0 0,0 0-1,11 5 1,-16-6 366,0 1 0,-1 0 0,1 0 0,-1-1 0,0 1 0,1 0 0,-1 0 0,1 1 0,-1-1 0,2 2 0,-3-2 26,1 0 0,-1 0 1,1 0-1,-1 0 0,1 0 0,-1 0 0,0-1 1,0 1-1,1 0 0,-1 0 0,0 0 0,0 0 1,0 0-1,0 0 0,0 0 0,0 0 0,0 0 1,-1 0-1,1 2 0,-6 17-4910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0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1211 3136,'-5'5'5738,"24"8"-2212,-17-12-3375,0-1 0,-1 1 0,1-1 0,0 1 0,0-1 1,0 0-1,0 0 0,0 0 0,-1 0 0,1 0 0,0 0 0,0 0 1,0 0-1,0-1 0,0 1 0,-1-1 0,1 1 0,0-1 1,0 0-1,2-1 0,2-2 155,1 1 0,-1-1 0,1 0 0,8-9-1,56-56 1152,24-22-807,42-8-243,13-11-94,-92 55-110,-41 38-138,0-1 0,-2 0 1,0-1-1,-1 0 0,-1-1 1,0-1-1,17-40 0,-6-2 27,-3 0 0,-3-2 0,-2 0-1,11-105 1,-25 148-91,0 1 1,-2 0-1,-3-36 0,3 55-21,0 0-1,0 0 1,-1 0-1,1 1 1,-1-1-1,1 0 0,-1 1 1,0-1-1,0 0 1,0 1-1,0-1 1,0 1-1,0-1 0,0 1 1,0 0-1,0 0 1,-1-1-1,-1 0 1,2 1 2,0 1 1,0 0 0,-1-1-1,1 1 1,0 0 0,-1-1-1,1 1 1,0 0 0,-1 0-1,1 0 1,0 0 0,-1 0-1,1 1 1,0-1 0,0 0-1,-1 0 1,1 1 0,0-1-1,0 1 1,-1 0 0,1-1-1,-2 2 1,-6 4 3,0 1-1,0-1 1,-13 15 0,14-13 23,-11 12 68,1 1 0,1 0 1,0 2-1,-25 48 0,38-64-63,-24 44 231,-35 92 0,-6 63 12,62-183-202,2 0 0,0 0 1,2 0-1,-2 39 1,5-46-28,1 0 1,0 0 0,2-1-1,-1 1 1,2-1 0,0 1 0,10 23-1,-11-33 25,-1-1 0,1 0 0,0 0 0,1 0 0,-1-1 0,1 1 0,0-1 0,0 0 0,0 0 0,0 0 0,1 0 0,0-1 0,-1 0 0,1 0 0,0 0 0,1-1 0,-1 1 0,0-1 0,1 0 0,0-1 0,-1 0 0,1 1 0,0-2 0,-1 1 0,1-1 0,0 0 0,0 0 0,0 0 0,6-2 0,2-2 31,0 0 1,0-1 0,0 0-1,19-11 1,50-36 145,-29 18-115,-24 16-128,1 2 0,0 1 1,39-13-1,-53 22-2,1 2 0,0 0 0,0 0 0,0 2 0,0 0 0,0 2 0,34 2 0,-27 0 84,1 2 1,-1 0-1,0 2 0,0 1 1,36 16-1,-53-20 18,4 3 189,-10-5-121,-5-3-17,1 1-134,0 0-1,-1 0 1,1 1 0,0-1 0,-1 1 0,1-1-1,-1 1 1,1 0 0,-1 0 0,-4 0-1,-8 0 4,-1-1 40,-121-2 114,109 4-189,8 0-23,1 0 0,-1 1-1,1 1 1,0 0-1,-21 8 1,27-6 8,0-1 18,0 1 1,-13 7-1,22-10 26,0 1 0,1-1 0,-1 1 0,1 0 0,-1 0 0,1 0 0,0 0 0,0 0-1,0 1 1,-3 6 0,0 1-22,2 0 0,-1 1 0,2-1 1,-1 1-1,2-1 0,-1 1 0,2 0 0,0 0 0,0 0 0,1 0 0,0 0 0,3 12 0,-3-20 35,1 0-1,0 0 1,0 0-1,0-1 0,0 1 1,1 0-1,-1-1 1,1 1-1,0-1 1,0 0-1,0 1 1,1-1-1,-1 0 1,1 0-1,-1-1 0,5 4 1,-5-4 11,1-1 0,-1 1 0,1-1 0,0 0 0,0 0 0,0 0 0,-1 0 0,1 0 0,0 0 0,0-1 0,0 0 0,0 1 0,0-1 0,0 0 0,0 0 0,0-1 0,0 1 0,0-1 0,0 1 0,0-1 0,4-2 0,5-2 54,-1 0 0,0-1 1,-1 0-1,1-1 0,-1 0 1,13-13-1,53-57 213,-45 43-120,3 1-78,-20 20-99,0-1 0,-1 0 0,-1-1 0,0 0 0,14-24 0,-26 39-1,0 0 0,0-1 0,1 1 0,-1 0 1,0-1-1,0 1 0,0 0 0,1-1 1,-1 1-1,0 0 0,0-1 0,0 1 0,0 0 1,0-1-1,0 1 0,0 0 0,0-1 1,0 1-1,0-1 0,0 1 0,0 0 0,0-1 1,0 1-1,0 0 0,0-1 0,-1 1 0,1 0 1,0-1-1,0 1 0,0 0 0,-1-1 1,1 1-1,0 0 0,0 0 0,-1-1 0,1 1 1,-1 0-5,1-1 1,-1 1-1,1 0 1,-1 0-1,1 0 1,-1 0-1,1 0 1,-1 1 0,1-1-1,-1 0 1,1 0-1,-1 0 1,1 0-1,-1 1 1,1-1-1,-1 0 1,1 0-1,-1 1 1,1-1-1,0 0 1,-1 1 0,1-1-1,0 0 1,-1 1-1,1-1 1,-1 1-1,-2 3-13,0 1-1,0-1 1,0 1-1,0-1 1,1 1-1,0 0 1,0 0-1,0 0 0,0 0 1,1 1-1,0-1 1,0 0-1,1 1 1,-1-1-1,1 0 1,1 9-1,0-3 10,1 1 0,0-1 0,0 0 0,2 0 0,-1-1 0,1 1 0,1-1 0,5 11 0,-7-15 42,1 0 0,0-1 0,0 1 0,0-1 0,0 1 0,1-1 0,0-1 0,0 1 0,0-1 0,1 0 0,-1 0 0,1 0 0,0-1 0,10 4 0,-12-6 1,-1 0 0,1 0 1,0 0-1,-1-1 1,1 0-1,0 0 1,-1 0-1,1 0 1,0 0-1,0-1 1,-1 0-1,1 1 1,0-1-1,-1-1 0,1 1 1,-1 0-1,0-1 1,1 0-1,-1 0 1,5-3-1,-1-1 29,1-1 0,-1 1 0,-1-1-1,1-1 1,7-11 0,25-45 154,-8 11-152,-4 4-30,-18 31-45,18-27 0,-35 77-116,-7 42 1,13-54 102,2 37 0,0-50 27,1 1 1,0-1 0,1 0-1,-1 1 1,1-1 0,1 0-1,-1-1 1,7 12 0,-9-17 15,1 0 0,0 1 0,0-1 0,0 0 0,0 1 1,0-1-1,0 0 0,0 0 0,0 0 0,0 0 0,3 2 0,-3-3 4,0 0 0,0 0 0,1 1 0,-1-1 0,0 0 0,0 0 0,0 0 0,0 0-1,0 0 1,0-1 0,1 1 0,-1 0 0,0 0 0,0-1 0,0 1 0,0-1 0,0 1 0,0-1-1,0 1 1,0-1 0,1 0 0,18-14 99,-1-1-1,0-1 0,22-26 1,3-3-236,13-5 12,-25 23 244,35-40 1,-67 67-532,-3 2 306,-6 5 71,-9 16-48,-102 184-229,-49 156 275,99-206 206,40-84-92,18-42 20,-1 0-1,-29 49 1,41-79-114,0 4 13,-1-1-1,-1 0 0,1 1 1,-1-1-1,1 0 1,-1 0-1,0-1 1,0 1-1,0-1 1,0 1-1,-6 2 1,8-4-7,0-1-1,0 0 1,0 1 0,-1-1 0,1 0 0,0 0-1,0 0 1,0 0 0,0 0 0,0 0 0,-1 0-1,1-1 1,0 1 0,0 0 0,0 0 0,0-1 0,0 1-1,0-1 1,0 1 0,0-1 0,0 0 0,0 1-1,0-1 1,0 0 0,0 1 0,0-1 0,1 0-1,-1 0 1,0 0 0,1 0 0,-2-1 0,0-2 2,0 1 0,0-1 0,0 0 0,0 0 0,1 0 0,-3-7 0,3 2-19,0 0 1,1 1-1,-1-1 1,2 0-1,-1 0 1,1 1-1,1-1 1,0 1-1,0-1 0,0 1 1,1 0-1,0-1 1,1 2-1,0-1 1,0 0-1,1 1 1,0-1-1,0 1 1,6-6-1,10-10-32,1 1 0,0 1 0,2 0 1,0 2-1,44-26 0,82-32-95,-7 4 32,-90 41 153,0-4 0,54-47 0,-72 52-31,-1-1 0,-2-2 0,43-59-1,-67 83 34,-1 0 0,0-1-1,-1 0 1,0 0 0,8-22-1,-13 31-52,-1-1-1,1 1 0,-1-1 1,0 1-1,1 0 0,-1-1 1,-1 1-1,1-1 0,0 1 1,0 0-1,-1-1 0,0-2 1,0 3-2,0 1 0,1 0 0,-1 0-1,0 0 1,1 0 0,-1 0 0,0 0 0,0 0 0,0 0 0,0 0 0,0 1 0,0-1 0,0 0-1,0 0 1,0 1 0,-1-1 0,1 1 0,0-1 0,0 1 0,0 0 0,-1-1 0,1 1 0,0 0 0,-1 0-1,1 0 1,0 0 0,-2 0 0,-3 0-29,0 1 0,0 0 0,0 0 1,0 1-1,0 0 0,0 0 0,0 0 0,-6 4 0,-4 3-75,-23 17 0,33-22 104,1 1 0,0-1 0,1 1 0,-1 1 0,1-1 0,0 0 0,0 1 0,1 0 0,-1 0 0,1 0 0,1 0 0,-1 1 0,1-1 0,0 1 0,1 0 0,-1-1 0,1 1 0,0 11 0,1-8 4,0-1 0,1 0-1,0 0 1,0 0 0,1 0-1,0 0 1,1 0 0,-1 0 0,2-1-1,-1 0 1,1 1 0,1-1-1,6 9 1,-9-14 16,-1-1 1,1 0-1,0 0 0,0 0 0,0-1 0,0 1 0,0 0 1,1-1-1,-1 1 0,0-1 0,1 0 0,-1 0 0,1 0 1,-1 0-1,1 0 0,0-1 0,-1 1 0,1-1 0,0 1 1,-1-1-1,1 0 0,0 0 0,0 0 0,-1-1 0,1 1 1,0-1-1,-1 1 0,1-1 0,-1 0 0,5-2 0,8-5 39,0-1-1,-1 0 1,0-1-1,16-15 1,6-5 120,16-8-233,2 3-1,107-53 0,-159 86 50,1 1-1,-1 0 0,1 0 0,-1 0 0,1 0 0,-1 1 0,1-1 0,0 1 0,-1-1 0,1 1 0,0 0 0,-1 0 0,1 0 0,0 1 0,0-1 0,2 1 0,-2 0 8,-1 1 0,-1-1 0,1 0 0,0 0 0,0 1 0,0-1 1,-1 1-1,1 0 0,-1-1 0,1 1 0,-1 0 0,0 0 0,1 0 0,-1 0 0,0 0 0,0 0 0,-1 0 0,1 0 0,0 3 0,12 40-156,-8-24 213,2-1-1,13 33 1,-15-44-13,0 1 0,1-1 0,0 0 1,1 0-1,-1 0 0,2-1 0,-1 0 0,1-1 0,11 9 1,-14-12-39,0-1 0,0-1 1,0 1-1,0-1 0,0 0 0,0 0 1,1 0-1,-1-1 0,0 0 1,1 0-1,0 0 0,-1-1 0,1 1 1,-1-2-1,1 1 0,0 0 1,-1-1-1,1 0 0,-1 0 1,7-3-1,16-8-310,0-1 1,-1-1 0,37-27 0,-15 10-501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0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1316 3712,'5'2'8491,"5"-2"-6408,9-4-1516,-16 3-325,1 0 0,-1-1 1,1 0-1,-1 0 0,0 0 0,0 0 1,0 0-1,5-6 0,22-27 993,-25 29-1045,31-41 966,-10 12-628,2 1 1,40-38-1,59-35 30,29-26-252,-138 114-244,-1 0-1,-1-1 0,-1-1 1,0 0-1,-2-1 0,17-37 1,-17 28-31,-2 0 1,-1 0-1,-2-1 1,9-55-1,-13 33-85,-4 48-20,0 1 0,0-1 0,-1 1 1,0-1-1,0 1 0,0-1 0,-3-7 0,4 13 54,0-1 0,0 1 1,0-1-1,-1 1 0,1 0 0,0 0 1,0-1-1,0 1 0,-1 0 1,1-1-1,0 1 0,0 0 0,-1 0 1,1-1-1,0 1 0,-1 0 1,1 0-1,0 0 0,-1 0 0,1-1 1,0 1-1,-1 0 0,1 0 1,0 0-1,-1 0 0,1 0 1,-1 0-1,1 0 0,0 0 0,-1 0 1,1 0-1,0 0 0,-1 0 1,1 0-1,0 0 0,-1 0 0,1 1 1,-1-1-1,-12 11-326,-7 14 210,2 1-1,-21 37 1,-24 62-211,61-121 340,-10 21-60,2 0 0,0 1 0,1 0 0,2 0 0,1 1 0,-3 33 0,7-44 42,2-1 0,0 1 0,0 0 0,2-1 0,0 1 0,0-1 0,2 0 0,0 0 0,1 0 0,0 0 0,1-1 0,10 18 0,-11-24 45,0 1 1,0-1 0,1 0 0,0-1-1,0 0 1,1 0 0,0 0-1,9 6 1,-13-11 0,0 0 0,0 0-1,0-1 1,0 1 0,0-1-1,1 0 1,-1 0 0,0 0 0,1 0-1,-1-1 1,1 1 0,-1-1 0,1 0-1,-1 0 1,0 0 0,1-1 0,-1 1-1,1-1 1,-1 1 0,1-1-1,-1 0 1,0-1 0,0 1 0,0-1-1,6-3 1,8-7 68,0-2 1,-1 0-1,19-21 0,-16 16-62,154-151 293,-125 120-189,83-110 0,20-68-4,-12-14 81,-82 120 139,-56 112-660,-3 8 46,-3 6-28,-14 23 60,-2 2-614,7-9-2626,4-3 1059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1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27 3904,'3'-3'638,"0"0"0,1 0 0,-1 0 0,0 1 0,1-1 0,-1 1 0,8-3 0,-5 3 1397,-6 2-1968,-1 0 1,1 0-1,0 0 1,0 1-1,0-1 0,0 0 1,0 0-1,0 1 0,0-1 1,0 0-1,0 0 0,0 1 1,0-1-1,0 0 1,0 0-1,0 1 0,0-1 1,0 0-1,0 0 0,0 1 1,0-1-1,1 0 0,-1 0 1,0 1-1,0-1 1,0 0-1,0 0 0,0 0 1,1 1-1,-1-1 0,0 0 1,0 0-1,0 0 0,1 0 1,-1 0-1,1 1 833,-2 10-433,-1-1 1,0 0-1,-1 0 1,0 1-1,0-2 1,-1 1 0,0 0-1,-9 13 1,-3 11 17,-85 202 699,65-164-784,-3-2 0,-3-2 0,-74 93 0,14-13 461,78-112-320,21-31-428,-6 10 519,6-13-313,3-6-113,2-2-215,-1 1 0,1-1 0,0 1-1,0 0 1,1 0 0,0 0 0,-1 0 0,2 0 0,-1 0 0,0 1 0,1-1 0,8-7 0,6-3 8,0 1 0,0 1 0,2 0 0,26-13 0,-39 23-45,168-68-329,-169 69 353,0 0 1,0 1 0,0 0-1,0 0 1,10 0 0,-14 1 41,0 0 0,-1 0 0,1 1 0,0-1 0,-1 0 0,1 1 0,0-1 1,-1 1-1,1-1 0,-1 1 0,1 0 0,-1 0 0,1 0 0,-1 0 0,0 0 0,1 0 0,-1 0 1,0 0-1,0 0 0,0 1 0,0-1 0,0 0 0,0 1 0,0-1 0,1 3 0,-1-1 3,0 1-1,0-1 0,-1 1 1,1-1-1,-1 1 0,0-1 1,0 1-1,-1 6 0,-6 31 64,4-27-47,2 0-2,0-1 0,0 0 0,3 23 0,-1 2-116,0-33 102,-1-1 1,0 1 0,1 0-1,0-1 1,0 1-1,1-1 1,-1 0-1,1 1 1,0-1-1,4 7 1,-5-9 0,0-1 0,0 0 1,0 0-1,0 0 0,0 1 0,0-1 0,0 0 1,0 0-1,0-1 0,0 1 0,1 0 0,-1 0 1,0-1-1,1 1 0,-1 0 0,0-1 0,1 1 1,-1-1-1,1 0 0,-1 0 0,1 1 0,-1-1 1,1 0-1,-1 0 0,1 0 0,-1 0 0,1-1 1,-1 1-1,1 0 0,-1-1 0,0 1 0,1-1 1,-1 1-1,0-1 0,1 0 0,-1 1 0,2-3 1,14-9 82,-1-1 1,-1-1 0,0 0 0,15-21 0,6-5-93,-4 6-15,40-37 0,-17 22-144,-55 49 143,0-1-1,0 1 1,0 0-1,0 0 0,0 0 1,0 0-1,0 0 1,0 0-1,0 0 1,0 0-1,0 0 1,0 0-1,0-1 0,0 1 1,1 0-1,-1 0 1,0 0-1,0 0 1,0 0-1,0 0 1,0 0-1,0 0 0,0 0 1,0 0-1,1 0 1,-1 0-1,0 0 1,0 0-1,0 0 1,0 0-1,0 0 0,0 0 1,0 0-1,1 0 1,-1 0-1,0 0 1,0 0-1,0 0 1,0 0-1,0 0 0,0 0 1,0 0-1,0 0 1,1 1-1,-1-1 1,0 0-1,0 0 1,0 0-1,0 0 0,0 0 1,0 0-1,0 0 1,0 0-1,0 0 1,0 0-1,0 1 1,0-1-1,0 0 0,0 0 1,0 0-1,0 0 1,-1 12 65,-10 23 139,8-27-224,0 2 42,0-1 1,1 1 0,0-1 0,0 1 0,1 0-1,1 13 1,0-19-14,0 0 1,1 1-1,-1-1 0,1 0 0,0 0 0,0 0 0,1-1 0,-1 1 0,1 0 0,0 0 0,0-1 1,0 1-1,0-1 0,1 0 0,-1 1 0,1-1 0,6 5 0,-4-4 36,1 0 0,-1-1 0,1 1 0,0-1 0,0 0 0,0-1 0,0 0 0,1 0 0,-1 0 0,10 1 0,-6-2 10,0 0 0,0-1 0,0-1-1,0 0 1,0 0 0,12-3 0,10-5 37,-1-2 0,-1-1 1,37-20-1,-36 17-90,54-30-38,-41 22-113,63-26 1,-100 48 123,-6 1 30,0 0 1,0 0-1,0 0 0,0 0 0,0 0 0,0-1 1,0 1-1,0 0 0,0 0 0,0-1 0,0 1 1,-1-1-1,1 1 0,1-2 0,-73 71 188,63-59-199,0 1-1,1 0 1,1 0-1,-1 1 0,2-1 1,-1 1-1,2 1 1,0-1-1,0 1 1,-1 13-1,3-16 32,0 1 0,1-1 0,1 1 0,0-1 0,0 1 0,1 0 0,0-1 0,1 1 0,1-1 0,-1 0 0,1 1 0,9 18 0,-10-26-5,1 1-1,-1-1 1,0 1-1,1-1 0,0 0 1,0 0-1,0 0 1,4 2-1,-5-3-1,0-1-1,0 1 1,1-1 0,-1 0-1,0 0 1,1 0 0,-1 0-1,1 0 1,-1-1-1,1 1 1,-1-1 0,1 1-1,0-1 1,-1 0 0,6 0-1,-1-2 6,0 0-1,-1 0 1,1 0-1,0-1 1,-1 0-1,12-7 1,38-29 18,-38 25-39,168-125 223,-153 114-200,-1-2 0,-2-1 0,47-56 0,-51 47-33,-2-1 0,-2-1 0,30-72-1,-41 87 10,50-126-8,6-13 48,3-19 312,-68 176-369,5-19-92,-7 24 91,0 1 0,0-1 0,0 0 0,1 1 0,-1-1 0,0 1 0,0-1 0,-1 1 0,1-1 0,0 0-1,0 1 1,0-1 0,0 1 0,0-1 0,-1 1 0,1-1 0,0 1 0,0-1 0,-1 1 0,1-1 0,0 1 0,-1-1 0,1 1 0,0 0 0,-1-1 0,1 1 0,-1-1 0,1 1 0,-1 0 0,1-1 0,-1 1 0,1 0 0,-1 0 0,0-1 0,0 1 0,0 0 1,1 0-1,-1 0 1,0 0 0,0 0-1,0 0 1,1 0-1,-1 1 1,0-1-1,0 0 1,1 0-1,-1 1 1,0-1-1,0 0 1,1 1 0,-1-1-1,0 1 1,1-1-1,-2 1 1,-11 14-13,10-13 3,-9 14 16,1 0-1,0 1 1,1 0-1,-15 37 1,-20 79 106,1 31 181,-17 57-19,46-180-266,-25 84 194,34-104-152,2 0 1,0 1-1,-1 42 0,9-20 730,0-46-737,1 0 0,-1 0-1,0 0 1,0 0 0,0 0 0,0-1 0,0 0-1,0 0 1,-1 0 0,0 0 0,5-6-1,35-33 45,-21 18-37,42-42-18,-59 60-4,1 1 1,-1-1-1,5-8 1,13-13-32,25-24-145,-42 45 159,-4 5 0,-1-1 0,1 1 0,-1-1 1,1 1-1,0 0 0,-1-1 1,1 1-1,0 0 0,0 0 0,4-1 1,-1 0 28,-5 2-33,0 0 0,1 0 0,-1 0 0,0 0 0,1-1 0,-1 1 0,0 0 0,0 0 0,1 0 0,-1 0 0,0 0 0,1 0 0,-1 0 0,0 0 0,1 0 0,-1 0 0,0 0 0,1 0 1,-1 0-1,0 0 0,0 0 0,1 0 0,-1 1 0,0-1 0,1 0 0,-1 0 0,1 1 0,-1-1-1,1 0 0,0 1 0,0-1 0,0 0 0,-1 0 0,1 0 0,0 0 0,0 1 0,0-1 0,0 0 0,-1 0 0,1 0 0,2-1-1,3 1-20,-4 1 34,1 0 0,0 1-1,0-1 1,0 1 0,-1-1-1,1 1 1,0 0 0,-1 0 0,0 0-1,0 0 1,1 0 0,-1 1-1,0-1 1,-1 1 0,1-1 0,0 1-1,-1 0 1,1 0 0,-1 0-1,0 0 1,0 0 0,0 0 0,-1 0-1,1 0 1,-1 0 0,1 0 0,-1 0-1,0 0 1,0 0 0,-1 5-1,-2 4 26,2-5 14,-1-1 0,0 1 0,0-1 0,-1 0-1,-4 9 1,3-7-24,-3 5-11,-18 23 1,23-33 10,0-1 0,0 1 1,0-1-1,-1 0 0,1 0 0,-1 0 1,1 0-1,-1 0 0,0 0 0,0-1 0,0 1 1,0-1-1,0 0 0,-4 1 0,5-2-27,0 1-1,0-1 1,-1 0-1,1 0 0,0 0 1,-1 0-1,1-1 1,0 1-1,0-1 0,-1 1 1,1-1-1,0 0 0,0 0 1,0 0-1,-2-1 1,-2-2 23,-1-1 0,1 0 0,-6-7 0,-4-3 3,-3 0-411,17 16 252,3 4 68,1 6 139,-2-8-60,1 1 0,-1-1 0,1 1 0,0-1 0,0 0 0,1 1 0,-1-1 0,4 5 0,17 28 108,-13-24-10,-7-9-76,0 0 0,0 0-1,1 0 1,0-1-1,-1 1 1,1-1 0,0 0-1,0 0 1,0 0-1,0 0 1,1-1 0,-1 1-1,0-1 1,1 0-1,-1 0 1,1 0 0,-1 0-1,1 0 1,0-1-1,-1 0 1,1 0 0,0 0-1,-1 0 1,8-1-1,3-2 6,0 0 1,0-1-1,0 0 0,0-1 0,13-8 0,123-49-7,38-20-43,-95 40-93,-92 41 108,0 1-1,0 0 0,0 0 0,0 0 0,0 0 0,0 0 0,-1 0 1,1 0-1,0 0 0,0 0 0,0 0 0,0 1 0,0-1 1,0 0-1,0 1 0,0-1 0,0 0 0,0 1 0,-1-1 0,1 1 1,0 0-1,0-1 0,-1 1 0,1 0 0,0-1 0,-1 1 1,1 0-1,0 0 0,-1 0 0,1-1 0,-1 1 0,0 0 0,1 0 1,-1 0-1,1 1 0,0 1 11,0 0 0,0 0 0,0 1 1,0-1-1,0 0 0,-1 0 0,1 1 0,-1-1 0,0 0 1,-1 5-1,-3 18 102,2-10-85,0 0 1,-2 0 0,-10 29-1,-18 50-60,30-90 92,2-5-53,0 0 0,0 0 0,0 0 0,0 0 1,0 0-1,0 0 0,0 0 0,0 0 0,0 0 0,0 0 0,1 0 1,-1 0-1,0 0 0,0 0 0,0 0 0,0 0 0,0 0 0,0 0 1,0 0-1,0 0 0,0 0 0,0 0 0,0 1 0,0-1 0,0 0 1,1 0-1,-1 0 0,0 0 0,0 0 0,0 0 0,0 0 0,0 0 1,0 0-1,0 0 0,0 0 0,0 0 0,0 0 0,0 0 0,0 1 1,0-1-1,0 0 0,0 0 0,0 0 0,0 0 0,0 0 0,0 0 1,0 0-1,0 0 0,0 0 0,0 0 0,0 0 0,0 1 0,0-1 1,0 0-1,0 0 0,0 0 0,0 0 0,0 0 0,0 0 0,0 0 1,-1 0-1,1 0 0,0 0 0,3-12-121,-1 8 89,2-13 20,-3 11 9,0-1 1,1 0 0,0 1 0,0 0 0,1-1 0,6-9 0,5-9-33,-7 12-3,0 1 0,1 0-1,1 0 1,0 0 0,10-9-1,-6 8 3,26-21 114,-36 32-100,0 0 0,0 0 0,0 1 1,0-1-1,0 1 0,0-1 0,0 1 1,0 0-1,0 0 0,1 0 0,5 0 0,-8 1 17,1 1-1,-1-1 0,1 0 1,-1 1-1,0-1 0,1 1 0,-1 0 1,0 0-1,0-1 0,1 1 1,-1 0-1,0 0 0,0 0 0,0 0 1,0 0-1,0 0 0,0 0 0,0 1 1,0-1-1,-1 0 0,1 0 1,0 1-1,-1-1 0,1 2 0,2 3-3,-1 1 0,0-1-1,2 14 1,-1-1 64,0 0 0,2-1-1,0 1 1,1-1 0,15 34 0,-19-50-58,-1 1-1,1 0 1,0-1-1,0 1 1,0-1-1,0 0 1,0 1-1,0-1 1,1 0-1,-1 0 0,1-1 1,-1 1-1,1 0 1,0-1-1,3 2 1,-1-2 15,-1 1-1,1-1 1,0-1-1,0 1 1,-1-1 0,1 1-1,0-1 1,9-2-1,4-1 24,0-1 0,-1-1 0,1-1 0,17-9 0,-22 10-64,18-8-12,51-29 1,-68 33 28,-1 0-1,0-1 1,0-1 0,-1 0 0,15-18-1,-20 21-5,0 0 0,-1-1 0,0 0 0,0 0 0,4-11 0,-10 20 14,0 0 0,0 0-1,0-1 1,0 1-1,0 0 1,0 0-1,1-1 1,-1 1 0,0 0-1,0 0 1,0-1-1,0 1 1,0 0-1,0 0 1,0-1-1,0 1 1,0 0 0,0 0-1,0-1 1,0 1-1,0 0 1,0 0-1,-1-1 1,1 1 0,0 0-1,0 0 1,0 0-1,0-1 1,0 1-1,0 0 1,-1 0 0,1 0-1,0-1 1,0 1-1,0 0 1,0 0-1,-1 0 1,1 0-1,0-1 1,0 1 0,-1 0-1,-14 0-145,-15 10-28,25-8 185,1 0 1,0 0-1,-1 1 1,1 0-1,0 0 1,1 0 0,-1 0-1,1 1 1,-1-1-1,1 1 1,0 0-1,0 0 1,1 0-1,-4 7 1,4-7-8,1 0 0,0 0 1,-1 1-1,2-1 0,-1 0 0,0 1 1,1-1-1,0 1 0,0-1 0,0 1 1,1-1-1,0 0 0,-1 1 0,1-1 1,1 0-1,2 7 0,-2-6 45,1 1-1,-1 0 1,1-1-1,1 1 1,-1-1-1,1 0 1,0 0-1,0-1 1,1 1-1,-1-1 1,1 0-1,0 0 1,0 0-1,0-1 1,10 5 0,-11-6-25,0-1 1,0 1 0,0-1 0,1 0 0,-1 0-1,0-1 1,1 1 0,-1-1 0,0 0 0,1 0 0,-1 0-1,1-1 1,-1 1 0,0-1 0,1 0 0,-1-1-1,0 1 1,0-1 0,0 0 0,0 1 0,0-2 0,5-3-1,17-14-48,42-43 0,-18 16 174,-14 18-131,47-30-1,-6 6-11,-69 46 17,-7 6-53,0 0-1,0 0 1,1 0 0,-1 0 0,0 0 0,1 0 0,-1 0-1,1 0 1,-1 0 0,1 1 0,2-2 0,-3 2 23,-1 0 0,0 1 0,1-1 0,-1 0 0,0 0 1,0 0-1,1 0 0,-1 1 0,0-1 0,1 0 0,-1 0 1,0 1-1,0-1 0,0 0 0,1 0 0,-1 1 0,0-1 1,0 0-1,0 1 0,1-1 0,-1 0 0,0 1 0,0-1 0,0 0 1,0 1-1,0-1 0,0 0 0,0 1 0,1 10-47,-2 10 68,-1 1-1,-9 40 0,-10 33 116,-26 103-154,37-164 110,4-12 9,0-1 0,-2 1 0,0-1 0,-19 34 0,15-42-5,11-12-87,1-1 0,-1 0 0,1 1 0,-1-1 0,1 0 0,-1 0 1,1 0-1,-1 1 0,0-1 0,1 0 0,-1 0 0,1 0 0,-1 0 0,0 0 0,1 0 0,-1 0 0,1 0 0,-1 0 0,1-1 0,-1 1 0,0 0 0,1 0 0,-1 0 0,1-1 0,-1 1 0,1 0 0,-1 0 0,1-1 1,-1 1-1,1-1 0,-1 1 0,1-1 0,-2-1-10,0 0 0,0 0 0,0 0 0,1-1 0,-1 1 0,1 0 1,0-1-1,0 1 0,0-1 0,-1-4 0,-6-34-1,7 31 11,-3-16 11,-2-7-82,-1-40 0,12 42 6,5 43 73,0-1 0,1 0 0,0 0 0,1-1 0,0-1 0,0 0 1,1 0-1,0-2 0,16 8 0,-19-11 17,0-1 0,0 0 0,0-1 1,0 0-1,0 0 0,0-1 0,0-1 1,1 0-1,-1 0 0,0-1 0,0 0 0,1-1 1,-1 0-1,0 0 0,-1-1 0,1-1 1,0 0-1,8-4 0,2-3-18,-1 0 1,-1-1-1,0-1 1,-1-1-1,0-1 0,-1 0 1,20-24-1,64-91 148,16-18-93,-52 86-229,-64 62 165,0 0-1,0 0 0,0 0 1,0 0-1,0 0 1,0 0-1,0 0 0,0 0 1,0 0-1,0 1 0,0-1 1,0 0-1,0 0 1,0 0-1,0 0 0,0 0 1,0 0-1,0 0 1,0 0-1,0 0 0,0 0 1,0 0-1,0 0 0,0 1 1,0-1-1,0 0 1,1 0-1,-1 0 0,0 0 1,0 0-1,0 0 0,0 0 1,0 0-1,0 0 1,0 0-1,0 0 0,0 0 1,0 0-1,0 0 0,0 0 1,0 0-1,0 0 1,0 0-1,1 0 0,-1 0 1,0 0-1,0 0 0,0 0 1,0 0-1,0 0 1,0 0-1,0 0 0,0 0 1,0 0-1,0 0 0,0 0 1,0 0-1,1 0 1,-1 0-1,0 0 0,0 0 1,0 0-1,0 0 0,0 0 1,-2 12-96,-5 19-61,7-28 140,-62 195-121,37-124 54,18-52 138,0 0 0,-1-1 1,-2 0-1,0 0 0,-14 20 1,22-38-47,1-1 18,-1 0-1,1 0 0,-1-1 1,0 1-1,1 0 1,-4 2-1,4-4-15,1 1-1,-1-1 1,0 0-1,1 0 1,-1 1-1,0-1 1,1 0-1,-1 0 1,0 0-1,1 0 1,-1 0 0,0 0-1,1 0 1,-1 0-1,0 0 1,1 0-1,-1 0 1,0 0-1,1 0 1,-1-1-1,0 1 1,1 0-1,-1 0 1,0-1-1,1 1 1,-1 0-1,1-1 1,-1 1-1,1-1 1,-1 0-1,-2-3 9,0 0-1,0-1 0,1 0 0,-1 1 0,1-1 1,0 0-1,1 0 0,-1 0 0,0-5 1,-2-6-52,0 4 28,1 0-1,1 0 1,0 0-1,-1-21 1,3 32 1,0 0 0,0 1-1,0-1 1,0 0 0,0 0 0,0 0 0,0 1-1,0-1 1,0 0 0,1 0 0,-1 0 0,0 1-1,0-1 1,1 0 0,-1 0 0,0 1-1,1-1 1,-1 0 0,1 1 0,-1-1 0,1 1-1,-1-1 1,1 0 0,-1 1 0,1-1 0,0 1-1,-1-1 1,1 1 0,0 0 0,-1-1 0,1 1-1,0 0 1,0-1 0,-1 1 0,1 0 0,0 0-1,0 0 1,0-1 0,-1 1 0,1 0 0,0 0-1,0 0 1,0 0 0,-1 1 0,1-1-1,0 0 1,0 0 0,-1 0 0,1 1 0,1 0-1,5 1-81,0 1 0,0 0 0,0 1-1,7 5 1,-11-8 99,32 19-2105,51 21 0,-31-17-5045,-40-15 4493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1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12640,'-39'-18'5727,"39"15"-4991,0-3 320,6 12-736,-1-12-576,4 6 128,5-9-1536,11 6 928,-6-6-3551,1 9 2399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1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47 444 4576,'-10'-2'906,"7"1"-126,1 1 0,0 0-1,0-1 1,0 0 0,0 1-1,0-1 1,-1 0-1,1 0 1,1 0 0,-5-3-1,5 4-579,1-1 0,-1 1-1,0-1 1,0 0 0,1 1-1,-1-1 1,0 0 0,1 1-1,-1-1 1,1 0 0,-1 0 0,1 0-1,0 1 1,-1-3 0,5-15 1076,2 2-832,1 2 0,0-1 0,1 1 0,1 0 0,0 1-1,1 0 1,1 0 0,21-20 0,-10 14-74,1 0 0,1 2 0,0 0 0,28-13 0,0 6 101,-46 22-341,1-1 1,-1 1-1,1 1 1,0-1-1,13-1 1,-19 3-89,0 1 1,0-1-1,0 0 1,0 0-1,0 0 1,0 1-1,0-1 1,0 1-1,0-1 1,0 1-1,0-1 1,0 1-1,0-1 1,0 1-1,-1 0 1,1-1-1,0 1 1,0 0-1,-1 0 1,1 0-1,0 0 1,-1 0-1,1-1 1,-1 1-1,1 0 1,-1 0-1,0 0 1,1 0-1,-1 1 1,0-1-1,0 0 1,1 1-1,0 5 77,-1 0 0,1 1-1,-2 11 1,1-8-29,-2 23 151,-6 38 0,3-38-178,0 38 0,5-50-116,-1-10 65,1-1-1,0 1 1,1-1 0,0 0 0,0 1 0,2-1 0,-1 0 0,6 12 0,-7-18 3,1 0 0,1-1-1,-1 1 1,1-1 0,0 1 0,0-1 0,0 0 0,0 0 0,1-1-1,-1 1 1,1-1 0,0 0 0,7 5 0,-7-6-4,1 1 0,0-1-1,0 0 1,0 0 0,0 0 0,0-1 0,0 0 0,1 0-1,-1 0 1,0 0 0,1-1 0,-1 0 0,0 0 0,1-1 0,-1 1-1,0-1 1,1 0 0,-1 0 0,0-1 0,0 0 0,0 0 0,0 0-1,0-1 1,-1 1 0,1-1 0,-1 0 0,1 0 0,6-8-1,-1 0-30,0 0-1,-1-1 0,0-1 0,-1 1 0,-1-1 0,0-1 1,-1 1-1,7-23 0,1-11 9,9-60 1,-19 88 45,30-178 238,-31 178-301,-3 16 32,0-1-1,1 0 1,-1 0-1,1 0 0,0 1 1,0-1-1,1 1 0,-1-1 1,3-5-1,-3 9 8,-1-1 9,1 0 0,-1 0 0,1 0 0,-1 0 1,1 0-1,0 0 0,-1 0 0,1 0 0,0 1 0,0-1 0,0 0 0,0 1 1,-1-1-1,1 0 0,0 1 0,0-1 0,0 1 0,0-1 0,0 1 0,0 0 1,1-1-1,-1 1 0,0 0 0,0 0 0,0 0 0,0 0 0,0 0 0,0 0 1,0 0-1,2 0 0,38 2 141,73 13 0,3 1 5,-55-15-884,-39-1-2508,-36 46-18362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1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48 101 7136,'-37'5'3232,"26"-5"-2816,17 0 1056,8 0-896,28-5 1824,17 5-1376,36-12 447,-4 3-863,58-12-352,-1 5-160,29-11-1440,-14 11 736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1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12128,'0'-25'5503,"4"13"-4799,1-2-928,9 10-32,6-8-448,-1 3 384,15-3-1375,0 3 927,17 0-3936,7 9 2592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1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 4992,'0'0'1589,"15"3"2496,-12-3-3646,0 0 0,1 0 0,-1 0 0,1 0 0,-1 0 0,1-1 0,-1 1 0,0-1 0,1 0 0,-1 0 0,0 0-1,4-2 1,-4 1-204,9-2 362,-3 1-183,0 0-1,0-1 1,10-6-1,11-10 192,0-1 0,-1-2 0,-2-1 0,33-35 0,88-120 978,-129 153-1420,0-1 0,-2-1 0,-1-1 0,-1 0 0,-2-1 0,11-33 0,-14 33-142,7-25 512,-15 49-410,-1 0 1,0-1-1,0 1 1,-1-1 0,0 1-1,-1-10 1,1 15-127,0 1 0,0 0 0,0-1 0,0 1 0,0 0 0,0-1 0,0 1 0,0 0 0,0-1 0,0 1 0,0 0 0,0-1 0,0 1 1,0 0-1,-1-1 0,1 1 0,0 0 0,0 0 0,0-1 0,-1 1 0,1 0 0,0 0 0,0-1 0,-1 1 0,1 0 0,0 0 0,0 0 0,-1-1 0,1 1 0,0 0 0,-1 0 0,1 0 0,0 0 0,-1 0 1,0 0-17,1 0 0,-1 1 0,0-1 0,0 1 0,1-1 0,-1 1 0,0-1 1,1 1-1,-1-1 0,0 1 0,1 0 0,-1-1 0,1 1 0,-1 0 0,0 0 1,-14 25 22,1-1 0,1 2 0,1 0 1,-9 32-1,16-44 97,1-1 0,1 0 1,0 1-1,1 0 0,-1 21 0,3-31-55,0-1-1,0 0 1,1 1-1,-1-1 1,1 1-1,0-1 0,0 0 1,1 0-1,-1 0 1,1 0-1,0 0 1,0 0-1,0 0 1,1 0-1,-1-1 1,1 1-1,0-1 1,0 0-1,0 0 1,1 0-1,-1 0 1,6 4-1,-7-6-14,1-1-1,-1 1 1,1 0 0,-1-1-1,1 1 1,-1-1 0,1 1-1,-1-1 1,1 0 0,-1 0-1,1-1 1,-1 1 0,1 0-1,-1-1 1,1 1 0,2-2-1,7-2 79,22-11 1,-27 12-93,266-115 515,-68 32-285,-200 84-261,0-1 0,1 1 0,-1 1 0,1-1 0,10-1 0,-14 3 19,-1 0 1,0 0-1,0 0 1,0 0-1,0 0 1,0 0-1,0 0 1,0 1-1,0-1 0,1 0 1,-1 1-1,0-1 1,0 0-1,0 1 1,0 0-1,0-1 0,-1 1 1,1-1-1,0 1 1,0 0-1,0 0 1,0 0-1,-1-1 1,1 1-1,0 0 0,-1 0 1,1 0-1,-1 0 1,1 0-1,-1 0 1,0 0-1,1 0 1,-1 0-1,0 0 0,1 1 1,-1-1-1,0 2 1,0 7 36,0 1 1,-1-1 0,0 1-1,-1-1 1,0 0 0,-1 0-1,0 0 1,-7 17 0,-3 11 165,13-38-208,0 0 1,-1 0 0,1 0-1,0 0 1,0 0 0,0 0-1,0 0 1,0 1-1,0-1 1,0 0 0,0 0-1,0 0 1,0 0 0,0 0-1,0 0 1,0 1 0,0-1-1,0 0 1,0 0-1,0 0 1,0 0 0,0 0-1,0 0 1,0 1 0,0-1-1,0 0 1,0 0-1,0 0 1,0 0 0,0 0-1,0 0 1,0 0 0,1 0-1,-1 1 1,0-1 0,0 0-1,0 0 1,0 0-1,0 0 1,0 0 0,0 0-1,0 0 1,1 0 0,-1 0-1,0 0 1,0 0 0,0 0-1,0 0 1,0 0-1,0 0 1,1 0 0,-1 1-1,0-1 1,0-1 0,11-3 41,18-16 24,-23 16-60,36-31-27,-29 24-1,-1 1 1,17-11 0,-4 3-13,-17 12-17,0 1 0,13-8 0,-20 13 51,0-1-1,0 1 1,-1 0-1,1 0 0,0 0 1,0 0-1,-1 0 1,1 0-1,0 0 1,0 0-1,-1 0 1,1 0-1,0 0 1,0 0-1,-1 0 1,1 1-1,0-1 1,0 0-1,-1 0 0,1 1 1,0-1-1,-1 1 1,1-1-1,0 1 1,-1-1-1,1 1 1,-1-1-1,1 1 1,-1-1-1,1 1 1,-1 0-1,1-1 1,-1 1-1,0 0 1,1-1-1,-1 2 0,3 4 13,-1-1-1,1 1 0,1 10 0,-1-6-20,-2-7 12,0 0-1,1 0 0,-1 0 1,1 0-1,0 0 1,0 0-1,0-1 1,0 1-1,0-1 1,0 0-1,1 1 0,-1-1 1,5 2-1,-3-1-1,1-1-1,-1 1 1,1-1-1,0-1 1,0 1-1,0-1 1,9 2-1,6-1 1,-1-2 0,0 0 0,32-4-1,-27 1 18,239-36 158,-228 31-203,36-14 1,-10 2 95,-46 17-62,-12 2-35,0 1 1,0-1-1,0 0 0,0 0 0,-1 0 1,6-3-1,-13 6 261,-1 0-237,-1 1 0,1-1 0,1 1 0,-1 0-1,-9 7 1,-11 11 81,15-12-71,0 0 0,0 1 0,1 0 0,-16 21 0,24-28-20,-2 2-5,0 1 0,0 0 0,-4 10 1,7-13 24,0 0 0,1 0 0,-1 0 0,1 0 0,-1 0 0,1 0 0,0 0 0,0 0 0,1 0 1,-1 0-1,1 4 0,1 2 33,1 0 1,0-1-1,0 1 0,0-1 1,1 1-1,1-1 0,-1-1 1,1 1-1,1-1 1,-1 1-1,1-2 0,8 9 1,-11-13-30,0 0 0,0 0 0,1 0 0,-1 0 1,0-1-1,1 1 0,-1-1 0,1 0 0,-1 0 0,1 0 1,-1-1-1,1 1 0,7-1 0,-2 0 27,0-1-1,0 0 1,0-1-1,10-3 1,224-68-60,-213 64-2,206-79 121,-213 78-166,-1 0 5,28-15 0,-45 22 55,0 0 0,0-1 0,0 1 0,0-1 0,-1 0 0,0 0 0,0-1 0,0 1 1,0-1-1,4-8 0,-3 5 1,-5 7 5,1 0 1,0 0-1,-1 0 0,1 0 1,-1 0-1,0 0 1,1 0-1,-1 0 1,0 0-1,0 0 1,0 0-1,1 0 1,-1-2-1,0 1-55,0 4-133,0-1 182,14 4-113,-9-3 117,-1 0-35,-1-1 0,1 1 0,-1 0 0,0 1 0,6 4 0,-7-6 48,-1 1 0,0-1 0,0 1 0,0-1 0,0 1 0,-1-1 0,1 1 0,0 0 0,-1-1 0,1 1 0,-1 0 0,1 0 0,-1 0 0,0-1 0,0 1 0,0 3 0,0 6 83,-1-1 1,-1 1-1,-4 15 1,-2 19-133,5-14 37,1-20-1,0 1 1,2 0 0,0 22-1,1-9 61,-1-21-45,0 1 1,0-1-1,0 0 1,1 0-1,-1 0 1,1 0 0,0 0-1,0 0 1,2 4-1,-2-7-2,-1 0-1,1-1 0,0 1 1,-1 0-1,1 0 1,0-1-1,0 1 1,0 0-1,0-1 1,-1 1-1,1-1 1,0 1-1,0-1 0,0 1 1,0-1-1,0 0 1,0 0-1,1 1 1,-1-1-1,0 0 1,0 0-1,0 0 1,0 0-1,0 0 0,1 0 1,3-1 6,0 0 1,0 0 0,0 0-1,6-2 1,146-66-201,-79 33 185,-44 21 31,7-3-23,0-1 0,-1-2 1,37-26-1,-69 41-19,0-1 0,-1 0 1,1 0-1,-2 0 0,1-1 0,-1 0 1,0 0-1,-1-1 0,6-10 0,-11 18 1,1 0 0,-1 0-1,1 0 1,-1 0 0,0-1-1,1 1 1,-1 0 0,0 0-1,0 0 1,0-1-1,0 1 1,0 0 0,0 0-1,0-1 1,0 1 0,-1 0-1,1 0 1,0-1 0,-1 1-1,1 0 1,-1 0-1,1 0 1,-1 0 0,0 0-1,1 0 1,-1 0 0,0 0-1,0 0 1,1 0 0,-1 0-1,0 0 1,0 1-1,0-1 1,0 0 0,0 0-1,-1 1 1,1-1 0,0 1-1,0-1 1,0 1 0,0 0-1,-1-1 1,1 1-1,0 0 1,-2 0 0,-3 0-17,-1 1 0,0 0 1,0 1-1,1-1 0,-1 1 1,-11 6-1,-36 20 35,48-24-19,-1 0 0,1 0 0,0 1 0,0 0 0,0 0 0,-6 8 1,11-11 13,-1 0 0,1-1 0,0 1 0,-1 0 0,1 0 1,0 0-1,1 0 0,-1 0 0,0 0 0,0 0 1,1 1-1,-1-1 0,1 0 0,0 0 0,0 0 1,0 1-1,0-1 0,0 0 0,0 0 0,1 1 1,-1-1-1,1 0 0,-1 0 0,1 0 0,1 3 0,2 2 51,0-1 0,0 0-1,1 0 1,0 0 0,0 0-1,0-1 1,1 0 0,0 0-1,0-1 1,0 1 0,0-1-1,14 6 1,-8-5-7,0 0 0,1 0 1,0-1-1,0-1 0,0 0 0,19 1 0,-22-4-42,0 0 0,0 0-1,0-1 1,-1-1 0,16-4-1,50-18 14,-22 6-13,120-29-32,143-47-13,-235 64-82,-75 25 103,-5 4 61,-2 2-25,-1 0-4,0 0 0,0 1 0,-1-1-1,1 0 1,0 0 0,-1 0-1,1-1 1,-1 1 0,-2 0-1,-16 5 64,-96 33-211,16-8 78,83-24 90,1 0-1,0 2 0,-24 15 0,38-22-23,0 0-1,1 0 1,-1 0-1,1 1 1,-1-1-1,1 1 1,0 0-1,0 0 1,0 0-1,0 0 1,-1 3-1,2-5-4,1 1-1,0-1 0,-1 0 0,1 0 0,0 0 1,0 0-1,0 0 0,0 0 0,0 0 0,0 1 1,0-1-1,0 0 0,0 0 0,1 0 0,-1 0 1,0 0-1,1 0 0,-1 0 0,1 0 0,-1 0 1,1 0-1,-1 0 0,1 0 0,0 0 0,-1 0 1,1 0-1,0-1 0,0 1 0,0 0 0,0 0 1,0-1-1,0 1 0,-1-1 0,2 1 0,-1-1 0,0 1 1,0-1-1,1 1 0,6 1-6,0 0 1,0 0-1,-1 0 0,1-1 0,0 0 1,1-1-1,-1 0 0,0 0 1,0-1-1,0 0 0,0 0 0,0-1 1,9-3-1,6-3-27,0-1 1,43-23-1,-48 22-84,-1-2 1,0 0-1,19-19 1,0 1-25,-37 28-30,-3 8 151,3 0 11,1-1 0,-1 1 0,1 0 0,0 0 0,0 0 0,1 0 0,0-1 0,0 1 0,0 0 0,1-1 0,0 1 0,3 6 0,-1-4 57,1-1 1,-1 0-1,1-1 0,1 1 0,-1-1 0,1 0 0,8 7 0,-11-11-32,-1 0 1,1-1 0,0 1-1,1 0 1,-1-1 0,0 0-1,0 1 1,1-1 0,-1-1-1,0 1 1,1 0 0,-1-1-1,1 0 1,-1 0-1,1 0 1,-1 0 0,1 0-1,-1-1 1,5 0 0,22-9 42,-1 0-1,39-21 1,-6 3 23,-18 9-94,-1-1-1,-1-3 0,-1-1 1,-1-2-1,55-46 0,-71 51 12,20-20-247,-44 40 241,1 1 1,-1-1-1,1 1 1,-1-1-1,1 0 1,0 1-1,-1-1 0,1 1 1,-1-1-1,1 1 1,0 0-1,0-1 1,-1 1-1,1 0 0,0-1 1,0 1-1,-1 0 1,1 0-1,0 0 0,0 0 1,1 0-1,-1 0 9,-1 0 0,1 0 0,0 1-1,-1-1 1,1 1 0,-1-1 0,1 1 0,0-1-1,-1 1 1,1-1 0,-1 1 0,1-1 0,-1 1-1,0-1 1,1 1 0,-1 0 0,0-1 0,1 2-1,1 4 37,0 0 0,-1-1 0,0 1 0,1 8 0,-2-14-40,1 17 12,0-1 0,-2 1 0,0-1 1,-1 1-1,-6 27 0,-30 80 112,32-106-74,-1-1 0,0 0 0,-1 0 1,-12 16-1,19-31-72,0 0 0,0-1 0,0 0 0,0 1 1,-1-1-1,1 0 0,0 1 0,-1-1 0,1 0 1,-1 0-1,1 0 0,-1 0 0,0-1 0,0 1 0,1 0 1,-1-1-1,0 1 0,0-1 0,0 1 0,1-1 1,-4 0-1,3 0-32,-1 0 0,0-1 1,0 1-1,1-1 0,-1 0 1,0 0-1,1 0 0,-1 0 1,0-1-1,1 1 0,0 0 0,-1-1 1,1 0-1,-3-2 0,-2-3-68,0 0-1,1-1 0,-1 1 1,2-1-1,-1-1 0,-7-15 1,12 22 104,0 0 0,1-1 0,-1 1 0,0 0 0,-1 0 0,1 0 0,0 0 0,0 0 0,-1 0 0,-2-3 0,32 22-56,15 19 6,31 23 328,-64-52-156,0-1 0,0 0 0,1-1 0,0 0 0,21 6 0,-25-10-83,-1 0 0,1 0 0,-1 0 0,1-1 1,0 0-1,-1-1 0,1 0 0,-1 0 0,1 0 0,-1 0 0,0-1 1,0 0-1,8-4 0,9-5 18,-1-1 0,23-17 0,-13 9 1,36-21 21,-12 9-14,59-46 0,-84 55-26,-14 12-39,20-19 0,-33 26 41,0 0 0,-1 1 0,1-2 1,-1 1-1,0 0 0,0-1 0,0 1 0,-1-1 0,0 0 1,3-5-1,-5 8 0,1 0 0,-1 0 0,1 0 0,-1 1 0,0-1 0,0 0 0,0 0 1,0 0-1,0 0 0,0 0 0,0 0 0,0 0 0,-1 0 0,1 0 0,-2-2 0,1 3-29,1 0 0,-1 0-1,0 0 1,0 0-1,0 1 1,0-1 0,0 0-1,0 0 1,0 1 0,0-1-1,0 0 1,0 1-1,0-1 1,0 1 0,0 0-1,-1-1 1,1 1 0,0 0-1,0-1 1,0 1-1,-1 0 1,1 0 0,0 0-1,0 0 1,0 1-1,-3-1 1,-8 3-24,0 0 1,0 0-1,0 1 0,0 1 0,1 0 0,-1 0 1,1 1-1,1 1 0,-1 0 0,1 0 1,-16 16-1,23-20 49,0 1 0,0-1 1,0 1-1,1 0 0,-1 0 0,1 0 1,0 0-1,0 0 0,0 1 1,1-1-1,-1 0 0,1 1 0,-1 9 1,2-8 9,0 1 1,0 0-1,0 0 1,1 0 0,0 0-1,1-1 1,-1 1-1,6 12 1,-3-10-5,-1-1 0,2 0 0,-1-1 1,1 1-1,0-1 0,0 0 0,1 0 0,0 0 0,1-1 1,-1 0-1,1 0 0,0 0 0,1-1 0,-1 0 0,9 3 0,-9-5 8,0-1 0,-1 0-1,1 0 1,0-1 0,0 1-1,0-2 1,0 1 0,0-1-1,13-1 1,-9-1 2,0 0-1,0 0 1,0-1-1,-1-1 1,17-7-1,-3-2-24,-1 0-1,0-2 1,-2-1-1,27-23 1,90-103 217,-81 79-177,-22 24-285,-32 38-62,-2 7 214,-3 14 171,1-14-94,0 6 2,-1 1 1,-1-1-1,0 0 1,-7 16-1,-24 46-37,-4 13 324,35-81-236,1-3-35,1 0 1,0 0 0,-1-1 0,1 1-1,-1 0 1,0-1 0,-2 3 0,4-5-14,0 1 0,-1-1 1,1 0-1,-1 1 0,1-1 1,0 0-1,-1 0 0,1 0 0,-1 1 1,1-1-1,-1 0 0,1 0 1,-1 0-1,1 0 0,-1 0 1,1 0-1,-1 0 0,1 0 1,-1 0-1,0 0 0,0 0-4,0-1-1,0 1 1,0-1 0,0 1-1,0-1 1,1 1-1,-1-1 1,0 0-1,0 0 1,0 1 0,0-1-1,0-1 1,-13-22-273,6 8 310,-1 6-197,9 11 165,-1-1 0,1 0 1,0 1-1,0-1 0,-1 0 0,1 1 0,0-1 1,0 1-1,0-1 0,-1 1 0,1-1 1,0 0-1,0 1 0,0-1 0,0 1 0,0-1 1,0 1-1,0-1 0,0 1 0,0-1 0,0 1 1,0-1-1,0 0 0,1 1 0,-1 0 0,2 19 142,-2-18-125,0 0 1,0 0-1,0 1 1,1-1-1,-1 0 1,0 0-1,1 0 1,1 3-1,2 3 24,0 0-1,0 0 1,1-1-1,1 0 1,-1 0-1,1 0 1,0-1-1,1 0 1,0 0-1,0 0 1,0-1-1,0 0 1,11 5-1,6 2-3,1-1 0,1-1 0,27 7 0,-12-5-179,0-3 0,1-1 0,0-2 0,69 1 0,-103-7-96,26-1-1001,-32 1 732,1-1 0,-1 1 0,0-1 0,0 1 0,1-1 0,-1 0 0,0 0-1,0 0 1,0 0 0,0 0 0,3-2 0,-5 2 366,1 1-1,-1 0 1,1-1 0,-1 1 0,0 0 0,1-1-1,-1 1 1,0-1 0,0 1 0,1 0-1,-1-1 1,0 1 0,0-1 0,1 1 0,-1-1-1,0 1 1,0-1 0,0 1 0,0-1-1,0 1 1,0-1 0,0 1 0,0-1 0,0 1-1,0-1 1,0 1 0,0-1 0,-1 0-1,-8-12-3658,5 9 2726,-16-17-2734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17 3712,'1'0'470,"1"0"0,-1 0 0,1 1-1,-1-1 1,0 0 0,1 1 0,-1-1 0,0 1 0,1-1 0,-1 1 0,7 4 6291,-14-7-2554,-3 4-2974,-2 1-684,1-2-293,0 0 0,0 1 0,0 0 0,0 0 0,0 1 0,-15 8 0,-21 10 400,27-13-432,1 0-1,0 2 1,-30 21 0,44-28-214,0 0 1,0 1 0,0-1 0,0 1-1,1 0 1,0 0 0,0 1 0,0-1-1,0 1 1,1-1 0,0 1 0,0 0-1,0 0 1,0 0 0,1 0 0,0 0-1,0 0 1,0 1 0,0 7 0,1-6 44,1 0 1,0 0 0,0-1 0,1 1 0,0 0 0,0-1 0,0 1-1,1-1 1,4 9 0,-5-11-20,0-1-1,1 1 1,-1-1 0,1 0-1,-1 0 1,1 0 0,0 0-1,0 0 1,0 0-1,0-1 1,1 0 0,-1 1-1,1-1 1,-1 0 0,1-1-1,0 1 1,5 1 0,-7-3-36,0 0 1,1 0 0,-1 0 0,1 0 0,-1 0 0,0 0 0,1-1-1,-1 1 1,0-1 0,1 1 0,-1-1 0,0 0 0,0 0 0,1 0 0,-1 0-1,0-1 1,0 1 0,0 0 0,-1-1 0,3-1 0,3-5-26,0 0 0,0 0 0,7-12 0,-11 16 21,19-29 94,-1-1-1,-2 0 0,25-65 1,-41 91 44,-1-1 1,1 1 0,-1-1 0,-1 1 0,1-1 0,-1-8-1,-1 16-130,0 0 0,0 1 0,0-1 0,1 1 0,-1-1 0,0 1 0,0-1 0,-1 0 0,1 1 0,0-1 0,0 1 0,0-1-1,0 1 1,0-1 0,-1 0 0,1 1 0,0-1 0,0 1 0,-1-1 0,1 1 0,0-1 0,-1 1 0,1 0 0,-1-1 0,1 1-1,0-1 1,-1 1 0,1 0 0,-1-1 0,1 1 0,-1 0 0,1 0 0,-1-1 0,0 1 0,1 0 0,-2 0 0,2 0-8,-1 0 1,0 0-1,0 0 1,0 1 0,1-1-1,-1 0 1,0 1 0,0-1-1,1 1 1,-1-1-1,0 1 1,1-1 0,-1 1-1,0-1 1,1 1 0,-1 0-1,1-1 1,-1 1-1,1 0 1,-1-1 0,1 1-1,0 0 1,-1 1-1,-1 2 46,-1 3 4,0 0 0,0 1 0,1-1 0,0 1 1,0-1-1,0 1 0,0 11 0,3-10 25,0 0 0,1 0 0,-1 0 0,2 0-1,-1 0 1,5 9 0,-6-16-45,0 0-1,0-1 1,1 1-1,-1 0 1,0-1-1,1 1 0,-1-1 1,1 0-1,-1 0 1,1 1-1,0-1 1,0 0-1,-1 0 1,1-1-1,0 1 1,0 0-1,0 0 1,3 0-1,5 1 38,1 0 0,11 1-1,-16-2-30,25 2 32,1-2 0,0-1 0,33-4 0,-42 0-18,1-1-1,-1-2 0,42-16 1,-35 11 49,-10 4-50,-2 0-1,1-2 0,-1 0 0,0-1 1,-1-1-1,-1 0 0,0-1 1,0-1-1,14-17 0,-30 31-55,0-1 0,1 0 0,-1 1 0,0-1 0,1 1 0,-1 0 0,1-1 0,-1 1 1,1-1-1,-1 1 0,1 0 0,-1-1 0,1 1 0,-1 0 0,1-1 0,0 1 0,-1 0 0,1 0 0,-1 0 0,1-1 0,0 1 0,-1 0 0,1 0 0,0 0 0,-1 0 0,1 0 0,0 0 1,-1 0-1,1 1 0,-1-1 0,1 0 0,0 0 0,0 1-7,0 0 0,0 0 0,0 0 0,0 0 0,-1 0 0,1 0 0,-1 0 0,1 0 0,0 0 0,-1 0 0,0 0 0,1 1 0,-1-1 0,0 0 0,1 0 0,-1 2 0,3 20 79,-1-1 0,0 0 0,-2 1 0,-3 27-1,-2-23 100,-2 0 0,-1 0 0,-17 36 0,24-60-166,0 0 0,0 0-1,0-1 1,-1 1-1,1 0 1,-5 5-1,6-8 6,-1 1-1,0 0 0,0 0 0,0-1 1,0 1-1,0 0 0,0-1 0,0 1 1,0-1-1,0 1 0,0-1 0,0 0 1,0 1-1,0-1 0,0 0 0,0 0 1,0 0-1,0 0 0,-1 0 0,1 0 1,0 0-1,-1 0 0,-2-1-16,0 0 1,0-1-1,0 1 1,0-1-1,0 1 0,0-1 1,1 0-1,-1-1 1,1 1-1,0-1 0,0 1 1,-5-6-1,-3-4-80,-18-27-1,10 13 205,18 25-96,0 0 1,0-1-1,0 1 0,0 0 0,0-1 0,0 1 1,1 0-1,-1-1 0,0 1 0,1-1 1,-1 1-1,1-1 0,0 0 0,0 1 0,-1-1 1,1 1-1,0-1 0,0 1 0,1-3 0,-1 3-13,1 0 0,-1 0 0,1 0-1,-1 0 1,1 0 0,0 0 0,-1 0-1,1 0 1,0 0 0,0 1 0,0-1-1,0 0 1,-1 0 0,1 1-1,0-1 1,0 1 0,0-1 0,0 1-1,0-1 1,1 1 0,-1 0 0,0-1-1,0 1 1,2 0 0,7 0 11,0 0 0,0 1 0,1 0 0,-2 1 0,1 0 0,0 1 0,14 5 1,-12-4-16,50 21 39,-8-3-96,135 34-2926,-112-35-2515,-24-4 2411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2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719 138 3392,'6'-8'1525,"-5"7"-1222,0 1 0,0-1 0,0 0 0,0 0 0,0 1 0,0-1 0,1 1 1,-1-1-1,0 1 0,3-1 0,5-2 1974,-8 3-2104,0 0 0,0 0 1,-1 0-1,1-1 1,0 1-1,0 0 0,-1-1 1,1 1-1,0-1 0,-1 1 1,1-1-1,0 1 1,-1-1-1,1 1 0,-1-1 1,1 0-1,-1 1 0,1-1 1,-1 0-1,0 1 1,1-1-1,-1 0 0,0 0 1,1 1-1,-1-2 0,0 0 34,0 1 0,-1 0-1,1 0 1,0 0 0,-1 0-1,1 0 1,-1 0-1,1 0 1,-1 0 0,1 0-1,-1 0 1,0 0-1,1 0 1,-1 1 0,-2-3-1,-4-2 469,0 0-1,0 0 0,-12-6 1,16 10-712,-16-9 523,-1 2 0,-35-10 1,30 11-154,6 2-223,-1 1-1,1 0 1,-1 2 0,1 0 0,-1 1-1,0 1 1,-33 5 0,-7 5 201,-62 17 1,116-25-282,-22 5 92,1 2 1,1 0 0,0 2-1,-45 25 1,67-34-115,1 0 1,0 0-1,0 0 1,0 1-1,0-1 1,1 1-1,-5 5 1,6-6-11,0-1 0,0 1 0,0-1 0,1 1 0,-1-1 0,0 1 0,1-1 0,-1 1 0,1 0 0,0-1 0,0 1 0,0 0 0,0-1 0,0 1 0,0 0 0,0-1 0,0 1 0,0 0 1,1-1-1,0 3 0,1 2 3,1 0 1,0 0 0,1-1-1,-1 1 1,1-1 0,0 1-1,0-1 1,1 0 0,0-1-1,0 1 1,5 3 0,12 8 29,32 18 0,-43-28-28,388 191 311,-217-113-217,-177-82-90,27 13 218,0 1 0,59 41 0,-88-54-173,1 0 0,-1 0 0,0 0 1,0 1-1,0-1 0,0 1 0,0 0 0,-1 0 0,4 8 0,-5-11-34,-1 1-1,1-1 1,-1 1 0,0 0-1,1-1 1,-1 1 0,0 0-1,0-1 1,0 1 0,0 0-1,0-1 1,0 1 0,-1 0-1,1-1 1,0 1 0,-1-1-1,0 1 1,1 0 0,-1-1-1,0 1 1,0-1 0,1 0-1,-1 1 1,0-1 0,-1 0-1,1 1 1,0-1 0,0 0-1,0 0 1,-1 0 0,1 0-1,-3 1 1,-17 9 128,-1-1 0,0-1 0,-1 0 0,-32 6 0,32-9-97,-11 4 61,-2-2 0,1-2 0,-1-1 1,0-1-1,-49-3 0,-140-19-654,212 18 1335,2-1-3331,42-3-14366,-5 3 13786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2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16 8128,'0'-1'205,"0"0"1,0 1 0,0-1-1,0 1 1,-1-1-1,1 0 1,0 1 0,0-1-1,0 0 1,-1 1-1,1-1 1,0 1 0,-1-1-1,1 1 1,-1-1 0,1 1-1,-1-1 1,1 1-1,-1-1 1,1 1 0,-1-1-1,1 1 1,-1 0-1,1-1 1,-1 1 0,0 0-1,1 0 1,-1-1-1,1 1 1,-1 0 0,0 0-1,1 0 1,-1 0 0,0 0-1,1 0 1,-1 0-1,0 0 1,1 0 0,-1 0-1,0 0 1,0 1-1,-7 0 396,1 0 0,-1 1 0,-7 3 0,-8 3-181,0 1 0,1 2-1,0 0 1,0 1 0,2 2-1,-33 25 1,7 2 415,-63 70 0,74-73-417,3 1-1,1 1 0,-34 57 1,62-91-384,-1 2 1,1-1 0,0 0 0,1 1 0,0-1 0,0 1-1,-1 9 1,3-15-36,0 0-1,0-1 0,-1 1 1,1 0-1,1 0 0,-1 0 1,0 0-1,0 0 0,1 0 1,-1-1-1,1 1 0,-1 0 1,1 0-1,0-1 0,0 1 1,0 0-1,0-1 0,0 1 1,0-1-1,0 1 0,1-1 1,-1 0-1,0 1 0,1-1 1,-1 0-1,1 0 0,0 0 1,-1 0-1,1 0 0,0 0 1,-1 0-1,1-1 0,0 1 1,0-1-1,3 1 0,2 0 7,0-1 0,0 0 0,0 0 0,0 0 0,0-1 0,0 0 0,0-1 0,-1 0-1,9-2 1,8-5 32,30-15 0,-33 13 31,0 0 1,-1-1 0,0-1-1,0 0 1,-2-2-1,21-20 1,-7-2 157,-2-1 0,-2-2 0,-1 0 0,38-85 1,-52 99-81,-12 22-127,-1 6-24,-20 33-96,13-21 100,-63 94-16,10-17 61,-109 222 110,100-155 33,-41 83 170,57-140-279,-13 29-1,62-120-167,-2 4-228,11-14 137,6-9 18,-6 5 150,80-82-166,-20 5 147,50-58-58,161-132-1,-234 235 73,147-143-188,38-90 521,-208 247-294,37-43 427,85-77 0,-140 142-438,0 0 0,0 0 1,0 0-1,1-1 0,-1 1 1,0 0-1,0 0 0,0 0 1,1-1-1,-1 1 0,0 0 0,0 0 1,1 0-1,-1 0 0,0 0 1,0 0-1,0 0 0,1-1 1,-1 1-1,0 0 0,1 0 0,-1 0 1,0 0-1,0 0 0,1 0 1,-1 0-1,0 0 0,1 1 1,0 6 45,-7 15-171,6-20 120,-24 69-80,-37 74-1,1-1 248,57-137-174,0-1-2,1 1 0,0-1 0,0 0 0,0 1 0,1-1 0,0 1 0,0-1 0,0 1 0,2 11 0,-1-17 14,0 0 1,0 0 0,0 0-1,0 0 1,1 0 0,-1 0-1,0 0 1,1-1 0,-1 1-1,1 0 1,-1 0-1,1 0 1,-1 0 0,1-1-1,0 1 1,-1 0 0,1 0-1,0-1 1,-1 1 0,3 0-1,-1 0 10,0 0 0,-1 0 0,1-1-1,0 1 1,0-1 0,0 1 0,0-1 0,0 0-1,0 0 1,2 0 0,5-1 63,1 0 1,-1-1-1,14-4 0,-22 6-79,19-7-5,0-1 0,-1-1-1,0 0 1,0-2-1,-1 0 1,0-1-1,-1 0 1,0-2-1,27-29 1,-14 10-29,-1-2 0,-2-1 1,38-68-1,-41 65 36,8-17-39,-22 39-97,-5 14 93,-2 12 98,-5 24-35,-2 0 0,-10 48 1,8-52-16,1 0 0,1-1-1,1 1 1,2 38 0,2-58 25,0 0 1,0 0-1,1 0 0,0 0 0,4 8 0,-5-14-26,0 0 0,0 0-1,1-1 1,0 1 0,-1 0-1,1-1 1,0 1 0,0-1-1,0 0 1,0 0 0,0 0-1,1 0 1,-1 0 0,1 0-1,-1-1 1,1 1 0,0-1-1,0 0 1,3 2 0,-1-2-31,0 0 1,-1-1 0,1 1-1,0-1 1,0 0-1,0 0 1,-1 0 0,7-2-1,36-10-107,-33 8 104,70-19-72,127-54 0,-176 61 99,-1-2 0,-1-1 0,0-1 0,-2-2 0,0-1 0,30-31 0,74-95 24,-105 107 154,-23 35-136,-6 7-40,0-1-1,-1 0 1,1 0-1,0 0 1,-1 1-1,1-1 1,0 0-1,-1 0 0,1 0 1,-1 0-1,1 0 1,-1 0-1,0 0 1,1-2-1,-2-1-50,-4 7-54,-7 12-95,-63 102-412,54-82 600,15-24 52,-31 49 101,-32 76-1,66-130-129,1-1-1,0 1 1,1 0-1,-1 0 1,1 0-1,0 11 1,0-15-7,1 0 0,0 0 1,1-1-1,-1 1 0,0 0 1,0 0-1,1-1 0,-1 1 1,1 0-1,0 0 0,-1-1 1,1 1-1,0-1 0,0 1 1,0-1-1,0 1 0,0-1 1,0 0-1,1 1 0,-1-1 1,0 0-1,1 0 0,-1 0 0,1 0 1,-1 0-1,1 0 0,-1 0 1,3 0-1,-2 0-13,0-1 1,1 0-1,-1 1 0,0-1 1,0 0-1,1 0 0,-1 0 1,0-1-1,0 1 0,0 0 1,1-1-1,-1 0 0,0 1 0,0-1 1,0 0-1,0 0 0,0 0 1,0 0-1,3-3 0,1 0-26,-1-1 0,0 1-1,0-1 1,0-1-1,7-10 1,-1-1-17,-1-1 0,-1 0 1,9-23-1,17-63 45,-25 74-70,3-16 12,15-39 445,-30 96-329,-1-1 0,2 1 0,-1-1 0,1 12 0,-4 30-101,0-21 90,1 1 0,0 41 0,4-59-8,1 0-1,0-1 1,1 1-1,1-1 1,0 0-1,0 0 1,2 0-1,6 15 1,-10-25-25,1 0-1,0 0 1,0-1 0,0 1 0,0-1 0,0 1 0,0-1 0,0 0-1,1 1 1,0-1 0,-1 0 0,1-1 0,0 1 0,4 2-1,-2-3-8,0 1-1,-1-1 1,1 0-1,0 0 1,0 0-1,0 0 1,1-1-1,6 0 1,5-3-42,0 1 0,0-2 0,0 0 0,21-9 0,-17 6 8,-1-1 0,-1-1-1,1-1 1,-2-1 0,1 0 0,32-27-1,-25 12 27,0-1 0,-2-1-1,-1-1 1,35-58 0,-10 18-123,-34 51 69,1-9 171,-15 27-108,0 1 1,0-1-1,0 0 0,0 0 1,0 0-1,0 0 1,0 0-1,0 1 0,0-1 1,1 0-1,-1 0 0,0 0 1,0 0-1,0 0 0,0 0 1,0 1-1,0-1 0,0 0 1,0 0-1,1 0 0,-1 0 1,0 0-1,0 0 0,0 0 1,0 0-1,0 0 0,0 0 1,1 0-1,-1 0 0,0 0 1,0 0-1,0 0 0,0 1 1,0-1-1,1 0 0,-1-1 1,0 1-1,0 0 1,0 0-1,0 0 0,0 0 1,1 0-1,-1 0 0,0 0 1,0 0-1,0 0 0,0 0 1,0 0-1,0 0 0,1 0 1,-1 0-1,0 0 0,0-1 1,0 1-1,0 0 0,0 0 1,0 0-1,0 0 0,0 0 1,0 0-1,0-1 0,0 1 1,1 0-1,-1 0 0,3 14 103,-1 14-76,-2 50-1,-1-4-16,2-44 32,8 40 0,-8-61-31,1-1 0,0 0-1,0 0 1,1 0 0,0 0 0,1-1 0,0 1-1,0-1 1,9 13 0,-8-15-5,0 0 0,1-1 0,0 0 0,-1 0-1,1 0 1,0-1 0,1 1 0,-1-1 0,1-1 0,-1 1 0,1-1-1,0-1 1,0 1 0,13 0 0,6 0-11,1-1-1,38-4 1,-23 1-39,-1-2 0,0-2 0,71-20-1,-99 21 15,0 0 0,0-1 0,-1 0 0,1-1 0,-2 0 0,16-12 0,-19 12 26,-1 0-1,0 0 1,0-1 0,-1 0-1,0 0 1,0 0 0,-1-1-1,0 1 1,7-19-1,-10 21 42,0-1-1,0 1 1,-1-1-1,0 0 0,0 0 1,0-12-1,-1 16-31,0 0 0,0 1 0,-1-1 0,1 0 0,-1 1-1,1-1 1,-1 0 0,0 1 0,0-1 0,0 1 0,0-1 0,0 1 0,0 0 0,-4-5-1,4 6-10,1 0 0,-1 0 0,0 1 0,0-1 0,0 0 0,0 0 0,-1 0 0,1 1 0,0-1 0,0 0 0,0 1 0,0 0 0,-1-1 0,1 1 0,0-1 0,-1 1 0,1 0 0,0 0 0,0 0 0,-1 0 0,1 0 0,0 0 0,-1 0 0,1 0 0,0 1 0,-1-1 0,1 0 0,0 1 0,0-1 0,0 1 0,-1-1 0,1 1 0,-1 0 0,-5 3 2,0 1 0,1 0 0,-1 0 0,-5 6 1,7-6-3,-16 14 150,-35 40 0,48-49-91,1 0 0,0 1-1,0 0 1,1 0 0,0 0 0,-6 19-1,11-25-46,0-1 0,0 0-1,1 0 1,0 0-1,-1 1 1,1-1-1,1 0 1,-1 1-1,0-1 1,1 0-1,0 0 1,0 0 0,0 1-1,1-1 1,0 0-1,-1-1 1,1 1-1,1 0 1,-1 0-1,0-1 1,1 1 0,0-1-1,6 6 1,0 0 35,2-1 0,-1 0 0,1 0 0,0-1-1,1-1 1,19 9 0,-13-8-225,-1-1 0,1 0 0,1-2 0,-1 0 0,0-1 0,1 0-1,0-2 1,28-1 0,142-20-8422,-175 18 7149,0-1 0,0 0 1,0-1-1,-1-1 1,0 0-1,1-1 0,14-9 1,21-15-3636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34 911 2912,'-1'1'102,"0"0"-1,0 0 1,0-1-1,0 1 1,-1 0 0,1 0-1,0-1 1,0 1 0,-1-1-1,1 1 1,-1-1 0,1 0-1,0 0 1,-1 1 0,1-1-1,-2 0 1,2 0 18,1 0 0,0 0 0,-1 0 0,1 0 0,-1 0 0,1 0 0,-1 1 0,1-1 0,-1 0 0,1 0 0,0 1 0,-1-1 0,1 0 0,0 0 0,-1 1 0,1-1 0,0 0 0,-1 1 0,1-1 0,0 0 0,-1 1 0,1-1 0,0 1 0,0-1 0,0 1 0,0-1 0,-1 0 0,1 1 1,0-1-1,0 1 0,0-1 0,0 1 0,0-1 0,0 1 0,0-1 0,0 1 0,0 0 0,0 0 84,0 0 1,0 0 0,0-1 0,1 1-1,-1 0 1,0 0 0,0 0 0,1 0-1,-1-1 1,0 1 0,1 0 0,-1 0-1,1 0 1,-1-1 0,1 1 0,-1 0-1,1-1 1,-1 1 0,2 1 0,5 0 423,-1 1 0,1-1 0,-1 0 0,1 0 0,0-1 0,0 0 0,-1 0 0,10-1 0,2 0 380,34-6 1,-33 3-745,0-1 0,0 0 0,-1-2 0,1 0 0,-1-1 0,0-1 0,29-19 0,-31 16-171,-1-1 1,0-1 0,-1 0-1,14-18 1,-7 6 144,28-45 0,46-117 667,-39 71 392,-53 110-1224,-1 1-1,1-1 1,-1 0-1,0-1 1,0 1-1,-1 0 1,1 0-1,-2-1 1,1-11 0,1 18-103,-1 0 0,0 0 1,0 0-1,0 0 1,0 0-1,0 1 1,0-1-1,0 0 1,0 1-1,0-1 1,0 0-1,1 2 1,12 4 62,0 0 1,0 0 0,1-1 0,-1-1-1,1 0 1,16 1 0,29 8 44,-41-7-69,-2-2 46,0 1-1,30 14 1,-43-17-40,0 0 0,0 0 0,0 1 1,0 0-1,-1-1 0,1 1 0,-1 1 0,0-1 1,0 0-1,0 1 0,0 0 0,0-1 1,-1 1-1,0 0 0,4 9 0,-3-2 53,0 1 1,0-1-1,-2 1 0,1 0 0,-1-1 0,-1 1 0,0 0 1,-1 0-1,0-1 0,-1 1 0,-6 21 0,-4 4 81,-2 0 0,-22 42 0,9-22-150,25-53 3,-1 4 17,-1 0 0,-3 14 0,7-19-27,-1 0 0,1 0 0,-1 0 0,1 0 0,0 0 0,1 0 0,-1 0 0,0 0 0,1-1 0,-1 1 0,3 4 0,-3-5 12,1 0 1,0-1-1,0 1 1,0 0-1,1-1 1,-1 1-1,0-1 1,1 0-1,-1 1 1,0-1-1,1 0 1,0 0-1,-1 0 1,1 0 0,0 0-1,-1 0 1,1-1-1,0 1 1,0-1-1,0 1 1,2 0-1,4 0 49,0 0-1,1 0 1,14-1-1,7-2 37,-1-2 1,0-1-1,0-1 0,34-11 0,113-51-241,-154 59 130,291-155-4,-268 139 159,-31 18-166,-14 7 32,0 0 1,0 0-1,0 0 0,0 0 1,0 0-1,0 1 1,0-1-1,-1 0 0,1 0 1,0 0-1,0 0 1,0 0-1,0 0 0,0 0 1,0 0-1,0 0 1,0 0-1,0 0 0,0 0 1,0 0-1,0 0 1,0 0-1,0 0 0,0 0 1,0 0-1,0 0 0,0 1 1,0-1-1,0 0 1,0 0-1,0 0 0,0 0 1,0 0-1,0 0 1,0 0-1,0 0 0,0 0 1,0 0-1,1 0 1,-1 0-1,0 0 0,0 0 1,0 0-1,0 0 0,0 0 1,0 0-1,0 0 1,0 0-1,0 0 0,0 0 1,0 0-1,0 0 1,0 1-1,0-1 0,0 0 1,0 0-1,0 0 1,0 0-1,0 0 0,0 0 1,1 0-1,-1 0 1,0 0-1,0 0 0,0 0 1,0 0-1,0-1 0,0 1 1,-9 10-48,-83 70 186,47-43-284,-56 62-1,94-92 178,0 1 0,1 0 0,0 1 0,-6 12 0,11-19-24,0-1 0,0 1-1,0 0 1,1-1 0,-1 1 0,0 0 0,1 0 0,0 0-1,-1-1 1,1 1 0,0 0 0,0 0 0,0 0 0,0 0-1,0 0 1,1 0 0,-1-1 0,0 1 0,1 0 0,0 0 0,-1 0-1,1-1 1,0 1 0,0 0 0,0-1 0,0 1 0,0-1-1,0 1 1,0-1 0,1 0 0,1 3 0,0-2-7,0 0 1,0-1-1,0 1 1,0-1-1,1 1 1,-1-1-1,0 0 1,1 0 0,-1 0-1,7 0 1,37-1-2,-32-1 1,17 0-45,0-2 0,0-2 0,0 0 0,-1-2 0,1-2 0,43-18 0,-68 24 24,0 0 0,0 0 0,-1-1 0,0 0 0,1 0 0,-1-1 0,-1 0 0,1 0 0,-1 0 0,0 0 0,0-1 0,0 0 0,-1 0 0,0-1 0,0 1 0,-1-1 0,4-8 0,-3 4 80,-1-1 0,0 1 0,-1-1 0,2-21 0,-4 28-56,0-1-1,0 1 1,0-1 0,-1 0 0,0 1-1,0-1 1,0 1 0,-1 0-1,0-1 1,0 1 0,0 0 0,-3-5-1,3 7-26,-1 1-1,1 0 1,0-1-1,-1 1 0,1 0 1,-1 1-1,1-1 1,-1 0-1,0 1 0,0 0 1,0-1-1,0 1 0,0 0 1,0 0-1,0 1 1,0-1-1,0 1 0,0 0 1,-4-1-1,-4 1-14,0 1-1,-1-1 0,-19 5 1,8 1 36,1 1 0,0 1 0,-27 13 0,12-4 4,35-16-1,-4 1-12,-1 1 0,1 0-1,-11 8 1,16-11 12,1 1-1,-1-1 1,0 1-1,1-1 1,-1 1-1,0-1 1,1 1 0,-1-1-1,1 1 1,-1 0-1,1-1 1,-1 1-1,1 0 1,-1 0-1,1-1 1,0 1-1,-1 0 1,1 0-1,0-1 1,0 1-1,-1 0 1,1 0-1,0 0 1,0 0-1,0 0 1,0-1-1,0 1 1,0 0 0,0 0-1,1 0 1,-1 0-1,0-1 1,0 1-1,1 0 1,-1 0-1,0-1 1,1 1-1,-1 0 1,1 0-1,-1-1 1,1 1-1,0 0 1,2 2 3,0-1 1,0 0-1,0 0 1,1 0-1,-1-1 1,1 1-1,-1-1 1,1 0-1,0 0 1,7 1-1,0 1 1,20 4-34,0-2-1,0-1 0,58 0 0,91-16-139,118-31 160,-221 31 15,-71 10 16,1 1-1,0 0 1,0 1 0,0-1 0,0 1-1,0 1 1,0 0 0,8 1-1,-15-2-15,1 0 0,-1 0 0,0 0 0,1 1-1,-1-1 1,1 0 0,-1 0 0,0 0-1,1 1 1,-1-1 0,0 0 0,1 0-1,-1 1 1,0-1 0,1 0 0,-1 1-1,0-1 1,0 0 0,0 1 0,1-1-1,-1 0 1,0 1 0,0-1 0,0 1 0,0-1-1,1 0 1,-1 1 0,0-1 0,0 1-1,0-1 1,0 0 0,0 1 0,0-1-1,0 1 1,0-1 0,0 1 0,-1-1-1,1 0 1,0 1 0,0-1 0,0 1-1,0-1 1,-1 0 0,1 1 0,0-1 0,0 0-1,0 1 1,-1-1 0,1 0 0,0 1-1,-1-1 1,0 0 0,-17 17 144,17-16-119,-26 18 102,-37 20 0,43-27-84,1 0-1,0 1 0,-34 31 1,53-44-50,0 1 1,0 0-1,0 0 1,0 0-1,0 0 1,0 0-1,1 1 1,-1-1-1,0 0 1,1 0 0,-1 0-1,1 1 1,-1-1-1,1 0 1,-1 1-1,1-1 1,0 0-1,0 1 1,0-1-1,0 1 1,0-1-1,0 3 1,1-3 10,-1 1 0,1-1 0,0 0 0,0 1 0,0-1 0,0 0 0,0 0 0,1 1 0,-1-1 0,0 0 0,0 0 0,1-1 0,-1 1 0,0 0 0,1 0 0,-1-1 0,1 1-1,-1 0 1,1-1 0,3 1 0,9 2-5,1 0 0,0-1-1,0-1 1,0 0-1,25-3 1,-4-2 92,46-10 0,-58 8-74,0-1 1,29-11 0,-44 14-16,-1 0 1,1-1 0,-1 0 0,1 0 0,-2-1 0,1 1 0,0-2 0,10-11-1,-16 15-13,0 0-1,0 1 0,0-1 0,-1 0 0,1 0 1,-1 0-1,0 0 0,0 0 0,0 0 0,0-1 1,-1 1-1,1 0 0,-1 0 0,0-5 0,0 7-5,0-1-1,0 0 0,-1 1 1,1-1-1,0 1 0,-1-1 1,1 0-1,-1 1 0,0-1 0,1 1 1,-1 0-1,0-1 0,0 1 1,0-1-1,0 1 0,0 0 0,0 0 1,-1 0-1,1 0 0,0 0 1,0 0-1,-1 0 0,1 0 0,-1 0 1,1 0-1,-1 1 0,1-1 1,-1 1-1,1-1 0,-3 1 0,-14-2-5,-1 1-1,1 1 1,0 1-1,-23 3 1,23-2 52,0 0-5,5-1-44,-26 5 1,35-4-18,11 0 47,13-2 119,49-2-190,134-21 0,-17-9 211,-133 24-128,35-7 20,-42 9 81,-35 6-242,-3 1 170,-8-1 18,21-1-127,37-14 90,21 4-378,-77 10 332,0 0 2,8 3 39,-8-1 309,8-17-149,17-30-76,23-53-1,-41 81-31,10-21-16,86-163 307,-82 165-294,40-68-23,-54 90-31,-2-1 1,0 0 0,-1 0-1,6-32 1,-11 46-7,0-1 0,-1 0 0,0 0 0,0 0 0,0 0 0,0 0 0,0 0 0,-2-3 0,2 5-26,0 1 0,0-1 0,0 1 0,0-1 0,-1 1 0,1 0 0,0-1 1,0 1-1,-1-1 0,1 1 0,0 0 0,-1-1 0,1 1 0,0 0 0,-1-1 0,1 1 1,0 0-1,-1 0 0,1-1 0,-1 1 0,1 0 0,-1 0 0,0 0-15,0 0 1,0 0-1,0 0 0,0 0 0,0 0 1,0 0-1,0 0 0,0 1 0,0-1 1,0 0-1,0 1 0,0-1 0,0 1 1,0-1-1,-1 2 0,-9 7-44,-1 1 1,1 1-1,1 0 0,-14 19 1,20-26 34,-11 16 48,1 1 0,0 1-1,2 0 1,0 0 0,2 1-1,0 1 1,2 0 0,0 0-1,-5 37 1,0 6 136,-4 99 1,16-139-138,1 1 0,1 0 0,2 0 0,1-1 0,1 0 0,13 44 0,-14-60-148,1 0 0,0-1-1,1 1 1,0-1-1,0 0 1,1 0 0,0-1-1,17 17 1,-17-19-524,1-1 1,-1 0-1,1-1 0,1 0 1,-1 0-1,18 7 0,-17-9 146,-1 1-855,0-1-1,1-1 0,10 3 1,4-2-1202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12960,'-11'0'5887,"42"4"-5119,0 5 1536,14-6-1408,31 3 480,0 1-800,11-2-128,-6-1-288,20-8-672,0-1 288,9-2-2752,-9-2 1664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3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211 730 4576,'12'-11'1681,"-11"10"-1084,0 0 0,0 0 0,0 0 1,0 0-1,0 0 0,0 0 0,0 0 1,-1 0-1,1 0 0,1-2 0,-2 2-377,-1 1-1,1-1 1,0 1-1,0-1 0,0 1 1,-1-1-1,1 1 1,0-1-1,-1 1 1,1 0-1,-1-1 1,1 1-1,0-1 0,-1 1 1,1 0-1,-1-1 1,1 1-1,-1 0 1,1 0-1,-1-1 1,1 1-1,-1 0 0,1 0 1,-1 0-1,-12-4 802,9 4-831,-1 0 1,0 1-1,0-1 1,1 1-1,-1 0 1,0 0-1,1 0 1,-1 0-1,1 1 1,-1 0-1,1 0 1,0 0-1,0 0 0,0 1 1,-5 4-1,-2 1 20,1 1 1,-1 1-1,-14 18 0,14-13-72,2 0-1,0 0 1,0 1 0,2 0 0,0 1 0,-9 33 0,13-42-125,1 0-1,1 0 1,0 1 0,0-1 0,0 1-1,1-1 1,0 0 0,1 1 0,0-1-1,0 1 1,1-1 0,0 0 0,0 0-1,1 0 1,0 0 0,5 10 0,-5-13 17,0 0 1,1 0-1,-1 0 1,1 0-1,0 0 1,0-1-1,1 0 1,-1 0-1,1 0 1,0-1-1,0 1 1,0-1 0,0 0-1,1 0 1,-1-1-1,1 0 1,-1 0-1,1 0 1,0-1-1,0 1 1,0-1-1,0-1 1,7 1-1,-11-1-39,1 0 0,0 0 0,-1-1 0,1 1 0,-1 0 0,1-1 0,-1 0 0,0 0 0,1 0 0,-1 0 0,0 0-1,1 0 1,-1 0 0,0-1 0,0 1 0,4-4 0,-4 2-6,0 0 0,1 0 0,-1 0 0,0 0 0,-1 0 0,1-1 0,-1 1 0,1-1 0,-1 1-1,1-6 1,0-4 5,0-1-1,-1 1 0,-1-1 1,-2-25-1,-11-64 232,-32-132 1,41 218-185,1 0 0,-2-28 1,5 42-39,1 1 0,-1 0 0,1-1 0,-1 1 0,1 0 0,0-1 0,0 1 0,0 0 0,0 0 0,0 0 0,1 0 0,-1 0 0,0 0 0,1 0 0,0 0 0,-1 0 0,5-2 0,0-1 21,0 1-1,0 0 1,1 0-1,6-3 1,80-32 572,52-27 354,-125 55-839,-1-1 0,-1 0 1,0-1-1,0-1 0,17-19 0,-13 8 37,-1-1 0,23-36-1,29-61 103,-59 93-181,-11 24-17,0 0 0,0 0 0,0 1-1,0-1 1,5-5 0,-8 11-41,0 0 1,0 0-1,1-1 1,-1 1-1,0 0 0,0 0 1,0-1-1,1 1 0,-1 0 1,0 0-1,0 0 0,1 0 1,-1-1-1,0 1 0,0 0 1,1 0-1,-1 0 0,0 0 1,0 0-1,1 0 0,-1 0 1,0 0-1,1 0 0,-1-1 1,0 1-1,1 0 0,-1 0 1,0 1-1,0-1 0,1 0 1,-1 0-1,0 0 0,1 0 1,-1 0-1,0 0 0,5 12 76,-2 23-49,-1 0-1,-5 59 1,-20 111-237,-38 86 33,56-272 166,-31 114-3,-17 6 36,-103 195 1,95-224 327,-129 173 0,179-269-334,1-1 0,-2 0-1,-23 21 1,34-33-26,0 0 1,0 0-1,0-1 1,1 1-1,-1 0 0,0 0 1,0-1-1,0 1 0,0-1 1,0 1-1,0-1 1,-1 1-1,1-1 0,0 0 1,0 0-1,0 1 0,0-1 1,0 0-1,0 0 0,-1 0 1,1 0-1,0 0 1,0 0-1,0-1 0,0 1 1,0 0-1,-1 0 0,1-1 1,-1 0-1,0-1 2,0 0 0,1 0 0,-1-1 0,1 1 0,0 0 0,0-1 0,-1 1 0,2 0 0,-1-1-1,0 1 1,0-1 0,1 0 0,-1 1 0,1-1 0,0-4 0,0-22-11,0 1 0,3-1 0,0 1-1,1 0 1,2 0 0,12-34 0,-12 45 11,0 1-1,2 0 1,0 0 0,0 0 0,15-17-1,-8 13 8,2 1 0,0 1 0,23-18 0,-13 14-86,1 2 1,0 1-1,49-24 0,-23 17-296,69-21-1,-95 38-702,0 2 0,0 1 0,1 2 1,0 0-1,0 2 0,40 2 0,-6 3-1108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3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239 961 2144,'82'25'12047,"-95"-24"-4790,3 0-7815,-3 2 781,0 1-1,1 0 1,-1 1 0,1 1 0,1 0-1,-1 0 1,1 1 0,-21 17 0,4 2 151,-43 51 0,63-68-295,1-2-65,1 1 0,-1 1-1,1-1 1,1 1 0,0 0 0,0 0-1,1 0 1,0 1 0,0 0 0,1 0-1,-2 12 1,5-21 4,-1 1-1,1 0 1,0 0-1,0-1 1,0 1-1,0 0 1,1 0 0,-1-1-1,0 1 1,1 0-1,-1 0 1,1-1-1,0 1 1,0-1-1,-1 1 1,1-1-1,0 1 1,0-1-1,0 1 1,0-1-1,1 0 1,-1 1-1,0-1 1,1 0 0,-1 0-1,1 0 1,-1 0-1,1 0 1,-1 0-1,1-1 1,-1 1-1,1-1 1,3 2-1,3 0 15,-1-1-1,1 0 0,0 0 1,0 0-1,16-1 0,-8-2-25,0 0 0,1-1 0,-1-1 0,23-8 0,-10 1-48,39-21 1,-44 18 42,-1-1-1,0-2 1,-1 0 0,-1-1-1,-1-1 1,0 0 0,24-34 0,-10 7 2,-3-1 0,41-82 1,-54 87 15,-1 1-1,-2-2 1,17-79 0,-16 41 203,-3 0 0,3-160 0,-16 225-185,1 8 16,-1 0 1,0 0-1,0 0 0,-1 1 1,0-1-1,-1 0 1,0 0-1,-4-12 1,6 19-65,-1 1 0,1-1 0,0 1 0,0-1 0,-1 1 0,1-1 1,0 1-1,0-1 0,-1 1 0,1-1 0,-1 1 0,1 0 0,0-1 1,-1 1-1,1 0 0,-1-1 0,1 1 0,-1 0 0,1 0 1,-1 0-1,1-1 0,-1 1 0,1 0 0,-1 0 0,0 0 0,1 0 1,-1 0-1,1 0 0,-1 0 0,1 0 0,-1 0 0,1 0 0,-1 0 1,0 0-1,1 0 0,-1 0 0,1 1 0,-1-1 0,1 0 0,-1 0 1,1 1-1,-1-1 0,1 0 0,0 1 0,-1-1 0,1 0 1,-1 1-1,1-1 0,0 1 0,-1 0 0,-3 2-17,1 1 0,0 0 0,0 0 0,-2 5 0,-71 150 15,31-61 213,25-56 24,1 0 0,2 1 0,-17 66 0,24-62-148,1 1 0,-2 83 0,10-96-31,2 0 0,2-1 0,1 1 0,15 57 0,-14-75 31,0 0 0,2-1 0,0 0-1,1 0 1,1-1 0,12 18 0,-16-26-16,0 0-1,1 0 1,0-1 0,0 0 0,0 0 0,1 0 0,0-1 0,0 0 0,1 0 0,-1-1 0,1 0 0,0 0 0,0-1 0,10 3-1,-14-5-47,-1-1-1,1 1 1,0-1-1,0 0 1,-1 0-1,1 0 1,0 0-1,0-1 1,-1 0-1,1 1 1,0-1-1,-1-1 1,1 1-1,-1 0 1,1-1-1,-1 0 1,0 0-1,0 0 1,4-2-1,1-4-24,1 0 1,-2 0-1,1 0 0,11-18 0,119-191-132,-34 49 98,-101 164 52,13-22 79,-15 24-90,-1 1 1,1 0 0,-1-1 0,1 1-1,-1 0 1,0-1 0,1 1 0,-1-1 0,0 1-1,0-1 1,0 1 0,0-1 0,0 1-1,0 0 1,0-1 0,-1-2 0,1 4 3,0 1 0,0-1 1,0 0-1,0 0 0,0 0 1,0 0-1,0 0 0,0 0 1,0 0-1,0 0 0,0 0 1,0 0-1,0 0 0,0 0 1,-1 1-1,1-1 0,0 0 1,0 0-1,0 0 0,0 0 1,0 0-1,0 0 0,0 0 1,0 0-1,0 0 0,0 0 1,0 0-1,0 0 0,0 0 1,0 0-1,0 0 0,-1 0 1,1 0-1,0 0 1,0 0-1,0 0 0,0 0 1,0 0-1,0 0 0,0 0 1,0 0-1,0 0 0,0 0 1,0 0-1,0 0 0,-1 0 1,1 0-1,0 0 0,0 0 1,0 0-1,0 0 0,0 0 1,0 0-1,0 0 0,0 0 1,0 0-1,0 0 0,0-1 1,0 1-1,0 0 0,0 0 1,0 0-1,0 0 0,-5 6-25,0 1 0,0 0 0,1-1-1,0 2 1,1-1 0,-4 9 0,-14 51-146,14-40 152,-4 12 97,1 1 0,2 0 0,-4 60 0,12-93-46,-1 0 0,2 0 1,-1 0-1,1 0 0,0 0 0,0-1 0,1 1 0,0 0 0,0-1 0,4 7 1,-4-8 1,1-1 0,0 0 0,0 0 1,0 0-1,0-1 0,1 1 1,-1-1-1,1 0 0,0 0 1,0 0-1,0 0 0,0-1 1,1 1-1,7 2 0,-3-2 9,0 0 0,0-1 0,-1 0 0,1-1 1,0 0-1,1 0 0,16-1 0,-11-1 23,0-1 1,1-1-1,26-8 1,-28 6-47,-1-1 0,0 0 0,1-1 0,-2-1 0,1 0 0,-1-1 0,-1 0 0,0-1-1,0 0 1,0 0 0,10-15 0,11-18 80,47-83 0,-50 75-83,59-87-383,-86 135 340,0 1 1,-1-1-1,1 1 0,0 0 0,1-1 0,-1 1 0,0 0 0,4-2 0,-5 4 24,-1 0 1,1 0-1,-1-1 0,0 1 1,1 0-1,-1 0 0,1 0 1,-1 0-1,1 0 0,-1 0 1,1 0-1,-1 0 0,0 0 1,1 0-1,-1 0 0,1 0 1,-1 0-1,1 0 0,-1 0 1,1 0-1,-1 0 0,0 1 1,1-1-1,0 0 0,0 1 6,-1 0-1,1 0 0,0 0 0,-1 0 0,1 0 1,-1 0-1,1 0 0,-1 0 0,1 0 0,-1 0 0,0 0 1,1 0-1,-1 0 0,0 2 0,3 23 77,-1 1-1,-1-1 1,-4 27-1,-13 82 24,-7-20 35,16-86-112,3-14-17,-1 0 1,-1-1-1,0 1 1,-8 13-1,13-26-49,-1 0 0,1 0 0,0 0 0,-1 0 0,1 0 0,-1-1 1,1 1-1,-1 0 0,0-1 0,0 1 0,0-1 0,0 0 0,0 1 0,0-1 0,0 0 0,0 0 0,0-1 0,0 1 0,-1 0 0,1-1 0,0 1 0,-1-1 0,-2 0 0,2 0-19,-1 0-1,1 0 0,0-1 1,0 1-1,0-1 0,0 0 1,0 0-1,1 0 0,-1 0 0,0-1 1,0 1-1,1-1 0,-1 0 1,1 0-1,-1 0 0,1 0 1,-4-3-1,5 4 13,0-1 1,0 1-1,0 0 0,0-1 1,0 1-1,0-1 1,0 1-1,1-1 1,-1 1-1,0-1 0,1 0 1,-1 1-1,1-1 1,0 0-1,-1-2 0,1 4 44,0-1 0,1 0-1,-1 1 1,0-1 0,0 0-1,1 1 1,-1-1-1,0 0 1,1 1 0,-1-1-1,1 0 1,-1 1 0,1-1-1,-1 1 1,1-1 0,-1 1-1,1-1 1,-1 1-1,1-1 1,0 1 0,-1 0-1,1-1 1,0 1 0,-1 0-1,1-1 1,0 1-1,-1 0 1,1 0 0,0 0-1,0 0 1,0 0 0,138-10 180,-26 4-126,-74 1 111,-1-1 0,64-20 0,-81 19-111,0-1 1,-1-1-1,-1-1 1,1-1-1,-2 0 1,25-20-1,-12 2 75,-1-2 0,-1 0 0,34-51 0,-25 31-33,55-82 250,30-105 128,-89 156-374,-3-2-1,19-88 0,-44 151-63,-1 1-1,-1-1 1,-1 1-1,-1-1 0,-1 0 1,-1-23-1,0 42-69,0 0-1,-1 0 1,1 0-1,0 1 1,-1-1-1,1 0 1,-1 0-1,1 1 1,-1-1-1,0 0 1,0 1-1,0-1 1,0 1-1,0-1 1,0 1-1,0-1 1,-1 1-1,1 0 1,0 0-1,-3-2 1,2 2 11,0 0 0,1 1 0,-1-1 0,0 1 0,0 0 0,0-1 0,0 1 0,0 0 1,0 0-1,0 0 0,0 0 0,0 1 0,0-1 0,1 0 0,-1 1 0,0-1 0,0 1 0,-2 1 0,-2 1 14,1 0 0,0 0-1,0 1 1,0 0-1,0 0 1,0 0-1,1 0 1,0 1-1,0 0 1,0 0-1,-4 7 1,6-10 11,-12 19 48,1 1 0,1 0-1,1 1 1,-8 25-1,-26 97 325,39-126-321,-13 64 35,-15 141 0,29-177 31,3 66 1,3-88-42,2 0-1,0 0 1,1 0-1,10 29 1,-11-46-10,0 1 1,0 0 0,1-1 0,9 15-1,-12-21-37,1 1 0,0-1 0,-1 0-1,1 0 1,0-1 0,0 1 0,0 0-1,1-1 1,-1 1 0,0-1 0,0 0-1,1 0 1,-1 1 0,1-2 0,-1 1-1,1 0 1,0 0 0,-1-1 0,1 0 0,-1 1-1,4-1 1,3-1-22,-1 1 0,1-2 1,-1 1-1,0-1 0,0 0 0,1-1 1,-1 0-1,-1 0 0,1-1 0,13-9 0,5-5-72,40-35 0,-31 23 137,116-87-251,-144 111 133,0 0 0,1 0 0,0 1 0,0 0 0,0 1 0,1-1 0,-1 2 0,1-1 0,16-3 0,-22 6 41,0 1 1,0 0 0,-1 0-1,1 1 1,0-1 0,0 1-1,-1-1 1,1 1 0,0 0-1,-1 0 1,1 0 0,-1 0-1,1 0 1,-1 1 0,1-1-1,-1 1 1,0-1 0,0 1-1,0 0 1,3 4 0,4 3 23,-2 1 1,1 0-1,6 12 1,-13-20-9,35 62 72,-36-64-78,0 0 1,0 0 0,0 0-1,0 0 1,0 0-1,0 0 1,0 0 0,0 0-1,0 0 1,0 0-1,0-1 1,0 1 0,0 0-1,0 0 1,0 0 0,0 0-1,0 0 1,0 0-1,0 0 1,0 0 0,0 0-1,0 0 1,0 0-1,0 0 1,0 0 0,1 0-1,-1 0 1,0 0-1,0 0 1,0 0 0,0 0-1,0 0 1,0 0-1,0 0 1,0 0 0,0 0-1,0 0 1,0 0 0,0 0-1,0 0 1,0 0-1,1 0 1,-1 0 0,0 0-1,0 0 1,0 0-1,0 0 1,0 0 0,0 0-1,0 0 1,0 0-1,0 0 1,0 0 0,0 0-1,0 0 1,0 0-1,0 0 1,0 1 0,0-1-1,0 0 1,0 0 0,0 0-1,0 0 1,0 0-1,0 0 1,0 0 0,0 0-1,0 0 1,0 0-1,2-9 155,-3-13 16,0 14-181,0 1 0,-1-1 1,0 1-1,0-1 0,-1 1 1,0 0-1,-4-8 0,6 13 7,0 0-1,-1 1 1,1-1 0,-1 0-1,1 1 1,-1-1-1,1 1 1,-1-1-1,0 1 1,0 0-1,0 0 1,0 0-1,0 0 1,0 0-1,0 0 1,0 1 0,0-1-1,0 0 1,0 1-1,-1 0 1,1 0-1,0-1 1,0 1-1,0 0 1,-1 1-1,1-1 1,0 0-1,0 1 1,0-1 0,-3 2-1,-5 1-11,1 1 0,-1 0 1,1 0-1,0 1 0,0 1 0,1-1 0,0 1 0,0 1 0,0-1 1,1 1-1,0 1 0,-7 8 0,4-3 33,0 2 0,1-1 0,0 1 0,1 0 0,1 1 0,-7 22 0,11-29-16,0 0-1,2 0 1,-1 0 0,1 0-1,0 0 1,1 0-1,0 0 1,0 0-1,1 0 1,0 0-1,1 0 1,3 11-1,-3-14 17,0-1 0,0 1 0,1-1 0,0 0-1,0 0 1,0 0 0,0 0 0,1 0 0,0-1 0,0 0-1,0 0 1,1 0 0,-1 0 0,1-1 0,0 1 0,0-1 0,0 0-1,0-1 1,10 4 0,-13-5-9,1 0-1,-1-1 1,1 1 0,0-1-1,-1 0 1,1 0 0,0 0-1,-1 0 1,1 0 0,-1 0-1,1-1 1,0 1 0,-1-1-1,1 0 1,4-1 0,-1-2-34,0 1 1,0-1 0,0 0-1,6-6 1,-3 2-25,0 0 1,-1-1-1,0 0 0,-1 0 1,11-19-1,26-56-124,-32 58 136,13-23-53,21-45-197,-32 66 269,-8 17 104,8-21 0,-13 22-93,-7 22-161,-3 17 150,-5 35 0,10-46 38,-3 21-22,2-1 0,-2 69 0,7-101 35,0 0 0,1 1 0,0-1 0,-1 0 0,2 1 0,2 9 0,-3-14-18,0 0 0,0 0 1,0 0-1,0-1 0,0 1 0,1 0 0,-1 0 0,0-1 0,1 1 0,-1-1 0,1 0 1,0 1-1,-1-1 0,1 0 0,0 0 0,0 0 0,0 0 0,0 0 0,0 0 0,0-1 0,0 1 1,0-1-1,3 1 0,3 0-11,0-1 0,0 0 0,1-1 1,-1 1-1,0-2 0,0 1 0,0-1 0,0 0 1,0-1-1,0 0 0,11-6 0,5-3-61,-1-2 0,25-19 0,116-104-123,2-1 111,-163 136 66,0-1 1,0 2-1,0-1 1,0 0 0,0 0-1,0 1 1,7-2-1,-9 3 11,0 0-1,-1-1 0,1 1 0,0 0 0,-1 0 1,1 1-1,-1-1 0,1 0 0,0 0 0,-1 0 0,1 0 1,0 0-1,-1 1 0,1-1 0,-1 0 0,1 1 1,-1-1-1,1 0 0,0 1 0,0 0 7,0 1-1,0-1 0,-1 0 0,1 0 0,0 0 1,-1 1-1,1-1 0,-1 0 0,1 0 1,-1 1-1,0-1 0,1 3 0,0 17 47,0 1-1,-3 31 1,0-21 9,-1 19 49,-12 59 0,14-107-115,1-1 1,-1 1-1,1 0 0,0 0 0,0 0 0,0 0 0,1 0 0,-1 0 0,1 0 0,0 3 0,-1-6-6,0 0-1,0 0 0,0 0 0,1 0 1,-1 1-1,0-1 0,0 0 0,0 0 0,0 0 1,0 1-1,1-1 0,-1 0 0,0 0 1,0 0-1,0 0 0,0 0 0,1 0 0,-1 0 1,0 1-1,0-1 0,0 0 0,1 0 1,-1 0-1,0 0 0,0 0 0,0 0 0,1 0 1,-1 0-1,0 0 0,0 0 0,1 0 1,-1 0-1,0 0 0,0 0 0,0 0 0,1 0 1,-1 0-1,0-1 0,0 1 0,0 0 0,1 0 1,-1 0-1,2-2-38,-1 1 0,1-1 1,-1 1-1,0-1 0,1 0 0,-1 1 0,0-1 1,1-3-1,25-45-240,38-51 0,-55 86 246,1 1 0,1 0 0,1 1 0,0 1 0,0-1 0,1 2 0,28-18 0,-41 28 46,1 1 0,-1-1 0,0 0 1,1 0-1,-1 1 0,1-1 0,0 1 0,-1-1 0,1 1 1,-1 0-1,1 0 0,0-1 0,-1 1 0,1 0 1,0 0-1,-1 1 0,4-1 0,-4 1 2,0 0 0,0-1-1,1 1 1,-1 0 0,0 0 0,0 0-1,0 0 1,0 0 0,0 0 0,0 0 0,-1 0-1,1 0 1,0 0 0,0 0 0,-1 0-1,2 3 1,0 5 35,1-1-1,-2 1 1,1-1-1,-1 1 1,0 11-1,-1-12-46,1 20 70,2-1 0,1 1 0,13 51 0,-15-75-60,-1 1-1,1 0 1,1-1-1,-1 0 1,0 1-1,1-1 0,0 0 1,0 0-1,0-1 1,1 1-1,-1-1 1,1 1-1,0-1 0,0 0 1,0 0-1,0-1 1,1 1-1,-1-1 1,0 0-1,6 1 0,0 0-20,0 0-1,1-1 0,-1-1 0,0 0 0,1 0 1,-1-1-1,1 0 0,18-4 0,-15 2-8,-1-2 0,1 0 0,-1-1 0,1 0 0,21-13 0,2-6-13,-1-2 0,-1-1 0,39-39 0,-10 8 69,-9 15-260,-32 26 239,0-1 0,20-22 0,-36 29 7,-9 9-18,-9 3-4,4 2 8,1 0-1,-1 0 0,1 0 1,-1 1-1,1 0 1,1 0-1,-1 1 1,0 0-1,1 0 1,-5 6-1,-5 6 51,-26 38 0,26-30-1,1 0 1,0 1-1,3 1 1,0 0-1,1 1 1,-10 52-1,19-76-40,1 0 0,-1 0-1,1 0 1,0 1 0,0-1-1,0 0 1,1 0 0,0 0 0,0 0-1,0 0 1,0 0 0,0 0 0,1 0-1,2 4 1,-3-5-13,1-1-1,0 1 1,0-1 0,1 1 0,-1-1-1,0 0 1,1 1 0,-1-1-1,1-1 1,0 1 0,0 0-1,0-1 1,0 1 0,0-1 0,0 0-1,0 0 1,0 0 0,6 1-1,14 0-17,0 0-1,0-1 1,0-2-1,0 0 1,27-6-1,-11 0 13,0-2 1,43-17-1,-64 19 9,0 0 0,-1-2 0,1 0 0,-2-1 1,1-1-1,28-25 0,-26 18 6,0-2 0,-1-1 0,-1 0-1,20-32 1,-14 15-111,22-53 0,-40 81 135,-1 0-1,3-15 1,-6 23-34,-1 1 0,1-1 0,-1 0-1,0 0 1,1 0 0,-1 0 0,0 1 0,0-1 0,0 0 0,0 0 0,-1 0 0,1 1 0,0-1 0,-1 0 0,1 0-1,-1 0 1,1 1 0,-1-1 0,0 0 0,-1-2 0,1 4-8,1 0 1,0 0-1,-1 0 0,1-1 1,0 1-1,-1 0 0,1 0 1,0 0-1,-1 0 0,1 0 1,0 0-1,-1 0 0,1-1 1,-1 1-1,1 0 0,0 0 1,-1 0-1,1 1 0,0-1 1,-1 0-1,0 0 0,-2 1 5,0 0-1,0 0 0,0 0 1,0 0-1,1 0 0,-1 1 1,0-1-1,0 1 0,1 0 1,0 0-1,-1 0 0,1 0 1,0 0-1,-4 5 0,-1 2 42,1 1 1,-12 21-1,10-14-53,0 0 0,1 1 0,1 0 0,1 1 0,1-1 1,-4 31-1,7-40 26,0 1 0,1 0 1,0 0-1,1 0 0,0-1 1,1 1-1,-1 0 0,2-1 1,-1 1-1,2-1 0,-1 0 1,1 0-1,0 0 0,10 14 1,-9-17-38,0-1 0,0 1 0,1-1 0,-1 0 1,1-1-1,0 1 0,0-1 0,1-1 0,-1 1 1,1-1-1,7 3 0,2-1-254,1 0 0,-1-1 0,29 2 0,-21-3-510,-1-2-1,1-1 1,-1-1-1,29-5 1,-31 3-763,-1-2-1,1-1 1,0 0 0,31-15-1,11-10-1794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1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7136,'0'-1'179,"0"1"-1,-1-1 1,1 1 0,0-1 0,-1 1-1,1 0 1,-1-1 0,1 1 0,0-1-1,-1 1 1,1 0 0,-1-1 0,1 1-1,-1 0 1,1-1 0,-1 1 0,0 0-1,1 0 1,-1 0 0,0-1 760,8 0 2189,4-3-1304,1 1 0,23-3-1,58 3 2163,-84 3-3539,-5 0-323,-1 0 0,0 0-1,1 0 1,-1 1 0,0-1 0,1 1 0,-1 0 0,0 0-1,1 0 1,-1 0 0,0 1 0,0-1 0,0 1 0,0 0-1,-1 0 1,1 0 0,0 0 0,-1 0 0,1 0 0,-1 1-1,0-1 1,0 1 0,0 0 0,0 0 0,0 0-1,-1 0 1,1 0 0,-1 0 0,0 0 0,0 0 0,2 7-1,11 76 511,6 29-218,-14-92-532,0 0 1,2-1-1,10 22 0,-16-39-277,0-1-1,0 0 0,0 0 1,1 0-1,-1-1 1,1 1-1,0 0 0,4 3 1,-5-6 88,-1 0 0,0-1 0,0 1 0,1 0-1,-1-1 1,0 1 0,1-1 0,-1 1 0,1-1 0,-1 0 0,1 0 0,-1 1 0,0-1 0,1 0 0,-1 0 0,1 0 0,-1-1 0,1 1 0,-1 0 0,1-1 0,-1 1 0,0 0 0,1-1-1,-1 0 1,0 1 0,1-1 0,-1 0 0,2-1 0,16-11-2841,0-7-2518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3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11712,'0'-5'5311,"19"17"-4607,9-12 1280,11 0-1216,57-3 896,10-1-960,38-10-224,-10 2-320,29-6-544,-10 11 192,-10-11-2880,-17 6 1696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3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22 11712,'-109'-9'5311,"70"0"-4607,30 6-736,3 6-128,6-6-1855,11 3 1119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3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1169 6656,'-40'10'2144,"39"-10"-2087,0 0 0,0 0 1,1 0-1,-1 1 0,0-1 0,0 0 1,1 0-1,-1 0 0,0 1 0,0-1 1,1 0-1,-1 1 0,0-1 1,1 0-1,-1 1 0,0-1 0,1 1 1,-1-1-1,1 1 0,-2 1 0,0 0 271,17-6 3938,-9 3-3888,1-1-1,-1 1 1,1-1 0,9-5 0,4-4 243,0-1 0,0-1 1,33-29-1,14-26 147,13-14-171,133-104 619,-113 101-917,-51 41-94,-2-2 0,-2-2-1,-3-2 1,48-71 0,-35 32 603,49-107 0,-99 186-692,-1 3-28,-1 1 0,0-1 0,0 0 1,-1 0-1,2-8 0,-4 14-97,0 0-1,0 0 0,0 0 1,0 0-1,0-1 1,0 1-1,0 0 0,0 0 1,-1 0-1,1 0 0,-1-1 1,1 1 3,0 1 1,-1 0-1,1-1 1,0 1-1,-1 0 1,1-1-1,0 1 1,-1 0-1,1-1 1,-1 1-1,1 0 0,-1 0 1,1-1-1,-1 1 1,1 0-1,-1 0 1,1 0-1,-1 0 1,1 0-1,-1 0 1,1 0-1,-1 0 1,1 0-1,-1 0 0,1 0 1,-1 0-1,1 0 1,-1 0-1,1 0 1,-1 0-1,1 1 1,-1-1-1,1 0 1,-1 0-1,0 1 1,-12 6-39,-1 1 0,1 1 1,0 0-1,1 0 1,-16 16-1,-52 51-134,-127 155-1,33 7 411,31-39 283,-98 88 617,-25 34-19,256-308-1056,1-2 9,1 0 1,0 1-1,1 0 1,-8 18-1,14-29-50,1 0 1,-1 1-1,1-1 0,0 0 0,0 1 0,-1-1 1,1 0-1,0 1 0,0-1 0,0 0 0,1 1 1,-1-1-1,0 2 0,1-2-11,-1-1 0,0 1-1,0-1 1,1 1 0,-1-1-1,0 1 1,1-1 0,-1 0-1,0 1 1,1-1 0,-1 1 0,1-1-1,-1 0 1,1 1 0,-1-1-1,1 0 1,-1 0 0,1 1-1,-1-1 1,1 0 0,-1 0 0,1 0-1,-1 0 1,1 0 0,-1 0-1,1 1 1,-1-1 0,1-1-1,1 1 1,27-8 121,-19 4-92,60-22 72,-1-4-1,-2-2 1,-1-3 0,66-47-1,188-153-324,-253 184 225,222-183 532,-253 198-424,19-16 370,-48 40-372,-6 9-33,-5 5 60,-3 4-149,-1 0 0,1 1 0,1 0 0,-1 1 0,1-1 0,1 1 0,-10 17 0,-37 84 283,42-82-296,0-1-1,-8 38 1,17-59 27,0 1 0,0-1 0,1 1-1,-1-1 1,1 1 0,1 0 0,-1-1 0,1 1-1,1 5 1,-1-8-1,0 0 0,0 0 0,0-1 0,1 1 0,-1-1 0,1 1-1,-1-1 1,1 0 0,0 0 0,0 0 0,0 0 0,0 0 0,0 0 0,0 0 0,1 0 0,-1-1-1,1 1 1,-1-1 0,4 1 0,-2 0 3,1-1 0,0 0 0,0 0 0,0 0 0,0 0 0,-1-1 0,1 0 0,0 0 0,0 0-1,0-1 1,0 0 0,0 0 0,-1 0 0,1 0 0,8-4 0,6-4 12,0 0-1,24-18 0,-33 21-36,95-58-2,115-50-1,-175 93 66,105-53-168,-136 66 110,0-1-49,1 1 0,0 1 0,23-8 0,-38 15 61,0 0-1,0 0 1,0 0 0,0 0 0,0 0 0,0 1 0,-1-1-1,1 0 1,0 0 0,0 0 0,0 0 0,0 0 0,0 1-1,0-1 1,0 0 0,0 0 0,0 0 0,0 0 0,0 1-1,0-1 1,0 0 0,0 0 0,0 0 0,0 0 0,0 0-1,0 1 1,0-1 0,0 0 0,0 0 0,0 0 0,1 0-1,-1 0 1,0 1 0,0-1 0,0 0 0,0 0 0,0 0-1,0 0 1,0 0 0,1 0 0,-1 1 0,0-1 0,0 0-1,0 0 1,0 0 0,0 0 0,1 0 0,-1 0 0,0 0-1,0 0 1,0 0 0,0 0 0,0 0 0,1 0 0,-1 0-1,0 0 1,0 0 0,0 0 0,0 0 0,1 0 0,-1 0-1,0 0 1,-10 13 41,9-11-37,-19 24 5,1 0-1,2 2 1,1 0 0,1 0 0,1 2 0,-13 42 0,24-63-3,1-1 1,0 1 0,0-1-1,1 1 1,1 0 0,-1-1-1,1 1 1,1 0 0,-1 0-1,4 13 1,-2-17 11,-1 0 0,1-1 0,0 1 1,0-1-1,0 1 0,1-1 0,-1 0 0,1 0 0,0 0 0,1 0 0,-1 0 0,0-1 0,1 0 0,0 1 1,0-1-1,0-1 0,0 1 0,0-1 0,1 1 0,5 1 0,-5-2-2,0 0-1,1 0 1,-1 0 0,1-1-1,-1 0 1,1 0 0,-1 0-1,1-1 1,0 0 0,-1 0-1,1 0 1,0-1 0,-1 1-1,1-2 1,7-1 0,-5-1-33,-1 0 1,0 0 0,0-1 0,0 0-1,-1 0 1,0 0 0,0-1-1,0 0 1,0 0 0,-1-1-1,0 0 1,-1 0 0,1 0-1,-1 0 1,3-8 0,4-14-109,0 0 0,10-51 0,-11 42 107,-6 25-36,-1 0 0,0 0 0,0-1 0,-2 1 0,0-1 0,0 1 0,-3-27 0,2 38 23,-1 0 1,1-1-1,-1 1 0,0 0 0,0 1 0,1-1 0,-1 0 0,-1 0 0,1 0 0,0 0 0,0 1 0,-1-1 0,1 1 0,-1-1 0,1 1 0,-1-1 0,-2 0 0,1 0-3,-1 0 0,1 0 1,-1 1-1,1 0 0,-1 0 0,0 0 0,0 0 0,-7 0 0,0 0 85,0 1-1,1 1 1,-1 0 0,0 0 0,-21 7-1,26-7 17,1 0 20,1 0-1,-1 1 1,0-1 0,1 1-1,0 0 1,-1 0 0,1 0-1,-6 5 1,10-7-82,0 0 1,-1 1-1,1-1 0,0 0 1,0 1-1,0-1 0,0 0 1,0 1-1,0-1 0,0 1 1,0-1-1,0 0 0,0 1 1,0-1-1,0 0 0,0 1 1,0-1-1,0 0 0,0 1 1,0-1-1,0 1 0,0-1 1,0 0-1,1 1 0,-1-1 1,0 0-1,0 0 0,0 1 1,1-1-1,-1 0 0,0 1 1,0-1-1,1 0 0,-1 0 1,0 0-1,1 1 0,-1-1 1,0 0-1,1 0 0,-1 0 1,0 0-1,1 1 0,-1-1 1,0 0-1,1 0 0,-1 0 1,1 0-1,21 4 61,-7-6-89,1 0 1,-1 0-1,1-2 0,21-7 0,11-2-43,249-34 426,-194 34-460,-87 11 77,-1 0 1,0 1-1,1 1 0,-1 0 1,1 1-1,-1 0 0,23 6 1,-36-6 42,0-1 1,0 1-1,0 0 0,0 0 1,0 0-1,0 0 1,0 0-1,0 1 1,-1-1-1,1 0 0,0 1 1,-1-1-1,1 1 1,-1 0-1,0-1 1,1 1-1,-1 0 0,0 0 1,0 0-1,0 0 1,0 0-1,-1 0 0,1 0 1,-1 0-1,1 0 1,-1 1-1,1-1 1,-1 0-1,0 3 0,-1 5 66,1 0-1,-2 0 1,1-1-1,-7 20 1,7-25-78,-11 33 59,-21 42 1,-4 14-27,34-75-16,6-11-99,-2-7 71,-1 0 0,1 0-1,-1 0 1,1 0 0,-1 0-1,0 0 1,1 0 0,-1 0-1,1 0 1,-1 0 0,1 0-1,-1-1 1,1 1-1,-1 0 1,1 0 0,-1-1-1,0 1 1,1 0 0,-1 0-1,1-1 1,16-14-20,0-1-1,-2-1 1,0 0 0,15-22 0,28-31-174,-40 50 145,-9 9 9,0 1-1,0 1 0,1 0 1,1 0-1,-1 1 0,24-14 0,-32 21 56,-1 1 0,0-1 0,0 1 0,0-1 0,1 1 0,-1 0 0,0-1 0,0 1 0,1 0 0,-1 0 0,0 0 0,0 0 0,1 0 0,-1 0 0,0 0 0,1 0 0,1 1-1,-2 0 2,0-1-1,0 1 0,0 0 0,0-1 0,-1 1 0,1 0 1,0 0-1,-1-1 0,1 1 0,0 0 0,-1 0 0,1 0 0,-1 0 1,1 0-1,-1 0 0,0 0 0,1 1 0,0 4 11,0 0 0,-1-1-1,1 1 1,-1 0 0,0-1-1,-2 11 1,-9 32 121,8-39-84,1 0-1,-1 1 1,2-1-1,-1 1 1,1 0 0,1-1-1,0 17 1,0-25-55,1-1 0,-1 1 0,0 0 1,0 0-1,0 0 0,0-1 0,1 1 1,-1 0-1,0 0 0,1-1 0,-1 1 1,0 0-1,1 0 0,-1-1 0,1 1 1,-1-1-1,1 1 0,-1 0 0,1-1 1,0 1-1,-1-1 0,1 1 0,0-1 1,-1 0-1,1 1 0,0-1 0,0 0 0,-1 1 1,1-1-1,0 0 0,0 0 0,0 0 1,-1 0-1,1 1 0,0-1 0,0 0 1,0 0-1,-1-1 0,1 1 0,0 0 1,0 0-1,0 0 0,-1-1 0,1 1 1,0 0-1,0 0 0,-1-1 0,1 1 1,0-1-1,0 0 0,27-13-285,-11 5 231,1 1 1,1 0-1,25-7 0,-39 14 41,1 0 0,0 0 0,0 0 0,0 0 0,0 1 0,-1 0 0,1 1 0,0-1 0,0 1 0,0 0 0,0 0 0,-1 1 0,1 0 0,0 0 0,9 5 0,-7-1 7,1-1 1,-1 1-1,-1 1 1,0 0 0,12 13-1,28 42 95,-42-54-63,13 20-102,-9-13-97,19 24-1,-5-18-2536,-19-19 1851,-1 0 0,0 0 0,0-1-1,1 1 1,-1-1 0,5 2 0,11 2-2403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3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1558 3136,'48'5'9888,"-42"-5"-9532,-1-1 0,1 0 0,-1 0 0,1 0 0,-1-1-1,1 1 1,-1-1 0,0-1 0,0 1 0,8-6 0,1-2 486,26-22 0,17-19 36,219-186 607,-75 59-824,-137 111-422,-3-2-1,74-111 0,120-211 1815,-253 387-2007,10-21 187,-12 24-232,0 0-1,1 0 1,-1 0-1,0 0 0,0 0 1,0 0-1,0 0 1,0 0-1,0 0 0,0 0 1,-1 0-1,1 0 1,0 0-1,0 0 0,-1 0 1,1 0-1,-1 0 1,1 0-1,-1 0 0,1 0 1,-2-1-1,2 2-3,-1-1 0,1 1 0,-1-1 0,1 1 1,-1 0-1,1-1 0,-1 1 0,0 0 0,1-1 0,-1 1 0,1 0 0,-1 0 0,0 0 0,1-1 0,-1 1 0,0 0 0,1 0 0,-1 0 0,0 0 0,1 0 0,-1 0 1,1 0-1,-1 0 0,0 1 0,1-1 0,-1 0 0,0 0 0,0 1 0,-7 2-20,1 0-1,0 0 1,0 1 0,0 0 0,0 0-1,0 1 1,1 0 0,0 0-1,0 1 1,-6 7 0,-5 7 13,2 1 1,0 1-1,-17 36 0,-33 80 65,37-76-14,-44 109 365,58-135-101,3 1-1,-13 66 0,22-86-106,1-1 1,0 1-1,1-1 0,3 31 1,-2-43-134,-1 0 0,1 0 0,0-1 1,0 1-1,0 0 0,0-1 0,1 1 1,-1-1-1,1 0 0,0 1 0,4 4 0,-4-6-41,-1-1-1,1 0 0,0 0 0,-1 0 0,1 0 0,0 0 0,0 0 0,0-1 0,-1 1 0,1 0 0,0-1 1,0 0-1,0 1 0,0-1 0,0 0 0,0 0 0,0 0 0,0 0 0,0 0 0,0-1 0,3 0 0,7-2 19,1 0-1,-1-1 1,0 0-1,21-11 0,-8 3-18,145-74 127,-166 84-146,17-10 16,56-32 56,-37 14-3,-1-2 0,35-38 0,62-82 231,124-149-229,-237 276-61,44-44-64,86-117 0,-143 171 94,8-10 54,19-37 0,-37 62-104,0-1-1,1 1 1,-1-1-1,1 0 1,-1 1-1,0-1 1,1 0-1,-1 0 1,0 1-1,0-1 1,0 0-1,1 0 1,-1 1-1,0-1 1,0-1-1,-1 2-8,0 0 1,0-1-1,0 2 0,0-1 0,0 0 1,0 0-1,1 0 0,-1 0 0,0 0 1,0 1-1,0-1 0,0 0 1,0 1-1,0 0 0,-16 7 5,1 0-1,0 1 0,0 1 1,-25 20-1,19-13 37,21-17-23,-23 18 76,0 1 1,1 1-1,-33 38 0,-100 151 135,96-128-156,2-3 78,-127 127 0,111-132 56,-95 121 0,160-182-166,-53 78 247,58-81-184,8-8 64,16-12 93,-11 6-249,22-14-49,18-11-14,1 1 0,58-22 0,44-7-334,-147 56 382,-1 1 1,0 0-1,0 0 1,1 0-1,-1 0 1,1 1-1,-1 0 1,0-1-1,1 2 0,4 0 1,-6-1 16,-1 1 0,0-1 1,1 1-1,-1 0 0,0 0 0,0 0 1,0 1-1,0-1 0,0 0 0,0 1 1,0-1-1,-1 1 0,1 0 0,0 0 1,-1-1-1,1 1 0,-1 0 0,0 0 0,2 4 1,1 3 29,-1 0 1,0 0-1,0 0 0,-1 1 1,2 17-1,1 8 51,3 5 81,12 55-8,-17-83-101,1 0-1,1 0 1,0-1 0,0 0-1,12 19 1,-15-28-27,0 0 1,-1 0-1,1 0 1,0 0 0,0 0-1,0 0 1,1 0-1,-1-1 1,0 1 0,1-1-1,-1 1 1,1-1-1,-1 0 1,3 1 0,-1-2 5,-1 1 0,1-1 0,-1 1 0,1-1 0,0 0 0,-1 0 0,1-1 1,-1 1-1,1-1 0,-1 0 0,7-2 0,1-2-27,1 0 1,-1-1-1,0 0 0,0-1 0,-1-1 1,0 1-1,0-1 0,13-15 1,66-84-64,-73 86 26,-2 4 15,31-45-56,-41 56 56,0-1 0,-1 1 0,1-1 0,-2 0 1,1 0-1,-1 0 0,3-12 0,-5 18 8,0 0 0,0 0-1,1-1 1,-1 1 0,0 0 0,-1 0 0,1 0 0,0 0-1,0 0 1,0-1 0,-1 1 0,1 0 0,-1 0-1,1 0 1,-1 0 0,1 0 0,-1 0 0,1 0 0,-1 0-1,0 0 1,0 1 0,1-1 0,-1 0 0,0 0-1,0 0 1,0 1 0,0-1 0,0 1 0,0-1 0,0 1-1,0-1 1,0 1 0,0-1 0,0 1 0,-3-1-1,0 1-21,-1-1 0,1 1 0,-1 0 0,1 0 0,-1 0-1,1 0 1,-7 2 0,3 0 33,0 0 0,0 0 1,1 1-1,-1 0 0,1 0 0,0 1 0,-12 7 1,17-9 7,-1 0 1,0 0 0,1 1-1,-1-1 1,1 0 0,0 1 0,0 0-1,0 0 1,0-1 0,0 1-1,1 0 1,0 1 0,-1-1-1,1 0 1,0 0 0,0 0 0,0 1-1,1-1 1,-1 0 0,1 5-1,0 0-2,1 0-1,0 1 1,0-1-1,1 0 0,0 0 1,1 0-1,0 0 1,0-1-1,0 1 1,1-1-1,0 1 0,0-1 1,1-1-1,0 1 1,0-1-1,1 1 1,0-2-1,10 10 0,-1-4-160,0-1-1,1 0 1,0-1-1,0 0 0,1-2 1,0 0-1,26 7 1,-31-11-367,0 0 0,0-1-1,1-1 1,-1 0 0,1 0 0,21-3 0,-26 1-203,0 0 0,-1 0 0,1-1 0,0 0 0,-1-1 0,1 0 0,-1 0 0,0 0 0,0-1 0,0 0 0,12-10 0,7-16-4417,-3 2 1712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3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27 11392,'-87'-5'5151,"64"10"-4479,27-5 832,15 4-960,40 1 1248,12 2-992,58-7 96,0 0-544,54-4-512,-11 1 96,58-15-3104,-23 1 1728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4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6 914 5216,'-6'-2'10333,"14"5"-7687,16 4-1716,18-3 18,1-3 0,0-2 0,76-11 0,-96 9-835,-1-2 1,30-10-1,-43 11-47,0 1 0,-1-1 0,1 0 0,-1-1 0,0 0-1,0 0 1,-1-1 0,10-9 0,-15 13-35,0 0-1,0 0 1,-1-1-1,1 1 1,-1-1 0,0 1-1,1-1 1,-1 0-1,0 1 1,0-1 0,-1 0-1,1 0 1,-1 0 0,1 0-1,-1 0 1,0 1-1,0-1 1,0 0 0,-1 0-1,1 0 1,0 0-1,-1 0 1,-1-4 0,0 3-41,0 0 0,0 0 0,0 0 0,0 1 0,0-1 0,-1 1 0,1-1 0,-1 1 0,0 0 0,0 0 0,0 0 0,-1 0 0,1 1 0,-1-1 0,1 1 0,-6-3 0,0 2 7,0 0 0,0 0 0,0 1 0,0 0 0,0 1 0,0 0 0,-1 0 0,1 1-1,0 1 1,0-1 0,-1 1 0,1 1 0,0-1 0,0 2 0,0-1 0,0 1 0,1 1 0,-11 4 0,8-2 106,-1 1 1,1 0 0,0 0 0,1 1 0,-1 1-1,2-1 1,-1 2 0,1-1 0,1 1 0,0 1-1,0-1 1,-10 21 0,14-23-88,1 0-1,-1 0 1,-3 16 0,6-20 7,1-1 0,-1 1 0,1 0 0,0-1 0,0 1 0,0 0 0,0-1 0,1 1 0,-1 0 0,1-1 0,0 1 0,2 5 1,0-4 22,0 0 1,0 1-1,1-1 1,-1 0 0,1-1-1,0 1 1,1-1 0,-1 0-1,1 0 1,0 0 0,0 0-1,0-1 1,0 0-1,0 0 1,1-1 0,11 5-1,2-2 18,0 0-1,1-1 0,36 2 0,-12-3-71,0-3 0,-1-2 0,55-8 0,125-39-668,-172 36 488,39-8 38,172-50-321,-217 56 654,-1-2 0,-1-2 1,71-43-1,-84 45 40,-26 16-303,-21 12 33,-47 27-198,-50 12 194,25-12 150,54-21-28,1 1 0,1 1 1,-57 45-1,72-49-41,1 1-1,0 1 1,1 1 0,1 0-1,1 1 1,1 0 0,-16 30-1,26-43-24,0 0-1,1 0 1,0 1-1,0-1 0,-2 13 1,4-18-1,-1 1 0,1-1 1,0 1-1,0-1 0,0 1 0,0 0 0,0-1 1,0 1-1,1-1 0,-1 1 0,0-1 1,1 1-1,-1 0 0,1-1 0,0 0 1,-1 1-1,1-1 0,0 1 0,0-1 0,0 0 1,0 0-1,0 1 0,0-1 0,0 0 1,0 0-1,1 0 0,-1 0 0,3 1 1,-1-1 21,0 0 0,1 0 0,-1-1 0,1 1 0,-1-1 0,1 1 0,-1-1 1,1 0-1,6-1 0,0-1 15,0 0 1,-1 0-1,11-5 0,20-9-79,-2-2 0,0-2 0,-1-1 0,-1-2 1,-1-2-1,-2-1 0,0-1 0,36-40 0,-46 42 50,-1-2-1,31-49 1,23-69 124,71-187-222,-128 282 163,-2 0-1,18-97 1,-33 136-77,0-1 1,0 1 0,-1-1 0,-1 0 0,0 1 0,0-1 0,-2 0 0,1 1 0,-1-1 0,-6-18 0,7 28-19,1 1 1,-1 0-1,1-1 0,-1 1 0,1 0 1,-1 0-1,0 0 0,0 0 0,0 0 1,0 0-1,1 0 0,-1 0 0,-1 0 1,1 0-1,0 0 0,0 0 0,0 1 1,0-1-1,0 1 0,-1-1 0,0 0 1,0 1-11,0 0 0,1 0 1,-1 0-1,0 0 0,1 0 1,-1 0-1,0 1 0,1-1 1,-1 1-1,0-1 1,1 1-1,-1 0 0,1-1 1,-3 3-1,-4 2-40,1 1-1,0 0 1,0 0 0,-11 14 0,7-5 141,1-1 1,0 2 0,2-1 0,-15 34 0,22-47-59,-20 52 101,2 0 1,3 1 0,2 1-1,3 0 1,2 0 0,3 1-1,1 110 1,6-148-111,0 0-1,1 0 1,1 0 0,1-1-1,11 33 1,-12-43-2,0 0 0,1 0 0,0 0 0,0-1 1,1 1-1,0-1 0,1 0 0,-1-1 0,1 1 0,0-1 0,1 0 0,0-1 1,0 1-1,14 7 0,-9-8 44,-1 0 0,1-1 0,0 0 0,0-1 0,0-1 0,24 3 0,-4-4-208,50-3 0,-34-4 88,1-1 1,-1-3-1,-1-2 1,80-31 0,-66 18 103,0-3 0,85-54 0,-138 77 63,-1 1 1,0-2 0,0 1 0,0-1 0,-1 0 0,1-1 0,8-11 0,-15 18-92,0 0-1,0-1 1,1 1-1,-1-1 0,0 1 1,0 0-1,0-1 0,1 1 1,-1-1-1,0 1 1,0-1-1,0 1 0,0-1 1,0 1-1,0-1 0,0 1 1,0-1-1,0 1 1,0-1-1,0 1 0,0 0 1,0-1-1,0 1 0,-1-1 1,1 1-1,0-1 0,0 1 1,-1 0-1,1-1 1,0 1-1,0-1 0,-1 1 1,0-1-7,0 0 0,0 1 0,0 0 0,0-1 0,0 1 0,0 0 0,0-1 1,0 1-1,0 0 0,0 0 0,0 0 0,0 0 0,0 0 0,0 0 0,0 0 0,0 0 0,0 0 1,0 0-1,-1 1 0,-9 2-41,1 0 1,-1 1 0,1 1-1,-16 8 1,-38 30-184,14-9 175,32-24 74,-28 18 142,-74 59 1,108-77-146,1 0 0,0 1 0,0 1 0,1 0 0,1 0 0,0 1 0,1 0 0,0 0 0,1 1 0,-10 25 0,16-32-5,-1 0 0,1 0 0,-1-1 0,2 1 0,-1 0 0,1 0 0,0 0 0,1 0 0,-1 0 0,1 0-1,1 0 1,-1-1 0,1 1 0,4 7 0,-5-9 1,2-1-1,-1 0 0,0 0 0,1 0 1,0 0-1,0 0 0,0-1 0,0 1 0,0-1 1,1 0-1,0 0 0,-1 0 0,1 0 1,0-1-1,0 0 0,1 1 0,-1-2 1,0 1-1,1 0 0,-1-1 0,8 2 0,-7-3 4,0 0-1,0 0 0,1 0 1,-1 0-1,0-1 0,0 0 1,0 0-1,0 0 0,0-1 1,0 0-1,-1 0 0,1 0 0,0 0 1,-1-1-1,0 1 0,1-1 1,-1-1-1,0 1 0,-1 0 1,5-5-1,3-4 53,0-1 0,-1 0 1,-1 0-1,15-29 0,6-17 103,36-108 1,-57 144-119,-5 15-9,-1 0 1,0-1 0,-1 1 0,1 0 0,1-17 0,-6 15-10,-1 13-103,-6 19-44,-10 53 153,-13 159 51,1 4 94,20-186 3,-26 73 0,32-110-151,-2 0 0,0 0-1,0-1 1,-1 0 0,-1 0-1,0-1 1,-1 0 0,0-1-1,-16 14 1,22-22-18,0-1 1,-1 0-1,1 0 0,-1 0 0,0-1 1,0 0-1,0 0 0,0 0 0,0 0 1,0-1-1,-9 2 0,6-3-37,0 1 1,0-1-1,0 0 0,0-1 1,0 0-1,0 0 0,-11-4 0,9 2-55,0 0 0,-1-1 0,1-1 0,1 0 0,-1 0 0,1-1-1,0 0 1,0-1 0,0 0 0,1 0 0,0-1 0,-6-8-1,10 12 47,1 0 0,1 0 0,-1 0 0,0 0 0,1 0 0,0 0 0,0-1-1,0 1 1,1-1 0,0 1 0,-1-6 0,2 7 10,0 1 0,0-1 0,0 0 0,1 1 0,-1-1 0,1 1 0,0-1 0,0 1 0,0-1 0,0 1 0,0-1 0,0 1 0,1 0 0,-1 0 0,1 0 0,0 0 0,-1 0 0,1 0 0,0 0 0,0 0 0,3-2 0,26-16-104,0 0 0,2 2 0,50-20 0,-29 13 233,234-119 55,-195 100 5,168-88 342,-219 107-270,0-1 0,-2-3 0,65-59 0,-89 74-162,-2-2-1,0 0 0,20-31 1,-28 36-35,0 0 1,0 0-1,-2-1 1,1 0-1,-1 0 1,-1 0-1,2-14 1,-4 23-52,-1 0 1,0 0 0,1 0-1,-1 0 1,0 1-1,0-1 1,-1 0 0,1 0-1,-1 0 1,1 1 0,-1-1-1,0 0 1,-1-3-1,1 5-10,1 1-1,-1-1 0,1 0 1,-1 1-1,1-1 0,-1 0 1,0 1-1,1-1 0,-1 1 1,0-1-1,1 1 0,-1-1 1,0 1-1,0 0 0,1-1 1,-1 1-1,0 0 0,0-1 1,0 1-1,0 0 1,1 0-1,-1 0 0,0 0 1,0 0-1,0 0 0,0 0 1,0 0-1,1 0 0,-1 0 1,0 1-1,0-1 0,0 0 1,1 1-1,-1-1 0,0 0 1,0 1-1,0 0 0,-5 2-27,0 0 0,1 1 0,-9 5 0,13-7 41,-17 13-7,-30 32 0,40-37 10,1-2 8,0-1 1,1 2-1,0-1 1,0 1-1,1 0 1,-6 11-1,10-15 1,-1-1-1,0 1 0,1 0 0,0-1 0,0 1 0,1 0 0,-1 0 0,1 0 0,0 0 0,0-1 0,1 1 0,-1 0 0,1 0 1,0 0-1,3 6 0,-2-3 1,2-1 1,-1 1-1,1-1 1,0-1-1,0 1 1,1 0-1,0-1 1,0 0-1,1 0 1,-1 0-1,1-1 1,1 0-1,-1 0 1,1-1-1,-1 1 1,1-2-1,1 1 1,-1-1-1,0 0 1,1 0-1,0-1 1,-1 0-1,1 0 1,10 0-1,14-3-99,0-1 1,0-2-1,61-16 0,-36 7-962,13-4-2893,-60 14 1161,0-1 0,12-7 0,-2 2-874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2:4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96 183 11968,'-1'0'453,"0"0"1,0 0 0,0 1 0,1-1 0,-1 0 0,0 0 0,0 0-1,0 1 1,1-1 0,-1 0 0,0 1 0,0-1 0,0 1 0,0 0 22,-1 0 0,1 0 0,0 1 0,0-1 0,0 0 0,1 1 1,-1-1-1,-1 3 0,-4 7 927,-17 17 718,15-19-1535,0 1 0,1 0-1,-8 14 1,11-19-231,2-7-26,2-17 59,3-2-336,2-1 0,0 1 1,9-22-1,30-64-203,-16 49-1278,-28 58 1300,0-1 1,0 1-1,0 0 0,0 0 0,0 0 0,0-1 1,0 1-1,1 0 0,-1 0 0,0 0 1,0 0-1,0-1 0,0 1 0,0 0 0,0 0 1,1-1-903,0 1 903,-1 0-1,0 0 0,0 0 0,0 0 1,0 0-1,1 0 0,-1-1 0,0 1 0,0 0 1,0 0-1,1 0 0,-1 0 0,0 0 1,0 0-1,0 1 0,1-1 0,-1 0 0,0 0 1,7 7-5459,-3-2 3288,14 15-2885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1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2 271 2400,'-1'-3'17156,"2"-3"-19257,-1 3 2177,1 0 0,0 1 0,0-1 0,0 1-1,0-1 1,0 1 0,0-1 0,1 1-1,-1 0 1,1-1 0,2-1 0,4-8 54,2-3-46,-4 5-31,0 0 0,1 0 0,0 1 0,1-1 0,0 2-1,0-1 1,14-10 0,-19 17-20,0 0 0,1-1 0,-1 1 0,1 1 0,-1-1 0,1 0 0,-1 1 0,1 0 0,8-2 1,-11 3-21,1 0 1,-1 0 0,0 1 0,1-1-1,-1 0 1,1 1 0,-1-1 0,0 0-1,1 1 1,-1 0 0,0-1 0,1 1 0,-1 0-1,0 0 1,0-1 0,0 1 0,0 0-1,0 0 1,0 0 0,0 1 0,0-1-1,0 0 1,0 0 0,0 0 0,-1 1 0,1-1-1,-1 0 1,1 1 0,-1-1 0,1 3-1,3 9 84,-1 1-1,-1 0 0,-1 0 0,1 17 0,0 2 31,-2-14 96,0 21 1,-1-30-158,0 1 0,1 0-1,0-1 1,1 1 0,0-1 0,1 1 0,0-1 0,5 12 0,-4-14 21,0-1 1,1 1-1,0-1 0,0 0 0,1-1 0,0 1 0,6 5 0,-9-9-15,1 0 0,1-1-1,-1 1 1,0-1 0,0 0-1,1 0 1,-1 0-1,1-1 1,0 1 0,0-1-1,-1 0 1,1 0-1,0 0 1,0-1 0,0 1-1,6-1 1,-3 0 2,1-1 0,-1 0 0,1 0 0,-1-1 0,0 0 0,0-1 0,0 1 0,0-1 0,0 0 0,10-7 0,-2 0 15,-1-1-1,0 0 0,16-17 1,-19 17-78,-2-1 1,0 0-1,0-1 1,-1 0-1,0 0 1,-1-1-1,5-15 1,-2 1 25,-1 0 0,9-50 0,-12 29 75,-5 36-156,0 1 0,1-1 0,3-14 0,-4 26 51,0 0 1,-1 0-1,1 0 1,-1 0-1,1 0 1,0 0-1,0 0 1,0 0 0,-1 0-1,1 0 1,0 0-1,0 1 1,0-1-1,0 0 1,1 1-1,-1-1 1,0 1-1,0-1 1,0 1 0,0-1-1,1 1 1,1-1-1,32-2 263,-22 2-228,122-16 358,-133 17-643,-1-1 0,1 1 0,-1 0 0,0-1 0,1 1 0,-1-1 0,0 1 0,1-1-1,-1 1 1,0-1 0,2-1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2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6720,'-1'0'62,"1"0"0,0 0 1,0 0-1,0 0 0,0 0 0,0 0 1,0 0-1,0 0 0,-1 0 1,1 0-1,0 0 0,0 1 0,0-1 1,0 0-1,0 0 0,0 0 0,-1 0 1,1-1-1,0 1 0,0 0 1,0 0-1,0 0 0,0 0 0,0 0 1,-1 0-1,1 0 0,0 0 0,0 0 1,0 0-1,0 0 0,0 0 1,0 0-1,0 0 0,0 0 0,-1-1 1,1 1-1,0 0 0,0 0 0,0 0 1,0 0-1,0 0 0,0 0 1,0 0-1,0-1 0,0 1 0,0 0 1,0 0-1,0 0 0,0 0 1,0 0-1,0 0 0,0-1 0,0 1 1,8-7 3011,22-10 1023,-21 12-3645,-5 3-145,1-1 44,-1 1 0,1-1 0,-1 1 0,10-2 0,-12 3-226,0 1 1,0 0-1,0 0 1,0 0-1,1 0 1,-1 0-1,0 0 1,0 0-1,0 1 1,0-1-1,0 1 1,0 0-1,0-1 0,0 1 1,3 2-1,1 1 63,-1-1 0,1 2 0,-1-1 0,0 0-1,0 1 1,-1 0 0,0 0 0,1 1 0,-2-1 0,1 1-1,-1 0 1,3 6 0,5 6-6,3 8 19,-4-8-691,14 19 1,-23-36 251,-1-1 1,1 1 0,-1-1 0,1 0 0,-1 1 0,1-1 0,-1 0 0,1 0-1,-1 1 1,1-1 0,-1 0 0,1 0 0,-1 0 0,1 0 0,0 0-1,-1 0 1,1 0 0,-1 0 0,1 0 0,-1 0 0,1 0 0,0 0 0,-1 0-1,1 0 1,-1-1 0,1 1 0,-1 0 0,1 0 0,-1-1 0,2 1 0,16-12-7468,-15 10 6846,11-7-1951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2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0 7712,'-5'1'535,"1"0"1,0 0 0,-1 0-1,1 1 1,0-1 0,0 1-1,0 0 1,0 0-1,0 1 1,0-1 0,1 1-1,-1 0 1,-4 4 0,-13 9 1010,-18 8 107,-48 21-1,-18 9-317,63-29-950,-3 1-300,-62 47-1,93-63-1269,-20 12 0,15-10-2866,12-4 1801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1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4 8896,'-1'0'258,"0"-1"0,1 1 0,-1-1 0,0 1 0,0 0 1,1-1-1,-1 1 0,0 0 0,0 0 0,0 0 0,1-1 0,-1 1 0,0 0 1,0 0-1,0 0 0,0 0 0,0 1 0,1-1 0,-1 0 0,0 0 1,0 0-1,0 1 0,-25 9 3371,11-3-2390,-4 0-413,-28 9 692,1 3 0,-70 38 1,-31 48 164,7 14-1114,132-112-613,-30 29-355,26-23-692,-1-2 0,0 1 0,-16 10 0,3-5-5634,17-12-309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2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10 128 4320,'-9'-3'15653,"10"1"-15499,-1 1-1,1 0 1,0-1 0,0 1 0,0 0 0,0 0 0,1-1-1,-1 1 1,0 0 0,0 0 0,1 0 0,-1 1 0,1-1-1,-1 0 1,3-1 0,4-2 211,12-7-74,1 1 0,0 1-1,1 1 1,40-9 0,-46 13-251,122-26 109,-117 26-280,1 0 1,0 2-1,28 0 0,-50 2-167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6240,'-2'-4'459,"2"4"-413,0 0 0,0 0 1,0 1-1,0-1 1,0 0-1,-1 0 0,1 0 1,0 0-1,0 0 0,0 0 1,0 1-1,0-1 0,0 0 1,0 0-1,-1 0 1,1 0-1,0 0 0,0 0 1,0 0-1,0 0 0,-1 0 1,1 0-1,0 0 0,0 0 1,0 0-1,0 0 0,0 0 1,-1 0-1,1 0 1,0 0-1,0 0 0,0 0 1,0 0-1,-1 0 0,1 0 1,0 0-1,0 0 0,0 0 1,0 0-1,0 0 1,-1 0-1,1-1 0,0 1 1,0 0-1,0 0 0,0 0 1,0 0-1,0 0 0,0 0 1,0 0-1,-1-1 0,1 1 1,0 0-1,0 0 1,0 0-1,0 0 0,0 0 1,0-1-1,0 1 0,0 0 1,0 0-1,0 0 0,0 0 1,0-1-1,-1 2 18,16 0 8661,29-4-5685,63-6-944,-41 3-1957,113 2-1,-112 6-4031,-52 1 2047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2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40 2240,'-5'12'13134,"-1"9"-9392,-5 27-4241,9-41 1449,-8 53 333,-5 106-1,15-166-1281,-1 56 680,3 1-1,12 82 1,-12-127-544,0-1-1,1 1 1,0 0 0,1-1-1,0 0 1,1 0-1,0 0 1,12 19 0,-13-26-30,-1 1 0,1-1 0,0 0 0,0 1 0,0-2 0,0 1 0,1 0 0,-1-1 0,1 0 0,0 0 0,0 0 0,0-1 0,0 0 0,1 0 0,-1 0 0,1-1 0,-1 1 0,1-1 0,0-1 0,8 1 0,5-2 41,0-1 0,0-1-1,0 0 1,0-2-1,0 0 1,-1-1-1,0-1 1,28-15-1,-28 12-99,-1-1-1,0 0 0,0-1 0,-1-1 0,27-28 0,-32 28-19,-1 0 0,0 0 0,-1-1 0,0-1-1,-1 1 1,-1-1 0,-1 0 0,6-18 0,2-13-302,-1-1 0,12-88 0,-22 94-804,-2-43 0,-2 68 38,-1 0 1,-3-16-1,3 23-276,-1 1 0,0-1 0,0 1 0,-8-15 0,5 10-1217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2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3648,'0'0'9530,"15"-12"-6927,1-7-2292,1 1 0,1 1-1,0 1 1,1 0 0,1 2 0,34-21 0,80-22 718,-119 49-900,-4 3 538,-11 5-638,0 1 0,0 0 0,0-1 1,0 1-1,0 0 0,0 0 0,0-1 0,0 1 0,0 0 0,0-1 1,0 1-1,0 0 0,-1-1 0,1 1 0,0-1 0,0 1 0,-1 0 1,1-1-1,0 1 0,-1 0 0,-16 37 299,10-23-252,0 0 0,1 0 0,0 1 0,2 0 0,-5 23 0,6-12 1,2 0 0,0 1 0,4 34 0,-1-46-20,0-1-1,1 1 0,1-1 0,1 0 0,0 0 0,1 0 0,9 17 0,-12-27-13,0-1-1,0 1 1,1-1 0,-1 1-1,1-1 1,0 0-1,0 0 1,1-1 0,-1 1-1,1-1 1,0 0-1,0 0 1,9 3-1,-11-4 11,1-1 0,0 0-1,-1 0 1,1-1 0,0 1-1,0-1 1,0 0 0,0 0-1,-1 0 1,1 0 0,0-1-1,0 1 1,0-1 0,-1 0-1,1 0 1,0 0 0,-1-1-1,1 0 1,-1 1 0,1-1-1,4-4 1,0-2-25,1 0 0,-2-1 0,1 0 0,-1 0-1,-1 0 1,0-1 0,10-21 0,-15 30-32,9-20 16,0 0 1,-2 0 0,0-1 0,7-37 0,1-7-104,22-109 240,-37 168-161,0 1 1,1-1-1,0 1 0,0-1 0,1 1 0,-1 0 0,1 0 0,4-6 1,-6 11 21,-1 1 0,1-1 0,0 1 0,-1-1 1,1 0-1,0 1 0,-1-1 0,1 1 0,0 0 1,0-1-1,0 1 0,-1 0 0,1-1 0,0 1 1,0 0-1,0 0 0,0 0 0,0-1 0,-1 1 1,1 0-1,0 0 0,0 0 0,0 1 0,0-1 1,0 0-1,-1 0 0,1 0 0,0 1 0,0-1 1,0 0-1,-1 1 0,1-1 0,0 1 1,0 0-1,5 2 29,-2 0 0,1 1 0,8 7 0,-7-5-72,25 24-724,-3-3-6561,-27-26 6715,1 0 0,-1 0 0,0-1 0,0 1 1,0 0-1,1-1 0,-1 1 0,0-1 0,3 1 0,0 0-1213,5 3-1453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2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7296,'15'-2'6160,"38"-7"-1734,-49 8-4238,0 1-1,-1-1 1,1 1-1,-1 0 1,1 1 0,0-1-1,-1 0 1,1 1-1,-1 0 1,1 0 0,-1 0-1,0 1 1,1-1-1,-1 1 1,0-1 0,0 1-1,0 0 1,0 0-1,0 1 1,0-1-1,-1 0 1,5 6 0,3 9-57,-1 0 0,-1 1 0,-1-1 0,-1 2 0,0-1 0,6 36 0,-8-36-383,4 22-1702,-6-13-5136,14-23-3656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2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8 6144,'-11'-8'1978,"10"8"-1912,0 0 0,1 0-1,-1 1 1,0-1-1,1 0 1,-1 0-1,0 0 1,1 0 0,-1 1-1,1-1 1,-1 0-1,0 1 1,1-1 0,-1 0-1,1 1 1,-1-1-1,1 1 1,-1-1-1,1 1 1,-1 0 57,-8 5 1849,1 1-1,-16 16 1,4-3-751,-134 105 1985,36-29-2130,61-50-926,-35 32-1788,71-53 902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2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2816,'-2'5'20415,"-3"-1"-23481,-8 7 3377,-2-1 0,0 0 0,0-1 0,0-1 0,-19 7 0,-6 4 31,15-6-140,1 1 1,0 1 0,-43 36-1,55-40-133,-5 3 166,1 0-1,0 2 1,1 0 0,-20 29 0,23-30 1706,13-15-1429,-1 2-465,0-1-1,1 0 0,-1 0 1,1 0-1,-1 0 1,1 0-1,-1 0 0,1 0 1,0 0-1,-1 0 1,1 0-1,0 0 1,0-1-1,1 2 0,16 13 36,-12-10-7,15 9 93,0-1 0,37 18 0,-15-9-10,110 55-260,-34-27 241,-118-49-341,0 0 0,1-1 0,-1 1 0,0-1 0,0 0-1,0 1 1,1-1 0,-1 0 0,0 0 0,0 0 0,1 0 0,-1 0 0,0 0 0,1 0 0,-1 0-1,0 0 1,0-1 0,0 1 0,1 0 0,-1-1 0,0 1 0,0-1 0,0 0 0,0 1-1,2-2 1,-1-1-645,0 0 0,0 0 0,0 0 0,-1 0-1,0 0 1,1 0 0,-1-1 0,1-5 0,5-22-5585,1-3 2048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2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2144,'0'0'5210,"-10"5"1713,10-4-6714,-1-1 0,0 0 0,0 0 0,0 1 0,1-1 0,-1 1 0,0-1 0,0 0 0,1 1 0,-1 0 0,0-1-1,1 1 1,-1-1 0,1 1 0,-1 0 0,1-1 0,-1 1 0,1 0 0,-1-1 0,1 1 0,0 0 0,-1 0 0,1 1 0,-9 27 1226,5-14-797,-2 0-285,4-11-220,0 0 0,1 0 0,-1 1 0,0 6 0,-3 21 188,-6 56 968,10-74-1108,1 0-1,1 0 0,0 0 1,4 19-1,5 13-25,1 5 264,22 65-1,-28-102-298,1 0 1,10 19-1,-12-27-44,0 0 0,0-1 1,0 1-1,1-1 0,0 0 0,0 0 1,9 7-1,-7-8-1,0 2-28,1 0 1,0-1-1,0-1 0,0 1 0,0-1 0,14 4 0,-9-4 8,-5-2 14,1 0 0,-1 0 0,1-1 0,11 1 0,-15-2-50,-1 0 0,0 0 0,1 0-1,-1-1 1,0 1 0,0-1 0,0 0 0,1 0-1,-1-1 1,0 1 0,0-1 0,0 0-1,-1 0 1,1 0 0,0 0 0,-1-1 0,0 1-1,1-1 1,-1 0 0,4-5 0,1-2 3,0 0 1,-1 0-1,0-1 1,-1-1 0,8-17-1,18-65-75,-2 9-13,-21 62 91,-1 0 1,-1 0 0,-1 0-1,6-47 1,-10 55-287,4-56 178,-7 64-763,1-1 0,-1 0 1,0 1-1,0 0 1,-1-1-1,0 1 0,-3-8 1,4 10-825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2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33 2080,'42'-13'4304,"-9"-1"1685,-27 9-3152,-13 6-436,-17 9-358,23-9-2135,-114 35 2054,43-14-1764,-32 22-1393,79-32-282,21-10 920,1 0-1,-1 0 0,1 0 1,0 0-1,-1 0 1,1 1-1,0 0 1,1-1-1,-1 1 0,-3 4 1,-1 9-2312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3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11 736,'0'0'224,"10"-6"459,5 1 11442,-23 12-9651,-13 16-2311,10-11 201,-1 0-1,0-1 1,0-1 0,-19 12 0,7-5 46,-89 56 1036,19-14-865,91-57-579,-14 9 60,2 1 0,-1 0 0,-25 27 0,8-6-119,25-27 52,1 0 0,0 1 1,1 1-1,-1-1 1,-5 10-1,6-9 22,4-5 71,1-4 186,2-2-187,1-1 0,0 1 0,0 0 1,1 0-1,-1 0 0,1 0 0,-1 0 0,1 1 1,5-5-1,6-6-53,3-4 8,0 1 0,1 0 1,34-21-1,66-32 128,-33 21-39,54-38-9,-135 82-129,0 1-1,0-1 0,0 0 1,-1 0-1,1 0 0,2-5 1,7-7-121,-19 16-233,4 0 367,1 0 0,-1-1-1,1 1 1,-1 0 0,1 0 0,-1 0 0,1 1 0,-1-1-1,1 0 1,0 1 0,-1-1 0,1 0 0,-1 1 0,1 0-1,0-1 1,-1 1 0,-1 1 0,0 2-7,0 0 1,0-1-1,0 0 1,0 1-1,0-1 1,-1-1-1,1 1 1,-1 0-1,-5 2 1,-40 17-89,23-11 119,-154 80-30,160-80 119,-29 22 0,20-13-64,17-11-28,0 1 0,1 0 0,-18 21 0,16-16 63,-16 23-213,53-69 1179,-11 18-1036,1 0 0,0 1 1,1 1-1,28-16 0,140-57-57,-34 14 14,-120 55-589,-23 12-3148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1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 7296,'-8'-1'1042,"6"0"-764,0 1-1,0 0 1,0 0-1,0-1 1,0 1 0,-12-6 11694,21 6-10343,239 12 307,-43-4-1168,-82-6-656,42 6-29,118 4-22,204 5-136,88-18 1164,-429-3-914,1-3-774,-49 0-2930,-64 5-972,-46-5-2016,-18 8 909,-16 11 2272,-8 8 888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3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3648,'8'-2'9302,"-7"3"-8812,6 4 3751,5 17-3719,-5-8 1045,2-2-1201,0 0 0,1 0 0,0-1-1,1-1 1,0 1 0,1-2 0,0 1 0,0-2 0,28 15 0,9 0-53,89 27 1,-36-14-131,-38-12-210,97 42 268,-91-26-60,-66-37-4,-4-1 432,-16-4-296,7-1-269,1-1 1,0 1 0,-1-2 0,-7-5 0,2 2 8,-33-19-7,2-3 1,-42-36 0,59 44-27,-37-29-85,-79-58 167,116 89-48,15 10-220,-1 0 1,1 1 0,-1 1-1,-1 0 1,0 1 0,-25-8-1,39 15 40,-1-1 0,1 1 0,-1-1 0,0 1 0,1 0 0,-1 0 0,0 0 0,1 0 0,-1 0 0,1 0 0,-1 0 0,0 0 0,-2 2 0,3-2-129,0 1-1,0-1 1,0 1 0,1 0-1,-1-1 1,0 1-1,0 0 1,0 0 0,1 0-1,-1 0 1,0 0-1,1 0 1,-1 0 0,1 0-1,-1 1 1,-5 18-2295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3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13 294 5632,'-3'2'512,"-5"0"908,7-1-703,5 0 1514,68-34 1916,123-35-1,-47 18-3168,-106 33-427,59-31 0,-77 34-213,34-25 1,-51 34-252,0 0 0,1 1 0,0 0 0,15-6 0,-22 10-106,4-3-142,-11 12 503,6-8-316,-1 0 1,0 1-1,0-1 0,0 0 0,0 0 0,0 0 0,0 0 0,0 0 0,0 0 1,0 0-1,0-1 0,-1 1 0,1 0 0,-2 0 0,-9 7 36,-13 8-12,0-1 1,-46 19 0,47-23 21,-7 2-129,-62 16-1,34-12-9,52-15-100,0 1-187,-1-1-1,1 0 0,-1 0 0,-12 1 0,28-7-5693,6 3 3190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3:3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2912,'-6'5'14585,"-29"17"-11869,-92 39-908,95-47-1707,-43 17-14,39-17-226,-54 29-1,72-32-809,11 1 255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0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7 409 2400,'-7'-6'11137,"8"4"-10530,9-17 2142,9-29-2267,49-111 377,-60 143-864,2-1-1,12-16 1,-18 26 143,1 1 1,1 0 0,-1 0 0,1 0-1,0 1 1,0 0 0,11-6-1,-17 10-102,1 1 1,0-1-1,-1 1 0,1-1 0,0 1 0,0 0 0,-1-1 0,1 1 0,0 0 0,0 0 0,0 0 0,-1-1 0,1 1 0,0 0 0,0 0 0,0 0 0,-1 0 0,1 0 0,0 1 0,0-1 0,0 0 0,-1 0 0,1 0 1,0 1-1,0-1 0,-1 0 0,1 1 0,0-1 0,-1 1 0,1-1 0,0 1 0,-1-1 0,1 1 0,-1-1 0,1 1 0,-1 0 0,2 0 0,0 3 151,0 0 0,-1 0 0,1 0 0,-1 0 0,2 8 0,-3-10-145,6 34 215,-1-1-1,-3 1 1,-1 50 0,0 13-234,0-80-16,1 0-1,1 0 0,1 0 0,0 0 1,10 26-1,-8-33-45,-1 1 0,2-1 0,0-1-1,0 1 1,1-1 0,0 0 0,1-1 0,15 14 0,-20-20 62,1 0 0,0-1 0,0 0 0,1 0 0,-1 0 1,1-1-1,-1 1 0,1-1 0,0-1 0,0 1 1,0-1-1,-1 0 0,1 0 0,1-1 0,-1 1 0,0-2 1,0 1-1,0 0 0,0-1 0,0 0 0,0-1 0,-1 1 1,1-1-1,0 0 0,-1-1 0,1 1 0,-1-1 0,9-6 1,-3 1 10,-1-1 1,0 0-1,-1 0 1,0-1 0,0 0-1,-1-1 1,8-13-1,-2-1-30,-2-1 0,15-39 0,-9 6-8,18-102 1,-12 45 4,-23 110 57,1 0 0,0 0-1,0 0 1,0 1 0,1-1-1,0 1 1,0 0 0,0 0-1,0 0 1,1 0 0,0 1 0,0-1-1,1 1 1,4-4 0,-4 4-6,-1 2 0,1-1 1,0 0-1,0 1 0,0 0 0,0 0 1,0 1-1,0-1 0,0 1 1,1 0-1,-1 1 0,0-1 1,1 1-1,-1 0 0,1 0 1,5 2-1,75 14 247,-52-16-523,-33 0-96,0 0 0,1-1 1,-1 1-1,0 0 0,0-1 1,0 0-1,0 1 0,1-1 0,-1 0 1,0 1-1,0-1 0,0 0 1,0 0-1,-1 0 0,1 0 1,1-1-1,7-7-1451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 5472,'-1'0'337,"1"-1"0,-1 0 0,1 0 0,0 0 0,-1 0 0,1 0 0,0 0 0,0 0 0,-1 0 1,1 0-1,0 0 0,0 0 0,0 0 0,0 0 0,1 0 0,-1 0 0,0 0 0,0 0 0,1 0 0,-1 0 0,0 0 0,1 0 0,0-2 1,0 2-33,1 0 1,-1-1-1,0 1 1,1 0 0,-1 0-1,1 0 1,-1 0 0,1 0-1,-1 0 1,1 0-1,0 0 1,3 0 0,-2 0-122,-1 0 0,1 0 1,0 1-1,0-1 0,0 1 1,-1 0-1,1 0 0,0 0 0,0 0 1,0 0-1,0 1 0,-1-1 1,1 1-1,0 0 0,0 0 1,-1 0-1,1 0 0,0 0 0,2 2 1,1 4 104,0 0 0,-1 1 0,1-1 0,-1 1 0,-1 0 0,1 0 0,-1 1 0,4 11-1,6 13 45,-12-29-313,63 120 109,-48-97-173,0 0-1,30 34 1,-43-58-64,-1 1 1,1 0-1,-1-1 1,1 0-1,0 0 1,1 0-1,-1 0 1,0 0-1,1-1 1,-1 0-1,1 0 1,0 0-1,0-1 1,5 2-1,-6-3-277,0 0-1,-1 0 1,1 0-1,0 0 1,0 0-1,0-1 1,0 0-1,0 0 1,-1 0-1,1 0 1,0 0-1,-1-1 1,1 0-1,-1 0 1,1 0-1,-1 0 1,0 0 0,0 0-1,3-4 1,14-18-3701,4-1 1388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0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 9376,'-2'0'438,"0"0"1,0 0 0,0 0-1,1 1 1,-1-1-1,0 1 1,0-1 0,0 1-1,-2 1 1,-1 1-21,1 0-1,-1 1 1,1-1 0,-5 6 0,-16 12 1565,-79 48 1429,-25 17-1523,70-38-1659,2 3-1,2 2 0,-75 94 1,116-128-701,-20 34 1,8-2-4227,23-41 2074,4-10 1787,-1 0 627,1 0 0,-1 0 0,0 1 0,1-1 1,-1 0-1,0 0 0,0 0 0,1 0 0,-1 0 0,0 0 0,0 0 0,1 0 1,-1 0-1,0 0 0,1 0 0,-1 0 0,0-1 0,0 1 0,1 0 0,-1 0 0,0 0 1,0 0-1,1-1-418,13-3-3362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0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 4480,'-1'-1'665,"0"0"0,0 1 0,0-1 0,-1-1 0,1 1 0,1 0 0,-1 0 0,0 0 0,0 0 0,0-1 0,1 1 0,-1 0 0,0-1 0,1 1 0,-2-4 1802,2 5-2398,0 0-1,0 0 1,0 0-1,0 0 1,0 0-1,0 0 1,0 0 0,0 0-1,0-1 1,-1 1-1,1 0 1,0 0-1,0 0 1,0 0-1,0 0 1,0 0 0,0 0-1,0 0 1,-1 0-1,1 0 1,0 0-1,0 0 1,0 0 0,0 0-1,0 0 1,0 0-1,-1 0 1,1 0-1,0 0 1,0 0-1,0 0 1,0 0 0,0 0-1,0 0 1,0 0-1,-1 0 1,1 1-1,0-1 1,0 0-1,0 0 1,0 0 0,0 0-1,0 0 1,0 0-1,0 1-27,0-1 0,1 0 1,-1 0-1,0 0 0,1 1 0,-1-1 0,1 0 0,-1 0 0,1 0 1,-1 0-1,0 0 0,1 0 0,-1 0 0,1 0 0,-1 0 0,1 0 0,-1 0 1,1 0-1,-1 0 0,0 0 0,1-1 0,-1 1 0,1 0 0,-1 0 1,1-1-1,18-2 347,0 0 0,33 0-1,-7 0-73,23-2-9,0 3 1,0 3-1,123 18 0,-175-16-139,-5-1-83,1 0 1,13 0-1,-24-2-273,0-1 0,-1 1-1,1 0 1,-1-1 0,1 1-1,-1 0 1,1-1 0,0 1-1,-1-1 1,1 1 0,-1-1 0,0 1-1,1-1 1,-1 1 0,1-1-1,-1 0 1,0 1 0,1-1-1,-1 1 1,0-1 0,0-1-1,5-16-5285,-5 9 3236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0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7296,'-7'-1'828,"-2"-2"1026,20 2 994,47-1 1843,27-7-1892,5 0-1622,173 1-120,-88 16-4408,-161-7 557,0 0-1,20 6 1,-6 4-1110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1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3648,'0'4'10382,"-1"3"-5270,-4 30-3940,5-21-879,0-15-250,0 1 0,1 0 1,-1 0-1,0 0 0,0 0 1,0 0-1,-1-1 0,1 3 1,-8 32 312,3 0 0,0 1 0,2 45 0,5 183-212,0-242-87,0 0 1,2 0 0,7 26-1,0 3-26,-8-37 6,1-1 1,0 1-1,1-1 0,1 0 1,0 0-1,1 0 0,0-1 1,1 0-1,18 22 0,-19-27 15,1-1 0,0 0 0,0 0 0,1-1 0,0 0 0,0 0 0,0-1 0,0 0-1,1-1 1,0 0 0,0-1 0,0 0 0,1 0 0,11 1 0,0-3 9,0-1 1,-1 0-1,1-2 0,0 0 1,26-8-1,-29 6-11,-1-1 0,0-2 0,0 0 0,-1 0 0,0-2 0,0 0 0,22-17 0,-26 16-28,-1 0-1,-1-1 0,1 0 1,-2-1-1,1 0 0,-2-1 0,0 0 1,0-1-1,7-15 0,-6 7 20,-1-1-1,0-1 0,-2 0 1,0 0-1,-2-1 1,4-44-1,-3-227 850,-6 272-921,-1 4 35,-1-1 1,-6-26 0,1 3-25,4 28-614,-6-25-1,8 34 75,1 3-1948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1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88 3072,'1'-2'287,"0"1"0,1-1 0,-1 1 0,1-1 0,-1 1 0,1-1 0,-1 1 0,3-1 1,6-6 2461,-10 8-2575,1-1 1,-1 1-1,1-1 1,-1 1-1,1-1 1,-1 1-1,0-1 0,1 0 1,-1 1-1,1-1 1,-1 0-1,0 1 0,0-1 1,1 0-1,-1 1 1,0-1-1,0 0 1,0 0-1,0 1 0,0-1 1,0 0-1,0 0 1,0 1-1,0-1 0,0 0 1,-1 1-1,1-2 1,-1 1 132,0-1 0,0 1 1,0-1-1,0 1 0,0 0 1,0 0-1,0-1 0,-1 1 1,1 0-1,0 0 0,-3-1 1,-1-1 159,-1 0 1,0 0 0,1 1-1,-1 0 1,0 0-1,-7-1 1,-23-3 1006,-74 0 1,90 6-1414,0 2 0,1 0 1,-1 1-1,0 1 1,-23 8-1,32-8-29,0 0-1,1 1 0,0 0 1,0 0-1,-18 13 1,25-15-55,1-1 0,-1 0 0,0 1 0,1-1 1,-1 1-1,1 0 0,0 0 0,0 0 0,0 0 1,1 0-1,-1 0 0,1 0 0,-1 0 0,1 1 1,0-1-1,0 1 0,1-1 0,-1 1 0,1-1 1,0 1-1,-1-1 0,2 8 0,4 9 62,0 0 0,2 0 0,16 35 0,3 9 269,12 69 739,-33-113-860,-2 1 1,-1 1-1,0-1 1,-3 31-1,-1-25 22,-1 1 0,-1-1 0,-2 0 0,-17 51 1,13-49-282,5-14 9,0-1 0,-11 20-1,8-19-155,1-1-1259,0-6-2361,17-38-8496,-1 17 9535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1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387 806 5312,'-7'-8'1273,"9"5"-553,-1 2-604,-1 1 0,1-1 0,-1 1-1,0-1 1,1 1 0,-1 0 0,0-1 0,1 1-1,-1-1 1,0 1 0,0-1 0,0 0-1,1 1 1,-1-1 0,0 1 0,0-1 0,0 1-1,0-1 1,0 0 0,2-13 2309,-2 11-1470,1 0 0,-1 0 0,1 0 0,-1 0-1,0 0 1,0 0 0,-1-4 0,1 6-807,-1 1 0,1-1 1,0 0-1,-1 0 0,1 0 0,-1 1 0,1-1 0,-1 0 0,1 1 1,-1-1-1,0 0 0,1 1 0,-1-1 0,0 1 0,1-1 0,-1 1 1,0-1-1,0 1 0,1-1 0,-1 1 0,0 0 0,0-1 1,0 1-1,0 0 0,0 0 0,1 0 0,-1 0 0,0 0 0,0 0 1,0 0-1,-1 0 0,-13 1 226,0 0-1,1 1 1,-1 1-1,1 0 1,0 1 0,-27 11-1,17-3-62,0 0-1,-44 30 0,56-34-310,0 2 0,1-1 0,0 2-1,0-1 1,1 1 0,1 1-1,0 0 1,-8 13 0,14-19-14,0-1 1,1 1 0,-1-1-1,1 1 1,0 0 0,0 0-1,1 0 1,0 0 0,0 0-1,1 0 1,-1 0 0,1 0-1,0 0 1,1 0 0,0 0-1,0 0 1,0 0 0,0 0-1,1 0 1,0 0 0,1 0 0,3 6-1,-2-5-25,0-1-1,1 0 1,0 0-1,0-1 1,1 1 0,-1-1-1,1 0 1,0-1-1,0 1 1,10 4-1,-7-4-25,-1-1-1,1 0 0,0-1 0,1 0 1,-1 0-1,1-1 0,15 2 0,-20-4 45,0 0-1,0-1 1,0 1 0,0-1-1,0 0 1,0 0 0,-1-1-1,1 0 1,0 0 0,-1 0-1,0 0 1,1-1 0,-1 1-1,0-1 1,5-4-1,0-1 10,0-1-1,0 0 0,-1 0 1,13-20-1,-6 3 31,-1-1 0,-2 0 0,0-1 0,10-42 1,-13 37-114,-2 0 1,-1-1-1,-2 0 1,1-39-1,-15-132 56,-13 33 268,15 124 171,-24-73 0,28 110-375,0-1-1,-1 1 1,0 0 0,-1 0 0,0 1-1,-1-1 1,-11-13 0,15 21-120,-1-1 1,1 1-1,-1-1 1,0 1-1,0 0 1,0 1-1,-1-1 0,1 1 1,0 0-1,-1 0 1,0 0-1,1 0 0,-1 1 1,0 0-1,0 0 1,0 0-1,0 1 1,0-1-1,0 1 0,0 0 1,-5 1-1,4 0-152,1 1 0,-1-1 0,0 1 0,1 0 0,0 1 0,-1-1 0,1 1 0,0 0 0,0 0 0,0 1 0,1-1 0,-1 1 0,1 0 0,0 0 0,0 1 0,0-1 0,1 1 0,-1 0 0,1 0 0,-2 6 0,-2 2-596,1 0 0,1 0 0,0 1 0,1 0 0,1 0 1,0 0-1,-1 15 0,3-12-272,1-1 1,1 24-1,11 26-4218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1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 7648,'-18'6'4865,"26"-6"-456,89-28 860,1 4-4366,-78 20-872,75-11 21,31-8-4712,-122 21 3604,1 1 1,0-1 0,0 0 0,-1 0-1,1 0 1,-1-1 0,7-4-1,9-6-2714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1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2720,'-3'3'16260,"-1"2"-11952,-2 2-4124,-4 4-2662,5-5 4214,-61 89-200,11-14-864,17-28-577,10-12-1113,-33 35 0,55-66-60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4 4064,'-4'-4'7241,"4"4"-7116,-9 6 1600,7-4-1430,-7 4 209,0-1-1,1 1 1,-1 1 0,1 0-1,1 0 1,-10 12-1,-16 20 754,4-5-146,-43 68-1,52-66-844,2 1 1,2 1-1,1 0 1,2 1-1,-15 80 0,18-53-32,2 0-1,4 128 0,5-175-191,0 0-1,1 0 0,2 0 1,-1-1-1,2 1 0,1-1 1,9 21-1,-3-10 89,2-2 0,26 40-1,-34-59-195,0-1 0,0 0 0,1 0 0,12 10 0,-18-17-157,0 0 1,0 1 0,1-1 0,-1 0-1,0 0 1,0 0 0,1 0 0,-1 0 0,0 0-1,0 0 1,0 0 0,1 0 0,-1 0-1,0-1 1,0 1 0,0-1 0,1 1-1,-1-1 1,0 1 0,0-1 0,0 0 0,0 1-1,0-1 1,0 0 0,0 0 0,0 0-1,0-1 1,0 1-179,15-11-2228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1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4064,'-14'-9'7482,"15"10"-7367,-1 0 0,1 1 0,0-1 0,-1 0 0,1 0 0,0 0 0,0 0-1,0 1 1,0-1 0,0 0 0,0-1 0,0 1 0,0 0 0,2 1 0,3 3 364,3 2-159,0-1-1,0 0 1,1 0 0,20 9 0,8 4 113,-27-13-122,25 11 1,-31-15-247,-1-1 0,0 0 0,1 0 1,0 0-1,-1 0 0,1-1 0,-1 0 0,1 0 0,7 0 0,16-2 57,-22 2-103,-1 0 0,0 0 0,0-1 0,1 1 0,-1-1 0,0-1 1,0 1-1,5-2 0,14-6 128,-21 8-39,1-1-1,0 1 1,-1 0-1,1-1 1,-1 0-1,4-2 1,-6 3-41,0 0 0,1 0 0,-1 0 0,-1-1 0,1 1 0,0 0 0,0 0 0,0-1 0,-1 1 0,1 0 0,0-1 0,-1 1 0,0-1 0,1 1 0,-1-1 0,0 1 0,0-1 0,1 1 0,-1-4 0,0 2-21,-1 0 0,1-1 0,0 1 1,-1 0-1,1 0 0,-1-1 0,0 1 1,0 0-1,0 0 0,-1 0 0,1 0 0,-1 0 1,0 0-1,-2-3 0,-7-6-75,-3-3-178,14 15 213,-1-1 1,1 1-1,0 0 1,-1-1-1,1 1 0,-1 0 1,1-1-1,-1 1 1,1 0-1,-1 0 1,1 0-1,-1-1 0,1 1 1,-1 0-1,1 0 1,-1 0-1,1 0 0,-1 0 1,0 0-1,1 0 1,-1 0-1,1 0 0,-1 0 1,1 0-1,-1 1 1,-10 0 152,10-1-149,-1 0-1,1 0 0,0 0 1,-1 0-1,1 0 1,0 1-1,0-1 0,-1 0 1,1 1-1,0-1 0,-2 2 1,-12 8 203,-18 17 0,25-19-249,-21 19 184,-29 33 66,39-43-93,2-1-130,2 1-200,12-14 247,0-1 0,1 1 0,0 0 0,-1 0 0,1 0 0,0 0 1,-1 4-1,2-5-54,1 1 0,0-1 0,-1 0 0,1 1 0,0-1 0,0 0 0,1 0 0,-1 1 0,0-1 0,1 0 0,-1 0 0,1 1 0,0-1 0,0 0 0,1 2 0,-1 0 23,1-1 0,0 1 0,0-1 0,0 1 0,0-1 0,1 0 0,-1 0 1,1 0-1,0 0 0,0-1 0,0 1 0,0-1 0,0 1 0,5 1 0,15 9 9,-2-6 141,-17-5-188,1-1-1,-1 1 1,1-1-1,-1 0 1,1 0-1,9 0 0,-13-1 130,1 1 0,-1-1 0,0 0-1,0 0 1,0 0 0,0 1 0,0-1 0,0 1-1,0-1 1,0 1 0,0-1 0,0 1-1,0-1 1,0 1 0,0 0 0,0 0 0,0 0-1,-3 2-55,0-1 0,0 0 0,0 1 0,0-1 0,-1 0 0,1-1 0,-4 3 0,-9 8-31,-5 7 185,7-7-192,1 0 0,-13 17 0,21-24 17,-2 2-33,1 1 1,0-1-1,0 1 0,0 0 1,1 0-1,0 0 0,1 1 0,0-1 1,-4 14-1,6-17-12,1-1 0,-1 1 0,1 0-1,-1-1 1,1 1 0,1 0 0,-1-1 0,1 1 0,-1-1 0,1 1 0,1-1-1,-1 1 1,0-1 0,1 0 0,0 1 0,0-1 0,1 0 0,-1 0 0,1-1-1,3 5 1,-2-3-74,0 0 107,0-1 0,1 1 0,0-1 0,0 0 0,0 0 0,0 0 0,11 5 0,1 1-11,1 0-1,-2 0 1,0 2 0,17 14 0,-27-19 115,0-1 0,-1 0 0,0 1 0,0 0 0,-1 0 0,0 1 0,0-1 0,0 1 0,-1 0 0,0 0 0,-1 0 0,0 0 0,0 1 0,-1-1 0,1 17 0,-2-24-42,0 1-1,-1 0 1,1 0 0,-1-1 0,1 1-1,-1 0 1,0-1 0,0 1 0,1-1-1,-1 1 1,0-1 0,0 1 0,-1-1-1,1 0 1,0 1 0,0-1 0,-1 0-1,1 0 1,-1 0 0,1 0-1,-1 0 1,1 0 0,-1-1 0,1 1-1,-1 0 1,0-1 0,1 1 0,-3-1-1,-4 2 56,0 0-1,1-1 0,-1 0 0,-12 0 0,1-2-211,-30-5 0,35 4-508,0 0 0,1 0 1,-1 1-1,-19 2 0,-5 2-3356,15-6-2425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1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4320,'0'-1'119,"0"0"0,0 1 1,-1-1-1,1 0 0,0 1 0,0-1 0,0 0 1,0 1-1,0-1 0,0 0 0,0 1 0,1-1 1,-1 1-1,0-1 0,0 0 0,0 1 0,1-1 1,-1 0-1,0 1 0,1-1 0,-1 1 1,0-1-1,1 1 0,-1-1 0,1 1 0,-1-1 1,1 1-1,-1-1 0,1 1 0,-1 0 0,1-1 1,-1 1-1,1 0 0,0-1 0,-1 1 0,1 0 1,-1 0-1,1 0 0,0-1 0,-1 1 1,2 0-1,0-1 185,1 1 0,0-1 0,-1 0 0,1 1 0,0 0 0,0 0 0,-1 0 0,1 0 1,4 0-1,2 3 202,-1 0 0,1 1 1,-1 0-1,1 0 1,-1 1-1,8 6 0,44 39 1853,-44-37-1841,0 1-55,0 1 1,-1 1-1,0 1 1,-1 0 0,-1 0-1,-1 1 1,0 1-1,-2 0 1,0 1 0,-1-1-1,-1 2 1,7 26-1,-5 0 239,-2 0 0,3 70 0,-15 98 504,0-183-1110,-2 0 0,-1-1 0,-11 33 0,17-62-96,-9 27 40,-1-1 1,-1 0-1,-26 43 0,-58 71-709,41-63-775,42-60 870,-1 3-1351,0-2-1,-1 0 0,-23 23 0,24-35-2996,8-3 1578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1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11 520 4576,'-10'3'11274,"16"-25"-8431,2-18-3393,-5 24 635,0 0-1,0 0 0,2 0 1,6-15-1,4-12 146,-8 22-82,1 0 0,1 0 0,0 1 0,25-38 0,-13 34 318,1 0-1,46-37 0,-64 57-399,-2 3 99,0-1 0,0 0 1,0 1-1,0 0 0,1-1 1,-1 1-1,0 0 0,3-1 1,-10 160 296,1-78-451,6 91 1,0-149 7,2 0 0,0-1 0,10 30 0,-10-39-15,0-1 0,1 1-1,1-1 1,0 0 0,0 0 0,1 0 0,11 12 0,-13-18 27,-1-1 0,1 0 1,0-1-1,0 1 1,0-1-1,1 0 0,-1 0 1,1-1-1,0 0 1,-1 0-1,1 0 0,0 0 1,0-1-1,0 0 1,1-1-1,-1 1 0,0-1 1,0 0-1,0-1 1,0 1-1,10-3 0,-7 1 24,0 0 0,0-1 0,-1 0 0,1 0 0,-1-1 0,0 0 0,0 0 0,0-1 0,0 0 0,-1-1 0,0 0-1,0 0 1,0 0 0,5-8 0,-5 5-23,-1-1 0,-1 1 0,0-1 0,0-1 0,6-18 0,-6 14 0,19-58 6,-4-1-1,-4 0 0,14-144 1,-29 209-69,0 0 0,1 0 0,0 0 0,0 0 1,7-15-1,-7 21 30,-1 0 0,0 1 0,1-1 1,-1 1-1,1-1 0,0 1 0,0 0 1,0-1-1,0 1 0,0 0 0,1 0 0,-1 1 1,1-1-1,-1 0 0,1 1 0,-1 0 1,1-1-1,0 1 0,0 0 0,0 1 0,0-1 1,5-1-1,22 0 134,54 1 1,121 5 364,-168-4-772,-35 0-729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2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2496,'14'-17'17893,"-14"27"-17520,-1 1 1,-4 14 0,4-17-275,-1 1 0,1 0 0,0-1 0,1 18 0,6 17-27,13 45 0,-18-84-31,1 1 1,-1-1 0,0 0 0,1-1 0,0 1-1,0 0 1,0 0 0,1-1 0,2 5 0,-3-7-10,-1 0 0,0 1 1,0-1-1,1 0 0,-1 0 1,1 0-1,-1 0 0,1-1 1,-1 1-1,1 0 0,0 0 1,-1-1-1,1 0 0,0 1 1,-1-1-1,1 0 1,0 1-1,0-1 0,-1 0 1,1 0-1,0-1 0,0 1 1,-1 0-1,3-1 0,8-3 109,0 0 0,-1-1 0,0 0 0,0-1 0,0-1 0,14-10-1,2-4 45,26-27-1,22-34-33,-17 16-286,-57 66 143,-1 0 0,1 0 0,-1-1 0,0 1 0,1 0 0,-1 0 0,1 0-1,-1 0 1,1-1 0,-1 1 0,1 0 0,-1 0 0,1 0 0,-1 0 0,1 0 0,-1 0 0,1 1 0,-1-1 0,1 0 0,-1 0 0,1 0 0,-1 0 0,1 0 0,-1 1 0,1-1 0,-1 0 0,1 1-1,-1-1 1,0 0 0,1 1 0,-1-1 0,1 0 0,-1 1 0,0-1 0,0 0 0,1 1 0,-1 0 0,15 20 310,-13-18-319,1 4 30,0 1 0,0-1 0,0 0 0,-1 1 1,-1 0-1,1-1 0,-1 1 0,0 0 1,-1 13-1,1-3-55,1 44 188,-3 1-1,-3-1 0,-22 118 1,21-156-68,0-1 0,-2 0 0,-1-1 0,-1 0 1,-1 0-1,0-1 0,-2 0 0,-28 37 1,37-53-41,-1-1 0,0 1 1,0-1-1,-1 0 0,1 0 1,-1-1-1,0 1 1,-9 4-1,10-7-49,0 1-1,0-1 1,0 0 0,0 0-1,0 0 1,0 0 0,0-1-1,0 0 1,0 0 0,0 0-1,-1 0 1,1-1 0,-6-1-1,3 0-25,0 0-1,0-1 1,0 1-1,1-2 0,-1 1 1,1-1-1,0 0 1,0 0-1,0 0 1,0-1-1,1 0 1,0 0-1,0-1 1,-6-8-1,8 10 7,0 0 0,1 0-1,0 0 1,0 0 0,0-1 0,0 1 0,1-1-1,-1 1 1,1-1 0,0 0 0,1 1 0,-1-1-1,1 0 1,0 0 0,0 1 0,1-1 0,-1 0-1,1 1 1,0-1 0,0 0 0,1 1 0,-1-1-1,3-4 1,4-6 1,1 1 0,1 0 0,0 0 0,0 1 0,1 1 1,1 0-1,0 0 0,1 1 0,24-17 0,-8 11 77,0 1-1,0 0 1,61-20 0,14 10-150,-62 17-748,-17-1-2340,-2-5-4567,-10 9 4254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2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5408,'-14'5'17967,"114"-3"-16459,44-1-1053,220-21 345,-358 20-776,20-5 32,-10 1 117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2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3072,'0'-1'49,"-1"1"0,1 0 0,0-1 0,0 1 0,-1 0 0,1 0-1,0 0 1,-1-1 0,1 1 0,0 0 0,-1 0 0,1 0 0,0 0 0,-1 0 0,1-1 0,0 1 0,-1 0 0,-16 4 14963,26-5-12831,8-3-1503,1 1 0,0 1 0,0 0 0,25 2 0,-7 0-420,-22-1-206,161 0 408,-26 3-73,-86-3-438,-16-3-824,-24 1-1379,2 1-3737,-14 4-73,3 5 1910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2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3232,'0'0'48,"0"0"0,-1-1 0,1 1-1,0-1 1,0 1 0,0 0 0,-1-1 0,1 1 0,0-1 0,0 1-1,0-1 1,8-17 16204,-7 90-14573,1 36-622,-4-64-891,0 155 879,-6 11-758,5-177-190,4 26 265,-1-57-378,-3-19-5018,2 11 3475,0 0 0,1 0 1,-1 0-1,1 0 1,1 0-1,-1 0 0,3-10 1,4 0-1578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2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4160,'-16'6'14971,"13"-3"-12177,3-2-2613,-1-1-1,1 1 1,-1-1 0,0 1 0,1-1 0,-1 1 0,1-1 0,-1 0-1,1 1 1,-1-1 0,0 0 0,1 1 0,-1-1 0,0 0 0,1 0-1,-1 0 1,-1 1 0,-6 1 857,6 2-992,-1-1 0,0 1 0,1 0 0,-1 0 0,1 0 0,0 0 0,1 0 0,-1 0 0,1 1 0,-2 4-1,0 3-81,-2 7 47,1-1-1,-2 20 0,1-4 119,1-9-28,2 1 0,0-1-1,4 34 1,13 74-29,-8-100-142,-6-30 49,0-1-1,0 0 1,0 0 0,0 0-1,0 0 1,0 0 0,0 0 0,1 0-1,-1-1 1,1 1 0,2 2-1,-4-4 22,1 1-1,-1-1 0,0 0 1,1 0-1,-1 0 0,0 0 1,1 0-1,-1 1 0,1-1 0,-1 0 1,0 0-1,1 0 0,-1 0 1,1 0-1,-1 0 0,0 0 0,1 0 1,-1 0-1,1-1 0,-1 1 1,0 0-1,1 0 0,-1 0 0,0 0 1,1 0-1,-1-1 0,0 1 1,1 0-1,-1 0 0,0-1 0,1 1 1,-1-1-1,10-11-13,-8 9-2,16-25-184,17-37 1,-2 2-42,8-11 82,47-73 878,-83 140-681,-3 5 16,0 0 1,0 0-1,-1 0 1,1 0-1,-1-1 1,1 1-1,-1-1 1,1-2-1,6 27 255,-7 13-247,-1 0 0,-2 0 0,-12 64-1,6-48-132,0 10 102,-3-1 0,-3-1-1,-25 71 1,21-85-8,-2-1-1,-2-1 0,-2-1 1,-50 69-1,70-106-67,0 0-1,-1 0 0,1-1 1,-1 1-1,0-1 0,-1 0 1,1 0-1,-1-1 1,0 1-1,-8 2 0,11-5 42,0 0 0,0 0 0,0 0 0,0-1 0,0 1 0,0-1 0,0 0 0,0 0 0,0 0 0,0 0 0,-1-1 0,1 1 0,0-1 0,0 0 0,1 0 0,-1 0 0,0 0 0,0 0 0,0-1 0,1 1 0,-1-1 0,1 0 0,-1 0 0,-2-2 0,3 2 4,-1 0 1,1 0-1,-1 0 1,1-1-1,0 1 1,0-1-1,0 0 1,0 0-1,0 1 1,0-1-1,1 0 1,0 0-1,-1-1 1,1 1-1,0 0 1,1 0-1,-1-1 1,0 1-1,1 0 1,0-1-1,0 1 1,0 0-1,0-1 1,1 1-1,-1 0 1,1-1-1,0 1 1,0 0-1,0 0 1,2-5-1,2-3 88,0 0 0,0 0 0,1 1 0,0 0 0,1 0 0,0 1 0,1 0-1,0 0 1,0 1 0,1 0 0,0 0 0,1 1 0,-1 0 0,1 1 0,1 0-1,-1 1 1,1 0 0,0 0 0,0 1 0,12-3 0,10-1 36,1 2 0,1 1 0,46-1 0,-58 5-251,1 2 0,0 1 0,0 1-1,0 1 1,39 12 0,-60-15-93,0 0-1,0 0 1,0 0 0,0 0-1,-1 1 1,1 0 0,0-1-1,-1 1 1,0 0-1,5 5 1,-7-7-101,1 1 0,0 0 0,-1 0 1,1 0-1,-1 0 0,1 0 0,-1 0 0,0 0 0,0 0 0,1 0 0,-1 0 1,0 0-1,0 0 0,0 0 0,0 0 0,0 1 0,0-1 0,0 0 0,0 0 1,0 0-1,-1 0 0,1 0 0,0 0 0,-1 0 0,1 0 0,-1 0 0,1 0 1,-1 0-1,0-1 0,1 1 0,-1 0 0,-1 1 0,-3 2-3781,5-4 4015,0 0 0,0 0 1,0 0-1,-1 0 0,1 0 1,0 0-1,0 0 0,0 0 1,0-1-1,0 1 0,-1 0 1,1 0-1,0 0 0,0 0 1,0 0-1,0 0 0,0 0 1,0-1-1,0 1 0,-1 0 1,1 0-1,0 0 0,0 0 1,0 0-1,0 0 0,0-1 1,0 1-1,0 0 0,0 0 1,0 0-1,0 0 0,0-1 1,0 1-1,0 0 0,0 0 1,0 0-1,0 0 0,0 0 1,0-1-1,0 1 0,0 0 1,0 0-1,3-14-4526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2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12 104 6048,'0'0'316,"-1"-1"1,0 1 0,0 0-1,0-1 1,0 1-1,0 0 1,0-1 0,0 1-1,1-1 1,-1 1-1,0-1 1,0 0 0,1 1-1,-1-7 4280,10 3-2073,26-2-96,-8 3-1568,14-5 195,198-32 1465,121 17-2018,-219 22-501,-130 2-221,15-2-225,-24 1 183,-1 0-1,0 0 1,0-1 0,0 1-1,0 0 1,0-1 0,0 1-1,0-1 1,-1 1 0,1-1-1,0 1 1,1-2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2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19 230 7296,'-16'0'2368,"16"0"-2332,-1 0 0,1 0 0,0 0 0,0 0 0,0 0 0,0-1 0,0 1 0,0 0 0,0 0 0,0 0 0,0 0 0,0 0 1,-1 0-1,1 0 0,0 0 0,0 0 0,0 0 0,0 0 0,0 0 0,0-1 0,0 1 0,0 0 0,0 0 0,0 0 0,0 0 0,0 0 0,0 0 1,0 0-1,0 0 0,0-1 0,0 1 0,0 0 0,0 0 0,0 0 0,0 0 0,0 0 0,0 0 0,0 0 0,0 0 0,0-1 0,0 1 0,0 0 0,0 0 1,0 0-1,0 0 0,0 0 0,0 0 0,0 0 0,0 0 0,1 0 0,-1 0 0,0-1 0,0 1 0,0 0 0,0 0 0,0 0 0,0 0 0,0 0 1,0 0-1,0 0 0,1 0 0,-1 0 0,0 0 0,5-5 1981,20-8 858,29-21 0,51-50-524,-93 73-2192,2 0-1,-1 1 1,1 1-1,1 0 1,0 1-1,21-9 1,-29 14-102,0 1 0,0 0 0,0 0 0,1 0 1,-1 1-1,0 0 0,1 1 0,-1 0 0,0 0 0,1 0 0,-1 1 1,1 0-1,-1 1 0,0-1 0,0 1 0,0 1 0,8 3 1,-11-4-10,0 0 0,0 1 0,0 0 1,0-1-1,-1 1 0,1 1 0,-1-1 1,0 0-1,0 1 0,0 0 1,0 0-1,-1 0 0,1 0 0,-1 0 1,0 0-1,0 0 0,-1 1 0,1-1 1,-1 1-1,0-1 0,1 10 0,-2-6-6,0-1 0,0 1 0,0 0 0,-1-1 0,-1 1 0,1-1 0,-1 0-1,0 1 1,-1-1 0,0 0 0,0 0 0,0 0 0,-6 7 0,-87 118 528,46-53-376,-36 54 229,68-110-305,0 0-1,-1-1 1,-30 26 0,35-35-648,24-19 280,26-19 342,-19 13 32,1 0 0,0 1 0,26-11 0,-12 9-43,0 2 0,0 2 0,53-9 1,100 0-386,-94 18-1647,-74 1-601,25 7 0,-17 0 258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2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1053 4224,'-11'0'9552,"55"4"-5056,-2 1-3649,-28-6-519,-1 0-1,17-3 0,-6 4 478,-23 1-768,0-1 1,-1 1-1,1 0 0,-1-1 1,1 1-1,-1-1 0,1 1 1,-1 0-1,0 0 0,1-1 1,-1 1-1,0 0 0,0-1 1,1 1-1,-1 0 0,0 0 1,0 0-1,0-1 0,0 1 1,0 1-1,0 1 96,3 22 69,-2 1 1,-1 27-1,-1-17-142,1 24 54,2 130-33,1-128 51,12 64 0,30 86 407,-3-15-214,-13-61 27,-19-72-11,-3 0 0,0 69 1,-8-127-319,0-1 0,0 0 0,0 1 1,-1-1-1,0 0 0,-4 8 1,-4 15 5,9-23-11,0-1-27,0-1-1,0 1 1,0-1 0,0 0-1,0 1 1,-1-1 0,1 0 0,-1 0-1,-2 3 1,8-11 98,0 0-1,0 0 1,0-1-1,0 0 1,-1 0 0,3-6-1,2-9-70,7-23 0,15-88-65,-30 129 67,42-225-25,-6 14 154,-4-34-245,0-29 108,9-81-45,-32 181-74,-2 91 130,5 1 0,26-102 1,-29 145 84,-7 26-132,1 0 1,6-17-1,4-16-246,0-3 353,30-78-637,-39 118 561,-3 8 3,1 1 1,-1-1-1,-1 1 1,1-1-1,0 1 1,-1-1-1,0 0 1,0 1-1,0-5 1,0 7-16,0 1 0,0 0 0,0-1 0,0 1 0,0 0 0,0-1 1,0 1-1,0 0 0,0 0 0,0-1 0,0 1 0,0 0 0,0-1 1,0 1-1,0 0 0,0-1 0,1 1 0,-1 0 0,0 0 0,0-1 0,0 1 1,1 0-1,-1 0 0,0-1 0,0 1 0,1 0 0,-1 0 0,0 0 1,0-1-1,1 1 0,-1 0 0,0 0 0,1 0 0,2-2-59,-2 2 100,-1-1-8,0-1-1,12 3-128,1 1-1,20 5 1,21 6 187,66 8-1,-69-13-5,125 6 173,-119-11-64,200-1-88,-20-1-84,-43-7-73,-1-16 579,-90 9-398,78-6-83,73-9 49,-93 10 85,-28 17-203,-62 3 70,72-8 96,-114 3-92,-14 3-47,-1-2 0,21-4 1,-6-7 73,-22 12-1282,-11 2-1456,-6 2-1722,-2 2 1258,-22 5-3651,0 5 2161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3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6 171 4896,'-1'-1'321,"0"-1"0,1 1 0,-1 0 0,1-1 0,-1 1 0,1-1 0,-1 1 0,1-1 0,2-12 11599,11 16-10511,-4-1-1340,0 1 1,1 0-1,-1 1 0,0 0 0,0 0 1,0 1-1,12 7 0,-11-6 1,9 4 78,-2 0-1,1 2 1,23 18-1,-34-23-40,0 1 0,0 0 0,0 0 0,0 0 0,-1 1-1,-1 0 1,1 0 0,-1 1 0,5 11 0,-4-4 240,10 32 1,-15-41-304,0-1 0,0 1 0,0 0 1,-1-1-1,0 1 0,0 0 0,-1-1 1,-1 8-1,-2 3 28,-1 0-1,-1 0 1,-1-1 0,0 1-1,-1-1 1,0-1 0,-1 0 0,-14 17-1,7-13-50,-28 26 1,22-23 133,21-21-135,0-1 1,0 1 0,0 0 0,0 0-1,0 0 1,0-1 0,-1 1-1,1-1 1,0 1 0,0-1 0,0 1-1,0-1 1,-1 0 0,1 0 0,0 1-1,0-1 1,-2 0 0,58-28-501,5 3 441,69-30-26,-98 39 114,-1 0 0,30-23 0,-44 28 24,-1-1 1,-1-1 0,0 0-1,-1 0 1,0-2 0,-1 0-1,0 0 1,-2-1 0,0 0-1,0-1 1,-2 0 0,0-1-1,-1 0 1,-1 0 0,6-25-1,-11 28-19,0-1-1,-1 0 0,0 0 1,-1 1-1,-1-1 1,-5-19-1,-1-13-1605,7 42 1109,-1-32-3474,2 36 3275,0 0-1,1 0 1,-1-1-1,1 1 1,-1 0-1,1 0 1,0-1-1,0 1 1,0 0-1,0 0 1,0 0-1,0 0 1,3-3-1,9-4-2119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3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84 4736,'-3'-2'18193,"-2"13"-20324,4-7 3508,-4 4-1074,1 1 0,0 0-1,-3 15 1,-10 46 412,14-59-642,1 1 1,0 0 0,0 0-1,1 14 1,-1 11-16,-8 133 134,10-82-172,1-40 110,-1-37-162,1 1 0,4 16 0,0-1-59,-5-24 96,1 1 0,0-1 0,0 1 1,1-1-1,-1 0 0,1 0 0,2 5 0,6 12 7,-8-16-1,0 0 0,-1 0 1,1-1-1,0 1 0,1-1 0,-1 0 0,0 1 0,1-1 0,4 4 0,31 21 109,-20-15-20,-11-10-46,-1 0-1,1-1 1,0 1 0,1-2 0,-1 1-1,0-1 1,0 0 0,12 0-1,-7 1 24,4-2 21,-1-1-1,0 0 1,0 0-1,0-2 1,0 0 0,23-8-1,10-2-44,-40 11-23,1-2 1,-1 1 0,0-1-1,0-1 1,-1 1 0,1-1-1,10-10 1,-5 5 92,-10 8-106,2-1-13,0-1-1,-1 1 0,1-1 1,-1 0-1,0-1 1,0 1-1,0-1 0,4-7 1,4-7 51,-2 0 0,0-1-1,-1 0 1,-1-1 0,-1 1 0,4-24 0,14-125 270,-7 21-128,-15 120-181,6-130 214,-9 152-462,-1 0 1,1 0-1,-1-1 0,-2-9 1,-7-6-4830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3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17 273 4800,'-16'-12'17023,"18"12"-16687,309-28 1198,-298 27-1441,68-10 129,231-32 217,126-22 351,-72 20-148,-130 18-383,-133 12-265,54-5-788,-128 15-1963,-15 4 1295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3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64 7136,'-57'-13'3968,"45"9"-206,9 1-1294,19-3-294,-6 3-1928,18-5 507,1 2 0,0 2-1,43-2 1,-32 2-319,-22 3-229,74-5 638,-79 7-669,0-1 0,0 2 0,0 0-1,0 0 1,14 5 0,-23-5-105,0 0 0,0 0 1,0 0-1,0 1 0,0-1 0,-1 1 1,1 0-1,-1 0 0,0 1 1,1-1-1,-2 0 0,1 1 0,0 0 1,-1 0-1,1 0 0,-1 0 0,0 0 1,-1 0-1,3 6 0,1 8 149,-1 0-1,0 1 1,1 22-1,-4-37-206,5 82 334,2 10-188,-5-58-250,4 24 201,-6-56-360,0 0 0,1 0 0,0 0 1,0 0-1,0 0 0,1-1 0,4 8 0,-7-12-46,1 0 1,0 1-1,0-1 1,1 0-1,-1 0 0,0 0 1,0 0-1,1 0 1,-1 0-1,0 0 0,1 0 1,-1-1-1,1 1 1,-1 0-1,1-1 0,-1 1 1,1-1-1,-1 0 1,4 1-1,9-1-1569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3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973 0 9792,'-11'1'937,"1"0"0,0 1 1,0 0-1,0 1 0,0 0 1,0 0-1,1 1 0,-11 6 1,-15 5 748,-3 0-800,1 1 1,0 1-1,1 3 1,-38 27-1,-136 122 234,43-32-1067,-30 12-3082,155-114 1562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3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24 3648,'0'-1'68,"0"1"1,0-1-1,0 1 1,0-1-1,0 0 1,0 1-1,0-1 0,0 1 1,0-1-1,0 1 1,1-1-1,-1 1 1,0-1-1,0 0 1,0 1-1,1-1 1,-1 1-1,0 0 0,1-1 1,-1 1-1,0-1 1,1 1-1,-1-1 1,7-10 9282,-7 11-9151,-6 17 2573,-2 11-2338,0-1-1,-2 0 0,0-1 0,-2 0 0,-1-1 0,-1 0 0,-1-1 0,-2-1 1,-23 27-1,-14 8-2,-59 70 357,72-69-570,2 1-1,3 2 1,3 1 0,2 2-1,-36 113 1,45-100-31,3 1 1,-9 86-1,20-97-10,3 0-1,2 0 0,13 123 1,-5-162-72,2 0 0,0 0 1,2-1-1,1 0 0,1 0 1,2-1-1,0 0 0,29 40 1,14 8 180,88 94 1,-108-128-210,-5-6-677,2-1 0,71 58 0,-103-91 457,-1 0 0,1-1 1,0 1-1,0 0 0,0-1 0,0 1 1,0-1-1,0 1 0,0-1 0,0 0 0,0 1 1,0-1-1,0 0 0,0 0 0,0 0 1,0 0-1,0 1 0,0-1 0,0-1 1,1 1-1,-1-1-177,1 1 0,-1-1 0,0 0 0,0 0 0,0 0 0,0 0 0,0 0 0,0 0 0,0 0 0,0-1 0,1-1 0,11-13-2070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5312,'-1'5'11609,"31"3"-11017,-11-3 76,11 3 16,58 7 1,-44-9-444,62 7 313,19 4-190,-101-15 7,45 1 1,-62-3-299,-4 0-15,0-1-1,1 1 1,-1 0 0,0-1 0,0 0 0,3-1 0,-5 2-12,-1 0 0,1 0 1,0-1-1,-1 1 0,1 0 0,0-1 1,-1 1-1,1 0 0,0-1 1,-1 1-1,1-1 0,-1 1 1,1-1-1,-1 1 0,1-1 1,-1 1-1,0-1 0,1 0 0,-1 1 1,1-1-1,-1 0 0,0 1 1,0-1-1,1-1 0,-1 0-13,0 1 1,0-1-1,-1 0 0,1 0 0,0 0 0,-1 0 0,1 1 0,-1-1 0,1 0 0,-1 1 1,0-1-1,0 0 0,0 1 0,0-1 0,0 1 0,0-1 0,0 1 0,-1 0 1,1-1-1,0 1 0,-1 0 0,1 0 0,-1 0 0,0 0 0,1 0 0,-1 0 0,0 0 1,1 1-1,-1-1 0,0 1 0,0-1 0,1 1 0,-1 0 0,-4-1 0,-5 1-116,-1-1-1,1 2 0,-1 0 0,-15 2 0,17-1-5,-8 2 105,-1 1-1,1 1 1,-1 1 0,-27 14 0,17-8-111,11-3 112,0 0 0,0 1 0,1 1-1,1 0 1,-28 27 0,32-26-22,0 1 0,1 0-1,1 1 1,0 0 0,1 1-1,0 0 1,-8 25 0,11-24 9,0-1 1,2 2 0,0-1-1,1 0 1,1 1 0,1 0-1,1 31 1,1-44-3,0 0 0,1 0 1,0 0-1,-1 0 0,2 0 1,-1-1-1,0 1 0,1-1 0,0 1 1,0-1-1,0 0 0,1 0 0,-1 0 1,1-1-1,0 1 0,0-1 0,0 0 1,1 0-1,-1 0 0,1-1 0,7 4 1,7 1 70,0 0 0,1-1 0,-1-1 1,24 2-1,-5-2 30,75-1 0,-103-4-42,8-3 67,-16 3-103,0-1 1,0 1 0,0-1-1,0 1 1,0 0-1,0 0 1,-1 0-1,1 0 1,4 0 0,-5 1 635,-22-1-442,15 1-193,1 0 1,-1-1 0,1 2 0,-1-1 0,-9 4 0,-20 6-162,-10-2 85,-132 34-220,172-42 296,-10 6-325,16-4 144,9 2 178,20 4-54,51 9 1,-48-12-27,46 14 0,-69-16 70,0 0 0,0 0 0,0 1-1,0 1 1,-1-1 0,0 1 0,0 1 0,12 11 0,-12-8-2,0 1-1,0 0 0,-1 0 1,-1 1-1,0 0 0,-1 0 1,0 1-1,0 0 0,-2 0 1,4 13-1,-4-11 150,-1 0 0,-1 0-1,0 1 1,-1-1 0,-1 0 0,0 1 0,-1-1-1,-5 28 1,5-39-99,-1-1 1,1 1-1,0-1 0,-1 0 0,0 1 0,0-1 0,0 0 1,0 0-1,0 0 0,-1 0 0,1 0 0,-1-1 0,0 1 1,1-1-1,-1 1 0,-4 1 0,-1 2 12,-1-1 0,0 0 0,0 0-1,0-1 1,0 0 0,-1-1 0,0 0-1,0 0 1,0-1 0,-10 1 0,-15 0-154,-55-2 1,51-1-187,-48-6-1941,53 3 6,32 3 1804,0 0 1,-1 0-1,1 0 1,0-1-1,0 1 1,0-1-1,0 1 1,0-1-1,0 0 1,0 0-1,0 0 0,0 0 1,-3-2-1,5 2 130,-1 0 0,1 0-1,-1 1 1,1-1 0,0 0 0,-1 0-1,1 1 1,0-1 0,0 0-1,-1 0 1,1 0 0,0 0 0,0 0-1,0 1 1,0-1 0,0 0-1,0 0 1,0 0 0,0 0 0,1 0-1,-1 1 1,0-1 0,0 0-1,1 0 1,-1 0 0,1 1-1,-1-1 1,0 0 0,1 0 0,-1 1-1,1-1 1,0 0 0,0 0-1,17-16-3581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77 7040,'-20'-31'3200,"31"24"-2752,3-2 1056,5 9-896,33-8 1024,6 4-928,18-5 352,-3 4-609,3 1-191,-3 4-160,8 0-96,-4 4 32,4 1 96,-10 4-64,-4-5-1375,-3 4 735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2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59 177 3072,'-1'0'81,"1"0"1,0 0-1,-1 0 1,1 0-1,-1 0 0,1 0 1,0 0-1,-1 0 1,1 0-1,0 0 0,-1 0 1,1-1-1,-1 1 1,1 0-1,0 0 1,-1 0-1,1 0 0,0-1 1,-1 1-1,1 0 1,0 0-1,0 0 0,-1-1 1,1 1-1,0 0 1,-1-1-1,-10-8 4542,6 3-2937,4 6-1438,1-1 1,-1 1-1,1-1 0,-1 1 0,0-1 1,1 0-1,-1 1 0,1-1 1,-1 0-1,1 1 0,0-1 0,-1 0 1,1 0-1,0 1 0,-1-3 1,-9-27 6177,10 29-6302,0-1 0,0 0 0,-1 0 0,1 0 0,0 0 0,1 1 1,-1-1-1,0 0 0,1 0 0,-1 0 0,1 1 0,-1-1 0,2-2 0,13-24 714,-10 20-602,-2 3-114,1 0 0,0 0 1,0 0-1,0 1 0,0-1 1,1 1-1,7-5 0,-11 7-90,0 1-1,0 1 0,1-1 0,-1 0 1,0 0-1,1 0 0,-1 1 1,1-1-1,-1 1 0,1-1 0,-1 1 1,1 0-1,-1-1 0,1 1 1,0 0-1,-1 0 0,1 0 0,-1 0 1,1 0-1,0 1 0,-1-1 1,1 0-1,-1 1 0,1-1 1,-1 1-1,1-1 0,-1 1 0,1 0 1,-1 0-1,0 0 0,1 0 1,-1 0-1,2 1 0,1 3 18,-1 0 1,1 0-1,-1 1 0,0-1 0,0 1 0,0 0 1,-1 0-1,0 0 0,0 0 0,-1 0 0,1 0 1,-1 1-1,-1-1 0,1 9 0,-1-5-27,0 0 0,-1 0-1,0 0 1,-1 0 0,0 0-1,0-1 1,-1 1 0,-6 13-1,-2 3-72,7-17 40,0 0-1,0-1 1,0 1-1,-1-1 0,0 0 1,-1 0-1,-8 9 0,5-8-63,1-1 164,-1 0-1,1 0 1,-1-1-1,0 0 1,-1 0-1,-15 7 0,42-20 381,1 0-1,-1 2 0,1 0 0,19-1 1,-7 2-2235,4 2-4358,0 0-6087,-9 1 8104,0 0 305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4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465 251 1248,'0'-1'82,"1"0"0,-1 0-1,0 0 1,1 0 0,-1 1 0,0-1 0,1 0-1,-1 0 1,1 0 0,-1 0 0,1 1 0,0-1-1,-1 0 1,1 1 0,0-1 0,0 0 0,19-13 2377,-5 3-901,7-14 1537,-21 23-2744,1 0 1,-1 0-1,0 0 1,0 0-1,0 0 0,0 0 1,0-1-1,0 1 0,0 0 1,-1-1-1,1-2 1,-6-13 2156,1 7-1710,4 6-613,0 1 0,-1 0 0,0-1-1,0 1 1,0 0 0,0 0 0,-1 0 0,0 0-1,0 0 1,0 0 0,0 1 0,0-1 0,-1 1 0,0-1-1,1 1 1,-1 0 0,-1 0 0,1 0 0,0 0-1,-1 1 1,1-1 0,-1 1 0,-4-2 0,-5-3 11,0 2 0,0-1 0,0 2 0,-1 0 0,1 0 0,-17-1 0,9 2-93,0 0-1,0 2 1,0 0 0,0 2-1,0 0 1,0 1 0,-22 5-1,22-2 90,-35 12-136,51-15-53,0 0 0,0 0 1,0 1-1,0 0 0,1 0 1,-1 0-1,1 1 0,-6 4 1,6-3 11,0 0 0,0 0 0,0 0 0,1 0 0,-1 1 0,1-1 0,0 1 0,1 0 0,0 0 0,-3 10 0,0 9 5,1 1 0,1-1-1,1 1 1,1 0 0,1 0 0,6 36 0,-2-41 15,1 1 0,1-1 0,0 0 0,2-1 0,0 0 0,22 38 0,-20-43 1,1-1 0,0 0 0,1-1-1,13 12 1,-12-12 157,0-1-1,-1 2 0,-1 0 1,10 15-1,-18-25-125,-1-1 0,0 1-1,0 0 1,0 0 0,0 1-1,0-1 1,-1 0 0,0 1-1,0-1 1,0 1 0,0-1-1,-1 1 1,0-1 0,0 1-1,0-1 1,0 1-1,-2 7 1,1-9-52,-9 33 44,-1 0 0,-19 42 0,13-42-60,-14 28-382,17-39-632,-3 5-1772,5-13-3123,19-32-6041,6-2 8783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4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87 1888,'-4'0'18287,"37"-9"-15487,-4 5-2136,29-9 0,11-2-333,320-23 776,-288 31-827,-19 6 800,-58 2-3820,1-1-4731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4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197 110 3552,'0'-25'1147,"1"15"-683,2 4-355,-2 2 202,0 0 1,0 1-1,1-1 1,0 0 0,2-4-1,1 2 606,-3 5-485,-1-1 0,0 1 0,1-1 0,-1 0 0,0 0 0,0 0 0,0 1 0,0-1 0,0-3 0,1-1 739,0-3 4118,-11 21-2288,-5 10-1952,-13 30-1,0 1-521,22-44-498,-118 193-570,107-179-1240,4-2 506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4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8544,'-13'-8'3794,"12"8"-3603,1 0 1,0 0 0,0 0 0,0-1-1,0 1 1,0 0 0,0 0-1,0-1 1,0 1 0,1-1 385,0 0 1,1 0 0,-1 1-1,0-1 1,1 0 0,-1 1 0,1-1-1,-1 1 1,1 0 0,-1-1-1,1 1 1,1 0 0,50-9 639,-1 2 0,1 2 1,65 3-1,-86 3-1154,-20-1-399,-1 0 0,0 1 1,13 2-1,-1-2-3525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4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589 191 8640,'0'-14'2140,"1"11"-1822,-1 0 0,1 0-1,-1 0 1,0 0 0,0-1-1,-1 1 1,1 0 0,0 0-1,-1 0 1,0 0 0,0 0-1,0 0 1,0 0 0,-1 0-1,1 0 1,-3-3 0,-3-3 857,-6-6 1212,-22-22 0,28 31-2098,0 1-1,0-1 0,-1 2 1,0-1-1,1 1 0,-16-6 1,7 5-138,-1 0 1,-1 2 0,1-1 0,0 2-1,-1 0 1,-35 2 0,31 2-16,-1 0 1,0 2-1,1 0 0,-43 15 1,58-16-96,1 0 1,-1 0 0,1 0 0,0 1 0,0 0-1,1 0 1,-1 0 0,1 1 0,-9 10 0,7-7-17,1 1 0,1 0 1,-1 0-1,1 0 0,-7 20 0,4-2-16,1 1-1,1 0 0,-4 52 0,6-17 129,6 86 0,16 64 102,-12-163-261,4 53-156,9 87-327,-4-64-4092,-14-97-414,-1-18 785,0-2 1581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4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 10624,'-10'-6'3697,"21"7"-246,9 1-845,152-6 492,83-12-4308,-143 0-2191,-40-2-3758,-44 12 4349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4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8320,'2'0'783,"2"-1"146,7 8 1076,126 120 3691,-95-90-4534,-21-21-568,-1 2 0,-1 0 1,-1 1-1,24 31 0,-23-19 61,-1-1 0,18 46-1,20 70 1083,-37-88-1093,-3 0 0,-3 1 0,10 92 0,-20-101-464,-1 0 0,-3 0 1,-2 0-1,-15 76 0,12-96-280,-2 0-1,-1-1 0,-2 0 0,0-1 0,-2 0 1,-1-1-1,-1 0 0,-2-1 0,-22 27 0,-66 66-2731,5-7-3525,46-39 2838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0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16 495 3328,'0'-1'104,"-1"1"1,1 0 0,-13 6 11367,13-6-11456,0 0 0,-1 0 0,1 0 0,0 0 0,0 0 0,0 0 0,0-1-1,0 1 1,0 0 0,0 0 0,0 0 0,0 0 0,0 0 0,0 0 0,0 0 0,0 0 0,0 0-1,0 0 1,0 0 0,0 0 0,0-1 0,0 1 0,0 0 0,0 0 0,0 0 0,0 0 0,0 0-1,0 0 1,0 0 0,0 0 0,0 0 0,0 0 0,0-1 0,0 1 0,0 0 0,0 0 0,0 0-1,0 0 1,0 0 0,0 0 0,0 0 0,0 0 0,0 0 0,0 0 0,1 0 0,-1 0 0,0 0-1,0 0 1,0 0 0,0 0 0,0 0 0,0 0 0,0-1 0,0 1 0,0 0 0,0 0-1,0 0 1,1 0 0,-1 0 0,0 0 0,0 0 0,7-2 149,-6 1-57,40-19 919,-15 7-479,33-11-1,51-11 100,33-10-280,-105 35-213,-35 9-136,0 0 1,1 1-1,-1-1 0,0 1 0,1 0 0,-1 0 0,0 1 0,1-1 1,2 1-1,-4 0 158,1 2-137,-1 1-1,1-1 1,-1 1 0,0 0 0,0-1 0,2 6 0,-2-1 24,0 0 0,-1 0 1,1 1-1,-1 15 0,2 12 122,-1-12-117,-2-21-30,0 1 0,1 0 1,-1-1-1,1 1 0,0 0 0,0-1 0,2 7 0,3 2 144,0-1-1,1 0 0,8 11 1,-11-17-65,0 0 1,0 0 0,1-1 0,0 1 0,0-1 0,0 0 0,0-1 0,6 4 0,-9-7-74,-1 1-1,0-1 1,1 1 0,-1-1 0,1 0-1,-1 1 1,1-1 0,-1 0-1,0 0 1,1 0 0,-1 0 0,1-1-1,-1 1 1,1 0 0,-1-1 0,1 1-1,-1 0 1,0-1 0,1 0-1,-1 1 1,2-2 0,3-2 111,-1 0 0,0 0 0,7-7 0,-5 4-52,7-7-49,-1 0 0,0-1 0,-1 0 0,-1-1 0,0-1 0,-2 0 1,14-31-1,-8 12 25,-3-1 1,-1 0 0,7-39 0,-9 2-108,-5 43-91,12-55 0,-15 82 102,0 1 1,0 0-1,0 0 1,0 0-1,1 0 1,0 0-1,-1 0 1,1 0-1,0 1 1,1-1-1,-1 0 1,0 1-1,1 0 1,-1 0 0,1-1-1,0 1 1,-1 1-1,1-1 1,0 0-1,0 1 1,0 0-1,1-1 1,-1 1-1,0 0 1,0 1-1,1-1 1,-1 1-1,0-1 1,1 1-1,-1 0 1,1 0 0,-1 0-1,5 2 1,-4-2 25,47 9 170,80 23 1,-57-6 92,-69-25-277,-1 0 1,1 0-1,0 0 1,-1-1 0,10 0-1,-10 0-43,-3 0-331,-1 30-22196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1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4576,'0'-6'499,"1"0"0,0 1 0,0-1 0,0 0 1,1 0-1,0 0 0,0 1 0,0-1 0,1 1 0,0-1 0,0 1 0,0 0 1,8-8-1,4-4 1337,1 1 0,22-18 0,-28 26-1437,-5 3-43,-2 2-101,1 0 0,0 0 0,-1 0 0,1 1 0,0-1 0,6-2 0,-9 5-213,-1 0-1,1 0 1,0 0 0,0-1 0,-1 1 0,1 0 0,0 0 0,0 0-1,-1 0 1,1 0 0,0 0 0,0 0 0,-1 1 0,1-1 0,0 0-1,0 0 1,-1 1 0,2-1 0,-1 1 8,0 0-1,0 0 1,0 0 0,0 0-1,-1 0 1,1 0-1,0 0 1,0 0 0,-1 0-1,1 0 1,-1 1-1,1-1 1,-1 0 0,1 2-1,5 18 448,23 85 894,37 153-73,-53-216-1526,-8-34 47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1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13 5312,'-5'-12'5601,"1"12"-3730,1 0-1472,-1 1 0,1-1 1,-1 1-1,1 0 1,-1 0-1,1 0 1,0 0-1,0 1 0,-4 2 1,-25 17 1083,30-19-1350,-75 64 2153,23-16-1479,-178 137 372,232-186-1179,-67 49-387,-92 88 1,153-132-309,1 0 1,-1 0 0,1 1 0,1 0 0,-8 13-1,5 1-1544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 6400,'-31'-7'19619,"35"10"-19601,5 2 251,1-1 1,-1 0 0,1 0-1,0-1 1,0-1 0,17 3 0,11 2 215,7 5-285,0-3 0,0-1 0,83 2 0,-22-2-1630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1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478 680 3072,'5'-8'8526,"-5"8"-8386,-5-6 1117,4 5-1123,0 0 0,1 0 0,-1 0 0,0 0 0,0 0 0,0 0 0,0 1 0,0-1 0,0 0 0,0 1 0,0-1 0,0 0 0,0 1 0,-1 0 0,1-1 0,0 1 1,-2-1-1,-11-2 89,-1 0 0,1 1 0,-1 1 0,0 0 1,0 1-1,1 1 0,-1 0 0,0 1 1,1 0-1,0 1 0,-1 1 0,1 0 1,-17 8-1,14-4-83,0 0 0,-25 16-1,34-19-138,1 1-1,-1 1 0,1-1 0,0 1 0,1 0 1,0 1-1,-7 9 0,6-6 44,1 0 0,1 1 0,-1 0 0,2 0 0,-1 0 0,2 1 0,0 0 0,0-1 0,1 1 0,1 0 0,0 0 0,1 0 0,0 0 0,1 0 0,3 14 0,-3-22 70,1 1 1,-1-1-1,1 1 1,1-1-1,-1 0 0,1 0 1,0 0-1,7 9 0,-9-13-57,0 0 0,0 0-1,0 0 1,0 0 0,1 0-1,-1 0 1,0 0-1,0 0 1,1-1 0,-1 1-1,0 0 1,1-1 0,-1 1-1,1-1 1,-1 0 0,3 1-1,-2-1-11,-1-1 0,1 1 0,-1 0 0,1-1 0,-1 1 0,1-1 0,-1 1 0,1-1 0,-1 0-1,1 0 1,-1 0 0,0 1 0,1-1 0,-1 0 0,0-1 0,0 1 0,0 0 0,0 0 0,1-2 0,8-10 91,-1-1 0,-1 0 0,12-27 1,14-48 375,-32 85-481,12-37 371,13-58 1,-22 75-324,-2 0-1,-1 0 1,0-42 0,-5 30-24,-1-1 0,-10-43 0,-27-102-103,33 147-105,-2 1-1,-1 0 1,-22-45 0,29 73 67,1 1 0,-1-1 0,1 1 0,-1 0 1,-1 1-1,1-1 0,-1 1 0,1 0 0,-1 0 1,-1 0-1,1 1 0,-11-6 0,14 8-8,0 0 0,-1 0-1,1 1 1,0-1 0,-1 1-1,1-1 1,0 1 0,-1 0 0,1 0-1,-1 0 1,1 0 0,0 0-1,-1 1 1,1-1 0,-3 2-1,3-1-91,-1 0 0,1 0-1,0 1 1,0-1 0,0 1-1,0-1 1,0 1 0,0 0-1,0 0 1,1 0 0,-1 0-1,0 0 1,1 0 0,0 1-1,-1-1 1,0 4 0,-8 23-1356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1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6 192 2656,'-5'9'10992,"7"-9"-9750,6-1-866,0 0 0,0 0 0,-1-1 0,1 0 0,9-4 0,21-11 116,-27 11-374,1 0 0,1 1 0,-1 1 1,17-4-1,-28 7-90,0 1 0,0 0 0,0 0 0,0-1 0,0 1 0,0 0 0,0 0 0,0 0 0,0 0-1,0 0 1,0 0 0,0 0 0,0 1 0,0-1 0,0 0 0,0 1 0,0-1 0,0 0 0,0 1 0,1 0 0,-1 1 32,0 0-1,0 0 1,0-1-1,0 1 1,-1 0 0,1 0-1,-1 0 1,1 0-1,-1 0 1,1 4-1,5 89 600,-3-27-352,-3-59-278,2 12 213,4 21 1,-5-36-125,1-1 0,0 1 1,0 0-1,0-1 0,0 1 0,1-1 1,0 0-1,5 7 0,-8-11-82,1 0 0,0 0 1,0-1-1,0 1 0,0 0 0,0 0 0,0 0 0,0-1 0,0 1 0,0-1 0,0 1 0,1-1 0,-1 1 0,0-1 0,0 0 0,1 1 0,-1-1 0,0 0 0,0 0 1,1 0-1,-1 0 0,0 0 0,0 0 0,1 0 0,-1-1 0,0 1 0,2-1 0,1 0 29,0-1 1,0 0-1,0 0 0,0 0 0,0-1 1,6-4-1,8-9 236,-2 0-1,25-31 1,-1 0-88,-14 18-153,-1-1 0,-2-2 0,-1 0 0,-1-1 1,-2-1-1,18-43 0,-23 47-81,-13 28-10,0 1 1,0-1-1,0 1 1,0-1 0,0 1-1,0-1 1,0 1 0,1-1-1,-1 1 1,0 0 0,1 0-1,-1 0 1,1 0 0,0 0-1,-1 0 1,1 0-1,0 0 1,-1 1 0,1-1-1,0 1 1,0-1 0,0 1-1,3-1 1,2 1 18,1-1 0,-1 1 0,0 0-1,12 2 1,27 7 231,0 2 0,-1 1-1,72 30 1,-111-39-173,1-1 0,0 0 0,12 2 0,-10-3-3388,0 0-3638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6880,'-39'18'3840,"54"-17"2243,28 2-4033,-43-3-2045,13-1 492,-1 2 0,0-1 0,0 2 0,25 5 0,-20-2 108,0 1 0,23 12-1,-33-15-455,-2 1 1,1-1-1,0 2 0,-1-1 1,0 0-1,0 1 0,0 0 0,0 1 1,5 7-1,4 10 111,-1 1 0,-1 1 1,-1 0-1,11 39 0,-7-18-1620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1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773 0 9216,'-25'4'4192,"-12"22"-3648,12-5 1600,6 1-1281,-24 11 1281,10 1-1248,-29 9 480,3-1-832,-26-3 288,7 0-512,-3-5-288,14-1-64,10-6-128,14-2 64,4-4-2880,20 0 1600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1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23 192 3552,'-18'-16'3530,"22"17"-1953,-8-6 2075,0 1-70,6 7-937,44-10 1574,185-20-2213,-84 8-1618,341-29 556,-116 24-586,-30 2-883,-114 0-3820,-202 21 2409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1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292 685 3392,'4'-5'907,"0"-1"1,0 0 0,-1 0-1,1 0 1,-1 0-1,-1-1 1,4-10 0,-6 15-592,1-1 0,-1 0 0,0 0 0,0 1 1,0-1-1,-1 0 0,1 1 0,-1-1 0,1 0 0,-1 1 1,0-1-1,0 0 0,0 1 0,0-1 0,0 1 1,-1 0-1,1-1 0,-1 1 0,0 0 0,1 0 0,-1 0 1,-4-3-1,3 2-119,0 0 1,0 0 0,0 0-1,-1 1 1,1-1-1,-1 1 1,0 0 0,0 0-1,1 0 1,-1 1-1,0-1 1,-1 1 0,1 0-1,0 0 1,0 1-1,0-1 1,-1 1-1,1 0 1,-6 0 0,3 2-135,0 0 0,-1 0 1,2 1-1,-1 0 1,0 0-1,0 0 0,1 1 1,0 0-1,0 0 0,-11 11 1,-3 4 49,-27 36 0,38-44-60,1-2-21,1 1 1,0 0 0,0 0 0,1 1-1,1 0 1,-5 12 0,9-20 18,-1 1 0,1 0 1,0 0-1,1 0 0,-1 0 0,0-1 1,1 1-1,0 0 0,0 0 0,1 0 1,-1 0-1,1 0 0,-1 0 0,1 0 1,0 0-1,1-1 0,-1 1 0,1 0 1,-1-1-1,1 1 0,0-1 0,4 4 1,-5-5-2,1 0 0,-1-1 0,1 0 0,-1 1 0,1-1 0,0 0 0,0 1 0,0-1 1,-1 0-1,1 0 0,0-1 0,0 1 0,1 0 0,-1-1 0,0 1 0,0-1 0,0 0 1,0 1-1,0-1 0,1 0 0,-1-1 0,2 1 0,3-1 64,-1-1 0,1 1-1,-1-2 1,0 1 0,11-6-1,-6 2-38,-2 0 0,1 0-1,-1-2 1,1 1 0,-2-1 0,14-15-1,-20 21-63,12-14 71,0-1 0,-1-1 0,-1 0 0,20-37 0,-16 23-72,-1-1 0,-1-1 0,-2 0 0,-1 0 0,-2-1 0,-1-1 0,4-57 0,-11 76-40,-1 1 0,-1-1 0,0 0 0,-1 1 0,-1-1-1,-1 1 1,-9-27 0,8 30-178,-1 1 0,0 1 1,0-1-1,-1 1 0,0 0 0,-1 0 0,-1 1 0,1 0 0,-20-16 0,24 22-10,-1 1 0,1-1 1,-1 1-1,0 0 0,0 1 0,0-1 0,-1 1 0,1 0 0,0 1 0,-10-3 0,13 4-9,-1 0 0,1 0-1,-1 0 1,1 0 0,-1 0 0,1 1-1,-1-1 1,1 1 0,0-1 0,-1 1-1,1 0 1,0 0 0,0 0 0,-1 0-1,1 0 1,0 1 0,0-1 0,0 1-1,0-1 1,1 1 0,-1 0-1,0 0 1,1 0 0,-1 0 0,1 0-1,-2 3 1,-10 23-3645,7 5 1270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1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21 127 3904,'-17'-4'2333,"13"3"592,10-4-210,-1 1-1931,0 0-292,3-4 70,1 1-1,0 1 0,0-1 0,0 2 1,1-1-1,19-7 0,21-4 912,54-10 0,-83 23-1083,-1 0 0,1 2 0,0 1 0,0 0-1,36 4 1,-54-2-285,1-1 0,0 1 0,-1 0 0,1 0-1,-1 0 1,1 1 0,-1-1 0,0 1 0,1 0-1,-1 0 1,0 0 0,0 0 0,0 1 0,3 4-1,-2-3-5,-1 0 0,-1 0 0,1 0 0,0 1 0,-1 0 0,0-1 0,0 1 0,-1 0 0,2 7 0,0 6 91,-1-1 0,-1 0 0,-1 0 0,0 1 0,-4 20 0,-5 30-130,4-42-162,2 1 0,0 0 1,2-1-1,4 53 1,-1-68-519,0 0-1,0 0 1,1 0 0,7 16 0,-8-24-93,0 1 0,0-1 0,0 0 0,0 0-1,0 0 1,1 0 0,3 3 0,-4-4-129,0-1 0,0 1-1,0-1 1,0 0 0,0 1 0,1-1 0,-1 0 0,0 0 0,1-1-1,-1 1 1,5 0 0,8 2-3243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1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13 10880,'-14'-12'4928,"-14"17"-4289,5 2 1345,7 7-1216,-46 20 1408,0 5-1280,-39 19 224,16 6-704,-7 0-160,21-4-160,3-5-288,21-7 96,-1-2-1152,23-3 672,5-4-4800,15-6 2945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2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1984,'0'0'640,"3"-6"613,-1 5-861,-1 1-1,0-1 0,1 1 1,-1-1-1,0 0 0,1 1 0,-1-1 1,0 0-1,0 0 0,0 0 1,0 0-1,0 0 0,0 0 1,0-1-1,1-1 0,2-3 1351,3-1 3685,-6 8-5227,-1-1 0,0 0-1,0 0 1,1 1 0,-1-1-1,0 0 1,0 1 0,1-1-1,-1 0 1,0 1 0,0-1-1,0 0 1,0 1 0,0-1-1,1 0 1,-1 1 0,0-1-1,0 0 1,0 1 0,0-1 0,0 1-1,0-1 1,0 0 0,0 1-1,0-1 1,-1 0 0,1 1-1,0 0 1,-10 262 2526,-1-5-2844,7-172-3002,4-86 2947,0 1 0,0-1 1,1 0-1,-1 1 0,0-1 0,0 0 1,0 1-1,0-1 0,0 1 0,0-1 1,-1 0-1,1 1 0,0-1 0,0 0 0,0 1 1,0-1-1,0 0 0,0 1 0,-1-1 1,1 0-1,0 1 0,0-1 0,-1 0 0,1 0 1,0 1-1,0-1 0,-1 0 0,1 0 1,0 0-1,-1 1 0,1-1 0,0 0 1,-1 0-1,1 0 0,0 0 0,-1 1 0,1-1 1,0 0-1,-1 0 0,1 0 0,0 0 1,-1 0-1,0 0-277,0-1 1,0 1-1,1 0 1,-1-1 0,0 1-1,0 0 1,1-1-1,-1 1 1,0-1-1,1 1 1,-1-1-1,0 1 1,1-1-1,-1 0 1,1 1-1,-1-1 1,0-1-1,-1-6-2584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2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8960,'-6'-3'45,"-4"-3"8052,16 6-6245,76-6 2820,-49 3-3808,35-4-156,-18 1-731,95 2-1,-59 9-1853,-46-2 874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8 176 9568,'-7'-5'3906,"11"2"-2165,18-1-1272,-10 2 241,146-33 4875,109-22-2215,-72 28-2796,11-3-4850,-156 28-6721,-36-1 7803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2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4160,'8'4'20970,"-5"-2"-23036,-2-1 2101,1 0 1,0 0-1,0 0 1,-1 0-1,1-1 0,0 1 1,0 0-1,0-1 0,0 1 1,0-1-1,0 0 1,0 0-1,0 1 0,3-2 1,38-4-98,-9 1-5,46 8 24,-66-3 4,0 0 0,-1 1-1,1 1 1,-1 0 0,0 0-1,1 2 1,12 5 0,-23-8 32,0-1 0,-1 0 1,1 0-1,0 1 0,-1-1 0,1 1 1,-1 0-1,0 0 0,0 0 1,0 0-1,0 0 0,0 0 1,0 1-1,0-1 0,-1 1 0,3 4 1,-2-3 16,-1-1-1,-1 1 1,1 0 0,0-1 0,-1 1-1,0 0 1,0 0 0,0-1 0,0 1 0,-1 0-1,-1 6 1,-3 6 61,0 0 1,-2-1-1,0 1 0,-16 24 0,22-38-68,-4 7 3,0 1 1,1-1-1,0 1 0,0 0 0,1 0 0,1 0 0,-1 0 0,0 12 0,3-16 29,-1 1 0,2-1 0,-1 1-1,0-1 1,1 0 0,0 1-1,1-1 1,0 0 0,-1 0 0,2 0-1,-1 0 1,1 0 0,0 0 0,5 7-1,0-3 8,-1-1 0,2 0-1,-1-1 1,1 1 0,0-2-1,1 1 1,-1-1 0,1-1 0,1 0-1,0 0 1,-1-1 0,19 6-1,-21-9 33,0 0 0,0 0 0,1 0 0,-1-1 0,0-1 0,1 1 0,-1-1 0,1-1 0,-1 1 0,0-1-1,1-1 1,-1 0 0,0 0 0,0-1 0,0 1 0,0-2 0,-1 1 0,11-8 0,2-4 141,-1-1 0,0-1 1,-1-1-1,24-31 0,-40 46-203,9-11 29,0 0 1,0-1 0,-1 0-1,14-31 1,-7 10 94,-8 16-44,15-41 0,15-142-19,-26 126-173,-11 64 36,1 0 0,0 0 0,1 1 0,7-15 0,-9 21 35,2 0 1,-1 1-1,1-1 0,0 1 0,0-1 0,0 1 1,1 0-1,-1 1 0,12-9 0,-7 7 62,2 0 0,-1 0 1,1 1-1,0 0 0,0 1 0,0 1 0,1-1 0,-1 2 0,1 0 0,0 0 1,0 1-1,-1 0 0,1 1 0,0 0 0,0 1 0,0 1 0,0 0 0,12 3 0,53 19-37,-66-20-63,-1 1-1,-1 0 0,1 0 0,-1 1 1,13 9-1,-17-10-411,-1 0 0,0 0 1,0 0-1,0 0 0,-1 0 0,0 1 1,0 0-1,0 0 0,0 0 0,-1 0 1,0 0-1,2 13 0,1 11-1804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2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5408,'-7'7'7416,"-3"14"-5035,8-15-1517,-22 40 1571,-1 3-517,-22 60 1,35-77-1342,4-10-109,0 1-1,1 0 1,-5 38 0,11-59-399,1 0 1,0 0 0,0 1-1,0-1 1,0 0-1,0 0 1,0 1 0,1-1-1,-1 0 1,1 0 0,-1 0-1,1 0 1,0 0 0,0 0-1,0 0 1,0 0 0,0 0-1,0 0 1,1 0 0,-1-1-1,1 1 1,-1 0 0,1-1-1,0 1 1,-1-1 0,1 0-1,0 0 1,0 0-1,0 1 1,4 0 0,-2-1-13,0 0 0,1 0 0,-1 0 0,1-1-1,-1 1 1,1-1 0,-1 0 0,0-1 0,1 1 0,-1-1 0,1 0 0,-1 0 0,0 0 0,8-3 0,-3-1-27,1 0 1,-1 0-1,-1-1 1,1 0 0,-1 0-1,0-1 1,12-13-1,1-5 36,20-31 0,-9 12-5,-20 28-173,17-31 0,-24 41 10,-1 8-99,-4-1 178,1 1 0,-1 0 0,1-1 0,-1 1 0,0 0 0,0-1 0,0 1 0,0 0 0,0 2 0,-4 18-2,0-1 0,-1 0 0,-1 0 0,-1 0 0,0-1 0,-2 0 0,-16 28 1,-96 131 244,75-116-199,-62 99 155,97-145-74,-2 0-1,-15 16 0,25-29-60,1-2-21,0 1-1,-1-1 0,1 0 1,0 0-1,-1 0 0,-3 2 1,6-3-17,-1-1-1,0 0 1,1 1 0,-1-1 0,0 0 0,1 0 0,-1 0 0,0 0 0,0 0 0,1 0-1,-1 0 1,0 0 0,0 0 0,1 0 0,-1 0 0,0 0 0,1 0 0,-1 0 0,0-1-1,0 1 1,1 0 0,-1-1 0,0 1 0,1 0 0,-1-1 0,1 1 0,-1-1 0,1 1-1,-1-1 1,1 1 0,-1-1 0,1 1 0,-1-1 0,0 0 0,-1-3-4,-1 1 0,1-1 0,0 1 0,0-1 0,1 0 0,-1 0 0,1 0 1,-1 0-1,1 0 0,0 0 0,1 0 0,-1 0 0,1 0 0,0 0 0,0-7 0,1 5 6,0-1 0,1 1 0,0 0 0,0-1 0,0 1 0,1 0 0,-1 0 0,1 0 0,6-7 0,-3 4 32,1 0-1,1 0 0,0 1 0,0-1 0,1 2 0,0-1 0,0 1 1,1 1-1,-1 0 0,1 0 0,16-6 0,9 2-1,0 1 0,0 2 1,0 1-1,44-1 0,-75 7-35,66-4-2725,32 5-6814,-23 0 3532,-60-1 1463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2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251 696 2976,'18'1'756,"1"0"12183,-31-4-10832,-2 2-1921,0 0-1,1 1 1,-1 1-1,0 0 1,1 1 0,-1 0-1,1 1 1,-1 0-1,-19 9 1,18-6-208,0 1 1,0 0-1,-16 11 0,28-16 8,0 0-1,0 0 1,0 0-1,0 1 1,0 0 0,1-1-1,-1 1 1,1 0-1,-1 0 1,1 0 0,0 0-1,1 0 1,-1 1-1,0-1 1,1 1 0,0-1-1,0 1 1,0 0-1,0-1 1,0 6 0,1-7 57,0 0 1,0 0 0,1 0 0,-1 1 0,1-1-1,-1 0 1,1 0 0,0 0 0,0 0-1,0 0 1,0 0 0,0-1 0,0 1-1,0 0 1,1 0 0,-1-1 0,1 1-1,-1-1 1,1 1 0,0-1 0,-1 0 0,4 2-1,-2-2 31,-1 1 0,1-1-1,0 0 1,1 0 0,-1 0-1,0 0 1,0 0 0,0-1 0,0 1-1,1-1 1,-1 0 0,0 0-1,0 0 1,5-1 0,2-2-22,0-1 0,0 0 0,0-1 1,-1 0-1,1 0 0,-1-1 1,0 0-1,-1-1 0,13-11 0,-4 1 22,-1 0-1,0-1 0,-1-1 0,-2-1 0,1 0 1,10-24-1,2-9 244,23-69 0,-43 105-243,-1-1-1,-1 1 1,0-1-1,1-23 1,-5 28-25,0 0-1,0 0 1,-2 0 0,1 0 0,-2 0-1,0 0 1,0 1 0,-1-1 0,0 1 0,-2 0-1,1 0 1,-1 1 0,-13-19 0,5 11-76,0 2 0,0 0 1,-2 1-1,0 0 0,-1 2 1,0-1-1,-26-14 0,34 23-156,0 1 0,-1 1-1,1-1 1,-1 2 0,-14-5-1,20 7-45,0 0-1,0 1 1,0-1-1,0 1 1,0-1-1,0 1 1,0 0-1,0 1 0,0-1 1,0 1-1,1 0 1,-1 0-1,0 0 1,0 0-1,0 0 1,1 1-1,-8 4 0,-1 7-2266,5 7 817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2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4 291 6976,'-1'-2'622,"1"0"1,-1 0 0,1 0-1,-1 1 1,1-1 0,0 0-1,0 0 1,0 0 0,0 0-1,0 0 1,1-3 0,8 1 514,10-6 301,-10 3-693,1 0 0,12-6 0,-17 11-545,0 0 0,-1 0 0,1 0 0,0 1 0,0-1 0,0 1 0,9-1 0,-13 2-159,0 1 0,0-1 0,0 0 0,0 0 1,-1 0-1,1 1 0,0-1 0,0 0 0,0 1 0,-1-1 0,1 1 0,0-1 0,-1 1 1,1-1-1,0 1 0,-1 0 0,1-1 0,-1 1 0,1 0 0,-1-1 0,1 1 0,-1 0 1,1 0-1,-1-1 0,0 1 0,1 0 0,-1 0 0,0 0 0,0 1 0,5 31 208,-4-23-142,1 96 273,-2-71-330,4 43 0,-3-66-2,11 65 133,-9-67-91,0 0 0,0 0 0,1 0-1,0-1 1,9 14 0,-12-21-63,0 0-1,1 0 0,-1-1 1,1 1-1,-1 0 1,1-1-1,0 0 0,0 1 1,-1-1-1,1 0 1,0 0-1,0 0 0,0 0 1,0 0-1,1 0 1,-1-1-1,0 1 0,0-1 1,0 0-1,1 1 1,-1-1-1,0 0 0,0 0 1,0 0-1,1-1 0,-1 1 1,0-1-1,0 1 1,4-2-1,1 0 38,-1-1-1,1 0 1,0 0 0,-1 0 0,0-1-1,0 0 1,11-9 0,-8 4 42,0 0 1,14-20 0,-10 12 10,8-10-14,-1-1 0,28-51 0,112-211-108,-114 210-107,-42 74 123,-1-1-1,1 1 1,0 0 0,0 0 0,0 0-1,7-6 1,-9 11 16,0-1 1,0 0-1,0 0 1,0 1-1,0-1 1,1 1-1,-1 0 1,1-1-1,-1 1 0,1 1 1,0-1-1,-1 0 1,1 0-1,0 1 1,-1 0-1,1-1 1,0 1-1,-1 0 0,6 1 1,6 2 52,0 1 0,-1 1 0,0 0 0,0 0 1,15 10-1,-10-6-177,-14-7 43,-1 0-1,1 0 1,-1 0 0,1 1 0,-1-1 0,0 1-1,4 4 1,-6-6-265,0 1-1,0-1 1,0 0 0,0 1-1,0 0 1,0-1 0,-1 1-1,1-1 1,-1 1 0,1 0-1,-1-1 1,1 1 0,-1 0-1,0 0 1,0-1 0,0 1-1,0 0 1,-1 3 0,1 12-1735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3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4992,'-9'9'11077,"10"-9"-9872,86-7 1660,1 0-1853,-86 6-918,1 1 0,-1 0-1,1 1 1,-1-1 0,1 0-1,-1 1 1,1-1 0,-1 1 0,1 0-1,-1 0 1,0 0 0,1 0-1,-1 0 1,0 1 0,0-1-1,0 1 1,0-1 0,0 1-1,0 0 1,0-1 0,-1 1 0,1 0-1,0 0 1,-1 1 0,0-1-1,1 0 1,-1 0 0,0 1-1,0-1 1,-1 0 0,1 1-1,0-1 1,-1 1 0,1-1 0,-1 1-1,0 4 1,5 73 471,-4-70-737,-1 0-1,5 17 0,-4-23-1254,0 0 0,0 0 0,0 0 0,4 7 0,0-8-903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3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10 10560,'-20'-9'4768,"-13"21"-4128,13-3 1407,11 3-1247,-24 10 1216,-1-1-1152,-24 6-96,5 1-448,-18 11-160,12 0-96,-3 3-320,14 1 128,6-4-1920,17-2 1120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3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23 155 6880,'-12'-8'2229,"11"8"-2162,-9 6 8422,39 4-6171,-18-8-2010,0-1 0,0 0-1,0-1 1,14-2 0,2 1 95,350-36 1975,-302 27-2154,348-50 379,13 14-1430,-390 43-197,24-4-6122,-55 7 4709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3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249 668 1472,'1'-1'115,"-1"1"1,1-1-1,-1 0 1,0 1-1,1-1 0,-1 1 1,1-1-1,-1 0 1,1 1-1,-1-1 0,1 1 1,0 0-1,-1-1 1,1 1-1,0-1 1,-1 1-1,1 0 0,0-1 1,-1 1-1,1 0 1,0 0-1,0 0 0,-1 0 1,3-1-1,0 1 1309,-2-1-1191,0 1 0,0 0 0,0-1 0,-1 1 0,1-1 0,0 1 0,0-1 0,0 1 0,-1-1 0,1 0 0,0 1 0,0-1 0,-1 0 0,1 0 0,-1 0 0,1 1 0,-1-1 0,1 0 0,-1 0 0,1 0 0,-1 0-1,0 0 1,0 0 0,1 0 0,-1 0 0,0 0 0,0 1 0,0-1 0,0 0 0,0 0 0,0 0 0,0 0 0,0 0 0,-1 0 0,1 0 0,0 0 0,0 0 0,-1 0 0,1 0 0,-1 0 0,0-1 0,-1 0 58,1 0 1,-1 1-1,1-1 1,-1 1 0,0-1-1,1 1 1,-1-1-1,0 1 1,0 0-1,0 0 1,0 0-1,0 0 1,0 1-1,-1-1 1,1 0 0,0 1-1,0-1 1,0 1-1,-5 0 1,-10 1-86,0 0 0,0 1 0,0 1 0,0 1 0,0 1 0,1 0 0,0 1 0,0 1 0,0 0 0,-25 16 0,37-20-154,1-1-1,-1 1 0,1 0 1,-6 5-1,9-7-26,-1 0 0,0-1 1,1 1-1,-1 0 0,0 0 0,1 0 1,-1-1-1,1 1 0,-1 0 1,1 0-1,0 0 0,-1 0 0,1 0 1,0 0-1,0 0 0,0 0 0,0 0 1,0 0-1,0 0 0,0 0 0,0 0 1,0 0-1,0 0 0,0 0 0,0 0 1,1 1-1,1 1 31,0-1-1,-1 0 1,1 0 0,0 0-1,0 0 1,1 0 0,-1 0-1,0-1 1,0 1 0,1-1-1,-1 1 1,1-1 0,0 0-1,-1 0 1,1 0 0,0 0-1,-1-1 1,1 1 0,0-1-1,0 0 1,0 1 0,3-2-1,4 1 21,-1 0-1,0-1 1,0 0-1,1-1 1,12-4-1,-9 2-82,-1-1 0,0 0 0,0-1 1,0 0-1,-1-1 0,0 0 0,0 0 0,-1-1 0,0-1 0,-1 0 0,0 0 0,0-1 0,0 0 1,-2-1-1,1 0 0,8-17 0,-4 3-88,-2-1 1,0 0-1,-2 0 1,-1-1 0,-1-1-1,4-40 1,-8 37-17,-1-1 0,-1 0 0,-2 0 0,-10-51 0,10 72-1,-1 0 0,0 1 0,0-1 0,-1 1 1,-1 0-1,0 0 0,0 1 0,-10-15 0,12 21-16,1 0 0,-1 0 0,0 0 0,0 1 0,0-1 1,-1 0-1,1 1 0,0 0 0,-1 0 0,0 0 0,-5-2 0,6 3-60,0 1 0,0-1 0,0 1 0,0 0 0,-1-1 0,1 1 0,0 1 0,0-1 0,0 0 0,0 1 0,-1 0 0,1-1 0,0 1 0,0 0-1,0 1 1,-4 1 0,4-1-145,0 1 0,0-1 0,0 1 0,0-1 0,0 1 0,1 0-1,-1 0 1,1 0 0,-1 1 0,1-1 0,1 0 0,-1 1 0,0-1-1,-1 6 1,-13 32-1805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3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76 3136,'-6'-11'5632,"8"4"-39,-6 9-2013,3-2-3390,0 0 0,0 1 0,1-1 0,-1 0 0,0 0 1,0 1-1,1-1 0,-1 0 0,0 1 0,1-1 0,-1 1 0,0-1 0,1 1 1,-1-1-1,1 1 0,-1-1 0,0 1 0,1 0 0,-1-1 0,1 1 0,0 0 1,-1 0-1,-9 23-95,3-7 210,2-6-184,0 1 1,1 0 0,0 0-1,1 0 1,-2 13-1,4-18-15,1 0 0,-1-1 0,2 1 0,-1-1 0,1 1-1,0-1 1,0 1 0,0-1 0,1 1 0,0-1 0,5 11 0,-5-15-57,-1 0-1,0 1 1,1-1 0,-1 0 0,1 0-1,-1 0 1,1 0 0,0 0-1,0 0 1,0-1 0,0 1 0,0 0-1,1-1 1,-1 0 0,0 0-1,1 1 1,-1-1 0,1-1 0,-1 1-1,1 0 1,-1 0 0,1-1-1,0 0 1,-1 1 0,1-1 0,0 0-1,-1-1 1,1 1 0,-1 0-1,1-1 1,0 1 0,-1-1 0,1 0-1,-1 0 1,1 0 0,1-1 0,7-4-17,-1 0 1,0 0 0,0-1 0,-1 0 0,0-1 0,0 0-1,-1 0 1,0-1 0,8-12 0,9-14 51,23-43 0,-31 44-25,-11 21 21,1 0 0,14-20-1,-13 19-99,-3 8-28,-6 18-76,-2 8 166,-2 0 0,-10 29 0,1-2 141,-30 134 52,16-62 5,-42 116 0,61-212-135,-1-1 1,-24 41-1,29-55-83,-1 0 0,0 0 1,0 0-1,-1-1 0,0 0 1,0 0-1,-1-1 0,1 0 0,-18 10 1,21-14-44,0-1-1,0 1 1,0-1 0,-1 0-1,1 0 1,-1 0 0,1-1-1,-1 1 1,1-1 0,-1 0 0,1-1-1,-5 0 1,7 1 16,-1 0 1,1-1-1,0 1 0,0-1 0,0 0 0,0 0 1,0 0-1,0 0 0,0 0 0,1 0 0,-1 0 1,0 0-1,1-1 0,-1 1 0,0-1 1,1 1-1,0-1 0,-1 0 0,1 0 0,0 1 1,0-1-1,0 0 0,0 0 0,0 0 0,1 0 1,-1 0-1,0-3 0,0-2 7,1 1 0,0-1 0,0 1 0,1 0 0,0-1 0,0 1 0,0 0 0,1 0 0,0 0 0,0 0 0,0 0 0,5-8 0,3-4 153,1 1 0,19-25 0,-12 21-66,0 2-1,2-1 1,0 2 0,1 1 0,1 0-1,0 2 1,2 1 0,39-19 0,72-23-964,3 11-4850,-22 7-5407,-76 25 6247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3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 4992,'-3'-2'13544,"9"5"-8496,1 0-4833,1 1 0,15 3 0,3-5 358,0 0 1,38-4 0,-24 1-301,256-23 282,-256 19-630,-16 3-302,0-1-1,0-1 1,33-11 0,-46 7-2507,-11 8 2711,0 0 1,0-1 0,0 1-1,1 0 1,-1 0 0,0-1-1,0 1 1,0 0-1,0-1 1,0 1 0,0 0-1,0 0 1,0-1 0,0 1-1,0 0 1,0-1 0,0 1-1,0 0 1,0-1 0,0 1-1,0 0 1,0-1 0,-1 1-1,1 0 1,0 0 0,0-1-1,0 1 1,-1-1-1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5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3 121 832,'15'-7'20853,"-14"7"-20798,-1 0-1,0 0 1,0 0 0,1 0 0,-1 0 0,0 0-1,0 0 1,1 0 0,-1 1 0,0-1 0,1 0 0,-1 0-1,0 0 1,0 0 0,1 0 0,-1 0 0,0 1 0,0-1-1,0 0 1,1 0 0,-1 0 0,0 1 0,0-1-1,0 0 1,0 0 0,1 0 0,-1 1 0,0-1 0,0 0-1,0 0 1,0 1 0,0-1 0,0 0 0,0 0 0,0 1-1,0-1 1,0 0 0,0 1 0,0-1 0,0 0-1,0 1 1,-4 15-174,1-1 272,-12 244 673,13-203-731,1-18-9,4 37 0,0-38 169,15 104 563,-14-119-726,1 0-1,1 0 1,1 0-1,13 24 1,-16-37-54,39 72 465,-37-70-338,1 0-1,1-1 1,0 0 0,0-1 0,13 11 0,-19-18-136,0 0-1,0-1 1,0 1-1,0-1 1,0 0-1,0 0 1,0 0-1,0 0 0,1 0 1,-1 0-1,0 0 1,0-1-1,1 1 1,-1-1-1,1 0 1,-1 0-1,0 0 1,1 0-1,-1 0 1,1 0-1,3-1 1,-2-1 6,0 0 0,0 0-1,0 0 1,0 0 0,-1 0 0,1-1 0,-1 0 0,0 0 0,0 0 0,0 0 0,5-7-1,22-29 195,-12 14-149,1 1 1,34-32-1,-53 56-81,107-103 130,-93 88-87,-1-1 1,-1 0 0,-1-1-1,0-1 1,11-25 0,-9 10-17,-2-2 1,-1 1 0,-2-2-1,-1 1 1,-2-1 0,-2 0-1,-2-68 1,-2 84-18,-1 1 1,-2-1-1,0 1 1,-1-1-1,-12-31 1,3 19-938,-2 1 1,-26-40 0,40 68 305,0 1 1,0-1 0,0 0-1,-1 1 1,1-1 0,-5-3-1,6 6 88,0-1-1,0 0 0,0 1 0,0-1 1,0 1-1,-1-1 0,1 1 1,0-1-1,0 1 0,-1 0 0,1 0 1,-2-1-1,3 20-10339,0-17 10127,9 19-2389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3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6400,'-4'2'235,"-8"5"5535,18-7-4570,36 6 4885,137-16-1719,-127 6-4124,121-1-247,-59 9-4566,-84-4 699,-6 0 1206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3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56 5888,'-4'0'304,"1"1"-2,0-1 0,1 0-1,-1 0 1,0-1 0,1 1 0,-1-1 0,1 1 0,-1-1 0,-2-1-1,-1 1 1657,0 3 2116,25 0 1015,16 7-3362,4 2-1188,22 0 75,77 19 409,-126-27-969,-1 1 1,1 0-1,-1 1 0,0 1 1,-1-1-1,14 10 1,-20-11-31,1 0 0,-1-1 0,0 1 0,-1 1 1,1-1-1,-1 0 0,1 1 0,-1 0 0,-1 0 1,1 0-1,-1 0 0,0 0 0,0 1 0,0-1 1,1 8-1,-1 3 77,-1 0 0,-1 0-1,0 0 1,-4 26 0,1-4-45,-2 2 285,-16 68 1,19-102-335,0 0 0,-1-1 0,1 1 0,-5 6 0,-5 11 128,12-22-124,0 0 0,0-1 0,-1 1-1,1 0 1,0-1 0,-1 1 0,1 0 0,-1-1 0,1 1-1,-1 0 1,1-1 0,-1 1 0,1-1 0,-1 1 0,0-1-1,1 1 1,-1-1 0,0 1 0,1-1 0,-2 1-1,-3 0-9,1-1-1,-1 1 1,1-1-1,-9 0 1,18-1 72,1-1 0,0 0 1,-1 0-1,11-6 1,34-18-196,-43 22 149,96-62 290,-43 26-373,-32 22 16,165-113 330,-183 123-274,-1-1-1,1 1 1,-2-2-1,1 1 1,-1-1-1,-1-1 0,1 1 1,-2-1-1,0 0 1,6-14-1,-10 20-60,-1 0-1,1 0 1,-1 0 0,0 0-1,0-1 1,0 1-1,-1 0 1,1 0 0,-1-1-1,-1 1 1,1 0-1,-1-1 1,0 1 0,0 0-1,0 0 1,-1 0-1,0 0 1,0 0 0,0 0-1,-1 1 1,1-1-1,-1 1 1,0-1 0,-1 1-1,1 0 1,-8-7 0,5 5-533,0 0-565,-1 0-1,-13-9 1,0 7-3343,18 8 3592,0-1 1,0 1-1,0 0 0,1 0 0,-1 0 0,0 0 0,0 0 0,-4 1 0,0 2-2412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3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533 740 3712,'0'-6'1159,"-1"-1"0,1 0 0,-1 1 0,-1-1 0,-2-9 0,2 11-553,0 0 0,-1-1 0,1 1 0,-1 0 1,-6-8-1,3 6-199,0 1 0,0 0 0,-1 0 1,0 0-1,0 1 0,0 0 0,-1 1 0,-13-7 0,5 4-35,-1 0 0,0 2 0,0 0 0,-28-4 0,38 7-285,-4 0 41,-1 1 0,0 0 0,0 0 0,1 1 0,-1 1-1,0 0 1,0 0 0,1 1 0,-1 1 0,1 0 0,-1 0 0,1 2 0,-16 7 0,18-7-78,0 0 1,0 1-1,1 0 1,0 1 0,0-1-1,1 2 1,0-1-1,0 1 1,1 0-1,0 0 1,0 1 0,1 0-1,0 0 1,0 0-1,1 0 1,-4 13 0,4-8 60,1-1 0,0 1 0,1-1 0,1 1 0,0 0 0,1 0 0,0 0 0,3 19 0,-1-27-34,-1 0-1,1 0 0,0 0 0,0 0 1,0 0-1,1-1 0,0 1 0,0-1 1,5 7-1,-5-9-44,0 1 1,0-1 0,1 0-1,-1 0 1,1 0-1,0-1 1,0 1 0,0-1-1,0 0 1,0 0-1,0 0 1,0-1 0,9 3-1,-2-2 10,0-1-1,0 0 0,0-1 1,-1 0-1,1-1 0,0 0 1,21-5-1,-11 1 69,0-2 0,38-17 1,-48 18-100,0 0 0,0-1 1,-1 0-1,0-1 0,0 0 1,0 0-1,-1-1 0,11-15 1,-6 5-15,-1 0 0,0-1 0,14-33 0,-9 12 106,-2-1 0,-2 0-1,-1 0 1,-3-2 0,-1 1-1,-2-1 1,1-84 0,-7 114-75,-1-1 1,-1 1 0,-1-1 0,0 1 0,-1 0-1,0 0 1,-1 0 0,0 0 0,-8-16 0,7 20-77,0 0 1,-1 1 0,0-1 0,0 1 0,-1 0-1,0 0 1,-1 1 0,0 0 0,0 1 0,-1-1-1,0 1 1,0 1 0,0 0 0,-1 0 0,0 1-1,0 0 1,-1 1 0,1 0 0,-1 1 0,0 0 0,0 1-1,0 0 1,0 0 0,0 1 0,0 1 0,0 0-1,-1 0 1,1 1 0,0 1 0,0-1 0,0 2-1,-17 6 1,16-4-411,1 0-1,0 2 0,0-1 1,0 1-1,1 1 0,0 0 1,0 1-1,1-1 0,-15 21 1,7-7-2502,15-19 2623,1 1 0,0-1 0,0 0 0,1 0 0,-1 6 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3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2080,'-1'0'493,"0"0"1,0 1-1,-1-1 0,1 0 1,0 0-1,0 0 0,0 1 1,0-1-1,0 1 0,0-1 1,0 1-1,0-1 0,1 1 1,-1-1-1,0 1 1,-1 1-1,1-1-79,0 0 1,0-1-1,0 1 1,0 0 0,0-1-1,0 1 1,0 0-1,-1-1 1,1 1-1,0-1 1,0 0-1,-1 1 1,1-1-1,0 0 1,0 0 0,-3 0-1,-5 0 2184,6 0-2202,7 0 1159,10 5-904,-7-4-570,-1 0 0,0-1-1,1 1 1,-1-1 0,10-2 0,3 2-11,16-1 25,-10 0-121,1 1-1,-1 2 1,0 0-1,40 9 0,-62-10 20,0-1-1,-1 1 0,1 0 1,0 0-1,-1 1 0,1-1 1,3 3-1,-5-3 6,-1-1-1,1 1 1,-1-1-1,0 1 1,1-1-1,-1 1 1,0-1-1,1 1 1,-1 0 0,0-1-1,0 1 1,0 0-1,0-1 1,0 1-1,1-1 1,-1 1-1,0 0 1,0-1 0,-1 1-1,1 0 1,0-1-1,0 1 1,0 0-1,0-1 1,0 1-1,-1-1 1,1 1 0,0 0-1,-1-1 1,1 1-1,0-1 1,-1 1-1,1-1 1,-1 1-1,0 0 1,-4 5 11,-2 0-1,1 0 1,-1-1 0,0 0-1,0 0 1,0-1 0,-1 0-1,1 0 1,-10 3 0,-8 5 43,-11 8 53,-30 14 403,62-32-457,-10 4 248,1 0 1,-17 11-1,5-4 1227,27-12-1374,0-1 0,0 1 0,0 0 1,0-1-1,0 0 0,0 1 1,0-1-1,2 0 0,30 0 90,112 0 442,-51 0-3524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4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72 208 3072,'-35'-4'2141,"13"4"2251,21 0-4282,1 0 0,-1 0 0,1 0 0,0 0 0,-1 1 0,1-1 0,-1 0 0,1-1 0,-1 1 0,1 0 0,-1 0 0,1 0 0,-1 0 0,1 0 0,-1 0 0,1-1 0,0 1 0,-1 0 0,1 0 1,-1 0-1,1-1 0,0 1 0,-1 0 0,1-1 0,0 1 0,-1 0 0,1-1 0,0 1 0,0-1 0,-1 1 0,1 0 0,0-1 0,0 1 0,0-1 0,-1 1 0,1-1 0,0 1 0,0 0 0,0-1 0,0 1 0,0-1 0,0 1 0,0-1 0,0 1 0,0-1 0,0 1 0,0-1 0,0 1 0,0-1 0,1 1 0,-1 0 0,0-1 0,0 1 0,0-1 0,1 1 0,-1-1 0,2-3 82,0 1-1,0 0 0,0-1 0,1 1 0,2-3 0,9-7 290,0 2 0,1 0 0,0 1-1,1 0 1,0 1 0,27-11 0,15 0 383,-57 20-845,0 0 0,-1-1 0,1 1 0,0 0 0,0 0 0,0-1 1,0 1-1,-1 0 0,1 0 0,0 0 0,0 0 0,0 0 0,0 0 0,0 1 1,-1-1-1,1 0 0,0 0 0,0 0 0,0 1 0,-1-1 0,1 1 1,0-1-1,0 0 0,-1 1 0,1-1 0,0 1 0,-1 0 0,1-1 0,0 1 1,-1-1-1,1 1 0,-1 0 0,1 0 0,-1-1 0,1 1 0,-1 0 0,0 0 1,1-1-1,-1 1 0,0 0 0,0 0 0,0 0 0,0 0 0,1-1 0,-1 3 1,0 5 92,0 0 1,0 1 0,0-1-1,-3 9 1,2-4 70,-34 187 1048,2-24-696,32-161-414,0 25 0,1-34-32,0-1-1,1 0 0,0 1 1,0-1-1,0 0 0,1 0 1,3 9-1,-4-12-45,0-1 0,0 0 0,0 1-1,0-1 1,0 0 0,0 0 0,0 1 0,0-1 0,0 0 0,0 0 0,1 0-1,-1 0 1,0-1 0,1 1 0,-1 0 0,1 0 0,-1-1 0,1 1 0,-1-1 0,1 1-1,-1-1 1,1 0 0,-1 0 0,1 0 0,0 0 0,-1 0 0,1 0 0,-1 0 0,1 0-1,0 0 1,-1-1 0,1 1 0,-1-1 0,1 1 0,-1-1 0,3-1 0,4-2-29,0-1 1,-1 1 0,0-1-1,0-1 1,10-9 0,0-3 31,0-2 1,-2 0-1,15-24 1,-19 27 1,81-133-12,-41 62 3,84-139 131,-134 226-171,0 0-1,0-1 0,1 1 0,-1 0 0,0 0 1,0 0-1,1 0 0,-1 0 0,1 0 0,-1 0 1,1 0-1,-1 0 0,1 1 0,0-1 0,-1 1 0,1-1 1,0 1-1,-1 0 0,1-1 0,0 1 0,0 0 1,-1 0-1,1 0 0,0 0 0,0 1 0,-1-1 1,3 1-1,7 2 11,0 0 1,-1 0 0,14 7-1,-5-2-34,100 44 190,-104-46-415,45 17-172,-20-11-6356,-34-11 2650,-1 2 1334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4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8320,'-16'-5'3061,"12"4"287,12 2-1203,18 2-428,51 1 0,-28-4-671,-28 1-428,0 1 0,-1 0 0,1 1 1,25 8-1,-41-9-500,1 0 0,-1 0 0,1 0 0,-1 1 0,0 0-1,0 0 1,0 0 0,-1 0 0,1 1 0,-1 0 0,0 0 0,0 0 0,0 1 0,0-1 0,-1 1 0,0 0 0,0 0 0,0 0 0,0 0 0,1 7 0,1 4-123,-1 1 0,0 0 0,-1 0 0,-2 0 0,1 1 0,-2 19 0,-5 22-3725,5-56 2847,0 0 1,-1 0 0,1 0 0,0 0-1,1 0 1,-1 4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4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759 1 9568,'-14'3'4320,"-20"15"-3776,9-6 2271,11 1-1663,-37 4 1152,-2-1-1344,-34 5 64,5 1-640,-8 4 128,12 4-288,7-5-704,18 2 256,0-6-3744,25-5 2208,8-7-7391,15 0 5151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4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2976,'-21'1'1862,"-2"10"14761,34-2-14986,-5-7-1469,0 1 0,0 0 1,0-1-1,0 0 0,0-1 0,0 1 1,1-1-1,-1-1 0,1 1 0,-1-1 1,11-1-1,4 2 53,458-1 1154,-439 0-1353,490-11-96,256-10 921,-692 21-2612,-37 1-2027,-28-1 1808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4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254 838 2304,'0'0'156,"1"-1"0,-1 0 0,0 0 0,1 1 0,-1-1 1,1 0-1,-1 1 0,1-1 0,0 1 0,-1-1 0,1 1 0,-1-1 0,1 1 0,0-1 1,0 1-1,-1-1 0,1 1 0,0 0 0,1-1 0,9-6 1276,-3 0-23,-7 6-1242,0 1-1,0-1 0,-1 1 0,1-1 1,0 1-1,-1-1 0,1 1 1,-1-1-1,1 0 0,-1 1 0,1-1 1,-1 0-1,1 1 0,-1-1 0,1 0 1,-1 0-1,0 1 0,1-1 0,-1 0 1,0 0-1,0 0 0,0 0 0,0 1 1,0-1-1,0 0 0,0 0 0,0 0 1,0 0-1,0 1 0,0-1 0,0 0 1,-1 0-1,1 0 0,0 1 1,0-1-1,-1 0 0,1 0 0,-1 0 1,-1-2 89,0 0 1,0 0 0,0 1 0,0-1-1,0 1 1,-1-1 0,1 1 0,-1 0 0,0 0-1,0 0 1,1 0 0,-1 0 0,0 1-1,0-1 1,-1 1 0,1 0 0,0 0 0,0 0-1,-1 0 1,-4 0 0,-5-1 131,-1 1 0,1 0-1,-24 3 1,24-1-173,1 1-1,-1 0 0,1 1 1,-19 6-1,26-7-193,-1 1 0,1-1 0,0 1 0,-1 0 0,1 0 0,1 0-1,-1 1 1,0-1 0,1 1 0,0 1 0,-6 5 0,9-6-30,-1-1 1,1 0-1,0 0 1,0 0-1,0 1 0,0-1 1,0 1-1,1-1 1,-1 0-1,1 1 1,0-1-1,0 1 0,1-1 1,-1 1-1,1-1 1,-1 1-1,1-1 0,0 0 1,3 6-1,1 4 70,1-1-1,0 0 0,12 18 0,-16-28-28,0 1-1,0 0 1,0-1-1,0 1 1,0-1-1,0 0 1,1 1-1,0-1 1,-1 0-1,1-1 1,0 1 0,0 0-1,0-1 1,0 1-1,0-1 1,0 0-1,0 0 1,0 0-1,0-1 1,4 1-1,-3-1-14,-1 0 0,1-1 0,0 1 0,-1-1-1,1 0 1,-1 0 0,1 0 0,-1 0 0,0-1 0,1 1 0,-1-1-1,0 0 1,0 0 0,0 0 0,0 0 0,-1-1 0,4-2 0,4-7 45,0-1 0,-1 0 0,0-1 0,-1 0 0,13-30 0,-20 43-56,14-38 136,-1 0-1,-2 0 0,13-74 1,-16 54 3,-2-2 1,-2-79 0,-7 79-55,-12-69-1,12 114-29,-1 0 0,-1 1 0,-8-23-1,10 32-154,-1 0 0,0 0 0,0 0 0,0 1 0,-1-1 0,0 1 0,0 0 0,0 0 0,-1 0 0,0 1 0,-5-5 0,9 8 5,0 0 0,0 0-1,0 1 1,0-1 0,0 0 0,0 1-1,-1-1 1,1 1 0,0-1 0,0 1 0,0 0-1,0-1 1,-1 1 0,1 0 0,0 0 0,0 0-1,-1 0 1,1 0 0,0 0 0,0 0 0,-2 1-1,2-1-89,0 1 0,0-1-1,0 1 1,1 0 0,-1 0-1,0-1 1,0 1-1,0 0 1,1 0 0,-1 0-1,1 0 1,-1 0-1,0 0 1,1 0 0,0 0-1,-1 0 1,1 0-1,-1 2 1,0 2-423,0-1 0,1 1 0,0 0 0,-1 0 0,2 0 0,-1 0 0,0 0-1,1 0 1,2 8 0,15 27-4166,4 3 1542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4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33 1568,'0'0'501,"-7"0"289,10-5 1871,-4-15 5608,1 20-8129,0 0 1,0-1 0,-1 1-1,1 0 1,0 0-1,0-1 1,0 1 0,0 0-1,0 0 1,0-1 0,-1 1-1,1 0 1,0 0 0,0-1-1,0 1 1,0 0 0,-1 0-1,1 0 1,0-1 0,0 1-1,-1 0 1,1 0 0,0 0-1,0 0 1,-1 0-1,1-1 1,0 1 0,-1 0-1,-1 1 71,0 0 0,0 0-1,-1 0 1,1 0-1,0 0 1,0 1-1,1-1 1,-1 1 0,0-1-1,-2 3 1,2-2-108,-3 3 52,-1 1 0,1 0 0,0 1 0,0-1 0,0 1 0,-4 11 0,0-1 140,-9 30 0,17-43-226,0 1 0,0-1-1,0 1 1,0-1 0,1 1 0,0 0-1,0-1 1,0 1 0,1-1 0,-1 1 0,1-1-1,0 1 1,1-1 0,2 8 0,-2-9 19,-1 0 1,0 0-1,1 0 1,0-1-1,0 1 1,0-1-1,0 0 1,0 1-1,0-1 0,0 0 1,1 0-1,-1 0 1,1-1-1,0 1 1,-1 0-1,1-1 1,0 0-1,0 0 1,0 0-1,0 0 1,0 0-1,4 0 1,-2-1-71,-1 0 0,1-1 0,-1 1 0,1-1 0,-1 0 0,0 0 0,0-1 0,1 1 0,-1-1 0,0 0 1,0 0-1,0 0 0,-1-1 0,6-3 0,6-6 241,26-28 0,39-54 301,-22 25-101,-50 58-387,-2 4 155,-6 7-224,0 0-1,0 0 1,0 0-1,0 0 1,0 0-1,0 0 1,0 0-1,0 0 1,0 0-1,0 0 1,0 0-1,0 1 1,0-1-1,0 0 1,0 0-1,0 0 0,0 0 1,0 0-1,0 0 1,0 0-1,0 0 1,0 0-1,0 0 1,0 0-1,0 0 1,0 0-1,0 0 1,0 0-1,0 0 1,0 0-1,0 0 1,0 0-1,0 0 1,0 0-1,0 0 0,0 0 1,0 0-1,0 1 1,0-1-1,1 0 1,-1 0-1,0 0 1,0 0-1,0 0 1,0 0-1,0 0 1,0 0-1,0 0 1,0 0-1,0 0 1,0-1-1,0 1 1,0 0-1,0 0 1,0 0-1,0 0 0,0 0 1,0 0-1,0 0 1,1 0-1,-1 0 1,2 15 294,-1-13-279,-1 1 0,1-1 1,-1 0-1,0 0 0,1 0 1,-1 0-1,0 0 0,0 0 1,-1 3-1,-5 20 153,-1-1 1,-2 1-1,-16 33 1,-7 19-80,-35 166 130,66-236-204,-81 240-76,73-224 38,-2-1 1,-22 35-1,29-51 2,0 0-1,0 0 1,-1-1-1,0 1 0,0-1 1,0 0-1,0 0 1,-10 6-1,10-9-13,1 0 0,-1 0-1,1 0 1,-1 0 0,0-1 0,0 1-1,0-1 1,0 0 0,0-1-1,0 1 1,0-1 0,-10-1-1,7 0-51,-1 0-1,0 0 0,0-1 1,1-1-1,-1 1 0,1-1 0,0 0 1,-13-8-1,18 10 68,1-1 1,-1 0-1,1 0 1,-1 0-1,1 0 0,0-1 1,0 1-1,0 0 1,0-1-1,0 0 0,0 1 1,1-1-1,-1 0 1,1 0-1,0 0 0,0 0 1,0 0-1,0 0 1,1 0-1,-1 0 0,1 0 1,0 0-1,-1-1 1,2 1-1,-1 0 0,1-4 1,0 2 33,0 0-1,0-1 1,1 1-1,0 0 1,0 0 0,1 0-1,-1 0 1,1 1 0,0-1-1,0 1 1,1-1 0,-1 1-1,6-5 1,6-4 99,0 2 1,24-16-1,-14 10 112,-13 9-142,-1 1 0,1 0-1,0 1 1,0 0 0,1 1-1,0 0 1,0 1 0,0 0-1,0 1 1,1 1-1,-1 0 1,1 0 0,-1 2-1,1 0 1,0 0 0,-1 1-1,17 4 1,-19-3-132,0 0 0,0 1 1,0 0-1,0 1 0,0 0 0,18 10 1,-20-4-3401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5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418 840 4480,'-9'-17'1751,"8"15"-1286,-1-1 1,1 0 0,0 1-1,-1 0 1,1-1 0,-1 1-1,0 0 1,0 0 0,0 0-1,0 0 1,0 0 0,-1 0-1,1 0 1,-3-1 0,-1 1-77,1 0 1,0 0 0,-1 1-1,1-1 1,-1 1-1,1 1 1,-1-1 0,1 1-1,-1 0 1,-7 0 0,-7 3 225,-29 7 1,42-9-470,-14 4 186,-1 2-1,1 0 1,-34 17-1,43-18-222,1 0 0,0 1 0,0 1 0,1 0 0,-1 0 0,2 1 0,-15 16 0,22-23-84,0 1 0,1-1 0,-1 1 0,1-1 0,-1 1 0,1-1 0,0 1 0,0 0 1,0-1-1,1 1 0,-1 0 0,1 0 0,-1 0 0,1 0 0,0-1 0,0 1 0,1 5 0,-1-4 0,1-1 0,0 0 0,1 0 0,-1 1 0,0-1 0,1 0 0,0 0 0,0 0 0,0 0 0,0-1 0,0 1 0,0 0 0,1-1 0,3 3 0,-1-1 51,1 0-1,0-1 1,0 1-1,0-1 0,0-1 1,1 1-1,-1-1 1,1 0-1,-1 0 0,1-1 1,0 0-1,0 0 1,-1-1-1,1 0 0,7 0 1,2-2 12,1 0-1,-2-1 1,1 0 0,0-1 0,19-8 0,-24 7-85,0 0 1,0-1 0,-1 0 0,0-1 0,0 0 0,0 0 0,-1-1 0,0 0-1,-1-1 1,0 0 0,0 0 0,-1-1 0,0 0 0,6-11 0,-3 0 91,0-1 0,-1 0 1,-1 0-1,-1-1 0,-1 0 1,3-29-1,6-63 86,-1-169 1,-15 226-252,-12-85 1,10 121 298,1-30 1,-1 26-126,2 20-112,0 15-40,-3 93 784,-9 61-153,1-53-500,4 42 507,12 154-1,3-251-457,-4-37-163,2 34-1,-3-41 343,-1-5-1776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5:4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7232,'-11'0'13247,"22"0"-9673,-8-2-3417,1 0 0,0 1 0,0 0 0,0 0 0,0 0 0,1 0 1,-1 1-1,0-1 0,0 1 0,0 0 0,1 0 0,-1 1 0,0-1 1,0 1-1,0 0 0,0 0 0,0 1 0,0-1 0,0 1 0,0 0 0,-1 0 1,1 0-1,0 0 0,-1 1 0,0-1 0,0 1 0,5 4 0,-6-4-108,0 0-1,1 0 0,-1 0 1,-1 0-1,1 1 0,0-1 1,-1 1-1,1-1 0,-1 1 1,0 0-1,0-1 0,-1 1 1,1 5-1,-1-4-5,0 0-1,-1 0 1,0 0 0,1-1 0,-2 1-1,1 0 1,-1-1 0,1 1 0,-1-1-1,-3 6 1,-5 5 79,0-1-1,-14 17 0,-2 2 160,14-19-219,8-10 26,0 0 0,0 1 0,1-1 0,0 1 0,-5 9 0,7-13-61,1 0 0,-1 1 0,1-1 1,0 0-1,0 0 0,-1 0 0,1 0 1,0 1-1,0-1 0,0 0 0,0 0 0,1 0 1,-1 1-1,0-1 0,0 0 0,1 0 0,-1 0 1,1 0-1,-1 0 0,1 0 0,-1 0 0,1 0 1,-1 0-1,1 0 0,0 0 0,0 0 1,0 0-1,-1 0 0,1 0 0,0-1 0,0 1 1,0 0-1,2 0 0,1 1-33,-1 0-1,1-1 1,0 1-1,-1-1 1,1 0-1,0 0 1,0 0-1,6 0 1,36-1-1717,-27 0-459,-4-1-2039,0 0 0,-1-2 0,19-4 0,-5 3-323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6:17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43 2656,'-6'-8'698,"4"5"-366,0 0 0,0 0 1,-1 0-1,0 0 0,1 0 1,-7-4-1,9 5-698,5 2 109,-3 1 260,-1-1 1,0 0-1,1 0 1,-1 0-1,0 0 0,1 0 1,-1 0-1,1 0 0,-1 0 1,0 0-1,1 0 1,-1-1-1,0 1 0,1-1 1,-1 1-1,2-2 1,5-1-1055,-3 2 507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6:21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5 1728,'0'0'127,"0"-1"1,0 1-1,0 0 1,-1 0-1,1-1 1,0 1-1,0 0 1,0 0-1,0 0 1,-1-1-1,1 1 1,0 0-1,0 0 1,0 0-1,-1 0 1,1-1-1,0 1 1,0 0-1,-1 0 1,1 0-1,0 0 1,0 0-1,-1 0 0,1 0 1,0 0-1,-1 0 1,1 0-1,0 0 1,0 0-1,-1 0 1,1 0-1,0 0 1,0 0-1,-1 0 1,1 0-1,-17 2 1715,7 0-999,-37-2 2672,41 0-2416,6 5-122,1 2-2125,-1 3-4084,0-2 2907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6:42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35 3072,'4'-2'2524,"26"-5"9061,-16 4-12505,39-6 1469,-32 4-357,31-2 0,58 6 144,-34 3-64,-43-2-285,62 8-1,-56-2 219,0 3-1,39 13 1,-66-17-181,0 0 0,-1 1 1,0 0-1,17 11 0,-24-13 33,1-1-1,-1 0 1,0 1-1,0 0 1,-1 0-1,1 0 0,-1 1 1,0-1-1,0 1 1,0 0-1,-1 0 1,1 0-1,1 7 1,7 26 201,-2 1 1,-2 0 0,5 75-1,-12-94-68,0-1 0,-1 1 0,-1-1 0,-8 32 0,4-19-130,5-25-99,0 0 1,0 0-1,0 0 0,-6 12 0,-12 32 333,14-35-118,-15 29 0,0 5 271,5-14-244,11-25-160,0 1 0,0 0 0,-2 17 0,3-14-62,-9 25 0,-18 59 470,9-28-246,12-44-109,-25 51 0,7-23 76,17-33 22,-23 39 0,-27 37 259,50-78-343,1 0 0,1 0 0,0 1-1,1 0 1,2 0 0,0 0 0,1 1 0,2 0 0,-1 42 0,3-50-44,0 0 0,1 1 1,1-1-1,0 0 1,1 0-1,1 0 1,0-1-1,1 1 0,0-1 1,8 14-1,-5-14 40,3 4-125,0-1-1,26 30 1,53 53 750,-85-94-648,0-1 0,0 0 0,0 0 0,0 0 0,1 0 0,6 2 0,12 9-8,-20-13-8,-1 0 0,0 0 0,0-1 0,0 0 0,1 1 0,-1-1-1,1 0 1,-1-1 0,1 1 0,3 0 0,40-1 88,-24-1-172,-9 1 192,-8 0-187,1-1 0,-1 2 0,1-1 0,-1 1 0,1 0 0,6 2 0,6 0-276,-18-2 741,-10 9-933,1-1 613,8-8-121,-1 0 0,0 0 0,1 0 0,-1 0 0,0 0 0,1-1 0,-1 1 0,0 0 1,0 0-1,0 0 0,-1 0 0,-9 6-27,1 0 0,-1 0 0,-11 13 0,16-15 91,-1 2-112,0 1 1,0 0 0,1 0 0,0 0-1,-7 14 1,8-14-9,4-6 36,0 1 0,1-1 0,-1 0 0,1 0 0,-1 0 0,1 1 0,-1-1 0,1 0 0,0 0 0,0 3 0,-1 14-11,0-15 20,1 0-1,0 0 1,-1 1-1,2-1 1,0 7-1,0 9-19,0-8 31,1 0 0,0 0 0,0-1 0,1 1 0,1-1 0,9 22 0,2 5-160,-7-18 134,1-1-1,1 1 1,0-2 0,1 0-1,1 0 1,1-1-1,1 0 1,0-1 0,20 16-1,80 62 90,-87-71-110,-2 0 0,25 30-1,-46-49 35,4 5 10,-1 1 0,0 0 1,0 1-1,-1-1 0,0 1 0,5 16 0,-1 2 23,9 42 0,-8-17-14,-3 1 0,-2 0 1,-3 0-1,-7 109 0,1-137-11,-1 1-1,-15 48 1,-25 51 9,34-101-15,-14 36 26,-3-2-1,-3-1 1,-2-1 0,-3-2-1,-2-1 1,-58 66 0,92-118-21,-73 85 89,-139 127 1,0-59-299,123-93-73,-59 37-1669,44-44-2596,58-35 392,4-3 1312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6:44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1056,'-1'3'25344,"6"0"-28699,-1-2 3485,0 0 1,1-1 0,-1 0-1,0 0 1,1 0 0,4-1-1,3 1 70,4 0 138,147 4 1191,51-5-351,-155-1-1044,36-2 117,369-7 495,-22 1-522,-314 6-139,-49 1-105,86-1-40,-63 5 336,-87-1-4839,-95 0-5544,55 0 7969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6:46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6 4992,'-5'-6'14372,"6"12"-11607,9 12-3081,65 67 2049,-15-2-895,-38-50-561,50 56 0,-28-47-97,1-1 0,3-3 1,1-1-1,85 47 0,-121-77-101,-5-3-25,-1 0 0,1 1 0,-1-1 0,0 1 1,0 1-1,-1 0 0,9 9 0,-15-15-40,1 0 0,-1 0 0,0 1 0,1-1 0,-1 0 0,0 1-1,0-1 1,0 1 0,1-1 0,-1 0 0,0 1 0,0-1 0,0 0 0,0 1 0,1-1-1,-1 1 1,0-1 0,0 1 0,0-1 0,0 0 0,0 1 0,0-1 0,0 1 0,0-1-1,0 0 1,-1 1 0,1-1 0,0 1 0,0-1 0,0 1 0,0-1 0,0 0 0,-1 1-1,0 0 14,0 0 0,-1 0 0,1 0 0,0-1 0,-1 1 0,1 0 0,0-1 0,-1 1 0,-2 0 0,-68 18 216,-59 19 52,115-31-263,-1 0 0,1 1 0,0 1 0,1 0 0,-25 20 0,-70 78-6,98-93 17,-228 233 576,198-204-86,42-43-520,0 0-1,-1 0 1,1 0-1,0 0 0,0 0 1,0 0-1,0 0 0,0 0 1,0 0-1,0 0 0,0 0 1,0 0-1,0 0 0,0 0 1,0 0-1,-1 0 1,1 0-1,0 0 0,0 0 1,0 0-1,0 0 0,0 0 1,0 0-1,0 0 0,0 0 1,0 0-1,0 0 0,0 0 1,0 0-1,-1 0 1,1 0-1,0-1 0,0 1 1,0 0-1,0 0 0,0 0 1,0 0-1,0 0 0,0 0 1,0 0-1,0 0 0,0 0 1,0 0-1,0 0 1,0 0-1,0 0 0,0-1 1,0 1-1,0 0 0,0 0 1,0 0-1,0 0 0,0 0 1,0 0-1,0 0 0,0 0 1,0 0-1,0 0 1,0-10 230,2-15-205,-1 23 2,20-242 241,-20 199-213,-2 1 1,-3 0-1,-13-70 1,7 67-36,-1-8-236,-30-86-1,-5 35-1770,16 54-1490,24 43 1609,-1 1 0,1 0 0,-11-9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6:50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634 7 1728,'5'0'10714,"-49"-4"-4172,35 3-6234,1 0 0,-1 0 0,0 1 0,0 0 0,1 1 0,-1-1 0,0 2 0,0-1-1,-12 5 1,4 1-106,0 1 0,0 0 1,1 1-1,0 1 0,0 0 0,1 1 0,1 1 0,-15 16 0,26-25-176,0 0 0,1 0 0,0 0 0,0 1 0,0-1 0,0 1 0,1 0 0,-1-1 0,1 1 0,0 0 0,0 0 1,0 0-1,1 0 0,-1 0 0,1 0 0,0 0 0,0 0 0,0 0 0,1 0 0,-1 0 0,1-1 0,0 1 0,0 0 0,0 0 0,4 6 0,27 78 214,117 215 1024,-148-301-1236,1-1 0,-1 1 0,0 0 1,-1 0-1,1 0 0,0 0 0,0 0 0,-1 0 0,1 0 0,-1 0 0,0 0 0,0 0 0,1 0 0,-1 0 1,-1 0-1,1 0 0,0 0 0,0 0 0,-1 0 0,1 0 0,-1 0 0,0 0 0,1 0 0,-1 0 0,0 0 1,0 0-1,0 0 0,-1-1 0,-1 4 0,-3 1 51,0 0 0,0-1 1,0 1-1,-1-1 0,0 0 0,0-1 1,0 0-1,0 0 0,-1 0 0,0-1 1,-9 3-1,-12 2 40,-55 7-1,42-9-224,-89 8-1627,90-7 440,-8 1-1889,19-6-1852,30-2 4966,0 0-1,0 0 1,1 0-1,-1-1 0,0 1 1,0 0-1,0 0 1,0 0-1,0 0 1,0 0-1,0 0 1,0 0-1,0-1 1,0 1-1,0 0 1,0 0-1,0 0 0,0 0 1,0 0-1,0 0 1,0-1-1,0 1 1,0 0-1,0 0 1,0 0-1,0 0 1,0 0-1,0 0 1,0-1-1,0 1 0,0 0 1,0 0-1,0 0 1,0 0-1,0 0 1,-1 0-1,1 0 1,0-1-1,0 1 1,0 0-1,0 0 0,0 0 1,0 0-1,0 0 1,0 0-1,-1 0 1,1 0-1,0 0 1,0 0-1,0 0 1,0 0-1,0 0 1,0 0-1,-1 0 0,1 0 1,0 0-1,0 0 1,0 0-1,0 0 1,0 0-1,0 0 1,-1 0-1,1 0 1,0 0-1,0 0 1,0 0-1,0 0 0,0 0 1,8-6-2557,13-1-79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6:50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4576,'-1'0'84,"1"-1"1,0 0-1,0 0 0,0 1 1,0-1-1,1 0 1,-1 0-1,0 1 0,0-1 1,0 0-1,1 0 1,-1 1-1,0-1 0,1 0 1,-1 1-1,0-1 0,1 0 1,-1 1-1,1-1 1,-1 1-1,1-1 0,-1 1 1,1-1-1,0 1 1,-1-1-1,1 1 0,0 0 1,-1-1-1,1 1 1,0 0-1,-1-1 0,1 1 1,0 0-1,0 0 0,-1 0 1,1 0-1,1-1 1,0 1 169,-1-1 54,0 1-176,-1 0 0,0 0 0,0 0 0,1-1 0,-1 1 0,0 0 0,1 0 1,-1 0-1,0 0 0,0 0 0,1 0 0,-1 0 0,0 0 0,1 0 0,-1 0 1,0 0-1,1 0 0,-1 0 0,0 0 0,1 0 0,-1 0 0,0 0 0,0 0 0,1 0 1,-1 0-1,0 1 0,1-1 0,-1 0 0,0 0 0,0 0 0,1 0 0,-1 1 0,0-1 1,0 0-1,0 0 0,1 1 0,-1-1 0,0 0 0,0 0 0,0 1 0,0-1 0,1 0 1,-1 1-1,0-1 0,0 0 0,0 0 0,0 1 0,0-1 0,0 0 0,0 1 0,0-1 1,0 0-1,0 1 0,0-1 0,0 0 0,0 1 0,0-1 0,0 0 0,-1 1 1,-6 62 4378,-2-8-3069,4-30-734,-1 27 1,4-25-235,0-1 40,1-1 0,3 29 0,-2-47-352,1 0-1,0-1 1,1 1 0,-1-1-1,1 1 1,1-1-1,-1 1 1,1-1 0,0 0-1,1 0 1,-1-1 0,9 12-1,-9-15-98,-1 0-1,1 0 0,0 0 1,-1 0-1,1 0 0,0 0 1,0-1-1,0 1 1,0-1-1,0 0 0,1 0 1,-1 0-1,0 0 1,0-1-1,1 1 0,-1-1 1,0 0-1,1 0 0,-1 0 1,6-1-1,-5 0-35,0 0-1,0 0 1,0 0-1,0-1 1,0 0-1,0 1 0,0-1 1,-1-1-1,1 1 1,-1 0-1,1-1 1,-1 0-1,0 0 1,0 0-1,0 0 1,3-5-1,3-7-49,0 0 0,-1-1 0,-1 0 0,-1-1 0,0 1-1,-1-1 1,-1 0 0,-1 0 0,0-1 0,-1 1 0,-1-26 0,-4 0-4115,-4 3-4353,7 39 8183,0 0 0,0 0 0,0 0 0,0 0 0,0 0-1,0 0 1,0 0 0,0 1 0,1-1 0,-1 0 0,0 0 0,0 0 0,1 0 0,-1 0 0,1 1 0,-1-1 0,1 0 0,-1 0 0,1 1 0,-1-1 0,1 0 0,-1 1-1,1-1 1,0 1 0,0-1 0,0 0 0,0 0 77,12-8-3129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6:51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13 8384,'-23'-11'2704,"22"11"-2656,1-1 0,0 1 0,-1 0 0,1 0 0,-1 0 1,1 0-1,-1 0 0,1 0 0,0 0 0,-1 0 0,1 0 0,-1 0 1,1 0-1,0 0 0,-1 0 0,1 0 0,-1 0 0,1 1 1,-1-1-1,1 0 0,0 0 0,-1 0 0,1 1 0,0-1 0,-1 0 1,1 1-1,0-1 0,-1 0 0,1 0 0,0 1 0,0-1 0,-1 1 1,1-1-1,0 1 0,-1 0 367,0 0 1,0 1-1,0-1 1,0 0-1,1 1 0,-1-1 1,0 1-1,1-1 1,-1 1-1,1-1 1,0 1-1,0 0 0,-1 1 1,-3 35 2784,2-12-1784,-17 162 1666,16-121-2481,-1 124 606,6-155-1106,-2-24-28,0 0 0,4 18 0,-2-20 357,-4-31-545,-5-54-57,4-102-1,3 119 59,0 45 112,0-1 0,1 1 0,1 0 0,0 0 0,1 0 0,0 0 0,11-25 0,-11 32 3,1-1 1,0 0-1,0 1 0,0 0 1,1 0-1,0 0 0,0 0 1,1 1-1,-1 0 0,1 0 1,1 0-1,-1 1 0,0 0 1,1 0-1,8-3 0,9-3 147,1 1 0,0 1-1,29-5 1,-41 11-65,0 0 1,0 0-1,1 2 1,-1 0 0,1 0-1,-1 1 1,27 6-1,-38-7-82,8 3 57,0 0-1,16 7 0,-23-9-33,-1 0 1,0 0-1,0 1 0,0-1 1,0 1-1,0-1 0,0 1 1,0 0-1,0 0 0,0 0 1,-1 0-1,1 0 0,-1 0 1,0 0-1,1 0 0,0 4 1,-1-2 13,0 1 0,0-1 0,-1 1 0,0 0 0,1-1 0,-2 1 0,1 0 0,0-1 0,-1 1 0,0 0 0,0-1 0,-4 9-1,-2 5-47,-17 30-1,23-47 13,-52 87 2,-10 18-157,61-103 152,1 1 1,-1-1-1,1 0 1,0 1-1,0-1 0,1 1 1,-1-1-1,1 1 1,0 0-1,0-1 0,0 1 1,0-1-1,0 1 0,1 0 1,0-1-1,0 1 1,0-1-1,0 0 0,0 1 1,1-1-1,-1 0 1,1 0-1,0 0 0,0 0 1,0 0-1,4 4 0,6 5 86,-1-1-1,2 0 1,0 0-1,20 11 0,-21-14-25,106 66 701,-113-71-720,-3-2 13,1 1 0,-1-1 0,0 1 0,1-1 0,-1 1 0,0 0 0,0 0 0,0 0 0,0 0 0,-1 0 0,1 0 0,0 1 0,-1-1 0,3 5 0,-4-6-48,0-1 0,0 1 1,0 0-1,0 0 0,0-1 1,0 1-1,0 0 0,0-1 0,0 1 1,-1 0-1,1-1 0,0 1 0,0 0 1,-1-1-1,1 1 0,0-1 1,-1 1-1,1 0 0,0-1 0,-1 1 1,1-1-1,-2 1 0,0 1-8,0 0 0,0-1 0,0 0 0,-1 0 0,1 1 0,0-1 0,-1-1 0,1 1-1,-4 0 1,3 0-21,-27 7-241,-35 3 0,-211 5-5927,95-21-3328,104 4 5286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0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487 86 3904,'0'-6'227,"0"-1"954,0-1 1,0 1-1,0-1 1,-1 1 0,-1 0-1,1 0 1,-4-11 0,4 17-1064,0 0 1,1 0 0,-1 0 0,0 1 0,0-1 0,0 0 0,0 1-1,1-1 1,-1 0 0,0 1 0,0-1 0,0 1 0,0 0-1,0-1 1,0 1 0,-1 0 0,1-1 0,0 1 0,0 0 0,0 0-1,0 0 1,0 0 0,-2 0 0,-1 1 149,0-1 0,0 1 0,0 0 0,-8 2-1,5 0-90,0 0-1,1 1 1,-1 0-1,0 1 1,1-1-1,-8 8 1,11-9-101,-46 43 439,-83 102 0,58-53-369,63-79-158,1 1 0,0 0 0,1 0-1,-6 21 1,13-33-17,0 0 0,0 1-1,1-1 1,0 1 0,0-1-1,1 1 1,-1-1 0,1 1 0,0 0-1,1 5 1,0-7 10,0 0 1,1 0-1,-1-1 0,1 1 1,0 0-1,0-1 0,0 1 0,0-1 1,0 0-1,1 0 0,-1 0 1,1 0-1,0 0 0,6 4 0,-2-2 95,-1 0 0,1-1 0,0 0 0,0 0 0,1-1 0,-1 0 0,1 0 0,-1-1 0,1 0-1,0 0 1,0-1 0,0 0 0,0 0 0,0-1 0,0 0 0,0-1 0,0 1 0,0-2 0,0 1 0,0-1-1,0 0 1,-1-1 0,1 1 0,-1-1 0,0-1 0,1 0 0,-2 0 0,1 0 0,7-7 0,-4 2 9,-1 0 1,1-1 0,-2-1-1,0 0 1,0 0 0,-1 0 0,0-1-1,-1 0 1,6-15 0,-5 7 0,-1 0 1,-1-1-1,0 1 1,-2-1-1,1-24 1,-3 31 107,0 0 1,1 0 0,4-17-1,-4 95-658,1-2 546,1 158 642,-13-74-239,-50 261 0,51-374-261,-2 0-1,-21 48 1,22-61-71,-1 0-1,-1-1 1,-1 0 0,-27 33 0,36-48-139,0 0 0,-1-1-1,1 1 1,-1-1 0,0 0 0,0 0 0,0 0 0,0-1 0,-1 1 0,1-1-1,-1 0 1,0 0 0,1-1 0,-1 1 0,0-1 0,0 0 0,0-1-1,0 1 1,-9-1 0,7 0-77,0-1 0,1-1 0,-1 1-1,0-1 1,0 0 0,1-1 0,0 1 0,-1-1-1,1 0 1,-8-6 0,4 2-18,1 0-1,0 0 1,0-1-1,0 0 1,-9-12-1,16 18 54,0 0 0,1 0-1,0 0 1,-1-1 0,1 1 0,0-1-1,0 1 1,0-1 0,0 1 0,1-1-1,-1 1 1,1-1 0,-1 0-1,1 1 1,0-1 0,0-2 0,1 1-3,0 0 0,-1 1 0,1-1 0,1 0 0,-1 1 0,1 0 0,-1-1 1,1 1-1,0 0 0,3-4 0,3-3-53,1 0 1,1 0 0,0 1-1,20-15 1,5-1-39,-3 2-81,49-45 0,9-31-82,13-12 431,-57 69-112,2 2-1,1 2 0,84-48 1,-85 60-27,58-37 332,-74 40-174,48-44 1,-66 53-88,0-1 0,-1 0 0,-1 0 1,-1-2-1,14-22 0,-6-1 162,-1-1 0,-2 0 0,-1-1 0,8-48 0,-18 67 74,-4 16-174,-3 13-157,1-2 21,1 1-1,-1 0 0,1-1 0,0 10 1,0 5 33,-2 99 48,4-54 59,-2-38-135,1 0 0,6 32 0,-4-39 6,-2-13 10,0 0 1,0 0-1,0 0 1,0 0-1,1 0 1,0 0-1,1 0 1,-1-1-1,1 1 1,0-1-1,0 1 1,5 5 0,-7-10-4,0-1 0,0 1 0,0-1 1,0 0-1,0 1 0,0-1 1,1 0-1,-1 1 0,0-1 0,0 0 1,0 0-1,0 0 0,0 0 1,0 0-1,0 0 0,0 0 1,0-1-1,1 1 0,-1 0 0,0-1 1,0 1-1,0 0 0,0-1 1,0 1-1,0-1 0,-1 0 1,1 1-1,0-1 0,1-1 0,7-4 36,-1-1-1,9-8 1,-11 9 23,11-10-73,0-2-1,26-35 1,19-43 34,-24 35 53,-37 58-116,12-15-13,-13 18 25,0-1 0,1 1 1,-1 0-1,0 0 1,0-1-1,1 1 0,-1 0 1,0 0-1,0-1 0,1 1 1,-1 0-1,0 0 1,1 0-1,-1-1 0,0 1 1,1 0-1,-1 0 1,0 0-1,1 0 0,-1 0 1,0 0-1,1 0 1,-1 0-1,0 0 0,1 0 1,-1 0-1,0 0 0,1 0 1,-1 0-1,0 0 1,1 0-1,-1 0 0,0 1 1,1-1-1,-1 0 1,0 0-1,1 0 0,-1 0 1,0 1-1,1-1 0,-1 0 1,0 0-1,0 1 1,1-1-1,-1 0 0,0 1 1,0-1-1,0 0 1,0 0-1,1 1 0,-1-1 1,0 1-1,2 6-25,0-1 0,0 1 1,0 0-1,-1 0 0,0 0 0,-1 0 0,0 0 0,0 0 0,-1 9 1,0-4 33,1-1 1,3 22 0,1-9 64,1-1 1,1 0-1,16 39 0,-20-57-48,0-1 0,1 1-1,-1-1 1,1 0 0,4 4-1,-7-7 3,1 0-1,0 0 0,-1-1 0,1 1 0,0 0 0,0-1 0,0 1 0,-1-1 0,1 1 1,0-1-1,0 1 0,0-1 0,0 0 0,0 1 0,0-1 0,0 0 0,0 0 0,0 0 1,0 0-1,0 0 0,0 0 0,0 0 0,0 0 0,0 0 0,0 0 0,0-1 0,0 1 0,0 0 1,0-1-1,2 0 0,5-5 25,1 0 1,-1 0 0,0-1-1,0 0 1,-1 0-1,0-1 1,0 0 0,9-14-1,2-8-2,19-39 0,17-69-204,-31 72 60,-23 65 90,1 1 0,-1-1 0,0 1 0,0 0 0,0-1 1,1 1-1,-1-1 0,0 1 0,0-1 0,1 1 0,-1-1 0,0 1 0,1 0 0,-1-1 1,0 1-1,1 0 0,-1-1 0,1 1 0,0-1 0,-1 1 9,0 1 0,1-1 0,-1 0 0,0 0 0,0 0 0,1 0 0,-1 0-1,0 0 1,0 0 0,1 0 0,-1 0 0,0 1 0,0-1 0,1 0 0,-1 0 0,0 0 0,0 1-1,1-1 1,-1 0 0,0 0 0,0 0 0,0 1 0,0-1 0,1 1 0,9 22-134,-8-17 12,11 32-72,-6-17 187,1 0 1,11 23 0,-16-39 42,0 0-1,0 0 1,1 0-1,-1 0 1,1-1-1,0 1 1,0-1-1,1 0 1,-1 0 0,1-1-1,0 1 1,10 5-1,-13-9-27,-1 1 0,1 0-1,0-1 1,0 1 0,0-1 0,0 0-1,0 0 1,0 1 0,0-1-1,0-1 1,0 1 0,0 0 0,0 0-1,0-1 1,2 0 0,0 0 18,0-1 1,-1 0-1,1 0 0,-1 0 1,1 0-1,-1 0 0,3-3 1,4-4 40,-1-1 0,-1 0 0,11-15 0,-5 3 75,-1-1 0,-1-1 0,-2 0 0,13-37 0,-20 52-108,0 0-93,0 0-1,2-14 1,-5 19 68,1 1 0,-1-1-1,0 1 1,0-1-1,0 1 1,-1-1 0,1 1-1,-1-1 1,1 1 0,-3-5-1,3 8-20,0 0-1,0 0 1,0-1 0,-1 1 0,1 0-1,0-1 1,0 1 0,-1 0-1,1 0 1,0 0 0,0-1-1,-1 1 1,1 0 0,0 0 0,-1 0-1,1 0 1,0-1 0,-1 1-1,1 0 1,0 0 0,-1 0-1,1 0 1,0 0 0,-1 0-1,1 0 1,0 0 0,-1 0 0,1 0-1,0 0 1,-1 0 0,1 0-1,0 0 1,-1 1 0,1-1-1,0 0 1,-1 0 0,1 0-1,0 0 1,0 1 0,-1-1 0,1 0-1,0 0 1,0 0 0,-1 1-1,1-1 1,0 0 0,0 0-1,0 1 1,-1 0 0,-12 16-300,8-7 266,0 1 0,2 1 0,-1-1-1,1 1 1,1-1 0,-2 23-1,3-20 60,1-1 0,0 1-1,1-1 1,0 1 0,1-1-1,1 0 1,4 16 0,-3-20-6,-1 1 1,1-1-1,1 0 0,0-1 1,0 1-1,0-1 1,1 0-1,1 0 0,-1-1 1,12 10-1,-13-12 61,1 0-1,0-1 1,0 0-1,0 0 1,0 0-1,0-1 1,1 0-1,0 0 1,0-1-1,7 2 1,-9-3-3,1 0 0,-1-1 1,0 0-1,1 0 0,-1-1 1,1 1-1,-1-1 0,0 0 1,1-1-1,-1 1 0,0-1 1,0 0-1,9-5 0,-10 5-35,1-1 0,-1 0 0,0 0-1,0-1 1,0 1 0,0-1 0,0 0-1,4-7 1,0 2-23,8-14 20,0 0 0,-1-1-1,20-44 1,-22 41-13,40-101-234,-36 93 347,-12 45-518,-1 20 378,-1 1 0,-1 0 0,-2-1 0,-1 1 0,-2 0-1,0-1 1,-2 1 0,-9 28 0,11-51 22,1-1-1,-1 1 1,0-1 0,0 0 0,-5 7 0,6-11 45,0 0 1,-1 0 0,1 0 0,-1 0-1,1-1 1,-1 1 0,0-1-1,0 1 1,0-1 0,0 0-1,-1 0 1,-4 1 0,5-2-30,0 0 0,-1 0 1,1-1-1,0 0 1,-1 0-1,1 0 0,-1 0 1,1 0-1,-7-2 0,6 1 7,-1 1 0,0-1-1,0 1 1,-9 1 0,-18-1-151,33-1 105,1 0 0,-1 1 0,0-1 0,0 0 0,0 1 0,1-1 1,-1 1-1,0-1 0,0 1 0,2-1 0,73 5-25,147 11-394,-201-12-263,-14-2-1554,2 1-4968,-14-11-308,3 0 3850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5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7808,'-6'4'9982,"7"8"-5303,-6 59-2002,4-18-1983,5 173 633,0-171-1138,2 0-1,15 60 0,-17-100-116,1 1 0,0-1 0,1 0 0,1 0 0,0-1 0,2 0 0,-1 0 0,1 0 0,12 11 0,-20-24-27,0 0 0,0 0 0,0 0 0,0 0 0,0 0 0,0-1 0,0 1 0,0 0 0,0-1 0,0 1 0,1 0 0,-1-1 0,0 0 0,0 1 0,1-1 0,-1 0 0,0 0 0,0 1 0,1-1-1,1-1 1,0 1 10,-1 0-1,0-1 1,0 0-1,0 0 1,0 1-1,0-1 1,-1 0-1,1 0 1,0-1-1,0 1 1,2-3-1,0 0-26,0 0-1,0-1 1,-1 1-1,1-1 0,-1 0 1,0 1-1,-1-1 1,1-1-1,2-6 0,7-27-91,14-59 128,51-304 784,-67 353-955,-4 27-357,-2-1 0,0 0 0,0-27 1,-4 43-402,1-10-1067,-9 35-13341,7-13 13801,0 0-1,1 7 1,-2 9-344,-6 28-1363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0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37 9312,'-71'-16'4192,"46"11"-3616,16 1-1024,4 4 128,0-3-2080,10-2 1344,4 1-4032,10 4 2848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0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1087 4064,'0'0'6773,"-6"-4"-3088,5 3-3550,0 1 0,0-1-1,0 1 1,1-1 0,-1 1-1,0 0 1,0-1-1,0 1 1,0 0 0,0 0-1,0-1 1,0 1 0,0 0-1,0 0 1,0 0 0,0 0-1,0 0 1,1 0 0,-1 1-1,0-1 1,0 0 0,0 0-1,0 1 1,0-1 0,0 1-1,-1 0 1,-24 15 755,22-14-669,-123 94 1760,40-29-1488,68-54-609,1 1 0,1 1 0,-20 22 0,35-36 82,1 1 0,-1 0 0,1 0 0,0-1 0,0 1 0,-1 0-1,2 0 1,-1 0 0,0 0 0,0 0 0,1 1 0,-1-1 0,1 0-1,-1 0 1,1 0 0,0 1 0,0-1 0,0 4 0,1-4 23,0 1 0,0-1 0,0 0 1,0 0-1,0 0 0,0 0 0,0 0 1,1 0-1,-1 0 0,1 0 0,-1-1 0,1 1 1,0 0-1,0-1 0,0 1 0,0-1 1,0 0-1,2 1 0,5 3 103,1-1 0,0 0-1,0 0 1,1-1 0,-1 0 0,0-1 0,16 1-1,-11-2 95,-1-1 0,1 0 0,0 0 0,27-7 0,-27 4-109,-1-2-1,0 0 1,0-1-1,-1 0 1,0-1 0,0 0-1,0-1 1,-1-1-1,0 0 1,19-19 0,-11 8 56,0-2 0,32-47 1,-15 12 298,52-109 0,-75 138-364,-1-1 1,-2-1-1,-1 0 1,-1 0-1,-2-1 1,7-61 0,-13-115 139,-1 206-208,-13-123 182,10 106-151,-1 1-1,-1-1 1,0 1 0,-14-29 0,17 43-26,0-1 0,0 1 0,-1 0 0,1-1 0,0 1 0,-1 1 0,0-1 0,0 0 0,-6-4 1,8 6-15,-1 0 1,1 1-1,0-1 1,-1 0-1,1 1 1,-1-1-1,1 1 1,-1-1-1,1 1 1,-1 0 0,1 0-1,-1 0 1,0 0-1,1 0 1,-1 0-1,1 0 1,-1 0-1,1 0 1,-1 1-1,1-1 1,-1 1 0,1-1-1,-1 1 1,1-1-1,-1 1 1,1 0-1,0 0 1,0 0-1,-3 1 1,-3 6-27,-1 1 1,1-1 0,0 1-1,1 0 1,0 1 0,1-1-1,0 1 1,-5 13-1,-26 86 25,24-66 6,3 0-1,1 0 1,3 1-1,-1 73 1,7-85 28,1 0 0,2 0 0,1 0 0,1 0 0,2-1 0,1 0 0,14 29 1,-17-46 69,0 0 0,2 0 0,-1-1 0,2 0 0,16 19 0,-22-28-65,1 0 1,-1-1-1,1 1 1,0-1 0,0 0-1,0-1 1,0 1 0,0 0-1,1-1 1,-1 0 0,1 0-1,-1-1 1,1 1-1,0-1 1,0 0 0,0 0-1,0-1 1,-1 1 0,1-1-1,0 0 1,5-1 0,-6 0-2,0 1 0,-1-1 0,0-1 0,1 1 0,-1 0 0,0-1 0,1 0 0,-1 0 0,0 0 0,0 0 0,0 0 0,3-4 0,0 1 24,4-4-5,-1 0-1,0 0 1,0-1 0,-1 0 0,7-12 0,31-59 87,-22 35-91,63-95-315,-87 141 265,0 0-1,0 0 1,0 0 0,0 0-1,0 0 1,0 0-1,0-1 1,0 1 0,0 0-1,0 0 1,0 0-1,0 0 1,0 0-1,0 0 1,1 0 0,-1 0-1,0 0 1,0-1-1,0 1 1,0 0 0,0 0-1,0 0 1,0 0-1,1 0 1,-1 0 0,0 0-1,0 0 1,0 0-1,0 0 1,0 0 0,0 0-1,1 0 1,-1 0-1,0 0 1,0 0 0,0 0-1,0 0 1,0 0-1,0 0 1,1 0-1,-1 0 1,0 0 0,0 1-1,0-1 1,0 0-1,0 0 1,0 0 0,4 8-180,-2 12 68,4 59-119,6 63 326,-8-118-94,0-1 1,2-1 0,1 1 0,10 24 0,-12-36-77,-3-4 113,0-1-1,1 0 0,0 0 1,5 7-1,-8-12-6,1-1-1,0 1 0,-1 0 1,1 0-1,0 0 1,0 0-1,-1 0 1,1-1-1,0 1 1,0 0-1,0-1 0,0 1 1,0-1-1,0 1 1,0-1-1,0 1 1,1-1-1,-1 0 0,0 0 1,0 1-1,0-1 1,0 0-1,0 0 1,0 0-1,1 0 0,-1 0 1,0-1-1,0 1 1,2-1-1,-1 0 8,0 1 0,0-1 0,-1 0 0,1-1 0,0 1 0,-1 0 0,1 0 0,-1-1-1,1 1 1,-1-1 0,0 1 0,0-1 0,1 0 0,0-2 0,13-32 302,-11 26-287,58-171 50,-16 69-182,28-76 177,7-99 288,-49 158-439,16-72-19,-45 171 108,-3 30-37,0-1 0,0 1 0,0 0 0,0-1 0,0 1 1,0 0-1,0 0 0,0-1 0,0 1 0,0 0 0,0-1 0,0 1 0,0 0 0,-1 0 0,1-1 0,0 1 0,0 0 1,0-1-1,0 1 0,0 0 0,-1 0 0,1-1 0,0 1 0,0 0 0,0 0 0,-1 0 0,1-1 0,0 1 0,-1 0 1,0 1-29,1-1 1,-1 1-1,0 0 1,0-1-1,0 1 0,1 0 1,-1 0-1,0 0 1,1 0-1,-1-1 1,1 1-1,-1 0 1,1 0-1,-1 1 1,-42 102-381,-133 509 164,50 23 481,91-448-217,-43 215 857,77-392-526,3-15-212,7-26-87,44-173-183,40-76-176,68-92 363,-62 181-29,-11 26-11,5-49-110,-11-12-64,-19 51 125,-45 118 161,-11 35-219,0 0 1,19-39-1,-20 51-425,-3 4-186,-3 11 241,-1 2 401,-8 58-203,2-29 249,2 2 17,-47 236 21,-71 123 245,71-266 0,-5-2 1,-97 162-1,64-139 736,85-146-767,2-8-87,3-1-149,0 0 0,0 1 0,1-1 0,-1 1 1,0-1-1,1 1 0,-1-1 0,1 1 1,1-4-1,6-10-113,0 1 0,1-1 1,1 1-1,0 1 0,17-17 0,69-58 138,-54 51-56,-13 11-3,201-174-288,-185 162 255,-1 1 99,1 1 0,51-30 1,119-51 95,-200 108-21,0-1-1,0-1 1,-1 0-1,0 0 0,23-28 1,-34 36-41,0-1 1,-1 0-1,1 1 1,-1-1-1,4-8 1,-6 10-43,1 0 1,0 0 0,-1 1-1,1-1 1,-1 0 0,0 0-1,0 0 1,1 0-1,-1 0 1,-1 0 0,1 0-1,0 0 1,0 0 0,-1 0-1,0-2 1,0 3-35,0 0 1,1 0-1,-1 0 0,0 0 0,0 0 1,0 0-1,0 0 0,0 0 0,0 0 1,-1 1-1,1-1 0,0 1 0,0-1 1,0 1-1,-1-1 0,1 1 0,0-1 1,-1 1-1,1 0 0,0 0 0,-1 0 1,1 0-1,0 0 0,-3 0 0,-31 5-555,19 0 559,1 1 1,0 1-1,0 0 1,1 1-1,-26 19 1,30-20 30,-1 1 1,2 0 0,-1 1 0,-13 16 0,19-20-19,0 0 0,0 1-1,1 0 1,0 0-1,0 0 1,0 0 0,0 0-1,1 0 1,0 1 0,-1 9-1,1 1 6,1-1-1,0 1 0,1 0 1,1-1-1,6 32 1,-5-36 20,2-1 1,-1 0 0,1-1-1,1 1 1,0-1-1,0 0 1,1 0 0,0 0-1,12 13 1,-14-19-2,9 12 118,26 22 0,-36-35-120,1 1-1,0-1 1,0-1 0,0 1 0,1-1 0,-1 1 0,1-1 0,-1-1-1,1 1 1,0 0 0,-1-1 0,9 1 0,-6-2 11,-1-1 0,1 1 0,0-1 1,-1-1-1,1 1 0,-1-1 0,0 0 1,0-1-1,1 1 0,-1-1 0,-1 0 0,1-1 1,0 1-1,-1-1 0,9-8 0,0-2 21,0 0 1,-1-1-1,21-31 0,129-232 275,-133 224-698,-30 53 360,0 1 0,0 0 0,0 0 0,0 0 0,0 0-1,1 0 1,-1 0 0,0 0 0,0 0 0,0 0 0,0 0-1,1-1 1,-1 1 0,0 0 0,0 0 0,0 0 0,0 0-1,1 0 1,-1 0 0,0 0 0,0 0 0,0 0 0,0 1-1,1-1 1,-1 0 0,0 0 0,0 0 0,0 0 0,0 0-1,1 0 1,-1 0 0,0 0 0,0 0 0,0 0 0,0 1-1,0-1 1,0 0 0,1 0 0,-1 0 0,0 0 0,0 0-1,0 1 1,0-1 0,0 0 0,0 0 0,7 11-171,7 19 25,16 29 121,51 81 12,-73-128 31,0-1 1,0 0-1,1 0 0,0 0 1,20 15-1,-25-22 5,0-1-1,1 0 1,-1 0 0,1-1-1,0 1 1,0-1 0,0 0 0,0 0-1,1-1 1,-1 0 0,0 0-1,1 0 1,-1 0 0,0-1-1,1 0 1,-1 0 0,1 0-1,5-2 1,0-1 30,0 0-1,1-1 1,-1 0 0,0-1-1,-1 0 1,1-1 0,-1 0-1,10-8 1,-1-1 34,0 0 1,32-37-1,-39 37-24,-1-1 0,14-27 0,-15 26-76,-5 11-7,-1-1 0,-1 0 0,1 0 0,-1 0 0,-1-1 0,1 1 0,2-16 0,-5 23 17,0-1-1,0 0 0,0 1 1,0-1-1,0 0 1,0 1-1,0-1 1,0 0-1,0 1 1,-1-1-1,1 1 0,0-1 1,0 0-1,-1 1 1,1-1-1,0 1 1,-1-1-1,1 1 0,0-1 1,-1 1-1,1-1 1,-1 1-1,1-1 1,-1 1-1,1-1 1,-1 1-1,1 0 0,-1-1 1,0 1-1,-1-1-17,0 1 0,1 0-1,-1 0 1,1 0 0,-1 0-1,1 0 1,-1 0 0,1 1 0,-1-1-1,0 0 1,-2 2 0,-3 1-74,1 0 1,-1 0-1,1 0 1,-8 7-1,7-5 109,1 1-1,0 0 1,0 0-1,1 1 0,-1 0 1,1 0-1,1 0 0,0 1 1,0-1-1,0 1 1,1 0-1,0 0 0,0 0 1,1 1-1,0-1 0,0 1 1,1-1-1,0 12 0,1-1 1,1-1-1,0 1 0,2 0 0,0 0 1,1-1-1,1 1 0,8 19 1,-10-30 27,0-1 1,0 0-1,1 0 1,0 0 0,0 0-1,0-1 1,1 0-1,0 0 1,7 6 0,-10-10-18,0-1 1,0 1-1,0-1 0,-1 0 1,2 1-1,-1-1 1,0 0-1,0 0 1,0-1-1,0 1 1,1 0-1,-1-1 1,0 1-1,0-1 0,1 0 1,-1 0-1,1 0 1,-1 0-1,0 0 1,0 0-1,1-1 1,-1 1-1,0-1 1,1 0-1,-1 0 0,0 1 1,0-1-1,0 0 1,0-1-1,0 1 1,0 0-1,0-1 1,0 1-1,2-4 0,10-9 23,-2-1 0,1-1-1,-2 0 1,10-19 0,8-9-19,-6 11-27,-2 1 32,37-42-1,-56 72-32,1-1-1,0 0 0,0 1 1,1-1-1,5-3 0,-8 6 7,-1 0 0,0 0 0,1-1 1,-1 1-1,1 0 0,-1 0 0,1 0 0,-1 0 0,1 0 0,-1 0 0,1-1 0,-1 1 0,1 1 0,-1-1 0,1 0 0,-1 0 0,1 0 0,-1 0 0,1 0 0,-1 0 0,2 1 0,-2-1-1,1 1 1,-1 0-1,1-1 0,-1 1 1,0-1-1,1 1 0,-1 0 0,0 0 1,1-1-1,-1 1 0,0 0 1,0 0-1,0-1 0,1 1 1,-1 0-1,0 0 0,0-1 1,0 1-1,-1 1 0,-1 32 69,-1-1 1,-10 41-1,1-4 28,4-23-68,3-22-17,1 1 0,0 27 1,4-53-7,0 0 0,0 0 0,1 0 1,-1-1-1,0 1 0,0 0 0,0 0 0,0 0 0,0 0 1,0 0-1,1 0 0,-1 0 0,0 0 0,0 0 1,0 0-1,0 0 0,0 0 0,1 0 0,-1 0 0,0 0 1,0 0-1,0 0 0,0 0 0,0 0 0,1 0 1,-1 0-1,0 0 0,0 0 0,0 0 0,0 0 0,0 0 1,1 1-1,-1-1 0,0 0 0,0 0 0,0 0 1,0 0-1,0 0 0,0 0 0,0 0 0,0 0 0,1 1 1,-1-1-1,0 0 0,0 0 0,0 0 0,0 0 1,0 0-1,0 1 0,0-1 0,0 0 0,0 0 0,0 0 1,0 0-1,0 0 0,0 1 0,0-1 0,9-14 143,-7 11-98,32-50 67,41-56-80,-59 88-79,2 0-1,0 1 1,2 1 0,0 0 0,1 2 0,37-24-1,-55 40 42,-1-1-1,1 1 0,0-1 1,0 1-1,-1 0 0,1 1 0,0-1 1,0 0-1,0 1 0,0-1 1,0 1-1,0 0 0,0 0 0,0 0 1,0 1-1,5 0 0,-5 0-4,-1 0 0,1 0 0,-1 1 1,0-1-1,1 1 0,-1-1 0,0 1 0,0 0 0,0-1 0,0 1 0,0 0 0,-1 1 1,1-1-1,0 0 0,-1 0 0,0 1 0,1-1 0,1 5 0,-1 2 12,1 0-1,-1 0 1,-1 0 0,1 0-1,-1 10 1,2 10 27,0-1-99,-1-9 55,8 38 0,-9-52 24,1-1 1,-1 1-1,1 0 1,0-1-1,1 1 0,-1-1 1,1 1-1,-1-1 0,2 0 1,-1 0-1,0-1 0,6 6 1,-7-7-11,1-1 1,-1 0-1,0 1 1,1-1-1,-1 0 1,0 0-1,1-1 1,-1 1-1,1-1 1,0 1-1,-1-1 1,1 0-1,-1 1 1,1-1-1,0-1 1,-1 1-1,1 0 1,-1-1-1,1 1 1,-1-1-1,1 0 1,-1 0-1,1 0 1,2-1-1,2-2 16,0 0 0,0-1 0,0 1-1,-1-1 1,0 0 0,9-9-1,41-48-39,-11 12 102,75-64-1,-24 47 87,-89 59-247,-14 12 4,-7 10 97,1 1 0,0 0 0,1 0 0,1 1 0,1 1 1,0 0-1,1 0 0,-8 23 0,3 0-78,1 0 0,-13 75 0,24-104 93,0-2-20,0 0 0,1 0 0,0 0 1,1 0-1,-1 0 0,3 14 0,-1-13-14,-1-9 1,0 0-1,1 0 1,-1 0-1,0 0 1,0-1-1,0 1 1,0 0-1,1 0 1,-1 0-1,0-1 1,1 1-1,-1 0 1,1 0 0,-1-1-1,1 1 1,-1 0-1,1-1 1,-1 1-1,2 0 1,-2 0 292,0-21-1690,0 7 783,-1 0 0,-1 0 0,-5-18 0,0-2-3906,7 25 2925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0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1 708 4992,'0'0'9984,"4"-2"-6609,41-63 1947,7 5-3725,69-52-1193,25-27 295,-99 88-497,-3-1 1,63-96 0,-95 129 194,14-32 0,-23 42-320,-13 19-248,10-10 169,-48 53-350,-206 244 208,228-265 220,1 1 0,2 1 0,2 1 0,1 1 0,1 0-1,-26 77 1,23-42 16,4 0-1,-18 142 0,35-199-35,0 1-1,1 0 0,1-1 0,0 1 0,5 23 0,-6-37-41,0 1 1,1-1-1,-1 1 0,1 0 0,0-1 0,-1 1 1,1-1-1,0 1 0,0-1 0,0 0 0,0 1 1,0-1-1,0 0 0,0 0 0,0 1 0,1-1 1,-1 0-1,0 0 0,1 0 0,-1-1 0,1 1 1,-1 0-1,1-1 0,-1 1 0,1 0 0,0-1 1,-1 0-1,1 1 0,-1-1 0,1 0 0,0 0 1,1 0-1,6-1 52,-1 0 1,0 0-1,0 0 1,0-1-1,8-4 1,-10 4-55,25-9-36,-1-2-1,0-2 1,-1 0-1,32-24 0,-35 21 62,-2-1-1,1-2 0,-2 0 0,27-34 0,-16 13 44,47-76 1,-38 36 159,-39 76-219,-3 8-41,-4 15-53,1-6 70,-7 37 24,0-2-116,-2 47 0,10-79 96,1 1 1,0-1 0,1 1 0,1-1 0,0 0 0,1 1 0,8 22-1,-11-35 5,1 0-1,-1-1 0,1 1 0,0 0 0,0-1 0,0 1 1,0-1-1,0 1 0,0-1 0,0 0 0,1 1 0,-1-1 0,0 0 1,1 0-1,-1 0 0,1 0 0,-1 0 0,1 0 0,-1 0 1,1-1-1,0 1 0,-1-1 0,1 1 0,0-1 0,0 1 0,-1-1 1,1 0-1,0 0 0,0 0 0,0 0 0,-1 0 0,1 0 1,0 0-1,0-1 0,3 0 0,3-2-6,0 0-1,0-1 1,-1 1 0,1-1-1,-1-1 1,8-5-1,119-90-109,95-62 281,19 7-218,-242 151-15,-6 6-33,-12 9-107,1-1 133,-10 10 117,-122 124 156,119-116-266,1 0 1,1 2 0,-28 49-1,46-70 41,0 0 1,0-1-1,-2 11 0,5-17 31,0 0 0,1 0 1,-1 0-1,1 0 0,0 0 0,0 0 1,-1 0-1,1 0 0,1 0 0,-1 0 0,0 0 1,0 0-1,1 0 0,-1 0 0,1 0 1,-1-1-1,1 1 0,0 0 0,0 0 1,2 2-1,-2-3 5,-1 0 0,1 0 0,0 0 0,0-1 1,0 1-1,0-1 0,1 1 0,-1-1 0,0 1 0,0-1 0,0 1 1,0-1-1,0 0 0,1 0 0,-1 1 0,0-1 0,0 0 0,0 0 1,1 0-1,-1 0 0,0-1 0,0 1 0,0 0 0,1 0 0,-1-1 1,1 0-1,3-1 8,0 0-1,0-1 1,0 1 0,5-5-1,1-2-33,0 0 0,0 0 0,-2-1 0,1-1 0,-1 1 0,10-17 0,42-76-192,-34 55 156,-22 38 41,33-61-263,-38 71 268,0 0-1,0 0 1,0 0 0,0 0-1,0 0 1,0 0 0,0 0-1,0 0 1,0 0-1,0 0 1,0 0 0,0 0-1,0 0 1,0 0 0,0 0-1,0 1 1,1-1 0,-1 0-1,0 0 1,0 0-1,0 0 1,0 0 0,0 0-1,0 0 1,0 0 0,0 0-1,0 0 1,0 0-1,0 0 1,0 0 0,0 0-1,0 0 1,0 0 0,0 0-1,0 0 1,0 0 0,0 0-1,0-1 1,1 1-1,-1 0 1,0 0 0,0 0-1,0 0 1,0 0 0,0 0-1,0 0 1,0 0-1,0 0 1,0 0 0,0 0-1,0 0 1,0 0 0,0 0-1,0 0 1,0 0 0,0 0-1,0 0 1,0 0-1,0 0 1,0 0 0,0 0-1,0 0 1,0 0 0,0-1-1,0 1 1,0 0 0,1 7-139,0 7 13,-1-3 105,0 12 17,0-1-1,2 0 1,6 35 0,-7-52 19,1 0 0,-1 1 0,1-1 0,0 0 0,1 0 0,-1 0 0,1 0 1,0 0-1,0 0 0,0-1 0,1 0 0,0 1 0,0-1 0,0-1 0,0 1 0,0 0 0,1-1 1,-1 0-1,10 4 0,-12-6-11,1 0-1,0 0 1,0 0 0,0-1 0,0 1-1,0-1 1,0 1 0,0-1-1,0 0 1,1-1 0,-1 1 0,0 0-1,0-1 1,0 0 0,0 1 0,-1-1-1,1-1 1,4 0 0,3-4 10,0 0-1,-1 0 1,14-12 0,-14 11-18,273-239 385,-270 235-344,14-13 58,-1-1 1,36-46-1,-42 42-61,-1-1 0,18-42 0,20-68 208,-42 101-234,-1-2 1,-2 1 0,10-76-1,-21 113-16,0 1-1,0 0 0,1 0 0,-2 0 1,1-1-1,0 1 0,0 0 0,-1 0 1,1 0-1,-2-4 0,2 6 6,0 0 0,0 0 0,0 0 0,-1-1 1,1 1-1,0 0 0,0 0 0,-1 0 0,1 0 0,0 0 0,0-1 0,0 1 0,-1 0 0,1 0 0,0 0 0,-1 0 0,1 0 0,0 0 0,0 0 0,-1 0 0,1 0 0,0 0 0,0 0 1,-1 0-1,1 0 0,0 0 0,-1 0 0,1 0 0,0 0 0,0 0 0,-1 1 0,1-1 0,0 0 0,-3 2-13,1-1-1,0 1 1,0-1-1,0 1 0,0 0 1,-2 3-1,-120 164-82,88-118 155,3 3 0,-26 57 1,49-88-106,0 1 0,2 0 0,1 0 0,1 1 0,0 0 0,2 0 0,-1 46 0,6-36-869,2 1 1,10 51-1,12 17-6188,-16-77 4580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0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 11968,'-67'3'5407,"63"-6"-4703,-1-3-992,10 12 0,-1-6 32,12 0 160,2 0-320,6 0 192,-1 0-2751,8 0 1599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10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13312,'4'-9'6015,"30"6"-5247,-6-1 1280,6 8-1280,52-4 544,5 3-768,40-3-320,-16 0-128,23-3-96,-14 3 0,16-9-2688,-16 5 1472,-9-5-5567,-19 4 3775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1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1077 3136,'-14'9'7216,"15"-8"-6059,2 6-427,0-1 0,0 0 0,1 0 0,0 0 0,0 0 0,0 0 0,10 8 0,-8-8-445,1 0 1,0-1-1,1 0 1,-1 0 0,1-1-1,0 0 1,0 0-1,0-1 1,0 0-1,12 2 1,-4-1-70,1-2 0,0 0 0,0 0 0,0-2 0,0 0 0,32-5 0,-37 3-98,-1-1 1,1 0 0,0 0-1,-1-2 1,0 1-1,0-1 1,0-1-1,-1 0 1,0 0-1,15-13 1,-21 15 14,1 0 1,-1-1-1,0 0 0,0 0 1,0 0-1,-1 0 0,6-12 1,-8 15-98,0 0 0,0 0 0,0 0 0,0 0-1,-1 0 1,1-1 0,-1 1 0,1 0 0,-1 0 0,0-1 0,0 1 0,0 0 0,0 0 0,0 0 0,-1-1 0,1 1 0,-1 0 0,-1-4 0,1 4-13,-1-1 0,1 0 0,-1 1 0,0 0 0,0-1 0,0 1 0,0 0 0,-1 0-1,1 0 1,0 0 0,-1 0 0,-2-1 0,-4-1-34,1 0-1,-1 0 1,1 1 0,-1 1-1,0-1 1,0 1 0,-16-1-1,16 3-12,1 0 0,-1 0 0,1 1 0,-1 0 0,1 0 0,-1 1 0,1 0 0,0 1 0,0 0 0,0 0-1,-10 6 1,7-2 57,1-1-1,1 2 1,-1-1 0,1 1-1,0 1 1,1 0-1,-10 12 1,4 0 6,1 1 1,0 0-1,2 0 1,0 1 0,2 0-1,1 1 1,-6 26-1,10-35-37,1 1 1,1-1-1,0 1 0,1 0 0,2 24 0,-1-34 6,1 0 0,0 0 0,0 0 0,0 0 0,1-1 0,0 1-1,0 0 1,0-1 0,1 1 0,0-1 0,0 0 0,0 0 0,1 0-1,-1 0 1,1-1 0,1 1 0,7 6 0,-3-5-16,1-1 1,-1 1 0,1-2-1,0 1 1,0-2-1,0 1 1,16 2-1,1-1 145,47 2-1,-40-6-84,-1-1 0,0-2 0,0-1 0,0-1 0,-1-2-1,0-2 1,0 0 0,0-3 0,-1 0 0,54-29 0,337-220 97,-397 244 123,-2-1 0,0 0 0,30-31 0,-53 47-250,1 1 0,-1-1 1,1 0-1,-1 0 0,1 1 0,-1-1 0,1 0 0,-1 0 0,0 0 0,1 0 1,-1 0-1,0-1 0,0 1-20,0 1 0,0 0 0,0 0 0,0 0-1,0-1 1,0 1 0,0 0 0,0 0 0,0 0 0,0-1 0,0 1 0,-1 0 0,1 0 0,0 0 0,0 0 0,0-1 0,0 1-1,0 0 1,0 0 0,-1 0 0,1 0 0,0 0 0,0-1 0,0 1 0,0 0 0,-1 0 0,1 0 0,0 0 0,-13 1-10,2 2-98,1 1 1,0 0-1,-1 1 0,2 0 0,-11 6 0,-21 16 28,1 2 0,-64 60 0,51-36-114,-77 102 0,115-135 121,8-11 22,0 0 1,1 1-1,0 0 0,0 0 1,-5 15-1,10-24 59,1 1 0,-1-1 0,1 1 0,0-1 0,-1 0 0,1 1 0,0-1 0,0 1 0,0-1 0,0 1 0,0-1 0,0 1 1,0-1-1,1 1 0,-1-1 0,0 1 0,1-1 0,0 2 0,0-2-2,0 0 1,-1 0-1,1 0 0,0-1 1,0 1-1,0 0 1,0 0-1,0-1 0,0 1 1,0-1-1,0 1 1,0-1-1,0 1 1,0-1-1,1 1 0,-1-1 1,2 0-1,4 1 36,0-1-1,1 0 1,-1-1-1,0 0 0,14-3 1,1-1 40,1-1 1,-1-1-1,0-1 1,-1-1-1,28-15 0,-22 8-22,-1-2 0,0-1 0,-1 0-1,-1-2 1,-2-1 0,39-47-1,-37 40 33,44-63 479,-105 130-877,-78 83-207,-17 20 468,81-73-89,-46 81 1,35-50 36,-17 20 127,-120 140 0,195-255-57,0 1-1,0 0 1,0 0-1,0 0 1,1 1-1,0-1 1,0 1-1,-3 8 1,6-13 23,-1-1 0,1 1 1,0-1-1,0 1 0,0-1 1,0 1-1,0 0 0,0-1 1,0 1-1,0-1 0,0 1 1,0-1-1,0 1 0,0 0 0,0-1 1,0 1-1,0-1 0,0 1 1,1-1-1,-1 1 0,0-1 1,0 1-1,1-1 0,-1 1 1,0-1-1,1 1 0,-1-1 1,0 0-1,1 1 0,-1-1 0,1 1 1,-1-1-1,1 0 0,-1 0 1,1 1-1,-1-1 0,1 0 1,-1 0-1,1 1 0,-1-1 1,1 0-1,-1 0 0,1 0 1,0 0-1,-1 0 0,1 0 0,-1 0 1,1 0-1,0 0 0,3-1 6,0 1 1,-1-1-1,1 1 0,-1-1 0,1 0 0,-1-1 0,1 1 0,3-2 0,7-6 6,-1 1 0,0-2 0,0 1 0,20-23 0,44-55 108,-19 18-52,31-23-106,101-83 0,-162 153-9,39-35-29,-12 0 118,-3-1 1,67-97 0,-47 49-24,40-56-20,15 9 282,-36 57 356,-84 87-524,-16 21-30,-5 7-113,-14 27 0,3 6 114,-35 109-1,37-92-41,6-21-28,1 1 1,-9 60-1,24-107-13,0 4 4,1 0 0,-1 0 0,1 0 0,0 10 0,0-15 3,0 0 0,0 0 0,1 0 0,-1 0 0,0 0 0,0 0 0,1 0 0,-1 0 0,0 0 0,1 0 0,-1 0 0,1-1 0,-1 1 0,1 0 0,0 0 0,-1 0 0,1-1 0,0 1 0,0 0 0,-1 0 0,1-1 0,0 1 0,0-1 0,0 1 0,0-1 0,0 1 0,0-1 0,0 0 0,0 1 0,0-1 0,0 0 0,0 0 0,0 0 0,2 0 0,2 0 27,1-1-1,0 0 1,-1-1-1,1 0 1,-1 0-1,1 0 1,-1 0-1,0-1 1,9-5-1,9-8 8,0-2-1,-1 0 0,-1-1 0,22-27 0,73-97-83,-76 91-33,-10 14 13,137-163 123,-167 200-66,0 1 0,1-1 0,-1 1 0,0-1 1,1 1-1,-1-1 0,1 1 0,-1 0 0,1-1 0,-1 1 1,1-1-1,-1 1 0,1 0 0,-1 0 0,1-1 1,-1 1-1,1 0 0,0 0 0,-1 0 0,2 0 0,-2 0 1,0 1 0,1-1-1,-1 1 1,0 0-1,0-1 1,1 1-1,-1-1 1,0 1 0,0 0-1,0-1 1,0 1-1,0 0 1,0-1-1,0 1 1,0 0-1,0 0 1,0-1 0,0 1-1,-1 1 1,-22 112-267,5-31 167,13-56 107,-12 83 17,16-98-16,1 0 0,0 1 0,1-1-1,0 1 1,1-1 0,5 22 0,-6-31 6,0 0-1,0-1 0,0 1 1,0 0-1,1 0 0,-1-1 1,1 1-1,0 0 1,0-1-1,0 0 0,0 1 1,0-1-1,0 0 0,1 0 1,-1 0-1,1-1 1,4 4-1,-3-4-5,0 0 0,0 0 1,0 0-1,-1 0 0,1-1 0,0 1 1,0-1-1,0 0 0,0 0 0,0-1 0,0 1 1,4-2-1,9-3 13,0 0 0,0-1 1,-1-1-1,28-17 0,-42 23-8,580-385-7,-488 320 27,-79 54 25,-15 11-55,1 1 0,-1 0-1,1-1 1,-1 1 0,0 0 0,1-1-1,-1 1 1,0 0 0,0-1-1,1 1 1,-1 0 0,0-1-1,0 1 1,0-1 0,1 1-1,-1-1 1,0 1 0,0-1-1,0 1 1,0-1 0,0 1-1,0 0 1,0-1 0,0 1-1,0-1 1,0 0 0,-4 2-104,-11 7 29,0 1-1,0 0 1,1 1 0,-16 14-1,-50 51 204,51-45-97,0 2 0,2 0 0,2 2-1,-41 70 1,62-97-47,1 1 0,-1-1 1,2 1-1,-1 0 0,1 0 0,0 0 0,1 0 0,-1 0 0,1 15 0,1-19 20,1-1-1,-1 0 0,0 1 1,1-1-1,0 0 0,0 0 0,0 1 1,0-1-1,1 0 0,-1 0 1,1 0-1,-1 0 0,1-1 0,0 1 1,0 0-1,1-1 0,-1 1 1,0-1-1,1 0 0,0 0 0,-1 0 1,1 0-1,0 0 0,0-1 1,6 3-1,-3-2 17,0 0 1,0-1 0,0 1 0,0-1-1,0-1 1,0 1 0,1-1-1,-1 0 1,0-1 0,0 1 0,0-1-1,0-1 1,1 1 0,-2-1-1,1 0 1,0 0 0,0-1 0,-1 1-1,1-1 1,-1 0 0,0-1-1,0 0 1,0 0 0,7-7-1,-1-1-35,0-1 0,-1-1-1,0 1 1,-1-2-1,9-18 1,32-85-106,-25 57 156,-24 57-37,8-14 77,-1-1-1,-2 0 0,1-1 1,2-20-1,-9 31-341,-6 20-143,-4 14 344,1 2-1,1-1 1,2 1 0,0 0-1,2 0 1,1 0 0,2 1-1,1 35 1,1-56 78,0 0 0,0 0 0,1 1 0,0-1 0,0-1 0,5 12 0,-6-16-2,0 0-1,0 0 1,0-1 0,0 1 0,0 0-1,0 0 1,1 0 0,-1-1 0,1 1-1,-1-1 1,1 1 0,0-1 0,0 0 0,-1 0-1,1 0 1,0 1 0,0-2 0,0 1-1,0 0 1,0 0 0,0-1 0,1 1-1,-1-1 1,0 0 0,0 1 0,3-1-1,0-1 12,0 0 0,1 0 0,-1-1 0,0 0 0,0 0-1,0 0 1,0 0 0,0-1 0,5-3 0,40-32 31,-38 29-42,65-56 129,98-108 0,-151 146-131,-1-1-1,-1 0 1,-2-2-1,-1 0 1,-1-2 0,20-49-1,91-283 17,-37 7 395,-91 351-429,2-9 64,0-1 1,-1 1-1,-1-1 1,0 1-1,-1-1 1,-3-23-1,3 38-67,0 0 0,-1-1 0,1 1 0,0 0 0,-1 0 0,1 0 0,0 0 0,-1 0 0,1 0 0,-1 0-1,0 1 1,1-1 0,-2-1 0,2 1 6,-1 1-1,1 0 0,0 0 0,-1 0 1,1-1-1,0 1 0,-1 0 0,1 0 0,-1 0 1,1 0-1,0 0 0,-1 0 0,1 0 1,-1 0-1,1 0 0,0 0 0,-1 0 1,1 0-1,-1 0 0,1 0 0,0 0 1,-1 0-1,0 1 0,-1 0-20,0 0 0,1 0-1,-1 0 1,0 1 0,0-1 0,1 1-1,-1-1 1,1 1 0,-1 0 0,-1 3-1,-19 33 10,2 1 0,2 1-1,1 1 1,-15 56-1,-66 267 285,91-336-211,-61 280 228,57-239-194,2-1 1,1 110-1,8-164-60,0 2 3,1-1 0,3 19 0,-3-30-14,0 0 1,0 1 0,1-2-1,-1 1 1,1 0-1,0 0 1,0 0 0,0-1-1,0 1 1,0-1 0,1 0-1,6 6 1,-8-7-6,0-1-1,1 0 1,0 1-1,-1-1 1,1 0-1,0 0 0,0-1 1,0 1-1,-1 0 1,1 0-1,0-1 1,0 1-1,0-1 1,0 0-1,0 0 1,0 1-1,3-2 1,-2 1 1,0-1 1,0 1 0,0-1-1,-1 0 1,1 0 0,0 0-1,0-1 1,-1 1 0,1-1-1,3-2 1,3-4-16,-1 0 0,0 0 0,0-1 0,12-18 0,49-84-95,-45 71 135,0 1 0,59-69 1,-70 97-235,-15 23 120,-4 11 79,-5 31-47,-24 142-60,34-186 104,0 0 1,1 0-1,0 0 1,0 0-1,2 13 1,-1-20 3,-1-1 1,1 0-1,-1 0 1,1 0-1,0 0 1,-1 0-1,1 0 1,0 0-1,0 0 1,1 0 0,-1 0-1,0 0 1,1-1-1,-1 1 1,1-1-1,-1 1 1,1-1-1,0 1 1,0-1-1,-1 0 1,1 0-1,0 0 1,0 0-1,0 0 1,0 0-1,1-1 1,-1 1-1,0 0 1,0-1-1,4 0 1,2 1-2,0-1-1,0-1 1,-1 0 0,1 0 0,0 0 0,0-1 0,13-5-1,0-3-76,26-15 0,-44 24 67,32-19-55,-2-2 0,0-1 0,-2-1 0,37-37 0,130-149 1,-193 203 101,-2 4-20,-1 0 0,1 0-1,-1 0 1,0 0 0,-1 0-1,1 0 1,1-4 0,-3 7-19,1 0 1,-1-1 0,0 1-1,0 0 1,0 0 0,0-1-1,1 1 1,-1 0 0,0-1-1,0 1 1,0 0-1,0 0 1,0-1 0,0 1-1,0 0 1,0-1 0,0 1-1,0 0 1,0-1 0,0 1-1,0 0 1,0 0 0,0-1-1,0 1 1,0 0-1,-1-1 1,1 1 0,0 0-1,0 0 1,0-1 0,0 1-1,-1 0 1,1 0 0,0-1-1,0 1 1,-1 0 0,0 0-10,0 0 0,0 0 0,0 0 0,0 1 0,0-1 0,-1 0 0,1 1 0,0-1 0,0 1 1,0-1-1,0 1 0,-1 1 0,-9 5 11,0 2 0,1-1 0,0 1 0,1 0 1,0 1-1,0 0 0,-13 22 0,7-7 121,1 0-1,-17 47 0,27-59-128,-1-1-1,2 0 0,0 1 0,1 0 1,0 0-1,1 0 0,0 16 1,1-23 11,0 0 1,1 0 0,0 0 0,0 0 0,1 0 0,0 0 0,0 0 0,0 0-1,0-1 1,1 1 0,0-1 0,0 0 0,1 0 0,-1 0 0,1 0 0,0-1 0,8 8-1,-8-9 8,0-1 0,0 1 0,0-1 0,0 0 0,0 0-1,0-1 1,0 1 0,1-1 0,-1 0 0,5 1-1,-6-1 2,0-1-1,0 0 0,-1 0 0,1 0 0,0 0 1,0 0-1,0 0 0,0-1 0,-1 0 0,1 1 1,0-1-1,0 0 0,-1 0 0,1-1 0,-1 1 1,5-3-1,-2-1-3,0 0 0,0 0 1,0-1-1,-1 0 0,0 0 0,4-7 0,19-42 4,-14 21 15,0-2-1,-3 1 1,-1-2 0,6-48-1,-14 77-33,0-1-1,-1 1 0,0 0 0,-1 0 0,-1-13 0,1 19 1,1 0-1,-1 0 0,1-1 0,-1 1 0,0 0 0,0 0 1,1 0-1,-2 0 0,1 0 0,0 0 0,0 0 0,-1 0 1,1 0-1,-1 1 0,1-1 0,-1 0 0,0 1 0,1 0 1,-1-1-1,0 1 0,0 0 0,0 0 0,0 0 0,0 0 1,-3-1-1,-4 1-32,0 0-1,0 1 1,0 0 0,0 0 0,0 0-1,0 2 1,0-1 0,0 1 0,1 0-1,-16 6 1,24-8 22,-1 0-1,0 1 1,0-1-1,0 0 1,1 1-1,-1-1 1,0 0-1,0 1 1,1-1-1,-1 1 1,0-1-1,1 1 1,-1-1-1,0 2 1,8 1-120,22-4 148,1-2-4,0-2 0,38-11 0,17-4-67,84-4 82,-133 21 84,1 2 0,62 5 0,-92-3-12,-1 0 1,1 0-1,-1 0 0,1 1 1,-1 0-1,11 5 0,-14-5-60,-1-1-1,0 1 0,1-1 1,-1 1-1,0 0 1,0-1-1,-1 1 1,1 0-1,0 0 0,0 1 1,-1-1-1,0 0 1,1 1-1,-1-1 0,0 0 1,0 1-1,0-1 1,0 1-1,0 3 0,0 1-1,-1-1-1,0 0 1,0 1 0,0-1-1,-1 1 1,-2 10-1,-14 39 72,17-54-98,-17 41 19,11-29-27,0 0-1,1 0 1,-4 25 0,8-39 4,1 1 0,0-1 0,0 1 1,0-1-1,0 1 0,0-1 0,0 1 0,0-1 1,0 1-1,0-1 0,0 1 0,0-1 0,0 1 1,0-1-1,0 1 0,0-1 0,0 1 0,0-1 1,1 1-1,-1-1 0,0 0 0,0 1 0,1-1 1,-1 1-1,0-1 0,1 0 0,-1 1 0,0-1 1,1 0-1,-1 1 0,1-1 0,1 0-4,-1 0 1,0 0-1,0 0 0,0 0 1,0-1-1,0 1 0,1 0 0,-1-1 1,0 1-1,0-1 0,0 1 1,0-1-1,0 0 0,0 1 1,0-1-1,-1 0 0,1 0 0,1-1 1,16-16-64,-2-1 0,27-38 0,-30 38-6,0 1 0,2 1 0,0-1 0,28-23 0,-42 40 80,0 0-1,0 0 1,0 0-1,0 0 1,1 0-1,-1 1 0,0-1 1,1 0-1,-1 1 1,1-1-1,-1 1 1,1-1-1,-1 1 0,1 0 1,-1 0-1,1 0 1,-1 0-1,1 0 1,-1 0-1,3 0 0,-2 1 5,-1 0 0,1-1-1,-1 1 1,0 0-1,0 0 1,1 0 0,-1 0-1,0 0 1,0 0 0,0 1-1,0-1 1,0 0-1,0 0 1,-1 1 0,1-1-1,1 3 1,1 6 34,1 1 0,-2-1 0,0 1 0,2 17-1,-3-21-50,8 133-744,-12-47-4879,2-83 4387,0-1-1,0 0 0,-3 9 1,3-16 531,1 1 0,-1-1 0,0 1 1,0-1-1,0 1 0,-1-1 1,1 0-1,-1 0 0,1 1 0,-1-1 1,0 0-1,1 0 0,-1-1 0,-4 4 1,-8 4-2874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13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 10816,'-29'-4'4864,"19"13"-4224,4-9-321,6 3-319,-3 3-96,6-3 64,-3 1-671,11 5 383,-11-1-3488,5-4 2112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1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90 12544,'-25'-14'5695,"97"-2"-4959,-18 2 32,-3 7-576,41-11 768,-2 9-544,54 1-128,-4 4-160,17 8-384,-17 4 128,-1 5-2976,-19 1 1696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15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1283 587 8544,'-6'-18'1907,"-1"-1"-1,-1 1 1,0 0 0,-14-21 0,15 28-1394,-15-26 594,-3 1-1,-1 1 1,-53-55-1,34 46 260,-96-73 0,113 97-1039,-2 2 0,-32-16 0,49 27-246,0 2 1,0 0-1,-21-5 1,25 8-72,1 1 1,-1 0-1,1 0 1,-1 1 0,1 0-1,-16 3 1,18-2-11,0 0 1,0 0-1,0 1 0,0 0 1,0 0-1,1 1 0,-1-1 1,1 1-1,0 0 0,0 1 1,0-1-1,0 1 0,0 0 0,1 0 1,-5 6-1,-3 4 2,1 1-1,1 0 1,0 0-1,1 1 1,0 1-1,2 0 1,-9 23-1,9-15 1,1 1 0,1-1 0,2 1 0,-2 41 0,6-17 8,9 76 1,19 48 39,-20-120-25,14 66 88,29 223 72,-51-277-2227,-1-65 1922,0-1 1,0 1 0,0 0 0,0 0-1,0 0 1,0-1 0,0 1 0,0 0 0,-1-1-1,1 1 1,0 0 0,0 0 0,-1-1-1,1 1 1,-1 0 0,1-1 0,0 1 0,-1-1-1,1 1 1,-1-1 0,0 1 0,1-1-1,-1 1 1,1-1 0,-1 1 0,0-1-1,1 1 1,-1-1 0,0 0 0,0 0 0,1 1-1,-1-1 1,0 0 0,0 0 0,-3 1-512,0-1 1,0 0-1,0-1 0,0 1 1,-5-1-1,5 0 358,-39-7-3096,-82-28-1,-35-26 4435,159 62-1049,-80-37 2614,71 31-1837,-1 0-1,1 0 0,0-2 1,-17-14-1,26 21-680,-1-1 0,1 1 1,-1 0-1,1-1 0,0 1 0,0-1 0,0 0 1,0 1-1,0-1 0,0 0 0,0 0 1,0 0-1,1 0 0,-1 1 0,1-1 1,-1 0-1,1 0 0,0 0 0,0 0 1,0 0-1,0 0 0,0 0 0,0 0 1,1 0-1,-1 0 0,1 0 0,0-3 1,2 0 123,0 0 0,0 1 0,0 0 1,0 0-1,1-1 0,0 2 0,0-1 1,8-6-1,0 1 59,1 1 0,1 1-1,-1-1 1,1 2 0,0 0 0,25-6 0,17-4 174,1 3 0,0 2 0,1 3-1,88-1 1,-40 10 71,169 24 0,-213-15-642,16 3-176,-27-10-7550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1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29 315 7648,'0'1'334,"0"1"0,0 0 1,-1-1-1,1 1 0,-1-1 1,1 1-1,-1-1 0,0 1 0,1-1 1,-1 1-1,0-1 0,-1 2 1,-6 12 924,7-13-970,-2 7 883,1 0 1,0 0-1,-2 19 0,4-25-1011,0 0 0,0 0 0,0 0 0,1 0 0,-1 0 0,1 0 0,0 0 0,0 0 1,0-1-1,0 1 0,0 0 0,1-1 0,-1 1 0,1-1 0,0 1 0,-1-1 0,4 3 0,0 0 40,0 0 0,1-1 0,-1 0 1,1 0-1,0 0 0,0-1 0,0 0 0,0 0 0,1 0 1,-1-1-1,1 0 0,11 2 0,-12-4-60,-1 1 1,0-1-1,1 0 0,-1 0 1,0-1-1,0 1 1,1-1-1,-1 0 0,0-1 1,0 1-1,0-1 1,0 0-1,0 0 0,0-1 1,-1 1-1,7-6 1,-8 5-57,1 0 1,-1 0 0,0-1 0,-1 1 0,1-1 0,0 0 0,-1 0 0,0 0 0,0 0 0,0 0 0,0-1 0,-1 1 0,2-6 0,0-5 57,-1 0 0,1-23-1,-2 13-222,0-1 0,-2 0 0,-7-41 0,5 54-254,0 0 0,-1-1 1,0 1-1,-1 1 1,-1-1-1,0 1 1,0 0-1,-13-17 1,19 29 255,-1-1 1,1 1-1,-1-1 0,1 1 1,0-1-1,-1 0 0,1 1 1,0-1-1,0 0 0,-1 1 1,1-1-1,0 0 0,0 1 1,0-1-1,0 0 0,0-1 1,0 2 50,0 0 1,0-1 0,0 1-1,0 0 1,1-1 0,-1 1-1,0 0 1,0 0 0,0-1 0,1 1-1,-1 0 1,0-1 0,1 1-1,-1 0 1,0 0 0,0 0-1,1-1 1,-1 1 0,0 0-1,1 0 1,-1 0 0,0 0-1,1 0 1,4-1-12,-1 1 0,0-1-1,0 1 1,8 1 0,-2-1 10,57-3 955,114-21 0,-55 5 57,-79 12-490,-27 4-115,0 0 0,0 1 0,32 1 0,-48 2-289,0-1 0,-1 1 0,1 0 0,-1-1-1,1 2 1,-1-1 0,1 0 0,-1 1 0,0-1 0,1 1 0,-1 0-1,0 0 1,0 0 0,-1 1 0,1-1 0,0 1 0,-1-1-1,1 1 1,2 4 0,-1 1 66,1 1-1,-1 0 1,0 0 0,-1 0-1,4 16 1,60 238 313,-65-256-661,11 36 377,-12-41-443,0 1 0,0-1 0,0 0 0,1 1-1,-1-1 1,1 0 0,-1 0 0,1 0 0,0 0 0,-1 0-1,1 0 1,0-1 0,3 3 0,9 2-1593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5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20 239 5888,'-20'4'13333,"23"-4"-13003,0 0-1,-1 0 1,1 0 0,0-1 0,-1 1 0,1-1 0,-1 1-1,1-1 1,2-1 0,8-2 270,93-18 1112,-17 5-1061,53-18 155,144-30 158,504-17-41,-740 77-873,26 1-175,-64 3-2015,-18 0-724,-23 0-3070,26 1 5459,1 0 1,-1 1-1,1-1 1,-1 1-1,0 0 0,1-1 1,-3 3-1,-19 15-6714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16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419 301 4224,'-1'0'73,"1"0"0,0 0 0,0 0 0,0 0 0,0-1 0,-1 1 0,1 0 0,0 0-1,0 0 1,0 0 0,0-1 0,0 1 0,0 0 0,-1 0 0,1 0 0,0-1 0,0 1 0,0 0 0,0 0 0,0-1 0,0 1 0,0 0 0,0 0 0,0 0 0,0-1 0,0 1 0,0 0 0,0 0 0,0-1 0,0 1-1,0 0 1,0 0 0,0 0 0,0-1 0,1 1 0,-1 0 0,0 0 0,0 0 0,0-1 0,0 1 0,10-10 2749,-1 1-1062,-7 6-1337,-1-1-1,-1 1 1,1-1-1,0 1 1,-1-1 0,0 1-1,1-1 1,-2 1 0,1-1-1,-1-6 1,-1-1 795,-1 0 0,-4-13 1,2 12-592,0 1-1,-1-1 1,0 1 0,-1 0 0,-1 1-1,-17-20 1,17 21-390,4 3-118,-1 0 1,0 0 0,0 1 0,0 0 0,-1 0-1,1 0 1,-1 1 0,0 0 0,-1 0-1,1 0 1,-1 1 0,-12-5 0,10 6-61,0-1 0,1 1 0,-1 0 0,0 1 0,0 0 0,0 0 1,0 1-1,0 0 0,0 1 0,0 0 0,0 0 0,0 1 0,0 0 0,-12 5 0,16-5-62,-1 1-1,1 0 1,-1 0-1,1 0 1,0 0-1,0 1 1,0 0-1,0 0 1,1 0-1,0 1 1,0-1-1,0 1 0,0 0 1,1 0-1,-1 0 1,2 1-1,-1-1 1,0 1-1,1 0 1,0 0-1,0-1 1,-1 9-1,2-1 12,0-1 0,0 1 0,1 0 0,1 0 0,0-1 0,1 1 0,0-1 0,6 20 0,5 6 139,26 50 0,-21-48-17,22 57 441,48 170-1,-80-236-435,1-3 187,-2 0 1,5 47-1,-11-67-268,-1 1-1,0-1 1,-1 1-1,1-1 1,-1 0-1,-1 1 1,0-1-1,0 0 1,-1 0-1,1 0 1,-2 0-1,1-1 1,-8 11-1,7-12-46,-1 0 1,0-1-1,0 1 0,0-1 0,-1-1 1,0 1-1,1-1 0,-2 0 0,1 0 1,-8 3-1,-9 3-571,-37 10-1,50-16 158,-1-1-592,-1 0 1,1 0-1,-17 0 1,2 2-864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1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 10208,'-26'-3'2215,"19"2"2193,87 4 431,40 8-2157,-38-3-1349,-41-4-852,458 25 1443,-489-29-1852,-1 1-687,0-1 0,0-1 0,0 1 0,16-5 0,-25 5 449,0 0-1,1 0 1,-1 0-1,0 0 1,1 0-1,-1-1 1,0 1-1,1 0 1,-1 0-1,0 0 1,1-1-1,-1 1 1,0 0-1,0 0 1,1-1-1,-1 1 1,0 0-1,0-1 0,0 1 1,0 0-1,1-1 1,-1 1-1,0 0 1,0-1-1,0 1 1,0 0-1,0-1 1,0 1-1,0 0 1,0-1-1,0 1 1,0 0-1,0-1 1,0 1-1,0 0 1,0-1-1,0 1 1,0 0-1,0-1 1,-1 0-1,-8-12-6171,7 10 5184,-9-15-3470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18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628 12 5984,'-3'-3'812,"3"2"-419,-1 1-1,1-1 1,-1 0 0,0 1-1,1-1 1,-1 1 0,1-1 0,-1 1-1,0-1 1,1 1 0,-1-1 0,0 1-1,0 0 1,1-1 0,-1 1 0,0 0-1,-1-1 1,-1 2 151,1 0 0,-1 0 1,1 0-1,-1 0 0,1 1 0,-5 2 0,5-2-629,-18 10 728,0 2 1,1 0-1,0 1 1,1 1-1,-22 23 1,-145 190 1297,150-183-1602,1 0 0,3 3-1,-34 70 1,44-69 41,3 1 0,1 0 0,-16 98 0,28-117-339,1-1 0,1 0 0,2 1 1,2 0-1,1-1 0,6 34 0,-6-51-39,1-1 0,1 0 1,0 0-1,1 0 0,0-1 0,1 0 0,0 0 1,1 0-1,0 0 0,1-1 0,1-1 0,-1 1 0,2-1 1,-1-1-1,2 0 0,15 12 0,-11-12-626,0-1 0,1 0 0,-1-1 0,2-1 0,-1-1 0,1 0 0,24 4 0,13 0-1200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20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78 6880,'-5'4'6633,"5"-4"-6426,1 11 3136,4 12-1254,-4-22-1876,1 4-38,0-1 1,0 1-1,0-1 0,1 1 1,0-1-1,0 0 0,0 0 1,1 0-1,-1-1 1,1 1-1,0-1 0,0 0 1,0 0-1,6 3 0,3 2 5,0-2 0,1 1-1,20 5 1,1-2 88,0-1-1,1-2 1,53 4 0,-33-8 7,86-8 0,-117 3-165,-1-2 0,1-1 0,-1-1 0,41-16 0,-62 21-78,1 0 1,-1 0 0,0-1-1,0 1 1,0-1 0,0 0-1,0 0 1,0 0 0,0 0-1,-1 0 1,1-1 0,-1 1-1,0-1 1,1 0 0,1-3-1,-1 0 71,0 0 1,-1 0-1,1-1 0,-1 1 0,-1-1 0,1 1 1,-1-1-1,0 0 0,-1 0 0,0-10 0,0 12-155,-1 1 1,1 0-1,-1-1 0,0 1 0,-1 0 0,1 0 0,-1 0 0,1 0 0,-1 0 0,-1 0 1,1 1-1,0-1 0,-1 1 0,0-1 0,0 1 0,0 0 0,0 0 0,-6-4 1,6 5 40,-1 0 1,1 0-1,-1 1 1,0-1-1,1 1 1,-1 0-1,0 0 1,0 1-1,0-1 1,0 1-1,0 0 1,0 0-1,0 0 1,0 0 0,1 1-1,-1-1 1,0 1-1,0 0 1,0 0-1,-6 3 1,-7 4-3,0 0 1,-32 21-1,45-27 52,-129 83-12,124-79 94,1 0 1,-10 11 0,10-10-196,1 0 0,-16 10 1,17-12 91,-1-1 1,1 2 0,-1-1 0,1 1 0,1 0 0,-1 0 0,1 0 0,0 1-1,1 0 1,-1 0 0,1 0 0,-4 10 0,8-15-13,-1 0 0,1 0 0,-1 1 0,1-1 0,0 0 0,0 0 1,-1 0-1,2 0 0,-1 0 0,0 0 0,0 0 0,1 0 0,-1 0 0,1 0 0,-1 0 0,1 0 1,0 0-1,0 0 0,0 0 0,0 0 0,0-1 0,0 1 0,1 0 0,-1-1 0,0 1 0,1-1 0,0 0 1,-1 1-1,3 0 0,5 5 39,1-1 1,-1 0-1,1-1 0,11 5 1,-20-10-61,54 21 385,98 25 1,-128-37 114,-41-5-315,6 1-127,-83 23 78,11-5-178,46-11 39,-122 47 324,128-47-200,22-9-124,0 0-1,1 0 1,-1 1 0,1 0 0,0 0 0,-10 7 0,17-10 5,-1 0-1,0 0 1,0 0-1,1 0 1,-1 0-1,0 0 1,1 0-1,-1 0 1,1 0-1,-1 1 1,1-1-1,0 0 1,-1 0-1,1 0 1,0 1-1,0-1 1,0 0-1,0 0 1,0 1-1,0-1 1,0 0 0,1 0-1,-1 1 1,0-1-1,1 0 1,-1 0-1,0 0 1,1 0-1,0 1 1,-1-1-1,1 0 1,0 0-1,-1 0 1,2 1-1,5 6 4,-1-1 0,1 0 0,11 10 0,-7-8 26,-8-6-17,0 0 1,0 0-1,0 0 0,-1 0 0,1 0 1,-1 1-1,0-1 0,0 1 1,0 0-1,0 0 0,-1 0 0,1 0 1,-1 0-1,0 0 0,0 0 0,-1 0 1,1 0-1,-1 0 0,0 1 0,0-1 1,0 0-1,0 0 0,-1 0 0,0 0 1,0 0-1,0 1 0,0-1 0,-1-1 1,1 1-1,-1 0 0,0 0 0,0-1 1,-1 1-1,1-1 0,-5 5 1,4-4 20,0-1-43,1 0 1,-1 0-1,1 0 1,0 0-1,0 0 1,0 1-1,-2 5 0,4-9 14,0 1-1,0 0 0,0-1 1,0 1-1,0 0 0,0 0 1,0-1-1,0 1 0,0 0 1,0-1-1,0 1 0,0 0 1,1 0-1,-1-1 0,0 1 1,1-1-1,-1 1 0,1 1 1,0-1-3,0 0 1,0 0 0,0 0-1,1 0 1,-1 0 0,0 0-1,1 0 1,-1-1 0,0 1-1,1 0 1,2 0 0,43 13-121,67 12 1,-57-15 106,51 16 213,-88-21 188,0 2-1,0 0 1,20 12-1,-38-20-306,-1 1-1,1 0 1,-1 0-1,1 0 1,-1 0-1,0 1 1,0-1-1,1 0 1,-1 0 0,1 2-1,-2-2-45,0-1-1,1 1 1,-1-1 0,0 1 0,0-1-1,0 1 1,0-1 0,0 1-1,1-1 1,-1 1 0,0-1-1,0 1 1,0 0 0,0-1-1,-1 1 1,1-1 0,0 1-1,0-1 1,0 1 0,0-1 0,0 1-1,-1 0 1,-1 1 16,1 0 1,-1 0-1,0-1 0,0 1 0,0 0 1,0-1-1,-1 1 0,1-1 1,0 0-1,-1 0 0,1 0 0,-5 1 1,-14 5-149,0-1 0,-1-2 1,-30 4-1,-72 0-1872,94-6 861,9-1-926,-1-1 0,-21-2-1,41 2 1703,0 0 0,0-1 0,0 1 0,0 0-1,0-1 1,0 0 0,0 0 0,0 1 0,0-1 0,0 0-1,0 0 1,1-1 0,-1 1 0,0 0 0,1-1-1,-1 1 1,1 0 0,0-1 0,-1 0 0,1 1 0,0-1-1,0 0 1,0 0 0,0 0 0,0 0 0,0 1 0,0-4-1,-7-23-3665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20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9 8640,'13'-8'2784,"-12"8"-2737,-1 0 0,0 0 1,1 0-1,-1 0 0,0-1 0,1 1 1,-1 0-1,1 0 0,-1 0 1,0 0-1,1 0 0,-1 0 1,1 0-1,-1 0 0,0 0 1,1 0-1,-1 0 0,0 1 0,1-1 1,-1 0-1,0 0 0,1 0 1,6 2-69,1-1 586,0 1 0,0 1 0,0-1 1,0 1-1,0 0 0,0 1 1,-1 0-1,8 5 0,-3 2-83,-1 0 0,-1 0 0,0 1 0,0 0 0,-1 1 0,-1 0 0,9 18 0,0 5 376,21 68 1,-16-26 407,-4 0 0,10 103 0,-13 70 664,-18-87-1158,0-138-697,0-1 0,-2 0 0,-1 0 0,-14 35 0,10-36-46,-1-1 1,-2-1 0,0 0 0,-19 24-1,2-8-375,-46 43 0,-90 84-3313,92-90 1771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20 1984,'3'0'12037,"-5"0"-11670,1 0-1,0 0 1,-1-1 0,1 1 0,0 0-1,-1-1 1,1 1 0,0-1 0,0 0-1,-1 1 1,1-1 0,0 0 0,-1-1-1,0 1-175,0-1 0,1 1 0,-1 0 0,0 0 0,0 0 0,0 0 0,0 1 0,-2-2 0,-4 1-23,1 1 0,-1 0-1,1 0 1,-1 0 0,1 1 0,-1 0 0,1 1 0,0 0-1,-1 0 1,1 0 0,0 1 0,0 0 0,1 0-1,-10 7 1,7-5-129,4-2 3,-1 0 0,1 1 0,-1-1 0,1 1 0,0 1 0,1-1 0,-1 0 0,1 1 0,-5 6 0,7-8-3,0 0-1,1 0 1,-1 0-1,0 0 1,1 0 0,0 1-1,-1-1 1,2 0-1,-1 1 1,0-1 0,0 1-1,1-1 1,0 1 0,0-1-1,0 1 1,0-1-1,0 1 1,1-1 0,0 1-1,0-1 1,0 1-1,0-1 1,0 0 0,3 5-1,72 192 912,-48-116-711,-12-35-142,27 91 452,-40-128-414,0 1-1,-2 0 1,0-1 0,0 1-1,-1-1 1,0 1-1,-4 19 1,2-17-74,-1-1 1,-1 0-1,0-1 0,-1 1 1,0 0-1,-1-1 0,-8 13 1,-51 85 7,64-110-69,-7 13-439,-14 19 0,19-31 322,1 1 1,0 0 0,-1 0 0,0-1 0,1 0-1,-1 1 1,0-1 0,0 0 0,0-1 0,-1 1-1,1 0 1,-4 0 0,6-1-6,1-1-1,-1 0 1,1 0 0,0 0 0,-1 0-1,1 0 1,-1 0 0,1 0-1,-1 0 1,1 0 0,-1 0 0,1 0-1,-1 0 1,1 0 0,-1 0 0,1-1-1,0 1 1,-1 0 0,1 0 0,-1 0-1,1-1 1,0 1 0,-1 0-1,1 0 1,-1-1 0,1 1 0,0 0-1,-1-1 1,1 1 0,0-1 0,0 1-1,-1 0 1,1-1 0,0 1 0,0-1-1,0 1 1,0-1 0,-1 1-1,1-1 1,0 1 0,0 0 0,0-1-1,0 1 1,0-1 0,0 1 0,0-1-1,0 0 1,0-3-958,1 0 1,-1 1-1,1-1 1,0 0-1,1-4 1,6-14-2009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7:5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6 119 5472,'-5'-3'8640,"23"2"-6126,1 0 1,-1-1 0,26-7-1,54-20-566,-57 16-1943,51-10-1,-43 13 48,1 0-1548,-15 6-2617,-31 3 2900,1 1 0,-1-1 0,0 0 0,0 0 0,0-1 1,4-1-1,7-1-2451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0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0 3552,'0'0'145,"1"1"1,-1-1-1,1 0 1,-1 0-1,1 0 1,-1 0 0,1 1-1,-1-1 1,1 0-1,-1 0 1,1 1-1,-1-1 1,1 0-1,-1 1 1,9 13 12273,-17-15-10296,1-1-1750,0 1 0,-1-1 0,1 1 0,0 0 0,-1 1 0,0 0 0,-14 2 1,-2-1 177,-2-1-375,1 1 1,-1 2 0,-27 5 0,40-5-146,0 1 0,1 0-1,-1 1 1,1 0 0,0 1 0,0 0 0,-17 13 0,23-15-7,1 0-1,0 1 1,0 0 0,0 0-1,1 0 1,0 1-1,0-1 1,0 1-1,1 0 1,-5 10 0,5-6 54,-1-1 0,2 1 0,-1 0 0,1 0 0,1 0 0,-1 16 0,3 0 136,1 1 0,1-1 1,2 0-1,12 45 1,-7-38 5,2 1 1,0-2 0,3 0 0,1 0 0,1-1 0,34 46 0,-46-71-131,0 1-1,-1-1 1,-1 0-1,1 1 0,-1 0 1,0 0-1,4 15 1,-6-20-66,0 1 0,-1 0 0,0 1 1,0-1-1,1 0 0,-2 0 0,1 0 0,0 0 1,-1 0-1,1 0 0,-1 0 0,0 0 0,0-1 1,0 1-1,0 0 0,-1 0 0,1-1 0,-1 1 1,1 0-1,-1-1 0,-4 5 0,-48 40 226,36-34-277,2 2 1,0 0-1,-15 18 1,-15 26-209,39-48-824,0-1 0,-9 21-1,12-23-113,4-8 1027,0 0 0,0 1 1,0-1-1,0 1 1,0-1-1,-1 1 0,1-1 1,0 1-1,0-1 1,-1 0-1,1 1 0,0-1 1,-1 0-1,1 1 1,0-1-1,-1 0 1,1 1-1,0-1 0,-1 0 1,1 0-1,-1 1 1,1-1-1,0 0 0,-2 0 1,0 1-530,0 2-1224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0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7136,'4'0'14480,"29"-3"-11042,-1 0-2589,89-2 78,163-16-3203,-276 19 1257,1 1 1,-1-1-1,1-1 0,-1 1 0,16-8 1,-19 7-88,0 0-1,-1 0 1,1-1 0,-1 1 0,0-1 0,5-5-1,15-17-3543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0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11 6240,'4'-11'15903,"-26"66"-12057,-51 76-1905,3-3-1472,48-81-388,-28 55-669,49-100 378,0 0 0,0 0 0,0-1 0,0 1-1,0 0 1,-1-1 0,1 1 0,-3 1 0,3-2-311,1-1 1,-1 1 0,0-1-1,0 1 1,0-1 0,0 0 0,0 1-1,0-1 1,0 0 0,0 0-1,0 0 1,-2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5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383 619 7136,'-25'-18'2117,"12"7"-117,-1 1-1,0 1 0,-1 0 1,-16-7-1,27 14-1779,0 1 1,-1-1-1,1 1 1,-1 0-1,1 0 0,-1 0 1,1 1-1,-1 0 1,0 0-1,1 0 0,-1 0 1,1 1-1,-1 0 1,0 0-1,1 0 0,-1 0 1,1 1-1,0-1 1,-7 5-1,-3 2 82,0 2 1,1 0-1,0 0 0,1 1 1,0 0-1,-16 22 0,19-22-202,1 1 1,0 0-1,0 0 0,2 1 1,0 0-1,0 0 0,1 0 0,-4 16 1,8-18-53,0 1 1,0-1 0,1 0 0,0 0 0,1 0 0,1 0-1,-1 0 1,2 0 0,0-1 0,0 1 0,0 0 0,2-1-1,-1 0 1,1 0 0,1 0 0,0-1 0,0 0 0,12 13-1,-17-20-50,1-1 0,0 1-1,0-1 1,0 1-1,0-1 1,1 0 0,-1 0-1,0 0 1,1 0 0,-1 0-1,0 0 1,1 0-1,-1-1 1,1 0 0,4 1-1,-3-1 5,0-1 0,0 1 0,0-1 0,0 0-1,0 0 1,0 0 0,0 0 0,7-4 0,1-3-31,0 1 0,0-2 1,-1 0-1,16-15 0,12-11-89,-20 18 63,0 0 0,-1-2 0,-1 1 0,-1-2 0,18-27 0,-22 24 80,-1 0 0,-1-1 0,0-1 0,6-31 0,16-104 223,-23 105-221,30-252 245,-38 226 80,-1 81-349,0 0 0,0 0 1,0-1-1,0 1 0,0 0 0,1 0 0,-1 0 0,0 0 0,0 0 1,0-1-1,0 1 0,0 0 0,0 0 0,0 0 0,-1 0 0,1-1 1,0 1-1,0 0 0,0 0 0,0 0 0,0 0 0,0 0 0,0-1 1,0 1-1,0 0 0,0 0 0,0 0 0,-1 0 0,1 0 0,0 0 1,0 0-1,0 0 0,0-1 0,0 1 0,0 0 0,-1 0 0,1 0 1,0 0-1,0 0 0,0 0 0,0 0 0,0 0 0,-1 0 1,1 0-1,0 0 0,0 0 0,0 0 0,0 0 0,-1 0 0,1 0 1,0 0-1,0 0 0,0 0 0,0 0 0,0 0 0,-1 0 0,1 0 1,0 0-1,0 0 0,0 1 0,0-1 0,0 0 0,0 0 0,-1 0 1,1 0-1,0 0 0,0 0 0,-8 9 23,4-4 10,0 1-1,1 0 1,0 0 0,0 0-1,0 0 1,1 0-1,-3 10 1,-7 51 244,12-64-269,-12 95 290,2 181 1,11-259-282,0 0 1,2 1 0,1-1-1,6 21 1,-6-28-162,1 0 1,0 0 0,1-1-1,0 1 1,1-2-1,17 23 1,-22-32-284,1 1-1,0-1 1,-1 0 0,1 1 0,0-1-1,0-1 1,1 1 0,-1 0-1,0-1 1,0 1 0,1-1 0,-1 0-1,1 0 1,-1-1 0,1 1 0,0-1-1,5 1 1,-1-1-800,-1-1 1,0 1-1,0-1 0,0-1 1,0 1-1,0-1 0,-1 0 0,9-4 1,13-9-4265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0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10880,'0'2'5650,"0"8"-666,-1 21-2216,-19 91 643,16-105-3185,-2 10-153,-2 0 0,0-1 0,-2 0 0,-1 0 0,-21 34-1,20-42-1494,-14 18-1,-2-3-5155,12-12 3293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0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83 6720,'-45'-4'19473,"47"4"-19667,-1 0 930,9 3-266,6-1-230,1-2 1,0 0 0,26-4 0,-19 2-154,289-35-140,-202 25-86,75-5 182,-117 12 40,134-1 95,-176 6-221,-22 0-42,0 0-1,0 0 1,1 0 0,-1 1 0,0-1-1,10 4 1,-11-3-819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0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7040,'-3'-13'12602,"3"19"-10037,5 33-1340,-2 0 0,-1 1 0,-6 59 0,2-58-754,0 190 608,3-130-985,5-12-608,-1-52-2696,-5-31 2374,3 7-1212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3488,'0'-5'19722,"2"3"-19575,0 0 0,1 0 1,-1 0-1,1 0 0,-1 0 0,4-1 1,4-3-11,1-2-1,81-53 203,-77 52-284,2 1 1,-1 0-1,1 1 0,20-5 1,13 1 199,70-6 0,-80 13-13,-33 3-218,1 0-1,-1 1 1,1 0 0,-1 0 0,0 1 0,0 0-1,1 0 1,-1 1 0,0 0 0,13 5 0,-17-5-21,0 0 0,1 0 0,-1 0 0,0 0 0,0 0 0,-1 1 0,1 0 0,0-1 1,-1 1-1,1 0 0,-1 0 0,0 0 0,0 0 0,0 0 0,-1 1 0,1-1 0,-1 1 0,0-1 0,0 1 1,0-1-1,0 1 0,0 0 0,-1 5 0,0 16 98,-1 1 1,-9 44-1,9-66-85,-4 23 70,-1 0 0,-2-1-1,-1 0 1,-1-1 0,-1 0 0,-1 0 0,-27 40 0,5-17 76,-3-2 0,-66 66 0,71-80 11,-39 51 1,-41 56 23,109-137-179,1 0 0,-1 0 1,1 0-1,-1 0 0,0 0 0,1-1 0,-1 1 0,0-1 0,0 1 0,0-1 1,0 0-1,0-1 0,-4 2 0,6-2-22,0 0 0,1 0 0,-1 0 0,0 0 0,0 0 0,1 0 0,-1 0 0,0-1-1,0 1 1,1 0 0,-1 0 0,0 0 0,1-1 0,-1 1 0,0 0 0,1-1 0,-1 1 0,0-1 0,1 1 0,-1-1 0,1 1 0,-2-2 0,2 1 3,-1 0 1,1-1-1,-1 1 0,1-1 0,0 1 1,0 0-1,-1-1 0,1 1 1,0-1-1,0 1 0,0-1 1,0 1-1,1 0 0,-1-1 1,0 1-1,1-3 0,0 0 11,1 1 0,-1-1 0,0 1 0,1-1 0,0 1 0,0-1 0,0 1 0,0 0-1,0 0 1,1 0 0,-1 0 0,7-5 0,-4 5-16,0-1 0,1 1 0,-1 0 0,1 0 0,0 0-1,0 1 1,7-3 0,4 2 30,-1-1 0,1 2 0,0 0 0,0 2 0,18 0 0,-17 1 14,-1 1-1,1 0 0,-1 2 1,1 0-1,-1 0 0,0 2 1,-1 0-1,1 1 0,-1 1 1,-1 0-1,1 1 0,-1 1 1,-1 1-1,0-1 0,-1 2 1,0 0-1,0 1 0,-1 0 1,-1 1-1,16 25 0,-8-17-2180,-18-42-6439,-1 1 5831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474 177 3136,'1'0'131,"0"-1"1,0 1 0,0-1-1,0 1 1,0-1-1,0 1 1,0 0-1,1 0 1,-1-1-1,0 1 1,0 0-1,0 0 1,0 0-1,0 0 1,3 1 0,-3-1 219,1 1 0,0-1 0,-1 0 0,1 0 0,0 0 0,0-1 0,-1 1 0,1 0 1,2-1-1,2-1 223,-3 1 94,-1 0 0,1 0 0,0 0-1,0-1 1,0 1 0,4-4 0,-7 4-498,1 0 1,-1 1 0,1-1-1,-1 0 1,1 1 0,-1-1-1,1 0 1,-1 0-1,0 1 1,1-1 0,-1 0-1,0 0 1,0 0 0,0 1-1,1-1 1,-1 0-1,0 0 1,0 0 0,0 0-1,0 1 1,-1-1-1,1 0 1,0 0 0,0 0-1,0 0 1,-1 1 0,1-1-1,0 0 1,-1 0-1,0-1 1,-1-1 53,-1 0-1,1 0 1,-1 0 0,0 0-1,0 1 1,0-1 0,0 1-1,-1-1 1,1 1 0,-1 0-1,1 0 1,-1 1 0,-4-2-1,-7-4 257,-28-13 388,0 2 0,-1 2 0,-57-12 0,90 25-822,0 1 0,-1 0 1,1 1-1,0 1 1,0-1-1,0 2 1,-1 0-1,-14 3 0,20-3-58,0 1 0,0-1 0,0 2-1,1-1 1,-1 1 0,1-1 0,-1 2-1,1-1 1,0 0 0,0 1 0,1 0-1,-1 0 1,1 1 0,0-1 0,0 1-1,0 0 1,-3 5 0,1 1 79,0 1 0,1-1 0,0 1 0,1 0 0,0 0 1,1 0-1,0 1 0,1-1 0,0 1 0,1-1 0,1 20 0,3 38 274,14 70-1,-8-76-24,5 26 46,4 38 300,-17-84-390,-1 0 0,-3 0 0,-2-1 0,-13 63 0,-1-43-581,18-54-59,-1 2-4047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1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61 10208,'-43'-3'3399,"15"2"1820,93 5 79,4-1-3508,34-2-521,224-5-1375,-311 4 2,-5 0-734,0 0-1,0-1 1,-1 0 0,1-1-1,-1 0 1,1-1-1,13-5 1,5-11-4088,-25 17 4354,26-20-3188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6816,'-5'0'11613,"-4"6"-7174,-14 13-4196,15-13 1056,-13 11-825,0 1-1,2 1 1,0 0-1,-26 37 1,15-10-887,3 1 0,1 1 0,2 2 1,-19 59-1,29-76-3811,13-23 2357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1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12128,'-3'9'6734,"0"4"-3634,-12 22-650,-14 45 1,18-46-2045,-35 117-77,19-55-733,19-75 58,-5 18-923,12-36 746,0 1-1,1-1 1,-1 0 0,1 1-1,0-1 1,0 0-1,0 1 1,1 5 0,-1-9 379,0 1 1,0-1-1,0 0 0,0 1 1,0-1-1,0 0 1,0 1-1,0-1 1,0 0-1,0 0 0,0 1 1,0-1-1,1 0 1,-1 1-1,0-1 0,0 0 1,0 1-1,1-1 1,-1 0-1,0 0 1,0 1-1,0-1 0,1 0 1,-1 0-1,0 0 1,1 1-1,-1-1 1,0 0-1,0 0 0,1 0 1,-1 0-1,0 0 1,1 0-1,-1 0 1,0 1-1,1-1 0,-1 0 1,0 0-1,1 0 1,-1 0-1,0 0 1,1 0-1,-1-1 0,0 1 1,1 0-1,-1 0 1,0 0-1,1 0 0,-1 0 1,0 0-1,0-1 1,1 1-1,-1 0 1,0 0-1,1 0 0,-1-1 1,14-15-4378,-13 15 3855,18-24-3120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1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 12480,'-15'-6'5631,"5"15"-4895,1-4 1856,9 8-1568,-9 8 1152,-2 4-1280,-3 14 576,5 3-832,-5 13-224,4 2-256,-5-2-192,10-4 0,-4-8-128,4-6 96,0-2-2368,5-6 1344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1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88 5152,'-6'-3'832,"2"1"-101,1 0 0,0 1-1,0 0 1,-1-1-1,1 1 1,-20-1 17607,56-3-18240,308-34 430,-115 12-250,-208 26-306,-2 0 85,0 0 0,19 3 1,16 0 279,-40-2-4353,-1-1-4390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5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99 7040,'-14'-14'7904,"15"14"-7560,0-1 1,0 1 0,0-1-1,0 0 1,0 1 0,0-1-1,0 0 1,0 0 0,0 1-1,-1-1 1,2-2 0,0 1 270,6-6-55,0 1 0,1 0 0,-1 0-1,1 1 1,1 1 0,-1-1-1,1 1 1,0 1 0,0 0-1,18-5 1,-23 8-467,1 0-1,-1 0 0,1 0 1,-1 1-1,1 0 1,0 0-1,-1 1 1,1-1-1,-1 1 0,1 0 1,-1 1-1,1-1 1,-1 1-1,0 0 0,0 1 1,0-1-1,0 1 1,0 0-1,0 0 1,-1 0-1,1 1 0,4 5 1,3 4 47,-1 1 0,-1 0 1,0 1-1,11 21 0,25 67 775,-26-52-750,2 0 0,47 80 1,-57-112 35,-8-12-176,0 0 1,1 0 0,0-1-1,0 1 1,0-1-1,0-1 1,9 8-1,-12-12 3,3 3-271,1 0 1,0 0 0,0 0-1,9 3 1,-14-7 22,0 1 0,1-1 0,-1 1 1,1-1-1,-1 1 0,1-1 0,0 0 0,-1 0 0,1 0 0,-1 0 1,1 0-1,-1 0 0,1 0 0,0 0 0,-1-1 0,1 1 1,-1-1-1,1 1 0,-1-1 0,1 1 0,-1-1 0,0 0 1,1 0-1,-1 0 0,0 0 0,2-1 0,20-18-6096,-15 14 3792,-1-1 1,9-9-1,6-7-2740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 7136,'-12'-2'2252,"11"2"-2126,1 0 1,-21 11 17602,37-11-16647,178-5 11,-73 1-671,0-2-3,44 1 373,-89 6-133,-20 0-2278,-18-1-5912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1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89 6656,'-12'-7'9948,"-3"4"-5537,-16 4-2725,22 0-718,-19 1 52,-31 8 1,47-8-869,0 2-1,0-1 0,1 2 0,0 0 1,-12 6-1,13-5-42,0 1 1,0 0 0,0 0-1,1 1 1,0 1 0,-15 17-1,8-3 108,-26 47-1,-3 21 300,-38 114-1,83-205-512,-5 12 125,1 1 0,0-1 0,1 1 0,1-1 0,0 1 0,1 0 0,0 0 0,1 0 0,0-1 0,1 1 0,1 0 0,0 0 0,0-1 0,1 1 0,9 21 0,-6-19-54,1 1 0,0-1 0,2 0-1,0-1 1,15 20 0,-19-28-48,1-1 0,0 1-1,0-1 1,0-1 0,1 1 0,0-1-1,-1 0 1,2 0 0,-1-1 0,0 0 0,1 0-1,11 2 1,-3-2 20,0 0-1,1-2 1,-1 0-1,1 0 1,18-3-1,6-2 8,0-3 0,-1-1 0,0-2 0,52-20 0,-40 9 8,0-3 0,79-49 0,-35 6 7,-83 55-56,0 0 0,0 0 0,-1-2 0,18-24 0,-13 10-19,-2 1-1,0-2 1,-2 0-1,-2 0 1,0-1-1,-2-1 1,-1 1-1,-2-1 1,4-55-1,-9 76-29,-2 0-1,1 0 1,-1 1-1,-1-1 1,0 1-1,0-1 1,-1 1-1,0-1 1,0 1-1,-1 0 1,-1 1 0,1-1-1,-1 1 1,-8-10-1,0 3-102,0 0 0,-2 1 0,0 0 0,0 1 0,-27-17 0,30 23 10,0 1-1,0 0 1,-1 0 0,0 2 0,0-1 0,0 2 0,0 0 0,-1 0 0,1 1-1,-16 0 1,-18 1-1524,-70 8-1,102-5 1137,-49 5-954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50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46 3328,'-1'-1'695,"0"-1"-1,0 1 1,0-1 0,1 1 0,-1 0-1,1-1 1,-1 1 0,1-1 0,-1 1-1,1-1 1,0 1 0,0-1 0,0 0-1,0 1 1,0-1 0,0 1 0,0-1-1,1-1 1,-1-5 1683,-7 1 1979,5 24-2949,-63 573 1684,50-404-3021,14-175-123,-1 22-206,-1-1 0,-2 0 1,-12 40-1,17-70-107,-1 0-1,1-1 1,-1 1-1,1-1 1,-1 1-1,0-1 1,0 1-1,0-1 1,0 1 0,0-1-1,0 0 1,0 1-1,0-1 1,0 0-1,0 0 1,-1 0-1,1 0 1,-2 1-1,2-2 242,1 0-1,0 0 0,0 0 1,0 0-1,0 0 0,-1 0 1,1 0-1,0 0 0,0 0 1,0 0-1,0 0 0,-1 0 1,1 0-1,0 0 0,0 0 1,0 0-1,0 0 0,-1 0 1,1 0-1,0 0 0,0 0 1,-2-3-2370,2 3 2370,0-1-1,0 0-496,-1-3-1912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50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73 5056,'1'-5'487,"0"1"1,0 0-1,1-1 0,-1 1 1,1 0-1,0 0 0,0 0 1,0 0-1,0 0 1,1 1-1,0-1 0,3-3 1,-5 6 95,0 0 1,0 0 0,1-1 0,-1 1-1,0 0 1,-1 0 0,1-1 0,0 1-1,0-1 1,0-2 1600,-2 9 514,-2 8-1984,0 0 1,1 0-1,-1 26 0,0 8-189,-50 322 2008,32-112-1893,8-81-555,13-138-172,1-14-1650,-2-15 163,-1-13-1726,-4-17-1972,6 20 5232,-5-18-2237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50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33 9056,'-27'-5'9300,"27"4"-9225,2 2 302,0-1-1,1 1 0,-1-1 1,0 0-1,0 0 0,0 0 1,1 0-1,-1 0 0,0-1 1,4 0-1,6-1 258,249-19 2640,-241 20-3272,-6-1-129,-1 2 1,21 1-1,4 0-3887,-22-1-3417,-6 0 4551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52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90 7232,'-11'-10'7558,"12"21"-2423,6 17-2925,12 36 0,7 26-166,53 400 788,-71-436-2550,1-8 123,17 54 1,-26-100-383,0 1 1,0-1 0,0 0 0,0 1-1,0-1 1,0 1 0,1-1-1,-1 0 1,0 1 0,0-1 0,0 0-1,0 1 1,1-1 0,-1 0-1,0 0 1,0 1 0,1-1 0,-1 0-1,0 0 1,1 1 0,-1-1-1,0 0 1,1 0 0,-1 0-1,0 1 1,1-1 0,-1 0 0,0 0-1,1 0 1,-1 0 0,1 0-1,-1 0 1,0 0 0,1 0 0,-1 0-1,1 0 1,0 0 6,0-1 0,0 0-1,0 1 1,0-1 0,-1 0 0,1 1-1,0-1 1,0 0 0,0 0 0,-1 0 0,1 0-1,-1 0 1,1 0 0,0 0 0,-1 0-1,0 0 1,1-1 0,27-55 141,32-136-377,-34 96 230,90-210-24,-96 262 54,27-47-1,-46 92-55,-1 0 0,0 0 0,0-1 0,0 1 0,0 0 0,0 0-1,0 0 1,1 0 0,-1 0 0,0 0 0,0 0 0,0 0 0,0 0 0,0 0 0,1 0 0,-1 0 0,0 0 0,0 0-1,0 0 1,0 0 0,0 0 0,1 0 0,-1 0 0,0 0 0,0 0 0,0 0 0,0 0 0,0 1 0,0-1 0,1 0-1,-1 0 1,0 0 0,0 0 0,0 0 0,0 0 0,0 0 0,0 0 0,0 1 0,0-1 0,1 0 0,-1 0 0,0 0 0,0 0-1,0 0 1,0 1 0,0-1 0,0 0 0,0 0 0,0 0 0,0 0 0,0 0 0,0 1 0,0-1 0,0 0 0,0 0-1,0 0 1,4 12 2,-4-11-14,4 15 7,-1-1 0,0 1 1,-2-1-1,1 1 0,-2 24 1,-13 78 80,6-77 56,0 55-1,1 125-230,5-121 235,3-45 174,-2-55-304,0 0 0,-1 1 0,1-1 0,0 0 0,0 0-1,0 0 1,0 0 0,0 1 0,0-1 0,0 0 0,0 0 0,0 0-1,0 1 1,0-1 0,0 0 0,0 0 0,0 0 0,0 1 0,0-1-1,0 0 1,1 0 0,-1 0 0,0 0 0,0 1 0,0-1 0,0 0-1,0 0 1,0 0 0,0 0 0,1 0 0,-1 1 0,0-1 0,0 0-1,0 0 1,0 0 0,1 0 0,-1 0 0,0 0 0,0 0 0,0 0-1,0 0 1,1 1 0,-1-1 0,0 0 0,0 0 0,0 0 0,1 0-1,-1 0 1,0 0 0,0 0 0,0 0 0,0 0 0,1-1 0,-1 1-1,0 0 1,0 0 0,0 0 0,1 0 0,-1 0 0,0 0 0,0 0-1,0 0 1,0 0 0,1-1 0,-1 1 0,0 0 0,13-15 47,25-50-62,-7 11-52,63-100 14,54-15 119,-21 27-17,-36 19-48,-72 94-5,-2 0 0,20-47 0,-19 37-52,0 1-5261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53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85 4576,'-21'-7'1450,"21"7"-1430,0 0 0,0 0 0,-1 0 0,1-1-1,0 1 1,0 0 0,-1 0 0,1 0 0,0 0-1,0 0 1,-1 0 0,1 0 0,0 0 0,0 0-1,0 0 1,-1 0 0,1 0 0,0 1 0,0-1-1,-1 0 1,1 0 0,0 0 0,0 0 0,0 0-1,-1 0 1,1 1 0,0-1 0,0 0 0,0 0-1,-1 0 1,1 0 0,0 1 0,0-1-1,0 0 1,0 0 0,0 0 0,-1 1 0,1-1 103,0 1 1,0-1 0,0 0 0,0 0-1,0 1 1,-1-1 0,1 0-1,0 0 1,0 0 0,0 1 0,-1-1-1,1 0 1,0 0 0,0 0-1,-1 0 1,1 1 0,0-1 0,0 0-1,-1 0 1,1 0 0,0 0 0,-1 0-1,1 0 1,-1 0 0,1 0 13,0 0 0,0 0 0,-1 0 1,1 0-1,0 0 0,0 0 0,-1 0 0,1 0 1,0 0-1,-1 0 0,1 0 0,0 0 0,0 0 1,-1 1-1,1-1 0,0 0 0,0 0 0,-1 0 1,1 0-1,0 0 0,0 1 0,0-1 0,-1 0 1,1 0-1,0 0 0,0 1 0,0-1 0,0 0 1,-1 0-1,1 0 0,0 1 0,0-1 0,3 10 1897,-1-7-1725,0-1 0,0 1 0,1-1 1,-1 0-1,0 0 0,6 4 0,-2-3 30,0 1 0,1-1 0,-1-1 0,1 1-1,-1-1 1,1 0 0,0-1 0,13 2 0,-16-3-255,-1 0 1,1 0-1,0 0 0,-1 0 1,1-1-1,-1 0 0,1 0 0,-1 0 1,1 0-1,-1 0 0,0-1 0,0 1 1,1-1-1,-1 0 0,0 0 1,-1 0-1,1 0 0,0-1 0,3-3 1,-3 2-1,0 0 1,0-1 0,0 1-1,-1-1 1,0 1 0,1-1 0,-2 0-1,1 0 1,-1 0 0,1 0-1,0-10 1,-2 13-55,0 1-1,0-1 1,0 0 0,0 0 0,0 0-1,0 1 1,0-1 0,-1 0-1,1 1 1,-1-1 0,1 0-1,-1 1 1,0-1 0,1 0-1,-1 1 1,0-1 0,0 1-1,0-1 1,0 1 0,-1 0-1,1-1 1,0 1 0,0 0-1,-1 0 1,1 0 0,-1 0-1,1 0 1,-1 0 0,1 0-1,-1 1 1,0-1 0,1 1-1,-1-1 1,0 1 0,0-1-1,1 1 1,-3 0 0,-2 0 45,1 0-1,0 0 1,-1 0 0,1 1 0,-1 0 0,1 0 0,0 0 0,0 1 0,0 0 0,0 0 0,0 0 0,0 0 0,0 1 0,1 0 0,-1 0 0,1 0 0,0 1 0,-7 6 0,5-3 12,0-1 1,1 1 0,0 1 0,0-1-1,0 1 1,1-1 0,0 1 0,1 1-1,0-1 1,-4 13 0,4-1 63,1 1 0,1-1 1,0 1-1,2-1 0,0 0 1,1 1-1,6 23 0,-6-36-104,0 0-1,1 0 0,-1 0 0,1-1 0,1 1 0,0-1 0,0 1 0,0-1 0,1 0 1,0-1-1,0 1 0,0-1 0,1 0 0,0 0 0,1-1 0,7 6 0,-11-9-39,0-1 0,0 1-1,0-1 1,0 0 0,0 1-1,0-1 1,0-1 0,1 1-1,-1 0 1,0-1 0,1 0-1,4 0 1,-4 0-16,1-1 1,0 0-1,-1 0 0,1 0 1,0-1-1,-1 1 0,1-1 1,-1 0-1,6-4 0,28-21-74,51-46 0,-70 57 9,19-16 13,189-150 0,-176 153 255,-41 23-154,-9 6-43,0-1-1,0 1 0,0-1 0,0 1 0,0 0 1,0 0-1,0-1 0,0 1 0,0 0 0,0 0 1,0 0-1,0 0 0,0 0 0,0 0 0,0 0 1,0 0-1,0 1 0,0-1 0,0 0 0,0 0 0,0 1 1,0-1-1,0 1 0,0-1 0,-1 1 0,1-1 1,0 1-1,0 0 0,0-1 0,-1 1 0,1 0 1,0 0-1,0 1 0,3 3 46,-1 0 0,0 1 0,0-1 0,3 10-1,-3-8-3,23 60 171,21 45 320,-40-99-461,0-1 0,1 0 1,1 0-1,0-1 0,0 0 0,18 15 1,-23-22-95,5 4 86,-1-1 0,15 8-1,-21-14-105,-1 1 0,1-1 0,1 0-1,-1 0 1,0 0 0,0-1 0,0 1-1,0 0 1,1-1 0,-1 1 0,0-1-1,0 0 1,1 0 0,-1 0-1,0 0 1,1 0 0,-1-1 0,4 0-1,-6 1-327,1-1-1,0 1 0,-1 0 0,1-1 0,0 1 0,-1-1 0,1 1 0,-1-1 0,1 1 1,-1-1-1,1 1 0,-1-1 0,1 0 0,-1 1 0,1-1 0,-1 0 0,0 1 0,1-1 0,-1 0 1,0-1-1,2-18-9604,-2 17 9399,0-10-2465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53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632 1 11552,'-28'3'3728,"16"0"-2278,-16 10 532,0 1 0,1 1 1,-46 34-1,36-19-613,-66 69-1,-88 118-589,111-122-3643,66-81 70,3-5 884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56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27 256 5824,'-16'2'1866,"15"-1"-1753,1-1-1,-1 0 0,0 0 0,1 0 0,-1 1 0,1-1 0,-1 0 0,1 1 1,-1-1-1,1 0 0,0 1 0,-1-1 0,1 0 0,-1 1 0,1-1 1,0 1-1,-1-1 0,1 1 0,0-1 0,-1 1 0,1-1 0,0 1 0,0-1 1,0 1-1,-1-1 0,1 1 0,0 0 0,0-1 0,0 1 0,0-1 1,0 1-1,0-1 0,0 1 0,0 0 0,0-1 0,1 1 0,-1-1 0,0 2 1,1-1 284,0 0 1,0 1 0,1-1 0,-1 0-1,0 0 1,0 0 0,1 0 0,-1 0 0,0 0-1,1-1 1,-1 1 0,1 0 0,1 0-1,0-1-206,-1 1-1,1-1 0,-1 0 0,1 1 1,-1-1-1,1-1 0,-1 1 0,3 0 1,2-2-81,0 0 0,0 0 0,0-1 0,-1 0 0,9-4 0,3-5 26,1-1 1,-2-1 0,1 0-1,24-28 1,-28 27-122,-4 5-35,0 0 0,-1 0 0,0-1 0,-1-1 0,0 1 0,-1-1 0,8-18 0,-14 27 50,0 1-1,-1 0 1,1-1-1,-1 1 0,1-1 1,-1 1-1,0 0 1,0-1-1,0 1 0,0-1 1,0 1-1,0-1 1,-1 1-1,0-3 0,0 4 0,1-1-1,-1 1 1,0 0-1,1 0 1,-1 0-1,0 0 1,0 0-1,1 1 1,-1-1-1,0 0 1,0 0-1,0 0 1,0 1-1,0-1 1,0 0-1,-1 1 1,1-1-1,0 1 1,0 0-1,0-1 1,0 1-1,-1 0 1,1 0-1,0 0 1,0-1-1,-1 1 1,1 0-1,0 1 1,-2-1-1,-6 1 135,0 1 0,0 0 0,0 1-1,1-1 1,-1 2 0,1-1 0,0 1-1,0 0 1,-11 8 0,6-2 100,0 0 0,0 0 1,1 2-1,-14 15 0,17-16-71,0 1-1,0 1 1,1 0 0,1 0-1,0 0 1,1 1-1,1 0 1,-7 23-1,10-28-99,0 1-1,0-1 0,1 1 0,1-1 1,-1 1-1,2-1 0,-1 1 1,1 0-1,0-1 0,1 0 0,1 1 1,-1-1-1,1 0 0,6 11 0,-6-13-73,2 0-1,-1-1 1,1 0-1,0 0 1,0 0-1,1-1 0,0 1 1,0-1-1,0-1 1,0 1-1,1-1 0,0 0 1,0-1-1,0 1 1,0-1-1,0-1 0,14 4 1,-12-4-40,-1-1 1,0 1-1,1-2 1,-1 1-1,1-1 0,-1-1 1,1 1-1,-1-1 1,1-1-1,-1 1 1,0-2-1,0 1 0,0-1 1,0 0-1,0-1 1,10-6-1,-2-1-33,-2-1 0,0 0 0,0-1 0,19-24 0,43-68-94,-3 5 45,-59 83 110,36-47 378,-44 55-284,0 0-1,-1 0 0,0 0 1,-1-1-1,5-13 1,-9 23-101,1-1-1,-1 1 1,0-1 0,1 1 0,-1-1-1,1 1 1,-1-1 0,1 1 0,-1-1 0,1 1-1,-1-1 1,1 1 0,-1 0 0,1-1-1,0 1 1,-1 0 0,1 0 0,-1-1-1,1 1 1,0 0 0,-1 0 0,1 0 0,0 0-1,-1 0 1,1 0 0,0 0 0,-1 0-1,1 0 1,0 0 0,-1 0 0,1 0 0,-1 1-1,1-1 1,0 0 0,-1 0 0,1 1-1,-1-1 1,1 0 0,0 1 0,0 0 0,0-1 12,1 1 1,-1 0-1,1 0 1,-1 0-1,0 0 1,1 0 0,-1 0-1,0 0 1,0 1-1,0-1 1,0 0 0,0 1-1,0-1 1,0 1-1,0-1 1,-1 1-1,1-1 1,-1 1 0,2 2-1,-1 14 61,-1-1 0,0 0 1,-3 22-1,-12 54 114,6-39-112,1-13-45,-4 25-29,11-58 31,1 1 1,0-1 0,0 0 0,0 1-1,3 12 1,-2-19-24,-1 0 0,1 0 0,-1 0 0,1 0 0,0 0 0,-1 0 0,1 0-1,0-1 1,0 1 0,0 0 0,1-1 0,-1 1 0,0 0 0,1-1 0,-1 0 0,1 1 0,-1-1 0,1 0-1,0 0 1,-1 0 0,1 0 0,0 0 0,0 0 0,2 1 0,-1-2-10,1 1 1,-1-1-1,0 0 0,0 0 0,1 0 1,-1-1-1,0 1 0,0-1 1,0 0-1,0 0 0,0 0 1,0 0-1,0 0 0,0-1 0,4-2 1,16-10-144,-2-1 1,0-2 0,36-35-1,49-66-221,-55 56 229,38-43-185,-72 87 318,-6 6 40,-1 1 1,2 0-1,-1 1 0,2 0 0,14-9 0,-26 19-32,0-1-1,0 1 0,0-1 0,1 1 0,-1-1 1,0 1-1,0 0 0,1-1 0,-1 1 0,0 0 1,1 0-1,-1 0 0,0 0 0,0 0 0,1 0 0,-1 1 1,0-1-1,0 0 0,1 1 0,-1-1 0,0 0 1,3 2-1,-1 1 45,1 0 0,-1-1 0,1 2 1,-1-1-1,4 5 0,-4-5-15,0 0 0,0 1 0,0-1 0,7 4 0,-7-4 117,-3-2-177,0-1-18,0-1 0,-1 1 0,1-1 0,0 1 0,-1-1 0,1 1 0,-1-1 0,1 1 0,-1-1 0,1 1 0,-1-1 0,1 1 0,-1 0 0,1-1 0,-1 1 0,0 0 0,1 0-1,-1-1 1,0 1 0,1 0 0,-1 0 0,0 0 0,1 0 0,-1 0 0,0 0 0,-4-1-43,2 1 101,0-1-1,0 1 1,0 0-1,-1 1 1,1-1-1,0 1 1,0-1-1,0 1 0,-1 0 1,1 0-1,0 0 1,0 1-1,1-1 1,-1 1-1,0-1 1,0 1-1,1 0 0,-1 0 1,1 0-1,-5 5 1,2-1 52,0-1 0,0 1 1,0 1-1,1-1 0,-1 1 1,2-1-1,-7 16 0,7-12 32,0 0 0,1 1 0,0 0 0,1-1-1,0 17 1,2-3 199,4 29 1,-4-47-267,0 0 0,0-1 0,0 1 0,1-1 1,0 1-1,0-1 0,1 0 0,-1 0 0,1 0 0,0 0 0,0 0 1,1-1-1,5 8 0,-6-10-20,1 1-1,-1-1 1,0 0-1,1 0 1,-1 0 0,1 0-1,-1-1 1,1 1-1,0-1 1,-1 0 0,1 0-1,0 0 1,0-1-1,0 1 1,0-1 0,0 0-1,0 0 1,0-1 0,0 1-1,6-2 1,15-5-75,1 0 0,-2-2 0,1 0 0,-1-2 0,-1-1 0,29-19 0,127-101-455,-119 84 241,-53 42 190,-1-1 1,1 1-1,6-10 0,4-4-196,-41 64 333,20-36 10,1 1-1,0-1 0,1 1 0,-1 0 1,2 0-1,-1-1 0,1 1 0,1 0 0,0 0 1,0 0-1,1 0 0,0 0 0,0 0 0,1 0 1,0 0-1,0-1 0,1 1 0,1-1 0,-1 1 1,1-1-1,6 8 0,-9-14-50,7 10 125,1 0 1,17 19-1,-24-29-118,0 1-1,1-1 1,-1 0 0,0 0 0,1 0 0,-1-1-1,1 1 1,0-1 0,0 1 0,-1-1-1,1 0 1,0 0 0,0 0 0,0 0 0,0 0-1,0-1 1,1 0 0,-1 1 0,0-1 0,3 0-1,0-2-14,-1 0-1,1 0 0,0 0 0,-1-1 0,0 1 0,0-1 0,0 0 1,0-1-1,0 1 0,0-1 0,6-7 0,5-7-14,21-30-1,-30 38 46,165-212 323,-142 189-134,-27 29-144,-4 6-39,-5 9-90,-17 109 174,-10 44 23,21-116 77,-1-1-1,-3 0 1,-25 53 0,41-99-216,-3 4 6,1-1 0,0 0 0,-7 8 0,8-11-19,1 0 0,-1-1 0,1 1 0,-1-1-1,1 1 1,-1 0 0,0-1 0,1 1 0,-1-1 0,0 1 0,1-1 0,-1 0 0,0 1 0,0-1-1,1 0 1,-1 0 0,0 1 0,0-1 0,0 0 0,1 0 0,-1 0 0,0 0 0,0 0 0,0 0 0,0 0-1,1 0 1,-1 0 0,0 0 0,0-1 0,0 1 0,1 0 0,-1-1 0,-1 1 0,0-2-34,0 0 1,0 0 0,0 0-1,0 0 1,0 0-1,1-1 1,-1 1 0,1-1-1,-1 1 1,1-1 0,0 1-1,0-1 1,0 0-1,0-3 1,-3-7-75,-1-23 0,3 21 71,-7-31-127,6 29 198,0 0 1,-2-32-1,6 43 175,1 5-72,4 12-22,7 23-22,-13-33-64,5 12 44,0-1 0,0 1 0,1-2 0,1 1 0,0-1 0,10 13 0,-13-19-30,2 1 1,-1 0-1,1-1 0,-1 0 1,2 0-1,-1-1 1,0 0-1,1 0 0,0 0 1,0-1-1,0 0 1,9 3-1,1-3-1,0 0-1,-1-1 1,1-1-1,0 0 1,0-2-1,0 0 1,0 0-1,-1-2 1,1 0-1,30-10 1,-36 10-35,0-1 0,0 0 1,-1-1-1,1 0 0,-1-1 1,0 0-1,-1-1 0,1 0 1,-1 0-1,-1-1 0,11-11 1,-1-2 7,-2-1 0,0-1 0,-1-1 0,-2 0 0,22-51 0,-22 39-98,-1-1 0,-2 0 0,10-67 0,-20 100 73,1 0 21,-1 0 0,1 0 0,-1 0 0,0 0 0,-1-6-1,1 9 6,0 0-1,-1 0 1,1 1-1,0-1 1,0 0-1,-1 1 1,1-1-1,-1 0 1,1 1-1,0-1 0,-1 1 1,1-1-1,-1 1 1,1-1-1,-1 1 1,0-1-1,1 1 1,-1-1-1,1 1 0,-1 0 1,0-1-1,1 1 1,-1 0-1,0-1 1,1 1-1,-1 0 1,0 0-1,0 0 0,1 0 1,-1 0-1,0 0 1,0 0-1,1 0 1,-1 0-1,0 0 1,-1 0-1,-1 1 16,0 0 0,0 0 0,0 0 0,0 1 0,0-1 0,0 1 0,0-1 0,1 1 0,-1 0 1,1 0-1,-1 0 0,1 1 0,0-1 0,0 0 0,-1 1 0,-2 5 0,0-1-17,1 1 1,0-1-1,0 1 0,1 0 1,-3 12-1,4-10-4,0-1 0,1 1 0,0 0 0,1 0 0,0 0 0,0-1 0,4 20 0,3 0 0,12 36 0,-13-44 6,2-1 1,0 0-1,2 0 1,17 28-1,-23-42-26,0-1 0,0 0 0,0 0 0,1 0 0,-1 0 0,1 0 0,0-1 0,1 0 0,-1 0 0,1-1 0,-1 1 0,1-1 0,0 0 0,0-1 0,1 0 0,-1 0 0,0 0 0,1 0 0,9 0 0,-8-2-600,0 0-1,0 0 1,0-1-1,-1 0 1,1 0-1,0-1 1,-1 0 0,1-1-1,-1 1 1,0-1-1,14-8 1,12-7-2095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8:56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35 13696,'-67'-9'6207,"42"-4"-5375,17 4-1376,2 6 128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4:5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1079 1 8640,'-14'3'13885,"8"8"-13744,-63 89 4279,56-84-4055,-2 0-1,0-1 0,-31 25 0,-17 1 195,-104 52 0,62-37-386,43-21-487,-179 107-278,131-57-3239,87-64 781,1 1-1,-25 34 1,11-6-2560,12-13-502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13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631 34 1728,'0'-2'-159,"0"1"380,0 0 0,0 1 1,0-1-1,0 0 0,0 0 1,1-26 23026,-2 28-23036,1 5 891,-6 79 823,-10 117-684,13-152-1049,-5 165 846,7-121-892,-13 106 0,9-141-14,1 66 0,4-112-183,-5 23 0,3-24 36,-1 24 0,0-19 222,2-16-309,1-2-363,2-30-288,1 0-1,9-38 1,-1-1 422,45-446-855,-54 496 1181,1-114 8,0 9 8,-5 57 232,1 58-173,1 0 0,-1-1 0,3-10 0,-8 35-8,0 1 0,-1-1 0,0 0 0,-1 0 0,-1-1 0,0 0 0,-1-1 0,0 0 0,-1 0 1,-18 14-1,2-5 25,-1 0-1,-2-2 1,-50 25 0,-49 15 456,82-35-437,-35 20-96,9-1 319,62-39-274,10-4-47,0 0 1,1 0-1,-1 1 0,0-1 0,0 0 0,0 0 0,0 1 1,0-1-1,0 1 0,1-1 0,-1 1 0,0-1 0,0 1 1,0-1-1,1 1 0,-1 0 0,0-1 0,1 1 0,-1 0 1,1-1-1,-1 1 0,0 1 0,-12-1 818,29 1-868,-14-1 43,1 0 0,0-1 0,0 0 0,-1 1 0,1-1 0,3-1 0,138-8 109,-77 7 18,446-4 367,-324 7-523,-64 4-202,-123-5-768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4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138 274 4992,'0'-9'1078,"0"7"-787,-1 0-1,1 1 0,0-1 0,0 0 1,0 0-1,0 1 0,0-1 0,0 0 1,1 0-1,-1 1 0,1-1 0,-1 0 1,1 1-1,-1-1 0,2-5 3950,-7 12-2339,-3 12-1721,1 1 0,1 1 0,0-1 0,1 1 1,-2 22-1,0-6 355,-24 147 1265,-11 42-224,40-215-1505,-1 1 1,1 0 0,1 0-1,0 0 1,0 0-1,1 19 1,3-17 741,-1-20 504,0-1-1052,-1 1-236,0 0 1,-1 0 0,0 1-1,-1-1 1,1 0 0,-3-9 0,0-4 87,-6-137 347,8 69-276,13-108 0,-10 166-153,2-12 264,11-47 0,-11 73-243,0 1-1,1 0 1,1 0-1,1 1 0,0-1 1,10-14-1,-14 24-53,1 1-1,0 0 0,1 0 1,0 0-1,-1 1 0,1-1 1,1 1-1,-1 0 1,1 0-1,-1 1 0,1 0 1,7-3-1,-4 3-16,0 0 0,0 1 0,0 0-1,1 0 1,-1 1 0,0 0 0,18 1 0,-8 2-18,0 0 1,0 1 0,0 2-1,-1 0 1,0 0-1,0 2 1,33 17 0,-43-20 33,-1 0 1,1 1 0,-1 1 0,0-1 0,-1 1 0,1 0-1,-1 0 1,0 1 0,-1 0 0,0 0 0,0 0 0,0 1 0,-1 0-1,0-1 1,-1 2 0,1-1 0,-2 0 0,1 1 0,-1-1-1,0 1 1,-1 0 0,0-1 0,0 1 0,-1 0 0,-1 12 0,-1-11 23,1 1 0,-1 0 1,-1-1-1,0 0 1,-1 1-1,0-1 0,0-1 1,-1 1-1,0 0 1,-11 14-1,6-13 10,0 1 0,0-2 1,-1 1-1,0-2 0,-1 1 0,-25 14 1,3-7 83,0-1 0,-1-2 1,-1-1-1,0-2 1,-49 9-1,83-20-122,-24 5 0,24-5 13,1 0 0,-1 0 0,0 0 0,0 0-1,0 0 1,0 0 0,1 0 0,-1 0 0,0-1 0,0 1-1,-2-2 1,4 2-11,0 0 0,0-1 0,0 1-1,1 0 1,-1 0 0,0-1 0,0 1 0,0 0-1,0 0 1,1 0 0,-1 0 0,0-1 0,0 1 0,0 0-1,1 0 1,-1 0 0,0 0 0,0 0 0,1-1-1,-1 1 1,0 0 0,0 0 0,1 0 0,-1 0 0,0 0-1,1 0 1,61 4-148,-35-3 106,-1 2 1,0 0-1,0 2 0,0 1 1,0 1-1,-1 1 0,0 2 1,-1 0-1,32 19 0,-42-21 38,-1 0 1,0 1-1,14 14 0,-23-20 6,-1 0 0,0 0 0,0 0-1,0 1 1,0-1 0,-1 1 0,0-1 0,1 1-1,-1 0 1,0 0 0,-1 0 0,1 0 0,-1 1-1,0-1 1,0 0 0,1 7 0,-2-9 18,-1 1 0,1-1 0,0 0 0,-1 1 0,1-1 0,-1 0 1,0 1-1,0-1 0,0 0 0,0 0 0,0 0 0,0 1 0,-1-1 0,1-1 0,-1 1 0,-1 2 1,-2 1-18,0-1 0,-1 0 0,1 0 1,-9 4-1,-5 2 58,0-1 1,0-1-1,-1-1 1,0-1-1,0 0 1,-1-2-1,-23 3 1,-17-2 61,-66-3 1,77-3-223,22-3 165,12 1-29,28-4-103,17-5 140,20-4-62,0 2 0,66-10 0,-83 18-18,321-81-9,-303 72-56,103-18 0,-139 34 3,-14-1 67,0 1 0,0-1 0,0 0 1,0 0-1,0 0 0,1 0 0,-1 0 0,0 1 0,0-1 0,0 0 0,0 0 0,0 0 0,0 0 0,0 1 0,0-1 1,0 0-1,0 0 0,0 0 0,0 1 0,0-1 0,0 0 0,0 0 0,0 0 0,0 1 0,0-1 0,0 0 0,0 0 1,0 0-1,0 0 0,0 1 0,0-1 0,0 0 0,0 0 0,-1 0 0,1 0 0,0 1 0,-19 18-67,11-12 108,3-1-34,0-1 0,0 1 1,1 0-1,0 1 0,0-1 1,0 1-1,1-1 0,0 1 1,-4 13-1,7-18-1,0-1 0,0 1 0,0 0 0,1 0 1,-1 0-1,0-1 0,1 1 0,-1 0 0,1 0 0,0-1 0,-1 1 0,1 0 0,0-1 0,0 1 0,0-1 0,0 1 0,0-1 1,1 1-1,-1-1 0,0 0 0,1 0 0,-1 0 0,0 0 0,1 0 0,0 0 0,-1 0 0,1 0 0,3 1 0,2 1 27,0 0 0,1-1 0,-1 0 0,0-1 0,12 2 0,-5-2 25,0-1 0,0 0 0,26-4-1,-33 3-10,-1 0 0,0 0-1,0-1 1,0 0 0,0 0-1,0-1 1,-1 0 0,1 0-1,-1 0 1,9-7 0,-12 8-17,0 1-28,-1 0 1,1 0-1,-1 0 0,0-1 1,0 1-1,1 0 1,-1-1-1,0 1 1,0 0-1,0-1 0,0 0 1,-1 1-1,1-1 1,0 1-1,-1-1 1,1 0-1,-1 0 0,1 1 1,-1-1-1,0 0 1,0-3-1,-1 2 9,1 0 0,-1 1 0,0-1 0,-1 0-1,1 0 1,0 1 0,-1-1 0,0 1 0,1-1 0,-1 1 0,0-1-1,0 1 1,-5-3 0,-2-3 13,-1 2 0,-12-8 1,5 4-65,-4-3-47,-2 1-1,0 1 1,0 1-1,-44-13 0,65 22-57,10 2 95,22 1 119,8 1 17,5-1 1,0-1-1,-1-3 0,1-2 1,69-14-1,-89 11 53,40-18 0,-29 10-27,26-17-73,-59 32-27,2-1-45,-3 2-105,-3 9-20,0 2 111,0 0 1,-7 18-1,6-21 65,0 1 1,1-1-1,1 1 0,-3 16 1,3-3-15,0-13 7,2-1 1,-1 18-1,2-24 12,-1 1 1,1-1-1,-1 0 1,1 1-1,0-1 1,1 0-1,-1 0 1,0 0-1,1 0 1,0 0-1,3 5 1,-4-7-4,0 0 0,1 0 0,-1 0 0,0-1 0,1 1 0,-1 0 0,0 0 0,1-1 0,-1 1 0,1-1 0,-1 0 0,1 1 0,-1-1 0,1 0 0,-1 0 0,1 0 0,-1 0 0,1 0 0,0 0 0,-1 0 0,1 0 0,-1-1 0,1 1 0,-1-1 0,0 1 0,4-2 0,1-1 1,0 1 0,0-1 0,0-1 0,9-6 0,11-10 68,-1-1 0,32-36 0,-42 39-11,28-28-130,-34 36-85,-9 10 122,0 0 0,0-1 0,0 1 0,1-1 0,-1 1 0,0 0 0,1-1 0,-1 1 0,0 0 0,0-1 0,1 1 0,-1 0 0,1 0 0,-1-1 0,0 1 0,1 0 0,-1 0 0,1 0 0,-1 0 0,1-1 0,0 2 4,0-1-1,-1 1 1,1 0-1,0-1 1,-1 1-1,1 0 0,0-1 1,-1 1-1,1 0 1,-1 0-1,1 0 1,-1-1-1,0 1 1,1 2-1,4 7 49,1-1 0,0 0 1,0 0-1,0 0 0,1-1 0,1 0 0,-1 0 0,1-1 0,1 0 1,16 11-1,-18-14-4,1 0 0,0 0 0,0 0 0,1-1 0,-1 0 0,1-1 0,-1 0 0,1 0 0,0-1 0,0 0 0,-1-1 0,1 0 0,16-2 0,-12 0-6,0-1-1,0 0 1,-1-1-1,1 0 0,-1-1 1,1-1-1,17-11 1,-9 4-30,-2-2 0,0 0 0,23-24 0,-33 31-21,-3 1 24,0 0 0,1 1 0,0 0 0,0 0 0,0 1 0,1 0 0,10-6 0,-17 11-2,-1 0 0,1 0-1,-1 0 1,0 0 0,1 0 0,-1-1 0,1 1 0,-1 0 0,0 0 0,1 0 0,-1 0 0,1 0 0,-1 0-1,1 0 1,-1 1 0,0-1 0,1 0 0,-1 0 0,1 0 0,-1 0 0,0 0 0,1 1 0,-1-1 0,1 0-1,-1 0 1,0 1 0,1-1 0,-1 0 0,1 1 0,-1 0-3,1 0-1,-1 0 1,1 0-1,-1 0 1,1 0-1,-1 0 1,1 1 0,-1-1-1,0 0 1,0 2-1,-1 30-41,1-31 52,-9 94-136,8-93 153,1 1-1,-1-1 1,0 0 0,0 1 0,-2 3 0,2-5-6,-1 1 0,2-1 1,-1 1-1,0 0 1,0-1-1,1 1 1,-1 3-1,4-6 402,4-5-316,5-7-104,-1-3 3,0 2-1,1 0 1,0 0-1,1 1 0,0 1 1,1 0-1,1 1 1,-1 0-1,28-13 0,-40 22-8,0 1 0,0-1 0,0 1-1,0-1 1,0 1 0,0 0-1,0 0 1,0 0 0,0 0 0,0 0-1,0 0 1,0 1 0,0-1-1,0 1 1,0-1 0,0 1-1,-1 0 1,1 0 0,0 0 0,0 0-1,-1 0 1,1 0 0,0 0-1,-1 0 1,1 1 0,-1-1 0,0 0-1,1 1 1,0 2 0,2 1-21,0 0 0,-1 0 0,0 1 0,0-1 0,-1 1 0,1 0 1,-1 0-1,2 8 0,-3-8 45,1 1 1,0-1 0,0 1-1,1-1 1,-1 0-1,2 0 1,-1 0-1,1 0 1,5 7 0,-6-10-4,-1 0 1,1 0-1,0 0 1,0-1-1,1 1 1,-1-1-1,0 0 1,1 0-1,0 0 1,-1 0-1,1-1 1,0 1-1,0-1 1,0 0-1,-1 0 1,7 0-1,6-1 23,-1 0 0,1-1-1,0-1 1,-1 0 0,0-1-1,0-1 1,0 0 0,16-7 0,1-3-104,1-1 1,41-28 0,-46 23 24,0-1-1,39-39 1,-29 24 96,-24 24-179,-14 12 123,1 0 0,-1 0 0,0 1 0,0-1 0,0 0 0,0 0 0,0 0 0,0 0 0,0 0 0,0 0 0,1 0 0,-1 1 0,0-1 0,0 0 0,0 0 0,0 0 0,0 0 0,0 0 0,0 0 0,0 1 0,0-1 0,0 0 0,0 0 0,0 0 0,0 0 0,0 0 0,0 1 0,0-1 0,0 0 0,0 0 0,0 0 0,0 0 0,0 0 0,0 0 0,0 1 0,0-1 0,-1 0 0,1 0 0,0 0 0,0 0 0,0 0 0,0 0 0,0 0 0,0 1 0,0-1 0,-1 0 0,-12 23-281,4-6 267,-17 22-1,-85 118-167,109-155 193,1 0 0,0 0-1,0 0 1,0-1 0,0 1 0,0 0 0,0 0-1,0 4 1,1-6-1,0 1-1,0 0 1,0 0-1,0-1 1,0 1 0,0 0-1,0 0 1,0-1-1,0 1 1,0 0 0,1 0-1,-1-1 1,0 1-1,0 0 1,1-1 0,-1 1-1,1 0 1,-1-1-1,0 1 1,1 0 0,-1-1-1,1 1 1,0-1-1,-1 1 1,1-1-1,0 1 1,0-1 4,0 1 0,0-1 0,0 0 0,0 1 0,-1-1 0,1 0-1,0 0 1,0 0 0,0 0 0,0 0 0,0 0 0,0 0 0,0 0 0,0 0 0,0 0 0,0-1-1,0 1 1,-1 0 0,1-1 0,1 0 0,19-10-78,-14 6 15,-2 2 42,0 0 0,-1 0 0,1-1 0,-1 0 0,0 0 0,0 0 0,0 0 0,0-1 0,4-7 0,1-4-16,12-26 1,-17 31 5,101-271 33,-53 129-28,-41 121-33,8-36-1,-17 61-4,0-1 1,-1 0-1,0 1 0,0-1 1,-1 0-1,0 0 0,0 0 1,-1 0-1,0 1 0,0-1 1,-3-9-1,4 16 37,-1 0 0,1 1-1,0-1 1,0 1 0,-1-1 0,1 0-1,-1 1 1,1-1 0,0 1 0,-1-1-1,1 1 1,-1 0 0,1-1 0,-1 1-1,1-1 1,-1 1 0,1 0 0,-1-1-1,0 1 1,1 0 0,-1 0 0,1-1-1,-2 1 1,0 0-4,1 0-1,-1 0 1,1 0 0,-1 0-1,1 0 1,-1 0-1,1 1 1,-1-1 0,1 1-1,-2 0 1,-2 1-9,1 0 0,0 0 0,0 1 0,0 0 1,-7 5-1,4 0 22,1 0 1,-1 0-1,1 1 1,1-1-1,0 1 0,0 1 1,0-1-1,-2 12 1,-2 6 38,-9 46 1,0 33 9,-4 132 0,21-224-11,0 12-11,1 29 0,1-48 7,0 1 0,0 0 1,0 0-1,1-1 1,0 1-1,1-1 0,0 0 1,5 10-1,-6-14 4,0 0-1,0-1 1,1 1-1,0 0 1,-1-1-1,1 0 1,0 1-1,0-1 1,0 0-1,0 0 1,1-1-1,-1 1 1,1-1-1,-1 0 1,1 1-1,-1-2 1,1 1-1,-1 0 1,1-1-1,0 1 1,-1-1-1,7-1 1,9 0 24,0 0 1,0-2-1,21-6 0,-20 5-21,28-7 6,-1-3-1,-1-2 0,0-1 1,-2-3-1,49-28 0,-81 40-26,1-1 0,-1-1-1,21-20 1,-69 66-296,-48 62-1,82-95 297,0 0-1,0 1 1,1-1-1,-1 1 1,1-1-1,-1 1 1,1 0-1,0-1 1,0 1-1,1 0 1,-1 5-1,1-8-6,0 0 0,0 0 0,0 0 0,0 0 0,1 0 0,-1 0 0,0 0 0,0-1 0,1 1 0,-1 0 0,1 0 0,-1 0 0,1 0 0,-1 0 0,1 0 0,0-1 0,-1 1 0,2 1 0,0-1 3,-1-1 0,1 1-1,-1 0 1,0-1 0,1 1-1,0-1 1,-1 1 0,1-1 0,-1 0-1,1 0 1,-1 0 0,1 0 0,-1 0-1,1 0 1,3-1 0,-2 0 11,0 1 0,0-1 0,0-1 1,0 1-1,0 0 0,0-1 0,0 0 1,-1 1-1,1-1 0,0 0 0,-1 0 1,0-1-1,5-4 0,2-5 38,15-23-1,-11 15-16,-4 0-176,-3 6-334,-7 27 415,2 0 0,-1 0 0,6 24 0,-4-29 96,0 0 1,0 0-1,1 0 0,0-1 1,1 1-1,8 12 0,-11-18-15,0-1 0,0 1 0,1-1 0,-1 1 0,0-1 0,1 1 0,0-1 0,-1 0 0,1 0 0,0 0 0,-1 0 0,1 0 0,0 0 0,0-1 0,0 1 0,0-1 0,-1 1 0,1-1 0,0 0 0,0 1 0,0-1 0,0 0 0,0 0 0,0 0 0,0-1 0,0 1 0,0 0 0,0-1 0,0 0 0,0 1 0,0-1 0,-1 0 0,1 0 0,2-1 0,6-4 23,-1 0-1,1 0 1,-2-1-1,1 0 1,11-13-1,34-45-16,-50 60-48,0 0 2,0-1 0,-1 1-1,0-1 1,0 0 0,0 0 0,0-1-1,-1 1 1,0 0 0,0-1 0,-1 0-1,0 1 1,0-1 0,0-7 0,-1 14 13,0 0 0,0 0 0,0-1 1,0 1-1,0 0 0,0 0 0,0-1 1,0 1-1,0 0 0,0 0 0,0 0 0,-1-1 1,1 1-1,0 0 0,0 0 0,0-1 1,0 1-1,0 0 0,-1 0 0,1 0 0,0 0 1,0-1-1,0 1 0,0 0 0,-1 0 1,1 0-1,0 0 0,0 0 0,-1 0 0,1-1 1,0 1-1,0 0 0,0 0 0,-1 0 1,1 0-1,0 0 0,0 0 0,-1 0 0,1 0 1,0 0-1,0 0 0,-1 0 0,1 0 1,0 0-1,0 0 0,-1 0 0,1 1 0,0-1 1,0 0-1,0 0 0,-1 0 0,1 0 1,0 0-1,0 0 0,0 1 0,-1-1 0,1 1-6,0 0-1,0 0 0,0 0 1,0 1-1,0-1 0,0 0 0,0 0 1,0 0-1,1 0 0,-1 0 0,0 0 1,1 0-1,-1 0 0,1 0 1,-1 0-1,2 1 0,12 24 43,-8-16-80,-1-3 45,0 0-1,1 0 0,-1 0 0,1-1 0,1 0 1,-1 0-1,1-1 0,0 0 0,0 0 0,0 0 0,1-1 1,0 0-1,0-1 0,0 1 0,9 1 0,-7-2 41,0-1-1,0 1 0,0-2 1,0 0-1,1 0 0,-1-1 1,0 0-1,0-1 0,1 0 1,-1 0-1,0-1 0,14-5 1,-14 2-15,0 0 1,0-1 0,-1 0 0,1-1-1,-2 0 1,10-9 0,-6 6-28,-3 1-9,-1 0 0,1 0 0,7-12 0,14-16-121,-28 40 62,-1 1 0,0-1 1,1 1-1,-2-1 0,1 1 0,0 5 0,2 27 157,-3 54 0,-2-32 35,2-54-74,0 0 0,1 0 0,-1 0 0,1-1 0,1 8 0,-2-10-33,1 0 0,-1-1 0,0 1 1,1 0-1,-1-1 0,0 1 0,1-1 0,-1 1 0,0-1 0,1 1 0,-1-1 1,1 1-1,-1-1 0,1 1 0,-1-1 0,1 0 0,0 1 0,-1-1 0,1 0 1,-1 1-1,1-1 0,0 0 0,-1 0 0,1 0 0,0 0 0,-1 0 0,1 1 1,0-1-1,-1 0 0,1 0 0,0-1 0,-1 1 0,1 0 0,0 0 0,-1 0 1,1 0-1,0 0 0,-1-1 0,1 1 0,-1 0 0,1-1 0,0 1 0,-1 0 1,2-2-1,2-1-7,1 0 0,0-1 1,-1 0-1,0 0 0,0 0 0,0-1 1,0 1-1,3-6 0,12-15-62,2-2 50,-16 20 1,0 1 0,0-1 0,11-10 0,-11 12-12,4-1-200,-8 6 210,-1 0 0,0 0 0,1 0 0,-1 0 1,0 0-1,1 0 0,-1 1 0,0-1 0,0 0 0,1 0 0,-1 1 1,0-1-1,0 0 0,1 0 0,-1 1 0,0-1 0,0 0 0,1 0 1,-1 1-1,0-1 0,0 0 0,0 1 0,0-1 0,0 0 0,0 1 1,0-1-1,1 0 0,-1 1 0,0-1 0,0 0 0,0 1 0,0-1 0,0 0 1,-1 1-1,2 8-32,0-1 1,-1 0 0,0 1-1,-2 10 1,-51 313 26,-12-98 123,60-218-77,-1 0 1,-1 0-1,0-1 0,-1 0 0,-1 0 0,-12 17 0,16-27-7,0 1 1,0-1-1,0 0 1,-1 0-1,1-1 1,-1 1 0,0-1-1,0-1 1,-1 1-1,1-1 1,-1 0-1,0-1 1,0 1-1,0-1 1,0-1-1,-14 3 1,12-4-3,0 0 1,1 0-1,-1 0 0,1-1 0,-1-1 1,0 0-1,1 0 0,0 0 0,0-1 1,0 0-1,0-1 0,0 1 0,0-2 1,1 1-1,-9-8 0,8 6-17,1-1-1,-1 0 1,2 0-1,-1-1 1,1 0-1,0 0 0,1 0 1,0-1-1,0 0 1,0 0-1,2 0 1,-1-1-1,-2-12 1,3 12-6,1-1 1,1 1 0,0-1 0,0 0 0,1 1-1,3-21 1,-2 23-1,1 1-1,0-1 1,0 1 0,0 0 0,1 0-1,0 0 1,1 0 0,-1 0-1,1 1 1,1-1 0,5-6-1,3-1 31,1 2-1,1 0 0,-1 0 1,2 2-1,-1-1 1,2 2-1,33-14 0,-12 8 30,1 2-1,67-14 0,-96 25-185,31-7-713,0 3 0,57-3 0,-95 9 336,0 0-1,0 0 1,0 1-1,0-1 1,-1 1-1,1 0 0,0 0 1,0 0-1,-1 0 1,1 0-1,-1 1 1,1-1-1,-1 1 0,0 0 1,1 0-1,-1 0 1,0 0-1,0 0 1,0 0-1,0 0 0,1 4 1,2 1-1533,-2 0 1,1 0 0,-1 1-1,0-1 1,-1 1-1,3 9 1,-4-2-1087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4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472 705 3072,'3'-7'13325,"-8"0"-12480,4 6-612,0-1 0,-1 1 0,1 0 0,0-1-1,-1 1 1,0 0 0,1 0 0,-1 0 0,0 0 0,1 0 0,-1 1-1,-4-2 1,-28-4 1343,17 5-1227,-1 1 1,1 1-1,0 0 1,0 1-1,-26 7 1,6 1-7,-55 24 1,74-26-146,0 1 0,-28 18 0,39-22-138,1 0 0,-1 0 0,1 0 0,0 1 0,0 0 0,1 0 0,0 1 0,0-1 0,-5 11 0,8-14-27,1 0 0,0 0 1,0 0-1,0 0 0,0 0 0,0 0 0,1 0 0,0 0 0,-1 0 0,1 0 0,0 0 1,1 1-1,-1-1 0,0 0 0,1 0 0,0 0 0,-1 0 0,1 0 0,1 0 1,-1 0-1,0 0 0,3 4 0,-1-4 18,-1 0 0,1 0-1,-1 0 1,1 0 0,0 0 0,0-1 0,1 1 0,-1-1 0,0 0 0,1 0 0,-1 0-1,1 0 1,0 0 0,0-1 0,0 0 0,6 2 0,1-2 19,1 0 1,-1-1-1,0-1 1,22-2-1,-20 1-22,18-2-52,-1-2 0,0-1 1,0-1-1,-1-2 0,0 0 0,-1-2 1,0-2-1,-1 0 0,41-29 0,-39 22-29,-15 12-117,-1-1-1,14-13 0,-31 28 91,1 0 0,-1 0-1,1 0 1,1 1 0,-1-1-1,1 0 1,0 1 0,0 0-1,0 0 1,-1 8 0,2-4 186,-1 1 1,1-1-1,1 1 1,0-1 0,2 22-1,-1-25-73,1 0 0,0 0 0,1 1 0,-1-1 0,1-1 0,1 1 0,-1 0 0,8 9 0,-10-14-29,0-1-1,0 1 1,0-1-1,1 1 1,-1-1 0,0 1-1,1-1 1,-1 0 0,1 0-1,0 0 1,-1 0 0,1 0-1,0 0 1,0 0 0,0 0-1,-1-1 1,1 1 0,0-1-1,0 1 1,0-1-1,0 0 1,0 0 0,0 0-1,0 0 1,0 0 0,0 0-1,0 0 1,0-1 0,0 1-1,0-1 1,-1 1 0,1-1-1,0 0 1,0 0-1,2-1 1,2-2-8,0-1 1,0 0-1,-1 1 0,1-2 0,-1 1 0,-1-1 1,1 1-1,-1-1 0,7-13 0,-8 15-32,-1-1 0,0 0 0,0 0 0,-1 0-1,1 0 1,-1 0 0,0 0 0,0 0 0,-1-1 0,0 1 0,0 0 0,0 0-1,0-1 1,-3-8 0,2 10-2,-1 0-1,0 0 0,0 0 1,0 0-1,0 0 1,-1 1-1,1-1 0,-1 1 1,0-1-1,0 1 1,0 0-1,-1 0 0,-6-4 1,8 5-12,-1 1 1,1-1 0,-1 1-1,0-1 1,0 1-1,1 0 1,-1 0 0,0 0-1,0 0 1,0 1 0,0-1-1,0 1 1,0-1-1,0 1 1,-1 0 0,1 1-1,0-1 1,0 0 0,-5 2-1,0 3 153,14-5 46,18-3-4,-22 3-185,128-13 394,156-5-220,-271 18-104,1 1-1,-1 0 1,0 1-1,19 6 1,-26-6-24,0 0 1,-1 1-1,1 0 1,-1 1-1,0-1 1,0 2-1,0-1 1,-1 1-1,11 9 0,-15-12-6,-1 0-1,1 0 0,-1 1 1,0-1-1,1 0 0,-1 1 0,0-1 1,0 1-1,-1 0 0,1-1 0,0 1 1,-1-1-1,0 1 0,0 0 1,1-1-1,-2 5 0,0 5 74,0-1-1,-4 16 0,4-24-73,1-1 2,-4 11 52,4-12-67,0-1-1,0 0 1,0 0-1,0 0 0,0 0 1,0 1-1,0-1 1,0 0-1,0 0 0,0 0 1,0 0-1,0 1 0,0-1 1,0 0-1,0 0 1,0 0-1,-1 0 0,1 0 1,0 1-1,0-1 0,0 0 1,0 0-1,0 0 1,0 0-1,-1 0 0,1 0 1,0 0-1,0 0 0,0 0 1,0 1-1,-1-1 1,1 0-1,0 0 0,0 0 1,0 0-1,0 0 0,-1 0 1,1 0-1,0 0 1,0 0-1,0 0 0,-1 0 1,1-1 1,0 1 1,0 0 0,0-1-1,-1 1 1,1 0-1,0-1 1,0 1 0,0 0-1,0-1 1,0 1-1,0 0 1,0-1 0,0 1-1,0 0 1,0-1-1,0 1 1,0 0 0,0-1-1,0 1 1,0 0-1,0-1 1,0 1 0,1 0-1,-1-1 1,0 1-1,0 0 1,0-1 0,0 1-1,1 0 1,-1 0 0,0-1-1,0 1 1,1-1-1,2-3 49,0-5-62,1 1 0,0 1 0,0-1 0,1 0-1,0 1 1,1 0 0,-1 0 0,2 1-1,-1-1 1,0 1 0,9-5 0,-14 10-13,1 0 0,-1 0 0,1 0 0,-1 0 1,1 0-1,0 0 0,-1 0 0,1 1 0,0-1 0,-1 1 1,1-1-1,0 1 0,0 0 0,1 0 0,-2 0 13,0 0 1,0 1-1,0-1 0,0 0 0,0 1 1,0-1-1,0 1 0,0-1 0,0 1 1,0 0-1,-1-1 0,1 1 0,0 0 0,-1 0 1,1 0-1,0-1 0,-1 1 0,1 0 1,-1 0-1,1 0 0,-1 0 0,1 0 1,-1 0-1,1 2 0,3 9 2,1 0 0,0 0 0,13 21 0,-16-30 22,1 1-1,0-1 0,0 1 1,0-1-1,0 0 0,0 0 1,0-1-1,1 1 0,0-1 1,-1 1-1,1-1 0,0 0 0,0 0 1,0-1-1,7 2 0,2-1-5,1-1 0,0-1-1,-1 0 1,1-1 0,0 0-1,24-6 1,-17 3 34,33-6-48,-1-2 0,-1-3 0,0-2 0,92-43 0,-52 2-17,-42 25 128,-38 24-220,-10 6-3,-7 6-71,-139 77-265,56-32 361,74-41 116,-25 20 0,37-25-30,-1 0 0,1 0 0,-1 0 0,1 0 0,0 0 0,0 1 0,0-1 0,0 1 0,0-1 0,1 1 0,-1 0 0,1 0 0,0 0 0,0-1 0,0 1 0,0 1 0,-1 2 0,2-4 11,0 0 0,1 0-1,-1 0 1,0 0 0,1 0 0,-1 0-1,1-1 1,0 1 0,-1 0 0,1 0 0,0-1-1,0 1 1,0 0 0,0-1 0,1 1-1,-1-1 1,0 1 0,1-1 0,-1 0 0,1 0-1,-1 1 1,1-1 0,-1 0 0,1 0-1,0-1 1,0 1 0,-1 0 0,1-1-1,0 1 1,0-1 0,0 1 0,3-1 0,1 1 11,0 0 1,-1-1 0,1 0-1,0 0 1,0 0 0,0-1-1,0 0 1,0 0 0,7-3-1,2-2-46,0 0-1,-1-1 0,0-1 0,-1 0 1,0-1-1,0 0 0,-1-1 1,0 0-1,0-1 0,-1-1 0,-1 0 1,0 0-1,-1-1 0,0 0 0,-1 0 1,0-1-1,-1 0 0,-1-1 0,9-26 1,8-48 13,-4-1-1,11-117 1,-28 181-14,-1 0 1,-1 0-1,-1 0 0,-6-29 0,7 52-3,-1 1-1,1 0 1,-1 0-1,1-1 0,-1 1 1,0 0-1,0 0 1,0 0-1,0 0 1,0 0-1,-1 0 0,-2-3 1,4 5 26,0-1 0,-1 1-1,1 0 1,0-1 0,-1 1 0,1 0 0,-1 0 0,1 0 0,-1-1 0,1 1 0,0 0-1,-1 0 1,1 0 0,-1 0 0,1 0 0,-1-1 0,1 1 0,-1 0 0,1 0 0,-1 0-1,1 1 1,-1-1 0,1 0 0,-1 0 0,1 0 0,-1 0 0,1 0 0,0 0 0,-1 1-1,1-1 1,-1 0 0,1 0 0,-1 1 0,1-1 0,0 0 0,-1 1 0,1-1 0,0 0-1,-1 1 1,1-1 0,-1 1 0,-1 2-13,1-1-1,-1 1 1,0 0-1,1 0 1,-3 5-1,-7 25 62,2 0 0,-9 49-1,0 71 118,13-4 1,6-126-60,1 0 0,1 0 1,1-1-1,9 33 0,-12-54-99,1 8 55,2 0-1,-1 0 0,10 16 0,-12-23-32,0 0-1,1 1 0,0-1 1,0 0-1,-1 0 0,1 0 0,0-1 1,1 1-1,-1 0 0,0-1 1,0 1-1,1-1 0,-1 0 1,1 0-1,-1 0 0,1 0 1,-1 0-1,1-1 0,2 1 0,4-1 12,0 0 0,-1-1 0,1 0 0,0-1-1,-1 0 1,0 0 0,12-5 0,-9 3-10,92-38 275,-75 29-357,2 1 0,48-14-1,-78 26 51,1 0 0,-1 0-1,0 0 1,1 0-1,-1 0 1,0 0 0,1 0-1,-1 0 1,0 0-1,1 0 1,-1 0-1,1 1 1,-1-1 0,0 0-1,1 0 1,-1 0-1,0 0 1,1 1 0,-1-1-1,0 0 1,0 0-1,1 1 1,-1-1-1,0 0 1,0 1 0,1-1-1,-1 0 1,0 0-1,0 1 1,0-1 0,0 1-1,1-1 1,-1 0-1,0 1 1,0-1 0,0 0-1,0 1 1,0-1-1,0 0 1,0 1-1,0-1 1,0 1 0,0-1-1,0 0 1,-1 1-1,-2 24 76,2-19-8,0 6-5,1 0-1,0 0 1,3 20 0,-3-29-37,1-1 0,-1 1 0,1-1 0,0 1 0,0-1 0,0 1 0,0-1 0,0 0 0,1 0 0,-1 1 0,1-1 0,-1 0 0,1 0 0,0 0 0,0-1 0,0 1 0,0 0 0,0-1 1,0 1-1,0-1 0,1 0 0,-1 0 0,0 0 0,1 0 0,-1 0 0,1 0 0,-1 0 0,4-1 0,0 2-1,1-2 1,0 1-1,-1-1 1,1 0-1,-1 0 0,1 0 1,-1-1-1,1 0 1,-1-1-1,9-2 0,-6 0-1,0-1 0,0 0 0,0 0 0,-1-1-1,12-10 1,-11 8-15,5-4 9,-1 0-1,-1-1 1,0-1-1,-1 0 1,0-1-1,-1 0 1,-1 0-1,15-33 1,65-153-55,26-55 266,-100 227-147,0 1-185,-2-1 0,0 0 0,-2-1 1,10-40-1,-21 58-90,-1 12 194,1-1 0,0 1 0,-1 0 0,1 0 0,0-1 1,-1 1-1,1 0 0,-1 0 0,1-1 0,0 1 0,-1 0 0,1 0 0,-1 0 0,1 0 0,0 0 0,-1 0 0,1 0 1,-1 0-1,1 0 0,-1 0 0,1 0 0,0 0 0,-1 0 0,1 0 0,-1 0 0,1 0 0,-1 0 0,1 1 1,0-1-1,-1 0 0,1 0 0,0 0 0,-1 1 0,0-1 0,-5 4 9,0-1-1,1 1 0,-1 0 1,1 0-1,0 0 1,0 1-1,0-1 1,-7 10-1,3-2 3,0 1-1,1 0 0,-8 17 1,-3 13-19,2 0 1,2 1 0,-12 61 0,-15 142 96,38-225-86,2-10 22,1-1-1,0 1 1,0 0-1,1 0 1,0 0 0,1-1-1,1 1 1,0 0-1,3 11 1,-4-21-10,-1-1 0,1 1 0,0-1 1,0 1-1,0-1 0,0 1 0,0-1 0,0 0 0,0 1 1,0-1-1,0 0 0,1 0 0,-1 0 0,0 0 0,1 0 0,-1 0 1,3 1-1,-1-1 19,1 0 0,-1 0 0,0-1 0,0 1 0,0-1 0,0 0 0,0 0 0,0 0 0,4 0 0,6-2 29,0-1 1,0-1-1,20-7 0,-28 9-95,43-19-108,11-4 53,-53 23 58,0 0 0,0 1 0,0-1 0,1 1 0,-1 1 0,0-1 1,12 2-1,-17-1 24,0 0 0,0 0 0,0 0 0,0 1 0,0-1 0,0 1 0,0-1 0,-1 1 0,1-1 0,0 1 0,0-1 1,0 1-1,0 0 0,-1-1 0,1 1 0,0 0 0,0 0 0,-1-1 0,1 1 0,-1 0 0,1 0 0,-1 0 0,1 0 0,-1 0 0,0 0 0,1 1 0,1 4-3,-1 1 0,0-1 1,0 11-1,-1-12 30,1 0 1,-1 1-1,3 9 1,-1-11 3,0 1 0,1 0 0,-1-1 1,1 0-1,0 1 0,0-1 0,0 0 0,1-1 1,-1 1-1,1-1 0,0 1 0,0-1 1,0 0-1,0 0 0,1-1 0,-1 1 0,1-1 1,0 0-1,-1 0 0,1-1 0,0 0 0,0 1 1,0-1-1,0-1 0,6 1 0,1 0 1,0-1 0,1-1 0,-1 0 0,1 0 0,-1-1 0,0-1 0,0 0 0,0-1-1,15-6 1,-2-2-10,-1-1 0,0-1 0,-1-1-1,-1-2 1,22-20 0,-42 36-23,0 0 1,0-1-1,0 1 0,-1-1 1,1 0-1,-1 0 0,1 1 1,-1-1-1,0 0 0,1 0 1,-1 0-1,0 0 0,0-1 1,-1 1-1,2-4 0,-2 5 9,0 1-1,0 0 1,0 0-1,0 0 1,-1 0-1,1-1 1,0 1-1,0 0 1,0 0-1,0 0 1,-1 0-1,1 0 1,0-1-1,0 1 1,0 0-1,-1 0 1,1 0-1,0 0 1,0 0 0,0 0-1,-1 0 1,1 0-1,0 0 1,0 0-1,-1 0 1,1 0-1,0 0 1,0 0-1,0 0 1,-1 0-1,1 0 1,0 0-1,0 0 1,0 0-1,-1 0 1,1 0-1,0 0 1,0 1-1,0-1 1,-1 0-1,1 0 1,0 0-1,-12 6-19,11-6 17,-6 4-2,0 0 0,1 0 0,0 0 0,0 1 0,0-1 0,0 2 0,1-1 0,0 1 0,0-1 0,0 1 0,-5 9 0,8-12 16,1 0 0,0 0 0,0-1-1,0 1 1,0 0 0,0 0 0,0 0 0,1 0 0,-1 0 0,1 0 0,0 0 0,0 0-1,0 0 1,0 0 0,1 0 0,-1 0 0,1 0 0,0 0 0,0 0 0,0-1 0,0 1-1,0 0 1,0 0 0,1-1 0,-1 1 0,1-1 0,0 1 0,0-1 0,0 0 0,0 0-1,3 2 1,-3-2 11,0 0-1,0-1 0,1 1 0,-1-1 0,1 0 0,-1 1 0,1-1 0,-1 0 1,1-1-1,0 1 0,0 0 0,-1-1 0,1 0 0,0 1 0,0-1 0,-1 0 1,1 0-1,0-1 0,0 1 0,5-2 0,4-1 29,0-1 0,0-1 0,16-8 0,-18 8-131,-4 2 62,0 0 0,-1 0 0,0 0 0,0-1 0,0 0 0,0 0 0,8-8 0,-12 10 14,0 1 0,0 0 0,0-1 1,0 1-1,-1-1 0,1 1 0,0-1 1,-1 1-1,1-1 0,-1 0 0,1 1 1,-1-1-1,0 0 0,0 1 0,1-1 1,-1 0-1,-1 0 0,1 1 0,0-1 1,0 0-1,-1 1 0,1-1 0,0 0 1,-1 1-1,0-1 0,1 1 0,-1-1 1,0 1-1,0-1 0,0 1 0,0-1 1,0 1-1,0 0 0,-2-2 0,0 0-11,-1 1 1,1-1-1,-1 1 0,1-1 0,-1 1 0,0 0 0,0 1 0,0-1 0,-6-1 0,-4-1 123,-25-3-1,35 7-110,-1 0 4,1-1 1,-1 0-1,1 1 0,0-2 1,-1 1-1,1 0 0,-6-4 0,25-5-118,2 4 139,0 0 0,0 1 0,1 1 0,34-3 0,-40 5-17,131-12 74,-120 13-81,1 2 1,-1 0 0,0 1 0,27 7 0,-46-8 23,1 0 1,-1 1 0,0 0-1,0-1 1,0 2-1,0-1 1,0 0 0,0 1-1,-1-1 1,1 1-1,-1 0 1,5 6 0,-6-6-7,0-1 1,0 1-1,0 0 1,0 0-1,-1 0 1,0 0-1,1 0 1,-1 0-1,0 0 1,-1 0-1,1 0 1,0 0 0,-1 1-1,0-1 1,0 0-1,0 0 1,0 1-1,-1 3 1,-9 35 414,32-57-298,92-82-309,-112 95 167,0 1-1,1-1 1,-1 1-1,1 0 1,-1-1 0,0 1-1,1 0 1,0 1 0,-1-1-1,1 0 1,3 1-1,-5 0 13,0 0 0,1 0 0,-1 0 0,0 0 0,0 0 0,1 0 0,-1 1 0,0-1-1,0 1 1,0-1 0,0 1 0,0-1 0,0 1 0,1-1 0,-1 1 0,-1 0 0,1 0 0,0 0 0,0-1-1,0 1 1,0 0 0,0 0 0,-1 0 0,1 0 0,0 0 0,0 2 0,2 4 21,-1 0 1,0 0-1,0 0 1,2 9-1,-3-10 24,0 1 1,1-1-1,-1 0 0,2 0 0,-1 1 0,5 7 1,-6-13-22,1 0 0,-1 1 1,1-1-1,-1 0 1,1 0-1,-1-1 0,1 1 1,0 0-1,-1 0 1,1-1-1,0 1 0,-1-1 1,1 0-1,0 1 1,0-1-1,0 0 0,-1 0 1,1 0-1,3-1 0,3 1-33,0-1-1,-1 0 0,11-3 0,3-3 0,0-1 0,-1 0 1,33-21-1,51-43 16,-27 3 43,19-14 29,-83 72-72,-10 8-11,-1 1 1,0 0-1,1 0 1,-1 0-1,1 0 1,-1 1 0,1-1-1,0 1 1,0 0-1,0-1 1,0 1-1,5-1 1,-7 3-3,0-1 1,0 0 0,-1 0 0,1 1 0,0-1 0,0 1-1,0-1 1,0 1 0,0-1 0,-1 1 0,1-1 0,0 1-1,0 0 1,-1-1 0,1 1 0,0 0 0,-1 0 0,1-1-1,-1 1 1,1 0 0,-1 0 0,1 0 0,-1 0 0,0 0-1,0 0 1,1 0 0,-1 1 0,5 28-119,-5-29 125,0 13-5,0 1 0,-1-1-1,0 0 1,-1 0 0,-1 0-1,0 0 1,-1 0 0,0-1-1,-1 1 1,-1-1 0,0 0-1,-1-1 1,-15 22-1,11-19 35,0-1 0,-2 1 0,0-2 0,0 0 0,-1 0-1,-1-1 1,0-1 0,-1 0 0,0-2 0,-17 9-1,24-14-2,0-1 0,0 0 0,0-1 0,0 0 0,-16 2 0,20-4-17,0 0-1,0 1 1,0-2-1,0 1 1,0-1 0,0 1-1,0-1 1,0-1-1,0 1 1,1-1 0,-1 1-1,-5-4 1,7 3-15,0 0 0,0 0 0,1 0 0,-1-1 0,1 1 0,-1-1 0,1 1 0,-3-5 0,4 6 9,1 0-1,-1 0 1,1 0 0,-1 0-1,1 0 1,0 0 0,-1 0-1,1 0 1,0 0 0,0 0-1,0 0 1,0 0 0,0 0-1,0 0 1,0 0 0,0 0-1,0 0 1,1 0 0,-1 0-1,0 0 1,1 0-1,-1 0 1,0 0 0,1 0-1,-1 1 1,1-1 0,0 0-1,-1 0 1,1 0 0,0 1-1,-1-1 1,1 0 0,0 1-1,0-1 1,1 0 0,1-1-7,1 0 1,0 1 0,0-1 0,-1 1 0,1 0 0,0 1-1,0-1 1,0 0 0,1 1 0,-1 0 0,0 0-1,7 1 1,3 0 14,197 11 73,-122-4-41,-68-6-296,-1-1 0,1-1 0,0 0 0,38-7 0,-58 7 245,18-7-4354,-23-3-4504,-18 2 4639,-18-1-3259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47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39 13632,'-20'-21'6175,"25"21"-5375,-5-5-352,4 5-416,-4-4 128,5 4-96,1-5-1376,-1 1 736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4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149 298 13952,'-29'-26'6282,"29"26"-6239,0 0 1,0 0-1,0 0 0,0 0 1,0 0-1,0 0 0,0 0 0,0 0 1,0-1-1,0 1 0,0 0 1,0 0-1,0 0 0,0 0 0,0 0 1,0 0-1,0 0 0,0 0 1,0-1-1,0 1 0,0 0 0,0 0 1,0 0-1,0 0 0,0 0 1,0 0-1,0 0 0,0 0 1,0-1-1,0 1 0,0 0 0,0 0 1,0 0-1,0 0 0,0 0 1,0 0-1,0 0 0,0 0 0,1 0 1,-1 0-1,0 0 0,0-1 1,0 1-1,0 0 0,8-4 1116,17-2 124,-14 4-409,50-12 284,0 3 0,91-4 0,-125 13-1054,96-8-168,126-10 314,-86 15-5129,-128 7 906,-6 3 1258</inkml:trace>
  <inkml:trace contextRef="#ctx0" brushRef="#br0" timeOffset="1">40 34 14944,'-39'-21'6783,"39"16"-5887,0 1-1344,0 8 64,0-8-1120,5 4 864,9-4-6975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5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67 992,'4'2'1110,"1"1"0,0-1 1,-1-1-1,1 1 0,5 0 0,10-2 8627,-30-2-5128,3-1-4177,0 0 0,-1 0 0,-8-5 0,-2-1-106,16 8-298,-27-11 367,-1 0-1,-36-7 1,55 17-293,0 0 1,0 1-1,0 0 0,0 1 0,0 0 0,0 1 1,0 0-1,0 1 0,-19 5 0,17-4-104,0 2 0,1-1 0,0 1 0,0 1-1,-12 7 1,21-11 19,1 0-1,-1-1 0,1 1 0,0 0 1,-1 1-1,1-1 0,0 0 0,0 1 1,0-1-1,1 1 0,-1 0 1,0-1-1,1 1 0,0 0 0,0 0 1,0 0-1,0 0 0,0 0 0,1 0 1,-1 0-1,1 0 0,0 0 0,0 0 1,0 1-1,0-1 0,0 0 1,2 5-1,3 9 177,1 0 0,1-1-1,15 28 1,-5-11-52,23 47-6,48 107 204,-45-76 115,-36-90-265,-2-1 0,0 1 1,3 33-1,-8-45-106,0 1 0,-1 0 0,0-1-1,-1 1 1,1-1 0,-2 0 0,-4 14 0,-31 61 257,14-36-308,18-34 52,-18 36-138,21-45 11,0 1-1,0-1 1,-1 0 0,0 0 0,0 0 0,-6 5 0,6-6-52,-5 4 87,9-8-88,0 0 0,0 0 0,-1 0 0,1 0-1,0 0 1,0 0 0,-1 0 0,1 0 0,0 0 0,0 0 0,-1 0 0,1 0 0,0 0-1,-1 0 1,1 0 0,0 0 0,0 0 0,-1 0 0,1 0 0,0 0 0,0-1 0,-1 1-1,1 0 1,0 0 0,0 0 0,0 0 0,-1-1 0,1 1 0,0 0 0,0 0 0,0 0-1,-1-1 1,1 1 0,0 0 0,-2-4-837,1 1 0,-1 0-1,1-1 1,0 1 0,0 0-1,0-1 1,0 0 0,0 1-1,1-1 1,0 1 0,0-1-1,0-5 1,0 3-373,1 0 0,0 0 0,0 0 0,0 0 0,1 1 0,0-1 0,2-5 1,5-5-1298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54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5 119 7648,'-4'-5'19779,"13"5"-21399,37-7 2753,0-1-1,59-20 0,-36 7-679,97-15 0,-128 30-438,-1 2 0,1 1 1,0 3-1,53 5 0,-45 3-277,-42-7 184,1 0 0,-1 1 0,0-1-1,0 1 1,0 0 0,-1 0 0,1 1 0,5 3-1,-8-5-78,0 0 0,-1-1-1,1 1 1,-1 0-1,1 0 1,-1-1 0,0 1-1,1 0 1,-1 0-1,0 0 1,1 0 0,-1 0-1,0-1 1,0 1 0,0 0-1,0 0 1,0 0-1,0 0 1,0 0 0,0 0-1,0 0 1,0 1-1,-1 0-680,0 1 0,0-1 0,0 1 0,0-1 0,0 1 0,0-1 0,-3 3-1,-5 7-2056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57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 3552,'0'8'19480,"-1"-5"-17914,-2 3-4090,0-2 2855,0 0-1,0 0 1,0 0-1,-1 0 1,-6 5 0,-12 15 192,-5 19 24,2 1 1,-28 71-1,39-81-311,-40 99 378,42-99-359,-14 68 0,23-84-156,-8 58 251,10-66-254,0 0 0,1 0 0,1 0-1,0 0 1,3 15 0,-2-15-10,1-1-1,0 1 1,0-1-1,1 0 1,8 14-1,-10-19-37,0-1 1,1 0-1,0 0 0,-1 0 0,1 0 1,0-1-1,0 1 0,0-1 0,1 0 1,-1 0-1,1 0 0,-1 0 0,1 0 1,-1-1-1,1 1 0,7 0 0,-4 0 14,1-2 0,-1 1 0,0-1 0,0 0 0,1-1 0,-1 1 0,0-1 0,0-1-1,10-2 1,6-4 97,32-16-1,-24 10-32,0 1-70,-1-2 0,48-32 0,-66 39-4,0-1 0,-1-1 0,0 0 0,-1 0-1,0-1 1,0 0 0,-1-1 0,12-21-1,-15 20-57,-1 0-1,0 0 0,-1 0 0,-1 0 0,0-1 0,0 1 1,-2-1-1,1-23 0,-3-10-133,-7-52 0,5 75 139,-1-1 1,-1 2-1,-13-40 0,14 52-14,-1-1 0,0 1 0,-1 0-1,-1 1 1,1-1 0,-2 1 0,1 1 0,-2-1 0,-10-9-1,12 12-29,0 1-1,-1 1 1,0-1-1,0 1 0,0 1 1,0-1-1,-1 1 0,-13-4 1,-6 0-601,24 6 228,-1 0 1,1 1 0,-1 0-1,1 0 1,-1 0-1,-7 0 1,-15 2-3064,7 0-3123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58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3 6560,'-2'0'449,"0"-1"0,0 1 1,-1-1-1,1 1 0,0 0 1,0-1-1,0 1 0,0 0 1,-1 1-1,1-1 0,0 0 0,0 1 1,0-1-1,0 1 0,0-1 1,-3 2-1,-3 2 353,1 0-1,-14 10 1,6-4 184,2-1-599,1 0 0,-1 0 0,2 1 0,-1 1 0,1 0 0,1 0 0,0 1 0,1 1 0,0-1 0,1 1 0,0 1 0,1 0 0,-6 17 0,-6 21 466,-18 78-1,-2 61-16,32-152-635,-6 35 42,-5 107 0,16-139-472,3-1 1,2 1-1,1-1 1,11 45 0,-14-81 217,3 15-1059,9 20-1,-12-35 677,1 0 1,0 0-1,1 0 0,0-1 0,-1 1 0,1-1 0,1 0 0,-1 0 0,5 5 0,-3-5-363,0-1 1,0 0-1,0 0 1,7 2-1,-12-4 743,37 16-2519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58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30 7296,'-20'-18'3296,"20"18"-3250,-1 0 1,1-1 0,0 1 0,0 0-1,0 0 1,0 0 0,0 0-1,-1 0 1,1 0 0,0-1-1,0 1 1,0 0 0,0 0 0,0 0-1,0 0 1,0-1 0,0 1-1,0 0 1,-1 0 0,1 0 0,0 0-1,0-1 1,0 1 0,0 0-1,0 0 1,0 0 0,0 0 0,0-1-1,0 1 1,0 0 0,0 0-1,1 0 1,-1-1 0,0 1-1,0 0 1,0 0 0,0 0 0,0 0-1,0-1 1,0 1 0,0 0-1,0 0 1,1 0 0,-1 0 0,0 0-1,0 0 1,0-1 0,0 1-1,1 0 1,13-3 1929,17 3 395,-10 5-1798,0 0 1,0 1-1,-1 1 0,0 1 1,0 1-1,-1 1 0,0 0 0,0 2 1,-1 0-1,-1 1 0,0 0 0,28 31 1,-25-22-329,-2 1 0,0 1 0,-1 0 0,-2 2 0,0 0 0,-2 0 0,0 1 0,15 52 1,-24-61-50,1 0 0,-2-1 0,-1 1 1,0 0-1,-1 31 0,-2-35-139,-1-1 0,0 0 0,-1 1 0,0-1 0,-1 0 0,0 0 0,-1-1 0,-9 17 0,-9 7-359,0 0 0,-3-2-1,-1-1 1,-1-1 0,-42 37 0,3-17-3943,64-50 4043,2 0-154,-1-1-1,1 0 1,-1 1 0,1-1 0,-1 0 0,0 0 0,0 0-1,0 0 1,1-1 0,-1 1 0,0 0 0,0-1-1,0 1 1,0-1 0,0 0 0,0 0 0,-3 0 0,5 1 249,-1-1 1,1 0 0,0 0-1,-1 0 1,1-1 0,-1 1-1,1 0 1,0 0 0,-1 0-1,1 0 1,0 0 0,0 0-1,-1 0 1,1-1 0,0 1-1,-1 0 1,1 0 0,0 0-1,0-1 1,-1 1 0,1 0-1,0 0 1,0-1 0,-1 1-1,1 0 1,0 0 0,0-1 0,0 1-1,0 0 1,-1-1 0,1 1-1,0 0 1,0-1 0,0 1-1,0 0 1,0-1 0,0 1-1,0 0 1,0-1 0,0 1-1,0-1 1,0 1 0,0-1-1,8-15-3215,-7 14 2816,17-24-2811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0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157 771 4064,'7'-15'2662,"-6"13"-1076,-4 10-597,-18 58 813,-16 92 1,29-123-1509,-32 187 1135,1-7 150,23-142 1594,16-77-3012,1 0 0,-1-1 1,1 1-1,0-1 0,2-4 0,3-14-3,7-73 16,-6 39-209,2-10 14,15-77 95,-13 97-62,2 0 1,20-46-1,31-40 196,-52 113-206,0 1 0,2 0 0,0 1 1,20-21-1,-31 36-34,0 0-1,0 1 1,0-1-1,0 1 1,0 0-1,1 0 1,-1 0 0,1 0-1,6-2 1,-8 3 10,0 1 1,0 0 0,0 0-1,0-1 1,0 1-1,0 0 1,0 1 0,0-1-1,0 0 1,0 1 0,0-1-1,0 1 1,0-1-1,0 1 1,0 0 0,0 0-1,0 0 1,-1 0-1,1 0 1,3 2 0,-1 1 28,0 0 1,0 0-1,0 1 1,0-1-1,0 1 1,-1 0-1,0 0 1,0 0-1,0 0 0,-1 0 1,3 7-1,-3-3 15,0-1-1,0 0 1,-1 1-1,0-1 1,0 1-1,-1 0 1,-1 9-1,-1-4 20,0 0-1,-1 1 1,0-1-1,-1-1 1,-1 1-1,0-1 1,-1 1-1,-1-1 1,-7 11-1,11-19 46,1-1-1,-1-1 0,0 1 0,0 0 0,-1-1 0,1 0 0,-1 1 1,-6 3-1,7-5-12,1-1 0,-1 0 0,0 0 0,0 0 0,1-1 0,-1 1 0,0-1 1,0 1-1,0-1 0,0 0 0,0 0 0,0 0 0,0-1 0,1 1 0,-6-2 0,2 0 16,0 0-1,0 0 0,0 0 0,0-1 1,1 0-1,-1-1 0,1 1 0,-6-6 1,2 2-146,1-1 1,0 0-1,0 0 1,-6-11-1,13 18 46,1 1-1,-1 0 0,1-1 0,0 1 1,-1-1-1,1 1 0,0-1 1,-1 1-1,1-1 0,0 1 0,0-1 1,-1 1-1,1-1 0,0 1 1,0-1-1,0 1 0,0-1 0,0 1 1,0-1-1,0 0 0,0 1 1,0-1-1,0 1 0,0-1 0,0 1 1,0-1-1,0 1 0,1-1 1,-1 0-1,0 1 0,0-1 0,1 1 1,-1-1-1,0 1 0,1 0 0,-1-1 1,0 1-1,1-1 0,-1 1 1,1 0-1,-1-1 0,1 1 0,-1 0 1,0-1-1,1 1 0,0 0 1,-1 0-1,1-1 0,-1 1 0,1 0 1,5-2-37,-1 1 0,1 0 0,-1 0 0,8 0 1,-5 1-2,163-13 28,-130 9 117,1-3 1,-2-2 0,55-17-1,-76 18-58,1 0 0,-1-1-1,-1-1 1,0-1-1,0 0 1,-1-1 0,0-1-1,23-25 1,-15 11-40,33-50 1,17-39 13,-28 43 22,78-139 142,-114 188-279,-1 0 0,-1-1 1,10-42-1,-18 63 73,-1 0 0,1 0-1,-1 1 1,1-1 0,-1 0 0,-1 0-1,1 1 1,-1-6 0,1 8 14,0 0 0,-1 0 0,1 0 0,0 0 0,-1 0 0,1 0 0,0 0-1,-1 0 1,1 0 0,-1 0 0,1 0 0,-1 1 0,0-1 0,1 0 0,-1 0 0,0 1 0,1-1 0,-1 0 0,0 1 0,0-1 0,0 1 0,0-1 0,0 1 0,-1-1-1,0 0-12,0 1 0,0 0 0,-1-1 0,1 1 0,0 0 0,-1 0 0,1 1 0,0-1 0,0 0 0,-4 1 0,-2 2-28,1 0-1,-1 0 0,1 0 1,-1 1-1,-6 4 0,-3 3 48,1 2 0,0-1 0,1 2 1,0 0-1,1 1 0,1 0 0,0 1 0,1 1 0,1 0 0,1 0 0,0 1 0,1 0 0,1 1 0,-9 32 0,3 0 6,3 1 1,2 0-1,2 1 1,3-1-1,3 74 1,2-111 93,0 0 1,1 0 0,1 0-1,0 0 1,1-1 0,1 1-1,7 14 1,-11-27-78,0 0 1,0 0-1,1 0 0,-1 0 0,0 0 1,1 0-1,-1 0 0,1-1 0,0 1 1,0 0-1,0-1 0,-1 0 0,1 1 1,0-1-1,4 2 0,-2-2 45,-1 0-1,1 0 0,0-1 1,-1 1-1,1-1 1,0 0-1,-1 1 0,1-2 1,5 1-1,0-2 91,1 0-1,0-1 1,-1 0-1,1-1 1,-1 1-1,16-10 1,0-2 13,-1-1 1,41-34 0,-32 21-153,-7 7-120,24-28 0,-44 44 77,-1 0 1,2 0-1,-1 1 0,0-1 1,1 1-1,13-7 1,-18 11 9,1 0 1,0 0-1,-1 0 1,1 0-1,-1 0 1,1 0 0,0 1-1,0 0 1,-1-1-1,1 1 1,0 0-1,0 0 1,-1 0-1,1 1 1,0-1-1,0 1 1,-1 0 0,1-1-1,0 1 1,-1 0-1,1 1 1,-1-1-1,0 0 1,5 3-1,6 7-33,0 0-1,-1 1 0,0 0 0,-1 1 0,14 21 1,-15-17 121,-8-12 74,0 0-1,1-1 1,0 1-1,5 5 1,-8-10-132,0 0 0,0 0 0,0 0-1,0 0 1,0 0 0,0 0 0,0 0 0,0 0 0,0 0 0,0 0 0,1 0 0,-1 0 0,0 0 0,0 0 0,0 0 0,0 0 0,0 0 0,0 0 0,0 0 0,0 0 0,0 0 0,0 0 0,0 0 0,0 0 0,0 0 0,1 0 0,-1 0 0,0 0 0,0 0 0,0 0 0,0 0 0,0 0 0,0 0 0,0 0 0,0 0 0,0 0 0,0 0-1,0-1 1,0 1 0,0 0 0,0 0 0,0 0 0,0 0 0,0 0 0,0 0 0,0 0 0,0 0 0,0 0 0,0 0 0,0 0 0,0 0 0,0 0 0,0 0 0,0-1 0,0 1 0,0 0 0,2-8 127,-2-7-57,0 15-65,0-5 4,0 1 0,0-1 1,-1 0-1,0 0 1,0 0-1,0 1 0,-1-1 1,1 0-1,-1 1 1,0-1-1,0 1 0,-1 0 1,1 0-1,-6-7 0,6 9-49,0 1 0,0-1 0,0 1 0,0-1 0,0 1 0,0-1 0,0 1 0,0 0 0,-1 0 0,1 0 0,0 0 0,-1 1 0,1-1 0,-1 1 0,1-1 0,-1 1 0,1 0 0,-1 0 0,1 0 0,-1 0 0,1 0 0,0 1 0,-1-1 0,1 1 0,-1-1 0,1 1 0,0 0 0,-1 0 0,-2 2 0,-21 10-112,-41 29 0,59-36 112,0 0 1,1 0 0,-1 1 0,1 0-1,0 0 1,1 1 0,0 0 0,-8 13-1,13-19 34,0 0 0,0 0 0,0 0 0,0 1 0,0-1 0,1 0 0,-1 0 0,1 1 0,-1-1 0,1 0 0,0 0 0,0 1 0,0-1 0,1 4 0,0-4 8,0 1 1,0 0-1,0-1 1,1 1-1,-1-1 1,1 0-1,0 1 1,-1-1-1,1 0 1,0 0-1,4 3 1,-1-1 52,-1-1-1,1 1 1,0-1 0,0 0 0,1 0 0,-1-1 0,1 1 0,-1-1 0,1-1 0,0 1-1,0-1 1,-1 0 0,1 0 0,0 0 0,0-1 0,0 0 0,0 0 0,0-1 0,0 0-1,8-2 1,-6 1-31,-1 0 0,0-1 0,0 1-1,0-2 1,0 1 0,0-1 0,-1 0-1,0 0 1,0-1 0,0 0-1,0 0 1,-1 0 0,1-1 0,-1 0-1,6-10 1,0-1 5,-2 0 0,-1 0-1,0-1 1,-1 0 0,9-34-1,-16 39-223,-2 9-43,-2 9-120,1 2 298,1 0-1,0 1 1,1-1-1,-1 1 1,2-1 0,-1 1-1,1 0 1,0-1-1,2 14 1,-1 12-53,-1-28 131,0-1 0,1 0 0,-1 1-1,1-1 1,0 0 0,0 1 0,0-1 0,1 0-1,-1 0 1,1 0 0,0 0 0,0-1 0,1 1-1,-1 0 1,1-1 0,5 6 0,-6-7 15,1 1 0,0-1 0,0 0 0,0 0 1,1-1-1,-1 1 0,0-1 0,0 1 0,1-1 0,-1 0 0,1 0 1,-1-1-1,1 1 0,0-1 0,-1 1 0,1-1 0,-1 0 0,1-1 1,0 1-1,6-2 0,13-5 109,0-1 1,0-1-1,36-19 1,-30 13-76,87-48-56,-7 4-461,-108 59 439,-1-1 0,1 1 0,0 0 0,-1-1 0,1 1 0,0 0 0,-1 0 0,1-1 0,0 1 0,0 0 0,-1 0 0,1 0 0,0 0 0,-1 0 0,1 0 0,0 0 0,0 0 0,-1 0 0,1 0 0,0 0 0,-1 1 1,1-1-1,0 0 0,1 1 0,-2 0-1,1 0 1,0-1-1,-1 1 1,1 0 0,-1 0-1,1 0 1,-1 0-1,0 0 1,1 0 0,-1 0-1,0 0 1,1 0-1,-1 0 1,0 0 0,0 1-1,0 7 4,-1-1 0,1 1 0,-4 11-1,3-17 15,-3 13 16,-1-1 0,-1 0 0,-11 23 0,17-37-15,0-1 0,0 0 1,0 0-1,0 0 0,0 0 1,0 0-1,1 0 0,-1 0 0,0 0 1,0 1-1,0-1 0,0 0 1,0 0-1,1 0 0,-1 0 0,0 0 1,0 0-1,0 0 0,0 0 1,0 0-1,1 0 0,-1 0 0,0 0 1,0 0-1,0 0 0,0 0 0,1 0 1,-1 0-1,0 0 0,0 0 1,0 0-1,0 0 0,0 0 0,1-1 1,-1 1-1,0 0 0,0 0 1,0 0-1,0 0 0,0 0 0,0 0 1,0 0-1,1 0 0,-1-1 1,12-4 215,9-11-117,-1 0 1,27-26 0,17-15-382,-53 50-105,-5 8 153,-5 1 206,-1-1-1,1 0 0,-1 1 0,1-1 0,-1 0 0,0 1 0,0-1 0,0 0 1,1 1-1,-2 2 0,2 10-47,0-6 47,1 1 0,0 0 0,0-1 0,0 1 0,1-1 0,1 0 0,7 14 0,-6-14 7,0 0 1,12 14-1,-14-19 23,-1-1 1,1 0-1,0 0 0,-1 0 1,1 0-1,0 0 0,0 0 0,0-1 1,0 1-1,1-1 0,-1 0 1,4 1-1,3-1 58,0 0 1,0 0-1,0 0 1,0-2-1,0 1 1,17-4-1,-2-1 75,34-12-1,-37 9-78,-1 0 0,0-2 0,37-22 1,-44 23-43,-1-1 1,0 0-1,-1-1 1,0 0-1,0-1 1,10-15 0,-18 22-35,-2 1 1,1 0-1,0-1 1,-1 0-1,0 1 1,0-1-1,0 0 1,0 0-1,1-10 1,-3 14-20,0-1 0,0 1 0,1-1 1,-1 1-1,0-1 0,0 1 0,0-1 0,-1 1 0,1-1 0,0 1 1,-1-1-1,1 1 0,0-1 0,-1 1 0,0-1 0,1 1 1,-1 0-1,0-1 0,0 1 0,0 0 0,0 0 0,0 0 1,0-1-1,0 1 0,0 0 0,0 0 0,-3-1 0,2 1-9,-1 0-1,0-1 1,0 1-1,0 1 0,0-1 1,0 0-1,0 1 1,0-1-1,0 1 0,0 0 1,-1 0-1,1 0 1,-3 1-1,-7 2 20,0 1-1,0 0 1,1 0 0,-1 1 0,1 1 0,0 0-1,1 1 1,-1 0 0,1 1 0,1 0-1,0 0 1,-17 18 0,23-21-10,0 0 1,0 1-1,0-1 1,1 1-1,0-1 1,0 1-1,-3 8 0,5-11 34,0-1 0,0 1 0,0-1 0,1 1 0,0 0 0,-1-1 0,1 1 0,0 0 0,0-1 0,0 1 0,0 0 0,1-1 0,-1 1 0,1-1 0,0 1 0,-1-1 0,1 1 0,0-1 0,1 1 0,-1-1 0,2 3 0,2 0 16,0 1 0,1-1 1,0-1-1,0 1 0,0-1 0,0 0 0,1 0 0,-1-1 0,1 1 0,7 1 0,15 5 226,31 6-1,-57-16-236,31 9 227,0-2 0,1-2 0,0-1 0,70-1 0,-87-4-484,30-4-1898,-43 3 1157,0 1 0,0-1 0,0 1 0,5-4 0,4-1-1462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12.8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202 336 2656,'-1'-6'223,"1"1"-1,-1-1 1,1 0 0,1 0 0,-1 0-1,1 1 1,0-1 0,0 0-1,4-10 1,3-5 1455,14-25-1,-6 15-155,13-46 3205,9-11 4710,-38 84-9175,-12 149 719,5-86-853,-36 309 395,24-170-327,4-31 56,-76 609 756,84-728-986,-1 1 1,-3-2 0,-20 59-1,25-93-44,-1 1-1,0-1 0,-1 0 1,0-1-1,-1 0 0,0 0 1,-14 13-1,86-20-750,247-14 655,1 0-73,-293 9 143,245 4-688,-152-2 743,-65-3 87,-44 1-100,0 1 0,0-1 0,0 0 0,0-1 0,0 1 0,0 0 0,0 0 0,0-1 0,0 0 0,0 1 0,0-1 0,0 0 0,0 0 0,-1 0 0,1 0 0,0 0 0,0 0 0,-1 0 0,1-1 0,-1 1 0,1-1 0,-1 1 0,0-1 0,0 1 0,1-1 0,-1 0 0,0 0 0,0 1 0,-1-1 0,1 0 0,1-3 0,3-30-149,-1 1 1,-1-53-1,0 2 107,40-452-235,-32 406 158,49-224 0,-46 301 61,11-97 0,-18 66 157,-6-128 0,-2 206-79,0 1 0,0-1 0,-1 1 0,0-1 0,0 1 0,-1 0 0,0 0 0,0 0 0,0 0 0,0 0 0,-1 1 0,0 0 0,-1-1 0,1 2 0,-1-1 0,0 0 0,0 1 0,0 0 0,0 0 0,-1 0 0,0 1 0,0 0 0,-10-4 0,1 3 45,-1 0-1,0 2 0,0-1 0,-1 2 1,1 0-1,-26 3 0,19-1-2,-78 4 238,1 5-1,-150 34 0,222-38-409,11-1 65,1-1 0,-1-2 0,-25 3 0,41-5 45,1 0 1,-1 0-1,0 0 0,0 0 1,1 0-1,-1 0 0,0 0 0,0-1 1,0 1-1,1 0 0,-1 0 0,0-1 1,0 1-1,1 0 0,-1-1 0,0 1 1,1 0-1,-1-1 0,0 1 0,1-1 1,-1 0-1,0 0 0,0 0-11,1-1 0,0 1 0,-1-1 0,1 0 0,0 1 0,-1-1 0,1 1 0,0-1 0,0 1 0,1-1 0,-1-2 0,1-1-13,0-1-1,1 0 1,0 1 0,-1-1-1,2 1 1,-1 0 0,1-1-1,0 1 1,0 1-1,0-1 1,1 0 0,-1 1-1,1-1 1,0 1 0,1 0-1,-1 1 1,1-1-1,-1 1 1,1-1 0,0 2-1,1-1 1,6-2 0,-11 4 29,0 1 0,0-1 0,1 1 0,-1 0 1,0-1-1,0 1 0,1 0 0,-1 0 1,0 0-1,0 0 0,1 0 0,-1 0 0,0 1 1,0-1-1,1 0 0,-1 1 0,0-1 1,0 0-1,0 1 0,1 0 0,-1-1 0,0 1 1,0 0-1,0-1 0,0 1 0,0 0 0,0 0 1,0 0-1,1 2 0,0 1 2,1 1 0,-1 0 0,0 0 0,0 0 0,0 0 1,2 9-1,2 20 50,0 0 0,0 44 0,-4 77 161,-3-87-145,-7 259 447,7-296-452,-8 99 799,-25 130 0,30-235-951,-2 43-1,6-67-114,2-3-17,6-10-12,-1-1-1,-1 1 0,-1-1 1,7-19-1,11-58-60,-9 31 195,65-207 378,-78 258-169,-7 23 240,-26 89-61,9-26 355,-63 145 0,76-201-474,8-16-229,-1 0 1,1 0 0,-1-1-1,-1 1 1,-6 9 0,9-15 34,1 1 0,0-1 1,-1 1-1,1-1 0,0 0 1,-1 1-1,1-1 0,-1 1 1,1-1-1,-1 0 0,1 1 0,-1-1 1,1 0-1,-1 0 0,1 1 1,-1-1-1,1 0 0,-1 0 1,1 0-1,-1 0 0,1 0 1,-1 0-1,0 0 0,1 0 0,-1 0 1,1 0-1,-1 0 0,1 0 1,-1 0-1,1 0 0,-1 0 1,0-1-1,1 1 0,-1 0 1,1 0-1,-1-1 0,1 1 0,0 0 1,-1-1-1,1 1 0,-1 0 1,1-1-1,-1 1 0,1-1 1,0 1-1,-1-1 0,1 1 0,-1-1 1,0-2-62,-1 0 1,1 0 0,0 1-1,0-1 1,0 0-1,0 0 1,0-5 0,0 0 38,0 0 0,1 0 0,0 0 0,3-12 1,-3 18 44,0 0 0,1-1 0,0 1 0,0 0 0,0-1 0,0 1 0,0 0 1,2-3-1,-3 4-5,1 0 1,0 1 0,-1-1 0,1 1-1,-1-1 1,1 0 0,0 1 0,0-1-1,-1 1 1,1 0 0,0-1 0,0 1-1,0 0 1,0-1 0,-1 1 0,1 0-1,0 0 1,0 0 0,0-1 0,0 1-1,0 0 1,1 1 0,3-1 27,-1 1 1,1 0-1,-1 1 1,0-1-1,1 1 1,6 4-1,10 4 32,21 6-105,1-2 0,1-1 1,0-3-1,0-1 1,75 4-1,-107-13-317,1 0-1,-1-1 0,0 0 1,0-1-1,1 0 0,-1-1 1,-1 0-1,13-6 0,-15 5-419,1-1 0,-1 0-1,0-1 1,-1 0-1,1-1 1,-1 1 0,0-2-1,-1 1 1,13-16-1,28-48-2708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59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56 6880,'-2'-1'201,"0"0"0,1 0 0,-1 0 0,0 0 0,1 1 0,-1-1 0,0 1 0,-18 4 16341,32 0-13699,16 2-3213,28-4 979,67-5 0,-18-1-376,-79 4-236,75-2 61,-88 0-302,0 1-1,0-2 0,0 1 0,0-2 0,17-7 0,-20 6-2372,-4-19-15469,-6 20 14225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19:5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41 10400,'-17'-1'2370,"14"2"-912,9-1 1460,69-7 1724,-21 1-2975,251-12-120,-253 13-1734,-3 1-1980,-39 3-191,1 1-1,16 3 1,-12 1-447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02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167 118 3328,'-17'-20'3696,"17"19"-3514,0 1 1,0-1-1,0 0 1,0 1-1,0-1 1,0 0-1,-1 1 1,1-1-1,0 0 1,0 1 0,0-1-1,0 1 1,-1-1-1,1 0 1,0 1-1,-1-1 1,1 1-1,0-1 1,-1 1-1,1-1 1,-1 1-1,1-1 1,-1 1-1,1-1 1,-1 1-1,1 0 1,-1-1-1,0 1 1,1 0-1,-1-1 1,1 1 0,-1 0-1,0 0 1,1 0-1,-1 0 1,0-1-1,1 1 1,-1 0-1,0 0 1,1 0-1,-1 0 1,0 0-1,1 1 1,-1-1-1,1 0 1,-1 0-1,0 0 1,1 0-1,-1 1 1,0-1-1,1 0 1,-1 1-1,1-1 1,-1 0 0,1 1-1,-1-1 1,0 1-1,-3 3 45,0 0 0,0 0 1,0 0-1,0 1 0,1-1 0,-1 1 0,1 0 1,0 0-1,1 0 0,-3 6 0,-3 12 263,-7 25 0,8-23 15,-7 22 211,2 1 0,2 0 0,-6 81 0,16-116-585,0-1 0,0 1-1,1-1 1,1 0 0,0 0 0,1 1 0,0-1-1,1 0 1,6 14 0,-7-20-32,0-1 0,0 0 0,1 1-1,-1-2 1,1 1 0,0 0 0,0-1 0,1 0 0,0 0-1,-1 0 1,1 0 0,0-1 0,1 0 0,-1 0 0,1 0-1,-1-1 1,1 0 0,0 0 0,0 0 0,0 0 0,7 0-1,8 0 106,0-1-1,0-1 1,35-4-1,67-17 119,-95 15-284,-1-2-1,0-1 0,0-1 1,-1-1-1,29-18 0,-45 22-22,-1 1-1,0-2 0,0 1 0,-1-1 1,0-1-1,0 1 0,-1-2 0,0 1 1,0-1-1,-1 1 0,-1-2 0,0 1 0,0-1 1,6-21-1,-6 11 27,0 0 1,-1 0-1,-2 0 0,0 0 0,-1 0 1,-1-1-1,-3-23 0,2 34-42,-1 0-1,0 0 1,-1 0-1,0 1 0,-1-1 1,0 1-1,-1 0 1,0 0-1,0 0 0,-1 1 1,-13-16-1,10 14-37,-2 0 1,0 1-1,0 1 0,-1 0 0,0 0 1,0 2-1,-1-1 0,-21-8 0,9 5-101,-1 2-1,0 1 1,0 1-1,0 1 1,-1 1-1,-32-1 1,37 5-722,1 1 1,-1 1 0,0 1-1,-41 10 1,60-11 480,0-1 0,0 1 0,0 0 0,0 1 0,0-1 0,1 0 0,-1 1 0,0 0 0,0 0 0,1-1 0,-1 2 0,1-1 1,0 0-1,0 0 0,-3 5 0,3-4-400,0 0 1,1 1 0,-1-1-1,1 1 1,0 0 0,0-1-1,0 1 1,1 0 0,-1 0-1,1-1 1,0 1 0,0 5-1,1-3-121,0 1 0,0-1-1,1 1 1,2 6 0,13 32-1573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04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51 2976,'0'0'971,"5"-8"4335,-3 7-4654,-1-1-1,1 1 1,-1 0-1,0-1 1,1 1 0,-1-1-1,0 1 1,0-1-1,1-2 1,-2 4-473,0-1 1,0 1 0,1-1-1,-1 0 1,0 1-1,0-1 1,0 1 0,0-1-1,-1 0 1,1 1-1,0-1 1,0 1-1,0-1 1,0 0 0,-1 1-1,1-1 1,0 1-1,0-1 1,-1 1 0,1-1-1,0 1 1,-1-1-1,1 1 1,-1 0 0,1-1-1,-1 1 1,1-1-1,0 1 1,-1 0-1,1-1 1,-1 1 0,0 0-1,1 0 1,-1-1-1,0 1 1,-3-2 21,0 1 0,-1 0-1,1-1 1,-1 1 0,1 1 0,-1-1 0,1 1 0,-1 0-1,1 0 1,-1 0 0,1 0 0,-1 1 0,1 0 0,0 0-1,-1 0 1,-6 3 0,-8 4 79,2 0 0,-27 17 0,34-18-145,-11 5-7,-12 7 252,-54 43 0,78-56-343,1 2 1,0-1-1,1 1 0,-1 0 0,2 1 0,-1 0 0,1 0 0,1 0 0,0 1 0,0 0 0,-4 11 0,8-17-17,0 0-1,0 1 0,0-1 0,1 0 1,0 0-1,0 1 0,0-1 0,0 0 0,0 0 1,1 1-1,0-1 0,0 0 0,0 0 1,1 0-1,-1 0 0,1 0 0,0 0 0,0 0 1,4 5-1,3 3 25,1 0 0,1-1 1,24 21-1,-7-7 34,9 9 39,23 23 259,-53-50-298,-1 0-1,-1 1 1,1-1-1,-1 1 0,-1 0 1,7 14-1,-5-3 33,-1 0 0,0 1 0,-2 0-1,0-1 1,-1 1 0,-1 0 0,-1 1 0,0-1 0,-7 35-1,1-20-18,-2-1 0,-2 0 0,-1 0-1,-26 53 1,33-77-192,-1-2 0,-1 1 1,1-1-1,-1 0 0,-1 0 0,1 0 0,-2-1 0,1 0 0,-1-1 1,-15 11-1,22-16-191,1-1-1,-1 1 1,0-1 0,0 0 0,1 1 0,-1-1-1,0 0 1,0 1 0,0-1 0,0 0 0,0 0-1,1 0 1,-1 0 0,0 0 0,0 0-1,0 0 1,0 0 0,0 0 0,0 0 0,1-1-1,-1 1 1,0 0 0,-1-1 0,1 0-374,0 0-1,0 1 1,0-1 0,0 0-1,0 0 1,0 0 0,0 0-1,0 0 1,1-1 0,-1 1-1,0 0 1,1 0 0,-1 0-1,1-1 1,-1-1 0,-3-14-2838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04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68 128 11232,'-39'-33'3594,"37"32"-3464,1 0-1,0 0 1,0 0 0,-1 0-1,1 0 1,0 1-1,-1-1 1,1 0 0,-1 1-1,1-1 1,-1 1-1,1 0 1,-1-1 0,1 1-1,-3 0 1,1 0 1476,5-1-417,8-2 382,0 0 0,19-3-1,51 0 223,-39 4-1199,0-2-594,188-17-447,-153 10-3705,-1-5-4107,-35 9 4371,7 2-1712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04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5 9312,'-2'-5'5612,"-1"14"-99,-110 149 389,-3-6-7156,60-78-1069,47-64 675,2 1 0,-1 0 0,1 1 0,-5 14 0,5 1-2154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0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3 7232,'-2'-1'303,"-1"1"1,1-1-1,0 1 1,0 0-1,-1 0 1,1 0-1,0 0 1,-1 0-1,1 0 1,0 0-1,-1 1 1,-3 1-1,-29 12 2791,12-4-368,3-2-1769,1 0-1,1 1 1,-1 1 0,2 0 0,-25 19 0,32-19-590,-1-1 1,1 1 0,1 0 0,0 1-1,0 0 1,1 1 0,0 0-1,-11 25 1,14-26-180,1-1 0,0 1 0,1 0 0,0 0 0,1 1 0,-2 13 0,4-22-146,0 1 0,0-1 1,0 1-1,0-1 0,0 0 1,1 1-1,0-1 0,-1 0 1,1 0-1,1 0 0,-1 1 1,0-1-1,1 0 0,-1 0 1,1-1-1,0 1 0,0 0 1,0-1-1,0 1 0,1-1 1,-1 1-1,1-1 0,-1 0 0,1 0 1,6 3-1,-3-2-21,0-1 0,0 0 1,0 0-1,1-1 0,-1 0 0,1 0 0,-1 0 0,1-1 1,-1 0-1,12-1 0,5-2-36,38-10 0,-32 5-25,0-2 1,0-1-1,-1-1 1,0-1-1,-1-2 1,-1-1 0,0-1-1,-2-1 1,35-32-1,-51 43 23,0-1 0,-1-1 0,0 0 0,9-15 0,-13 20 28,-1 0-1,0 0 0,0 0 1,-1 0-1,1 0 0,-1-1 0,0 1 1,0 0-1,0-1 0,-1 1 0,1-1 1,-1 1-1,0-1 0,-1-5 0,0 7-14,0 0 0,0 0 0,-1 0 0,1 0-1,-1 1 1,1-1 0,-1 0 0,0 1-1,0 0 1,0-1 0,0 1 0,0 0-1,0 0 1,-1 0 0,1 0 0,-1 1-1,0-1 1,1 0 0,-1 1 0,0 0-1,0 0 1,-4-1 0,-8-2-78,1 0-1,-1 2 1,-19-2 0,-18 2-1216,-102 10 1,80-2-1569,52-3 472,18-2 1522,1-1 0,-1 1 0,1-1-1,-1 1 1,0-1 0,1 0 0,-7-1 0,10 1 819,0 0-1,0 0 0,0 0 0,0 0 1,-1 0-1,1 0 0,0 0 0,0 0 1,0-1-1,0 1 0,0 0 0,0 0 1,-1 0-1,1 0 0,0 0 0,0 0 1,0 0-1,0 0 0,0 0 0,0 0 1,0 0-1,0 0 0,-1 0 0,1-1 1,0 1-1,0 0 0,0 0 0,0 0 1,0 0-1,0 0 0,0 0 0,0 0 1,0-1-1,0 1 0,0 0 0,0 0 1,0 0-1,0 0 0,0 0 0,0-1 1,0 1-1,0 0 0,0 0 0,0 0 1,0 0-1,0 0 0,0 0 0,0-1 1,0 1-1,0 0 0,0 0 0,0 0 1,0 0-1,0 0 0,0 0 0,1 0 1,-1 0-1,0-1 0,0 1 0,0 0 1,0 0-1,0 0 0,0 0 0,20-11-5268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05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27 8480,'-18'-8'787,"13"5"-572,-1 0 1,0 1-1,1 0 1,-1 0-1,0 0 0,0 1 1,0-1-1,-1 1 0,1 1 1,0-1-1,0 1 1,-1 0-1,-9 2 0,5 0-51,5-1-52,1-1-1,0 2 1,0-1-1,0 0 1,-1 1-1,2 0 1,-1 0 0,-9 6-1,6-2 286,1-1-1,0 1 1,0 0 0,1 1-1,-1 0 1,1 0-1,1 0 1,-9 15 0,-2 7 1027,-13 35 0,12-26-615,-6 15 467,2 1 1,-25 103-1,40-123-1146,1 1 0,2-1 1,1 1-1,3 48 0,5-25-335,21 100-1,-24-146-169,0 0 1,1 0-1,0 0 0,1 0 1,0-1-1,1 0 0,0 0 1,9 12-1,-10-18-129,-1 0 0,0 0-1,1-1 1,0 1 0,0-1 0,1-1 0,-1 1-1,1-1 1,-1 0 0,1 0 0,0 0 0,0-1-1,1 0 1,-1 0 0,0-1 0,1 1-1,9-1 1,53-1-2578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05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7040,'2'-1'204,"0"1"1,0-1-1,0 1 0,0 0 1,1 0-1,-1 0 0,0 0 1,0 0-1,0 0 1,0 1-1,1-1 0,-1 1 1,0-1-1,0 1 0,0 0 1,0 0-1,3 2 1,5 3 466,-1 0 0,10 9 0,-16-13-257,71 58 3419,80 62 697,-146-116-4376,124 96 2349,-111-84-1994,-2 1-1,0 1 1,-1 0-1,18 26 1,-30-36-371,-1 0 0,0 0 0,0 0 0,0 0 0,-2 1 0,1 0 0,-1 0 0,2 18 0,-4-14-36,0 0 0,-1 0-1,0 0 1,-1 0 0,-6 27 0,0-15-178,-2 1 0,-1-1 1,-1 0-1,-1-1 0,-1-1 0,-20 30 0,8-20-2318,-46 50 0,52-64 516,-3 2-4047,21-23 5842,1 0 1,0 0 0,0 0-1,0 1 1,0-1 0,0 0 0,0 0-1,-1 0 1,1 0 0,0 0-1,0 1 1,0-1 0,-1 0 0,1 0-1,0 0 1,0 0 0,0 0-1,-1 0 1,1 0 0,0 0 0,0 0-1,0 0 1,-1 0 0,1 0-1,0 0 1,0 0 0,-1 0 0,1 0-1,0 0 1,0 0 0,0 0-1,-1 0 1,1 0 0,0 0 0,0 0-1,0 0 1,-1-1 0,1 1-1,0 0 1,0 0 0,0 0 0,0 0-1,-1 0 1,1-1 0,0 1-1,0 0 1,0 0 0,0 0 0,0 0-1,0-1 1,-1 1 0,1 0-1,0 0 1,0 0 0,0-1 0,2-19-6046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0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27 5728,'-31'1'23007,"41"1"-22845,0 0-1,1-1 1,-1 0 0,1-1-1,18-2 1,3 1 25,66-4 329,-34 1-349,94-9-103,-96 9-26,39 0 185,-49 9-687,-50-5-197,-40-5-26362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15.2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102 180 576,'-10'-3'130,"-82"-40"13249,173 41-10293,110-14-1543,-97 4-858,31-4-31,444-23 375,324 0 907,-439 45-1461,-388-5-383,75-3-88,36-12 246,-144 15 225,-29-1-651,-12 0 320,-73 6-133,36 0-216,7-1 223,-884 40 505,827-42-710,-216-2-177,165-2-147,-122-7-2749,86-12-2034,32-3 2153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0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26 5888,'-46'10'18159,"52"-9"-17749,0 1-1,1-1 0,-1 0 1,1 0-1,-1 0 0,1-1 1,-1 0-1,11-2 0,13 1 323,214-10 1236,-94 1-1899,-116 9-247,46-3-432,-25 3-3615,-42 1-464,26-6 0,5 1-1580,-7 4 749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0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54 9216,'-2'-1'241,"1"1"0,-1-1 0,1 1 1,-1-1-1,0 1 0,1 0 0,-1-1 1,1 1-1,-1 0 0,0 0 0,1 0 1,-1 0-1,0 1 0,1-1 0,-1 0 1,1 1-1,-3 0 0,0 1 317,1 0 0,0 1 0,0-1-1,0 1 1,0-1 0,0 1 0,-2 4 0,-7 8 498,1 0 0,1 1 0,0 1 0,-9 19 0,-26 75 1338,43-106-2271,-3 8 161,0 1-1,2-1 1,-1 1-1,-1 22 1,4-27-113,1 1-1,1 0 1,-1-1 0,2 1 0,-1-1-1,1 1 1,5 13 0,-1-7-5,0 0 1,1-1-1,1 0 0,0 0 1,1 0-1,0-2 1,2 1-1,-1-1 0,22 20 1,-25-28-149,1 0 0,-1-1 0,1 0 0,0 0 0,0-1 0,0 1 0,0-2 0,1 0 0,-1 0 0,1 0 0,0-1 0,-1 0 1,13-1-1,4-1-18,-1-1 1,1-1 0,33-8 0,74-25 161,-103 26-159,0-1 0,38-21-1,-59 27-32,0 0-1,0 0 0,0-1 1,-1 0-1,1 0 0,-2-1 0,1 0 1,-1 0-1,10-14 0,-12 14-6,0-1-1,0 0 1,-1 0-1,0 0 1,-1 0-1,1 0 1,-2 0-1,1-1 0,-1 1 1,0-18-1,-1 12 15,-1-1-1,-1 0 0,0 1 1,-1-1-1,0 1 1,-1 0-1,-1 0 0,0 0 1,-1 1-1,-1-1 0,0 2 1,0-1-1,-2 1 0,1 0 1,-1 0-1,-1 1 0,0 1 1,-1-1-1,0 2 0,0-1 1,-1 2-1,-17-11 0,0 4-82,1 2 0,-2 0 0,0 2 0,0 1 0,-1 1 0,0 2 0,0 1 0,-59-3 0,64 9-453,-1 0 0,1 2-1,-1 1 1,-40 10-1,47-8-463,1 2-1,-1 0 0,1 1 1,0 1-1,1 0 0,-23 17 0,31-19-114,1 0-1,0 1 1,-12 13-1,17-16 29,-1 1 0,1-1 0,1 1 0,-1 0 0,1 0 0,0 0 0,-3 9 0,4-4-2111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10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492 256 3552,'0'-2'388,"1"0"1,-1-1 0,1 1-1,0 0 1,0-1-1,0 1 1,0 0-1,1-2 1,6-16 2599,-7 17-2522,0-1 0,-1 0 1,0 0-1,0 1 0,0-1 0,0 0 1,-1 0-1,1 1 0,-1-1 0,0 0 1,0 1-1,-1-1 0,1 1 0,-3-5 1,-3-4 806,0 1 0,-15-18 0,13 18-742,2 2-186,-1 1 0,0 0 0,0 0 0,-1 1 0,1 0 0,-2 0 0,1 1 1,-1 0-1,-11-5 0,14 8-255,1 1 0,-1 0 0,1 0 0,-1 0 0,0 1 0,0 0 0,0 0 0,0 1 0,1 0 0,-1 0 0,0 0 0,0 1 0,0 0 0,0 0 0,1 1 0,-9 3 0,-2 2-1,1 1 0,0 1 0,0 0 0,1 1 0,0 1 0,1 0 0,0 1-1,-15 17 1,20-19-21,0 0-1,1 1 0,1 0 0,0 0 1,0 0-1,1 1 0,1 0 0,0 0 1,0 1-1,2-1 0,-1 1 0,-1 15 0,4-20-11,1 1 0,0-1 0,1 0 0,-1 1-1,2-1 1,-1 0 0,1 0 0,0 0-1,1 0 1,0 0 0,0 0 0,1-1 0,4 8-1,9 10 40,0-2 0,30 33 0,-30-37 23,0 1-1,-1 1 1,14 23-1,-15-14 26,-2 0 0,-1 0 0,-1 1 0,-2 1 0,9 51 0,-11-35 24,-2 1 0,-3 0 0,-4 54 0,2-92-66,-1 0 1,-1 1 0,0-1-1,-1 0 1,0 0 0,0 0-1,-7 13 1,8-20-329,0-1-1,0 1 1,0-1 0,-1 0-1,1 1 1,-1-1 0,0-1-1,0 1 1,0 0 0,-4 2-1,4-3-546,0-1-1,0 1 0,0-1 0,0 0 0,0 0 0,0 0 0,0-1 0,-1 1 0,1-1 0,0 1 0,0-1 0,-1 0 0,1-1 0,-5 0 0,-2-2-2451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1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44 107 11296,'-13'-5'1488,"11"4"-1090,-1-1 1,0 1 0,0 1 0,1-1 0,-1 0-1,0 1 1,0-1 0,-6 1 3600,12-1-2213,22-7 4,0 2 0,40-4 0,-56 8-1635,71-6 815,85 0 0,-59 8-3121,-64 0 128,-34-1 414,0 0 0,0 0 0,0-1 0,0 0 0,0-1 0,0 0 0,-1 0 0,9-5 0,14-5-1051,13-1-1921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11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5 9152,'1'-5'2995,"1"10"-403,-1 12 1671,-2-11-3486,-1 0 0,1-1 0,-2 1 0,1-1-1,-5 9 1,-1-1 121,0 0 0,-17 17 0,-90 101 200,104-118-1783,1-1-1,-9 16 1,-3 10-4144,13-17 1357,3 0-3898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12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23 362 5056,'-5'-1'573,"4"1"-478,0 0 0,0 0 0,1 0 0,-1 0 0,0 0 0,0 0 0,0 0 0,0 0 0,0 0 0,0 0 0,-7 4 6047,18-9-3161,207-140 2549,-157 107-4703,-48 31-740,13-9 544,47-23 1,-64 36-508,-1 0 1,1 0-1,0 1 0,0 0 1,0 0-1,0 1 1,0 0-1,1 0 0,-1 1 1,0 0-1,11 2 1,-13-1-40,-1 1 0,0 0 0,1 0 0,-1 1 0,0-1 0,-1 1 0,1 0 0,6 5 0,33 33 526,-35-32-517,8 8 134,0-1 0,37 27 0,-16-20-30,2-1-1,52 21 0,-81-39-120,0 0 0,1 0 0,0-1 0,-1 0 0,19 1 0,-23-4-41,0 0 1,0 0-1,0-1 1,0 1 0,0-2-1,0 1 1,0-1-1,0 0 1,-1 0 0,12-6-1,-2 0-10,-1-2 0,-1 1 1,1-2-1,24-23 0,-34 29-67,0 0 1,0-1 0,0 0-1,-1 0 1,0 0 0,0 0-1,-1-1 1,1 1 0,-1-1-1,-1 0 1,0 0 0,0 0-1,0-1 1,1-8-1,-2 4-70,-1 1-1,-1 0 1,1-1-1,-2 1 1,1-1-1,-6-14 1,6 22 89,0 0 0,-1 0 0,1 0 1,-1 0-1,0 0 0,0 1 0,0-1 1,-1 1-1,1 0 0,-1-1 1,0 1-1,0 1 0,0-1 0,0 0 1,-1 1-1,1-1 0,-1 1 0,1 0 1,-1 0-1,-5-2 0,5 3 59,0 0 0,0 1 0,0-1 0,0 1 0,0 0 0,1 0 0,-1 0 0,0 1 0,0-1 0,0 1 0,0 0 0,-4 1 0,-6 4 101,-25 12 1,16-7-38,-66 28 261,42-20-12,-83 47-1,89-40 72,-40 33 1,32-21-143,25-20-37,-35 33-1,37-29-79,0-1 0,-47 33-1,56-45-239,1-2-1,-1 0 0,-1-1 0,1 0 0,-1 0 1,0-2-1,-1 0 0,-16 3 0,11-5-742,-1 0 0,-29-1 0,39-2-243,-1 0 1,1 0-1,0-1 0,0-1 1,0 0-1,-11-4 0,21 7 809,0-1-1,0 1 0,1-1 0,-1 1 1,0-1-1,0 1 0,0-1 0,0 1 1,1-1-1,-1 0 0,0 1 0,0-1 1,1 0-1,-1 0 0,1 0 0,-1 1 1,1-1-1,-1 0 0,1 0 0,-1 0 1,1 0-1,0 0 0,-1-2 0,1 1-212,0-1-1,0 1 0,1-1 1,-1 1-1,0-1 0,1 1 1,1-3-1,-1 1 26,5-19-5226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13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13 5216,'0'0'243,"0"-1"0,0 1 0,0-1 0,0 1 0,0-1 0,0 1 1,0-1-1,0 1 0,0-1 0,0 1 0,0-1 0,0 1 0,-1-1 0,1 1 0,0 0 0,0-1 1,0 1-1,-1-1 0,1 1 0,0-1 0,-1 1 0,1 0 0,0-1 0,-1 1 0,1-1 0,0 1 1,-1-1-1,-8 4 4378,2 4-4775,-6 9 1161,0 0 1,-17 32-1,4-8-285,-87 119 2434,71-102-2323,19-22-585,1 1 1,2 1-1,1 1 0,3 1 0,1 0 1,1 1-1,3 0 0,1 1 0,2 0 1,-4 63-1,10-86-223,2 0 0,0 1 0,1-1 0,1 0 0,8 36-1,-7-44-112,0 0-1,1 0 0,0 0 0,1-1 0,0 1 0,1-1 0,-1 0 0,2-1 0,-1 1 0,1-1 0,12 10 1,0-3-1104,1-1 0,1 0 1,0-2-1,1-1 1,0 0-1,38 11 0,-35-14-1260,0-2 0,1 0-1,0-2 1,0-1 0,48 0-1,2-10 240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13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7712,'1'-1'227,"1"1"1,-1 0-1,0 0 1,1 0-1,-1 0 1,1 0-1,-1 0 1,1 1 0,-1-1-1,1 0 1,-1 1-1,0-1 1,1 1-1,-1-1 1,2 2-1,19 12-2,-18-11 192,12 9 461,0 1 0,-2 1 1,0 0-1,0 1 0,-1 1 0,14 22 0,13 16 255,141 138 2707,-142-152-2971,-20-21-374,-1 2 0,27 37-1,-38-46-345,0-1 1,-1 1-1,0 0 0,-1 1 0,-1 0 0,0-1 0,4 22 1,-6-18-42,0 1 1,-1 0 0,-1 0 0,0 0 0,-2 0 0,0-1 0,0 1-1,-7 18 1,2-11 40,-2-1-1,0-1 1,-1 0-1,-27 41 0,10-24-394,-55 60 0,-38 24-2477,20-37-5251,81-71 5437,2 0-5303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14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 6048,'-2'0'420,"-15"-8"13095,17 7-13459,0 1-1,0 0 1,0 0 0,0 0 0,0 0 0,0 0 0,0 0 0,0 0-1,0 0 1,0 0 0,0-1 0,0 1 0,0 0 0,0 0-1,0 0 1,0 0 0,0 0 0,0 0 0,0 0 0,0 0-1,0-1 1,0 1 0,0 0 0,0 0 0,0 0 0,0 0-1,0 0 1,0 0 0,0 0 0,0 0 0,0 0 0,0-1 0,0 1-1,1 0 1,-1 0 0,0 0 0,0 0 0,0 0 0,0 0-1,0 0 1,0 0 0,0 0 0,0 0 0,0 0 0,1 0-1,-1 0 1,39 5 4861,275 2-3103,-79 8-1489,-177-9-453,-45-6 10,-10 0 78,-1 0-1,1 0 1,-1 0-1,0 1 1,1-1-1,-1 0 1,1 1-1,-1 0 1,4 1-1,-4-1-497,1-1 1965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14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7 153 8736,'-7'-5'2489,"10"3"-212,-2 2-2034,0 0-1,0 0 0,0 0 0,0-1 0,0 1 0,0 0 0,0-1 1,0 1-1,0-1 0,0 1 0,0-1 0,1-1 0,3-2 712,0 0-1,0 0 0,0 1 1,9-6-1,5 0 378,26-8 0,22-3-458,0 3 0,120-13 0,-145 26-1202,44 1 0,-2 8-6250,-80-4 5812,-1-1 1,1 0-1,0 0 1,0 0-1,0-1 1,-1 1-1,1-1 1,0 0-1,-1 0 1,5-2-1,20-11-2742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20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3348 1888,'14'-4'1979,"-7"-1"-704,2 0 1,-1 0 0,0 1 0,15-6 0,8-4 168,-16 6-1031,0-1-1,0-1 0,-1 0 0,0-1 1,22-24-1,53-71 772,-64 74-1023,-5 8 18,1 1 1,1 1-1,1 1 1,33-23-1,111-64 683,9-6 131,27-59 64,-50 40-488,-23 31-122,220-194 882,-206 147-487,51-49 247,-98 108-667,96-93 233,-13-14-303,42-60-188,-158 191-91,123-97 0,11 5 44,-182 143-212,15-11 34,-1-2 0,51-61 1,-61 66-26,-15 18 117,-1 0 0,0 0 0,1-1 0,5-11 0,-5 9 80,-5 7-83,1 1 0,0-1-1,-1 0 1,1 0 0,-1-1 0,1 1 0,-1 0 0,0 0 0,1 0 0,-1 0 0,0 0-1,0 0 1,1-2 0,-1 2-108,0 0 27,0-2 85,-16-5 11,5 7-56,0 0 0,0 0 0,-1 1 0,-16 2 0,14-1 46,-232 2 559,240-3-593,1-1 1,0 1-1,-1-1 1,1 0-1,0 0 1,0-1-1,-8-3 1,12 5-4,0-1 0,0 1 1,0-1-1,1 1 1,-1-1-1,0 0 1,1 1-1,-1-1 1,0 0-1,1 1 0,-1-1 1,1 0-1,-1 0 1,1 1-1,-1-1 1,1 0-1,0 0 1,-1 0-1,1-1 1,0 0 0,0 1 1,0-1 0,0 0-1,1 1 1,-1-1 0,0 1-1,1-1 1,-1 1 0,1-1-1,0 1 1,-1-1 0,1 1-1,0 0 1,0-1 0,1-1 0,7-7 6,1 0 0,-1 1 1,1 0-1,1 1 1,21-14-1,-9 6-14,29-20 193,1 2 0,76-36 0,-117 65-64,0 0 1,0 1-1,1 0 1,-1 1-1,1 0 1,0 1-1,0 0 1,0 1-1,14 1 0,-24 0-77,0 1-1,0 0 1,0-1-1,0 1 1,0 1-1,0-1 1,0 0-1,0 1 1,-1 0-1,1-1 1,0 1-1,-1 0 1,0 0-1,1 1 1,-1-1-1,0 0 1,0 1-1,0-1 1,0 1-1,-1 0 1,1 0-1,-1 0 1,0-1-1,2 6 1,1 3-25,-1 0 0,-1 0 1,1 0-1,-2 1 0,1 16 1,-2 21 158,-2 1 0,-3-1 0,-15 70 0,16-88-244,-4 17-238,7-45-116,0 1 0,-1-1 0,1 0 0,0 0 0,-1 0 0,-2 4 0,31-57-19206,-26 49 19443,14-48-3724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15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7 11808,'-5'-6'4943,"11"18"-1476,-3 11-2251,-1 0 0,0 0-1,-2 0 1,-5 37 0,2-18-346,1 0-365,-15 138 1102,-63 356-332,51-357-2401,27-166-100,0 1 0,0 24 0,3-33 121,-1 1 0,1-1 0,3 10-1,-3-11 0,0-1-1,0 0 1,1 1-1,0-1 1,0 0-1,3 5 1,11 12-3961,-8-5-26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1 736,'0'0'3755,"1"0"-2838,11 7 1389,-2-2-703,8 5 324,-9-5-1072,14 11 0,-21-14-772,-1-1 0,1 0 0,0 0-1,0 0 1,1 0 0,-1 0-1,0-1 1,0 1 0,0 0 0,0-1-1,4 1 1,2-1 364,15 0 0,-7-1-24,-9 1-378,0-1 1,1-1-1,-1 1 1,0-1 0,0 0-1,0 0 1,0-1 0,8-4-1,-15 7-31,1-1 0,-1 1 0,0 0 0,1 0 0,-1 0 0,0-1 0,1 1 0,-1 0 0,0 0 0,1-1 0,-1 1 0,0 0 0,0-1 0,1 1 0,-1 0 0,0-1 0,0 1 0,0 0 0,1-1 0,-1 1 0,0-1 0,0 1 0,0 0 0,0-1 0,0 1 0,0-1 0,0 1 0,0 0 0,0-1 0,0 1 0,0-1 0,0 1 0,0 0 0,0-1 0,0 1 0,0-1 0,-1 1 0,1 0 0,0-1 0,0 1 0,0 0 0,-1-1 0,1 0 0,-1 0 2,0 1 0,0-1 0,1 0 0,-1 0-1,0 0 1,0 0 0,0 1 0,0-1 0,0 0-1,0 1 1,0-1 0,0 1 0,-2-1-1,-9-3 80,11 4-74,-1-1-1,1 1 1,0 0 0,-1-1-1,1 1 1,0 0 0,-1 0-1,1 0 1,0-1 0,-1 2-1,1-1 1,-1 0 0,-1 0-1,-3 1-1,5-1 12,0 0 0,0 0 0,0 1 0,0-1 0,0 0 1,0 0-1,0 1 0,-2 0 0,-2 2 90,-1 0-1,1 1 1,0-1-1,0 1 1,1 1-1,-1-1 1,1 0-1,0 1 1,0 0-1,0 0 1,1 0 0,0 1-1,0-1 1,-3 8-1,4-6 38,0 0 0,0 0 0,1 1 0,-1-1 0,2 1 0,-1-1 0,1 1 1,1-1-1,-1 1 0,3 11 0,-2-16-91,0 1 1,0-1 0,0 1-1,1-1 1,0 0 0,-1 0-1,1 1 1,0-1 0,0-1-1,1 1 1,-1 0 0,1 0-1,-1-1 1,1 1 0,5 2-1,34 19 253,-41-24-330,0 1-1,0 0 1,-1-1-1,1 1 1,0 0 0,0 0-1,0-1 1,0 1-1,-1 0 1,1 0-1,0 0 1,-1 0-1,1 0 1,0 0-1,-1 0 1,1 0-1,-1 0 1,0 0 0,1 1-1,-1-1 1,0 0-1,0 0 1,0 1-1,0 0 42,0 1-1,0-1 0,0 0 1,0 0-1,-1 0 1,1 0-1,-1-1 0,0 1 1,1 0-1,-1 0 1,0 0-1,-2 2 0,-1 3-3,0-1-6,0 0-1,-1 0 0,0-1 1,0 1-1,-5 4 1,-37 32-187,47-42 155,-1 0-1,1 1 1,0-1-1,0 0 1,0 1-1,-1-1 1,1 1-1,0-1 1,0 0-1,0 1 1,0-1-1,0 1 1,0-1-1,0 1 1,0-1-1,0 0 1,0 1-1,0-1 1,0 1-1,0-1 1,0 1-1,0-1 1,0 0-1,0 1 1,1-1-1,-1 1 1,0-1-1,0 0 1,0 1-1,1-1 1,-1 0-1,0 1 1,1-1-1,-1 0 1,0 1-1,0-1 1,1 1-1,1 0-3,0 1 0,1 0 0,-1 0 0,4 1 0,12 8 59,-13-7 82,0-1 0,11 5 0,6 1 204,-4-2-25,0 1 1,-1 0-1,29 19 1,-45-27-267,0 1 0,0 0 0,-1-1 1,1 1-1,0-1 0,-1 1 0,1 0 1,-1-1-1,1 1 0,-1 0 0,1 0 0,-1 0 1,1-1-1,-1 1 0,1 0 0,-1 0 1,0 0-1,1 1 0,-2-1 3,1 0-1,0 0 1,0 0-1,0 0 1,-1-1-1,1 1 1,0 0-1,-1 0 1,1-1-1,0 1 1,-1 0-1,1-1 1,-1 1-1,1 0 1,-1-1-1,0 1 1,1-1-1,-1 1 1,0-1-1,1 1 1,-2 0-1,-10 6 159,1-1 0,-1 0-1,0-1 1,-1 0 0,-14 4-1,16-7-717,0 0 0,0 0 0,-20 0 0,-23-2-6250,36 0 4475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2656,'0'-1'453,"1"0"1,-1 1-1,0-1 1,0 0-1,0 1 0,0-1 1,1 0-1,-1 0 1,0 1-1,1-1 1,-1 0-1,0 1 0,1-1 1,-1 1-1,2-2 1,1-2 733,-1-1 3050,0 0-3471,-2 4-620,1 0 0,-1 0 1,0 1-1,1-1 0,-1 0 0,0 0 0,0 0 1,0 0-1,0 0 0,0 0 0,0-2 1878,1 5-1747,0 2-17,1 1-1,-1 0 1,0 7-1,2 3 52,0 6 11,1 28 0,0-2 154,2 34 138,-6-80-241,-2-7-400,1 4 7,-1-1 1,2 0-1,-1 0 0,0 0 0,0 0 0,1 0 0,0 0 0,-1 0 0,2-3 0,-2-6 38,-5-32 118,0-6-313,5 17-3835,-2 25-1417,3 8 4821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3 1728,'1'-3'11098,"1"10"-9129,1 10-2556,-2-12 731,21 135 1024,-14-87-517,4 11-28,0-6 17,8 110 0,-17 1 618,-3-104-959,-9 292 811,-5-248-723,0 2-358,7 79 648,-2-52-726,1-38 205,7-77-126,-4 55 121,-19 98-130,19-143 31,2-1-1,1 52 1,2 10-127,0 0 17,4-63 99,8 39 1,-2-15-152,3 103 86,-10-97 133,-2 7-190,-1-41 141,0-21-64,-1-1 0,0 1 0,0 0 0,-2 7-1,0-3-134,3-3 68,0 0-509,0-7 570,0 0-1,0 0 0,0 0 0,0 1 0,0-1 1,0 0-1,0 0 0,0 0 0,0 0 0,0 1 1,0-1-1,0 0 0,0 0 0,0 0 0,-1 0 1,1 0-1,0 1 0,0-1 0,0 0 0,0 0 1,0 0-1,0 0 0,-1 0 0,1 0 0,0 0 1,0 0-1,0 0 0,0 0 0,-1 1 0,1-1 1,0 0-1,1 0-10,2 1 121,6 0-1,-1 0 1,1 0-1,0-1 0,13-1 1,2 1-91,129-7-78,-11 1 320,-82 4-53,24 1 206,22 1-119,-38-1-207,33-4 48,-3 1-119,311 0 601,-231 5-497,-57 0 72,-27-1 1,327-5 48,-280 2-268,51-2 178,-61-3-91,90-7-38,-16-2 47,42-5 40,141-18 103,-144 26-154,6-1 254,-136 9-100,-104 5 164,-9 1-396,0 0 0,-1 0 0,1-1 0,0 1 0,0 0 0,-1 0 0,1 0 1,0 0-1,0 1 0,0-1 0,-1 0 0,1 0 0,1 1 0,-1-1 35,-2 10-2632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133 201 224,'14'-8'11813,"-14"0"-9920,-1 4-1566,-1 0 0,1 0-1,-1 0 1,0 0 0,-5-7-1,-3-7 386,-20-35 557,27 46-1113,-1 0-1,0 1 1,0 0-1,-1 0 0,0 0 1,0 1-1,0 0 0,-1 0 1,1 0-1,-1 0 1,0 1-1,-1 0 0,1 0 1,-12-4-1,16 8 146,3 3-92,10 6 24,-4-3-133,-6-5-98,74 82 108,-61-67-53,-3-3 45,18 18 0,-26-28-88,-1-1-1,0 0 1,0 1-1,1 3 1,-1-4 37,0 1 1,0-1-1,0 1 1,2 2-1,-3-5-31,-1 0-1,0 0 1,1 1-1,-1-1 1,0 0-1,0 0 1,1 1-1,-1-1 1,0 0-1,0 0 1,1 1-1,-1-1 1,0 0-1,0 1 1,0-1-1,0 0 1,0 1-1,1-1 1,-1 0-1,0 1 1,0-1-1,0 1 1,0-1-1,0 0 1,0 1-1,0 0 1,-1 0 21,0 0 0,1 0 0,-1 0 0,0 0 0,0 0 0,1-1 0,-1 1 0,-2 1 0,-17 15 298,-44 28 0,43-33-2249,-21 8 1,19-11-5323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182 336 1824,'-5'-2'9131,"5"2"-8827,-4-4-587,-27-21 4171,21 16-2990,-5-3 283,-5-6-189,19 17-909,0 0-1,-1-1 1,1 1-1,-1 0 0,1 0 1,-1 0-1,-2-1 0,3 1 6,-1 1-1,1-1 0,-1 0 1,1 0-1,0 0 1,-1 0-1,1 0 0,-2-3 1,2 4-55,1-1-1,-1 0 1,1 1 0,-1-1 0,0 1 0,1-1 0,-1 1 0,0-1 0,0 1-1,1-1 1,-1 1 0,0 0 0,0-1 0,1 1 0,-1 0 0,0 0 0,0-1-1,0 1 1,0 0 0,1 0 0,-1 0 0,0 0 0,0 0 0,0 0-1,0 0 1,-1 1 0,1-1-24,-1 1-1,1-1 1,-1 1-1,1 0 0,-1-1 1,1 1-1,-1 0 1,1 0-1,0 0 1,0 0-1,-1 0 1,0 2-1,-6 6 144,6-7-125,0 0-1,1 0 1,-1 0 0,1 0 0,-1 0 0,1 0 0,0 0 0,0 0 0,0 1 0,0-1 0,-1 5 0,-1 21 735,9-5-383,-6-20-340,1-1 0,0 0 0,0 0 0,0 1 0,0-1 0,1 0 0,-1 0 0,0 0 1,1 0-1,-1 0 0,1 0 0,4 3 0,2 3-35,-6-5 1,1-1-1,0 1 1,0-1-1,0 0 1,0 0-1,0 0 1,0 0-1,0-1 1,1 1-1,-1-1 1,4 1 0,0 0 32,0 0 0,1-1 0,-1 0 0,10-1 0,-10 0 15,0 0 1,0-1 0,0-1-1,-1 1 1,1-1-1,-1 0 1,1 0-1,-1-1 1,0 0-1,0 0 1,0 0-1,9-8 1,-14 11-28,0-1 1,0 0-1,0 0 1,0 1-1,0-1 1,0 0-1,0 0 1,-1 0-1,1 0 1,0 0-1,-1 0 1,1 0-1,-1 0 1,1 0-1,-1 0 1,1-1-1,-1 1 1,0 0-1,1-2 0,-1 2 6,0-1-1,-1 1 0,1 0 0,0-1 0,-1 1 0,1 0 0,-1-1 0,1 1 0,-1 0 0,1 0 0,-1 0 0,0-1 0,0 1 0,1 0 0,-1 0 0,0 0 0,-2-1 0,-44-36 467,-6-4-190,48 37-302,1 0 0,-1 0 0,1 0 0,0 0-1,0-1 1,1 0 0,-6-10 0,0-4 109,5 10-33,0 0 0,-5-16 0,7 17-144,1 1-1,0-1 0,-1-11 0,2 17 57,0 0 0,1 0 0,-1 0 0,1-1-1,-1 1 1,1 0 0,0 0 0,0 0 0,0 0-1,1 0 1,2-5 0,-2 5 52,1-1 1,0 1-1,0 0 0,0 0 1,0 0-1,0 0 0,1 1 1,-1-1-1,1 1 0,-1 0 1,1 0-1,0 0 0,0 1 1,0-1-1,0 1 0,0 0 1,8-1-1,-4 1 9,0 0 1,0 0-1,1 1 1,-1 0-1,0 1 1,1 0-1,-1 0 1,15 5 0,8 0 313,-30-5-320,2 0-1071,-6 14-19708,-2-2 17600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1 366 2240,'6'-1'6358,"-4"2"-5939,0-1 1,0 0-1,1 0 1,-1 0-1,0-1 1,0 1-1,0 0 0,3-2 1,-1-1 77,0 1 1,0-1-1,5-4 1083,-6 15-604,-2-3-843,0 0 1,0-1-1,0 1 1,-1 0-1,0 5 0,2 12-59,8 87 493,-6-59-14,-1 5 178,-2-25-440,0-18-187,-1 0 0,4 13 0,-1 3 239,-3-21-244,0-1 0,1 0-1,0 0 1,2 8 0,-2-11 12,0 0 1,0 0-1,-1 0 0,0-1 1,1 1-1,-1 5 0,0-5 379,8-13-10,-5-6-574,1-31 0,-2 23 90,3-24-34,5-80-297,0-33 318,-9 149-51,4-25 124,10-40 0,0 28-158,-14 44 132,1 0-1,0 0 1,0 0 0,5-8-1,5-11 15,11-30-22,-9 29 111,-12 21-101,0 0-1,-1 0 1,6-6 0,1-5-36,-4 10 113,-4 4-97,1 0 0,-1 0 1,1 0-1,-1 1 1,1-1-1,-1 0 0,1 0 1,-1 0-1,0 0 1,1-2-1,-1 2 388,7 1-187,2 1-106,1 0-1,-1 1 1,15 4-1,-14-3-73,105 22 38,-49-11-89,78 7 10,-89-14-21,136 10-124,-176-16 141,110 0 168,-67-1-184,176 0 646,-139-4-714,-26 4-579,-40 0-7193,-33 1 3190,-6 2 1500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28 2816,'0'0'107,"-1"-1"1,1 1 0,0 0-1,0-1 1,0 1-1,0-1 1,-1 1-1,1-1 1,0 1-1,0-1 1,0 1 0,0-1-1,0 1 1,0-1-1,0 1 1,1-1-1,-1 1 1,0-1 0,0 1-1,0-1 1,0 1-1,1-1 1,-1 1-1,0 0 1,0-1-1,1 1 1,-1-1 0,0 1-1,1-1 1,14-10 8553,-15 12-8449,1-1 0,-1 1 1,0 0-1,1 0 1,-1 0-1,0 0 0,0 0 1,0-1-1,0 1 1,0 0-1,0 0 1,0 1-1,0-2-94,-3 81 2339,1-41-1984,2 39 0,9-17 156,-7-56-442,0 1 0,0-1-1,0 0 1,1 0 0,0 0-1,0 0 1,0-1 0,1 1-1,6 7 1,-9-12-138,0 1 0,0-1 0,1 0-1,-1 0 1,0 0 0,0-1 0,1 1 0,-1 0 0,0 0-1,1-1 1,-1 1 0,0-1 0,1 1 0,-1-1 0,1 0 0,-1 1-1,1-1 1,-1 0 0,1 0 0,2 0 0,-2-1-67,0 1 1,1-1 0,-1 1-1,0-1 1,0 0 0,0 0-1,1 0 1,-1 0-1,0-1 1,-1 1 0,1-1-1,3-2 1,1-2 44,0-1-1,0 0 1,-1 0-1,0-1 1,0 1 0,7-17-1,16-53 341,-9 21-301,-14 44-442,-2 0 0,1 0 1,-1-1-1,-1 0 1,0 0-1,0-25 0,-2 36-16,0 1-1,-1-1 0,1 0 0,-1 1 0,1-1 0,-1 1 1,1-1-1,-2-1 0,2 2-460,-1 0-1,0-1 1,1 1-1,0 0 1,-1-1 0,1 1-1,-1-3 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486 3 7712,'-1'-1'215,"0"1"-1,0-1 1,0 1 0,0 0 0,0 0 0,0-1 0,0 1 0,0 0-1,0 0 1,0 0 0,0 0 0,0 0 0,0 1 0,0-1 0,0 0-1,-1 0 1,1 1 0,0-1 0,0 0 0,1 1 0,-1-1-1,0 1 1,0 0 0,0-1 0,0 1 0,0 0 0,-1 1 0,-10 16 1457,1 1 0,-14 33 0,17-34-1197,-1 0 0,-1-1 0,-20 30 1,17-33-301,1 0 0,-2-1 0,0 0 0,0-1 0,-17 10 0,-21 11-171,-30 21 375,60-38-677,-32 30 0,43-36-322,-11 11-1962,11-6-2898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0 150 4896,'0'0'157,"1"-1"0,-1 0 0,0 0 0,0 1 0,1-1 0,-1 0 0,1 1 1,-1-1-1,1 0 0,-1 1 0,1-1 0,-1 1 0,1-1 0,-1 1 0,1-1 0,1 0 0,-1 0 71,1 0-1,-1 0 1,0 1-1,1-1 1,-1 0-1,1 1 1,2-2-1,7 2 470,0 0 1,-1 0-1,1 1 0,0 1 0,-1-1 0,15 6 0,-24-7-603,1 0-1,0 1 0,-1-1 1,1 1-1,-1 0 0,1-1 1,-1 1-1,0 0 1,1 0-1,-1 0 0,0 0 1,0 0-1,1 0 1,-1 0-1,0 1 0,0-1 1,0 0-1,0 1 0,0 1 1,0-2-4,-1 1 0,1 0 0,-1 0 0,0-1 0,1 1 0,-1 0 0,0 0 0,0 0 0,0-1 0,-1 1 0,1 0 0,0 0 0,-1-1 0,1 1 0,-1 0 0,1 0 0,-2 2 0,-1 2 152,-1 1 0,1-1 1,-1 1-1,-7 8 0,8-13-204,2-1-60,0 1-1,1-1 1,-1 0-1,0 1 1,0-1-1,0 1 1,1-1-1,-1 1 1,0 1-1,-2 1-56,7-6 14,54-22 204,-33 14 138,-1-1 0,-1-2 1,24-16-1,-38 23-136,0 0-1,-1-1 0,1 0 1,-1 0-1,-1 0 1,0-1-1,0 0 1,7-11-1,-11 13-168,0 0 1,0 0-1,-1 0 1,0 0-1,2-12 1,-4 16-272,0 1 0,0-1 0,0 1-1,-1-1 1,1 0 0,0 1 0,-1-1 0,1 1 0,-1-1 0,1 1 0,-1 0 0,0-1 0,0 1 0,0 0 0,0-1 0,1 1 0,-2 0 0,1 0-1,0 0 1,-2-2 0,-2-2-3553,5 4 3374,-1-2-1876,5-4-2046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21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67 9312,'-1'-5'483,"-8"-29"1989,8 32-2283,0 0 1,1 1-1,-1-1 1,0 0-1,0 1 1,-1-1-1,1 0 1,0 1-1,0 0 0,-1-1 1,1 1-1,-1 0 1,1-1-1,-1 1 1,1 0-1,-3-1 1,2 2 79,1-1 1,-1 1 0,1 0 0,-1-1 0,1 1 0,-1 0 0,1 0 0,-1 0 0,1 0 0,-1 0 0,1 1 0,-1-1 0,1 0 0,-1 1 0,1-1 0,-1 1 0,1-1 0,0 1 0,-3 1 0,-2 2 160,1 0 0,-1 1 1,-5 5-1,3-2-63,-2 1-56,1 0-1,1 0 1,0 1-1,0 0 1,1 1-1,0-1 1,1 1-1,-7 15 1,11-21-214,0-1 0,1 1 0,-1-1 0,1 1 0,0 0 0,0 0 0,1 0 0,-1 0 0,1-1 0,0 1 0,1 0 1,-1 0-1,1 0 0,0 0 0,0-1 0,0 1 0,1 0 0,0-1 0,-1 1 0,2-1 0,-1 1 0,0-1 0,1 0 0,4 4 0,0 1-69,2-1 0,-1-1-1,1 0 1,0 0-1,1 0 1,0-1-1,0-1 1,0 0-1,0 0 1,1-1 0,0 0-1,0-1 1,0 0-1,0 0 1,0-2-1,1 1 1,-1-2-1,1 1 1,-1-1 0,0-1-1,1 0 1,-1-1-1,0 0 1,1-1-1,-1 0 1,-1 0-1,1-1 1,0-1 0,19-11-1,-24 12 9,0 0 1,0-1-1,0 0 0,0 0 0,-1 0 0,0 0 1,0-1-1,6-8 0,-9 10-19,-1 1 0,1 0 0,0-1 0,-1 1 0,0-1 0,0 1 1,0-1-1,0 0 0,0 1 0,-1-1 0,0 0 0,0 0 0,0 1 0,0-1 0,0 0 0,-1 0 1,0 1-1,-1-6 0,0 3-12,0 1 1,-1-1-1,1 1 1,-1 0-1,-1 0 1,1 0-1,0 0 1,-1 0-1,0 1 1,0 0-1,-1-1 0,1 2 1,-1-1-1,0 0 1,0 1-1,0 0 1,-6-3-1,2 3-9,0-1 0,-1 1 0,1 0 0,-1 1 0,0 0 0,1 1 0,-1 0 0,0 1 0,-17 0 0,-36 8-1149,0 2-1,-113 35 0,163-42 151,10-2 637,0-1 0,0 1-1,0 0 1,1 0 0,-1 0-1,0 0 1,0 1 0,1-1-1,-1 1 1,1-1 0,-1 1-1,-3 4 1,6-6 207,-1 0 1,1 0-1,0 1 0,0-1 1,-1 1-1,1-1 0,0 0 1,0 1-1,0-1 0,0 0 1,0 1-1,0-1 0,0 1 1,-1-1-1,1 1 0,0-1 1,0 0-1,1 1 0,-1-1 1,0 1-1,0-1 0,0 0 1,0 1-1,0-1 1,0 1-1,0-1 0,1 0 1,-1 1-1,0-1 0,0 0 1,1 1-1,15 12-3270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 6144,'-1'-1'267,"-2"-2"1466,6 2-523,6-2 1510,-6 3-2380,-1 0-1,0 0 0,0 1 1,0-1-1,0 1 1,0 0-1,0 0 0,0 0 1,0 0-1,3 2 0,0 0 476,0 1-1,6 6 0,-9-8-648,-1 0 0,0 0 0,1 0 0,-1 0 0,0 0 0,0 0 0,0 0 0,-1 0 0,2 5 0,3 7 542,-2-7-429,-1-1 0,-1 1-1,1 0 1,-1 0 0,0 0 0,-1 1 0,0 8-1,2 18-76,-2-20-364,0-11-8,0-1 1,0 0-1,0 0 0,0 0 1,0 1-1,1-1 1,-1 0-1,1 0 0,-1 0 1,1 0-1,2 4 1,-3-5 565,0-1-710,0 1 0,0-1 0,1 0 1,-1 0-1,0 1 0,0-1 0,1 0 0,-1 0 1,0 1-1,0-1 0,1 0 0,-1 0 1,0 0-1,0 1 0,1-1 0,-1 0 0,0 0 1,1 0-1,-1 0 0,0 0 0,1 0 0,-1 0 1,0 1-1,1-1 0,-1 0 0,0 0 1,1 0-1,-1-1 0,7 1-4347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385 1 9376,'-27'3'3731,"15"-2"-2423,-1 1 0,1 1 0,0 0 0,-16 5 0,-124 72 370,124-65-2220,13-6-1167,-1 0 0,2 1 0,-21 17-1,14-4-620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90 1984,'-2'2'12222,"0"-2"-12172,-7-1 2601,9 0-2544,-1 1 0,0 0 0,0 0 0,0 0 0,1-1 0,-1 1 0,0 0 0,0 0 0,0 0 0,0 0 0,0 0 0,0 1 0,-4 0 285,0-1 0,1 1 1,-1-1-1,1 0 0,-7-1 0,-4 0 103,17 1-383,4 1 148,-1-1-1,12 0 1,-15-1-213,1 1 1,-1-1 0,0 0 0,1 1-1,-1-1 1,0 0 0,1 0 0,-1-1-1,0 1 1,2-2 0,-3 3-37,-1-1 1,0 1-1,1 0 0,-1-1 1,1 1-1,-1-1 0,0 1 1,1-1-1,-1 1 0,0-1 0,0 1 1,1-1-1,-1 1 0,0-1 1,0 0-1,0 1 0,0-1 1,0 1-1,1-1 0,-1 1 1,0-1-1,0 0 0,-1 1 1,1-1-1,0 1 0,0-1 1,0 1-1,0-1 0,0 0 1,-1 1-1,1-1 0,0 1 0,0-1 1,-1 1-1,1-1 0,0 1 1,-1 0-1,1-1 0,-1 1 1,1-1-1,0 1 0,-1 0 1,1-1-1,-1 1 0,-2-3 35,1 1 0,0 0 0,-1 1 0,1-1 0,-1 0 0,-5-2 0,7 4-30,0 0-1,0 0 1,0 0 0,0-1-1,0 1 1,0 0 0,-1 0 0,1 1-1,0-1 1,0 0 0,0 0-1,0 0 1,0 1 0,0-1-1,0 1 1,0-1 0,0 1-1,0-1 1,0 1 0,0-1-1,0 2 1,0-1-3,-1 0 1,1 0-1,0 0 1,0 0-1,1 0 0,-1 0 1,0 1-1,0-1 1,0 0-1,1 1 0,-1-1 1,1 0-1,-1 1 1,1-1-1,0 1 0,-1-1 1,1 1-1,0-1 1,0 1-1,0-1 0,0 1 1,0-1-1,0 1 1,1-1-1,-1 1 0,0-1 1,1 0-1,-1 1 1,1-1-1,-1 1 0,1-1 1,0 0-1,0 0 1,0 1-1,-1-1 0,1 0 1,0 0-1,2 2 1,-2-2-1,1 0 0,-1 0 0,1-1 0,-1 1 0,1 0-1,0 0 1,-1-1 0,1 1 0,0-1 0,2 1 0,0-1-40,0 0-1,-1 0 0,7-2 0,-4 2 50,-6-1-17,1 1 0,0 0 0,0 0 0,0-1 0,0 1 0,-1 0 0,1-1 0,0 1 0,0-1 0,-1 1 1,1-1-1,0 1 0,-1-1 0,1 0 0,0 1 0,-1-1 0,1 0 0,-1 1 0,1-1 0,-1 0 0,1 0 0,-1 1 0,0-1 0,1 0 0,-1 0 0,0 0 0,0 0 0,0 0 0,0 1 1,1-1-1,-1 0 0,0 0 0,0 0 0,-1 0 0,1 0 0,0 0 0,0 1 0,0-1 0,-1 0 0,1 0 0,0 0 0,-1 0 0,1 1 0,0-1 0,-1 0 0,1 0 0,-1 1 0,0-1 0,1 0 1,-1 1-1,1-1 0,-1 1 0,0-1 0,0 1 0,1-1 0,-2 0 0,-1 0 55,1-1 0,-1 1 1,0 0-1,0 0 0,0 0 1,0 0-1,0 0 0,0 1 0,-1-1 1,1 1-1,0 0 0,0 0 1,0 0-1,0 0 0,-6 2 0,7-2 4,0 0 0,0 1 0,0 0 0,0 0 1,0 0-1,0-1 0,0 2 0,0-1 0,0 0 0,1 0 0,-1 1 0,0-1 0,1 1 0,-1-1 0,1 1 0,-1-1 0,1 1 0,0 0 0,0 0 0,0 0 0,0 0 0,-1 3 0,2-4-59,0-1 0,0 1 0,0-1-1,0 1 1,0 0 0,0-1 0,0 1-1,0-1 1,0 1 0,0-1 0,0 1 0,1-1-1,-1 0 1,0 1 0,0-1 0,1 1-1,-1-1 1,0 1 0,1-1 0,-1 0 0,0 1-1,1-1 1,-1 1 0,0-1 0,1 0-1,-1 0 1,1 1 0,-1-1 0,1 0 0,-1 0-1,1 0 1,-1 1 0,1-1 0,-1 0 0,1 0-1,2 1-35,0 0 0,1-1 0,-1 1-1,6 0 1,-1-2 23,-1 1 0,1-1 0,0-1 0,-1 1 0,1-1 0,-1-1 0,12-4 0,-18 6 8,0 1 0,0-1-1,0 1 1,0-1 0,0 0-1,-1 1 1,1-1 0,1-1 0,-2 1 0,0 1 1,0 0 0,0 0 0,1 0 0,-1-1 0,0 1 0,0 0 0,0 0 0,0-1 0,0 1 0,0 0 0,0 0 0,0 0 0,0-1 0,0 1 0,0 0 0,0 0 0,0-1-1,0 1 1,0 0 0,0 0 0,0-1 0,0 1 0,0 0 0,-1 0 0,1 0 0,0-1 0,0 1 0,0 0 0,0 0 0,0 0 0,0-1 0,-1 1 0,1 0 0,0 0-1,0 0 1,0 0 0,-1 0 0,1-1 0,0 1 0,0 0 0,0 0 0,-1 0 0,1 0 0,0 0 0,0 0 0,-1 0 0,-2-1 19,1 0 0,-1 1 0,0 0 0,0-1 0,1 1 0,-1 0 1,0 0-1,0 0 0,1 1 0,-1-1 0,-3 1 0,-6 3 128,-13 5 0,15-6-125,9-3-23,1 0 0,0 0 0,0 1 0,-1-1 1,1 0-1,0 0 0,-1 0 0,1 0 0,0 0 0,0 0 1,-1 0-1,1 1 0,0-1 0,0 0 0,-1 0 0,1 0 1,0 1-1,0-1 0,0 0 0,-1 0 0,1 1 0,0-1 1,0 0-1,0 0 0,0 1 0,0-1 0,0 0 0,-1 0 0,1 1 1,0-1-1,0 0 0,0 1 0,0-1 0,0 0 0,0 0 1,0 1-1,0-1 0,0 0 0,0 1 0,0-1 0,1 0 1,-1 0-1,0 1 0,0-1 0,0 0 0,0 1 0,0-1 1,0 0-1,1 1 0,0 0-1,0-1 1,-1 1-1,1 0 0,0 0 1,0 0-1,0-1 1,0 1-1,0 0 0,0-1 1,0 1-1,1-1 0,0 1 1,4 1-15,1-1 1,-1 0-1,1 0 1,0-1-1,-1 0 0,1 0 1,-1 0-1,1-1 1,0 0-1,-1 0 0,1 0 1,-1-1-1,0 0 1,10-5-1,-15 7 11,0-1 0,0 1-1,0-1 1,0 0 0,-1 1-1,1-1 1,0 0 0,0 0-1,0 0 1,-1 0 0,1 1 0,0-3-1,-1 3 2,1-1 0,-1 1 0,0-1-1,0 1 1,0-1 0,0 1 0,0-1 0,0 1 0,1-1-1,-1 0 1,-1 1 0,1-1 0,0 1 0,0-1-1,0 1 1,0-1 0,0 1 0,0-1 0,-1 1 0,1-1-1,0 1 1,0-1 0,-1 1 0,1-1 0,0 1-1,-1-1 1,1 1 0,-1-1 0,1 1 0,-1-1 0,-2-1 29,1 0 1,-1 1 0,0-1-1,0 1 1,0-1 0,0 1-1,0 0 1,0 0 0,0 0-1,0 0 1,-1 1 0,1-1-1,0 1 1,0 0 0,-1 0-1,1 0 1,-4 1 0,-2 0 21,1 1 1,-1 0 0,0 0 0,1 1 0,-10 4 0,17-7-36,-1 1 1,0 0-1,1 0 1,-1 0-1,1 0 1,0 0-1,-1 0 1,1 1-1,0-1 0,0 0 1,0 1-1,-2 2 1,3-4-14,-1 1 0,1-1-1,0 1 1,-1 0 0,1-1 0,0 1 0,0 0 0,0-1 0,0 1 0,0 0-1,0 0 1,0-1 0,0 1 0,0 0 0,0-1 0,0 1 0,0 0-1,0-1 1,0 1 0,1 0 0,-1-1 0,0 1 0,0-1 0,1 1 0,-1 0-1,0-1 1,1 1 0,-1-1 0,1 1 0,-1-1 0,1 1 0,0 0-1,2 1-3,1 0 0,-1 0 0,1 0-1,0 0 1,0 0 0,-1-1 0,1 0-1,0 0 1,0 0 0,0 0 0,1-1-1,-1 1 1,0-1 0,0 0-1,0 0 1,0-1 0,0 1 0,0-1-1,5-1 1,-7 1 0,-1 1 0,1-1-1,-1 0 1,1 1 0,-1-1 0,1 0-1,-1 0 1,1 0 0,-1 0-1,0 0 1,0-1 0,1 1 0,-1 0-1,0-1 1,0 1 0,0 0 0,-1-1-1,1 1 1,1-3 0,-2 3-9,0-1 1,0 1 0,0 0-1,0-1 1,0 1-1,0 0 1,0-1-1,-1 1 1,1 0 0,0-1-1,-1 1 1,1 0-1,-1-1 1,1 1-1,-1 0 1,-1-1-1,0-1 17,0 1-1,0-1 0,0 1 0,0 0 0,0 0 0,-6-3 0,-1 0 51,0 0 0,0 0 0,-12-3 0,14 6 3,-1-1-1,0 1 0,1 0 0,-16-2 0,20 4-8,-1 0 1,1 0-1,0 0 1,0 1-1,0-1 1,0 1-1,1-1 1,-1 1-1,0 0 1,0 0-1,0 0 1,0 1-1,1-1 0,-1 1 1,-4 3-1,6-4-41,0 0 0,0 0 0,0 1-1,0-1 1,0 0 0,1 0-1,-1 1 1,0-1 0,1 1-1,-1-1 1,1 0 0,-1 1-1,1-1 1,0 1 0,-1-1 0,1 1-1,0 0 1,0-1 0,0 1-1,1-1 1,-1 1 0,0-1-1,1 3 1,0-1 18,0-1-1,-1 1 1,1-1-1,1 1 1,-1-1-1,0 0 1,1 1 0,-1-1-1,1 0 1,-1 0-1,1 0 1,3 3-1,-1-3-39,-1 0 0,0 0 0,1 0 0,-1-1 0,1 1 0,0-1 0,-1 0 0,1 0-1,0 0 1,0 0 0,0-1 0,0 0 0,-1 0 0,7 0 0,-6 0-6,1-1 0,-1 0-1,1 0 1,-1 0 0,0 0 0,0-1 0,1 0 0,-1 0 0,0 0-1,0 0 1,-1 0 0,5-4 0,-7 5 17,0 0 0,0 1 0,-1-1 0,1 0 0,-1 1 0,1-1 1,-1 0-1,1 0 0,-1 0 0,1 1 0,-1-1 0,0 0 0,1 0 0,-1 0 0,0 0 0,0 0 0,0 0 0,1 0 0,-1 1 0,0-1 0,0 0 0,-1-1 0,1 0 0,0 1 0,-1-1 0,1 0 0,-1 1-1,0-1 1,0 1 0,1-1 0,-1 1 0,0 0 0,0-1-1,0 1 1,0 0 0,-2-2 0,0 1 31,-1-1 0,1 0 0,-1 1 0,0-1 0,0 1 0,0 0 0,-4-1 0,5 2 8,1 0-1,0 1 1,0-1 0,-1 1 0,1-1 0,0 1 0,-1 0-1,1 0 1,0 0 0,-1 0 0,1 0 0,0 1 0,-1-1-1,1 1 1,-3 0 0,4 0-25,0-1 1,1 0-1,-1 1 0,0-1 0,1 1 0,-1-1 1,1 0-1,-1 1 0,1-1 0,-1 1 0,0 0 1,1-1-1,0 1 0,-1-1 0,1 1 0,-1 0 1,1 0-1,0-1 0,0 1 0,-1 0 0,1-1 1,0 1-1,0 0 0,0 0 0,0-1 0,0 1 1,0 0-1,0 0 0,0-1 0,0 1 0,0 0 1,0 0-1,0-1 0,0 1 0,1 0 1,-1 0-1,0-1 0,1 1 0,-1 0 0,0-1 1,1 1-1,-1 0 0,1-1 0,-1 1 0,1-1 1,-1 1-1,1-1 0,0 1 0,-1-1 0,1 1 1,-1-1-1,1 0 0,0 1 0,-1-1 0,1 0 1,0 0-1,1 1 0,3 0-16,0-1-1,0 1 1,0-1-1,0 0 1,0-1 0,0 1-1,0-1 1,0 0-1,0 0 1,8-3-1,-10 3 1,0 0-1,0 0 0,0-1 0,0 1 1,0-1-1,-1 0 0,1 1 0,0-1 1,-1 0-1,0-1 0,1 1 1,-1 0-1,0-1 0,0 1 0,0-1 1,-1 0-1,3-4 0,-3 6 20,-1 0 1,0 0-1,1 1 0,-1-1 1,0 0-1,0 0 0,0 0 1,0 0-1,0 1 0,0-1 1,0 0-1,0 0 0,0 0 0,0 0 1,0 0-1,0 1 0,-1-1 1,1 0-1,0 0 0,-1 0 1,1 1-1,-1-1 0,1 0 1,0 0-1,-1 1 0,0-1 1,1 1-1,-1-1 0,1 0 1,-1 1-1,0-1 0,1 1 0,-1-1 1,0 1-1,0-1 0,1 1 1,-1 0-1,0-1 0,0 1 1,0 0-1,-1 0 0,-1-1-8,-1 0-1,1 1 0,-1-1 1,1 1-1,-1 0 0,0 0 1,1 1-1,-1-1 0,-4 2 1,1 0 20,0 0 0,1 1 0,-1 0 0,1 1 0,0-1 0,-10 7 0,12-6 14,-1 0-1,1-1 1,0 1-1,0 1 1,0-1 0,1 0-1,-1 1 1,-4 9-1,8-13-37,-1 0 0,1 0-1,-1 0 1,1 0-1,0 0 1,-1 0 0,1 0-1,0 0 1,0 0-1,0 0 1,0 0 0,0 0-1,0 0 1,0 0-1,0 0 1,0 0 0,0 1-1,1-1 1,0 1-1,-1-1-1,1 0 0,-1 0 0,1 0 0,0 0-1,0-1 1,0 1 0,-1 0 0,1 0-1,0-1 1,0 1 0,0-1 0,0 1 0,0-1-1,0 1 1,2 0 0,0-1-28,0 1 0,1 0 0,-1-1-1,0 0 1,0 1 0,1-2 0,-1 1 0,0 0 0,0 0-1,1-1 1,3-1 0,-3 0 25,0 0-1,1 0 1,-2-1-1,1 1 1,6-6-1,-8 7 8,-1-1 0,0 1-1,1-1 1,-1 0-1,0 1 1,0-1-1,0 0 1,0 0-1,0 0 1,0 0 0,0 0-1,-1 0 1,1-2-1,0 3 14,-1 0 0,0 0 0,0 0 0,0 0 1,0 0-1,0-1 0,0 1 0,0 0 0,0 0 0,0 0 0,-1 0 0,1 0 0,0 0 0,-1 0 0,1 0 0,-1 0 0,1 0 0,-1 0 0,1 0 0,-1 0 0,0 0 0,1 0 0,-1 1 1,0-1-1,0 0 0,-1-1 0,0 2-28,0-1 0,1 0 0,-1 1 1,0 0-1,0-1 0,1 1 0,-1 0 0,0 0 1,0 0-1,0 0 0,1 0 0,-1 0 1,0 1-1,0-1 0,-2 1 0,-4 2-240,-13 5-1,20-8 185,1 1 0,-1-1 0,1 0 0,-1 0 0,0 1 0,1-1 0,-1 1-1,1-1 1,0 0 0,-1 1 0,1-1 0,-1 1 0,0 0 0,1-1-111,0 0 1,0 1 0,0-1-1,0 0 1,0 0 0,0 1 0,0-1-1,0 0 1,0 0 0,0 0-1,0 1 1,0-1 0,0 0 0,0 0-1,0 0 1,0 1 0,0-1-1,0 0 1,0 0 0,1 0 0,-1 1-1,0-1 1,0 0 0,0 0-1,0 0 1,1 1 0,-1-1-756,2 1 1,-1 0-1,0 0 1,0-1-1,0 1 1,0-1-1,0 1 0,0-1 1,1 1-1,-1-1 1,2 0-1,13 3-4916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1248,'2'-5'435,"-2"5"-427,0 0-1,0 0 0,0 0 1,0 0-1,1 0 0,-1 0 1,0 0-1,0 0 0,0 0 1,0 0-1,0 0 0,0 0 1,1 0-1,-1 0 0,0 1 1,0-1-1,0 0 0,0 0 1,0 0-1,0 0 0,0 0 1,1 0-1,-1 0 0,0 0 1,0 0-1,0 0 0,0 1 1,0-1-1,0 0 0,0 0 1,0 0-1,0 0 0,1 1 356,8-1 1100,-1-5 6503,-7 4-7873,0 2 1,0-1-1,1 0 0,-1 0 1,0 0-1,0 0 0,2 1 1,-1 0 17,0-1 0,0 1 1,0-1-1,0 0 0,1 0 1,-1 0-1,4-1 1,3 1-1,55-2 1116,94 4 1439,-152-3-2517,-1 1 0,1-1-1,-1 0 1,0-1-1,6-1 1,16-4 261,76-11 427,-61 15-2624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69 1472,'3'-3'15040,"-3"0"-13243,0 0-1686,1 3-41,-1-1-1,0 1 0,0-1 1,0 1-1,0-1 0,0 1 1,0-1-1,0 1 0,0-1 1,0 0-1,-1 1 0,1-1 1,0 1-1,0-1 1,0 1-1,-1-1 0,1 1 1,0-1-1,-1 1 0,1-1 1,-4-4 336,4 4-398,0 1 0,-1 0-1,1 0 1,0-1 0,0 1-1,0 0 1,0 0 0,0-1 0,-1 1-1,1 0 1,0 0 0,0 0-1,0-1 1,-1 1 0,1 0-1,0 0 1,0 0 0,-1 0 0,1-1-1,0 1 1,-1 0 0,1 0-14,-1 0 27,1 0-1,0 0 1,0 0-1,-1 0 1,1 0 0,0 0-1,-1-1 1,1 1-1,0 0 1,-1 0-1,1 0 1,0 0 0,0-1-1,-1 1 1,1 0-1,0 0 1,0 0 0,-1-1-1,1 1 1,0-1-1,-3 0 122,3 1-139,0 0 1,0 0-1,0 0 1,0 0-1,0 0 1,0 0-1,0 0 1,0 0 0,0 0-1,0 0 1,0 0-1,0 0 1,0 0-1,0 0 1,0 0-1,0 0 1,0 0-1,0 0 1,0-1-1,0 1 1,0 0 0,0 0-1,0 0 1,0 0-1,0 0 1,0 0-1,0 0 1,0 0-1,0 0 1,0 0-1,0 0 1,0 0-1,0 0 1,0 0 0,0 0-1,0 0 1,0 0-1,0 0 1,0 0-1,0 0 1,0 0-1,0 0 1,0-1-1,0 1 1,0 0-1,0 0 1,0 0 0,0 0-1,0 0 1,0 0-1,0 0 1,-3-2 1361,3 2-1374,0 0 0,0 0-1,0 0 1,-1 0 0,1-1 0,0 1-1,0 0 1,0 0 0,0 0-1,0 0 1,0 0 0,-1-1-1,1 1 1,0 0 0,0 0-1,0 0 1,0 0 0,-1 0 0,1 0-1,0 0 1,0 0 0,0 0-1,-1 0 1,1 0 0,0 0-1,0-1 1,0 1 0,-1 1-1,1-1 1,0 0 0,0 0 0,0 0-1,-1 0 1,1 0 0,0 0 5,0 0 1,0 0-1,0 0 0,0 0 1,0 0-1,0 0 1,0 0-1,0 0 1,0 0-1,0 0 1,0 0-1,-1 0 1,1 0-1,0 0 1,0 0-1,0 0 0,0 0 1,0 0-1,0 0 1,0 0-1,0 0 1,0 0-1,0 0 1,0 0-1,0 0 1,0 0-1,0 0 1,0 0-1,0 0 0,0 0 1,0 0-1,0 0 1,-1 0-1,1 0 1,0 0-1,0 0 1,0 0-1,0 0 1,0 0-1,0 0 0,0 0 1,0 0-1,0 0 1,0 0-1,0 0 1,0 0-1,0 0 1,0 0-1,0 0 1,0 0-1,0 0 1,0 0-1,0-1 0,0 1 1,0 0-1,0 0 1,0 0-1,0 0 1,0 0-1,0 0 1,0 0-1,0 0 1,0 0-1,0 0 1,0 0-1,0 0 0,0 0 1,0 0-1,0 0 8,0 0 0,0-1 0,0 1-1,0 0 1,0 0 0,0 0 0,0 0-1,0 0 1,0 0 0,0 0 0,0 0-1,0 0 1,0-1 0,0 1 0,0 0-1,0 0 1,0 0 0,0 0 0,0 0-1,0 0 1,0 0 0,0 0 0,-1 0-1,1 0 1,0 0 0,0 0 0,0 0-1,0-1 1,0 1 0,0 0 0,0 0-1,0 0 1,0 0 0,0 0 0,0 0-1,-1 0 1,1 0 0,0 0 0,0 0-1,0 0 1,0 0 0,0 0 0,0 0-1,0 0 1,0 0 0,0 0 0,0 0-1,-1 0 1,1 0 0,0 0 0,0 0-1,0 0 1,0 0 0,0 1 0,0-1-1,0 0 1,0 0 0,-10 0 1,11-4 171,-1 3-117,1-2 210,-1 3-269,0 0 0,0-1-1,1 1 1,-1 0 0,0 0 0,0 0-1,0 0 1,0 0 0,0 0-1,0-1 1,0 1 0,0 0 0,0 0-1,0 0 1,0 0 0,0 0 0,0-1-1,1 1 1,-1 0 0,0 0-1,0 0 1,0 0 0,-1-1 0,1 1-1,0 0 1,0 0 0,0 0-1,0 0 1,0 0 0,0-1 0,0 1-1,0 0 1,0 0 0,0 0 0,0 0-1,0 0 1,0 0 0,-1-1-1,1 1 1,0 0 0,0 0 0,0 0-1,0 0 1,0 0 0,0 0-1,-1 0 1,1 0 0,0-1-3,0 1 0,0 0 0,0 0 0,-1 0 0,1 0 0,0 0 0,0 0 0,0 0 0,0-1 0,0 1 1,-1 0-1,1 0 0,0 0 0,0 0 0,0 0 0,0 0 0,-1 0 0,1 0 0,0 0 0,0 0 0,0 0 0,0 0 0,-1 0 0,1 0 0,0 0 0,-10 1 21,10-1 56,0-1 0,0 1 0,0 0 0,0-1 0,0 1 0,0 0 0,0-1-1,0 1 1,0-1 0,0 1 0,0 0 0,-1-1 0,1 1 0,0 0 0,0-1 0,0 1-1,-1-1 1,0-2-96,0 6-246,-10-3-121,9 2 417,-1 0 0,0 0 1,1 0-1,-1 1 0,1-1 0,0 0 1,-1 1-1,1 0 0,1-1 0,-1 1 1,0 0-1,1 0 0,-1 0 0,1 0 0,0 0 1,-1 4-1,2-7 5,0 1 0,-1 0 0,1-1 1,0 1-1,0 0 0,0-1 0,0 1 0,0 0 0,0-1 1,0 1-1,0-1 0,0 1 0,0 0 0,1 0-6,-1-1-1,0 0 0,0 0 1,0 0-1,0 1 0,1-1 1,-1 0-1,0 0 0,0 0 1,1 0-1,-1 0 0,0 1 1,0-1-1,1 0 1,-1 0-1,0 0 0,0 0 1,1 0-1,-1 0 0,0 0 1,0 0-1,1 0 0,-1 0 1,0 0-1,0 0 0,1 0 1,-1 0-1,0 0 0,1 0 1,-1 0-1,0-1 0,0 1 1,0 0-1,1 0 1,1-2 92,1 1 0,-1-1 0,0 0 1,0 0-1,0 0 0,0 0 0,-1 0 1,1 0-1,0 0 0,1-4 1,1-3-398,-5 9-273,-2 3-28,-1 3 581,1-1 1,-1 1 0,1 0-1,0 0 1,-4 10 0,7-16 27,0 0 1,0 0 0,0 0 0,0 0 0,0 0 0,0 0 0,0 0 0,0 1 0,0-1-1,0 0 1,0 0 0,0 0 0,-1 0 0,1 0 0,0 0 0,0 0 0,0 0-1,0 1 1,0-1 0,0 0 0,0 0 0,0 0 0,0 0 0,0 0 0,0 0 0,0 1-1,0-1 1,0 0 0,1 0 0,-1 0 0,0 0 0,0 0 0,0 0 0,0 0 0,0 0-1,0 1 1,0-1 0,0 0 0,0 0 0,0 0 0,0 0 0,0 0 0,0 0-1,1 0 1,-1 0 0,0 0 0,5-4 590,7-11-342,-7 5-241,-3 8-71,-1 0 0,0 0 0,0 0 0,0 0 0,0 0 0,0-1 0,-1 1-1,1 0 1,0-4 0,-1 6 14,0-1-1,0 1 0,0 0 1,-1 0-1,1 0 1,0 0-1,0 0 0,0 0 1,0 0-1,0 0 1,0-1-1,-1 1 1,1 0-1,0 0 0,0 0 1,0 0-1,0 0 1,-1 0-1,1 0 0,0 0 1,0 0-1,0 0 1,0 0-1,-1 0 0,1 0 1,0 0-1,0 0 1,0 0-1,0 0 1,-1 1-1,1-1 0,0 0 1,0 0-1,0 0 1,0 0-1,-1 0 0,-8 4-132,6-3 128,-11 4 691,14-22-662,-1 17-74,1 0-1,-1-1 1,0 1 0,1 0-1,-1 0 1,0 0 0,0 0-1,1 0 1,-1 0 0,0 0-1,1 0 1,-1 1 0,-1-1 0,-10 2-1110,10 3-1365,1-2 1306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0 1472,'3'4'14467,"-6"3"-11802,-6 9-3520,7-12 880,-1 1 0,1 0 0,0 0 0,0 1 0,1-1 0,-1 0 0,1 1 0,1-1 0,-2 8 0,3-11-10,-1 0 0,0 1-1,1-1 1,-1 0 0,1 0-1,-1 1 1,1-1 0,0 0-1,0 0 1,0 0 0,0 0-1,1 0 1,-1 0 0,1 0-1,-1 0 1,1-1 0,-1 1-1,1-1 1,0 1 0,0-1-1,0 1 1,0-1 0,0 0-1,0 0 1,0 0 0,0 0-1,0 0 1,0-1 0,1 1-1,-1-1 1,4 1 0,-6-1-68,0 0 1,1 0 0,-1 0-1,0 0 1,0 0-1,1 0 1,-1 0-1,0 0 1,0 0 0,1 0-1,-1 0 1,0 0-1,0 0 1,1 0-1,-1 0 1,0 0 0,0-1-1,1 1 1,-1 0-1,0 0 1,0 0-1,1-1 1,-1 1-173,0 0 0,0-1 0,0 1 0,0 0 0,0-1 0,-1 1 0,1 0 0,0 0 0,0-1 0,0 1 0,0 0 0,0-1 0,0 1 0,-1 0 0,1 0 0,0-1 0,0 1 0,0 0 0,-1 0 0,1-1 0,-3-4-4825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6 1664,'5'-2'1445,"-4"2"-976,0 0-1,1 0 1,6-4 10322,-20 4-8210,10 0-2455,-1 0-1,1 0 0,0 1 0,-1-1 0,1 0 0,0 1 0,-1-1 1,1 1-1,-3 1 0,4-1-108,0-1 0,0 1 0,0 0 0,0 0 0,0 0 0,0 0-1,0 0 1,0 0 0,0 0 0,1 0 0,-1 0 0,0 0 0,1 1 0,-1-1 0,1 0 0,0 0 0,-1 1 0,1 1 0,-3 9-27,0 1-1,0 18 1,2-25 37,1-1 0,1 1 1,-1-1-1,1 1 0,0 0 0,0-1 0,1 1 0,2 5 0,-4-10-21,0-1 0,0 0 1,0 1-1,1-1 0,-1 1 0,0-1 0,0 1 1,1-1-1,-1 0 0,0 1 0,1-1 0,-1 1 1,0-1-1,1 0 0,-1 0 0,1 1 0,-1-1 1,1 0-1,-1 0 0,1 1 0,-1-1 0,0 0 1,2 0-1,-1 0 18,0 0-1,-1 0 1,1 0 0,0 0 0,0 0 0,0 0 0,-1-1 0,1 1-1,0 0 1,-1-1 0,1 1 0,0 0 0,1-2 0,-1 1 14,1 0 1,-1 0-1,0 0 1,0 0 0,0-1-1,1 1 1,-1 0-1,0-1 1,-1 1-1,1-1 1,0 1 0,0-1-1,-1 1 1,2-3-1,-2 1-6,0 0-1,0 0 1,0 0-1,0 0 1,-1-5-1,1 7-36,0 0 0,0 0 0,0 0 0,-1 0 0,1 1 0,0-1 0,-1 0 0,1 0 1,-1 0-1,1 1 0,-1-1 0,1 0 0,-1 0 0,1 1 0,-1-1 0,0 1 0,1-1 0,-1 0 0,0 1 0,0-1 0,0 1 0,1 0 0,-2-1 0,2 1-4,-1 0-1,1 0 1,0-1 0,0 1 0,-1 0 0,1 0-1,0 0 1,0 0 0,-1 0 0,1 0 0,0 0-1,0 0 1,-1 0 0,1 0 0,0 0 0,0 0-1,-1 0 1,1 0 0,0 0 0,-1 1 0,1-1 0,0 0-1,0 0 1,0 0 0,-1 0 0,1 0 0,0 0-1,0 1 1,-1-1 0,1 0 0,0 1 4,-1 0 0,1-1 0,0 1 0,0-1 0,0 1 0,0 0 1,0-1-1,0 1 0,0-1 0,0 1 0,0 0 0,0 0 0,0 2 22,1 1-1,0-1 0,0 0 1,2 4-1,-3-6 10,1 0 0,-1 0 0,1 0 0,0 0 1,-1 0-1,1 0 0,0 0 0,0 0 0,0 0 0,0 0 0,0-1 0,0 1 0,0 0 0,0-1 0,0 1 1,0-1-1,1 1 0,-1-1-1,0 1 1,0-1-1,0 0 1,0 0-1,0 0 1,0 0 0,0 0-1,0-1 1,-1 1-1,1 0 1,0 0-1,0 0 1,0-1-1,0 1 1,0-1-1,-1 1 1,1 0-1,0-1 1,0 0-1,-1 1 1,1-1 0,0 1-1,0-2 1,2-1 41,0-1 0,-1 1 0,0 0 0,0-1 0,0 0 0,0 1 0,2-8 0,-4 10-46,0-1 0,1 0 0,-1 1-1,0-1 1,0 0 0,0 1 0,0-1-1,0 0 1,0-2 0,-1 3-4,1 0 0,0 0 0,-1 0 0,1 0 0,-1 0 0,1 0 0,-1 1 0,1-1 0,-1 0 0,1 0 0,-1 1-1,0-1 1,1 0 0,-1 1 0,0-1 0,0 1 0,0-1 0,-1 0 0,0 0-17,0 1 0,0-1 0,0 0 0,0 1 0,-1 0 0,1-1 0,0 1 0,0 0 0,-1 0-1,1 0 1,0 1 0,0-1 0,0 1 0,-1-1 0,1 1 0,-4 1 0,1 0-2,0 0 1,1 1-1,-1 0 1,1 0-1,-9 6 1,11-7 60,0 1 0,0-1 0,0 0 0,0 1 0,0-1 0,1 1-1,-1-1 1,1 1 0,0 0 0,0 0 0,0 0 0,0 0 0,0 0 0,0 0 0,1 0 0,-1 5 0,7-8 272,-4-1-309,1 0 1,0 0-1,-1-1 1,1 1-1,-1-1 1,0 1-1,1-1 1,-1 0-1,0 0 0,2-3 1,4-4 68,7-10 0,-11 13-83,4-9-957,-8 15 903,0 0 0,0-1 0,0 1-1,1 0 1,-1 0 0,0-1 0,0 1 0,0 0 0,0-1 0,0 1 0,0 0-1,0-1 1,0 1 0,0 0 0,-1-1 0,1 1 0,0 0 0,0-1-1,0 1 1,0-1 5,-1 1 0,1 0 0,0 0 0,-1 0 0,1 0 0,0-1 0,-1 1-1,1 0 1,0 0 0,-1 0 0,1 0 0,0 0 0,-1 0 0,1 0 0,0 0 0,-1 0-1,1 0 1,0 0 0,-1 0 0,1 0 0,0 0 0,-1 0 0,0 1 0,1-1-168,0 0 0,-1 0 0,1 0 0,-1 0 1,1 0-1,0 0 0,-1 1 0,1-1 0,0 0 1,-1 0-1,1 0 0,0 1 0,-1-1 0,1 0 0,0 1 1,-1-1-1,1 0 0,0 0 0,0 1 0,-1-1 1,1 0-1,0 1 0,0-1 0,0 1 0,0-1 1,-1 0-1,1 1 0,0-1 0,0 1 0,0-1 0,0 0 1,0 1-1,0-1 0,0 1 0,0-1 0,0 0 1,0 1-1,0-1 0,1 1 0,-1 2-519,1-1 0,0 0 0,0 0 0,0 1 0,2 1 0,-2-2 596,10 13-4764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1765 1984,'3'0'10058,"0"0"-9765,-2 0-117,1 1-1,-1-1 0,0-1 1,0 1-1,0 0 0,1 0 1,-1 0-1,0-1 0,0 1 1,0 0-1,0-1 0,0 1 1,0-1-1,1 1 1,0-2-1,7-2 140,-3 0-107,10-6 863,-15 10-1061,0 0 0,0-1 0,0 1 0,0 0-1,0 0 1,0-1 0,0 1 0,2 0-1,-1 0 69,0-1-21,0 0-1,0 0 1,1 0 0,-1 0 0,0 0-1,0-1 1,0 1 0,3-3 0,11-7 248,-8 7-198,0 0 1,0-1-1,0 0 1,0-1 0,9-8-1,-14 11-71,1 0-1,0 0 0,-1 1 1,7-4-1,3-1-15,38-21 559,-17 10-459,58-31 51,-13-3 113,-65 41-128,-1-1-1,0 0 1,15-19-1,-6 3-100,35-39 626,-50 61-611,1-1 0,-1 2 0,1-1 0,12-6 0,36-14 210,-6 7-222,-3 2 76,-10 3 224,-24 9-223,0 0-1,0 0 0,23-15 1,-24 12-87,-1 0 1,1-1 0,-2 0 0,1-1-1,-2 0 1,13-16 0,2-10 50,9-12-212,-27 40 92,1 0 1,0 0-1,12-10 1,7-1 61,0 2 0,1 0 0,1 2 0,0 1-1,59-20 1,-48 19-113,41-21 0,-74 33 96,-1-1 0,0 0 0,8-5 0,8-7 8,4 1-52,47-18 0,-13 6 66,-34 15 7,-1-1 0,28-21 1,-34 20-85,-1-1 0,0-1 1,22-27-1,-22 25 90,-11 12-3,10-13 0,-9 10-8,-1 1 1,1 0-1,0 1 1,1-1-1,-1 1 1,2 1-1,-1-1 1,1 1-1,16-8 1,91-34 474,-112 46-521,162-63 241,-158 61-242,-1-1 0,0 1 0,0-1 0,-1 0 0,1-1 0,-1 0 0,0 0 0,-1 0 1,9-13-1,1-1 45,0 0 1,1 0 0,0 1-1,2 1 1,0 1 0,2 1-1,24-17 1,-20 18 234,0 1 1,1 1-1,35-13 0,-41 19-70,20-11 0,-23 12-273,-9 5 124,-6 0-126,-11 4-5174,-20 10-2335,6-1 4155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63 10816,'-15'-3'4000,"11"-2"-3136,4 0-224,0 3 383,0-2-703,0-1 1824,0 1-1184,4-2-352,-1 1-384,-3-2-992,0 1 416,0 4-2592,0-1 1633,-3 1-3329,6-1 2656,2 3-3520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41 3328,'-4'-3'11612,"3"2"-9822,0 2-1671,0 0 0,0-1 0,0 1-1,1-1 1,-1 1 0,0 0 0,0-1 0,1 1 0,-2 2-1,-4 3 401,-4 2-139,4-3-56,0 0-1,0 1 1,-9 11-1,9-11-263,5-6 259,5-3 86,-2 1-326,0 1 0,-1-1 0,1 0 0,0 1 0,-1-1-1,1 0 1,0-2 0,-1 3-44,-1 0-1,0 0 1,1 0-1,-1 0 1,0 1 0,0-1-1,0 0 1,1 0-1,-1 0 1,0 0 0,0 0-1,0 0 1,-1 0-1,1 0 1,0 0 0,0 0-1,0 0 1,-1 0-1,1-1 1,-2-2 156,2 4-184,0 0 0,0 0-1,0-1 1,0 1 0,0 0-1,0 0 1,0 0-1,-1-1 1,1 1 0,0 0-1,0 0 1,0 0 0,0-1-1,0 1 1,-1 0 0,1 0-1,0 0 1,0 0 0,0-1-1,-1 1 1,1 0 0,0 0-1,0 0 1,0 0 0,-1 0-1,1 0 1,0 0 0,0 0-1,-1 0 1,1 0-1,0 0 1,0 0 0,0 0-1,-1 0 1,1 0 0,0 0-1,0 0 1,-1 0 0,1 0-1,0 0 1,-2 0-13,0 0 0,0 1 0,0-1 1,1 1-1,-1-1 0,0 1 0,1-1 0,-1 1 1,0 0-1,1 0 0,-1 0 0,1 0 0,-1 0 0,1 0 1,0 0-1,0 1 0,-2 0 0,1 1 13,0-1 0,0 1-1,1-1 1,-1 1 0,1 0 0,-1-1-1,1 1 1,0 0 0,-1 4 0,2-6 11,0 0 0,-1 0 1,1 0-1,0 0 0,0 0 1,0 0-1,1 0 1,-1-1-1,0 1 0,0 0 1,0 0-1,1 0 0,-1 0 1,0 0-1,1 0 0,-1-1 1,1 1-1,-1 0 1,1 0-1,-1 0 0,1-1 1,-1 1-1,1 0 0,0-1 1,-1 1-1,1-1 0,0 1 1,0-1-1,0 1 1,-1-1-1,1 1 0,0-1 1,2 1-1,-2-1 23,1 1 1,-1-1-1,1 0 1,-1 1-1,1-1 0,-1 0 1,1 0-1,-1 0 0,1 0 1,-1-1-1,1 1 1,-1 0-1,1-1 0,-1 1 1,1 0-1,-1-1 0,0 0 1,1 1-1,-1-1 1,3-2-1,-2 1 7,0 0 0,0-1 1,0 1-1,0-1 0,-1 1 1,1-1-1,-1 0 0,1 0 0,-1 0 1,0 0-1,0 0 0,0 0 0,-1 0 1,1 0-1,-1 0 0,1 0 1,-1 0-1,0 0 0,0 0 0,-1-4 1,1 5-68,-1 0 0,1 0 0,-1 1 0,1-1 0,-1 0 0,1 0 0,-1 0 0,0 0 0,0 1 0,0-1 0,0 0 0,-1 1 0,1-1 0,0 1 0,0-1 0,-1 1 0,1 0 0,-1-1 0,0 1 0,1 0 0,-1 0 0,0 0 0,1 0 0,-1 1 0,0-1 0,0 0 0,0 1 0,0-1 0,0 1 0,0 0 0,0-1 0,0 1 0,-2 0 0,1 1-21,-1-1 0,0 1 1,1-1-1,-1 1 0,1 0 0,-1 0 1,1 1-1,-1-1 0,1 1 0,0 0 1,0 0-1,-1 0 0,-2 3 0,4-4 45,1 0 0,0 0-1,-1 1 1,1-1 0,0 0-1,0 1 1,0-1 0,0 1-1,0 0 1,0-1 0,0 1-1,0 0 1,1-1 0,-1 1-1,0 0 1,1 0 0,0 0-1,-1 0 1,1-1 0,0 1-1,0 0 1,0 0 0,0 0-1,1 0 1,-1 0 0,0-1-1,1 1 1,0 2 0,0-2 27,0 0-1,0-1 1,0 1 0,0-1 0,0 1 0,0-1 0,1 1 0,-1-1 0,0 0 0,1 0 0,-1 0 0,1 0 0,-1 0 0,1 0 0,0 0 0,-1 0 0,1-1 0,0 1 0,0 0 0,-1-1 0,1 0 0,0 1 0,0-1 0,3 0 0,-1 0 17,0 0 1,0 0-1,0-1 1,0 0-1,0 1 1,0-1-1,0-1 1,0 1-1,0 0 1,6-4 0,-5 2 99,0-1 1,0 1-1,-1-1 0,1 0 1,-1-1-1,7-6 1,-10 10-131,0-1 1,0 1-1,0-1 1,0 1-1,0-1 1,0 0-1,0 0 0,-1 1 1,1-1-1,0 0 1,-1 0-1,0 0 1,1 1-1,-1-1 1,0 0-1,0 0 1,0 0-1,0 0 0,0 0 1,-1 0-1,1 0 1,0 1-1,-1-1 1,0 0-1,0-2 1,0 3-44,0 0 0,0-1 0,0 1 0,0 0 0,0 0 0,0 0 1,0 0-1,0 1 0,0-1 0,-1 0 0,1 0 0,0 1 0,-1-1 1,1 1-1,0-1 0,-1 1 0,1-1 0,-1 1 0,1 0 0,0 0 1,-3 0-1,-2-1-148,0 2 1,0-1-1,-11 2 1,9 0 118,0 0-1,0 1 1,0 0-1,0 0 1,1 0 0,-10 6-1,12-6 43,1 0-1,0 0 1,0 0-1,0 1 1,0-1-1,0 1 1,1 0-1,0 0 1,0 0-1,0 1 0,-3 5 1,5-9 28,1 0 0,-1 1-1,1-1 1,-1 1 0,1-1 0,-1 0 0,1 1 0,0-1 0,0 1-1,0-1 1,0 1 0,0-1 0,0 1 0,0-1 0,0 1 0,1-1-1,-1 0 1,1 1 0,-1-1 0,1 1 0,-1-1 0,1 0 0,0 0-1,-1 1 1,1-1 0,1 1 0,0 0 21,-1-1 0,0 0 1,1 0-1,0 0 0,-1 0 1,1 0-1,-1 0 0,1 0 0,0-1 1,0 1-1,0-1 0,-1 1 0,1-1 1,0 1-1,0-1 0,0 0 0,0 0 1,0 0-1,-1 0 0,3-1 1,5 0 28,-1-1 1,0-1-1,0 1 1,0-1-1,0-1 1,9-4-1,-11 4 9,-1 1-1,1-1 1,0 0-1,-1-1 1,0 1-1,0-1 1,0 0-1,4-6 0,-8 8-52,1 1-1,-1-1 0,0 1 0,0-1 1,2-4-1,-3 6-26,0 0 0,0 1 0,0-1 0,0 0 0,0 0 0,0 1 0,0-1 0,0 0 0,0 0 0,0 1 0,0-1 1,-1-1-1,1 2-11,0 0 0,-1-1 1,1 1-1,0 0 0,0 0 1,0-1-1,-1 1 0,1 0 1,0 0-1,-1-1 0,1 1 1,0 0-1,-1 0 1,1 0-1,0 0 0,-1-1 1,1 1-1,0 0 0,-1 0 1,1 0-1,0 0 0,-1 0 1,1 0-1,-1 0 0,0 0 1,-2 0-56,0 1 0,0 0 0,0 0 1,0 0-1,0 0 0,0 0 0,0 1 1,1-1-1,-6 4 0,0 0 27,0 0 71,-1 1 0,2-1 0,-1 1 0,1 1 0,0-1 0,0 1 0,-9 12 0,13-16-20,1 0-42,-1 1 0,1-1-1,0 0 1,-2 5-1,3-8 45,1 0-1,0 1 0,0-1 1,0 1-1,-1-1 1,1 0-1,0 1 0,0-1 1,0 1-1,0-1 1,0 0-1,0 1 0,0-1 1,0 1-1,0-1 1,0 1-1,0-1 0,0 1 1,0-1-1,0 0 1,0 1-1,0-1 0,1 1 1,-1-1-1,0 0 1,0 1-1,0-1 0,1 1 1,-1-1-1,0 0 1,0 1-1,1-1 0,-1 0 1,0 0-1,1 1 1,-1-1-1,1 0 0,-1 0 1,0 1-1,1-1 1,-1 0-1,1 0 0,-1 0 1,0 0-1,1 0 1,-1 1-1,1-1 1,1 0 22,1 0 1,-1 0 0,0 0 0,0 0 0,0 0 0,1-1 0,-1 1 0,0-1 0,0 1 0,0-1 0,0 0 0,2-1 0,24-14 242,-25 15-248,0-2 33,1 0-1,-1 0 1,1 0-1,-1 0 1,4-4 0,-6 5-28,0 0 0,1 1 0,-1-1 0,0 0 0,0 0 0,0 0-1,0 0 1,0 0 0,-1 0 0,1 0 0,-1 0 0,1-4 0,-1 5-39,0 0-1,0 0 0,0 0 0,0 0 0,0 0 0,-1 0 0,1 0 0,0 0 1,0 1-1,-1-1 0,1 0 0,-1 0 0,1 0 0,-1 0 0,1 1 0,-1-1 0,1 0 1,-1 1-1,0-1 0,0 0 0,1 1 0,-1-1 0,0 1 0,0-1 0,1 1 1,-1-1-1,0 1 0,0 0 0,0-1 0,0 1 0,0 0 0,-1 0 0,0-1-59,0 1-1,-1 0 0,1 0 0,0 0 0,-1 0 1,1 0-1,0 1 0,-1-1 0,1 1 1,0-1-1,0 1 0,-3 1 0,-1 1 24,0 1 1,1-1-1,0 1 0,-1 0 0,2 1 1,-1-1-1,0 1 0,1 0 0,0 0 1,0 0-1,-4 7 0,7-10 55,-1 1 0,1 0-1,0 0 1,-1 0 0,1 0 0,0 0-1,1 0 1,-1 0 0,0 0 0,1 0-1,0 0 1,0 0 0,0 0 0,0 1 0,0-1-1,1 0 1,-1 0 0,1 0 0,0 0-1,0 0 1,0 0 0,0 0 0,1 0-1,-1 0 1,3 3 0,-2-4 3,-1 0 1,1 0-1,0 0 1,-1 0-1,1-1 0,0 1 1,0-1-1,0 1 1,0-1-1,0 0 1,1 1-1,-1-1 0,0 0 1,1-1-1,-1 1 1,1 0-1,-1-1 0,0 1 1,1-1-1,-1 0 1,1 0-1,-1 0 1,1 0-1,0 0 0,-1 0 1,0-1-1,4 0 1,-2-1 22,0 1 1,1-1-1,-1 0 0,0 0 1,0 0-1,0-1 1,0 1-1,-1-1 1,1 0-1,-1 0 0,1-1 1,-1 1-1,0-1 1,2-3-1,-1 1-2,0-1 0,0 1 0,-1-1 0,0 1 0,-1-1 0,0 0 0,0 0 1,0 0-1,-1 0 0,0 0 0,0 0 0,0-1 0,-2-11 0,1 19-51,0-1 1,0 0-1,0 0 1,0 1-1,0-1 1,-1 0 0,1 1-1,0-1 1,-1 0-1,1 1 1,0-1-1,-1 0 1,1 1-1,-1-1 1,1 1-1,-1-1 1,1 1-1,-1-1 1,1 1 0,-1-1-1,-1 0-19,1 1 0,0-1 0,0 1 0,0-1 0,-1 1 1,1 0-1,0-1 0,0 1 0,-1 0 0,-1 0 0,-2 0-51,0 1-1,1 0 1,-1 0 0,0 0-1,-5 2 1,3 0 49,0 1 0,0 0 0,0 0 0,0 0 0,1 1 0,0 0 0,0 0 0,0 0 0,0 1 0,1 0 0,0 0 0,1 1 0,-1-1 0,1 1 0,-6 13 0,10-19 49,-1 0-1,1-1 0,-1 1 1,1 0-1,0 0 1,0 0-1,-1-1 1,1 1-1,0 0 1,0 0-1,0 0 0,0 0 1,0 0-1,0-1 1,0 1-1,0 0 1,0 0-1,1 0 0,-1 0 1,0-1-1,0 1 1,1 0-1,-1 0 1,1 0-1,-1-1 0,0 1 1,1 0-1,0-1 1,-1 1-1,1 0 1,-1-1-1,1 1 0,0-1 1,-1 1-1,1-1 1,1 1-1,0 0 14,0 0-1,0 0 1,0-1 0,0 1-1,0-1 1,0 0 0,0 1-1,0-1 1,0 0 0,0 0-1,0 0 1,0-1 0,4 0-1,-1 0 17,0-1 0,0 0 0,-1 0 0,1-1 0,-1 1 0,1-1-1,-1 0 1,7-5 0,-8 5-20,0 0 0,0 0 0,-1-1 0,1 1-1,0 0 1,-1-1 0,0 0 0,0 1 0,0-1 0,2-8-1,-3 11-30,-1 1-1,0-1 0,0 0 0,1 1 1,-1-1-1,0 0 0,0 1 0,0-1 1,0 0-1,0 1 0,0-1 0,0 0 0,0 0 1,0 1-1,0-1 0,-1 0 0,1 1 1,0-1-1,0 0 0,-1 1 0,1-1 1,0 0-1,-1 1 0,1-1 0,-1 1 0,1-1 1,-1 1-1,1-1 0,-1 1 0,1-1 1,-1 1-1,1-1 0,-1 1 0,0-1 1,1 1-1,-1 0 0,1 0 0,-1-1 0,0 1 1,0 0-1,1 0 0,-1 0 0,0 0 1,1-1-1,-1 1 0,-1 1 0,-2-1-62,0 0 0,0 0 0,-1 1-1,1-1 1,0 1 0,-6 2 0,-2 2-70,-19 10 0,26-13 167,0 1 0,1 0 0,-1 0 0,1 1 0,0-1 0,-6 8 1,10-11-20,-1 0 1,1 0-1,0 1 0,0-1 1,0 0-1,0 0 1,-1 0-1,1 1 1,0-1-1,0 0 1,0 0-1,0 0 1,0 1-1,-1-1 1,1 0-1,0 0 1,0 1-1,0-1 1,0 0-1,0 0 1,0 1-1,0-1 1,0 0-1,0 1 1,0-1-1,0 0 1,0 0-1,0 1 1,0-1-1,1 0 1,-1 0-1,0 1 1,0-1-1,0 0 1,0 0-1,0 0 1,0 1-1,1-1 1,-1 0-1,0 0 1,0 0-1,0 1 1,1-1-1,-1 0 1,0 0-1,0 0 1,0 0-1,1 0 1,-1 1-1,0-1 1,0 0-1,1 0 1,0 0 15,1 1 1,0-1 0,-1 0-1,1 0 1,0 1-1,-1-1 1,3-1-1,3 0 18,1 0-1,-1 0 0,0-1 0,0-1 0,0 1 0,-1-1 0,1 0 0,8-6 0,0 0 70,-1-1 0,18-17 0,-30 26-81,0-1 0,-1 0 0,1 1 0,0-1-1,-1 0 1,0 0 0,1 0 0,-1 0 0,1-3 0,-2 5-30,0-1 0,1 1 0,-1-1 0,0 1 1,0-1-1,0 1 0,0-1 0,0 0 0,0 1 1,0-1-1,0 1 0,0-1 0,0 1 0,-1-1 1,1 1-1,0-1 0,0 1 0,-1-1 0,1 0 2,-1 0 0,0 1-1,1-1 1,-1 1-1,1-1 1,-1 1-1,0-1 1,0 1-1,1-1 1,-1 1-1,0 0 1,0-1-1,0 1 1,1 0 0,-2-1-1,-3 1-59,1-1-1,0 1 0,0-1 1,0 1-1,-1 1 0,1-1 1,0 0-1,0 1 0,-7 2 1,-3 2-29,-19 8 0,29-10 92,-4 0-22,1 1 0,0 0 0,0 1 0,0-1 0,1 1 0,0 1-1,0-1 1,0 1 0,0 0 0,1 0 0,-8 14 1,12-19 22,0 0 0,1 1 1,-1-1-1,0 1 0,1-1 1,0 1-1,-1 0 0,1-1 1,0 1-1,0-1 1,0 1-1,0 0 0,0-1 1,0 1-1,0-1 0,0 1 1,1 0-1,-1-1 0,1 1 1,0 1-1,0-1 2,0-1 1,0 1-1,0-1 0,0 1 0,0-1 1,1 0-1,-1 1 0,1-1 0,-1 0 1,1 0-1,-1 0 0,1 0 1,-1 0-1,1 0 0,0 0 0,0-1 1,2 2-1,1-1 25,1 0 0,-1-1 0,0 1 1,1-1-1,-1 0 0,0 0 0,1-1 0,-1 0 0,0 0 1,0 0-1,0 0 0,0-1 0,0 0 0,0 0 1,6-3-1,-2 0 70,1-1 0,-1 0 0,-1-1 0,1 0 1,-1 0-1,11-13 0,-16 17-39,-1 0 1,0-1-1,1 1 1,-1 0-1,-1-1 1,1 1-1,2-7 1,-4 9-66,1 0 0,-1 0 0,0-1 0,0 1 0,1 0 0,-1 0 0,0 0 0,0 0 0,0 0 0,-1 0 0,1 0 0,0 0 0,0 0 0,0 0 0,-1 0 0,1 0 0,-1 0 0,1 0 0,0 0 1,-1 0-1,0 0 0,1 0 0,-1 1 0,0-1 0,1 0 0,-1 0 0,0 1 0,0-1 0,1 0 0,-1 1 0,0-1 0,0 1 0,-1-1 0,-2-1-62,0 1 0,0 0 0,0 0 1,1 0-1,-1 1 0,0-1 0,0 1 0,0 0 0,0 0 0,0 1 0,0-1 0,-5 2 0,1 0-128,0 0-1,-1 1 1,1 0-1,-13 7 1,18-8-62,0 0 0,-1 0 0,1 0 0,0 1 0,0-1 0,1 1 0,-6 5-1,7-6-55,0-1-1,0 0 1,0 1-1,1-1 0,-1 1 1,0-1-1,1 1 1,-1 0-1,1-1 0,-1 1 1,1-1-1,0 1 1,0 0-1,0-1 0,0 1 1,0 0-1,0-1 1,0 1-1,0 0 0,1 2 1,0-1-166,1-1-1,-1 0 1,0 0 0,1 0 0,1 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2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87 3072,'1'-3'270,"1"0"0,0 0 1,1 0-1,-1 0 0,0 0 0,1 0 0,0 1 1,0-1-1,0 1 0,0-1 0,0 1 0,0 0 1,0 0-1,1 1 0,-1-1 0,1 1 1,-1 0-1,1 0 0,0 0 0,5-1 2491,-9 11 114,0 1-2376,-1 0 1,0 1 0,-1-1 0,0 0 0,0 0 0,-1 0 0,-1 0 0,1 0 0,-2 0 0,1-1-1,-1 0 1,-1 0 0,0 0 0,-8 10 0,13-19-473,0 1-1,0 0 1,1 0-1,-1 0 1,0-1-1,0 1 1,0 0-1,0-1 1,0 1-1,0-1 1,0 1 0,0-1-1,-1 0 1,1 1-1,0-1 1,0 0-1,0 0 1,0 0-1,0 1 1,-1-1-1,1 0 1,0-1 0,0 1-1,0 0 1,0 0-1,0 0 1,-1-1-1,0 0 1,0 0-20,1 0-1,-1 0 1,1 0 0,0 0 0,-1 0-1,1 0 1,0 0 0,0 0 0,0-1 0,0 1-1,0 0 1,0-1 0,0 1 0,0-1-1,1 1 1,-1-1 0,1 1 0,-1-1-1,1 0 1,-1-1 0,0-6 5,1 0 0,0-1 0,0 1 0,1 0 0,0 0 0,1 0 0,0 0 1,0 1-1,1-1 0,0 0 0,0 1 0,1 0 0,0 0 0,1 0 0,0 0 0,0 1 0,1 0 0,7-8 0,-12 13 23,0 1 0,0 0 0,0 0 0,0 0 0,1 0 0,-1 0 0,0 0 0,1 0 0,-1 0 0,0 0 0,1 0 0,-1 1 0,1-1-1,0 1 1,-1-1 0,1 1 0,-1 0 0,1-1 0,0 1 0,-1 0 0,1 0 0,0 0 0,-1 0 0,3 1 0,-3 0 9,1-1 0,-1 1 1,0 0-1,0 0 0,0 0 1,0 0-1,1 0 0,-1 0 0,-1 0 1,1 1-1,0-1 0,0 0 1,0 0-1,-1 1 0,1-1 0,0 0 1,-1 1-1,1-1 0,-1 1 1,0-1-1,0 1 0,1-1 0,-1 1 1,0-1-1,0 1 0,-1 2 1,1 6 123,1-4-36,-1 1 1,0-1 0,0 1-1,-1-1 1,1 1 0,-2-1-1,1 0 1,-1 1 0,0-1-1,0 0 1,-3 6 0,4-11-154,1 0 1,-1 0 0,1-1 0,-1 1-1,1 0 1,-1 0 0,0-1 0,1 1 0,-1-1-1,0 1 1,1 0 0,-1-1 0,0 0 0,0 1-1,0-1 1,1 1 0,-1-1 0,0 0-1,-1 1 1,1-1-18,1 0 0,-1-1 0,1 1 0,-1 0-1,0 0 1,1 0 0,-1 0 0,1-1 0,-1 1 0,1 0-1,-1-1 1,1 1 0,-1 0 0,1-1 0,-1 1 0,1-1-1,-1 1 1,1 0 0,-1-1 0,0 0 0,0-2-18,0 1 0,-1-1 1,1 1-1,0-1 0,0 1 0,0-1 1,1 0-1,-1 1 0,1-1 1,-1-4-1,1 6 77,3 13 97,-1 14 209,-2-25-322,0 0 1,0 0 0,-1 0 0,1 1-1,0-1 1,0 0 0,0 0 0,-1 0-1,1 0 1,-1 0 0,1 0 0,-1-1 0,1 1-1,-1 0 1,1 0 0,-1 0 0,0 0-1,1 0 1,-1-1 0,-1 2 0,1-2-32,1 0 0,-1 0 0,1 0 0,-1 0 0,0 0 0,1 0 0,-1 0 0,1 0 0,-1 0 0,1-1 0,-1 1 0,1 0 0,-1 0 0,1 0 0,-1-1 0,1 1 0,-1 0 0,1-1 0,0 1 0,-1 0 0,1-1 0,-1 1 0,1-1 0,0 1 0,-1-1 0,1 1 0,0-1 0,0 1 0,-1-1 1,1 1-1,0-1 0,0 1 0,0-1 0,0 1 0,0-1 0,-6-21-426,6 20 458,0 1 0,0-1 0,0 1-1,-1-1 1,1 0 0,-1 1 0,1-1 0,-1 1 0,-1-3 0,-1-4 138,2 5-25,2 5 337,-1-2-435,0 1 0,0 0 0,0 0 0,-1 0 0,1-1 0,0 1 0,0 0 0,-1 0 0,1 0 0,0-1 0,-1 1 0,1 0 0,-1-1 0,0 2 0,0-1 246,1-1-278,0 0-1,0 0 1,-1-1 0,1 1-1,0 0 1,0-1 0,0 1 0,0 0-1,0 0 1,0-1 0,0 1 0,0 0-1,0 0 1,0-1 0,0 1-1,0 0 1,0-1 0,0 1 0,0 0-1,0 0 1,0-1 0,0 1-1,0 0 1,1 0 0,-1-1 0,0 1-1,0 0 1,0 0 0,0-1-1,0 1 1,1 0 0,-1 0 0,0 0-1,0-1 1,1 1 0,-1 0-1,0 0 1,0 0 0,1 0 0,-1-1-1,0 1 1,11-6 53,-10 6-42,1-1 40,0 1 1,0-1 0,0 1-1,0-1 1,0 1-1,0 0 1,0 0 0,1 0-1,-1 0 1,0 0-1,0 1 1,0-1 0,0 1-1,0-1 1,0 1-1,0 0 1,0 0 0,0 0-1,0 0 1,0 0-1,0 0 1,2 2 0,5 4 316,0 1 0,16 17 0,-11-10 54,9 7 1,-2 2 0,0 1 0,17 27 0,-35-49-342,0 1-1,-1 0 1,0 0 0,0 0-1,0 0 1,0 0 0,-1 0 0,1 0-1,-1 1 1,0-1 0,-1 1 0,1-1-1,-1 0 1,0 1 0,0-1-1,0 1 1,0-1 0,-1 1 0,0-1-1,0 0 1,0 1 0,0-1-1,-1 0 1,0 0 0,0 0 0,-4 7-1,-4 4-197,-1 1 0,-1-2 0,0 1 0,-1-2 0,-29 24 0,36-31-380,-1-1-1,0 0 0,0-1 1,0 0-1,-1 0 0,-10 4 0,9-5-649,0-1 0,0 0 0,0-1 0,0 1 0,0-2 0,-1 1 0,1-2 1,0 1-1,-14-3 0,-22-5-6826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64 2656,'-3'3'126,"5"-4"1055,4-1 1175,-6 2-2320,0 0-1,0 0 1,1 0-1,-1 0 1,0 0-1,0 0 1,0 0 0,0 0-1,0 0 1,0 0-1,0 0 1,1 0-1,-1 0 1,0 0 0,0 0-1,0 0 1,0 0-1,0 0 1,0 0-1,0 1 1,0-1 0,1 0-1,-1 0 1,0 0-1,0 0 1,0 0-1,0 0 1,0 0 0,0 0-1,0 0 1,0 1-1,0-1 1,0 0-1,0 0 1,0 0 0,0 0-1,0 0 1,0 0-1,0 0 1,0 1-1,0-1 1,0 0 0,0 0-1,0 0 1,12 2 902,-10-2-844,0 1 0,-1-1 0,1 0 0,0 0 0,0 0 0,-1 0 0,1 0 0,0-1 0,0 1 0,-1 0 0,1-1 0,0 0 0,-1 1 0,1-1 0,2-1 0,1 1 192,-4 1-227,-1 0 1,1 0-1,-1 0 1,1 0 0,-1-1-1,1 1 1,-1 0-1,1 0 1,-1 0-1,1-1 1,-1 1-1,1 0 1,-1 0-1,1-1 1,0-1 27,0 1 0,0 0 0,0 0-1,0 0 1,0 1 0,1-1 0,-1 0 0,0 0 0,2 0 0,5-5-343,-8 6 336,16-6 672,-12 6-701,-1 0-1,1-1 0,-1 0 1,0 0-1,0 0 1,1 0-1,4-3 0,-7 4-15,44-19 1010,-15 9-1013,-24 10-240,-5 1-191,0-1 1,0 1-1,0-1 1,0 1-1,0-1 1,0 1-1,0 0 1,0-1-1,0 1 1,1 1-1,4 6-1382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2720,'0'1'232,"0"-1"0,1 0 0,-1 0 0,0 1 0,0-1 1,0 0-1,0 0 0,1 1 0,-1-1 0,0 0 0,0 0 0,0 1 0,1-1 1,-1 0-1,0 0 0,1 0 0,-1 0 0,0 0 0,0 1 0,1-1 0,-1 0 0,0 0 1,1 0-1,-1 0 0,0 0 0,0 0 0,1 0 0,-1 0 0,0 0 0,1 0 0,-1 0 1,0 0-1,1 0 0,16-2 5,-9 1 556,10 1-61,54 2 552,-67-1-1267,1-1 49,1 1 0,0 0 0,-1 0 0,12 4 0,3 2-4530,-13-4-373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2656,'3'-1'2371,"4"0"1018,-5 1-2955,0 0 0,1 0 0,-1 0 0,0 0 1,2-1-1,7 0 534,-4 0-624,1 1-1,-1-2 1,9-1-1,6-2 27,62-5-2621,-74 10 624,-9 0 936,0 1 0,1-1 0,-1 0-1,1 0 1,-1 0 0,0-1 0,1 1 0,-1 0 0,3-1 0,-1-4-1229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3072,'3'-1'4877,"-3"1"-4786,1 0 212,-1 0 0,1 1 1,0-1-1,-1 0 0,1 0 1,0 0-1,-1 0 0,1 0 1,0 0-1,0 0 0,0-1 1,31-11 1637,-32 12-1941,3-2-31,1 1 1,-1 0-1,1 0 0,0 0 1,0 0-1,0 0 0,4 1 1,5 0-916,16 2-8204,-18-1 7150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5152,'5'-6'1888,"1"4"-1440,0 0-160,0-1 1344,3 1-960,-4-4 576,4 1-736,-3 0 224,-1 1-448,1-2 0,3 3-192,0 1-256,-4 0 64,4-2 256,-1 2-96,-1-1-1632,-2 3 864,2 0-3040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2 134 4800,'-2'-11'1792,"2"9"-1408,2-7-96,2 5 1184,1-1-864,-2-3 320,4 3-544,-2 0-96,0-1-160,2 4-224,-2-1 32,1 1-1376,0 2 800,-3 5-5312,2 3 4160</inkml:trace>
  <inkml:trace contextRef="#ctx0" brushRef="#br0" timeOffset="1">119 44 5216,'-3'-11'1952,"6"11"-1536,-1-7-96,5 4 960,-2-3-768,0 4 1056,2-3-896,-2 3-384,1-2-224,0 2-224,0 0 96,3 2-192,-4 0 160,0 0-2272,2 0 1280,-2 0-3552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0 140 4736,'0'-8'1760,"4"6"-1376,1-1-96,-2 1 608,2-4-544,-1 4 64,1-1-256,1 1-800,0-1 352,-1 1-4128</inkml:trace>
  <inkml:trace contextRef="#ctx0" brushRef="#br0" timeOffset="1">148 65 6048,'-9'-21'2240,"12"19"-1728,6-3-160,-9 0 320,2-3-448,5 1-160,-2-1-64,4 0-1280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0:42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37 1248,'1'0'51,"-1"-1"0,0 1 0,0 0 0,1-1 0,-1 1 0,0 0 0,0 0-1,1 0 1,-1-1 0,0 1 0,1 0 0,-1 0 0,0 0 0,1 0 0,-1 0 0,0-1 0,1 1 0,-1 0 0,0 0 0,1 0 0,-1 0 0,0 0 0,1 0-1,0 0 1,14 0 2292,-7 0-1479,0-1 419,-5 1-837,0 0 1,0-1-1,0 1 0,3-2 0,-25 6 7122,8-2-7243,1 0 1,-1 1-1,-10 4 0,16-5-120,0 0 0,0 1-1,0 0 1,0 0 0,1 0-1,-1 0 1,-7 8 0,12-10-178,0-1 0,0 0 0,0 0 0,0 0 0,-1 0 0,1 0 0,0 1 0,0-1 1,0 0-1,0 0 0,0 0 0,0 0 0,0 0 0,0 1 0,0-1 0,0 0 0,0 0 0,0 0 0,0 0 1,0 0-1,0 1 0,1-1 0,-1 0 0,0 0 0,0 0 0,0 0 0,0 0 0,0 1 0,0-1 1,0 0-1,0 0 0,0 0 0,7 4 411,6 2-85,-8-5-302,0-1-1,0 1 1,0-1 0,0 1-1,0-2 1,0 1 0,0 0-1,0-1 1,0 0 0,0 0-1,-1-1 1,1 1 0,6-4-1,-10 5-47,-1 0-1,1-1 1,-1 1-1,1 0 0,-1-1 1,1 1-1,-1-1 1,0 1-1,1-1 0,-1 1 1,0-1-1,1 1 1,-1-1-1,0 1 0,1-1 1,-1 1-1,0-1 0,0 1 1,0-1-1,1 0 1,-1 0-4,0 0 0,0 0 0,-1 0 0,1 0 0,0 0 0,0 0 0,-1 1 0,1-1 0,0 0 0,-1 0 0,1 0 1,-1 0-1,0 0 0,-1-2-2,0 1 0,0 0 1,0 0-1,0 0 0,0 1 0,0-1 1,-1 0-1,-4-2 0,0 1 175,-14-5 1,6 5 339,14 3-488,0 0 0,0-1 0,1 1 1,-1 0-1,0 0 0,0 1 0,1-1 0,-1 0 0,0 0 0,0 0 0,1 0 1,-1 1-1,0-1 0,1 0 0,-1 1 0,-1 0 0,2-1 8,0 1-1,1-1 1,-1 0-1,0 1 1,0-1-1,1 1 1,-1-1-1,0 0 1,1 1-1,-1-1 1,1 0-1,-1 1 1,0-1-1,1 0 1,-1 0-1,1 1 1,10 5 291,-6-4-290,0 0 0,-1-1 1,1 0-1,0 0 0,0 0 0,0 0 1,0-1-1,6 0 0,-7 0 0,0 0-1,0-1 0,0 1 1,1-1-1,-1 0 1,0 0-1,0 0 1,0-1-1,6-3 1,-10 5-41,1 0 1,-1 0-1,0 0 0,1 0 1,-1 0-1,0 0 0,0-1 1,1 1-1,-1 0 0,0 0 1,0 0-1,1-1 1,-1 1-1,0 0 0,0 0 1,0-1-1,1 1 0,-1 0 1,0 0-1,0-1 0,0 1 1,0 0-1,0-1 0,0 1 1,1 0-1,-1-1 1,0 1-1,0 0 0,0-1 1,0 1-1,0 0 0,0 0 1,0-1-1,0 1 0,-1 0 1,1-1-1,0 1 0,0 0 1,0-1-1,0 1 1,0 0-1,0 0 0,-1-1 1,1 1-1,0 0 0,0 0 1,0-1-1,-1 1 0,1-1 1,-1 1-2,0-1 0,-1 0 0,1 1 0,0-1 0,0 0 0,0 1 0,0-1 1,-1 1-1,1 0 0,-2-1 0,-4 0 58,1 1 0,-1 0 0,1 0 0,-1 0 0,1 1 0,-1 0 0,1 1 0,0-1 0,0 1 0,-11 4 0,14-4-14,1-1 1,-1 1-1,1-1 1,-1 1-1,1 0 1,-1 0-1,-2 4 1,4-6-9,1 1 0,0-1 0,-1 0 0,1 1 0,-1-1 0,1 1 1,0 0-1,-1-1 0,1 1 0,0-1 0,0 1 0,-1-1 0,1 1 1,0 0-1,0-1 0,0 1 0,0-1 0,0 1 0,0 0 0,0-1 1,0 1-1,0 0 0,0-1 0,0 1 0,0-1 0,1 1 0,-1 0 1,0-1-1,0 1 0,1-1 0,-1 1 0,0-1 0,1 1 0,-1-1 1,0 1-1,1-1 0,-1 1 0,1-1 0,-1 1 0,1-1 0,0 1 1,1 0 27,0 0 1,0 0 0,1 0 0,-1 0 0,1 0 0,-1 0 0,0 0 0,1-1 0,-1 0 0,1 1 0,3-1 0,5 0-14,14-2 1,-15 1-117,-8 1 25,0 0 1,0 0-1,1-1 0,-1 1 0,0-1 1,0 1-1,0-1 0,1 0 0,-1 0 1,0 0-1,0 0 0,0 0 0,2-1 1,-4 2 36,0 0 1,0-1 0,0 1-1,0 0 1,0 0 0,0 0-1,0 0 1,0 0 0,0 0-1,0 0 1,1 0 0,-1 0-1,0 0 1,0 0 0,0-1-1,0 1 1,0 0 0,0 0-1,0 0 1,0 0 0,0 0 0,0 0-1,0 0 1,0 0 0,0-1-1,0 1 1,0 0 0,0 0-1,0 0 1,0 0 0,0 0-1,0 0 1,0 0 0,0 0-1,0 0 1,0-1 0,-1 1-1,1 0 1,0 0 0,0 0-1,0 0 1,0 0 0,-6-3-396,-9-1-33,11 3 470,1 0-1,-1 1 1,0 0-1,1 0 1,-1 0-1,1 0 0,-1 0 1,0 1-1,1 0 1,-1 0-1,1 0 1,-1 0-1,1 0 1,0 1-1,0-1 1,-1 1-1,1 0 1,0 0-1,0 0 0,-2 3 1,5-5-11,-1 0 0,1 0 0,0 0 0,-1 1 0,1-1 0,0 0 0,0 0 0,0 0 0,-1 1 0,1-1 0,0 0 0,0 0 0,0 1 0,-1-1 0,1 0 0,0 0 0,0 1 0,0-1 0,0 0 0,0 1 0,0-1 0,0 0 0,-1 1 0,1-1 0,0 0 0,0 0 0,0 1 0,0-1 0,0 0 0,1 1 0,-1-1 0,0 0 0,0 1 0,0-1 0,0 0 0,0 0 0,0 1 0,0-1 0,1 0 0,-1 1 0,0-1 0,0 0 0,0 0 0,0 1 0,1-1 0,-1 0 0,0 0 0,0 0 0,1 0 0,-1 1 0,0-1 0,1 0 0,-1 0 0,0 0 0,0 0 0,1 0 0,-1 1 0,3 0 40,0 0 0,0-1 0,0 1 0,4 0 0,-1 0-43,0-1 0,0 0 0,0-1 0,0 1 0,0-1 0,9-3 0,-13 4-61,0-1 1,1 0-1,-1 0 0,0 0 1,2-2-1,-3 3 34,-1 0-1,0 0 1,1 0 0,-1-1-1,0 1 1,1 0-1,-1 0 1,0-1 0,1 1-1,-1 0 1,0 0 0,0-1-1,1 1 1,-1 0-1,0-1 1,0 1 0,0 0-1,0-1 1,1 1 0,-1 0-1,0-1 1,0 1-1,0-1 1,0 1 0,0 0-1,0-1 1,0 1 0,0 0-1,0-1 1,0 1-1,0-1 1,0 1 0,0 0-1,0-1 1,0 1-1,-1-1 1,1 1 0,0 0-1,0-1 1,0 1 0,0 0-1,-1-1 1,-2-2 11,-1 0 0,1 0 0,-1 0 1,0 1-1,0-1 0,0 1 0,0 0 0,0 0 1,-1 1-1,1-1 0,-1 1 0,1 0 0,-1 0 1,1 0-1,-1 1 0,1-1 0,-1 1 0,0 0 0,1 1 1,-1-1-1,1 1 0,-1 0 0,1 0 0,-1 0 1,1 1-1,-1-1 0,-5 4 0,10-5 13,0 1 0,-1-1 0,1 0-1,-1 0 1,1 0 0,0 1 0,-1-1-1,1 0 1,0 0 0,0 1 0,-1-1 0,1 0-1,0 1 1,0-1 0,-1 0 0,1 1 0,0-1-1,0 0 1,0 1 0,0-1 0,-1 1-1,1-1 1,0 0 0,0 1 0,0-1 0,0 1-1,0-1 1,0 0 0,0 1 0,0-1-1,0 1 1,0-1 0,0 1 0,1-1 0,-1 0-1,0 1 1,0-1 0,0 0 0,0 1 0,1-1-1,-1 0 1,0 1 0,0-1 0,1 0-1,-1 1 1,2 0 2,-1 0-1,0 1 0,0-1 1,1-1-1,-1 1 1,1 0-1,-1 0 1,1 0-1,-1-1 0,3 1 1,3 0-46,-1 0 0,1-1 0,-1 0 1,1-1-1,-1 1 0,1-1 0,-1-1 0,8-1 1,-12 2-55,1 0 0,0 0 0,0-1 0,-1 1 0,1 0 0,-1-1 1,1 0-1,-1 1 0,0-1 0,4-4 0,-5 5 66,0 0 1,-1 0-1,1 1 0,0-1 0,-1 0 1,1 0-1,-1 0 0,0 0 0,1 0 1,-1 0-1,0 0 0,1 0 0,-1 0 1,0 0-1,0 0 0,0 0 0,0 0 1,0 0-1,0 0 0,0 0 0,0 0 1,0 0-1,-1 0 0,1 0 1,0 0-1,-1 0 0,1 0 0,-1 0 1,1 0-1,-1 0 0,1 0 0,-2-1 1,1 1 24,0 0 1,-1 0 0,1 0 0,0 0 0,-1 0 0,1 0-1,-1 0 1,0 0 0,1 0 0,-1 1 0,0-1 0,1 1-1,-1-1 1,0 1 0,0 0 0,1 0 0,-1 0 0,0 0-1,0 0 1,1 0 0,-1 0 0,-2 1 0,-1 0 75,1 0 0,0 0 0,0 0 0,0 1 0,0-1 0,1 1 0,-1 0 0,-5 3 1,8-4-37,-1 1 0,1-1 0,0 0 0,0 0 0,-1 1 0,1-1 1,0 1-1,0-1 0,0 1 0,0 0 0,1-1 0,-1 1 1,-1 3-1,2-4-27,0-1 1,0 1-1,0 0 1,0 0-1,0-1 1,0 1-1,0 0 1,0 0-1,0 0 1,0-1 0,0 1-1,1 0 1,-1 0-1,0-1 1,1 1-1,-1 0 1,0 0-1,1-1 1,-1 1-1,1-1 1,-1 1-1,1 0 1,-1-1-1,1 1 1,-1-1-1,1 1 1,0-1 0,-1 1-1,1-1 1,0 0-1,-1 1 1,2-1-1,3 2-11,0 0 1,1-1-1,-1 0 0,1 0 0,-1 0 0,1-1 0,-1 1 1,1-2-1,-1 1 0,0 0 0,1-1 0,-1 0 0,1 0 1,7-4-1,-12 5-43,0 0 0,0-1-1,0 1 1,0-1 0,0 0 0,0 1 0,0-1 0,-1 0 0,1 1-1,0-1 1,0 0 0,-1 0 0,1 0 0,0 0 0,-1 0 0,1 1-1,-1-1 1,1 0 0,-1-2 0,0 3 20,1-1-1,-1 0 0,0 1 1,-1-1-1,1 0 1,0 1-1,0-1 1,0 1-1,0-1 0,0 0 1,-1 1-1,1-1 1,0 0-1,0 1 1,-1-1-1,1 1 0,-1-1 1,1 1-1,0-1 1,-1 1-1,1-1 1,-1 1-1,1-1 1,-1 1-1,1 0 0,-1-1 1,0 1-1,1 0 1,-1-1-1,1 1 1,-1 0-1,0 0 0,0-1 1,-2 0 11,0 0 1,0 0-1,0 0 0,0 0 1,0 1-1,-1-1 0,1 1 1,0-1-1,0 1 0,0 0 1,0 1-1,0-1 0,0 0 1,-1 1-1,-4 2 0,-3 0 178,-11 8 0,19-10-109,1 0 1,0 0-1,0 1 0,0-1 0,0 1 0,0-1 0,0 1 0,1 0 0,-1 0 0,0-1 1,1 1-1,-3 4 0,4-6-33,0 1 0,0 0 0,-1-1 1,1 1-1,0-1 0,0 1 0,0 0 0,0-1 1,0 1-1,0 0 0,0-1 0,0 1 0,0 0 0,0-1 1,0 1-1,0 0 0,0-1 0,1 1 0,-1 0 1,0-1-1,1 1 0,-1 0 0,1 0 5,0 0 0,0 0 1,0 0-1,0 0 0,0 0 0,0-1 0,0 1 0,0 0 0,1-1 0,1 2 0,2-1 48,1 1 0,-1-1 0,0 0 0,9 0 0,-4 0-35,-1-1 0,1 0 0,0-1 0,-1 0 0,1 0 0,-1-1 0,13-4 0,-21 6-87,0 0 1,-1-1-1,1 1 0,0 0 1,0-1-1,-1 1 0,1-1 1,0 1-1,-1-1 0,1 1 0,-1-1 1,1 1-1,0-1 0,-1 1 1,1-1-1,0-1 0,-1 2 21,0-1 1,0 1-1,0-1 0,0 1 0,0-1 0,0 1 1,0-1-1,0 1 0,-1-1 0,1 1 0,0-1 0,0 1 1,0-1-1,-1 1 0,1-1 0,0 1 0,0-1 0,-1 1 1,1 0-1,0-1 0,-1 1 0,1-1 0,0 1 1,-1 0-1,1 0 0,-1-1 0,1 1 0,-1-1 0,-3-1 1,1 0-1,-1 1 0,1-1 1,-1 1-1,0-1 0,1 1 0,-1 0 1,0 0-1,0 1 0,0-1 0,0 1 1,-5 0-1,4 0 32,0 1 0,-1-1 0,1 1 1,0 0-1,0 1 0,0-1 0,0 1 0,0 0 1,-5 3-1,5-2-31,-1 0 133,6-2-115,0-1-1,1 0 1,-1 0 0,0 1 0,0-1-1,0 0 1,1 0 0,-1 1-1,0-1 1,0 0 0,1 0-1,-1 0 1,0 1 0,0-1-1,1 0 1,-1 0 0,0 0 0,1 0-1,-1 0 1,0 0 0,1 0-1,-1 1 1,0-1 0,1 0-1,5 2 59,0-1-1,0 0 1,1 1-1,-1-2 0,12 1 1,32-4-26,-37 1-49,16-1-164,-26 2 109,0 0 0,-1 0 0,1 1 0,0-2 0,-1 1 0,1 0 0,4-3 0,-7 3 49,1 1 1,-1 0 0,0 0-1,1-1 1,-1 1 0,0 0-1,1-1 1,-1 1 0,0-1-1,0 1 1,1 0 0,-1-1-1,0 1 1,0-1 0,0 1-1,1-1 1,-1 1-1,0 0 1,0-1 0,0 1-1,0-1 1,0 1 0,0-1-1,0 1 1,0-1 0,-1 0-4,1 0 1,0 0 0,-1 0 0,1 0 0,-1 0-1,1 0 1,-1 0 0,1 1 0,-1-1 0,0 0-1,0-1 1,-2 0-27,1 1 0,0-1 0,-1 0 0,1 1 0,-1-1-1,1 1 1,-5-2 0,1 2-2,-1-1-1,0 1 1,1 1-1,-1-1 1,0 1 0,0 0-1,1 1 1,-11 1-1,7 0 140,-1 1-1,1 0 0,0 1 0,-14 7 1,21-10-48,1 0 1,-1 1 0,1 0 0,-1-1 0,1 1 0,-4 4 0,5-6-29,1 1 1,0-1 0,-1 1-1,1-1 1,0 0-1,-1 1 1,1-1-1,0 1 1,0-1 0,-1 1-1,1-1 1,0 1-1,0-1 1,0 1-1,0 0 1,0-1 0,0 1-1,0-1 1,0 1-1,0-1 1,0 1-1,0-1 1,0 1-1,0-1 1,0 1 0,1-1-1,-1 1 1,0-1-1,0 1 1,1-1-1,-1 1 1,0-1 0,0 1-1,1-1 1,-1 1-1,1-1 1,-1 0-1,0 1 1,1-1-1,-1 0 1,1 1 0,0-1-1,1 1 22,0 1-1,1-1 1,-1-1 0,0 1-1,1 0 1,-1 0-1,0-1 1,1 0 0,-1 1-1,5-1 1,28-2 153,-25 1-152,2 0-83,0-1 1,18-4-1,-24 4 7,-1 1 0,0-1 1,0 0-1,0-1 0,0 1 0,0-1 1,8-7-1,-12 10 24,0-1 1,-1 1-1,1-1 1,-1 1-1,1-1 1,-1 1-1,1-1 1,-1 1-1,1-1 1,-1 0-1,0 1 1,1-1-1,-1 0 1,0 0-1,0 1 1,1-1-1,-1 0 1,0 1-1,0-1 1,0 0-1,0 0 1,0 0-1,0 1 1,0-1-1,0 0 1,0 0-1,0 1 0,-1-1 1,1 0-1,0 1 1,0-1-1,-1 0 1,1 0-1,0 1 1,-2-2-1,1 0-11,-1 0-1,1 1 0,-1-1 0,0 1 0,0-1 0,1 1 0,-1 0 0,0-1 1,-1 1-1,-2-1 0,-1 0 0,-1 0 0,0 0-1,1 1 1,-1 0 0,0 0 0,0 1 0,0 0 0,0 0-1,0 1 1,-7 1 0,4-1 115,1 1-1,0 1 0,0 0 1,0 0-1,0 1 1,-16 9-1,21-11 32,0 1 0,0 0 0,1 0 0,-5 5 1,6-6-70,0 0 1,1 0-1,0 0 1,-1 0 0,1 0-1,0 0 1,0 0-1,0 1 1,0-1 0,0 4-1,0-6-32,1 1 0,0 0 0,0 0 0,0 0 0,0 0 0,0 0 0,1-1 0,-1 1 0,0 0 0,0 0 0,1 0 1,-1 0-1,0-1 0,1 1 0,-1 0 0,0 0 0,1-1 0,-1 1 0,1 0 0,0-1 0,-1 1 0,1 0 0,-1-1 0,1 1 0,0-1 0,0 1 0,-1-1 0,2 1 0,1 0 41,-1 0 1,0 0-1,1 0 1,-1-1-1,0 1 0,1-1 1,-1 1-1,5-1 0,-1 0-37,0-1-1,0 1 0,-1-2 0,1 1 0,7-3 0,26-12-171,-35 14 83,0 0 0,0 0 0,0 0 1,0-1-1,0 0 0,-1 0 0,6-5 0,-8 7 57,0 0 0,0 0-1,-1 0 1,1-1 0,0 1 0,-1 0 0,1-1 0,0 1-1,-1-1 1,1 1 0,-1 0 0,0-1 0,0 1-1,1-1 1,-1 1 0,0-1 0,0 1 0,0-1 0,-1 1-1,1-1 1,0 1 0,0 0 0,-1-1 0,1 1-1,-1-1 1,-1-2 0,1 3 12,0-1 0,-1 0 0,1 0 0,-1 0 0,1 1 0,-1-1 0,0 1 0,0-1 0,1 1 0,-1 0 0,0-1 0,0 1 0,-1 0 0,1 1-1,0-1 1,0 0 0,0 0 0,0 1 0,-1-1 0,1 1 0,-4 0 0,-1 0 2,1 0 0,-1 0-1,1 0 1,0 1-1,-1 0 1,-11 4 0,15-4 25,-1 0 0,1 1 1,0-1-1,-1 1 0,1 0 1,0 0-1,0 0 0,0 0 1,0 1-1,1-1 0,-1 1 1,1-1-1,-1 1 0,1 0 1,-2 4-1,3-7-57,1 1-1,0-1 1,0 0 0,0 1-1,0-1 1,-1 0 0,1 1-1,0-1 1,0 0 0,0 1-1,0-1 1,0 0-1,0 1 1,0-1 0,0 0-1,0 1 1,0-1 0,0 0-1,0 1 1,0-1 0,0 0-1,1 1 1,-1-1 0,0 0-1,0 1 1,0-1-1,0 0 1,1 1 0,-1-1-1,0 0 1,0 0 0,1 1-1,-1-1 1,0 0 0,0 0-1,1 1 1,1 0-288,-1-1 0,0 1 0,1-1 0,-1 0 0,1 1-1,-1-1 1,1 0 0,-1 0 0,3 0 0,21-2-4663,3 0 1499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1:40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28 780 3808,'0'4'14869,"6"-34"-13792,-15-131 395,1 51-1024,-1 2 141,4 60-340,2-91 1,4 130-235,0 1 0,1-1 0,0 1 0,0-1 0,1 1 0,0 0 0,0 0 0,1 0 0,0 0 0,0 1 0,1-1 0,0 1 0,0 0 0,0 1 0,1-1 0,0 1 0,1 0 0,0 1 0,-1-1 0,2 1 0,-1 1 0,0-1 0,1 1 0,0 1 0,0 0 0,12-4 0,-7 4-183,0 1 0,0 0 0,19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1:41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164 401 1568,'-6'2'19816,"6"-6"-16286,1-3-7095,-2 3 3623,1 1 0,-1 0 1,1-1-1,-1 1 1,0 0-1,-3-7 0,-3-9 56,-21-103 622,21 92-614,-1-35 0,3 25-174,0 16 104,4 16-54,-1 1 0,1-1-1,0-10 1,1 13 17,0 5-8,-1-1 0,1 1-1,0-1 1,0 1 0,0-1 0,0 1 0,0-1 0,0 0 0,0 1 0,0-1-1,0 1 1,0-1 0,0 1 0,0-1 0,0 1 0,0-1 0,0 1-1,1-1 1,-1 1 0,0-1 0,0 1 0,0-1 0,1 1 0,-1-1 0,0 1-1,1 0 1,-1-1 0,1 1 0,-1-1 0,0 1 0,2-1 0,-2 1 73,9 8 224,-7-6-263,0 1 0,0 1 1,-1-1-1,1 0 1,-1 0-1,1 0 1,0 7-1,4 7 28,5 15-33,-1 1 1,-1 1-1,5 43 1,4 18-50,-18-93 11,3 9 107,0 1-1,-1-1 1,0 16-1,-2-25 168,10-11-69,-4 5-230,-1 0 1,0-1-1,0 1 1,0-1-1,0-1 1,-1 1 0,0-1-1,4-5 1,12-16-40,61-62 204,-74 81-153,-3 4 33,0-1 0,-1 1 1,0-1-1,5-8 0,-7 12-13,-1 0 1,1 0-1,-1-1 0,1 1 1,-1 0-1,0-1 0,1 1 0,-1-1 1,0 1-1,0 0 0,0-1 1,0 1-1,0-1 0,-1 1 0,1 0 1,0-1-1,-1 1 0,1 0 1,-1-1-1,1 1 0,-1 0 0,1 0 1,-1 0-1,-1-2 0,-3-3-17,0 1 0,0 0-1,0 0 1,-1 0 0,0 1 0,0 0-1,0 0 1,-9-4 0,4 3 47,0 0 0,-1 0-1,0 2 1,-13-4 0,13 5-34,1 1 0,-1 0 0,1 1 0,-1 0 0,1 1 0,-1 0 0,1 0 0,-1 1 0,1 1 0,-13 5 0,11-4-739,1 2 0,-1 0 0,1 0-1,-20 15 1,14-4-2551,12-7 928,6-10 2224,0 0 1,0 1-1,0-1 0,0 0 1,0 0-1,0 1 0,0-1 1,0 0-1,0 0 0,0 1 0,0-1 1,0 0-1,0 0 0,0 1 1,0-1-1,0 0 0,0 0 1,0 1-1,0-1 0,0 0 1,0 0-1,1 1 0,-1-1 0,0 0 1,0 0-1,0 0 0,0 1 1,1-1-1,-1 0 0,0 0 1,12-1-2968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2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489 891 3136,'-4'-12'11489,"2"10"-10723,-12-8 2732,9 8-3195,-1 0 0,0 0 0,-9-2 0,-8 0 48,-1 1 0,1 1-1,0 1 1,-1 1 0,1 2 0,0 0 0,-1 1 0,1 1 0,0 1 0,1 1 0,-1 1 0,1 1 0,1 1 0,-26 15 0,36-17-145,-18 14 1,26-19-113,0 0-1,0 1 1,1 0 0,-1-1 0,1 1 0,0 0 0,0 0-1,0 0 1,0 1 0,-2 4 0,4-7-80,0 0 1,0 0 0,0 0-1,0 0 1,0 0 0,0 0-1,1 0 1,-1 0-1,0 0 1,1 0 0,-1 0-1,0 0 1,1 0 0,-1 0-1,1 0 1,0 0-1,-1 0 1,1 0 0,0-1-1,-1 1 1,1 0 0,0-1-1,0 1 1,0 0-1,0-1 1,-1 1 0,1-1-1,0 1 1,2 0 0,29 12 255,-16-9-285,-1-1 1,1-1-1,0 0 0,0-1 1,29-1-1,-21-2 5,0-1 0,-1-1 0,29-9 0,-34 8 56,1-2 0,-2 0 0,22-12 0,-30 14 2,0-1-1,0 0 1,0-1 0,-1 0-1,0 0 1,-1-1 0,9-10-1,-3-1 53,0 1 0,-2-2 0,0 1 0,14-40 0,-14 27-12,-2 0-1,8-54 1,-15 68-8,-1 0-1,0 0 1,-2 0 0,0 0-1,-1 0 1,-1 0 0,0 1-1,-2-1 1,-7-20 0,-2 4-88,0 1 1,-3 0 0,-31-46 0,32 55-36,-2 2 1,-1 0-1,0 2 0,-2 0 1,0 1-1,-1 1 0,-1 1 1,-1 1-1,-35-19 0,45 29-293,1-1-1,-20-5 0,27 11-146,0-1-1,0 1 1,1 0 0,-1 1 0,0-1-1,0 1 1,0 0 0,-11 2 0,15-1 136,-1-1 0,1 1 1,0 0-1,0 1 1,0-1-1,-1 0 0,2 1 1,-1-1-1,0 1 1,0-1-1,0 1 0,1 0 1,-1 0-1,1 0 1,-1 0-1,1 0 0,0 0 1,0 0-1,0 0 1,-2 4-1,2-1-617,-1 0 0,1 0-1,0 0 1,0 0 0,0 0 0,0 0-1,1 0 1,1 10 0,-1-12 540,1 1 0,0-1 1,0 0-1,0 1 0,0-1 1,1 0-1,-1 0 0,4 4 1,21 24-2196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1:44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7 826 4480,'-6'7'1261,"6"-2"888,16-2 2171,-2-1-3592,-8-1-506,0 1-1,0-1 1,-1 0-1,1-1 1,0 1-1,0-1 1,0-1-1,0 1 1,0-1-1,0 0 1,-1 0-1,1 0 1,0-1 0,-1 0-1,1 0 1,-1-1-1,0 0 1,1 1-1,-1-2 1,-1 1-1,1 0 1,0-1-1,-1 0 1,0 0-1,0-1 1,0 1-1,5-8 1,0-4-73,0-1 0,0 0 0,-2 0 0,0 0 0,4-20 0,-1 5 50,-6 18-26,0-1 0,1-22 0,1-4 177,-2 31-94,-1 20 107,0 4-166,1 5-54,-1 1 0,-1-1 0,-1 0 0,-1 22 0,1 14-63,1-27 19,1 46 60,-3-64-94,-1-1-1,0 1 1,0 0-1,-1-1 1,-4 12-1,6-19-35,-1 0 0,1 0-1,-1 0 1,0 0 0,0 0-1,0-1 1,0 1 0,0 0-1,0-1 1,0 1 0,-1-1-1,1 1 1,-1-1 0,1 1-1,-1-1 1,1 0 0,-1 0-1,0 0 1,1 0 0,-1 0-1,0 0 1,0 0 0,0-1-1,0 1 1,0-1 0,0 1-1,0-1 1,-3 1 0,1-2-76,0 1-1,-1-1 1,1 0 0,0 0 0,0-1 0,0 1 0,0-1 0,0 0-1,1 0 1,-1 0 0,0 0 0,-4-4 0,3 2-14,0 0 0,0 0 0,0-1 0,0 1 0,1-1 0,-6-7 0,10 11 55,0 1 1,0 0-1,0 0 0,0-1 0,-1 1 0,1 0 0,0 0 0,0-1 1,0 1-1,0 0 0,0 0 0,0-1 0,0 1 0,0 0 0,0-1 1,0 1-1,0 0 0,0 0 0,0-1 0,1 1 0,-1 0 0,0 0 1,0-1-1,0 1 0,0 0 0,0 0 0,0-1 0,1 1 0,-1 0 1,0 0-1,0 0 0,0 0 0,0-1 0,1 1 0,-1 0 0,0 0 1,0 0-1,1 0 0,-1 0 0,0-1 0,0 1 0,1 0 0,-1 0 1,0 0-1,0 0 0,1 0 0,-1 0 0,0 0 0,0 0 0,1 0 1,-1 0-1,0 0 0,1 0 0,-1 0 0,0 0 0,0 0 0,1 0 1,-1 1-1,0-1 0,17 4-75,58 18-120,-61-19 130,-5-1 106,0 0-1,0-1 0,0-1 1,0 1-1,0-1 0,1-1 0,-1 0 1,0 0-1,0-1 0,0 0 1,0 0-1,-1-1 0,17-8 1,-4 0-102,0 0 1,-1-2 0,-1 0 0,23-21 0,-19 14 49,-2-1 0,0-1 0,-1-1 1,-1 0-1,-2-1 0,29-51 0,-12 6-98,-2-1-1,30-101 1,-57 155 117,-2-1 0,0 1 0,0 0 0,-2-1 0,0-25 1,-1 34 23,-1-1 0,0 1 0,-1-1 0,1 1 0,-2 0 0,1 0 0,-1 0 0,0 0 0,-1 0 0,0 0 0,0 1 1,-7-10-1,10 15-17,-1 0 1,1 1-1,-1-1 1,0 0-1,1 0 0,-1 1 1,0-1-1,0 1 1,0-1-1,0 1 1,0 0-1,-1 0 1,1 0-1,0 0 1,0 0-1,-1 0 1,1 1-1,-1-1 0,1 1 1,0 0-1,-1 0 1,1 0-1,-1 0 1,1 0-1,-1 0 1,1 0-1,-1 1 1,1 0-1,0-1 1,-1 1-1,1 0 1,0 0-1,0 0 0,-3 2 1,-4 2-30,1 2 0,0-1 0,0 1 0,1 0 0,0 0 1,-12 16-1,7-6 54,1 1 0,1 0 0,0 1 1,1 0-1,1 0 0,1 1 0,1 0 1,-4 21-1,-2 28 90,-4 71 0,14-115-99,-5 104-175,8-112 123,0 1-1,1-1 1,0 0-1,2 1 1,7 22-1,-9-34 53,1 1-1,0-1 1,0 0 0,1 0-1,0 0 1,0 0-1,0-1 1,1 1-1,0-1 1,0-1 0,0 1-1,0 0 1,1-1-1,0 0 1,0-1-1,0 1 1,0-1 0,1 0-1,-1-1 1,1 1-1,0-1 1,-1-1-1,1 1 1,0-1 0,0 0-1,0-1 1,9 0-1,0-2-41,0 0 0,1-1-1,-1-1 1,-1 0 0,1-1-1,-1-1 1,0-1 0,0 0-1,0-1 1,-1 0 0,14-12-1,-26 19 81,1-1-1,-1 0 0,1 0 0,-1-1 0,0 1 1,0 0-1,0-1 0,0 1 0,-1-1 0,1 0 1,-1 0-1,1 1 0,-1-1 0,0 0 1,0 0-1,0 0 0,0-6 0,-1 9-67,0-1 0,0 1 0,0 0 0,-1-1 0,1 1-1,0 0 1,-1-1 0,1 1 0,0 0 0,0 0 0,-1-1 0,1 1-1,0 0 1,-1 0 0,1 0 0,-1 0 0,1-1 0,0 1 0,-1 0-1,1 0 1,-1 0 0,1 0 0,0 0 0,-1 0 0,1 0 0,-1 0 0,1 0-1,0 0 1,-1 0 0,1 0 0,-1 0 0,1 0 0,0 1 0,-1-1-1,1 0 1,-1 0 0,-1 1 8,1-1-1,-1 1 1,0-1-1,1 1 1,-1-1-1,1 1 0,-1 0 1,1 0-1,-2 1 1,2-1 34,-4 4 36,1 0-1,0 0 0,0 1 0,0-1 0,-4 9 0,8-13-77,-1 1 1,1-1-1,-1 1 0,1-1 1,-1 0-1,1 1 0,0-1 1,0 1-1,0-1 0,0 1 1,0-1-1,0 1 0,0 0 1,0-1-1,0 0 0,1 1 1,-1-1-1,1 1 0,-1-1 1,1 1-1,0-1 0,-1 0 1,1 1-1,0-1 0,0 0 1,0 0-1,0 0 0,0 0 1,0 0-1,2 2 0,0-1 21,1 1 0,-1-1-1,0 0 1,1-1 0,0 1-1,-1-1 1,1 1 0,0-1-1,0 0 1,0 0 0,0-1 0,0 1-1,-1-1 1,1 0 0,8-1-1,-9 1-6,-1 0 0,0-1 0,0 1 0,0-1 0,1 0 0,-1 1-1,0-1 1,0 0 0,0 0 0,0-1 0,0 1 0,-1 0 0,1-1 0,0 1-1,-1-1 1,1 1 0,0-1 0,-1 0 0,0 0 0,1 0 0,-1 0 0,0 0-1,0 0 1,0 0 0,0 0 0,-1 0 0,1 0 0,-1 0 0,1-5 0,0 1 46,-1 1 0,0-1 0,0 0 0,0 0 0,-1 1 0,0-1 0,0 0 1,-1 1-1,1-1 0,-4-6 0,3 8-66,1 0 0,-2 0 0,1 1 0,0-1 0,-1 0 0,0 1 0,1 0 1,-1-1-1,-1 1 0,1 0 0,0 1 0,-1-1 0,-7-4 0,9 6-13,-1 1 0,1-1 0,-1 1-1,1 0 1,-1-1 0,1 1 0,-1 0 0,1 1 0,-1-1 0,1 0 0,-1 1 0,1-1-1,-1 1 1,1 0 0,-1 0 0,1 0 0,0 0 0,-1 0 0,1 0 0,0 1 0,0-1 0,0 1-1,0-1 1,-2 4 0,3-4-50,2-1 69,-1 1-1,0-1 1,0 1 0,1-1 0,-1 1 0,0-1 0,1 0 0,-1 1 0,0-1 0,1 1 0,-1-1 0,1 0 0,-1 1 0,1-1 0,-1 0 0,0 1 0,1-1 0,0 0-1,-1 0 1,1 1 0,-1-1 0,1 0 0,12 3-236,-7-2 227,0-1 0,0 0 0,0 0 0,0-1 0,0 1 0,0-1 0,9-3 0,3-2-15,18-10 1,-26 11 24,0 1 0,0 0 0,0 0 1,1 1-1,19-3 0,-26 6 7,0 0 1,0 0-1,0 0 0,-1 1 0,1 0 0,0 0 1,0 0-1,-1 0 0,1 1 0,-1-1 0,1 1 1,-1 0-1,0 0 0,0 0 0,1 0 0,-2 1 1,1-1-1,0 1 0,3 3 0,-2-1 1,1 1-1,-1 0 1,0 0-1,0 1 1,-1-1 0,1 1-1,-1-1 1,3 15-1,-5-16 43,0 0 1,-1 0-1,0 0 0,0 0 0,0 0 0,-1 0 1,0 0-1,0 0 0,0 0 0,-3 6 0,-1 4 84,-1-1-1,-8 14 0,-12 17-44,8-16-34,-15 37 0,33-65-51,-1 0 0,1 1 0,-1-1 0,0 0 0,1 0 0,-1 0 0,0 0 0,0 1 0,0-1 0,0 0 0,0-1 0,0 1 0,0 0 0,0 0 0,0 0 0,-2 0 0,4-22-208,7-10 102,2 0 0,1 1 0,1 0 1,23-42-1,76-104 139,-105 168-24,59-82-28,-51 73-1,0 0 0,2 1 0,17-14-1,-31 28 38,0 0-1,0 1 1,1-1-1,-1 1 1,0 0-1,1-1 1,-1 1-1,1 0 0,-1 0 1,1 1-1,0-1 1,2 0-1,-4 1 1,1 0-1,-1 0 1,0 0 0,1 1-1,-1-1 1,0 0-1,1 1 1,-1-1 0,0 1-1,0 0 1,0-1-1,0 1 1,1 0 0,-1 0-1,0-1 1,0 1-1,0 0 1,-1 0-1,1 0 1,0 0 0,0 0-1,0 0 1,-1 1-1,1-1 1,0 1 0,3 6 62,-1 0 0,0 0 0,0 0 0,-1 0 0,0 0 0,0 0 0,0 12 0,-1 1 16,-3 39-1,1-53-74,0 0-1,0-1 1,-1 1 0,0-1 0,0 1 0,-1-1-1,1 1 1,-1-1 0,-1 0 0,1 0 0,-1-1-1,0 1 1,0-1 0,-1 0 0,1 0 0,-1 0-1,-9 7 1,6-7-67,0 0-1,0-1 1,0 1-1,-1-2 1,1 1-1,-1-1 1,0 0-1,0-1 1,0 0-1,0 0 1,0-1-1,-15 0 1,15-1-95,3 0 17,-1 0-1,0 0 0,1-1 0,-1 1 0,-9-4 1,3 2-19,12 2 128,-1 0 1,0 0 0,1 0 0,-1 0-1,1 0 1,-1-1 0,0 1-1,1-1 1,-1 1 0,1-1-1,-1 1 1,1-1 0,0 0 0,-2-1-1,3 2 5,0 0-1,0-1 0,0 1 1,1 0-1,-1-1 0,0 1 1,0 0-1,1 0 1,-1-1-1,0 1 0,1 0 1,-1 0-1,0 0 0,1 0 1,-1 0-1,0-1 0,1 1 1,-1 0-1,1 0 1,-1 0-1,0 0 0,1 0 1,-1 0-1,0 0 0,1 0 1,0 0-1,14 0-295,-10 0 278,71 5 251,-14 0-34,8-2 11,42 2 210,-86-5-336,-5 1 236,32-4-1,-47 3-256,0-1 0,0 0-1,0-1 1,-1 0 0,1 1-1,-1-2 1,1 1 0,-1-1-1,0 0 1,6-4 0,-9 6-49,0 0 0,-1-1 0,1 0 0,-1 1 0,1-1 0,-1 0 0,1 0 0,-1 0 0,0 0 0,0 0-1,0 0 1,0 0 0,0 0 0,0 0 0,-1-1 0,1 1 0,-1 0 0,1 0 0,-1-1 0,0 1 0,0 0 0,0-1 0,0 1 0,-1 0 0,1-1 0,-2-3 0,2 2-23,-1 1 0,0-1 1,-1 1-1,1-1 0,-1 1 1,1-1-1,-1 1 0,0 0 1,0 0-1,-1 0 0,1 0 1,-1 0-1,1 0 0,-5-3 1,6 6 7,0-1 1,-1 0 0,1 0-1,0 1 1,0-1 0,0 1 0,-1-1-1,1 1 1,0 0 0,-1-1 0,1 1-1,0 0 1,-1 0 0,1 0 0,0 0-1,-1 0 1,-1 0 0,2 1 19,-1-1 1,0 1-1,1 0 0,-1 0 1,1-1-1,0 1 1,-1 0-1,1 1 0,0-1 1,-1 0-1,1 0 1,0 0-1,0 1 1,0-1-1,0 0 0,0 1 1,-1 1-1,-1 3 42,0 0-1,0 0 1,1 0-1,0 1 1,0-1-1,0 1 1,-1 10-1,3-13-12,0 0 0,0 0 0,0 0-1,0 1 1,1-1 0,0 0 0,-1 0 0,1 0 0,1 0 0,-1 0 0,1 0-1,-1-1 1,4 6 0,-2-3 48,0-1 0,1 0 0,-1 0 0,1 0 0,0-1-1,0 1 1,1-1 0,-1 0 0,1 0 0,0 0 0,9 5 0,-9-7-25,0 0 0,0-1 0,0 1 0,1-1 0,-1 0 0,0 0 0,1 0 0,-1-1 1,0 0-1,1 0 0,8-1 0,-2-1-381,-1 0-1,1-1 1,0 0 0,13-7 0,-23 10 42,0-1 1,-1 0 0,1 0 0,0 0-1,-1 0 1,1 0 0,-1 0 0,1 0 0,-1-1-1,0 1 1,1 0 0,-1-1 0,0 1-1,0-1 1,0 1 0,0-1 0,1-2 0,-1-1-1285,1 1 0,-1-1 1,0-1-1,0-8 0,1-7-2314,7-20-91,0 0 86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1:45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54 112 5568,'-3'1'350,"0"-1"0,0 1 1,0 0-1,0 0 0,1 1 1,-1-1-1,0 1 0,1-1 0,-1 1 1,1 0-1,-1 0 0,1 0 1,0 0-1,0 0 0,0 0 1,0 1-1,0-1 0,0 1 0,1-1 1,-1 1-1,0 3 0,1-5-121,1 1-1,0-1 0,0 1 1,0-1-1,0 1 1,0-1-1,0 1 0,1-1 1,-1 0-1,0 1 1,1-1-1,-1 1 0,1-1 1,-1 0-1,1 1 1,0-1-1,0 0 0,0 0 1,-1 1-1,1-1 1,0 0-1,0 0 0,2 1 1,4 6 977,-7-7-1089,1 0 1,0 0-1,0 0 1,0-1-1,0 1 0,0 0 1,0-1-1,0 1 0,0-1 1,0 1-1,0-1 1,0 0-1,0 1 0,1-1 1,-1 0-1,0 0 0,0 0 1,0 1-1,0-1 1,1 0-1,-1-1 0,0 1 1,0 0-1,0 0 0,2-1 1,0 0 46,0 0 1,1 0-1,-1 0 1,0-1-1,0 1 1,0-1-1,4-2 1,3-5 43,0 0 0,0 0 0,-1-1 0,0-1 0,-1 0 0,0 0 0,-1 0 0,0-1 0,10-25 0,-6 18-224,-9 16 29,0 0 0,-1 1 0,1-1 0,-1 0-1,0 0 1,0 0 0,0 0 0,0 0 0,0 0 0,-1 0 0,1-5 0,-1 6 355,0 4-123,0 4-134,-1-1 0,0 1 1,-1-1-1,-2 10 0,-4 11-38,1 15-57,2 1 0,-1 58 0,1 73 328,0 3-363,5-117 302,-2-59-410,0 0 0,0 0 0,0 0-1,0 0 1,0-1 0,0 1 0,-4-2 0,6 2 72,-16-3-248,13 3 308,0 0 0,0-1 0,0 1 1,0-1-1,0 0 0,0 0 1,-2-1-1,1 0 34,0 1 0,1-1 1,-1 1-1,0 0 0,0 0 0,0 0 1,0 1-1,0 0 0,0-1 1,-4 2-1,-17-5-268,24 4 410,3 0-27,35 1 638,36-1 235,61-2-690,-103 3-3274,0-1-3513,-13-12-3411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1:46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3392,'0'0'100,"0"-1"-1,0 1 1,0 0 0,1 0-1,-1-1 1,0 1 0,0 0-1,1 0 1,-1-1 0,0 1-1,0 0 1,1 0 0,-1 0-1,0 0 1,1 0 0,-1-1-1,0 1 1,1 0 0,-1 0-1,0 0 1,0 0 0,1 0-1,-1 0 1,0 0 0,1 0-1,0 0 1,14 0 1304,-5 0 207,13-5 695,-15 3-1632,-1 0 0,1 1 1,13-1-1,110 4 1151,-4-1-4007,-98 0 544,-5 4-2212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1:47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65 7040,'-9'0'2624,"23"-9"-2048,15 0-128,-10 5 704,9-4-704,6-1 832,5 5-768,-2 1-288,2-3-192,-5 3-384,0 3 192,-6 0-2912,0 0 1696,2-9-3936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2:22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150 141 2496,'14'-17'6666,"-14"17"-6561,1-1-1,0 1 0,0-1 0,-1 1 0,1-1 0,-1 0 0,1 1 1,-1-1-1,1 0 0,-1 0 0,1 1 0,-1-1 0,0 0 1,1 0-1,-1 0 0,1-2 2389,5-1 211,-2-1-186,-4 5-2484,0 0-1,0 0 1,0-1-1,0 1 1,0 0-1,0 0 1,0 0-1,0 0 1,0 0-1,0 0 1,-1 0-1,1-1 1,0 1-1,0 0 1,0 0-1,0 0 0,0 0 1,0 0-1,0 0 1,0 0-1,0 0 1,0-1-1,0 1 1,0 0-1,0 0 1,-1 0-1,1 0 1,0 0-1,0 0 1,0 0-1,0 0 1,0 0-1,0 0 1,0 0-1,0 0 0,-1 0 1,1 0-1,0 0 1,0 0-1,0 0 1,0 0-1,0 0 1,0 0-1,0 0 1,-1 0-1,1 0 1,0 0-1,0 0 1,0 0-1,-1 0 143,-4 4-64,1 3 18,0 0 0,1 0 1,-1 1-1,-3 12 0,4-10-102,-1 0 1,-5 11-1,-3 4 66,-17 51 1,-1 2 233,2-11-433,-7 15 1160,41-105-143,8-18-760,-1 0 1,11-64 0,9-30-190,-20 83-18,-9 34 70,1 0 0,12-30-1,-16 45-113,1-1 0,-1 1 0,0 0 0,0-1 0,0 1 1,0-1-1,-1 1 0,1-8 0,-1 11-221,1 0 284,0 1 0,0-1 0,0 1 0,0 0 0,0 0 0,0-1 0,0 1 0,0 0 0,0 0 0,0 0 0,-1 0 0,1 0 0,0 0 1,0 2-1,1-1-1,7 13 134,0 1 1,-1 0 0,-1 0-1,0 1 1,8 33 0,-4-14 89,-2-2 61,11 68 0,-19-83-235,-1-15 1,0 0 0,0 0-1,1 0 1,-1 0 0,2 5 0,2 12 186,-4-18-194,1 0 1,-1-1-1,1 1 1,0 0-1,-1 0 1,3 4-1,-3-5-155,1 0-1,-1 0 1,1 0-1,-1 0 0,0 1 1,0-1-1,0 0 1,0 0-1,-1 0 1,1 0-1,0 0 1,-1 1-1,0-1 0,1 0 1,-2 2-1,0 0-342,-11 33-6852,7-15 54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2:29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62 2816,'4'0'14693,"-5"-1"-14543,0 0-1,0 0 1,-1 0 0,1 0 0,0 0 0,0 0 0,0 0 0,0 0-1,0 0 1,0 0 0,0 0 0,1-1 0,-1 1 0,0 0-1,1-1 1,-1 1 0,0-3 0,0 2-56,0-1-1,0 1 1,-1-1 0,1 1 0,0 0 0,-1 0-1,0 0 1,-3-4 0,2 4-79,-1 0 0,1 0 0,-1 1 0,0-1 1,0 1-1,0 0 0,1 0 0,-1 0 0,0 1 0,0-1 0,0 1 0,0 0 0,0 0 1,0 0-1,0 1 0,0-1 0,0 1 0,0 0 0,0 0 0,0 0 0,1 1 0,-1-1 1,0 1-1,1 0 0,-1 0 0,1 0 0,0 1 0,0-1 0,-3 4 0,0-1-12,1 0 8,-1 0 1,1 0-1,0 1 1,1 0-1,-1 0 0,1 0 1,0 0-1,0 1 1,1-1-1,-3 10 0,4-12 7,1 0 0,-1 0 0,1 1 0,0-1 0,1 0 0,-1 0 0,1 1-1,0-1 1,0 0 0,0 0 0,1 1 0,-1-1 0,1 0 0,0 0 0,0 0-1,3 7 1,-1-4 9,0-1 0,0 0-1,0 0 1,0 0 0,1 0-1,0-1 1,1 1 0,-1-1-1,8 6 1,39 36 149,-42-39-115,-1 0 1,0 1-1,0 1 1,7 10-1,4 5 64,-16-21-121,5 5 73,-1 1 1,8 12-1,-14-19-24,1-1-1,-1 1 1,0-1-1,0 1 1,0 0-1,0 0 1,0 0-1,-1 0 1,1-1-1,-1 1 1,0 0-1,0 0 1,0 0-1,-1 4 1,-3 17 377,1-6-193,-9 27 0,10-39-190,0 0 0,-1 1 0,0-1 0,-1 0 0,1-1 0,-1 1 0,-8 8 0,8-9-36,-1 1 1,0-2-1,0 1 1,0 0-1,-1-1 0,-10 6 1,15-10-207,1 1 0,-1-1 0,1 0 1,-1 0-1,0 1 0,1-1 0,-1 0 0,1 0 1,-1 0-1,0 0 0,1 0 0,-1 0 0,0 0 1,1 0-1,-1 0 0,0 0 0,1 0 0,-1 0 1,1 0-1,-1 0 0,0-1 0,1 1 0,-1 0 0,1 0 1,-1-1-1,1 1 0,-1-1 0,1 1 0,-1 0 1,1-1-1,-1 1 0,1-1 0,-1 1 0,1-1 1,-1-1-353,0 0 1,0 1-1,1-1 1,-1 0 0,1 1-1,0-1 1,0 0-1,-1 0 1,1-2 0,0-10-3950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2:30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31 6560,'-8'-4'6315,"30"4"1439,-11 1-8400,145-11 4738,-45 1-3464,-55 6-553,27-2-27,-71 5-48,2 0-11,0 0 1,28 5-1,-33-4 351,5-1-6103,-10-1 2823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2:30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7 5472,'0'-1'88,"0"1"0,0 0 0,0 0-1,0 0 1,-1 0 0,1 0 0,0 0 0,0 0 0,0-1 0,0 1 0,0 0 0,0 0 0,0 0 0,0 0-1,0 0 1,0-1 0,0 1 0,0 0 0,0 0 0,0 0 0,0 0 0,0-1 0,0 1 0,0 0 0,0 0-1,0 0 1,0 0 0,0 0 0,0 0 0,0-1 0,0 1 0,1 0 0,-1 0 0,0 0 0,0 0 0,0 0-1,0 0 1,0-1 0,0 1 0,0 0 0,1 0 0,-1 0 0,0 0 0,1 1 892,-1-1-882,0 0 0,0 0 0,0 0 0,0 0 0,1 1 1,-1-1-1,0 0 0,0 0 0,0 0 0,0 0 0,0 0 0,0 1 0,0-1 0,0 0 0,0 0 0,0 0 0,0 0 0,0 0 0,0 1 0,0-1 0,0 0 0,0 0 0,0 0 0,0 0 0,-1 0 0,1 2 883,-1-2-883,1 0 0,0 0 0,0 0 0,0 0 0,0 0 0,0 0 0,-1 0 0,-30 41 2639,21-29-2284,1-1 0,-9 15 0,1 7 70,1 0 1,-18 52-1,-14 75 386,35-115-487,0 7-47,2 1 1,-7 93-1,17-126-304,1 1 0,1-1 0,1 1 0,8 31 1,-7-38-269,1 0 1,1 0-1,0-1 1,1 0-1,0 0 1,1 0-1,11 15 1,-17-25-94,1-1-1,-1 0 1,1-1 0,-1 1 0,1 0 0,0 0 0,-1-1 0,1 1 0,0-1-1,0 1 1,0-1 0,0 0 0,0 0 0,1 0 0,-1 0 0,0 0 0,0 0-1,1-1 1,-1 1 0,0-1 0,1 0 0,-1 1 0,1-1 0,2 0 0,13-6-4718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2:31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16 157 5984,'-15'-15'9645,"18"14"-8200,4 3-1592,10 5 810,-1 1-1,29 18 0,-32-17-557,0-1-1,0-1 1,1 0-1,0-1 0,18 5 1,-23-8-31,0-1 0,1-1 0,-1 0 0,1 0-1,-1-1 1,0 0 0,13-2 0,-19 2-46,0 0-1,-1-1 1,1 0-1,0 1 0,-1-1 1,1 0-1,-1 0 0,0-1 1,1 1-1,-1-1 1,0 1-1,0-1 0,1 1 1,-1-1-1,-1 0 1,1 0-1,0 0 0,0 0 1,-1-1-1,1 1 1,-1 0-1,0-1 0,0 1 1,1-1-1,-2 1 0,1-1 1,0 1-1,0-1 1,0-4-1,0-7 16,1-1-1,-2 1 1,0 0 0,0 0-1,-2-1 1,0 1 0,-7-26-1,9 38-40,-2-1-1,1 0 1,0 0 0,-1 1-1,1-1 1,-1 1-1,1-1 1,-1 1-1,0 0 1,0 0-1,0 0 1,-1 0-1,1 0 1,-5-3 0,5 4-1,1 1 1,-1-1 0,1 1-1,-1-1 1,0 1 0,1 0-1,-1-1 1,0 1 0,1 0 0,-1 0-1,0 0 1,0 0 0,1 1-1,-1-1 1,0 0 0,1 1 0,-1-1-1,1 1 1,-1 0 0,0-1-1,1 1 1,-1 0 0,1 0 0,0 0-1,-1 0 1,-1 2 0,-6 5 4,1 1 0,0 0 0,0 0 0,1 0 0,0 1 0,1 0 0,0 1 0,-5 13 0,5-9-3,0 1-1,1 0 1,1 0-1,0 0 1,-1 21-1,4 55-70,1-51 419,0-40-26,19-1 214,100 3 1034,-81-3-1098,-36 0-187,-4 3-139,-3 2-113,-1 1-1,1-1 1,-1 0-1,0-1 1,0 1 0,0-1-1,-9 4 1,3-2-86,-1 0 0,1-1 0,-19 5 0,28-9-12,-2 0-134,8 1 101,1 0 128,21 7-118,-18-7 31,-1 0 0,0 1 1,0-1-1,0 1 0,-1 0 0,7 5 0,-11-7 53,1 0 1,-1 1-1,0-1 0,0 0 1,0 1-1,0-1 0,0 1 1,0 0-1,0-1 1,0 1-1,0 0 0,-1 0 1,1-1-1,-1 1 0,1 0 1,-1 0-1,0 0 0,0 0 1,0 0-1,0-1 0,0 1 1,0 0-1,0 0 0,-1 0 1,1 0-1,-1 1 0,0-1 16,0 0 1,1-1-1,0 1 0,-1 0 0,1 0 1,0-1-1,-1 1 0,1 0 0,0 0 0,0 0 1,1-1-1,-1 1 0,0 0 0,1 0 0,-1 0 1,1-1-1,-1 1 0,1 0 0,0-1 0,0 1 1,0-1-1,0 1 0,0-1 0,0 1 1,0-1-1,2 3 0,-2-3 545,0 0-208,-1 1-304,0 0 1,0 0-1,0 0 0,0-1 1,0 1-1,0 0 1,0 0-1,-1 0 0,1 0 1,-1-1-1,1 1 1,-1 0-1,0 0 0,0-1 1,0 1-1,0-1 0,-1 3 1,-3 4-267,0-2 1,-11 12 0,8-10-636,0-1 0,-1 0 0,-10 6 0,15-10-154,0-1-1,-1 0 1,1 0 0,-1 0-1,-6 2 1,-9-3-1862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1:22:32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6976,'13'4'1852,"-1"0"-1,25 12 1,-10-5-469,-5-1-756,0 0-1,-1 1 0,0 2 1,-1 0-1,0 1 1,-1 0-1,-1 2 0,0 0 1,-2 2-1,22 26 1,-14-10 40,-2 2 1,-1 0 0,-2 1 0,18 52-1,-31-74-563,-2 0 0,0 1-1,0 0 1,-2 0 0,0-1-1,-1 1 1,0 0 0,-1 0-1,-1 0 1,-1 0 0,0 0-1,-1 0 1,-1 0 0,0-1-1,-12 29 1,-5 1-394,-1 0-1,-2-1 1,-36 48 0,-103 115-6912,101-131-1949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2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53 320 4480,'-10'-4'910,"7"2"-708,1 1 1,0 0 0,-1 0 0,1 0 0,-1 1 0,1-1 0,-4 0 0,5 1 41,0 0-1,0 0 1,1 0-1,-1 0 1,0-1 0,0 1-1,0 0 1,1 0-1,-1-1 1,0 1-1,0 0 1,1-1 0,-1 1-1,0-1 1,1 1-1,-1-1 1,0 1-1,1-1 1,-1 1 0,1-1-1,-1 0 1,1 1-1,-1-1 1,1 0-1,-1 1 1,1-1 0,0 0-1,-1 0 1,1 1-1,0-1 1,0 0-1,0 0 1,-1 0 0,1 0-1,0 1 1,0-1-1,0 0 1,0 0-1,1 0 1,-1 1 0,0-1-1,0 0 1,1-1-1,-1 1-159,0 0-1,1 0 0,-1 0 1,1 0-1,-1 1 0,1-1 1,-1 0-1,1 0 1,-1 0-1,1 1 0,0-1 1,-1 0-1,1 1 0,1-2 1,27-14 677,0 2 0,1 1 0,1 1 0,35-9 0,-66 21-753,10-3 185,1 0 1,19-2-1,-27 4-94,0 1 0,0 0 0,0 0 0,0 0 0,0 0 0,-1 1-1,1-1 1,0 1 0,0-1 0,0 1 0,-1 0 0,1 0 0,0 0 0,-1 1-1,1-1 1,2 3 0,-5-4-69,1 1 0,0 0-1,-1 0 1,1 0 0,-1 0-1,1 0 1,-1 0 0,1 0 0,-1 0-1,0 0 1,0 0 0,1 0-1,-1 0 1,0 0 0,0 0 0,0 0-1,0 0 1,0 0 0,0 0-1,-1 0 1,1 0 0,0 0-1,0 0 1,-1 0 0,0 1 0,-13 30 147,6-18-28,0 7-5,1 0 0,0 0 1,2 1-1,0 0 0,2 0 0,-2 38 0,5-45-120,0 0 0,1 0-1,1 0 1,1 0 0,0 0-1,0-1 1,2 1-1,0-1 1,0 0 0,14 24-1,-15-33-35,-1 1 0,1-1 0,1-1 0,-1 1 0,1 0 0,0-1 0,0 0 0,0 0-1,0-1 1,0 1 0,1-1 0,0 0 0,0-1 0,0 0 0,0 1 0,10 1 0,-11-3-7,0-1 0,-1 1 0,1-1 0,0 0 0,0 0 0,0 0 0,0-1 0,-1 1 0,1-1 0,0 0 0,-1-1 0,1 1 0,-1-1 0,1 0 0,-1 0 0,0 0 0,1-1 0,-1 0 0,0 0 0,-1 0 0,1 0 0,-1 0 0,4-4 0,2-5-9,0 0 0,-1-1 0,-1 1-1,0-1 1,6-17 0,21-73-153,-21 61 136,27-107 93,-26 89 72,9-71 0,-22 119-68,1 1 1,1-1-1,0 1 0,7-21 1,-9 32-31,-1-1 0,1 0 0,-1 0 0,1 0 0,0 0 0,-1 0 0,1 1 0,0-1 1,-1 0-1,1 1 0,0-1 0,0 0 0,0 1 0,0-1 0,-1 1 0,1 0 1,0-1-1,0 1 0,0-1 0,0 1 0,0 0 0,0 0 0,0 0 0,0 0 1,0 0-1,0 0 0,0 0 0,0 0 0,0 0 0,0 0 0,0 0 0,0 1 1,0-1-1,2 1 0,4 2-6,-1 0 1,0 0-1,0 1 1,8 5-1,2 1 157,6 2-101,7 3-15,59 23 0,-71-32-108,-13-4-201,0 0 0,0-1 0,0 1-1,0-1 1,1 0 0,-1 0-1,6 0 1,-8-1-1294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7:4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2 330 2816,'0'0'917,"-2"-12"8150,4 10-8923,-2-2-30,1 1 0,-1-1 0,1 1 0,0 0 0,0 0 0,0-1 0,0 1 0,1 0 0,-1 0 0,1 0 0,3-5 0,4-4 38,16-15 1,-13 14 14,174-164 1427,-180 172-1607,0-1 0,0 2 0,0-1 0,0 1 0,1 0 0,0 0 0,0 1 0,11-4 0,-18 7 20,1 0-1,-1 0 1,1 0 0,-1 0 0,1 0 0,-1 0-1,0 0 1,1 0 0,-1 0 0,1 0-1,-1 0 1,1 0 0,-1 1 0,0-1 0,1 0-1,-1 0 1,1 0 0,-1 1 0,0-1-1,1 0 1,-1 1 0,0-1 0,1 0 0,-1 1-1,0-1 1,0 0 0,1 1 0,-1-1-1,0 0 1,0 1 0,0-1 0,1 1 0,-1-1-1,0 0 1,0 1 0,0-1 0,0 1 0,0-1-1,0 1 1,0-1 0,0 1 0,0-1-1,0 0 1,0 1 0,0 0 0,-3 27 231,2-22-202,0 3 34,-1 0-1,-1 0 0,1 0 0,-1-1 0,-8 16 0,-26 39 262,5-12-85,26-39-327,-2 2 205,1 0 0,-10 28-1,15-37-61,1 0-1,0 0 1,0 1-1,0-1 0,1 0 1,0 0-1,0 1 1,0-1-1,1 0 0,0 0 1,0 1-1,3 8 0,-2-6-8,1-1-1,1 0 0,-1 1 0,1-1 1,1 0-1,-1-1 0,1 1 1,0-1-1,1 0 0,-1 0 0,1-1 1,0 1-1,1-1 0,9 6 0,-12-9 0,0 0-1,0-1 0,0 1 0,1-1 0,-1 0 0,0 0 0,1 0 0,-1-1 1,0 1-1,1-1 0,-1 0 0,1-1 0,-1 1 0,1-1 0,-1 1 0,0-1 1,7-3-1,-3 2-8,0-1 0,-1-1-1,1 1 1,-1-1 0,0-1 0,0 1 0,-1-1 0,11-9 0,73-80 80,-83 87-87,-6 6-38,0 0 0,0 1-1,0-1 1,0 0 0,-1 0-1,1 0 1,0 0 0,0 0 0,-1-1-1,1 1 1,-1 0 0,1 0-1,-1 0 1,1-1 0,-1 1 0,0 0-1,1 0 1,-1-1 0,0 1 0,0 0-1,0 0 1,0-2 0,0-1-30,0 4-78,0-1 108,0 1-1,0-1 1,1 1 0,-1-1 0,0 1-1,0-1 1,1 1 0,-1-1 0,0 1 0,1-1-1,-1 1 1,1-1 0,-1 1 0,0-1 0,1 1-1,-1 0 1,1-1 0,-1 1 0,1 0-1,-1-1 1,1 1 0,-1 0 0,1 0 0,0-1-1,3-5 126,-1-1 0,0 0-1,2-9 1,5-20-5,-5 17-148,7-20 1,-11 39 2,-1-1 0,0 0 1,1 1-1,-1-1 1,0 1-1,0-1 0,0 0 1,1 0-1,-1 1 1,0-1-1,0 0 0,0 1 1,0-1-1,0 0 0,0 1 1,0-1-1,0 0 1,-1 1-1,1-1 0,0 0 1,-1 0-1,1-1-443,0 6-458,0 14-7403,0-9 5489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7:4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54 705 4384,'1'0'37,"-1"0"1,0 1-1,0-1 0,0 0 1,0 0-1,0 0 1,0 0-1,0 0 0,0 1 1,0-1-1,0 0 1,0 0-1,0 0 0,0 0 1,0 0-1,0 1 1,0-1-1,0 0 0,0 0 1,0 0-1,0 0 1,0 0-1,0 1 0,0-1 1,0 0-1,0 0 1,0 0-1,0 0 0,0 0 1,-1 1-1,1-1 1,0 0-1,0 0 0,0 0 1,0 0-1,0 0 1,0 0-1,0 0 0,-1 0 1,1 1-1,0-1 1,0 0-1,0 0 0,0 0 1,0 0-1,-1 0 1,1 0-1,0 0 0,0 0 1,0 0-1,0 0 1,0 0-1,-1 0 0,1 0 1,0 0-1,0 0 1,0 0-1,0 0 0,0 0 1,-1 0-1,1 0 1,0-1-1,0 1 0,0 0 1,0 0-1,-1 0 1,2 1 19,-1 0 1,0 0-1,1 0 1,-1 0 0,1 0-1,-1 0 1,1 0-1,-1 0 1,1 0-1,0-1 1,-1 1 0,1 0-1,1 1 1,3 1 333,1 0-1,-1 0 1,0-1 0,1 1 0,0-1-1,0 0 1,-1-1 0,1 1 0,0-1 0,11 0-1,-5 0-16,80 2 1267,-77-3-1348,-1-2-1,1 0 1,-1 0-1,20-7 1,-31 8-254,0-1 0,0 1 1,0-1-1,0 0 1,-1 1-1,1-1 1,-1-1-1,1 1 0,-1 0 1,0-1-1,0 1 1,0-1-1,0 0 1,0 1-1,-1-1 0,1 0 1,1-6-1,-2 7-40,0 0 0,-1 0 1,1 0-1,-1 0 0,1-1 0,-1 1 0,0 0 0,0 0 0,0 0 0,0-1 0,0 1 0,0 0 0,-1 0 0,1 0 0,-1-1 0,0 1 0,1 0 0,-1 0 1,0 0-1,0 0 0,0 0 0,-1 0 0,1 1 0,0-1 0,-1 0 0,1 1 0,-1-1 0,-3-2 0,1 1 20,0 0 1,-1 1-1,1-1 0,-1 1 0,0 0 0,1 0 0,-1 1 1,0-1-1,0 1 0,-1 0 0,-6 0 0,4 1 4,1 0 1,-1 1-1,0-1 0,0 2 1,0-1-1,-13 5 0,4 1 87,1 0 0,1 1 0,-1 1 0,1 0 0,1 1 0,-17 14 0,22-16 25,0 1 0,1 0 1,0 0-1,0 1 0,1 0 1,1 0-1,0 1 0,0 0 0,1 0 1,0 1-1,-3 12 0,5-14-34,0 0 1,1-1-1,1 1 0,-1 0 0,2 0 0,-1 0 0,2 0 1,-1 0-1,1 0 0,1 0 0,0 0 0,0 0 1,7 18-1,-7-23-59,1-1 0,-1 1 0,1-1 1,0 0-1,0 1 0,1-1 0,-1-1 1,1 1-1,0 0 0,0-1 1,0 0-1,0 0 0,1 0 0,-1 0 1,1-1-1,-1 0 0,1 0 0,0 0 1,0-1-1,0 1 0,0-1 0,0 0 1,0 0-1,1-1 0,7 0 0,-2-1 39,1-1 1,-1 0-1,0-1 0,0 0 0,13-6 0,52-28 179,-70 35-244,35-22 69,-1-1 1,65-54-1,-63 42-71,-1-1 0,57-73 1,-55 54 29,-2-2 1,39-76-1,-51 83-29,95-176-243,-114 207 206,-3 9-10,-1-1 0,0 0 0,-1-1 0,5-18 0,-10 30 3,1 0 1,-1 0-1,1 0 0,-1 0 0,0 0 0,0 0 0,0 0 0,0 0 1,0 0-1,-1-1 0,1 1 0,0 0 0,-1 0 0,0 0 0,1 0 1,-2-2-1,2 4 21,-1 0 0,1-1 1,0 1-1,0 0 1,0 0-1,0-1 1,-1 1-1,1 0 0,0-1 1,0 1-1,0 0 1,-1 0-1,1-1 0,0 1 1,0 0-1,-1 0 1,1 0-1,0 0 0,-1-1 1,1 1-1,0 0 1,-1 0-1,1 0 0,0 0 1,-1 0-1,1 0 1,0 0-1,-1 0 0,1 0 1,0 0-1,-1 0 1,0 0-1,-3 1-21,-1 1 0,0 0 1,1 0-1,-1 0 0,1 0 0,0 1 0,-1 0 1,1 0-1,-4 4 0,3-3 1,-8 5-29,1 1 0,0 1-1,0 0 1,-13 18-1,-2 10-2,2 1 0,2 2 0,-28 69 0,-20 94 258,60-161-57,1-1-1,-5 83 0,14-114-38,1 1-1,0-1 1,1 1-1,4 18 1,-5-28-75,1 0 1,0 0 0,-1 0-1,1-1 1,0 1 0,1 0-1,-1 0 1,0-1 0,1 1 0,-1-1-1,1 1 1,0-1 0,0 0-1,0 0 1,0 0 0,0 0-1,1 0 1,-1 0 0,0 0-1,1-1 1,-1 1 0,1-1 0,0 0-1,4 2 1,-2-3 26,0 1 0,0-1 0,0 0-1,0 0 1,0 0 0,0-1 0,0 0 0,-1 0 0,6-2 0,44-17 182,-42 14-195,63-29 106,92-58-1,-147 79-167,-1-1 0,0-1 0,23-25-1,-28 26-197,-44 44-338,11-12 443,-33 39 0,47-50 132,0 1 0,1-1 0,0 1 0,0 0 0,1 1 0,-1-1 0,2 1 0,-1-1 1,1 1-1,-2 14 0,3-17 2,1 0-1,1-1 1,-1 1 0,0 0 0,1-1 0,0 1 0,0-1 0,1 1 0,-1-1 0,1 0 0,0 0 0,0 1 0,0-1 0,1 0-1,5 7 1,-3-6 42,1 1 0,-1 0 0,1-1-1,0 0 1,0-1 0,0 1 0,1-1 0,12 6-1,-16-9-30,1 0-1,-1 1 1,1-1-1,-1 0 1,1-1-1,0 1 1,0-1-1,-1 1 1,1-1-1,0 0 1,0-1 0,0 1-1,5-2 1,-4 1 9,0-1 0,0 0 0,0-1 1,0 1-1,0-1 0,0 0 1,-1 0-1,7-5 0,-1-1 23,-1-1 0,0 0 1,0-1-1,-1 0 0,0 0 0,9-18 0,-15 24-73,0 1-1,0-1 0,-1 1 1,0-1-1,0 1 0,0-1 1,0 0-1,0 1 0,-1-1 1,0 0-1,0 0 0,-1 1 1,1-1-1,-1 0 0,0 1 1,0-1-1,-1 1 0,1-1 1,-1 1-1,0-1 0,0 1 1,0 0-1,-1 0 0,1 0 1,-1 0-1,0 1 0,0-1 1,-1 1-1,1-1 0,-8-4 1,8 6-8,-1 0 1,1 1 0,0 0 0,-1 0 0,1-1-1,-1 2 1,1-1 0,-1 0 0,0 1 0,1 0-1,-7 0 1,-3 1-159,-24 5-1,3-1 246,47-5-38,0 0 0,0-1 0,-1-1 0,1 0 0,19-5 1,-16 3 18,2 0 0,-1 1 1,34 0-1,-5-1-11,61 2-175,-72 3 214,47-5 1,-55 3-6,40 2 1,-42 0 126,-37-1-198,1 1 0,-1 1 0,0 0 1,1 0-1,0 1 0,-21 8 1,2 0-134,16-7 123,0 1 0,0 1 0,0 0 0,-21 13 0,23-9-53,0 0 1,-17 17 0,27-24 58,1 0 1,-1-1-1,1 1 0,-1 0 1,1 0-1,0 0 1,0 0-1,0 0 1,1 0-1,-1 1 1,1-1-1,0 0 1,0 0-1,0 0 1,0 0-1,0 1 1,1-1-1,-1 0 1,1 0-1,0 0 1,0 0-1,0 0 1,0 0-1,1 0 1,-1-1-1,1 1 0,4 5 1,-2-4 25,0 0 0,1 1-1,-1-2 1,1 1 0,0-1 0,0 1 0,1-1-1,-1-1 1,0 1 0,1-1 0,0 0 0,0 0-1,0-1 1,-1 0 0,1 0 0,0 0 0,7 0-1,3-2 37,0 0-1,-1-1 0,1 0 0,-1-2 1,22-6-1,13-6-10,-1-2 1,-1-2-1,91-53 0,-128 66-67,1-1 0,-1 0-1,-1 0 1,1-1 0,-1-1 0,11-13-1,-27 69-530,0-13 529,3-20 48,-3 28-1,6-36-18,0-1 0,0 1 0,1 0-1,0 0 1,-1 0 0,1 0-1,1-1 1,-1 1 0,3 6 0,-3-11-8,0 3 18,0 0-1,0 0 1,1 0-1,-1 0 0,1-1 1,0 1-1,0 0 1,0-1-1,4 4 0,-6-6-11,1 1-1,0-1 1,0 0-1,-1 1 1,1-1-1,0 0 1,0 0-1,-1 0 0,1 0 1,0 1-1,0-1 1,-1 0-1,1 0 1,0-1-1,0 1 1,1 0-1,18-10 99,128-93 385,-89 64-551,59-49 1,-96 68 90,-1 0 0,-1-1 0,0-1 0,-2 0 0,24-39 0,-1-12-9,-3-1 1,51-148-1,-84 210-58,-4 11 18,0-1 0,0 0 0,-1 1 0,1-1 0,-1 0 0,1 0 0,-1 1 0,1-1 0,-1 0 0,0 0 0,0 0 0,0 1 0,0-1 0,0 0 0,0 0 0,-1 0 0,0-2 0,1 4-1,-1 0 1,0 0-1,1 0 0,-1 0 0,1 1 0,-1-1 1,0 0-1,1 0 0,-1 1 0,1-1 0,-1 0 1,1 1-1,-1-1 0,1 1 0,-1-1 0,1 1 1,-1-1-1,1 0 0,0 1 0,-1-1 1,1 1-1,0 0 0,-1 0 0,-17 22-102,-10 23 51,1 0-1,-28 71 1,29-60 184,19-43-87,-59 146 102,54-128-225,7-19 76,0 0 0,1 1 1,-3 15-1,7-25 42,-1-1 1,1 1 0,0-1-1,0 1 1,0-1-1,0 1 1,1-1-1,-1 1 1,1-1 0,0 1-1,0-1 1,0 0-1,1 1 1,-1-1 0,1 0-1,0 0 1,2 4-1,-2-6-8,-1 1 0,1-1 0,-1 0 0,1 0-1,-1 0 1,1 0 0,0 0 0,-1 0 0,1 0-1,0 0 1,0-1 0,0 1 0,0-1 0,0 1 0,0-1-1,-1 0 1,1 1 0,0-1 0,3-1 0,4 1 8,-1-1 0,18-5-1,-20 5 45,8-4-30,0 0 1,0-1-1,-1-1 0,0 0 0,0 0 1,0-2-1,15-12 0,21-14 35,-49 35-83,1-1-1,0 1 1,0-1 0,-1 1-1,1 0 1,0-1 0,0 1-1,-1 0 1,1-1-1,0 1 1,0 0 0,0 0-1,0 0 1,-1 0 0,1 0-1,0 0 1,0 0-1,1 0 1,-2 0-4,1 1-1,-1-1 1,1 0-1,-1 1 1,1-1 0,-1 0-1,0 1 1,1-1-1,-1 0 1,1 1 0,-1-1-1,0 1 1,1-1-1,-1 1 1,0-1-1,0 1 1,1-1 0,-1 1-1,0-1 1,0 2-1,1 2-27,-1 0 0,1 0 0,-1 0 0,0 0 0,-1 8 0,-4 26 110,1-14-28,1 0 0,1 1 0,3 38 0,-1-62-11,0 0 0,0 0 1,0 0-1,0 0 0,1 0 0,-1 0 0,0 0 1,1 0-1,-1 0 0,0 0 0,1-1 0,-1 1 1,1 0-1,-1 0 0,1 0 0,0 0 1,1 0-1,-2 0-14,1-1 0,-1 0 0,1 0-1,-1 0 1,1 1 0,0-1 0,-1 0 0,1 0 0,-1 0 0,1 0 0,0 0 0,-1 0 0,1 0 0,-1 0 0,1 0 0,0-1 0,-1 1 0,1 0 0,-1 0 0,1 0 0,0-1-1,4-2 28,-1 0-1,1 0 0,-1 0 0,0-1 0,4-4 0,-2 2 28,21-18-63,49-32 0,-72 52-326,-4 4 223,-1 5 37,-12 45 41,-25 63-1,23-69 79,5-16-41,-2-1 0,-25 46-1,29-60 28,0-1 0,-1 0 0,-1 0-1,1-1 1,-2 0 0,0-1 0,-13 10 0,23-19-39,-9 7 21,0-1 1,-1-1 0,-17 9 0,25-14-10,0 1 0,0-1 0,-1-1 0,1 1 0,0 0 0,0-1 0,-1 1 1,1-1-1,0 0 0,-1 0 0,1 0 0,0-1 0,-1 1 0,1-1 0,0 0 0,0 0 1,0 0-1,-4-2 0,6 3-2,0-1 0,0 1 1,0-1-1,0 1 0,0-1 0,0 0 0,0 1 1,1-1-1,-1 0 0,0 0 0,0 1 1,1-1-1,-1 0 0,0 0 0,1 0 1,-1 0-1,1 0 0,-1 0 0,1 0 0,0 0 1,-1 0-1,1 0 0,0-1 0,0 0-8,0 0 1,0 0-1,0 0 0,1 1 0,-1-1 0,1 0 0,-1 0 0,1 1 0,0-1 0,0 0 0,-1 1 0,3-3 1,2-2-7,0 0 0,0 0 0,0 1 0,1-1 0,10-6 1,93-57 101,-70 42-300,4-1-632,64-56 0,-98 76-361,-7 7 605,0-1 0,0 1 0,0-1 0,0 0 0,-1 0 1,1 1-1,0-1 0,-1 0 0,1-1 0,1-2 0,-1 0-1360,-2 4 1684,0 1-1,0-1 1,0 1-1,0-1 1,1 1-1,-1-1 1,0 1-1,0 0 1,0-1-1,0 1 1,0-1-1,0 1 1,0-1-1,0 1 1,0-1-1,0 1 1,-1-1-1,1 1 1,0-1-1,0 1 1,-1-1-1,0-4-1805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7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35 121 6048,'-28'-22'1952,"28"22"-1889,-1-1 0,1 1 0,-1-1 0,1 1 0,-1 0 0,1-1 0,-1 1 0,1-1 0,0 0 0,-1 1 0,1-1 0,0 1 0,0-1 0,-1 1 0,1-1 0,0 0 0,0 1 0,0-1 0,0 0 0,0 1 0,0-1 0,0 1 0,0-1 0,0 0 0,0 1 0,0-1 0,0 0 0,0 1 0,0-1 0,1 1 0,-1-1 0,0 0 0,0 1 0,1-1 0,-1 1 0,0-1 0,1 1 0,-1-1 0,1 1 0,-1-1 0,1 1 0,0-1 0,25-6 1382,-14 4-1066,12-2 214,33-2 1,-3 1-160,36-10 165,-26 5-773,129-8 0,-189 19-488,19 2-1555,-22-2 1823,0 0 0,0 1 0,0-1 0,0 1 1,0-1-1,0 1 0,0-1 0,0 1 0,0 0 0,0-1 1,1 3-1,3 4-1830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7:4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 7040,'-28'-31'3680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7:5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483 716 2496,'0'0'52,"0"0"1,0 0-1,0 0 1,0 1-1,0-1 1,0 0-1,-1 0 1,1 0-1,0 0 1,0 0-1,0 0 1,0 0-1,0 0 1,-1 0-1,1 0 1,0 1-1,0-1 1,0 0-1,0 0 1,-1 0-1,1 0 1,0 0-1,0 0 1,0 0 0,0 0-1,-1 0 1,1 0-1,0-1 1,0 1-1,0 0 1,0 0-1,-1 0 1,1 0-1,0 0 1,-3-1 1586,-5-4 363,5 3-1545,-20 1 758,11 0-966,-1 1 0,-19 2 0,5 3-14,2 2 0,-1 1-1,1 0 1,0 2 0,-26 16-1,36-18-130,0 2-1,1 0 1,1 0-1,0 1 1,0 1-1,1 0 1,1 1-1,0 0 0,1 1 1,0 0-1,1 0 1,0 1-1,1 1 1,-6 17-1,9-20 35,0 0 0,1 0 0,0 0 1,1 1-1,0-1 0,1 1 0,1 0 0,0 26 0,1-39-110,0 0 0,0 1 0,1-1 0,-1 0 0,0 0 0,0 1 0,1-1 0,-1 0 0,1 1 0,-1-1 0,1 0 0,0 0 0,-1 0 0,1 0 0,0 0 0,0 0 0,0 0 0,0 0 0,-1 0 0,2 0 0,-1 0 0,1 1 0,0-2 2,-1 1 0,1-1 0,0 1-1,0-1 1,-1 0 0,1 0-1,0 1 1,0-1 0,0-1-1,-1 1 1,1 0 0,0 0-1,0-1 1,2 0 0,3-1 37,0-1 1,1 0-1,-1-1 1,-1 0-1,1 0 1,8-7 0,74-64 222,148-160 1,-222 218-250,0-2 0,-2 1 0,0-2 1,0 0-1,-2 0 0,-1-1 0,-1-1 1,0 1-1,-2-1 0,7-29 0,1-71-193,-9 65-11,-5 38 138,0 1-1,-1-1 0,-1 1 0,-1-1 1,-5-22-1,7 39-6,-1-1 0,0 1 0,0 0 0,0 0 1,0 0-1,0 0 0,-1 0 0,1 0 0,-2-2 0,-2-2-182,5 6 208,0 0 0,0 0 1,0 0-1,0 0 1,0-1-1,-1 1 1,1 0-1,0 0 1,0 0-1,0 0 1,0 0-1,0 0 0,-1-1 1,1 1-1,0 0 1,0 0-1,0 0 1,0 0-1,-1 0 1,1 0-1,0 0 1,0 0-1,0 0 0,0 0 1,-1 0-1,1 0 1,0 0-1,0 0 1,0 0-1,-1 0 1,1 0-1,0 0 0,0 0 1,0 0-1,-1 0 1,1 0-1,0 0 1,0 0-1,0 0 1,0 0-1,0 1 1,-1-1-1,1 0 0,0 0 1,0 0-1,0 0 1,0 0-1,-7 13-167,-1 19-22,-27 145 670,26-129-290,-2 9 45,-3 59 0,12-80-92,2-1 0,4 37 0,-3-58 18,1-1 0,1 0 0,0 0 0,1 0 0,0-1 0,1 1 0,1-1 0,12 20 0,-18-32-144,0 1 0,0-1 0,0 1 0,1-1 0,-1 0 0,0 1 0,1-1 0,-1 1 0,0-1 0,1 0 0,-1 1 0,0-1 0,1 0 0,-1 0 0,0 1 0,1-1 0,-1 0 0,1 0 0,-1 0 0,1 1 0,-1-1 0,0 0 0,1 0 0,-1 0 0,1 0 0,-1 0 0,1 0 0,-1 0 0,1 0 0,-1 0 0,1 0 0,11-10 434,-3 1-310,-1 1-11,0 0 0,8-10 0,-7 7-68,0-2-16,0 0 0,8-16 0,7-11 92,-13 27-129,-9 11-79,0 0 0,0-1 0,0 1 0,0-1 0,0 0 0,0 1 0,-1-1 0,0 0 0,1 0 0,-1 0 0,0 0 0,1-4 0,-10 49-416,6-23 622,1 0-1,1-1 0,1 1 0,0 0 0,1 0 0,2-1 0,-1 1 0,2-1 1,14 35-1,-18-51-91,0 1 0,0-1 1,0 0-1,1 1 0,-1-1 1,0 0-1,1 0 0,0 0 1,0 0-1,-1 0 0,5 3 0,-5-4-5,1 0 0,-1-1 0,0 1-1,1-1 1,-1 1 0,1-1 0,0 0-1,-1 1 1,1-1 0,-1 0 0,1 0-1,-1 0 1,1 0 0,-1 0 0,1-1-1,0 1 1,-1 0 0,1-1 0,1 0-1,4-2 51,-1 0 0,1 0 0,-1 0 0,0-1-1,0 0 1,9-8 0,29-31-4,-31 29-91,78-72 224,9-12-36,-80 78-226,77-79-217,-96 98 249,0 0 0,0 0 0,0 0 0,0 0 0,0 0 0,1 0 0,-1 1 1,0-1-1,0 0 0,1 1 0,-1-1 0,0 1 0,1-1 0,2 1 0,-4 0 15,1 0 0,0 0-1,-1 0 1,1 1 0,-1-1 0,1 0-1,0 1 1,-1-1 0,1 0 0,-1 1 0,1-1-1,-1 0 1,1 1 0,-1-1 0,1 1-1,-1-1 1,1 1 0,-1-1 0,0 1-1,1 0 1,-1-1 0,0 1 0,0-1 0,1 1-1,-1 0 1,0-1 0,0 1 0,0 0-1,0-1 1,0 1 0,0 0 0,2 8 36,-2-1 0,1 1 0,-1 0 0,-1-1 0,-1 11 0,-11 46 120,10-51-150,-44 174 359,42-172-269,0 0 0,0 0 0,-2-1-1,-9 18 1,15-31-82,-13 19 258,13-20-239,0 0 0,0 0 0,0-1 0,0 1 0,0 0 0,0-1 0,0 1 0,0 0 0,0-1 0,0 0 0,0 1 0,0-1 0,-1 0 0,1 1 0,0-1 0,0 0 0,-1 0 0,1 0 0,-2 0 0,0-1-9,0 1 1,0-1 0,0 0-1,0 0 1,0 0-1,0-1 1,1 1 0,-1-1-1,1 1 1,-1-1 0,1 0-1,-1 0 1,1 0 0,0 0-1,0 0 1,-2-4 0,-3-4-68,0-1 1,-9-19 0,6 11 154,-32-66-499,37 70-12,5 15 394,0 0-1,1-1 1,-1 1-1,0 0 1,0 0-1,0 0 1,0-1-1,0 1 0,0 0 1,0 0-1,1 0 1,-1-1-1,0 1 1,0 0-1,0 0 1,1 0-1,-1 0 0,0-1 1,0 1-1,0 0 1,1 0-1,-1 0 1,0 0-1,0 0 1,1 0-1,-1 0 0,0 0 1,0 0-1,0-1 1,1 1-1,-1 0 1,0 0-1,0 0 1,1 1-1,-1-1 0,0 0 1,0 0-1,1 0 1,-1 0-1,0 0 1,0 0-1,1 0 1,24 4-25,-1 0 0,1-2 0,0-1 0,1-1 0,40-6 0,-47 3 79,0-1-1,-1-1 0,0-1 0,0 0 0,0-2 0,-1 0 0,0 0 1,18-14-1,-9 3 29,-1-1 1,31-32-1,37-50-13,-59 62 5,-2-1 1,41-69-1,-64 93-64,41-70 30,43-102 1,-87 175-66,0 0 0,-1-1 0,-1 0 0,0 0 0,2-28 0,-5 41 6,-1 1 1,0-1 0,0 0 0,0 0-1,-1 0 1,1 0 0,0 0 0,-1 1-1,1-1 1,-1 0 0,0 0 0,1 0-1,-1 1 1,0-1 0,0 1 0,-1-3-1,1 4 7,-1-1 0,1 0 0,0 1 0,0 0 0,0-1 0,-1 1 0,1 0 0,0-1-1,0 1 1,-1 0 0,1 0 0,0 0 0,0 0 0,-1 0 0,1 0 0,0 1 0,0-1 0,-1 0 0,1 1-1,0-1 1,0 1 0,0-1 0,0 1 0,-2 1 0,-70 39-578,64-35 571,1 0-1,1 1 1,-1 0 0,1 0 0,0 1 0,1-1 0,-9 15 0,1 2 82,-17 36 1,-38 122 10,14 5 72,34-114-73,-4 28 17,23-86-45,0 0 0,1 1-1,0-1 1,3 27 0,-2-40 2,0 0 0,0 0 1,1 0-1,-1 0 0,1 1 0,-1-1 1,1 0-1,0 0 0,0-1 1,0 1-1,0 0 0,0 0 0,0 0 1,0-1-1,1 1 0,-1 0 1,1-1-1,-1 0 0,4 3 0,-3-3-21,0 0-1,0-1 1,0 1-1,0-1 1,0 1-1,0-1 1,0 0-1,0 0 1,1 0-1,-1 0 1,0 0-1,0 0 1,0-1-1,0 1 1,0-1-1,0 1 1,0-1-1,4-1 1,32-15 211,0-2 0,42-27 0,66-57-61,-142 99-152,21-14-43,-1-2 1,28-29 0,-44 39-94,3-3-146,-11 13 256,0 0 0,0 0 1,0 1-1,0-1 1,0 0-1,0 0 1,0 0-1,0 0 1,0 0-1,0 0 0,0 1 1,0-1-1,0 0 1,0 0-1,0 0 1,0 0-1,0 0 0,0 0 1,0 0-1,1 0 1,-1 1-1,0-1 1,0 0-1,0 0 1,0 0-1,0 0 0,0 0 1,0 0-1,0 0 1,0 0-1,0 0 1,1 0-1,-1 0 1,0 0-1,0 0 0,0 0 1,0 0-1,0 0 1,0 1-1,0-1 1,1 0-1,-1 0 0,0 0 1,0 0-1,0-1 1,0 1-1,0 0 1,0 0-1,1 0 1,-1 0-1,0 0 0,0 0 1,0 0-1,0 0 1,0 0-1,0 0 1,0 0-1,0 0 0,0 0 1,1 0-1,-1 0 1,0 0-1,0-1 1,0 1-1,0 0 1,0 2-10,0-1 1,1 1-1,-1-1 1,0 1 0,1 0-1,-1-1 1,1 1 0,0-1-1,-1 1 1,1-1-1,0 0 1,0 1 0,0-1-1,0 0 1,0 0-1,0 1 1,0-1 0,0 0-1,2 1 1,4 3 63,0-1-1,13 7 1,7 4-118,-25-13 55,5 3-24,0 0 0,0 1-1,9 11 1,-15-15 45,1 0-1,-1 0 1,0 0 0,1 0-1,-1 0 1,0 0 0,0 1-1,0-1 1,-1 0 0,1 0 0,-1 1-1,1-1 1,-1 1 0,0-1-1,0 0 1,0 1 0,0-1-1,-1 4 1,0 1 11,0-1-31,-1 0 0,1-1 1,1 1-1,-1 0 0,1 0 0,1 11 0,2 12 217,-3-23-159,1 0 0,-1 1 0,1-1 0,1 0 0,1 7 0,-2-10-1,0 0-1,0 0 1,1 0-1,-1 0 1,1 0-1,0 0 1,-1 0-1,1-1 1,0 1-1,4 2 1,-5-4-21,0 0 1,0-1 0,1 1 0,-1 0 0,0-1 0,0 0 0,1 1 0,-1-1-1,0 0 1,1 0 0,-1 1 0,0-1 0,1 0 0,-1 0 0,1-1 0,-1 1-1,0 0 1,1 0 0,-1-1 0,0 1 0,1 0 0,-1-1 0,0 0 0,0 1-1,0-1 1,1 0 0,-1 1 0,1-2 0,13-9 149,16-14 0,14-10-9,173-101-97,-195 123-50,40-29-1,-63 41-30,1 1-1,-1-1 1,0 1 0,1-1-1,-1 1 1,1-1 0,0 1-1,-1 0 1,1-1 0,-1 1 0,1 0-1,0-1 1,-1 1 0,1 0-1,0 0 1,-1 0 0,1-1-1,0 1 1,-1 0 0,1 0-1,0 0 1,-1 0 0,2 0 0,-2 1-1,1-1 1,-1 1 0,0-1 0,0 1 0,1-1 0,-1 1 0,0-1 0,0 1-1,0 0 1,1-1 0,-1 1 0,0-1 0,0 1 0,0-1 0,0 1 0,0 0 0,0-1-1,0 1 1,0-1 0,-1 2 0,0 6-25,-1-1 0,-6 14 0,7-17 36,0-1 1,-1 1 0,1 0-1,1-1 1,-1 1 0,0 0-1,1 0 1,0 0 0,0-1-1,0 1 1,0 0 0,1 0-1,-1 0 1,1-1 0,0 1-1,0 0 1,0-1 0,1 1-1,3 6 1,-2-5 45,1 0-1,0-1 1,1 1-1,-1-1 1,1 0-1,5 4 1,-7-6-8,0 0 0,1 0 0,-1-1 0,0 0 0,1 1 0,-1-1 0,1-1 0,-1 1 0,1 0 0,0-1 0,5 0 0,-1 0 2,0-1-1,0 0 1,0 0-1,0-1 1,0 0-1,-1-1 1,1 0-1,-1 0 1,1 0-1,-1-1 1,0 0-1,0 0 1,-1-1-1,0 0 1,1 0-1,-2-1 1,11-11-1,2-6-26,-1 0-1,-1-1 1,20-41 0,-5 3 21,-3-1 0,32-102 1,-33 84 78,-12 40-257,15-70 1,-29 96-141,-1 15 284,0 0 0,0 0 0,-1-1 0,1 1 0,0 0 0,0 0-1,0 0 1,-1 0 0,1-1 0,0 1 0,0 0 0,-1 0 0,1 0 0,0 0-1,0 0 1,-1 0 0,1 0 0,0 0 0,0 0 0,-1 0 0,1 0 0,0 0-1,-1 0 1,1 0 0,0 0 0,0 0 0,-1 0 0,1 0 0,0 0 0,0 0-1,-1 0 1,1 0 0,0 0 0,0 1 0,-1-1 0,1 0 0,0 0 0,0 0-1,-1 0 1,1 1 0,0-1 0,0 0 0,0 0 0,-1 1 0,-2 2-12,-1-1 0,1 1 1,0 1-1,0-1 1,0 0-1,1 1 0,-1-1 1,1 1-1,-3 5 1,-15 37-69,3 10 158,-17 104 0,13-57-386,-10 68 346,23-120 112,-4 50 69,12-96-169,0-1 0,-1 1-1,2 0 1,-1 0 0,0 0 0,1-1 0,0 1 0,2 7 0,-2-11-32,-1-1 1,0 0-1,1 0 1,-1 1-1,0-1 1,0 0-1,1 0 1,-1 0-1,0 1 1,1-1-1,-1 0 1,0 0-1,1 0 1,-1 0-1,1 0 1,-1 0-1,0 0 1,1 0 0,-1 0-1,0 0 1,1 0-1,-1 0 1,0 0-1,1 0 1,-1 0-1,1 0 1,-1 0-1,0 0 1,1-1-1,9-2 162,7-6-119,0-1 1,-1-1-1,0 0 0,-1-1 1,0-1-1,-1 0 1,-1 0-1,0-2 0,0 0 1,-2 0-1,0-1 0,9-18 1,-15 26-118,-1 0-1,-1 0 1,1 0 0,-1 0 0,-1-1 0,0 1-1,0-1 1,2-17 0,-4 26 33,1 0 0,0 0 1,0-1-1,-1 1 0,1 0 1,0 0-1,0 0 0,-1 0 1,1 0-1,0 0 0,0 0 1,0 0-1,-1 0 0,1 1 0,0-1 1,1 1-1,17 4 117,-6-1-28,106 27-108,-101-28 67,0 0 0,-1-2 0,1 0 0,34-2 0,-39-1 15,-2 2 21,0-2-1,0 0 1,0 0 0,0-1 0,11-4-1,36-13-150,-47 16-130,-10 4 236,0 0 0,0 0 0,0-1 0,0 1 0,0 0 0,0-1 0,0 1 0,0-1 0,0 1 0,-1-1 0,2-1 0,-3 12-265,-7 8-8,5-11 248,0 0 0,1-1 0,0 2-1,-3 10 1,-4 16-53,4-19 79,1 0 0,-3 18 0,0 2 15,6-34-18,1 0 0,-1 0 0,1 0 0,0 0 0,0 1 0,0-1 0,0 0 0,0 0 0,0 0 0,0 0 0,0 1 0,0-1 0,0 0 0,1 0 0,0 1 0,-1 1 211,4-4-147,0 0 0,-1 0 0,1 0 0,-1 0 0,0-1 0,1 1 1,-1-1-1,0 0 0,0 0 0,0 0 0,3-3 0,4-2 12,155-124-235,-152 120 147,-8 7-19,9-6-316,-14 10 335,0 0 0,0 0 1,0 0-1,0 0 1,0 0-1,0 0 0,0 0 1,0 0-1,0 0 1,0 0-1,1 0 0,-1 0 1,0 0-1,0 0 1,0 0-1,0 0 0,0 0 1,0 0-1,0 0 1,0 0-1,0 0 0,0 0 1,0 0-1,0 0 1,0 0-1,0 0 0,1 0 1,-1 0-1,0 0 1,0 0-1,0 1 0,0-1 1,0 0-1,0 0 1,0 0-1,0 0 0,0 0 1,0 0-1,0 0 1,0 0-1,0 0 0,0 0 1,0 0-1,0 0 1,0 1-1,0-1 0,0 0 1,0 0-1,0 0 1,0 0-1,0 0 0,0 0 1,-4 11-105,-11 19-18,11-22 90,-1 1 0,-4 12-1,2-1 47,4-12 0,0 0-1,0 0 1,1 0 0,0 1-1,0-1 1,1 1 0,0-1 0,0 1-1,2 15 1,0-14-108,-1-9 127,0 1-1,1 0 1,-1-1-1,0 1 1,1 0-1,-1-1 1,1 1 0,-1 0-1,1-1 1,0 1-1,0-1 1,1 2-1,-1-2-2,0-1-1,0 1 1,1-1-1,-1 1 1,0-1-1,1 1 1,-1-1-1,0 0 1,1 0-1,-1 0 1,0 0 0,1 0-1,-1 0 1,0 0-1,1 0 1,-1-1-1,0 1 1,1-1-1,0 0 1,23-6 44,-1-2-1,0 0 1,36-21-1,-23 11 85,-8 4-85,0 0 1,26-21 0,-39 24-48,-1-1 0,0 0 0,-1-1 1,20-25-1,-20 19-5,-1 0 0,-1-1 0,15-34 0,22-72-168,-34 85 133,9-33 18,8-16-150,-30 86 103,0 1 1,0-1-1,-1 1 0,1-1 0,-1 0 1,0 1-1,0-1 0,-1 0 0,0 0 1,1 0-1,-2 0 0,1-4 0,0 9 43,-1-1 0,1 1 0,0 0-1,0 0 1,0 0 0,0-1 0,0 1 0,0 0 0,-1 0-1,1 0 1,0 0 0,0-1 0,0 1 0,-1 0-1,1 0 1,0 0 0,0 0 0,0 0 0,-1 0 0,1 0-1,0 0 1,0 0 0,-1-1 0,1 1 0,0 0-1,0 0 1,0 0 0,-1 0 0,1 0 0,0 0-1,0 1 1,-1-1 0,1 0 0,0 0 0,0 0 0,-1 0-1,1 0 1,0 0 0,0 0 0,0 0 0,-1 1-1,1-1 1,0 0 0,0 0 0,0 0 0,0 0-1,-1 1 1,-10 9-56,4 0 57,1-1 1,0 1-1,0 1 0,1-1 1,0 1-1,1 0 1,-4 17-1,0-4-35,-88 296 140,70-230-284,23-82 194,1 0-1,0 1 0,1-1 1,-1 0-1,1 1 0,1-1 1,0 0-1,0 1 1,1-1-1,-1 1 0,2-1 1,-1 0-1,1 1 0,4 8 1,-5-14 9,1 0 1,0 1-1,0-1 0,0 0 1,0 0-1,0 0 0,1-1 1,-1 1-1,1 0 0,-1-1 1,1 0-1,0 1 0,0-1 1,0 0-1,1-1 0,-1 1 1,0 0-1,1-1 0,-1 0 1,1 0-1,-1 0 0,1 0 1,-1-1-1,1 1 0,0-1 1,-1 0-1,1 0 0,5-1 1,12-4 61,-1-1 0,0-2 1,0 0-1,20-11 1,68-48-37,-27 18-21,-46 25-346,-65 65-208,18-25 499,0 0 1,-16 31-1,24-39 47,0 0 1,1 0-1,0 1 1,1-1-1,-1 1 1,1-1-1,1 1 1,-1 14-1,2-21 4,0 0 0,0 0 0,0 0 0,0 0 0,0 0 0,1 0 0,-1 0 0,1-1-1,-1 1 1,1 0 0,0 0 0,0 0 0,-1-1 0,1 1 0,0 0 0,1-1 0,-1 1 0,0-1 0,3 3 0,-2-3-9,0 0 0,0 0 1,0 0-1,0 0 1,0 0-1,0-1 1,0 1-1,0-1 0,0 0 1,0 1-1,0-1 1,0 0-1,0 0 1,0 0-1,0-1 0,4 0 1,15-4 84,0-1 0,36-17-1,-7 4-6,-8 4-71,0-2 0,-1-2 1,-1-1-1,73-50 0,-105 63-21,-7 6-51,0 0 0,0 0 0,0 0 0,1 0 0,-1 0 1,0 0-1,1 0 0,-1 0 0,1 1 0,-1-1 0,4-1 0,-5 2 49,0 1-1,0-1 1,0 0 0,1 0-1,-1 0 1,0 0-1,0 0 1,0 0-1,0 0 1,0 0 0,0 1-1,0-1 1,0 0-1,1 0 1,-1 0-1,0 0 1,0 0 0,0 1-1,0-1 1,0 0-1,0 0 1,0 0 0,0 0-1,0 1 1,0-1-1,0 0 1,0 0-1,0 0 1,0 0 0,0 0-1,0 1 1,0-1-1,0 0 1,0 0-1,0 0 1,0 0 0,0 1-1,-1-1 1,1 0-1,0 0 1,0 0 0,-4 8 2,-4 3 0,5-7-1,0 0 1,0 0-1,0 0 1,1 0 0,-1 1-1,1-1 1,0 1-1,1 0 1,-3 7-1,4-8-19,-3 6 11,2 0 1,-1 22-1,2-30 18,0 0 0,0 0 0,0 0 0,0 0 0,0 0 0,1 0 0,-1 0 0,1 0 0,0 0 0,-1 0 0,1 0 0,0-1 0,0 1 0,0 0 0,0 0 0,1-1 0,-1 1 0,0-1 0,1 1 0,-1-1 0,1 1 0,1 0 0,-1-1 22,0-1 0,0 0 0,0 0 0,-1 0 0,1 0 0,0 0 0,0-1 0,-1 1 0,1 0 0,0-1 0,0 1 0,-1-1 0,1 0 0,-1 1 0,1-1 0,0 0 0,1-1 0,-2 1-10,4-2 25,0 0 0,0 0 0,0-1 0,-1 0 0,1 0 0,6-9 1,-9 11-38,0 0 0,0 0 0,-1-1 0,1 1 0,-1-1 0,0 1 0,0-1 0,0 0 0,0 1 0,0-1 0,0 0 0,-1 0 1,1 0-1,-1 0 0,0 1 0,0-5 0,0 4-25,-1 1-1,1-1 1,-1 1 0,1 0-1,-1-1 1,0 1 0,0 0 0,0-1-1,0 1 1,-1 0 0,1 0-1,-1 0 1,1 0 0,-1 0 0,0 0-1,1 0 1,-1 1 0,0-1 0,0 1-1,0-1 1,-1 1 0,1 0-1,0 0 1,-3-2 0,-4 1-44,0 1 0,0 0 0,1 0 0,-1 1 0,-17 1 1,0 0-98,12 2 194,11-1-6,8-3-16,3-1-34,1 1 0,-1 0-1,1 0 1,13 2 0,17-2-55,68-15 221,-71 9-151,1 2 1,0 1 0,52 2-1,-58 3-33,-12-1 31,22 4 0,-36-3 28,0 0 0,0 0 0,-1 0 1,1 1-1,0 0 0,-1 0 0,1 0 1,-1 0-1,6 5 0,-9-7-16,0 1 0,0 0 0,0-1 0,0 1 0,-1 0 0,1 0 0,0 0 0,-1-1 0,1 1 0,-1 0-1,1 0 1,-1 0 0,1 0 0,-1 0 0,1 0 0,-1 0 0,0 0 0,0 0 0,1 0 0,-1 0 0,0 1 0,0-1 0,0 0 0,0 0-1,0 0 1,-1 2 0,0 0 22,-1 1 0,1-1-1,-1 1 1,0-1-1,-4 7 1,5-9 13,0 1 0,-1 0 0,1 0 0,0 0 0,0 0 0,1 0 0,-1 0 0,0 0 0,0 2 1,3-4 13,0 0 1,0 0-1,0 0 1,0 0-1,0-1 1,0 1-1,0-1 1,3 0-1,37-15-59,0-2 1,71-42-1,-60 30 190,-42 23-151,6-4-38,-16 10 0,-1 1-1,1 0 1,-1-1-1,1 1 1,0 0-1,-1 0 1,1-1-1,0 1 1,-1 0-1,1 0 1,0 0-1,0 0 1,-1 0-1,1 0 1,0 0-1,-1 0 1,1 0-1,0 0 1,-1 0-1,2 1 1,-2 1-20,1-1 0,-1 1 0,1 0 0,-1 0 0,0-1 0,0 1 0,0 0 0,0 0 0,0 0 0,0 2 0,-1-1-38,-2 31-45,2-27 155,1 0 0,-1-1 0,1 1 1,1 13-1,0 18-41,-1-30 72,0-1 1,1 1 0,1 10-1,-2-12 1147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7:5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8128,'-39'-13'4192,"44"13"-3264,-1 0-608,1 0 128,9 0-256,6 0-320,-1 0 64,1 0-1696,-2 4 992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7:5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8960,'0'-18'4064,"62"2"-3520,-29 2 192,6 7-512,15-14 896,2 3-640,26-3-256,-6 3-192,16 2-32,-7 2 0,-7 2 0,-11 8 0,-15-1-1504,-8 5 832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7:5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 7456,'-16'-46'3392,"12"41"-2944,-7 1-96,22 8-288,-11 5-1888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7:5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64 7232,'-30'-55'3264,"35"50"-2848,-5 1-832,0 8 128,6-4-1664,8 9 1120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0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2 534 4064,'0'0'199,"0"0"0,0-1 0,-1 1 0,1 0 0,0 0 0,0-1 0,0 1 1,0 0-1,0 0 0,0-1 0,0 1 0,0 0 0,0-1 0,0 1 0,0 0 0,0 0 0,0-1 0,0 1 0,0 0 0,0-1 1,0 1-1,0 0 0,0 0 0,1-1 0,-1 1 0,0 0 0,8-12 1821,17-13-1987,-15 16 811,99-118 867,-45 51-1204,-57 68-456,11-12 221,0-2 1,-1 0 0,22-38 0,-38 59-264,-1 0 1,0 0-1,0 0 0,1 1 1,-1-1-1,0 0 1,0 0-1,0 0 1,0 0-1,0 1 1,0-1-1,0 0 1,0 0-1,0 0 1,0 0-1,-1-1 1,1 2-18,-1-1 1,1 1-1,0 0 1,0 0-1,0-1 1,-1 1-1,1 0 1,0 0-1,0 0 1,-1-1-1,1 1 0,0 0 1,0 0-1,-1 0 1,1 0-1,0-1 1,-1 1-1,1 0 1,0 0-1,-1 0 1,1 0-1,0 0 1,-1 0-1,1 0 0,0 0 1,0 0-1,-1 0 1,1 0-1,0 0 1,-1 0-1,1 0 1,0 1-1,-1-1 1,1 0-1,0 0 1,0 0-1,-1 0 0,1 0 1,0 1-1,-1-1 1,1 0-1,0 0 1,0 1-1,0-1 1,-1 0-1,1 0 1,0 1-1,0-1 1,-11 12 97,0 0 1,1 0 0,1 1-1,0 0 1,1 1 0,1 0-1,0 0 1,0 1 0,2-1-1,0 2 1,-6 26-1,10-38-16,1 1 0,-1-1 0,1 1-1,0-1 1,0 1 0,0-1 0,0 1-1,1-1 1,0 1 0,0-1-1,0 1 1,2 4 0,-2-7-15,1 0-1,-1 0 1,0-1 0,0 1 0,1 0-1,-1 0 1,1-1 0,0 1-1,-1-1 1,1 1 0,0-1 0,0 0-1,0 0 1,0 0 0,0 0 0,0 0-1,0 0 1,0 0 0,1-1-1,-1 1 1,0-1 0,0 0 0,1 1-1,-1-1 1,4 0 0,9-1 74,1-1-1,-1 0 1,1 0 0,-1-2 0,0 0 0,0-1-1,0 0 1,14-8 0,-13 5-94,-1 0 0,0-1-1,0-1 1,-1-1 0,0 0 0,22-23-1,-12 7 7,-2-1 0,-1 0 0,-1-2 0,17-34-1,12-29 223,-48 91-281,-1 1 0,1 0 0,0 0 0,-1 0 0,1 0 0,0-1 0,0 1 0,0 0 0,0 0 0,1-1 0,-2 2 13,1 0 0,-1 0-1,0 0 1,0 0 0,0 0-1,1 0 1,-1 1 0,0-1-1,0 0 1,0 0 0,0 0-1,1 0 1,-1 0 0,0 0-1,0 0 1,0 1 0,0-1-1,0 0 1,0 0 0,1 0-1,-1 0 1,0 1 0,0-1-1,0 0 1,0 0 0,0 0-1,0 0 1,0 1 0,0-1-1,0 0 1,0 0 0,0 0-1,0 1 1,0-1 0,0 0-1,0 0 1,0 0 0,0 1-1,0-1 1,-2 35-9,1-27-18,1-6 26,-3 43 49,-3 1 0,-15 64-1,13-81 93,-2 0 0,0 0-1,-22 38 1,31-64-61,-1-1-1,1 1 1,-1-1-1,0 1 1,0-1-1,0 0 1,0 0-1,0 0 1,-4 2 0,5-3-49,0-1 0,0 1 0,0-1 1,0 0-1,0 1 0,0-1 0,0 0 1,-1 0-1,1 1 0,0-1 0,0 0 1,0 0-1,0 0 0,0 0 0,0-1 1,-1 1-1,1 0 0,0 0 0,0-1 1,0 1-1,0 0 0,0-1 0,0 1 1,0-1-1,0 0 0,0 1 1,0-1-1,1 0 0,-3-1 0,1 0-35,0-1-1,0 1 1,0-1-1,0 0 1,0 1-1,0-1 1,1 0-1,-1 0 1,1 0 0,0 0-1,0-1 1,0 1-1,1 0 1,-1 0-1,1-1 1,-1 1-1,1 0 1,0 0-1,0-1 1,1 1-1,-1 0 1,1-1-1,-1 1 1,1 0-1,0 0 1,0 0-1,2-4 1,-1 3-19,0 1 1,1-1-1,-1 1 1,0-1 0,1 1-1,0 0 1,0 0-1,0 0 1,0 0-1,1 1 1,-1-1-1,0 1 1,1 0-1,0 0 1,0 0-1,-1 0 1,1 1-1,0 0 1,0 0-1,1 0 1,-1 0-1,0 0 1,0 1-1,0 0 1,0 0-1,8 0 1,0 2 8,1 0 0,-1 1 0,0 0 0,0 1 0,0 0 0,0 1 0,18 9 0,-16-6-79,28 10-1,-5-8-6849,-28-7 4956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2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12 107 7296,'-7'-12'2413,"7"11"-2270,-1 1 0,1-1 0,-1 0-1,1 1 1,0-1 0,-1 1 0,1-1-1,0 0 1,-1 1 0,1-1-1,0 0 1,0 1 0,0-1 0,-1 0-1,1 1 1,0-1 0,0 0 0,0 1-1,0-1 1,0 0 0,0 0 0,0 1-1,1-1 1,-1 0 0,0 1-1,0-1 1,0 0 0,1 1 0,-1-1-1,0 0 1,1 0 0,5-5 357,0 0 0,1 0 0,-1 0 0,1 1 0,0 0 0,1 0 0,-1 1 0,1 0 0,0 0 0,14-4 0,-12 5-270,1 0 1,-1 0-1,1 1 0,-1 1 1,1 0-1,0 0 0,-1 1 1,15 2-1,-20-1-92,1 0 0,0 1 0,-1-1 0,1 2 0,-1-1 0,0 0 0,1 1 0,-1 0 0,0 0 0,-1 0 0,1 1 0,-1 0 0,1 0 0,-1 0 0,0 0 1,0 1-1,-1-1 0,0 1 0,0 0 0,0 0 0,0 0 0,3 9 0,-1 1 175,0 1 1,-1-1 0,0 1-1,-1-1 1,-1 1 0,0 32 0,-2-29-113,-1 1-176,1 1 0,1 0 0,1-1 0,1 1 0,10 39 0,-12-58-212,0 1 0,-1-1 0,2 0-1,-1 0 1,0 1 0,0-1-1,1 0 1,1 2 0,-2-3-551,1 0 0,-1 0-1,1 0 1,0 0 0,-1 0 0,1-1 0,0 1 0,-1 0-1,1-1 1,0 1 0,0-1 0,0 0 0,-1 0 0,1 1 0,0-1-1,3-1 1,9 1-4536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0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39 4992,'-34'-30'2240,"20"27"-1952,10-3-128,4 12-160,4-6-1056,10 7 576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0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12 778 4224,'-1'0'218,"1"0"1,-1 0-1,1-1 1,-1 1-1,1 0 1,-1 0-1,0 0 1,1 0-1,-1 0 1,1 0-1,-1 0 1,0 0-1,1 0 1,-1 0-1,-1 0 1404,10-2-447,0 0-836,1-1-1,-1 0 0,0-1 1,0 0-1,0 0 0,-1-1 1,1 0-1,-1-1 1,0 1-1,-1-1 0,8-9 1,7-9 459,31-50 1,-23 32-339,-16 22-151,-1-1 0,-1 0 0,11-28 1,10-20 403,-21 48-502,13-35 1,-15 38-127,-9 17-84,0 1 1,0 0-1,0 0 0,1 0 1,-1-1-1,0 1 0,0 0 1,0 0-1,0 0 0,0-1 1,0 1-1,1 0 0,-1 0 1,0 0-1,0 0 0,0 0 1,0 0-1,1-1 0,-1 1 1,0 0-1,0 0 0,0 0 1,0 0-1,1 0 0,-1 0 1,0 0-1,0 0 0,1 0 1,-1 0-1,0 0 0,0 0 1,0 0-1,1 0 0,-1 0 1,0 0-1,0 0 0,0 0 1,1 0-1,-1 0 0,0 0 1,0 1-1,1 2 7,0 2 12,0 0 0,0 0 0,-1 1 1,0-1-1,-1 8 0,0 4 99,-13 231 649,-2-145-453,15-94-201,-1-1 0,0 0 0,-1 0 1,0 0-1,-4 8 0,5-13-43,1-1 1,0 0-1,-1 0 0,1 0 1,-1 0-1,0 0 0,1 0 0,-1 0 1,-3 1-1,4-2-37,0-1-1,0 1 1,0-1-1,0 1 1,0-1 0,0 1-1,0-1 1,0 0-1,0 0 1,0 0-1,0 0 1,0 0 0,0 0-1,0 0 1,0 0-1,0 0 1,-1 0-1,1 0 1,0-1 0,0 1-1,0 0 1,-1-1-1,-3-2-16,0 0-1,0 0 1,1 0-1,-1-1 1,1 1-1,0-1 1,-1 0-1,2-1 1,-6-6-1,-1-3-39,1 0 0,-6-16 0,13 27-44,1 0-1,0 0 0,1 0 0,-1 0 1,0 0-1,1 0 0,-1 0 0,1 0 1,0-5-1,25 39-849,-20-27 931,-1 0-1,1-1 1,0 1 0,0-1 0,0 0 0,1 0 0,6 2-1,-1-1 119,0 0 0,21 4 0,-10-7 98,0 0-1,0-1 0,38-6 0,-57 6-218,20-3 40,0-1 1,-1-1-1,0-1 0,0-1 0,0-1 0,-1-1 0,0-1 0,-1 0 0,0-2 0,0 0 1,26-24-1,-37 28-53,0 0 0,-1-1 1,0 0-1,0 0 1,-1-1-1,-1 0 0,1-1 1,-2 1-1,1-1 1,-2 0-1,1-1 0,-1 1 1,-1-1-1,0 1 1,-1-1-1,0 0 0,-1 0 1,0 0-1,-2-16 1,1 26-17,0 0-1,0 0 1,0 0 0,-1 1 0,1-1 0,-1 0 0,1 0 0,-1 1 0,1-1 0,-1 0 0,0 1 0,0-1 0,0 1 0,0-1-1,0 1 1,0 0 0,-1-1 0,1 1 0,0 0 0,-1 0 0,1 0 0,-1 0 0,1 0 0,-1 0 0,1 0 0,-1 0 0,0 1-1,0-1 1,-3 0 0,2 0 1,0 1-1,0 0 0,0 0 1,-1 0-1,1 0 0,0 1 1,0 0-1,0-1 0,-1 1 1,1 0-1,0 0 0,0 1 1,0-1-1,1 0 0,-1 1 1,-3 2-1,-2 2 9,0 1 1,1 0-1,0 1 0,0-1 1,1 1-1,0 1 0,0-1 1,0 1-1,2 0 0,-1 0 1,1 0-1,0 1 0,1 0 1,0 0-1,0 0 0,1 0 1,1 0-1,0 0 0,0 0 1,1 0-1,0 1 0,1-1 1,0 0-1,0 0 0,1 0 1,1 0-1,-1 0 0,2 0 1,-1 0-1,2-1 0,4 9 1,11 21 290,-14-25 481,-9-6-400,3-7-352,0-1 1,0 0 0,-1 1-1,1-1 1,0 0-1,-1 1 1,1-1 0,-1 0-1,1 0 1,0 1 0,-1-1-1,1 0 1,-1 0 0,1 0-1,0 0 1,-1 0-1,1 1 1,-1-1 0,1 0-1,-1 0 1,0 0 0,10 2-290,-5 0 394,1-1 1,0 0 0,0 0 0,0 0-1,0 0 1,0-1 0,7 0 0,-3-1-89,-1-1 0,1-1 1,-1 1-1,1-1 0,-1-1 1,0 0-1,0 0 0,-1 0 1,1-1-1,-1 0 0,0-1 1,0 1-1,-1-1 0,1-1 1,9-12-1,7-10-79,-3-1 0,0-1-1,-2-1 1,21-49 0,-4-6 318,-33 82-399,-4 9-43,-4 14 7,-2 13 79,-21 49-1,11-31 125,-15 33-94,-59 104 1,59-122 90,29-58-23,-112 203-20,100-185 93,-1 0-1,-1-2 1,-1 0 0,-1-1 0,0-1-1,-27 20 1,42-37-40,0 1 0,0-1 0,-1 0 0,1 0 0,-1-1 0,1 1 0,-1-1 0,0 0 0,-9 1 0,13-3-25,-1 0 1,0 1 0,0-2-1,1 1 1,-1 0-1,0 0 1,0-1 0,1 1-1,-1-1 1,1 0 0,-1 0-1,1 0 1,-1 0 0,1-1-1,-1 1 1,1 0-1,0-1 1,0 0 0,0 0-1,0 1 1,0-1 0,0 0-1,-2-3 1,-1-3-24,0 1 1,1-1-1,0 0 1,1-1-1,-1 1 0,1 0 1,1-1-1,0 0 1,0 0-1,-1-11 1,2 7-2,1 0 1,0-1-1,0 1 1,2-1-1,-1 1 1,6-20-1,-1 13-47,0 1 1,17-35-1,-19 47 37,0-1 0,0 1 0,1 0 1,1 0-1,-1 1 0,1 0 0,0 0 0,0 0 0,1 1 0,8-6 1,8-3-1,1 2 0,45-18 0,56-10-53,-4 2 127,-93 26-70,0-1 1,44-28 0,48-42 157,-113 78-136,91-71 24,17-12-128,-91 71 86,1 2-1,52-24 0,-72 37-6,0 0-1,0 0 0,0 1 1,0-1-1,0 1 0,0 0 0,6 0 1,-9 1 2,0 0 0,-1 1 0,1-1 0,0 0 0,-1 1 0,1-1 0,0 1 0,-1-1 0,1 1 0,-1 0 0,1 0 0,-1-1 1,1 1-1,-1 0 0,0 0 0,1 1 0,-1-1 0,0 0 0,0 0 0,0 1 0,0-1 0,0 0 0,0 1 0,0-1 0,0 2 0,1 3-10,1 0 0,-2 0 0,1 0 0,-1 0 0,0 0 0,0 0 0,-1 0 0,1 0-1,-1 1 1,-1-1 0,0 8 0,-2 2 16,0-1 1,-1 1-1,-7 17 0,3-11 73,0-1 0,-2-1 0,0 1 0,-1-1 0,-21 26 0,7-11 537,31-43 99,4-6-702,15-16 0,150-145-548,-172 171 517,0 1 0,1 0 1,-1 0-1,6-3 1,-8 6 21,-1-1 0,1 1 0,0 0 0,-1-1 0,1 1 1,0 0-1,-1-1 0,1 1 0,0 0 0,0 0 0,-1 0 0,1 0 1,0 0-1,0 0 0,-1 0 0,1 0 0,0 0 0,-1 0 0,1 0 1,0 0-1,0 0 0,-1 1 0,1-1 0,0 0 0,-1 0 0,1 1 1,0-1-1,-1 0 0,1 1 0,-1-1 0,1 1 0,0-1 0,-1 1 1,1-1-1,-1 1 0,1 0 0,1 3-6,-1-1 0,1 1 0,-1-1 1,0 1-1,0-1 0,0 1 0,0 0 0,-1-1 1,1 7-1,-3 35 67,-15 67 152,16-100 186,1-12-381,0 0 0,0 0 1,1 0-1,-1 0 0,0 0 1,0 0-1,0 0 0,0 1 1,0-1-1,1 0 0,-1 0 1,0 0-1,0 0 0,0 0 1,0 0-1,1 0 0,-1 0 1,0 0-1,0 0 0,0 0 1,0-1-1,1 1 0,-1 0 1,0 0-1,0 0 0,0 0 1,0 0-1,0 0 0,1 0 1,-1 0-1,0 0 0,0 0 1,0-1-1,0 1 0,0 0 1,1 0-1,16-20 292,-15 17-300,55-76-117,10-12 108,-55 76-34,1 1 0,1 0 0,27-21 0,-37 32-8,0 0 0,1 0 1,-1 1-1,0 0 1,9-4-1,-12 6 41,0 0 1,0-1-1,1 1 0,-1 0 0,0 0 0,0 0 1,0 0-1,1 0 0,-1 0 0,0 0 1,0 0-1,0 0 0,1 1 0,-1-1 1,0 0-1,0 1 0,0-1 0,0 1 1,0-1-1,0 1 0,0 0 0,0-1 1,0 1-1,0 0 0,0 0 0,0 0 0,0-1 1,1 3-1,-1 0 9,1 0 0,-1-1 0,1 1 0,-1 0 0,0 0 0,0 0 0,-1 1 0,1-1 0,-1 0 0,1 4 0,-1 37 0,-1-24-14,1 7 38,2 0 0,8 50 1,-8-73-20,-1 1 0,1-1 0,0 1 0,0-1 0,0 0 1,1 0-1,0 0 0,3 4 0,-4-5 30,0-1-1,0 1 1,0-1 0,1 0-1,-1 0 1,1 0-1,0 0 1,-1 0 0,1-1-1,0 1 1,0-1 0,6 2-1,-2-1 23,1-2 0,0 1 0,0-1-1,-1-1 1,1 1 0,0-1 0,0 0 0,-1-1-1,1 0 1,-1 0 0,1-1 0,-1 0 0,0 0-1,0 0 1,10-8 0,7-5-5,0-2 0,36-36 0,-42 36-67,-2-1 1,16-23 0,-20 25-76,1 1 0,0 0 0,1 1-1,21-19 1,-34 34 78,0-1 0,0 0 0,0 0 0,0 1 0,0-1 0,0 0 0,0 1 0,0-1 0,0 1 0,0 0 0,0-1 0,0 1 0,0 0 0,0 0 0,1-1-1,-1 1 1,0 0 0,0 0 0,0 0 0,0 0 0,1 1 0,-1-1 0,0 0 0,0 0 0,0 1 0,0-1 0,0 1 0,0-1 0,0 1 0,0-1 0,0 1 0,0 0 0,0-1 0,0 1 0,0 0 0,0 0-1,0 0 1,-1-1 0,1 1 0,0 0 0,-1 0 0,1 0 0,-1 0 0,1 2 0,3 4-24,-1 0 0,0 1-1,0 0 1,-1 0 0,2 8 0,-2 4 31,0-1 1,-1 0 0,-1 0-1,-1 1 1,-6 35 0,2-18 127,-3-11 286,7-23 28,5-12-21,7-9-426,0-1 1,1 2-1,1 0 0,0 0 1,1 1-1,1 1 0,19-16 1,26-13-214,-51 39 206,0 0 0,0 0 1,0 0-1,1 2 0,13-5 0,-21 7 2,-1 1 0,1 0 0,-1-1 0,1 1 1,0 0-1,-1 0 0,1 0 0,-1 0 0,1 0 0,-1 0 0,1 0 1,-1 1-1,1-1 0,-1 1 0,1-1 0,-1 1 0,1-1 0,1 2 0,-1-1 11,-1 0-1,-1 0 1,1 0-1,0 0 1,0 1-1,0-1 1,0 0-1,-1 0 1,1 1-1,-1-1 1,1 0-1,-1 1 1,1-1-1,-1 1 1,0-1-1,1 2 1,-1 5 5,0-1 0,-1 0 0,0 1 0,0-1 0,0 0 0,-3 8 0,-2 4-1,-1-1-1,-16 30 1,20-42 16,2 2 240,7-8-53,14-8 18,35-26-85,75-60 0,-96 68-186,-24 20 13,-1-1 0,1 2 1,20-9-1,-22 11-8,-8 2 27,1 1 1,0 0-1,0-1 1,0 1 0,0 0-1,0-1 1,0 1 0,0 0-1,0 0 1,0 0-1,0 0 1,0 0 0,0 0-1,0 0 1,0 0 0,0 0-1,0 1 1,0-1-1,0 0 1,0 1 0,0-1-1,0 0 1,0 1 0,1 0-1,-1 1-5,0-1 0,1 0 0,-1 1 0,0 0 0,0-1 0,0 1 0,0 0 0,0-1 0,0 1 0,-1 0 1,2 3-1,0 5-43,-1-1 0,1 0 1,-1 20-1,-1-9 73,-1-12 49,0 0 1,1 0-1,1 0 1,-1 0 0,1 0-1,1 0 1,-1 0-1,1 0 1,1 0-1,-1-1 1,7 13-1,-8-19-39,-1-1 0,1 1 0,0-1 0,-1 0 0,1 1 0,0-1 0,-1 1-1,1-1 1,0 0 0,0 0 0,-1 1 0,1-1 0,0 0 0,0 0 0,-1 0 0,1 0 0,0 0 0,0 0-1,0 0 1,-1 0 0,1 0 0,0 0 0,0 0 0,-1-1 0,1 1 0,0 0 0,0 0 0,-1-1 0,1 1-1,0-1 1,1 0 0,25-15 145,-26 15-153,9-7-4,-1 0 1,1 0 0,-2-1 0,1 0-1,-1 0 1,-1-1 0,0 0 0,0 0 0,5-12-1,-5 7 32,0 0 0,-2-1-1,1 1 1,-2-1-1,5-33 1,-8 45-79,-1-1-1,0 1 1,0 0 0,0 0-1,0-1 1,-2-6 0,2 11 32,-1-1-1,1 0 1,0 1 0,0-1 0,-1 0 0,1 1 0,0-1 0,-1 1 0,1-1-1,-1 0 1,1 1 0,0-1 0,-1 1 0,1-1 0,-1 1 0,1 0 0,-1-1 0,0 1-1,0-1 1,0 1 8,0 0 0,0 0-1,0 0 1,0 0 0,0 0-1,0 0 1,0 0 0,1 0-1,-1 0 1,0 1 0,0-1-1,0 0 1,0 1 0,0-1-1,1 1 1,-1-1 0,0 1-1,0-1 1,0 1 0,-5 5-41,1-1 1,0 1-1,0-1 0,1 1 1,0 1-1,0-1 1,0 1-1,1-1 0,-1 1 1,-1 8-1,-6 10-121,6-14 153,1 0 0,0 0 1,1 1-1,0-1 1,0 1-1,2 0 1,-1 0-1,2 0 1,-1 0-1,2 0 0,1 16 1,0-21 46,-1-1 0,1 1 1,0-1-1,0 0 0,1 0 0,4 9 0,-5-12 4,0-1-1,-1 1 0,1-1 0,0 0 0,0 0 1,1 0-1,-1 0 0,0 0 0,1 0 0,-1-1 1,1 1-1,-1-1 0,1 0 0,0 0 0,-1 0 1,7 2-1,-1-2-18,0 0 1,1 0 0,-1-1-1,1 0 1,-1-1-1,1 0 1,-1 0 0,0-1-1,9-2 1,11-5 74,34-17 0,-25 11-70,-15 5-29,0 0-1,0-1 1,-1-1 0,-1-2-1,0 0 1,-1 0 0,0-2-1,-1-1 1,-1 0 0,18-23-1,-17 17 25,5-5-40,-2 0 1,-2-1-1,19-36 1,-7 4 65,-9 19 11,31-83 0,-46 106-193,-5 14 103,0-1 1,0 1-1,-1-1 1,0 1-1,2-10 1,-4 15 28,1 0-1,0-1 1,0 1 0,0 0 0,0 0-1,0 0 1,0 0 0,0 0 0,-1-1-1,1 1 1,0 0 0,0 0-1,0 0 1,0 0 0,0 0 0,-1 0-1,1 0 1,0 0 0,0-1 0,0 1-1,0 0 1,-1 0 0,1 0 0,0 0-1,0 0 1,0 0 0,-1 0 0,1 0-1,0 0 1,0 0 0,0 0-1,0 0 1,-1 0 0,1 1 0,0-1-1,0 0 1,0 0 0,0 0 0,-1 0-1,1 0 1,0 0 0,0 0 0,0 0-1,0 1 1,0-1 0,-1 0 0,1 0-1,0 0 1,0 0 0,-10 7-135,7-4 76,0 1 0,-1 0 0,2-1 0,-1 1 0,-4 8 0,-6 9-82,4-6 165,0 0-1,1 0 0,1 0 1,-6 18-1,-15 68-190,-6 69 30,30-139 156,1 0 0,2 0 0,4 48 1,-3-75 31,1 0 0,-1-1 0,1 1 0,0 0 0,0 0 0,0 0 0,1-1 0,-1 1 0,1 0 0,0-1 1,0 0-1,4 5 0,-5-7-23,0 1 0,1-1 0,0 0 0,-1 0 0,1 0 0,0 0 0,0 0 0,0 0 0,0 0 0,-1 0 0,1-1 0,0 1 0,0-1 0,0 0 0,0 1 0,0-1 0,0 0 0,1 0 1,-1 0-1,0-1 0,0 1 0,0 0 0,0-1 0,0 1 0,3-2 0,1-1-15,0 0 1,0 0 0,0-1-1,0 1 1,9-9 0,8-5 1,11-4-18,-1-1 0,42-38 0,-75 60 7,30-29-40,36-40 0,-66 68 28,0 0 0,1 1 0,0-1 0,-1 0-1,1 1 1,-1-1 0,1 0 0,0 1 0,-1-1 0,1 1 0,0-1 0,0 1 0,-1-1 0,1 1 0,0 0 0,1-1-1,-2 1 6,1 0-1,-1 0 0,0 1 0,1-1 0,-1 0 0,0 0 0,1 0 0,-1 0 1,0 1-1,0-1 0,1 0 0,-1 0 0,0 1 0,0-1 0,1 0 0,-1 0 1,0 1-1,0-1 0,0 0 0,0 1 0,1-1 0,-1 0 0,0 0 0,0 1 1,0-1-1,0 0 0,0 1 0,1 6-60,0 0-1,-1-1 1,0 10-1,0-6 81,0-8-24,-1 23 68,6 37 1,-3-29-106,0 5 119,-2-36-66,1 1 1,0-1 0,-1 0-1,1 1 1,0-1-1,0 0 1,0 1-1,0-1 1,1 0 0,-1 0-1,1 0 1,1 2-1,-2-3 20,1 0 1,0-1-1,-1 1 0,1-1 0,0 1 1,-1-1-1,1 1 0,0-1 0,0 0 0,-1 0 1,1 0-1,0 0 0,3 0 0,-1 0 11,7-1 16,1 0 1,-1-1-1,0 0 1,1-1-1,-1 0 1,0-1 0,13-6-1,71-41-216,-90 48 163,13-7 26,-1-1 0,-1 0 0,0-2 0,0 0 0,22-24 0,-28 26 57,-8 10-99,0-1 0,-1 0 0,1 0-1,0 0 1,-1 0 0,0 0 0,3-4 0,-2 3-136,-2 5-33,-2 9 59,-4 9 138,1 0 1,1 0 0,0 0-1,0 36 1,6-28 184,-2-27-171,0 0 0,1 0 0,-1 0 0,0 0 0,0 0 0,1 0 0,-1 0 0,0 0 1,1 0-1,-1 0 0,1 0 0,-1 0 0,1 0 0,0-1 0,-1 1 0,1 0 0,0 0 1,0 0-1,-1-1 0,1 1 0,0-1 0,0 1 0,2 0 0,0 0 16,1-1-1,0 0 1,0 0 0,-1 0-1,1 0 1,0-1-1,0 1 1,-1-1 0,1 0-1,6-3 1,2-1-40,20-13-1,-8 5 25,46-24 101,89-44-133,-122 62 32,-19 10 15,23-10-1,-10 5-49,-18 6-228,-14 8 218,-1 1 0,1 0 0,0-1 0,-1 1 0,1 0 0,0 0 0,0 0 1,0 0-1,0 0 0,0 0 0,0 0 0,-1 3 0,-11 9-38,-25 14 148,22-17-58,1 1 1,0 1-1,0 0 1,1 1-1,-12 16 0,12-14-191,12-12 165,-1-1-1,1 1 0,-1 0 1,1 0-1,0 0 0,0 0 1,0 0-1,0 0 0,1 0 1,-1 1-1,1-1 0,0 1 1,0-1-1,0 1 1,0 4-1,1-7 2,0 0 1,0 0-1,1 0 1,-1 0-1,0 0 1,1 0-1,-1 0 1,1 0-1,-1 0 1,1 0-1,-1 0 0,1 0 1,0 0-1,-1 0 1,1-1-1,0 1 1,0 0-1,-1-1 1,1 1-1,0 0 1,0-1-1,0 1 1,0-1-1,0 1 1,0-1-1,0 0 0,0 1 1,0-1-1,1 0 1,5 2 45,0-1 0,-1 0 0,10 0 0,-10-1-49,28 1 109,1-2 0,59-10 0,-34 4 11,-32 2-130,-1 0 0,0-2-1,0 0 1,-1-2 0,0-2 0,-1 0 0,0-1 0,30-20 0,-3-3 140,-47 31-124,-4 4-1,0 0-1,0-1 1,0 1-1,0-1 0,1 0 1,-1 1-1,-1-1 1,1 0-1,0 0 1,0 0-1,0 0 1,0 0-1,0 0 0,-1 0 1,1 0-1,-1 0 1,1 0-1,0 0 1,-1 0-1,1-2 0,-1 3-8,0-1-1,1 1 0,-1-1 0,0 1 0,0 0 0,0-1 0,1 1 0,-1-1 1,0 1-1,1 0 0,-1-1 0,0 1 0,1 0 0,-1 0 0,0-1 0,1 1 1,-1 0-1,1 0 0,-1 0 0,0-1 0,1 1 0,0 0 0,1-1-433,-8 1-1529,4 0 1423,1 0-1,-1 1 1,1-1 0,-1 1 0,1 0 0,-1-1-1,1 1 1,0 0 0,0 0 0,-2 1 0,-6 4-2626,-3 3 549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0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43 8480,'-67'-34'3840,"28"31"-3360,25-2-512,10 10-96,-12-5 192,12 0-32,-1 0-128,0 0-1120,10 0 672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0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98 8896,'-42'-30'4032,"51"26"-3520,10-1 576,6 5-704,28-3 896,9-3-705,20-1 257,-6 2-480,30-8 32,4 10-256,8-6-64,-11 4-32,-12 1-128,-18 4 64,-14-3-3071,-15 6 1695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1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437 440 2816,'-4'-5'7040,"2"-1"-3789,2 5-3126,0 0 0,-1 0 0,1 0-1,-1 0 1,1 0 0,-1 0 0,1 0-1,-1 0 1,1 0 0,-1 0 0,0 0-1,0 0 1,1 0 0,-1 1 0,-1-2 0,-1 0-80,1 1 0,-1-1-1,0 0 1,0 1 0,0 0 0,0 0 0,-1 0 0,1 0 0,0 0 0,0 1 0,0-1 0,-1 1 0,1 0 0,0 0 0,-5 0 0,-3 2 25,1-1-1,-1 2 0,-12 3 1,-14 6 244,-47 22 1,64-25-138,0 2 0,2 0-1,-24 17 1,31-20-65,1 1-1,0 0 1,0 0-1,1 1 1,0 1 0,-12 18-1,19-27-55,1 0 1,0 1-1,0-1 0,0 1 0,0-1 0,0 1 1,0-1-1,1 1 0,-1-1 0,1 1 1,0 0-1,-1-1 0,1 1 0,1 0 0,-1-1 1,0 1-1,1 0 0,-1-1 0,1 1 0,0-1 1,-1 1-1,1-1 0,3 5 0,-2-4 18,-1-1-1,1 0 0,0 0 0,1 0 0,-1 0 1,0 0-1,0 0 0,1 0 0,-1-1 0,1 1 1,0-1-1,-1 0 0,1 0 0,0 0 1,0 0-1,0 0 0,0-1 0,-1 1 0,1-1 1,0 0-1,4 0 0,8 0 18,0-1 1,0-1-1,0-1 1,0 0-1,-1 0 1,1-2-1,-1 0 0,0-1 1,0 0-1,0-1 1,16-11-1,-16 9-88,-1-1-1,0-1 1,-1 0-1,0-1 1,-1 0 0,-1 0-1,1-1 1,-2-1-1,0 1 1,8-18-1,-12 21-8,-1 0 0,0 0 1,0-1-1,-1 1 0,0-1 0,-1 0 0,0 0 0,-1-11 0,0 19-34,-2 0-1,1 1 1,0-1 0,0 0 0,-1 0-1,0 0 1,1 1 0,-1-1-1,0 0 1,-2-2 0,3 4 27,-1 1 0,1-1 1,-1 1-1,1-1 1,0 1-1,-1-1 0,1 1 1,-1-1-1,0 1 0,1 0 1,-1-1-1,1 1 0,-1 0 1,0 0-1,1-1 1,-1 1-1,1 0 0,-1 0 1,0 0-1,1 0 0,-1 0 1,0 0-1,1 0 0,-1 0 1,0 0-1,1 0 1,-1 0-1,0 0 0,1 0 1,-1 0-1,0 1 0,1-1 1,-1 0-1,0 0 0,1 1 1,-1-1-1,1 1 1,-1-1-1,1 0 0,-1 1 1,1-1-1,-1 2 0,-2 0-27,0 1 0,1-1 0,-1 1 0,1 0-1,-1 0 1,1 0 0,0 0 0,1 1 0,-1-1 0,-1 5-1,-11 38-34,9-25 139,1-4-2,-4 25 0,7-36-36,1 0 0,-1-1 0,1 1 0,1 0 0,-1-1 0,1 1 0,0 0-1,2 8 1,-1-12 28,-1 1 0,1-1 0,-1 1 0,1-1-1,0 0 1,0 0 0,0 0 0,0 0 0,0 0-1,1 0 1,-1 0 0,0-1 0,1 1-1,-1-1 1,1 0 0,0 0 0,-1 0 0,1 0-1,0 0 1,0 0 0,0-1 0,5 1 0,-2-2 3,0-1 1,0 1 0,0-1 0,-1-1 0,1 1-1,-1-1 1,1 0 0,-1 0 0,0-1 0,0 1-1,0-1 1,-1 0 0,1 0 0,-1-1 0,0 1-1,4-7 1,5-7-10,-1-1 0,-1 0-1,10-21 1,47-119 46,-28 62-76,-28 69-67,-2 0-1,0 0 1,8-49 0,-17 74 5,-1 0 1,1 0 0,-1 1 0,0-1-1,0 0 1,0 0 0,0 0 0,-2-4-1,2 7 25,0 0 0,0-1 0,-1 1 0,1-1-1,0 1 1,0 0 0,-1-1 0,1 1 0,0 0 0,-1 0 0,1-1-1,-1 1 1,1 0 0,0 0 0,-1-1 0,1 1 0,-1 0-1,1 0 1,-1 0 0,1 0 0,0 0 0,-1 0 0,1 0-1,-1 0 1,1 0 0,-1 0 0,1 0 0,-1 0 0,1 0-1,-1 0 1,1 0 0,0 0 0,-1 0 0,1 0 0,-1 1-1,1-1 1,0 0 0,-1 0 0,1 1 0,-1-1 0,-1 1-23,0 0 0,0 0 0,0 1 1,0-1-1,0 0 0,1 1 0,-3 2 0,-7 11 70,1 1-1,1 1 1,0 0-1,1 0 1,1 0-1,1 1 1,-8 36-1,-11 135 139,22-160-136,-3 81 317,6-95-171,1 0 0,0 0 0,1-1 0,1 1 0,7 22 0,-9-34-114,0 0 1,1 0-1,-1 0 0,1 0 1,0 0-1,0 0 0,2 2 1,-3-4-46,0 0 1,0 0-1,-1 0 0,1-1 1,0 1-1,0 0 0,0-1 1,0 1-1,0-1 1,1 1-1,-1-1 0,0 0 1,0 1-1,0-1 0,0 0 1,0 0-1,1 0 1,-1 0-1,0 0 0,0 0 1,0 0-1,0 0 0,1 0 1,0-1-1,7-2 22,0 0 0,-1-1 1,1 0-1,-1 0 0,0-1 0,0 0 0,0 0 0,-1-1 0,0 0 0,0 0 1,9-11-1,-8 6-41,1 1 1,-2-2 0,1 1-1,-2-1 1,1 0 0,-2 0-1,7-17 1,-12 24-38,1 1 0,-1-1 0,0 0 0,0 1 0,0-1 0,-1 1 0,0-1 0,0 1 0,0-1 0,0 1 0,-1 0 0,-2-6 0,4 10 33,0-1-1,0 1 1,0 0-1,0-1 1,0 1-1,0 0 1,0 0-1,0-1 1,0 1-1,0 0 1,0 0-1,0-1 1,1 1-1,-1 0 1,0 0-1,0-1 1,0 1-1,0 0 1,0 0-1,1 0 1,-1-1-1,0 1 0,0 0 1,0 0-1,1 0 1,-1 0-1,0-1 1,0 1-1,0 0 1,1 0-1,-1 0 1,0 0-1,0 0 1,1 0-1,-1 0 1,0 0-1,0 0 1,1 0-1,-1 0 1,0 0-1,1 0 1,-1 0-1,0 0 1,0 0-1,1 0 1,-1 0-1,0 0 1,1 0-1,20 2-2,-16-1 28,26 1 6,1 0 0,-1-2 0,45-6 0,92-23-4,-157 27-30,10-5-1,-18 6-9,1 0 0,0 0 0,-1 0 1,1 0-1,6 0 0,-10 2 3,0-1 0,0 1 0,0 0 0,0-1 0,0 1 0,0 0 0,0 0 1,0-1-1,0 1 0,-1 0 0,1-1 0,0 1 0,0 0 0,-1-1 0,1 1 0,-1 0 0,1-1 0,-1 1 0,-12 23-22,-6 4-174,-35 38 0,35-45 236,2 1-1,0 1 0,-17 29 0,33-49 6,-1 1 1,1-1-1,0 0 0,0 0 0,0 1 0,0-1 0,1 0 0,-1 1 1,1-1-1,0 1 0,0-1 0,0 5 0,0-7 0,1 1 0,-1 0 0,1-1 0,-1 1 0,1-1 0,-1 1 0,1-1 0,0 1 0,0-1 0,0 0 0,0 1-1,0-1 1,0 0 0,0 0 0,0 1 0,1-1 0,-1 0 0,0 0 0,1-1 0,-1 1 0,1 0 0,-1 0 0,1-1 0,-1 1 0,1 0 0,-1-1 0,4 1 0,-1 0 41,1-1 0,0 0 0,0 1 0,0-2 1,0 1-1,-1 0 0,1-1 0,0 0 0,0 0 1,-1 0-1,1-1 0,-1 0 0,1 0 1,-1 0-1,8-5 0,-2 0-32,-1 0-1,0 0 1,0-1 0,-1-1-1,11-12 1,-15 15-69,-1 1 0,1 0 1,-1-1-1,-1 0 0,1 0 1,-1 0-1,0 0 0,0 0 0,-1 0 1,0-1-1,0 1 0,0-1 1,-1 1-1,0 0 0,0-1 0,-1 1 1,0-1-1,0 1 0,0 0 1,-1 0-1,0 0 0,0-1 1,0 2-1,-1-1 0,0 0 0,0 0 1,0 1-1,-6-7 0,8 11 6,1 0 0,-1 1-1,0-1 1,1 0 0,-1 1 0,0-1-1,0 0 1,1 1 0,-1-1 0,0 1-1,0-1 1,0 1 0,0 0-1,1-1 1,-1 1 0,0 0 0,0 0-1,0-1 1,0 1 0,0 0 0,0 0-1,0 0 1,-2 0 0,2 1 16,0-1 1,0 1 0,0-1-1,0 1 1,-1 0 0,1 0-1,0-1 1,0 1 0,0 0-1,1 0 1,-1 0 0,0 0-1,0 0 1,0 0 0,0 2-1,-1 0 12,0 1-1,0-1 1,1 1-1,0 0 1,0-1 0,0 1-1,0 0 1,0 0-1,1 0 1,0-1-1,0 7 1,0-8 14,0 0 1,1 1-1,-1-1 1,1 0-1,0 0 0,0 0 1,-1 0-1,1-1 1,0 1-1,1 0 1,-1 0-1,0-1 0,1 1 1,-1 0-1,1-1 1,-1 1-1,4 1 1,-2-1 40,1 0 1,-1 0-1,1-1 1,-1 0-1,1 0 1,-1 0 0,1 0-1,0 0 1,6 0-1,-3-1 0,0 0-1,0 0 0,0-1 1,0 1-1,0-2 1,0 1-1,0-1 0,0 0 1,0-1-1,7-3 1,37-21 71,17-11-50,-56 30-49,-2 2-89,0 0-1,0 0 0,16-6 1,-27 19-35,1 0 1,-1 0 0,-1-1-1,1 1 1,-5 10 0,-35 68 119,41-84 11,-1 1-1,0-1 0,1 1 1,0 0-1,-1-1 1,1 1-1,0-1 0,-1 1 1,1-1-1,0 1 1,0 0-1,0-1 0,1 1 1,-1-1-1,0 1 1,1 0-1,-1-1 1,1 1-1,-1-1 0,1 1 1,0-1-1,1 3 1,-1-3 2,0-1 1,0 0 0,0 1-1,1-1 1,-1 0 0,0 0-1,0 0 1,0 0 0,0 0-1,1 0 1,-1 0 0,2-1-1,1 1 59,2 0-53,0-1-1,0 0 1,0 0 0,0 0 0,-1-1-1,1 1 1,0-1 0,5-4-1,7-3-31,18-13-1,3-2 9,5-4 55,-20 12-62,-18 11-9,0 1-1,0-1 0,9-10 0,-11 10-2,1 0 0,0 0-1,0 1 1,0 0 0,6-4-1,-8 7-25,-2 0 13,-1 1 1,1 0-1,0 0 1,-1-1-1,1 1 1,-1 0-1,1 0 0,-1-1 1,1 1-1,-1-1 1,0 1-1,1 0 1,-1-1-1,1 1 0,-1-1 1,0 1-1,1-1 1,-1 1-1,0-1 1,0 1-1,1-1 0,-1 0 1,0 1-1,0-1 1,0 1-1,0-1 1,0 1-1,1-2 1,-2 15-122,-1 0 0,-3 17 1,4-28 121,0 1 0,1-1 0,0 0 0,-1 0 0,1 1 0,0-1 0,0 0 0,1 5 0,0 7-33,-10 24 5,6-14 23,2-20 9,0 1-1,0-1 1,1 1-1,-1-1 1,2 7-1,-1-9 7,0-1-1,0 0 1,1 0-1,-1 1 1,1-1 0,-1 0-1,1 0 1,-1 0-1,1 0 1,0 0 0,-1 0-1,1 0 1,0 0-1,0 0 1,0 0-1,0 0 1,0 0 0,0 0-1,0-1 1,0 1-1,0-1 1,0 1 0,3 0-1,1 2 45,1-2-1,-1 1 0,1-1 1,0 1-1,0-2 0,0 1 1,0-1-1,-1 1 0,1-2 1,0 1-1,0-1 0,0 0 1,0 0-1,-1 0 0,9-4 0,-1 1 38,-9 3-55,1 0 1,-1 0 0,-1-1-1,1 0 1,0 0 0,0 0-1,0 0 1,3-3-1,6-7 13,-1 1 0,0-1 0,-1-1 0,-1 0 0,0 0 0,14-27-1,54-116-89,26-46 76,-91 182-70,-10 15 15,1 0 0,-1 1 0,0-1 1,0-1-1,-1 1 0,0 0 0,0-1 0,0 1 0,0-1 0,1-8 0,-3 13 18,0 1-1,0 0 0,0 0 0,0 0 0,0-1 0,0 1 0,0 0 0,0 0 0,0-1 0,0 1 0,0 0 0,0 0 0,0 0 0,0-1 0,0 1 0,0 0 0,0 0 0,0 0 0,-1-1 0,1 1 0,0 0 0,0 0 0,0 0 1,0-1-1,0 1 0,0 0 0,-1 0 0,1 0 0,0 0 0,0 0 0,0-1 0,0 1 0,-1 0 0,1 0 0,0 0 0,0 0 0,0 0 0,-1 0 0,1 0 0,0 0 0,-1 0 0,-8 6-167,-9 13-47,18-19 224,-9 14-26,0-1 1,1 1 0,0 1-1,2-1 1,-1 1-1,2 0 1,-5 19-1,-18 111 54,28-141-35,-39 329 148,30-277-122,10-53-720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1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8640,'0'-6'905,"2"-11"2960,-2 17-3745,1-1 1,-1 0-1,0 1 0,1-1 0,0 1 0,-1-1 0,1 1 0,-1-1 0,1 1 0,-1-1 1,1 1-1,0 0 0,-1-1 0,1 1 0,0 0 0,0 0 0,-1-1 0,1 1 1,0 0-1,-1 0 0,3 0 0,14-2 1033,1 1 0,0 1 1,31 4-1,55 13-863,-77-12-159,186 43-108,-126-20-3587,-75-23 380,-4 3 982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1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47 3808,'0'-12'8165,"-7"26"-5226,-21 31-1427,17-28-1057,-16 29-1,13-17-164,7-15-19,0 1 0,1 0-1,0 0 1,1 0 0,-5 27-1,11-18 330,-1-23-552,0-1 0,0 1-1,0 0 1,1 0 0,-1 0-1,0 0 1,1 0 0,-1 0-1,1 0 1,-1-1 0,1 1-1,0 0 1,-1 0 0,1-1-1,0 1 1,-1 0 0,1-1-1,0 1 1,0-1 0,-1 1-1,1-1 1,0 1 0,1-1-1,3 2 53,0-1 0,0 0 0,0-1 0,1 1 0,-1-1 0,0 0 0,0-1 0,0 1 0,0-1 0,0 0 0,0 0 0,0-1 0,0 1 0,5-3 0,2-2 1,1 0 0,-1-1 0,-1 0 0,12-10 1,-10 6-51,0 0 1,-1-1-1,0 0 1,11-18-1,35-57-6,-17 23 69,3-2-120,-47 98 118,-5 11 169,-2 0 0,-3-1 0,-1-1 1,-26 55-1,17-49-146,-2-1 0,-3-1 1,-45 57-1,-85 81 116,154-178-204,0 0 0,-1-1 0,0 0 0,0 0 0,0 0 0,0-1 0,-1 1 1,1-1-1,-1-1 0,0 1 0,0-1 0,0 0 0,-11 2 0,12-3-77,1-1 0,-1 0 0,0 0-1,1 0 1,-1 0 0,0-1 0,1 0 0,-1 0-1,1 0 1,-1 0 0,1-1 0,0 0-1,-1 0 1,1 0 0,0 0 0,0-1-1,0 0 1,-6-5 0,4 1-35,0 0 0,0 0 0,1 0 1,0-1-1,0 0 0,1 0 0,0 0 0,1 0 1,-1-1-1,2 0 0,-1 1 0,-1-16 0,3 22 66,1-1-1,0 0 0,0 0 1,1 1-1,-1-1 0,0 0 1,1 1-1,0-1 0,-1 0 1,1 1-1,0-1 0,1 1 1,-1-1-1,0 1 0,1 0 1,-1-1-1,1 1 0,0 0 1,-1 0-1,1 0 0,0 0 1,1 1-1,2-4 0,4 0 24,-1 0 0,1 0 0,-1 1 0,19-7 0,-3 4 82,1 0 0,43-5 0,51 2 323,-82 10-279,60 7 1,-60-4-239,-4 3 32,0-1-3660,-29-4 2491,0-1-1,1-1 0,-1 1 1,0 0-1,0-1 0,6-2 1,30-12-5655,-12 5 4224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1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8064,'0'0'350,"0"-1"1,-1 0 0,1 0-1,-1 0 1,1 1-1,-1-1 1,1 0-1,-1 1 1,0-1 0,1 0-1,-1 1 1,0-1-1,1 0 1,-4-1 3002,22 1 1161,10-4-2896,-15 2-1009,25-2 97,1 2 0,62 2 0,-50 1-776,-22 2 332,-9 0-1771,-6-2-4375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1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7040,'-19'0'2282,"19"0"-2204,0 0-1,0 0 1,0 0-1,0 0 0,0 0 1,-1 0-1,1 0 1,0 0-1,0 0 0,0 0 1,0 0-1,0 0 1,0 0-1,-1 0 0,1 0 1,0 0-1,0 0 0,0 0 1,0 0-1,0 0 1,0 0-1,0 0 0,-1 0 1,1 1 309,0-1-310,0 0 1,0 0-1,0 0 0,0 0 1,0 0-1,0 0 1,0 1-1,0-1 0,-1 0 1,1 0-1,0 0 1,0 0-1,0 0 0,0 0 1,0 0-1,0 1 1,0-1-1,0 0 0,0 0 1,0 0-1,0 0 1,0 0-1,0 0 0,1 1 1,-1-1-1,0 0 1,0 0-1,0 0 0,0 0 1,0 0-1,0 0 0,0 0 1,3 5 2531,1-2-1993,1 0 0,-1-1 0,1 1 0,-1-1 0,1 0 0,0 0 0,7 2 0,-3 0-67,17 3 161,0-1-1,0-1 0,1-1 0,36 0 0,-54-3-612,-6-1-110,93 4 188,-77-5-1619,26-4 1,-30 3-1032,0 5 768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1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120 132 9216,'-7'2'4334,"0"5"-4243,4-3 465,-2 2 210,0 0 1,0 0-1,0 0 0,1 1 1,-4 8-1,-6 7 380,4-7-369,1 1 1,1-1-1,-13 33 0,19-43-686,0-1-1,1 1 0,0 0 0,0 0 0,0-1 0,0 1 0,1 0 0,0 0 0,0 0 1,1 0-1,-1 0 0,1-1 0,0 1 0,0 0 0,0 0 0,1-1 0,0 1 0,0-1 0,4 7 1,-4-8-52,0-1 0,0 0 0,0 1 0,0-1 0,1 0 0,-1 0 0,1-1 1,0 1-1,-1 0 0,1-1 0,0 0 0,0 1 0,0-1 0,0 0 0,0-1 1,0 1-1,0-1 0,1 1 0,-1-1 0,5 0 0,5 0 42,0-1-1,0-1 1,18-5 0,-28 7-79,39-9 61,-1-2 0,0-2 0,0-2 0,67-35 0,-92 42-34,-1-2 0,0 0 0,-1-1 0,1 0 0,-2-1 0,0 0 0,-1-1 0,0-1 0,-1 0-1,0-1 1,-1 0 0,-1 0 0,14-33 0,-20 43-19,-1-1 0,0 0 0,0 0 0,0 0 1,-1 0-1,0 0 0,0 0 0,-1-11 0,0 15-16,0 0 1,-1 0 0,1 0-1,0 0 1,-1 0 0,0 0-1,1 0 1,-1 0 0,0 0-1,0 0 1,0 1-1,0-1 1,-1 0 0,1 1-1,0-1 1,-1 0 0,-2-1-1,1 0-13,0 1 0,-1 0 0,1 0 0,-1 1 0,0-1 0,1 1 0,-1-1 0,-7 0 0,-2 0-38,0 1 1,0 0 0,0 1 0,-20 2 0,7 1-40,0 1 1,1 2-1,0 1 1,-28 11 0,15-3-1131,-67 40 1,52-21-2466,47-29 2059,0 0 0,1 0 0,-8 10 0,5-2-1562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2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16 7968,'0'-1'128,"0"1"0,0-1 1,0 0-1,0 0 0,-1 1 0,1-1 1,0 0-1,-1 0 0,1 1 1,0-1-1,-1 1 0,1-1 1,-1 0-1,1 1 0,-1-1 0,1 1 1,-1-1-1,0 1 0,1-1 1,-1 1-1,1-1 0,-1 1 0,0 0 1,1-1-1,-1 1 0,-1 0 1,1 0 78,-1 0 1,1 0 0,0 1 0,-1-1 0,1 1-1,-1-1 1,1 1 0,0-1 0,0 1 0,-1 0 0,1 0-1,0 0 1,0 0 0,-2 1 0,-78 63 4907,39-35-3780,-47 24 1,-38 12 553,-30 16-802,7-1-2623,123-69-861,5-4-1108,4 4-3638,9-1 1213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3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 2304,'1'-3'12003,"2"11"-9715,1 18-2846,-4 216 1405,-2-174-724,-10 178 219,-10 334 879,12-403-994,3-85 42,8 11 286,-1-103-549,0 1 1,0-1 0,0 0-1,0 0 1,-1 0 0,1 1 0,0-1-1,0 0 1,0 0 0,0 0-1,0 1 1,0-1 0,0 0-1,-1 0 1,1 0 0,0 0-1,0 0 1,0 1 0,0-1-1,-1 0 1,1 0 0,0 0-1,0 0 1,0 0 0,-1 0 0,1 0-1,0 0 1,0 0 0,0 0-1,-1 0 1,1 0 0,0 0-1,-2 0 292,4 0-107,-1 0 28,-11-25 26,7 8-167,0 4-76,0-1-1,0 2 1,-10-23 0,-2-5 69,1 0 0,-16-79 0,29 117-70,-15-56 20,-2-13-266,18 44-475,-1 73 1575,0-19-825,1 1 1,1-1-1,9 54 0,-5-66-15,0 0 0,1-1 0,1 0 0,10 15 1,9 21 46,-11-18 357,33 55 0,-46-83-378,-2-3 0,1 0 1,-1 0 0,0 0 0,1-1 0,-1 1-1,0 0 1,1 0 0,-1-1 0,1 1-1,-1 0 1,1 0 0,-1-1 0,1 1-1,0-1 1,1 2 0,2-23 603,0 8-521,0-1 0,1 1 0,0 0 0,13-23 0,-14 30-156,0 0 0,0 0 1,1 1-1,-1-1 1,1 1-1,0 0 0,0 0 1,1 1-1,-1 0 0,1 0 1,10-5-1,-11 7-181,-1 0 0,0 1 1,1-1-1,0 1 0,7-1 0,-10 2-496,0 0 0,1 0 0,-1 0 0,0 0 0,0 1 0,0-1 0,1 1 0,2 0 0,0 2-1504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3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 6720,'8'-12'2961,"-8"12"-2868,0 0 0,2-2 1769,-2 2-1769,0 0 0,0 0 0,0 0 0,0 0 0,1 0 0,-1 0 0,0 0 0,0 0 0,0 0 0,0 0 0,0 0 0,0 0 1,1 0-1,-1 0 0,0 0 0,0 0 0,0 0 0,2 1 1489,-2-1-1489,0 0 0,0 0 1,0 0-1,0 0 0,0 0 0,0 1 0,0-1 0,0 0 0,0 0 0,0 0 0,0 7 801,-1-1-1,0 0 0,-3 9 0,0 0-642,-2 8-38,3-14-150,1 0 0,0 0 0,0 0 1,0 15-1,2-22-57,0 0 0,0 0 1,0 0-1,0 0 0,1-1 0,-1 1 1,1 0-1,-1 0 0,1 0 1,0 0-1,0 0 0,-1-1 1,1 1-1,1 0 0,-1-1 0,0 1 1,0-1-1,0 1 0,1-1 1,-1 0-1,1 1 0,-1-1 1,1 0-1,0 0 0,-1 0 0,4 1 1,-2-1 30,-1 0 0,1-1 0,-1 1 0,1-1 1,0 0-1,-1 0 0,1 0 0,0 0 0,-1 0 1,1 0-1,-1-1 0,1 1 0,-1-1 0,1 0 1,-1 0-1,1 0 0,-1 0 0,1 0 0,3-3 1,4-3 111,1 0 1,16-17 0,-15 13-101,83-73 410,-43 35-198,-52 49-251,0 0-1,0 0 0,1 0 0,-1 0 1,0 0-1,0 0 0,0 0 0,0 0 0,0 0 1,0 0-1,1 0 0,-1 0 0,0 0 1,0 0-1,0 0 0,0 0 0,0 0 1,0 0-1,1 0 0,-1 0 0,0 0 1,0 0-1,0 0 0,0 0 0,0 0 1,0 0-1,1 0 0,-1 0 0,0 0 0,0 0 1,0 0-1,0 0 0,0 0 0,0 0 1,0 0-1,1 1 0,-1-1 0,0 0 1,0 0-1,0 0 0,0 0 0,0 0 1,0 0-1,0 0 0,0 1 0,0-1 1,0 0-1,0 0 0,0 0 0,0 0 0,0 0 1,0 0-1,0 1 0,0-1 0,0 0 1,0 0-1,0 0 0,0 0 0,0 0 1,0 1-1,0-1 0,0 0 0,0 0 1,0 0-1,0 0 0,0 0 0,0 0 1,0 0-1,0 1 0,-2 15 155,1-10-121,-1 10 2,-1 0 0,0 0 0,-2 0 0,-6 18 1,-2 2 16,13-35-59,-65 184 277,51-153-164,-1 0 0,-1 0-1,-35 47 1,48-74-114,0 0 0,-1-1-1,0 0 1,1 0 0,-1 0-1,-1 0 1,1-1 0,0 1-1,-1-1 1,0 0 0,1-1-1,-1 1 1,-1-1 0,1 0-1,-10 3 1,13-5-23,1 1 0,-1-1 0,1 0 0,-1 0 0,0 0 0,1 0 0,-1 0 0,1 0 1,-1 0-1,0 0 0,1-1 0,-1 1 0,1-1 0,-1 1 0,1-1 0,0 1 0,-1-1 0,1 0 0,-1 0 0,1 0 0,0 0 0,0 0 0,0 0 1,-1 0-1,1 0 0,0 0 0,0-1 0,1 1 0,-2-2 0,-1-2-29,2 0 1,-1 0-1,0 0 1,1 0-1,0 0 1,0 0-1,0-10 1,1 4 25,0-1 0,0 0 1,2 0-1,-1 0 0,1 1 1,1-1-1,0 1 0,5-12 0,1 3 46,1-1-1,1 1 1,16-24-1,-18 33 7,0 0 0,0 0 0,1 1-1,1 0 1,-1 1 0,2 0 0,-1 1 0,1 0 0,25-12 0,-14 10-473,1 0 0,1 2-1,0 1 1,39-7 0,-48 11-737,23-3-3112,3 5-3371,-13 4 4199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35.60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9596 63 1824,'-47'-57'8435,"45"57"-8358,-5-1 55,0 0 1,0 1-1,1 0 0,-10 1 1,-5 0-123,-109-3 544,53-1-323,1 3 0,-81 11 1,-293 17 17,341-26-40,-778 56 730,428-39-483,388-17-384,-190 0 123,-135 6 47,203-7-65,91-3-66,-209-4 195,-6 0 98,9-1-155,126 2-312,-88-3 576,-132-2-34,128-1-203,85 1 13,-207-5-220,-207-5 401,-152 20-203,636 3-133,-127 4 233,91-2-282,-193 15 465,241-14-516,-1 2 134,-41 2 200,-160-4-272,63 2-400,115-5-1143,18-1-1900,37 10-1394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36.97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11251 66 3904,'-20'-8'639,"0"0"-1,-1 1 1,0 0 0,0 2-1,-1 1 1,-25-2 0,-133 0 557,148 6-933,-456-5 2037,404 3-1853,-253 4 628,108-1-785,-86 6 153,-14-1 32,-56 0 75,-15 0-434,4 1 273,-12 0-122,296-7-216,-447-5 581,90 0 156,110 2-648,122 1-143,-142-4 422,22 2 41,-16-1 18,-20-1-39,160 4-35,-246 0 217,33 0-261,265 2-160,-171-5 662,-170 3-277,257 4-552,-110 9-132,112 0 177,-190 16-319,421-25 199,-393 63-1569,273-37-762,73-15-1146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38.11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10953 58 4896,'-20'-7'770,"-1"2"-1,-40-7 1,48 11-837,-151-11 1899,-476 35 2490,624-22-4217,-561 9 2071,513-10-2075,-40 0 238,-471 3 405,-536 6 18,1023-9-714,57 0 14,-1047-4 788,169-9-460,352 7-34,-44-1 45,-70-3-124,177 2 169,347 5-332,-27-1 146,-649-5 680,115 6-262,235 14-608,70 0-162,275-8-336,-54 0-2116,63-6-3673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39.13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11457 166 5408,'-4'-4'2629,"-7"-1"-3381,-6-2 1297,1 0 1,-2 1-1,1 1 0,-29-5 0,-73-4 922,84 11-1303,-667-29 2174,513 27-1508,-345-8 616,-361 9-199,843 4-1231,-961-9 720,587 4-329,210 2-248,-532 2 342,133 1 128,-820-21 654,1230 17-1110,-805-4 878,960 9-1032,-652 6-118,624-5 52,-785 22-189,862-24 236,-792 33-2304,449-31-2104,213-2 790,29-3 562,33-8-1717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2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1383 257 2720,'4'-2'10504,"-4"1"-10338,-9-5 1931,-17-7-1792,-71-17 2798,79 24-2416,-1 2 0,1 1-1,-38-3 1,-94 8 620,59 4-923,-15 1 213,-229-7-490,91 9 298,203-9-224,21 1-130,-1 0 0,1-2 1,0-1-1,-31-5 0,33 5-90,16 2 46,1 0 0,-1 0 0,0 0 0,0 0 0,0 0 0,0 0 0,1-1 0,-1 1 0,0-1 0,0 1 0,1-1 0,-1 0 0,-2-1 0,13 2 263,0 0 0,0 0-1,0-1 1,15-3 0,44-5 201,-19 4-270,412-32 620,-21 47-716,-223 0 222,-193-10-279,564 0 502,-193-5-198,-241 7-230,-54-2-70,389-5 83,-156 5 112,-155 1-334,17-1 103,543-4 219,-577 1-242,195-7 30,69-4 105,-51 3-144,-96 1-36,148-8-3,-236 9-4,266-18 75,-249 15-1,-88 5 24,203-5 64,-149 7-46,20 5-2121,-188-7-3408,6 6-3306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2976,'-8'4'11813,"-13"-1"-7279,19-2-4490,0 0-1,0 0 0,0 0 1,0 1-1,0-1 1,0 1-1,0 0 0,-2 1 1,-5 6 327,-1 1-117,0 1 1,0 0 0,-15 25-1,24-36-230,1 1 0,-1 0 0,1-1 0,0 1 0,-1 0 0,1 0 0,0-1 0,-1 1 0,1 0 0,0 0-1,0 0 1,-1 0 0,1-1 0,0 1 0,0 0 0,0 0 0,0 0 0,0 0 0,0-1 0,1 1 0,-1 0 0,0 0 0,0 0-1,1-1 1,-1 1 0,0 0 0,1 0 0,-1-1 0,0 1 0,1 0 0,-1-1 0,1 1 0,0 0 0,0 0 0,0 0 30,0 0 1,1-1 0,-1 1 0,0-1 0,0 1-1,1-1 1,-1 0 0,0 0 0,1 1-1,-1-1 1,0 0 0,1 0 0,-1 0 0,0 0-1,1-1 1,-1 1 0,0 0 0,1 0 0,-1-1-1,0 1 1,2-2 0,0 1-29,0 0 0,0 0 0,-1 0 1,1-1-1,0 1 0,-1-1 0,1 0 0,-1 0 0,0 0 1,0 0-1,1 0 0,-1-1 0,-1 1 0,1-1 0,0 1 1,-1-1-1,1 1 0,-1-1 0,0 0 0,1 0 0,-2 0 1,1 0-1,0 0 0,0 0 0,-1 0 0,0 0 0,1 0 1,-1 0-1,-1 0 0,1 0 0,-1-4 0,1 6-19,0 0 0,0 0 1,0 0-1,-1 0 0,1 0 0,0 0 0,0 0 0,-1 1 0,1-1 0,-1 0 0,1 0 0,-1 0 1,1 0-1,-1 1 0,1-1 0,-1 0 0,0 1 0,0-1 0,1 0 0,-1 1 0,0-1 0,0 1 1,1-1-1,-3 0 0,1 1 1,1 0 1,-1-1-1,0 1 1,0 0-1,1 0 1,-1 1-1,0-1 0,1 0 1,-1 0-1,0 1 1,1-1-1,-4 2 1,-2 1 22,0 1 0,0 0 0,0 0 0,-11 10 0,14-11-52,1-1-217,0 1 0,0 0-1,0-1 1,0 1 0,0 1 0,1-1-1,-1 0 1,-2 6 0,6-4-2914,6-2 938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2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51 338 2080,'-31'3'972,"30"-3"-768,0 0 0,0 0 0,1 0 0,-1 0 0,0 0 0,0 1-1,0-1 1,0 0 0,0 0 0,0 1 0,0-1 0,1 1 0,-1-1 0,0 1-1,0-1 1,1 1 0,-1-1 0,0 1 0,1 0 0,-1-1 0,0 1-1,1 0 1,-1 0 0,0 0 0,9-2 6450,6-2-5297,-12 2-1271,0 0 1,0 1-1,0-1 1,0 1 0,1-1-1,-1 1 1,0 0 0,0 0-1,0 0 1,3 0 0,13-1 287,0-3-83,35-7 464,-30 6-592,-1-1 0,0 0 0,0-2 1,0-1-1,20-11 0,-22 10-108,-6 3 25,0 0-1,0-2 0,-1 0 0,0 0 1,-1-1-1,13-13 0,-15 13 40,-1-1 1,12-17-1,-18 23-86,0-1-1,0 1 1,0-1-1,-1 0 1,0 0-1,0 0 1,-1 0-1,2-7 1,2-16 303,-3 18-413,0 0 1,0-19-1,-2 30 80,0 0-1,0 0 0,0 0 1,0 0-1,0 0 0,0 0 1,0 0-1,0 0 0,-1 0 1,1 0-1,0 0 0,0 0 1,0 1-1,0-1 0,0 0 1,0 0-1,0 0 0,0 0 1,0 0-1,0 0 0,0 0 1,0 0-1,-1 0 0,1 0 0,0 0 1,0 0-1,0 0 0,0-1 1,0 1-1,0 0 0,0 0 1,0 0-1,0 0 0,0 0 1,0 0-1,0 0 0,-1 0 1,1 0-1,0 0 0,0 0 1,0 0-1,0 0 0,0 0 1,0 0-1,0 0 0,0 0 1,0-1-1,-3 8 57,-2 8 32,0 0-1,-1-1 1,-1 1 0,0-1-1,-1-1 1,-1 1 0,0-1-1,0-1 1,-1 0 0,-1 0-1,0-1 1,-1 0 0,0-1-1,0-1 1,-1 1 0,-1-2-1,1 0 1,-1-1 0,0 0-1,-1-1 1,0-1 0,0 0-1,-17 3 1,27-7-79,-31 6 274,0-1 0,-48 2-1,117-16 297,-11 6-492,1 1 1,-1 0-1,0 2 1,1 1-1,-1 0 1,0 2-1,0 0 1,0 2-1,40 16 1,-48-17-213,-1 2 1,0 0 0,0 0 0,-1 1-1,0 1 1,0 0 0,-1 0 0,0 1 0,-1 1-1,0 0 1,0 0 0,-1 1 0,-1 0-1,0 1 1,12 25 0,-13-16-2247,1 0 677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2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17 108 5408,'-17'0'1728,"27"-3"3522,14-8-2914,17-9-1629,65-7 626,-50 15-922,-21 2-157,-15 4-70,0 1 1,1 1-1,0 0 0,-1 1 0,34 1 1,-51 2-98,1 0 0,0 1-1,-1 0 1,1-1 0,0 1 0,-1 0 0,1 1 0,-1-1 0,1 1 0,-1-1 0,0 1 0,0 0-1,0 0 1,0 1 0,0-1 0,0 1 0,0-1 0,-1 1 0,5 5 0,-5-3 36,1 0 0,-1 0 0,0 0 0,-1 0 0,1 0 0,-1 0 0,0 1 0,0-1 1,0 0-1,-1 1 0,0-1 0,0 1 0,-1 4 0,-6 38 403,-1 11-188,8-43-389,-2 14 198,3 41 0,0-61-450,1-1 1,-1 1-1,1-1 1,1 1-1,0-1 1,0 0-1,1 0 1,6 11-1,-9-18-9,0 0-1,1 0 1,-1 0-1,0 0 1,1 0 0,0 0-1,-1 0 1,1-1-1,0 1 1,0-1 0,0 1-1,0-1 1,0 0-1,0 0 1,0 0-1,0 0 1,1 0 0,-1 0-1,0-1 1,1 1-1,-1-1 1,0 1 0,1-1-1,-1 0 1,1 0-1,-1 0 1,1 0 0,-1 0-1,0-1 1,1 1-1,-1-1 1,0 0-1,1 1 1,-1-1 0,0 0-1,0 0 1,4-3-1,22-13-2721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2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2656,'1'0'433,"1"-1"1,0 1-1,0-1 1,0 0-1,-1 0 1,1 0-1,0 1 1,-1-1-1,1-1 1,-1 1-1,1 0 1,-1 0-1,1-1 1,-1 1-1,0 0 1,0-1-1,1 1 1,-1-1-1,0 0 1,0 1-1,-1-1 0,1 0 1,0 0-1,0-2 1,0 2-10,0 0 0,0 1 0,1-1 0,-1 0 0,0 1 0,1-1 1,-1 1-1,3-2 0,7-8 2543,-10 10-2782,1-1 1,-1 1-1,1 0 0,-1 0 1,1-1-1,-1 1 0,1 1 1,0-1-1,0 0 1,-1 0-1,1 1 0,0-1 1,0 1-1,0-1 1,0 1-1,0 0 0,0-1 1,0 1-1,3 1 1,14-4 298,41-6-245,1 1 1,85 1 0,-84 5-149,644-28 603,-188-16-552,-319 25 89,-163 17-169,154-17-119,-160 16-315,-8 1-4509,-24 4 4699,-15-1-1614,0 1 0,0 1 1,0 1-1,0 0 1,0 1-1,-31 10 0,33-6 307,-21 14 0,30-18 1188,-52 31-2750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2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0 9984,'-30'9'4512,"-7"9"-3936,3-6 768,9 6-865,-37 10 705,0 2-672,-25 18-128,17-2-224,-8 18-320,16-4 64,9 4-2911,15-4 1631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8:48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268 156 3072,'-14'-8'7584,"6"4"-6316,8 4-1242,-1 0 0,1 0 0,0 0 0,-1 0-1,1 0 1,0 0 0,-1 0 0,1 0 0,0 0-1,0-1 1,-1 1 0,1 0 0,0 0 0,0 0-1,-1 0 1,1-1 0,0 1 0,0 0 0,-1 0-1,1-1 1,0 1 0,0 0 0,0-1 0,0 2 251,1 0 1,0 0 0,0 0-1,0 0 1,0 0 0,0 0 0,0 0-1,0-1 1,0 1 0,0 0-1,0-1 1,0 1 0,0-1 0,1 1-1,-1-1 1,0 0 0,2 1-1,23 5-140,237 4 2487,-43-29-1584,-158 11-951,-1 3 0,85 2 0,-88 5 20,-31-2 114,52 8 0,-27-2 10,0-1 0,69-4 0,-82-1-31,257 4 379,-239-4-679,290-8 1023,-166-4-722,-4 3-421,-105 7 228,162 1 105,-112 3 31,-33-2-55,243-4-86,-193 0 11,-77 4 40,-3 0-107,228-14 542,-129 13-297,25-2 1,44 2-89,-109 3 12,-42-2-40,183-5 239,-100 5-425,-73 1 120,211-7 116,-146 6-75,57-3-37,-188 2-41,22 2-1,16-1 88,129-9-259,-58 4 175,34-8 134,-150 12-78,0-2 0,0 0 1,-1 0-1,25-10 0,25-7-129,-29 10 137,-20 7-58,0 1 1,23-2-1,-18 3-23,3-1 110,26 3-1,-14 0-285,29 4 44,-23-1 454,-32-3-332,-1 0 0,1 1 0,-1-1 0,0 2 0,1-1 0,-1 0 0,0 1 0,8 5 0,-2-1 170,26 6-310,-14-6 378,-21-6-216,0 0 1,0 0-1,0-1 1,0 1-1,0-1 1,5 0-1,14 2 149,-12 0-148,0 0 0,0 0 0,0-1 0,-1 0 1,14-1-1,-23 0 17,-1 0 1,1 0 0,0 0-1,-1 0 1,1 0-1,0 0 1,0 0 0,-1 0-1,1 1 1,0-1-1,0 0 1,-1 0 0,1 0-1,0 0 1,0 1-1,-1-1 1,1 0 0,0 0-1,0 1 1,0-1-1,0 0 1,-1 0 0,1 1-1,0-1 1,0 1 4,-1-1 0,1 1 0,0-1 1,0 1-1,-1-1 0,1 1 0,-1-1 0,1 0 0,0 1 1,-1-1-1,1 1 0,-1-1 0,1 0 0,-1 0 1,1 1-1,-1-1 0,1 0 0,-2 1 0,-17 3 14,-1 0-1,0-1 0,-33 0 1,-182 1-266,196-4 218,-156-5 44,57 5 62,17 0-46,47-3-157,-210-2 169,66 10-114,-90 11 155,170-12-118,107-4 16,-19 1 41,-40-1 164,51-2-167,-42 3 0,-245 1-193,171-4 326,-51-3-115,-57 1-10,0 9 200,62-1-246,-1-4 58,-123 10-24,151 7 190,-42-8-182,83-7 45,-51 8 116,65-5-128,72-3-64,-118-2-118,-21 0 412,-74 5-145,115-4-108,89-1 126,-12-4-170,39 2-22,-30 2 0,-110 2 37,-76 5-62,116 2 421,-172-10 0,175 2 60,63-2-252,18 0-146,-60 6 1,73-4-281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12.88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1 103 2400,'1'0'1712,"7"0"-1621,123-4 3114,-46-1-1739,26-6-1214,-47 5-104,251-11 509,3 19 304,-89 0-840,-83-1-126,258-6 453,-87 1 61,19 0-218,206-14-83,-439 15-107,137-5 167,124-2 83,122 2-309,649 21-74,-724-8 208,-248-6-48,57 0-178,413 5 383,-126-3 125,-271-2-191,343-2 64,378 3 85,-577-6-377,2-1 770,181-1-558,-360 16 111,-182-7-337,34 6-397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18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810 146 1568,'0'0'8074,"-12"-4"-6276,0-2-1348,0 1 0,-1 0 0,0 1 1,0 1-1,0 0 0,-21-2 1,12 4-245,1 1 0,0 1 0,0 1 0,-38 8 0,-9 1 406,37-8-376,-99 6-29,103-9-286,-1 1 286,-39-5 1,42-4 9,22 7-186,1 0-1,0 0 1,-1 0-1,1 0 1,-1 1 0,1-1-1,-1 1 1,0-1-1,1 1 1,-1 0-1,1 0 1,-1 0 0,-4 1-1,-3 0-190,10-1 179,-1 0 1,1 0 0,0 0-1,0 0 1,-1 0 0,1 0-1,0 0 1,-1 0-1,1 0 1,0 0 0,0 0-1,-1-1 1,1 1-1,0 0 1,0 0 0,-1 0-1,1 0 1,0-1 0,0 1-1,-1 0 1,1 0-1,0 0 1,0-1 0,0 1-1,0 0 1,-1 0-1,1-1 1,0 1 0,0 0-1,0 0 1,0-1 0,0 1-1,0-1 1,25-12 1174,76-21-891,-64 23-344,26-8 3,40-13 76,-98 30-80,15-6 176,-15 5-87,-6 2-165,-15 1 52,1 2 0,0 0 0,0 0 0,-15 5 0,-59 23-44,53-18 38,-8 5 152,-60 30 0,24-8-64,55-25-64,26-12 121,1-1 0,-1 0 0,0 0 0,1 1 0,-1-1-1,1 0 1,-1 0 0,3 1 0,27 10-163,0 0 0,48 10 0,19-5-3341,-61-13 1938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19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1737 291 1248,'5'5'9248,"-11"-9"-8885,0 0 0,-1 0 0,1 1 0,-1 0 1,0 0-1,0 1 0,0-1 0,0 2 0,-7-2 1,-55-10 410,-95-6 1,83 12-676,-249-6 971,-3 23-379,248-7-645,55-2-124,-12 2 411,-52-5-1,72-1-314,7 1 116,0 1 0,0 0 0,-27 2 1,24 0 82,-22-1 0,20 0-27,17 0-39,0 0 0,0-1 1,0 0-1,0 1 0,1-1 0,-1 0 1,0 0-1,0-1 0,1 1 0,-5-3 1,7 4-148,0 0 0,-1-1 0,1 1 0,0 0 0,-1-1 0,1 1 0,0 0 0,0-1 0,-1 1 0,1 0 0,0-1 0,0 1 1,0-1-1,-1 1 0,1-1 0,0 1 0,0 0 0,0-1 0,0 1 0,0-1 0,0 1 0,0-1 0,0 1 0,0-1 0,0 1 0,0 0 0,0-1 1,0 1-1,1-1 0,-1 1 0,0-1 0,0 1 0,0 0 0,1-1 0,-1 1 0,0-1 0,1 1 0,10-13-52,32-26 48,43-39 59,-69 60-46,-12 13-1,0-1-1,0 1 0,11-8 1,-15 12-9,0 0 0,0 0 0,0 0 0,0 0-1,0 1 1,0-1 0,0 0 0,0 0 0,-1-1 0,1 1 0,0 0 0,-1 0 0,1-2 0,-1 3-9,1 0 1,-1 0-1,0 0 0,0-1 0,0 1 1,0 0-1,0 0 0,0 0 0,0 0 1,0 0-1,0 0 0,0 0 0,0 0 1,0-1-1,0 1 0,0 0 0,-1 0 1,1 0-1,0 0 0,0 0 0,0 0 1,0 0-1,0-1 0,0 1 0,0 0 1,0 0-1,0 0 0,0 0 0,0 0 0,0 0 1,0 0-1,-1 0 0,1 0 0,0 0 1,0 0-1,0 0 0,0 0 0,0 0 1,0 0-1,0 0 0,-1-1 0,-8 5-337,0 2 278,1 0 1,1 1-1,-8 7 0,6-6 40,0 1-1,-13 7 0,-32 21-118,-92 46 0,115-69 42,15-8 87,0 2 1,1-1-1,-17 13 1,30-19 4,1 0-4,-1 0 0,1 1 0,-1-1 0,1 0 0,-1 1 0,1-1 0,-2 4 0,2-5 13,1 1 1,0-1 0,0 1-1,0-1 1,0 1 0,0-1-1,0 1 1,0-1 0,0 1-1,0 0 1,0-1 0,0 1-1,0-1 1,0 1 0,0-1-1,0 1 1,1-1 0,-1 1-1,0-1 1,0 1 0,1-1-1,-1 1 1,0-1 0,1 1-1,-1-1 1,0 0 0,1 1-1,-1-1 1,1 1 0,-1-1-1,1 0 1,-1 0 0,1 1-1,5 3 36,0-1-1,0 1 1,1-1-1,-1 0 1,1-1-1,12 4 0,46 5-48,-53-9-63,203 19-6920,-147-17 4821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21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847 207 2144,'-9'-10'7881,"7"7"-7718,-1 0 0,1 1 0,-1 0-1,1-1 1,-1 1 0,0 0 0,-4-2 0,-5-2 170,1 1 0,-1 0 0,-1 1 0,1 1 0,-15-3 0,-69-5 672,61 8-643,-194-18 1067,203 19-1223,-1 2-1,0 1 0,-30 5 0,47-4-105,-1-1 1147,6-1-1020,8-4-149,-1 0 1,1 0 0,0 0-1,0 0 1,0 1 0,0-1-1,6-4 1,28-24-171,-14 11-77,13-10 350,-41 31-299,1 1-1,-1 0 1,1 1-1,-8 2 1,-62 33-154,38-19 464,-57 22 0,69-33-136,12-3-18,0-1 0,1 2 0,-21 10 0,31-15-34,1 0 0,0 0 0,0 0 0,0 0 0,-1 1 0,1-1-1,0 0 1,0 0 0,0 0 0,0 0 0,0 0 0,-1 1 0,1-1 0,0 0 0,0 0 0,0 0-1,0 1 1,0-1 0,0 0 0,0 0 0,0 0 0,0 1 0,0-1 0,0 0 0,0 0 0,0 0-1,0 1 1,0-1 0,0 0 0,0 0 0,0 0 0,0 1 0,0-1 0,0 0 0,0 0 0,0 0-1,0 1 1,0-1 0,0 0 0,1 0 0,-1 0 0,0 0 0,0 1 0,0-1 0,0 0 0,0 0-1,1 0 1,-1 0 0,0 0 0,0 0 0,0 1 0,1-1 0,-1 0 0,0 0 0,0 0 0,0 0-1,1 0 1,-1 0 0,0 0 0,18 7 260,-12-5-213,15 6 112,61 21-246,23 6-7626,-70-23 2923,2 1 1634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23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1870 139 2304,'-4'-3'6921,"-4"0"-4815,-8 1-2682,15 1 1271,-14-3-215,-22-6 603,-11 6-280,33 3-527,0 0 1,-29 1-1,-57 3 964,22-2-603,-93 0-98,-669 7 959,642-8 1,184-4-1375,5 0 13,10 4-131,0 0 0,0 0-1,-1 0 1,1 0 0,0 0-1,0 0 1,0 0 0,0 0-1,0 0 1,0 0 0,-1 0-1,1 0 1,0 0 0,0 0-1,0 0 1,0 0 0,0 0-1,0 0 1,-1 0 0,1 0-1,0 0 1,0 0 0,0 0-1,0 1 1,0-1 0,0 0 0,0 0-1,0 0 1,-1 0 0,1 0-1,0 0 1,0 0 0,0 0-1,0 0 1,0 1 0,0-1-1,0 0 1,0 0 0,0 0-1,0 0 1,0 0 0,0 0-1,0 1 1,0-1 0,0 0-1,0 0 1,1 0 103,-2 1 2,-2-3 138,3 2-226,0 0 0,0 0-1,0-1 1,0 1 0,0 0-1,1 0 1,-1-1 0,0 1-1,0 0 1,0 0-1,0-1 1,0 1 0,0 0-1,0 0 1,1-1 0,-1 1-1,0 0 1,0 0 0,0 0-1,1-1 1,-1 1 0,0 0-1,0 0 1,0 0-1,1 0 1,-1 0 0,0 0-1,0-1 1,1 1 0,-1 0-1,0 0 1,0 0 0,1 0-1,-1 0 1,22-9 290,31-7-123,-46 14-99,203-58-54,-195 56-67,-8 2 31,0 0 1,0 0 0,-1-1 0,11-4 0,-12 4-1,-5 4-312,-13 9-136,1-3 385,0-1 0,-1 0 1,1-1-1,-1-1 1,-20 5-1,13-3 48,-347 92 83,342-91 86,1 1-1,-25 11 1,48-19-133,0 0 0,0 1 0,1-1 0,-1 0 0,0 1 0,0-1 0,1 1 0,-1-1 0,0 0 0,1 1 0,-1 0 0,1-1-1,-1 1 1,0 0 0,1 0-4,0-1 0,0 0 0,0 0 0,0 0-1,0 1 1,1-1 0,-1 0 0,0 0 0,0 0-1,0 1 1,0-1 0,1 0 0,-1 0-1,0 0 1,0 0 0,0 0 0,1 1 0,-1-1-1,0 0 1,0 0 0,0 0 0,1 0 0,-1 0-1,0 0 1,0 0 0,1 0 0,-1 0 0,0 0-1,0 0 1,1 0 0,30 2 756,-27-2-792,247 0-2696,-189 0 1364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25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3212 153 3072,'0'0'976,"0"-6"453,-13 8 2166,-11-8-2653,0 2-1,0 0 1,0 2 0,-46 0 0,-100 4 819,77-3-1522,-168 1 209,247 0-424,-211-5 533,-30-14 131,-21 0 11,27 5-273,-16 7 17,104 13-62,-162 28 1,189-10-425,-43 2 464,99-16-204,-49 5 180,83-11-133,-37 1 858,146-36 25,-52 25-1114,282-132 387,-282 133-652,-12 5 224,-1 0 0,1 0 0,-1 0 0,1-1 0,-1 1-1,1 0 1,-1 0 0,1 0 0,-1 0 0,1-1-1,-1 1 1,1 0 0,-1-1 0,1 1 0,-1 0-1,1-1 1,-1 1 0,0 0 0,1-1 0,-1 1-1,0-1 1,1 1 0,-1-1 0,0 1 0,0-1 0,1 1-1,-1-1 1,0 0 0,-1 1-34,0 0 0,0-1 0,0 1 0,0 0-1,0 0 1,0 0 0,0 0 0,0 0 0,0 0 0,0 0 0,0 0 0,-1 0 0,2 0 24,-71 11-532,-78 23 1,-65 30 757,198-59-165,-11 8 218,27-13-243,-1 0 1,1 1-1,-1-1 0,1 0 0,-1 1 1,1-1-1,-1 1 0,1-1 0,0 1 1,-1-1-1,1 1 0,0-1 0,-1 1 1,1-1-1,0 1 0,0-1 0,-1 2 1,1-1-7,0-1 1,1 1 0,-1-1 0,0 1-1,0-1 1,1 1 0,-1-1-1,0 0 1,1 1 0,-1-1 0,0 1-1,1-1 1,-1 0 0,0 1-1,1-1 1,-1 0 0,1 0 0,-1 1-1,1-1 1,-1 0 0,1 0-1,-1 0 1,1 0 0,-1 1 0,1-1-1,0 0 1,5 1-25,-1 0 1,1 0-1,0 0 0,0-1 0,8 0 1,4 0-90,96 4-2789,-46 0 1268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2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4054 5 1984,'-7'1'8727,"2"2"-6496,4-3-2256,0 1 0,0 0 0,0-1 0,-1 1 0,1-1 1,0 0-1,0 1 0,0-1 0,-1 0 0,1 1 0,0-1 0,-3 0 0,-28 0 1914,8 1-1045,0-2 0,-31-4 0,49 4-762,0 1 0,1 0 0,-1 0 0,0 0-1,-6 1 1,-71 0 163,-154-1-5,216 0-245,-226 4 730,-106 5-399,-34 3 202,-36 5-304,297-12-204,-107 2-3,-113-2 154,-106 13 191,266-15-383,-59 2 618,218-5-403,15-1-61,-1 1 0,1 1 0,-17 2 0,4-3 1819,28-7-1840,-1 2-176,-2 5 62,0-1-1,1 1 1,-1 0 0,0 0 0,0 0 0,0-1 0,0 1 0,0 0 0,0 0 0,0 0 0,0-1 0,0 1-1,0 0 1,-1 0 0,1 0 0,0-1 0,0 1 0,0 0 0,0 0 0,0 0 0,0 0 0,0-1 0,0 1-1,0 0 1,-1 0 0,1 0 0,0 0 0,0 0 0,0 0 0,0-1 0,0 1 0,-1 0 0,1 0 0,0 0-1,0 0 1,0 0 0,0 0 0,-1 0 0,1 0 0,0 0 0,0 0 0,0 0 0,-1 0 0,1 0 0,0 0-1,0 0 1,0 0 0,-1 0 0,1 0 0,0 0 3,0 0 0,0 0 0,0 0-1,0 0 1,0 0 0,0 0 0,0 0-1,0 0 1,1 0 0,-1 0 0,0 0 0,0 0-1,0 0 1,0 1 0,0-1 0,0 0 0,0 0-1,0 0 1,0 0 0,0 0 0,0 0 0,0 0-1,0 0 1,0 0 0,0 0 0,0 0 0,0 0-1,0 0 1,0 1 0,0-1 0,0 0 0,0 0-1,0 0 1,0 0 0,0 0 0,0 0-1,0 0 1,0 0 0,0 0 0,0 0 0,0 0-1,0 0 1,-1 0 0,1 0 0,0 0 0,0 1-1,0-1 1,0 0 0,0 0 0,0 0 0,2-5 329,10 0-245,1 1 0,0 0-1,1 0 1,23-2 0,8-2 3,27-7-160,84-6 0,-149 20 68,17-1-38,-23 2 41,0-1-1,1 1 0,-1 0 1,0 0-1,0-1 0,0 1 1,0 0-1,0-1 0,0 0 1,0 1-1,1-1 0,-1 1 1,1-3-1,-20 7-726,-5 1 299,-195 28-367,-7 2 770,160-21 433,-2-2 1,-120 5-1,207-18 11,1-2 0,34-8 0,-41 8-344,38-8 15,3-2-361,71-7 1,-12 14-2097,-2 11-3690,-54 3 3301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2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49 2144,'-3'-6'301,"3"4"-208,-1 1 1,0-1 0,1 1-1,-1-1 1,0 1 0,0 0-1,0 0 1,0-1 0,-2 0-1,2 1 70,1 1-1,0 0 0,0-1 1,0 1-1,-1-1 0,1 1 1,0 0-1,0-1 0,0 1 1,0-1-1,0 1 0,0 0 1,0-1-1,0 1 0,0-1 1,0 1-1,0 0 0,0-1 1,0 1-1,0-1 1,0 0-1,1-7 3034,8 7 2474,37-2-4626,78-3 715,142 13-1,-164-3-1931,-14-2-178,35 2-1338,-43 3-2649,-11 6 1293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0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2656,'-3'2'536,"-1"-1"0,1 0 0,0-1 0,-1 1 1,1 0-1,-1-1 0,1 0 0,-1 0 0,1 0 0,-1 0 0,-5-1 1,-7 0 1263,4 1 641,8 0-503,7 0 152,3 0-484,9 3-1218,0-1 1,1-1 0,-1-1-1,19-2 1,4 1-108,-14 1-179,-1 1 1,1 1 0,44 10-1,32 8 176,-99-20-268,0 0 1,-1 1 0,1-1-1,0 0 1,0 0 0,0 0-1,0 0 1,0 0-1,0 0 1,0 0 0,0 0-1,0 0 1,0 0 0,-1-1-1,2 1 1,7-5-5770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377 608 3328,'6'-7'574,"0"-1"0,10-9 0,-11 13 268,-1 0 1,0-1 0,0 1 0,-1-1 0,6-8 0,-8 10-459,-1 1 0,1-1 1,0 1-1,0 0 0,-1-1 0,0 0 1,1 1-1,-1-1 0,0 1 0,0-1 1,0 1-1,-1-1 0,1 1 0,-1-1 1,1 1-1,-1-1 0,-1-2 0,1 3-169,1-1-1,-1 1 1,0 0-1,0 0 0,-1 0 1,1 0-1,0 0 1,-1 0-1,1 0 0,-1 0 1,1 0-1,-1 1 0,0-1 1,0 1-1,0-1 1,0 1-1,0 0 0,0 0 1,-4-2-1,2 2-52,1 0 1,-1 1-1,0-1 0,1 1 1,-1 0-1,0 0 0,1 0 1,-1 1-1,1-1 0,-1 1 1,-6 2-1,-3 2 99,1 0 0,-1 1 0,2 1 1,-1 0-1,-21 16 0,-30 31 846,-21 15-75,81-67-1005,-12 9 165,0 0 0,1 1 0,0 1-1,1 0 1,-13 17 0,25-29-196,0 0 0,0 0 1,1 1-1,-1-1 0,0 0 0,0 1 0,1-1 0,-1 1 0,1-1 1,-1 1-1,1-1 0,0 1 0,0-1 0,-1 1 0,1-1 0,0 1 1,0-1-1,1 1 0,-1 0 0,1 2 0,0-2-42,0 0-1,0-1 0,0 1 1,0 0-1,1 0 1,-1-1-1,1 1 0,-1-1 1,1 0-1,-1 1 1,1-1-1,0 0 0,0 0 1,0 0-1,2 1 1,0 0-31,1 0 1,0-1 0,0 0 0,1 0 0,-1 0 0,0 0 0,0-1 0,0 0 0,1 0 0,-1 0 0,0-1 0,0 0 0,0 0 0,0 0 0,10-4 0,2-1-36,-1-2 0,0 1 0,21-15 1,-21 12 123,0 0 0,0-1 0,-1-1 0,-1-1 0,0 0 0,-1 0 0,0-2 1,-1 1-1,-1-2 0,15-25 0,-14 19-24,-1-2-1,-2 0 1,0 0-1,-1-1 1,7-47 0,-12 55 69,-2 0 0,0-1 0,-1 1 0,0 0 0,-2 0 0,0 0 0,-1 0 0,0 0 0,-12-30 0,10 35 10,-1 1 0,0 0-1,0 1 1,-1-1 0,-1 1 0,-14-16 0,6 11-520,0 0 0,-36-24 0,48 36-108,-1 1-1,0-1 1,1 1-1,-1 0 1,0 1 0,0-1-1,0 1 1,-1 0-1,1 0 1,-7 0-1,12 1 464,0 0 0,-1 0 0,1 0 0,0 0 0,0 0-1,0 0 1,-1 0 0,1 0 0,0 0 0,0 0 0,0 0-1,-1 0 1,1 0 0,0 0 0,0 0 0,0 1-1,-1-1 1,1 0 0,0 0 0,0 0 0,0 0 0,0 0-1,0 1 1,0-1 0,-1 0 0,1 0 0,0 0 0,0 0-1,0 1 1,0-1 0,0 0 0,0 0 0,0 0 0,0 1-1,0-1 1,0 0 0,0 0 0,0 1 0,0-1 0,0 0-1,0 0 1,0 0 0,0 1 0,0-1 0,0 0-1,0 0 1,0 0 0,0 1 0,0-1 0,0 0 0,1 0-1,-1 0 1,0 0 0,0 1 0,0-1 0,0 0 0,1 0-1,8 12-3972,16 0 1207,15 5-842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5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1627 3904,'0'-1'145,"0"0"-1,0 1 1,0-1 0,1 1-1,-1-1 1,0 1 0,0-1-1,1 1 1,-1-1 0,0 1-1,0-1 1,1 1 0,-1-1 0,0 1-1,1-1 1,-1 1 0,1 0-1,-1-1 1,1 1 0,-1 0-1,1-1 1,-1 1 0,1 0-1,16-7 2236,-9 4-2302,76-40 2242,-23 11-762,-23 14-844,-1-1 1,0-2 0,47-36-1,-62 39-468,-1-1-1,0-1 1,18-24 0,-27 30-91,-2-1 0,1 0 0,-2-1 1,0 0-1,-1-1 0,6-18 0,54-191 464,-58 188-522,-6 20-119,12-30 0,-16 48-7,0 1 0,1-1 0,-1 0 0,1 1 0,-1-1 0,0 0 0,1 1 0,-1-1 0,0 1 0,1-1-1,-1 1 1,0-1 0,0 1 0,1-1 0,-1 1 0,0-1 0,0 1 0,0-1 0,0 1 0,0-1 0,1 1 0,-1-1-1,0 1 1,6 24-25,5 31-73,3 60 0,-4 61 293,-6-87 34,-2-39 16,-4 55 0,2-101-91,-1 1-1,0-1 0,0 1 0,0-1 1,0 0-1,-1 0 0,0 0 1,0 0-1,-5 9 0,6-13-98,0 0 1,0 0-1,0-1 1,0 1-1,0 0 1,0 0-1,0-1 1,0 1-1,0 0 0,0-1 1,-1 0-1,1 1 1,0-1-1,0 1 1,0-1-1,-1 0 0,1 0 1,0 0-1,-1 0 1,1 0-1,0 0 1,0 0-1,-1 0 0,1 0 1,0-1-1,0 1 1,-2-1-1,-6-2-30,1 0 0,-15-8 0,22 10 7,-27-13-203,-143-81 37,156 86 59,9 6-41,0 0 1,0-1-1,-8-6 0,14 10 130,0 0-1,0 0 1,0 0-1,0-1 0,0 1 1,0 0-1,0 0 0,0 0 1,0 0-1,0-1 0,0 1 1,0 0-1,0 0 1,0 0-1,0 0 0,0-1 1,0 1-1,0 0 0,0 0 1,0 0-1,0 0 1,0-1-1,0 1 0,0 0 1,0 0-1,0 0 0,0 0 1,1 0-1,-1-1 0,0 1 1,0 0-1,0 0 1,0 0-1,0 0 0,1 0 1,-1 0-1,0 0 0,0 0 1,0 0-1,0-1 1,0 1-1,1 0 0,-1 0 1,0 0-1,0 0 0,0 0 1,0 0-1,1 0 1,-1 0-1,11-2-381,5 3 262,0 1 1,0 0-1,22 7 1,4 0 122,-41-9 11,35 7 42,51 3 0,-76-10 64,1 0 1,-1 0-1,0-1 1,0-1-1,1 0 0,-1 0 1,0-1-1,20-8 1,-6-3 9,-1 0 1,0-1 0,-1-2-1,-1 0 1,0-1-1,36-41 1,-5-4-62,48-73 0,-90 119 33,13-30 0,3-4 144,-18 37-235,-9 14-5,0-1 0,0 1-1,0 0 1,0 0 0,1 0 0,-1-1 0,0 1 0,0 0 0,0 0 0,0 0 0,0-1 0,0 1 0,1 0-1,-1 0 1,0-1 0,0 1 0,0 0 0,0 0 0,0-1 0,0 1 0,0 0 0,0 0 0,0-1 0,0 1-1,0 0 1,0 0 0,0 0 0,-1-1 0,1 1 0,0 0 0,0 0 0,0-1 0,0 1 0,0 0-1,0 0 1,-1 0 0,1-1 0,0 1 0,0 0 0,0 0 0,0 0 0,-1 0 0,1-1 0,0 1 0,0 0-1,-1 0 1,-6 5-263,1 4 140,1 0 0,-6 12 0,4-8 59,-70 137-450,58-116 545,2 1-1,1 1 0,-15 51 1,27-71-3,-2 2 84,-3 25 0,8-39-49,0 1 0,1 0-1,0 0 1,0 0 0,0 0-1,1 0 1,-1 0 0,1 0 0,3 9-1,-3-12-14,0-1-1,0 1 0,0-1 0,-1 1 0,1-1 0,1 0 1,-1 1-1,0-1 0,0 0 0,0 0 0,1 0 0,-1 0 1,0 0-1,1 0 0,-1 0 0,1 0 0,-1 0 0,1-1 1,0 1-1,-1-1 0,1 1 0,0-1 0,-1 0 0,1 1 1,0-1-1,-1 0 0,1 0 0,0 0 0,0-1 0,2 1 1,5-2 39,-1 0 1,1 0 0,-1-1-1,12-5 1,-18 7-77,106-52 603,-90 42-538,0 0 1,-1-2-1,25-23 1,-19 12-3,0-1 1,24-37 0,-36 47-31,-7 11-278,0 0 0,-1 0 1,0-1-1,4-7 0,-42 109-1085,32-89 1319,1 1 0,0-1 0,0 1 0,1 0 0,0 0 0,1-1 0,0 1 0,0 0 0,2 11 0,-1-17 40,-1 0 0,1 0-1,0 0 1,-1 0 0,1 0 0,0 0 0,1 0 0,-1 0 0,1-1 0,-1 1 0,1 0 0,0-1 0,0 1 0,0-1 0,0 0 0,0 0 0,0 0 0,1 0 0,-1 0 0,1 0 0,-1-1 0,1 1 0,0-1 0,-1 1 0,1-1 0,0 0 0,0 0 0,0-1 0,0 1 0,3 0 0,-1-1 47,0 0 0,0-1 0,-1 1 0,1-1 1,0 0-1,-1 0 0,1-1 0,-1 1 0,0-1 0,1 0 1,-1 0-1,0-1 0,0 1 0,7-6 0,0-1 45,-1-1 0,0 0 0,15-18 0,-3-2 11,-1-1 1,25-48 0,-13 19-70,114-201-49,-115 206-34,-2-1 0,30-79 1,-34 65 18,-4-1 1,22-115 0,-41 163 10,3-11-92,1-48-1,-7 80 18,0-1 0,0 1 0,0-1 1,-1 1-1,1 0 0,-1-1 0,1 1 0,-1 0 1,-2-4-1,3 6 39,0 0 1,0-1-1,0 1 1,-1 0-1,1 0 0,0-1 1,0 1-1,0 0 1,-1 0-1,1 0 1,0-1-1,-1 1 0,1 0 1,0 0-1,0 0 1,-1 0-1,1 0 0,0-1 1,-1 1-1,1 0 1,0 0-1,-1 0 1,1 0-1,0 0 0,-1 0 1,1 0-1,0 0 1,0 0-1,-1 1 1,0-1-29,0 1 1,-1-1 0,1 1 0,0 0 0,0 0 0,0 0 0,0-1-1,0 1 1,1 0 0,-1 0 0,0 0 0,-1 2 0,-11 20-300,-22 48 0,30-60 333,-124 285-153,-12 90 32,114-301 193,-59 203 20,50-155-18,-78 261 598,103-361-562,-19 49 416,24-69-256,0 0 0,-1 0 0,0-1 1,-10 12-1,17-24-240,-1 1 0,1 0 0,-1-1 0,1 1 0,-1 0 0,1-1 0,-1 1 0,0-1 0,1 1-1,-1-1 1,0 1 0,1-1 0,-1 0 0,0 1 0,1-1 0,-3 1 0,3-1-12,0 0 1,0-1-1,-1 1 0,1 0 1,0 0-1,0 0 0,-1 0 1,1-1-1,0 1 0,0 0 1,0 0-1,-1-1 0,1 1 1,0 0-1,0 0 0,0-1 1,0 1-1,0 0 0,-1-1 1,1 1-1,0 0 0,0-1 1,0 1-1,0 0 0,0-1 1,0 1-1,0 0 0,0-1 1,0-5-37,1 0 0,-1 0 0,3-10 0,5-22 15,2 1 0,25-59-1,-21 61 17,53-116-38,-47 118 21,0 1-1,2 0 0,48-52 1,-65 79 34,175-205 162,-137 156-213,110-143 4,-5-33 237,-117 170-146,44-111 0,27-137-250,-71 210 180,-5-6 14,-22 94-1,-4 8-30,1 1 0,-1 0 0,0 0 0,1-1 1,-1 1-1,0 0 0,0 0 0,0-1 0,1 1 0,-1 0 1,-1-1-1,1 1 0,0 0 0,-1-3 0,1 4 15,0 0 0,0-1 0,0 1-1,0 0 1,0 0 0,-1-1-1,1 1 1,0 0 0,0 0 0,0-1-1,-1 1 1,1 0 0,0 0 0,0 0-1,-1 0 1,1-1 0,0 1-1,0 0 1,-1 0 0,1 0 0,0 0-1,0 0 1,-1 0 0,1 0 0,0 0-1,-1-1 1,1 1 0,0 0-1,-1 0 1,1 0 0,0 1 0,0-1-1,-1 0 1,1 0 0,0 0 0,-1 0-1,1 0 1,0 0 0,0 0-1,-1 0 1,1 1 0,0-1 0,0 0-1,-1 0 1,-1 2-36,0-1 0,0 0 0,1 1 0,-1-1 0,0 1 0,1-1 0,-1 1 0,0 2 0,-5 7-60,1 0 0,0 1 0,1 0 0,0 0 0,-4 20 0,-74 276-341,42-164 494,-43 141 35,-68 123 68,75-215-86,-31 71 132,-14-8 277,110-235-418,8-10 170,-2-1-1,1 0 1,-1 0-1,-1-1 1,0 0-1,-9 10 1,15-18-205,0 0 1,0 0 0,-1 0 0,1 0-1,0 0 1,0 0 0,0-1 0,-1 1 0,1 0-1,0-1 1,-1 1 0,1-1 0,0 0-1,-1 1 1,1-1 0,-1 0 0,1 0-1,-1 0 1,1 0 0,-1 0 0,1 0-1,0 0 1,-3-1 0,3 0-20,0 1 1,0-1-1,0 0 1,0 0-1,0 0 1,0 0-1,0 0 0,0 0 1,0-1-1,0 1 1,1 0-1,-1 0 1,1-1-1,-1 1 0,1 0 1,-1-1-1,1 1 1,-1 0-1,1-1 1,0 1-1,0 0 0,0-1 1,0 1-1,0-3 1,1-14-44,1 1 0,0 0 0,2 0 0,0 0 0,0 0 0,2 1 0,13-31 0,-5 21-12,0 0 0,2 1 1,0 1-1,22-24 0,-12 17 155,2 2-1,1 1 1,40-29 0,-34 31-192,149-113-43,-157 116 173,-2-2 1,0 0-1,-2-1 1,31-48-1,13-44 51,-23 36 3,-38 71-79,18-30 15,18-44-1,-35 69-595,-7 13 90,-2 10 137,-31 99-79,-20 109 0,42-164 443,0 9 322,11-53-217,-1 0-1,1 0 1,0 0 0,1 0 0,0 0 0,2 11 0,-2-16-79,-1-1 0,1 0 0,-1 0 0,1 1 0,-1-1 0,1 0 0,0 0 0,0 0 0,-1 0 0,1 0 1,0 0-1,0 0 0,0 0 0,0 0 0,0-1 0,0 1 0,1 0 0,-1-1 0,0 1 0,0 0 0,0-1 0,1 0 0,-1 1 1,0-1-1,1 0 0,-1 1 0,0-1 0,0 0 0,1 0 0,1 0 0,3-1 85,-1 1-1,1-1 1,0 0 0,0-1 0,8-2-1,13-7 9,-1-2-1,27-15 1,-16 8-125,-6 1-2,0 0 1,-2-2 0,0-1-1,-2-2 1,0 0 0,-1-2-1,-2-1 1,-1-1 0,21-33-1,15-16-703,-59 76 672,1 0 1,0 1-1,-1-1 1,1 0-1,0 1 0,-1-1 1,1 1-1,0-1 1,0 1-1,0-1 0,-1 1 1,1 0-1,0-1 0,0 1 1,0 0-1,0 0 1,0-1-1,-1 1 0,1 0 1,0 0-1,0 0 1,0 0-1,0 0 0,0 0 1,0 1-1,0-1 1,0 0-1,-1 0 0,1 1 1,0-1-1,0 0 1,0 1-1,0-1 0,-1 1 1,1-1-1,0 1 1,0-1-1,0 2 0,4 2-13,-1 1 0,0 0 0,0 0-1,5 9 1,0-1-36,15 26 182,-23-39-86,-1 0 0,0 0 1,0 1-1,0-1 1,0 0-1,0 0 0,0 1 1,0-1-1,0 0 1,0 0-1,0 1 0,0-1 1,0 0-1,0 0 1,0 1-1,0-1 0,0 0 1,0 0-1,0 0 1,0 1-1,0-1 0,0 0 1,0 0-1,0 1 1,0-1-1,0 0 0,-1 0 1,1 0-1,0 1 1,0-1-1,0 0 0,-2 1 292,4-5-104,-3 2-228,0-1 0,-1 1 0,1 0 1,-1-1-1,0 1 0,0 0 1,1 0-1,-2 0 0,1 0 0,0 0 1,0 0-1,-1 1 0,-3-3 1,3 3-39,0 1 0,-1-1 0,1 1 1,0 0-1,0 0 0,0 0 0,0 1 1,0-1-1,-1 1 0,1-1 0,-4 3 1,-1 0-47,1 1 1,0 1-1,-10 7 1,16-11 94,-16 14-92,0 0-1,2 1 1,0 1-1,0 1 1,-15 25-1,7-10 83,18-26-2,1 0 1,-1 0 0,2 0 0,-1 0 0,1 0 0,0 1-1,0 0 1,1-1 0,-2 11 0,4-15 35,-1 1-1,1-1 1,0 0 0,0 0 0,0 1 0,1-1 0,-1 0 0,1 0-1,0 1 1,0-1 0,0 0 0,0 0 0,0 0 0,1 0-1,-1 0 1,1-1 0,0 1 0,0 0 0,0-1 0,0 1-1,0-1 1,1 0 0,-1 0 0,1 0 0,4 3 0,-1-1 59,0 0 1,1-1-1,0 1 0,-1-1 1,1-1-1,0 0 1,0 0-1,0 0 1,1-1-1,-1 0 1,0 0-1,0-1 0,1 1 1,-1-2-1,0 1 1,1-1-1,-1 0 1,0-1-1,0 0 1,0 0-1,0 0 0,0-1 1,9-5-1,13-10-26,0-1 0,-1-1 0,-1-2 0,-1-1 0,-1 0 0,-1-2 0,36-48 0,-40 46 112,15-23-977,-35 50 800,0 1 0,0-1-1,0 0 1,0 0 0,0 0 0,0 0 0,0 0 0,0 0-1,0 0 1,0 0 0,0 0 0,0 0 0,0 1 0,0-1 0,0 0-1,0 0 1,0 0 0,0 0 0,0 0 0,0 0 0,0 0-1,0 0 1,1 0 0,-1 0 0,0 0 0,0 0 0,0 1-1,0-1 1,0 0 0,0 0 0,0 0 0,0 0 0,0 0-1,0 0 1,0 0 0,1 0 0,-1 0 0,0 0 0,0 0-1,0 0 1,0 0 0,0 0 0,0 0 0,0 0 0,0 0-1,0 0 1,1 0 0,-1 0 0,0 0 0,0 0 0,0 0 0,0 0-1,0 0 1,0 0 0,0 0 0,0-1 0,0 1 0,0 0-1,0 0 1,1 0 0,-1 0 0,0 0 0,0 10-465,-6 16 312,1-1 0,1 1 0,0 32 0,4-48 153,1 1 0,0-1 0,0 0 0,1 0-1,3 11 1,-4-17 21,1 1 0,0 0 0,0-1 0,0 1 0,1-1 0,0 0 0,-1 1 1,2-1-1,-1-1 0,0 1 0,8 6 0,-3-4 69,1 0 1,0-1 0,1 0 0,-1 0 0,1-1 0,-1-1-1,1 0 1,1 0 0,-1 0 0,0-2 0,1 1 0,-1-1-1,18-1 1,-6-1 82,0-1 1,0-2-1,-1 0 0,1-1 0,30-12 0,-41 13-110,-2-1-1,1 0 0,0 0 0,-1-1 1,0 0-1,0 0 0,-1-1 0,0-1 1,0 1-1,-1-1 0,0-1 0,8-11 1,-10 14-73,-1-1 1,0 0 0,-1-1 0,1 1 0,-1 0 0,-1-1 0,1 0 0,-1 0-1,-1 0 1,0 0 0,0 0 0,0 0 0,-1 0 0,0 0 0,0 0-1,-1 0 1,-2-9 0,3 17-15,0-1 1,0 0-1,-1 1 0,1-1 0,0 0 1,0 1-1,0-1 0,-1 0 0,1 1 0,0-1 1,-1 1-1,1-1 0,-1 0 0,1 1 0,0-1 1,-1 1-1,1-1 0,-1 1 0,0 0 1,1-1-1,-1 1 0,1-1 0,-2 1 0,1 0 4,1 0-1,-1 0 1,0 0-1,0 0 1,1 0-1,-1 0 1,0 0-1,0 0 1,1 1-1,-1-1 0,0 0 1,1 1-1,-1-1 1,0 1-1,1-1 1,-1 0-1,-1 2 1,-2 3-102,-1 0 1,0 0-1,-6 10 1,9-12 102,-12 16-110,2 1 1,-17 35-1,24-44 125,1 0 0,0 0 0,0 0 0,1 1 0,1-1 0,0 1 0,-1 15 0,3-23 60,1 1 0,-1 0 0,1 0 0,0 0-1,1-1 1,-1 1 0,1-1 0,0 1 0,0-1 0,0 0 0,5 8 0,-6-10 8,0 0 0,1-1 1,-1 1-1,1 0 0,-1-1 1,1 1-1,0-1 0,0 1 1,-1-1-1,1 0 0,0 0 1,0 0-1,0 0 0,0 0 1,0 0-1,0-1 0,1 1 1,-1-1-1,0 1 0,0-1 1,0 0-1,1 0 0,-1 0 1,0 0-1,0 0 0,4-1 1,17-7 163,0-1 0,0 0 1,38-24-1,5-3-185,139-51-341,-202 86 235,0 0 0,0 0 0,0 0 0,0 1 0,0-1 0,0 1 0,0 0 0,0 0 0,0 0 0,1 0 0,3 1 0,-7 0 54,1-1 0,0 0 0,0 1 0,-1-1 0,1 0 0,0 1 0,-1-1 0,1 1-1,0-1 1,-1 1 0,1-1 0,-1 1 0,1-1 0,-1 1 0,1 0 0,-1-1 0,1 1 0,0 1-1,-1-1 24,0 1-1,1-1 0,-1 0 1,0 1-1,0-1 0,0 1 0,0-1 1,0 1-1,0-1 0,0 1 0,-1-1 1,1 0-1,-1 3 0,-2 2 11,1 0-1,-1 0 0,-1 0 1,1 0-1,-5 5 0,-5 8-91,-35 52 154,46-68-87,-5 8 329,7-11-297,0 1-1,0-1 0,0 0 0,0 0 1,0 0-1,0 0 0,0 0 0,0 0 0,0 0 1,0 1-1,0-1 0,0 0 0,0 0 1,0 0-1,0 0 0,0 0 0,0 1 0,0-1 1,0 0-1,0 0 0,0 0 0,0 0 0,0 0 1,0 0-1,0 1 0,0-1 0,0 0 1,0 0-1,0 0 0,0 0 0,0 0 0,0 0 1,1 0-1,-1 1 0,0-1 0,0 0 1,0 0-1,0 0 0,0 0 0,0 0 0,0 0 1,1 0-1,-1 0 0,0 0 0,0 0 1,0 0-1,0 0 0,0 0 0,0 0 0,1 0 1,-1 0-1,0 0 0,0 0 0,0 0 1,0 0-1,0 0 0,1 0 0,-1 0 0,0 0 1,0 0-1,0 0 0,0 0 0,0 0 1,11-3 136,-1 1 1,0-2-1,0 1 1,-1-1-1,15-8 1,44-32-150,-43 26 76,-8 7-132,0-1 0,-1 0 0,0-2 0,18-20 0,53-70-351,-86 104 355,-1-1 1,0 1-1,1-1 1,0 0-1,-1 1 1,1-1-1,-1 1 1,1-1-1,-1 1 1,1 0-1,0-1 1,0 1-1,-1 0 1,1-1-1,0 1 1,-1 0-1,1 0 1,1-1-1,-2 2 21,1-1 1,-1 0-1,1 0 0,-1 0 0,0 0 0,1 1 0,-1-1 1,0 0-1,0 1 0,1-1 0,-1 0 0,0 0 0,0 1 1,1-1-1,-1 0 0,0 1 0,0-1 0,0 1 0,1-1 1,-1 0-1,0 1 0,0-1 0,0 0 0,0 2 0,1 4-106,-1 0-1,1 0 0,-2 9 1,1-7 131,-2 32-87,1-29 102,0-1 0,1 1 1,0 0-1,4 20 0,-3-25-41,0 0 99,0 0-1,1 1 1,0-1-1,0 0 1,0-1-1,5 9 1,-6-13-36,0 0 0,0 0 0,0 0 0,0 0 0,0 0 1,0 0-1,0 0 0,0 0 0,0-1 0,1 1 0,-1 0 0,0-1 0,1 1 0,-1-1 0,0 1 1,1-1-1,-1 0 0,0 0 0,1 1 0,-1-1 0,0 0 0,1 0 0,-1 0 0,1-1 1,-1 1-1,0 0 0,1 0 0,-1-1 0,0 1 0,1-1 0,-1 1 0,0-1 0,0 0 0,2-1 1,16-7 175,-1-1 1,-1-1 0,28-24-1,41-45-3,-80 75-187,60-62 48,62-79 0,27-71 51,-120 157-41,34-81 1,-52 96-68,-2 0 1,11-59 0,-9 35-522,-11 48 176,-7 16-180,-1 7 198,-4 11-18,-35 123-46,6-18 234,21-67 159,2 0 1,2 1-1,2 0 0,3 0 0,1 0 0,4 1 1,1 0-1,9 55 0,-6-82 59,1-1 0,10 31 0,-10-41-29,1 0 1,0-1-1,1 0 0,0-1 1,10 14-1,-16-26-143,0 1 0,0-1 0,0 0-1,0 0 1,0 0 0,0 0 0,1 0 0,-1 0 0,0 0 0,1-1 0,-1 1 0,0 0 0,1-1-1,-1 1 1,1-1 0,-1 1 0,1-1 0,-1 0 0,1 0 0,0 0 0,1 0 0,-1 0-235,-1 0 0,0 0 0,1-1 0,-1 1 0,0 0 0,1-1 0,-1 1-1,0-1 1,0 1 0,0-1 0,1 0 0,-1 0 0,0 0 0,0 1 0,0-1 0,0 0 0,0 0 0,0 0 0,-1 0 0,1-1 0,0 1 0,0 0 0,-1 0 0,1 0 0,-1-1 0,1 1 0,-1 0 0,0-1 0,1 1 0,-1 0 0,0-1 0,0 1 0,0 0 0,0-1 0,0 1 0,0 0 0,0-3 0,-8-23-4581,-1-3 1579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5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8480,'-14'-4'3840,"19"-1"-3360,0 1 1536,4 8-1216,11-4 383,3 0-703,21 0 64,-2 5-320,11-5-288,1 4 32,-3 1 64,2-1 0,-14-4-1695,-2 0 895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5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877 16 6816,'-14'-16'3072,"19"16"-2656,9 8-6880</inkml:trace>
  <inkml:trace contextRef="#ctx0" brushRef="#br0" timeOffset="1">62 38 7552,'-53'-34'3424,"48"34"-2976,1 0-672,8 0 32,1-4-480,9 4 384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5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1589 5216,'39'-28'6378,"-7"3"-5308,-1-2 0,30-34 0,-42 42-904,129-138 538,129-163-90,-225 248-442,-3-3 0,62-125 1,-43 63 183,55-117 850,-115 237-1114,26-64 448,-30 69-506,0-1-1,-1 1 1,0-1 0,1-18-1,-4 11-221,0 19 154,-1 1 1,1-1 0,0 0 0,-1 0-1,1 1 1,0-1 0,-1 0 0,1 1 0,-1-1-1,1 0 1,-1 1 0,1-1 0,-1 1-1,1-1 1,-1 1 0,0-1 0,1 1 0,-1-1-1,0 0 1,0 1 15,1 0-1,-1 0 1,1 0-1,0-1 1,-1 1-1,1 0 1,-1 0-1,1 0 1,-1 0-1,1 0 1,-1 0-1,1 0 1,-1 0-1,1 0 1,0 0 0,-1 0-1,1 0 1,-1 1-1,1-1 1,-1 0-1,1 0 1,0 0-1,-1 0 1,1 1-1,-1-1 1,1 0-1,-1 1 1,-4 2-59,1 1 0,-1 0 0,0 1 1,1-1-1,0 1 0,0-1 0,1 1 0,-1 0 1,-5 11-1,-5 15-35,-21 62 1,-3 40 185,37-129-69,-81 349 567,67-266-242,5 1 0,0 93 0,10-152-55,2 0 0,0 1-1,14 54 1,-15-77-123,1-1 0,1 1-1,-1-1 1,4 7 0,-5-11-106,0-1 0,0 0 0,-1 1 0,1-1 0,0 0 0,0 1 0,0-1 0,1 0 0,-1 0 1,0 0-1,0 0 0,1 0 0,-1 0 0,0 0 0,1-1 0,-1 1 0,1 0 0,-1-1 0,1 1 0,-1-1 1,1 1-1,1-1 0,0 0-2,0-1 0,-1 1 1,1-1-1,-1 1 0,1-1 1,-1 0-1,1 0 0,-1-1 1,1 1-1,-1 0 0,0-1 1,0 1-1,0-1 0,0 0 1,2-2-1,5-4 50,-1-1 1,6-10-1,-8 11-46,18-25 23,-2-1 0,-1-1 0,-1 0 0,-2-2 0,14-42 0,-30 76-110,-1 0 0,0 0 0,0 0 0,-1 0 0,1-1 0,-1 1 0,1 0-1,-1 0 1,0 0 0,0 0 0,-1-6 0,1 9 20,0-1 0,0 0 0,0 1 0,0-1 0,0 1 1,0-1-1,-1 1 0,1-1 0,0 1 0,0-1 0,0 1 0,-1-1 0,1 1 0,0-1 0,-1 1 0,1-1 0,-1 1 1,1-1-1,0 1 0,-1 0 0,1-1 0,-1 1 0,1 0 0,-1-1 0,1 1 0,-1 0 0,1 0 0,-1-1 1,1 1-1,-1 0 0,0 0 0,1 0 0,-1 0 0,1 0 0,-1 0 0,1 0 0,-1 0 0,0 0 0,1 0 1,-1 0-1,1 0 0,-1 0 0,1 0 0,-2 1 0,0 0-44,-1 0 0,1 0 0,-1 1 0,1-1 0,-1 1 0,1 0-1,0-1 1,-2 3 0,-1 2 6,0-1-1,1 1 1,0 0-1,1 0 0,-1 0 1,1 1-1,0 0 0,-4 12 1,1 3 79,-4 31 0,8-39 68,0-1 0,1 1 0,1-1 1,0 1-1,1 0 0,0-1 0,6 24 1,-5-30-4,0 0 0,1 0 0,0 0 0,0-1 0,0 0 0,1 1 0,0-1 0,0-1 0,1 1 1,0 0-1,0-1 0,0 0 0,0 0 0,1-1 0,0 0 0,6 4 0,-5-3 34,1-1 0,-1-1-1,1 0 1,0 0-1,-1 0 1,1-1 0,1 0-1,11 2 1,-17-4-78,1 0 1,0 0-1,-1 0 1,1-1-1,-1 1 1,1-1-1,-1 1 1,1-1-1,-1 0 0,0-1 1,1 1-1,-1-1 1,0 1-1,0-1 1,0 0-1,0 0 1,0 0-1,-1 0 1,1-1-1,0 1 1,-1-1-1,3-3 1,-2 1-9,0 0 1,0-1 0,-1 1-1,0 0 1,0-1 0,0 1 0,0-1-1,0-7 1,0-2-18,1-30 0,-4 20-57,-1 0 1,0 1-1,-9-35 0,7 45 15,-1 1 0,0-1 0,-12-22 0,-2-4-413,18 39 404,1 0 0,0 0 0,-1 1 0,1-1 0,0 0 0,0 0 0,0 0 0,-1 1 0,1-1 0,0 0 0,0 0 1,0 0-1,0 1 0,1-3 0,-1 3 20,0-1 1,0 1 0,1 0 0,-1 0 0,0-1-1,0 1 1,0 0 0,1 0 0,-1-1-1,0 1 1,1 0 0,-1 0 0,0 0 0,0-1-1,1 1 1,-1 0 0,0 0 0,1 0-1,-1 0 1,1 0 0,-1 0 0,0 0 0,1 0-1,-1 0 1,4 0-24,0 0 0,0 0 0,-1 1 0,1 0 0,5 1 0,1 1 39,195 56-127,-83-21 173,-103-32 202,-12-3-423,-1-1 1,0 0-1,1-1 1,7 1 0,-13-1-50,0-1 0,1 0 0,-1 0 0,1 0 0,-1-1 0,0 1 0,1 0 0,-1 0 0,0-1 0,1 1 0,-1-1 0,0 1 0,0-1 0,1 0 0,-1 1 0,0-1 0,0 0 1,0 0-1,0 0 0,0 0 0,0 0 0,0 0 0,1-2 0,-1 2-39,0 0 1,-1 0-1,1 0 1,0 0-1,-1-1 0,1 1 1,-1 0-1,0 0 1,1 0-1,-1-1 0,0 1 1,0 0-1,0 0 1,0-1-1,0 1 1,0 0-1,0-1 0,0 1 1,-1-1-1,0-3-468,0-11-1693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5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87 123 6304,'-73'-16'2848,"59"10"-2464,14 3 992,9 6-832,30-6 992,9-1-896,28-10 448,2 7-608,41-7-480,1 7-32,29-11 192,-6 9-96,-8-7-1344,-16 7 704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5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491 580 3072,'3'-3'617,"-1"0"-1,0-1 1,0 0-1,0 1 1,-1-1 0,1 0-1,-1 0 1,1-5 0,-1 7-349,-1-1 1,0 1-1,0 0 1,0 0-1,0-1 1,0 1 0,0 0-1,0-1 1,-1 1-1,1 0 1,-1 0-1,0 0 1,0-1-1,0 1 1,0 0-1,0 0 1,-2-2 0,1 0-130,-1 0 1,0 1 0,0 0 0,0-1-1,-1 1 1,1 1 0,-1-1-1,0 0 1,0 1 0,0 0 0,0 0-1,0 0 1,0 0 0,0 1 0,-1-1-1,1 1 1,-1 0 0,1 0-1,-8 0 1,-6 2-121,1 1 0,0 0 0,0 1 0,0 1-1,0 0 1,1 1 0,0 1 0,0 1 0,0 0 0,-29 19-1,26-13 4,0 1-1,0 1 1,2 1-1,0 0 1,0 1-1,2 1 0,-22 31 1,31-39 5,0 1 1,1-1-1,0 1 1,0 0-1,1 0 1,1 0-1,-4 20 1,6-27 11,0 1 0,1 0 0,-1-1 0,1 1 1,0 0-1,1-1 0,-1 1 0,1-1 0,0 1 0,0-1 0,1 1 0,-1-1 1,1 1-1,0-1 0,0 0 0,0 0 0,0 0 0,1 0 0,0-1 0,0 1 1,0 0-1,4 2 0,-1-1 49,2 0 1,-1 0-1,0-1 0,1 0 1,0 0-1,0-1 0,16 5 1,0-3 120,35 4 0,-33-6-97,1-2 0,0-1 1,0-1-1,-1-1 0,1-2 0,50-13 0,-44 7-12,0-1 0,-1-2 0,0-2 0,55-34 0,-73 40 12,-1 0 0,0-1 0,16-17 0,-25 23-82,0-1 1,0 0 0,0 0-1,-1 0 1,1 0 0,-1-1 0,0 1-1,-1-1 1,1 0 0,-1 1 0,2-11-1,-4 15-47,1 0 0,-1 0 0,0 0 0,0 0 0,0 0 0,0 1-1,0-1 1,0 0 0,0 0 0,0 0 0,0 0 0,0 0 0,0 0 0,-1 1-1,1-1 1,0 0 0,-1 0 0,1 0 0,0 0 0,-1 1 0,1-1 0,-1 0-1,1 1 1,-1-1 0,0 0 0,1 1 0,-1-1 0,0 1 0,1-1 0,-1 1 0,0-1-1,0 1 1,1-1 0,-1 1 0,0 0 0,0-1 0,0 1 0,0 0 0,1 0-1,-1-1 1,0 1 0,0 0 0,-2 0 0,1 0-17,0 1-1,-1-1 1,1 0 0,0 1 0,-1-1-1,1 1 1,0 0 0,-1 0 0,1 0-1,0 0 1,0 0 0,0 0 0,0 1 0,0-1-1,-3 4 1,-3 4 33,0 0 0,1 1 0,0 0 0,1 0 0,0 1 0,0 0 0,-5 14 0,10-22 47,0 0 0,0 0 0,0 1-1,0-1 1,1 1 0,-1-1 0,1 1-1,0-1 1,0 1 0,0-1 0,1 1 0,-1-1-1,1 1 1,0-1 0,0 1 0,0-1-1,0 0 1,0 1 0,1-1 0,0 0-1,-1 0 1,1 0 0,0 0 0,1-1 0,-1 1-1,0 0 1,1-1 0,-1 0 0,6 4-1,-1-1 54,1-1 0,0 0-1,1 0 1,-1 0 0,1-1-1,-1-1 1,1 1 0,0-1 0,0-1-1,0 0 1,0 0 0,10-1-1,6-1 74,1-1-1,-1-1 0,26-7 0,-41 8-101,0-1 0,0 0 0,0-1 0,-1 0-1,1 0 1,-1-1 0,0 0 0,0-1 0,-1 0-1,13-11 1,-20 15-61,1 1 0,0-1 0,-1 0 0,1 0 0,-1 0 0,1 0-1,-1-1 1,0 1 0,0 0 0,0-1 0,0 1 0,0 0 0,-1-1-1,1 1 1,-1-1 0,0 1 0,1-4 0,-2 2-24,1 1 0,-1 0 0,0-1-1,0 1 1,0-1 0,0 1 0,0 0 0,-1 0 0,1 0 0,-1 0-1,-3-4 1,0 0-38,-1 0 0,0 1-1,0 0 1,0 0 0,-1 1 0,0 0-1,0 0 1,-1 0 0,-14-6 0,7 5-38,0 1 0,0 1 0,0 0 0,-1 1 0,1 1 0,-28-1 0,31 3 29,0 1 0,0 0-1,0 0 1,0 1 0,0 1 0,1 0 0,-1 1-1,1 0 1,-15 7 0,25-10 53,0-1 1,0 1-1,0 0 0,0-1 1,0 1-1,0 0 0,0-1 1,0 1-1,0 0 0,1 0 1,-1 0-1,-1 1 0,2-1 15,0-1 0,0 0-1,0 1 1,0-1 0,0 0-1,0 0 1,0 1 0,0-1-1,0 0 1,0 1 0,0-1-1,0 0 1,0 0 0,0 1-1,0-1 1,0 0 0,0 0-1,0 1 1,1-1 0,-1 0-1,0 0 1,0 1 0,0-1-1,0 0 1,1 0 0,-1 1-1,0-1 1,0 0 0,1 0-1,-1 0 1,0 1 0,3 0 32,-1 0 1,0 0-1,1-1 0,-1 1 1,1 0-1,-1-1 1,1 1-1,-1-1 1,5 0-1,10-1 44,0-1 0,0-1 0,-1 0 0,24-9 0,2 1-33,97-29 150,-82 24-259,-33 8 136,0 2 1,1 1 0,-1 2 0,27-2 0,-49 5-66,1 0 1,-1 0 0,1 0 0,-1 0 0,0 1 0,1-1 0,-1 1-1,1 0 1,-1 0 0,0-1 0,0 2 0,1-1 0,-1 0 0,0 0-1,0 1 1,0-1 0,0 1 0,-1-1 0,1 1 0,3 3 0,-3-1 21,0-1 0,-1 1 0,1 0 0,0 0 0,-1 0 0,0 0 0,0 0 0,0 0 0,-1 0 0,1 0 0,-1 8 0,0 80 351,0-91-139,6-13 497,15-20-528,3-5-55,45-54 1,-51 71-235,38-32 0,-49 47 16,-1 0 1,0 1-1,1 0 0,0 0 1,0 1-1,0-1 1,0 2-1,1-1 0,-1 1 1,1 0-1,8-1 1,-14 3 34,0 1 0,1-1 0,-1 0 0,0 0-1,0 1 1,0-1 0,0 1 0,0 0 0,0 0 0,0 0 0,0 0 0,0 0 0,0 0 0,0 0 0,-1 0 0,1 1 0,0-1 0,-1 1 0,1-1 0,-1 1 0,0 0 0,1 0 0,-1-1 0,1 4 0,4 5-61,-1 0 0,-1 1 0,5 14-1,-8-20 73,16 49-61,-9-26 103,22 51 0,-26-70-7,1 0-1,-1 0 1,1-1 0,1 0 0,0 0-1,8 9 1,-11-15 15,-1 0 1,0 0-1,1 0 0,-1-1 0,0 1 0,1-1 1,0 1-1,-1-1 0,1 0 0,0 0 1,0-1-1,0 1 0,0 0 0,-1-1 0,1 0 1,0 1-1,0-1 0,0-1 0,0 1 1,0 0-1,0-1 0,0 1 0,0-1 0,-1 0 1,5-1-1,-1-1 4,0 0 1,-1 0-1,0 0 0,0 0 1,0-1-1,0 0 1,0 0-1,-1 0 0,5-7 1,2-2 58,-1-1 0,9-15 1,48-107 180,-41 79-221,-11 27-147,2 1 0,26-33 0,-10 26-623,-33 35 693,1 1 0,-1-1-1,0 1 1,1-1 0,-1 1 0,0-1-1,1 1 1,-1-1 0,1 1 0,-1 0-1,1-1 1,-1 1 0,1 0-1,-1-1 1,1 1 0,-1 0 0,1 0-1,-1-1 1,1 1 0,-1 0-1,1 0 1,0 0 0,-1 0 0,1 0-1,-1 0 1,1 0 0,0 0 0,-1 0-1,1 0 1,-1 0 0,1 0-1,-1 0 1,1 1 0,0-1 0,-1 0-1,1 0 1,-1 1 0,1-1 0,-1 0-1,1 1 1,-1-1 0,1 0-1,-1 1 1,0-1 0,1 1 0,-1-1-1,0 1 1,1-1 0,-1 1 0,0-1-1,1 1 1,-1-1 0,0 1-1,0-1 1,1 2 0,1 3-57,1 1-1,-1 0 1,-1 0 0,3 9 0,-1 13 22,0 1 1,-3 43 0,-1-34-35,2 0 18,0-7 124,-2 0-1,-1 0 1,-6 30-1,7-55-15,0 0-1,-1-1 0,1 1 0,-1-1 1,-1 0-1,1 0 0,-1 0 0,-5 8 1,7-11-15,0-1 0,0 0 1,0 0-1,-1 0 0,1 0 1,0 0-1,0 0 0,-1-1 1,1 1-1,0 0 0,-1-1 1,1 1-1,0-1 0,-1 1 1,1-1-1,-1 1 0,1-1 1,-1 0-1,1 0 0,-1 0 1,1 0-1,-1 0 0,1 0 1,-1 0-1,1-1 0,-1 1 1,1 0-1,-1-1 0,1 1 1,0-1-1,-1 0 0,1 1 1,0-1-1,-1 0 0,1 0 1,-2-2-1,-7-4-20,1 0 0,0-1-1,0 0 1,1 0 0,0-1 0,0 0 0,1 0-1,0-1 1,-6-13 0,12 23-11,1-1 1,0 1-1,0 0 0,0 0 1,0 0-1,0-1 1,0 1-1,-1 0 0,1 0 1,0-1-1,0 1 1,0 0-1,0 0 0,0-1 1,0 1-1,0 0 1,0-1-1,0 1 0,0 0 1,0 0-1,0-1 1,0 1-1,0 0 0,1 0 1,-1-1-1,0 1 1,1-5-180,0 4 171,-1 1 0,0 0 0,0 0 0,0 0-1,1 0 1,-1 0 0,0 0 0,0 0 0,0 0 0,1 0 0,-1 0 0,0 0 0,0 0 0,1 0-1,-1 0 1,0 0 0,0 0 0,0 0 0,1 0 0,-1 0 0,0 0 0,0 0 0,0 0 0,1 0 0,-1 1-1,0-1 1,0 0 0,9 6-72,-1 0-1,10 11 0,-12-12 95,-1 0 1,1 0-1,0 0 0,1-1 0,-1 0 0,14 7 1,-11-8 38,1 0 0,-1-1 0,1 0 0,0-1 0,0 0 0,-1 0 0,1-1 0,0 0 1,0-1-1,0 0 0,0 0 0,-1-1 0,14-4 0,7-5 155,-1 0-1,49-28 1,-56 26-148,-1 0 1,0-2 0,-1 0 0,0-2 0,-2 0 0,19-21 0,20-36-114,-18 21-48,9-7-591,-44 56-19,-4 8 378,-4 11 134,4-14 154,-9 42-42,2-1 0,-2 73 0,7-82 52,1-18 50,0-1 0,2 1 1,2 18-1,-2-28 49,0 1-1,0-1 1,0 0 0,1 0 0,0 1 0,0-1-1,1 0 1,0-1 0,-1 1 0,1 0-1,6 6 1,-7-9-20,0-1 0,0 1-1,1 0 1,-1-1 0,0 0-1,0 1 1,1-1 0,-1 0 0,1 0-1,-1 0 1,1-1 0,-1 1-1,1 0 1,0-1 0,4 0-1,2 0 12,-1 0 0,0-1 0,0 0 0,10-3 0,16-6 65,56-25-1,-48 17-132,173-80 244,-162 70-233,93-67-1,-116 72-51,83-68 56,-101 77-368,-10 9 113,-7 9-368,-17 18 306,1 0 0,-19 27 0,-35 56 110,61-83 110,2-5 94,0 1-1,-15 35 1,24-47 50,1 1-1,-1-1 1,2 1 0,-1-1-1,1 1 1,0 0 0,0-1 0,0 1-1,1 0 1,0 0 0,1 0 0,2 13-1,-3-19-11,1 1 0,-1-1-1,1 1 1,-1-1 0,1 1 0,0-1-1,0 0 1,0 1 0,-1-1-1,1 0 1,1 0 0,-1 0 0,0 0-1,0 0 1,0 0 0,0 0 0,1 0-1,-1 0 1,1 0 0,-1-1-1,0 1 1,1-1 0,-1 1 0,1-1-1,-1 1 1,1-1 0,0 0-1,-1 0 1,1 0 0,-1 0 0,1 0-1,1 0 1,1 0 21,0-1-1,0 0 1,0 0 0,0 0-1,0 0 1,0-1 0,0 0-1,-1 1 1,1-1 0,-1 0-1,1-1 1,4-3 0,2-4 95,0-1 0,0 0 0,-1-1 0,-1 0 0,13-23 1,29-72-135,-29 59 56,72-131-55,13-33 105,-97 187-403,-2 0-1,7-45 1,-13 66 218,0 0 0,0 0 0,-1 1 0,0-1 0,0 0 0,0 0 0,0 0 0,0 0 0,-1 0 1,-1-3-1,2 6 41,0 1 0,0-1 0,0 1 0,-1-1 0,1 0 0,0 1 0,0-1 0,-1 1 0,1-1-1,-1 1 1,1-1 0,0 1 0,-1 0 0,1-1 0,-1 1 0,1-1 0,-1 1 0,1 0 0,-1-1 0,1 1 0,-1 0 0,1 0 0,-1 0 0,1-1 0,-1 1 0,0 0 0,1 0 0,-2 0 0,1 0-18,-1 0-1,1 0 0,0 1 0,-1-1 1,1 1-1,-1-1 0,1 1 0,0-1 1,-1 1-1,1 0 0,-2 1 0,-2 2-94,-1 1 0,1-1 0,-9 11 0,-8 15 69,0 2-1,-20 41 1,31-50 115,1 0 1,1 1-1,1 0 0,1 1 0,1-1 1,1 1-1,-2 37 0,4-3 201,11 117 0,-7-161-205,1 0 1,1 0-1,8 25 0,-9-35 23,0 0 0,0 0 0,0 0 0,1 0-1,0 0 1,0 0 0,0-1 0,0 0 0,1 1 0,0-1 0,0-1 0,0 1-1,8 5 1,-8-7-10,0 0 0,0 0 0,0 0 0,0-1 1,1 0-1,-1 0 0,1 0 0,-1 0 0,0-1 0,1 0 0,-1 0 0,1 0 0,6-1 0,-1-1 61,1 0-1,0-1 1,-1 0 0,13-7 0,-6 2-36,0-1 1,-1-1 0,0 0 0,-1-1-1,-1-1 1,1-1 0,-2 0-1,18-21 1,-8 6-104,-2-2 0,-1 0 0,24-48 0,-40 68-107,1-1 0,-2 1 0,1-1 0,2-21 0,-5 30 87,-1 1 1,0-1-1,0 1 1,0-1-1,0 1 1,0-1-1,0 1 1,0-1-1,0 1 1,-1-2-1,0 2 20,1 1 0,0-1 0,-1 0 0,1 1 0,-1-1 0,1 1 0,-1-1 0,1 1 0,-1-1 0,1 1 0,-1 0 0,0-1 0,1 1 0,-1 0 0,1-1 0,-1 1 0,0 0 0,1 0 0,-1-1 0,0 1 0,1 0 0,-1 0 1,0 0-1,0 0 0,1 0 0,-2 0 0,-2 1-38,0-1 0,1 1 1,-1 0-1,1 0 0,-1 0 1,1 0-1,-1 1 0,1-1 1,0 1-1,0 0 0,-1 0 1,2 0-1,-6 4 0,-3 4 28,1 1 0,-12 14-1,8-8 30,2 0 0,0 1 0,1 0 0,-14 31-1,20-37 40,1 0-1,0 1 0,1-1 1,0 1-1,0 0 0,2 0 1,0 0-1,1 24 0,0-32 12,0 0 0,1 0 0,0 0 0,1 0 0,-1-1 0,1 1-1,-1-1 1,1 1 0,1-1 0,-1 1 0,1-1 0,-1 0 0,1 0 0,1-1 0,-1 1-1,0 0 1,1-1 0,4 3 0,-3-2 22,0-1 0,0 0 0,1 0 1,0-1-1,-1 0 0,1 0 0,0 0 0,0 0 0,0-1 0,0 0 0,0 0 0,0-1 0,0 0 0,7 0 1,-1-1-14,-1-1 1,1 0 0,-1-1-1,1 0 1,-1-1 0,0 0-1,-1 0 1,17-10 0,-8 2 37,0-2 1,0 0-1,21-21 0,137-131-45,-172 161-118,-3 2 14,0 1-1,1 0 1,-1 0 0,0 0-1,1 0 1,-1 1 0,1-1-1,0 1 1,-1-1 0,1 1 0,0 0-1,0 0 1,4-1 0,-6 2 41,-1 0 0,1 1 0,-1-1 0,1 0 0,-1 0 0,1 1 0,-1-1 0,1 0 0,-1 1 0,1-1 0,-1 1 0,1-1 0,-1 1 0,1-1 0,-1 1 0,0-1 0,1 1 0,-1-1 0,0 1 0,0-1 0,1 1 0,-1-1 0,0 1 0,0 0 0,0-1 0,0 1 0,0 1 0,3 21-9,-2-18 14,1 50 116,-2-33 29,4 27 1,-3-41-121,1-1 1,0 1-1,0-1 1,0 1 0,1-1-1,0 0 1,6 9 0,-3-7 13,0-1 1,0 0 0,1 0 0,1-1-1,-1 1 1,1-2 0,0 1 0,1-1-1,-1 0 1,1-1 0,12 6 0,-8-6-295,0 0 0,0 0 1,0-1-1,0-1 1,1 0-1,0-1 0,26 1 1,-37-3-106,-1 0 1,0 0 0,0 0 0,0 0 0,0 0 0,1 0 0,-1-1 0,0 1 0,0-1-1,0 1 1,0-1 0,0 0 0,0 0 0,0 0 0,0 0 0,0 0 0,-1 0 0,3-2-1,1-5-1773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5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57 8640,'-64'-48'3904,"46"44"-3392,13-1-416,5 10-160,5-5-672,4 4 416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5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47 4224,'37'-28'3395,"-13"13"1978,-20 12-3082,-5 3-1140,-13 8-183,-42 28-287,31-20-396,-23 19 1,40-29-207,2 0 1,-1 0-1,1 1 1,0-1-1,0 2 1,1-1 0,-8 14-1,12-18-31,0-1 0,0 1 0,0-1 0,0 1 1,0 0-1,1 0 0,-1 0 0,1 0 0,-1-1 0,1 1 0,0 0 0,1 0 0,-1 0 1,0 0-1,1 0 0,-1-1 0,3 7 0,-2-7-6,0 0-1,0 0 1,1-1 0,-1 1-1,0 0 1,1 0 0,-1-1 0,1 1-1,0-1 1,-1 1 0,1-1-1,0 1 1,0-1 0,0 0-1,0 0 1,0 0 0,0 0 0,0-1-1,1 1 1,-1 0 0,0-1-1,0 0 1,4 1 0,13-2 232,0 0-1,-1-1 1,1-1 0,28-8 0,-43 10-230,18-5 50,0-1 0,-1-1-1,0 0 1,0-2 0,-1 0 0,22-16 0,-30 18-75,-1 0 1,0-1-1,-1-1 1,0 1-1,0-2 1,-1 1-1,0-1 1,-1-1-1,-1 1 1,0-1-1,7-14 1,-11 18-94,-3 10-187,-8 17-215,-75 116 99,24-41 493,49-76-102,-159 245 414,5-5 74,20 36 95,135-272-490,-17 38 506,24-56-584,1-2 41,0 1 0,0-1 0,0 0 0,-1 0-1,1 1 1,-4 2 0,4-4-47,1-1 1,0 0-1,-1 1 1,1-1-1,-1 0 1,1 0-1,-1 1 0,0-1 1,1 0-1,-1 0 1,1 0-1,-1 0 1,1 0-1,-1 0 0,1 0 1,-1 0-1,1 0 1,-1 0-1,0 0 0,1 0 1,-1 0-1,1 0 1,-1-1-1,1 1 1,-1 0-1,1 0 0,-1 0 1,1-1-1,-1 1 1,1 0-1,-1-1 1,1 1-1,0-1 0,-1 1 1,1 0-1,-1-1 1,1 1-1,0-1 1,0 1-1,-1-1 0,1 1 1,0-2-1,-3-2 10,0-1-1,1 1 1,0-1 0,0 0-1,0 0 1,0 0 0,1 0-1,-1-11 1,-3-49-9,4 34-22,-1 3-4,-1-110 129,4 122-189,1 1-1,0-1 0,1 0 0,1 1 0,0-1 0,10-23 1,-5 20-23,1 0 1,22-33 0,-27 45 50,0 1 0,0 0 1,0 1-1,1-1 1,0 1-1,0 0 1,0 1-1,1-1 0,0 1 1,0 1-1,13-7 1,-2 5 25,0 1 0,0 1 0,1 0 0,-1 1 1,27 1-1,0 3-89,48 7 1,46 22 51,-42-7-993,-92-23 353,0 0 0,0 0 0,0-1-1,6 0 1,-10 0 265,0 0 0,1 0 0,-1 0 1,1-1-1,-1 1 0,1-1 0,-1 1 0,0-1 0,1 0 0,-1 1 0,0-1 0,0 0 0,1 0 0,-1 0 0,0 0 0,1-1 0,7-7-2465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5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 7232,'-3'-5'985,"0"1"0,0-1 1,-8-11 9177,23 30-8292,-9-10-1759,0-1 0,0 1 1,1-1-1,6 6 0,6 1 32,0 0-1,0-2 0,0 0 0,1-1 1,0-1-1,19 5 0,111 19-29,-75-18-31,-22-3-56,-12-2-4,0 1 0,58 20 0,-111-18 137,4-5-161,-1 0-1,1-1 0,0 0 1,-24 3-1,5 1 26,-28 10 8,-79 37 0,120-47-51,0 1 0,1 0 0,0 2 0,1 0 0,0 0 0,-17 18 0,9-6-72,-86 77-101,74-74-4906,50-38-6033,4-1 8097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09:5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75 5728,'12'-15'1840,"-12"15"-1777,1 0 0,-1-1 0,0 1 1,0 0-1,0 0 0,1 0 0,-1-1 0,0 1 0,0 0 1,0 0-1,0 0 0,0-1 0,0 1 0,0 0 1,1 0-1,-1-1 0,0 1 0,0 0 0,0 0 0,0-1 1,0 1-1,0 0 0,0 0 0,0-1 0,0 1 1,0 0-1,0-1 0,-1 1 0,1 0 0,0 0 0,0 0 1,0-1-1,0 1 0,0 0 0,0 0 0,0-1 1,-1 1-1,1 0 0,-10-3 2337,4 3-2110,-1 1 0,1 0 0,0 0 0,0 1 1,-1 0-1,-10 5 0,3-1-45,1 1 1,-15 10 0,13-6 116,1 0 1,0 0-1,1 2 1,0 0-1,1 0 1,1 1-1,0 1 1,0-1-1,-14 32 1,19-35-215,1 1 1,1 0-1,-1 0 0,2 0 1,0 1-1,1-1 0,0 1 1,0-1-1,1 1 0,1 0 1,1 0-1,-1-1 0,2 1 1,5 21-1,-5-26-68,1-1 0,1 1 0,0-1 0,0 0 0,0 0 0,1 0 0,-1-1 0,2 1 0,-1-1 0,1-1 0,0 1 0,0-1 0,0 0 0,1 0 0,0-1 0,0 1 0,0-2 0,1 1 0,-1-1 0,1 0 0,0-1 0,-1 1 0,14 1 0,-7-2 9,0-1-1,1 0 1,-1-1-1,0-1 1,0 0 0,0-1-1,0 0 1,0-1-1,0 0 1,0-2 0,-1 1-1,23-13 1,-20 9-25,-1-1 0,0-1 0,-1-1 0,0 0 0,0-1 0,-1 0 0,-1-1 0,0-1 0,-1 0 0,9-15 0,-4 4-21,-1-1 1,12-30-1,-22 41-57,1 1 1,-2-2-1,0 1 0,-1 0 1,3-29-1,-5 31-118,-1 1 1,0 0-1,-1-1 0,-4-20 1,4 28 71,0 1-1,-1 0 1,1-1 0,-1 1 0,0 0 0,-1 0 0,1 0 0,-1 0 0,1 0 0,-1 0 0,0 1-1,0 0 1,-1-1 0,1 1 0,-1 0 0,-7-4 0,1 2-32,0 0 1,-1 1-1,1 0 1,-1 1-1,0 0 1,0 0-1,-1 1 1,1 1-1,0 0 1,-1 1-1,1 0 0,-13 2 1,1 0-416,1 2-1,0 0 1,0 2-1,0 0 1,-28 14-1,38-16-421,1 2-1,1 0 1,-15 9-1,21-11 333,-1-1 1,1 1-1,0 0 0,0 0 1,1 1-1,-1-1 0,1 1 1,0 0-1,-4 7 0,-6 25-2213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7232,'0'-1'143,"-1"1"0,1 0 0,-1 0 0,1-1 1,-1 1-1,1-1 0,0 1 0,-1-1 0,1 1 0,-1 0 1,1-1-1,0 1 0,-1-1 0,1 0 0,0 1 1,0-1-1,-1 1 0,1-1 0,0 1 0,0-2 0,8-5 2043,1 3-1656,-2-1 143,1 1 0,0 0 0,0 1 0,0-1 0,0 2 0,1-1 0,-1 1 0,1 0 0,13 0 0,-16 2-437,0-1 1,0 2-1,0-1 1,0 1-1,0 0 1,0 0-1,-1 0 1,1 1-1,0 0 1,-1 0-1,1 1 1,-1-1-1,1 1 1,8 7-1,-9-5-45,0 0 1,0 0-1,-1 1 0,1-1 0,-1 1 0,-1 0 0,1 0 0,-1 1 1,0-1-1,0 1 0,3 13 0,0 5 322,5 47 0,-11-68-473,7 92 1124,-6-60-759,12 71-1,-10-96-469,1 0-1,-1 0 0,2-1 0,-1 0 0,2 0 0,6 10 0,-7-12-656,1 0 1,0-1-1,0 0 1,9 8-1,-13-13 267,0-1-1,1 1 1,-1-1-1,0 0 0,1 0 1,-1 0-1,1 0 1,-1 0-1,1-1 0,0 1 1,-1-1-1,1 1 1,-1-1-1,1 0 1,0 0-1,-1 0 0,1-1 1,0 1-1,-1 0 1,1-1-1,0 0 1,-1 0-1,1 0 0,-1 0 1,3-1-1,20-11-2082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1198 3552,'-16'15'1147,"15"-15"-1113,1 1 1,0-1 0,0 0-1,0 1 1,-1-1 0,1 0-1,0 1 1,0-1 0,0 0-1,0 1 1,0-1 0,0 0 0,0 1-1,0-1 1,0 1 0,0-1-1,0 0 1,0 1 0,0-1-1,0 0 1,0 1 0,0-1-1,0 0 1,0 1 0,1-1 0,-1 0-1,0 1 1,0-1 0,0 0-1,1 1 1,-1-1 0,7 7 1692,-4-5-1308,1-1 1,0 0-1,-1-1 1,1 1-1,0-1 1,0 1-1,-1-1 1,1 0-1,0-1 0,0 1 1,-1-1-1,1 1 1,0-1-1,-1 0 1,6-3-1,3-1 353,1-1 1,20-14-1,-22 12-249,67-48 1410,-26 16-1039,192-152 1911,-216 165-2472,-2-1-1,24-35 1,-36 43-142,-2 0 0,-1-1 0,14-35 0,-13 27-61,17-27 0,-29 56-134,0 0 0,0 0 0,0 0 0,0 1 0,0-1 0,0 0 0,0 0 0,0 0 0,0 0 0,0 0 0,0 1 0,0-1 0,0 0 0,0 0 0,0 0 0,0 0 0,0 0 0,1 0 0,-1 1 0,0-1 0,0 0 0,0 0 0,0 0 0,0 0 1,0 0-1,0 0 0,1 0 0,-1 0 0,0 0 0,0 0 0,0 0 0,0 0 0,0 1 0,0-1 0,1 0 0,-1 0 0,0 0 0,0 0 0,0 0 0,0 0 0,0 0 0,1 0 0,-1 0 0,0 0 0,0-1 0,0 1 0,0 0 0,0 0 0,1 0 0,-1 0 0,0 0 1,0 0-1,0 0 0,0 0 0,0 0 0,0 0 0,0 0 0,1 0 0,-1-1 0,0 1 0,0 0 0,0 0 0,0 0 0,2 17-190,-4 38 213,-2 0 0,-3 0 0,-2-1 0,-18 61 1,7-39-137,-28 88 458,47-162-289,0 1 0,0-1 1,0 0-1,0 0 1,0 1-1,0-1 1,0 0-1,-1 0 1,1 0-1,-1-1 0,1 1 1,-1 0-1,0-1 1,0 1-1,0-1 1,0 1-1,-3 1 1,4-2-17,-1-1 0,1 1 1,0-1-1,0 1 1,-1-1-1,1 0 1,0 0-1,0 1 1,-1-1-1,1 0 1,0 0-1,-1 0 0,1-1 1,0 1-1,0 0 1,-1 0-1,1-1 1,0 1-1,0 0 1,-1-1-1,1 1 1,0-1-1,0 0 0,0 1 1,0-1-1,0 0 1,-1-1-1,-3-2 16,0-1-1,1 1 1,0-1-1,-4-7 1,6 10-50,-6-9 11,1 0 0,-7-16 0,-7-10-10,-39-77-851,60 114 835,0 0-1,0-1 1,0 1-1,0 0 1,0 0-1,0 0 1,0 0-1,0 0 0,0 0 1,0 0-1,0 0 1,0 0-1,0-1 1,0 1-1,0 0 1,1 0-1,-1 0 1,0 0-1,0 0 1,0 0-1,0 0 1,0 0-1,0 0 1,0 0-1,0 0 1,0 0-1,0 0 0,0 0 1,1 0-1,-1 0 1,0 0-1,0 0 1,0 0-1,0 0 1,0 0-1,0 0 1,0 0-1,0 0 1,0 0-1,1 0 1,-1 0-1,0 0 1,0 0-1,0 0 0,0 0 1,0 0-1,0 0 1,0 0-1,0 0 1,0 0-1,0 0 1,0 0-1,1 0 1,-1 0-1,0 0 1,11 4-187,13 6 235,3 4 69,50 23-53,-67-33-26,1 0-1,0-1 1,0-1 0,0 1 0,17 0 0,-10-3 51,-1-1 1,0-1 0,0 0 0,0-1-1,18-6 1,82-31 476,-93 31-558,51-18 204,-1-3 0,84-49 0,-137 68-267,-15 8 19,0 1 0,-1-2 0,1 1 0,-1-1 0,0 1 0,9-10 0,-14 13 43,0 0 1,0 0-1,0 0 0,-1 0 0,1 0 0,0 0 0,0 0 0,0 0 1,0 0-1,0 0 0,0 0 0,0 0 0,0 0 0,0 0 1,0 0-1,0 0 0,0 0 0,-1 0 0,1 0 0,0 0 1,0 0-1,0 0 0,0 0 0,0 0 0,0 0 0,0 0 1,0 0-1,0 0 0,0 0 0,0 0 0,0 0 0,0-1 1,0 1-1,0 0 0,0 0 0,0 0 0,0 0 0,0 0 1,0 0-1,0 0 0,0 0 0,0 0 0,0 0 0,0 0 0,0 0 1,0-1-1,0 1 0,0 0 0,0 0 0,0 0 0,0 0 1,0 0-1,0 0 0,0 0 0,0 0 0,0 0 0,0 0 1,0 0-1,0 0 0,0 0 0,0 0 0,0 0 0,0-1 1,0 1-1,0 0 0,0 0 0,1 0 0,-1 0 0,-10 2-299,-12 5 251,6 0 19,0 0 1,0 1 0,1 1 0,0 0 0,1 1 0,-19 17 0,27-21 34,0 0 0,1 0 0,0 0 1,0 1-1,1-1 0,0 1 0,-4 8 0,6-10 30,0 0-1,1 0 1,-1 0 0,1 0-1,0 0 1,0 1-1,1-1 1,0 0-1,0 1 1,0-1-1,1 8 1,0-10-7,-1-1 0,1 0 0,0 0 0,-1 1 0,1-1 0,0 0 0,0 0 0,0 0 0,0 0-1,1 0 1,-1 0 0,1-1 0,-1 1 0,1 0 0,-1-1 0,1 1 0,2 1 0,-1-1 10,1 0-1,-1-1 0,0 1 1,1-1-1,-1 0 1,1 0-1,0 0 0,-1 0 1,7 0-1,3-1 12,-1 0 1,1-1-1,-1-1 0,1 0 0,13-4 1,22-9 10,47-20 0,37-13-117,132-17 418,-53 15-590,-100 20 165,-111 30 69,0 0 0,0 0-1,0 0 1,0 0 0,0 0 0,-1 0 0,1 0 0,0 0-1,0 0 1,0-1 0,0 1 0,0 0 0,0 0 0,0 0-1,0 0 1,0 0 0,0 0 0,0 0 0,0 0 0,-1 0-1,1 0 1,0 0 0,0 0 0,0 0 0,0 0 0,0-1-1,0 1 1,0 0 0,0 0 0,0 0 0,0 0 0,0 0-1,0 0 1,0 0 0,0 0 0,0 0 0,0 0 0,0-1-1,0 1 1,0 0 0,0 0 0,0 0 0,0 0 0,0 0-1,0 0 1,0 0 0,0 0 0,0 0 0,0 0 0,0 0-1,1-1 1,-1 1 0,0 0 0,0 0 0,0 0 0,0 0-1,0 0 1,0 0 0,0 0 0,0 0 0,0 0 0,0 0-1,0 0 1,-5-2-101,0 1 0,-1 0 0,0 0 0,1 1 0,-1-1 0,1 1 1,-7 1-1,-44 6-4,31-4 79,-16 2-33,1 1 0,0 2 1,0 2-1,1 1 0,-40 18 1,68-24 41,0 1 0,0 0 0,1 1 0,-18 13 0,24-17 23,1 0-1,0 0 0,0 1 0,0-1 1,1 0-1,-1 1 0,1 0 1,0-1-1,0 1 0,0 0 0,0 0 1,1 0-1,-1 0 0,1 1 0,0-1 1,0 0-1,0 7 0,1-9 9,1-1 0,-1 1 0,0 0 0,1-1 0,-1 1 0,0 0 1,1-1-1,0 1 0,-1-1 0,1 1 0,0-1 0,0 1 0,0-1 0,0 1 0,0-1 0,0 0 0,1 0 0,-1 1 0,0-1 0,0 0 0,1 0 0,-1 0 0,1-1 0,-1 1 0,1 0 0,-1 0 0,1-1 1,0 1-1,-1-1 0,1 0 0,0 1 0,2-1 0,6 1 80,1 0 0,-1-1 0,0 0 0,11-1 0,4-2 19,-1-1 0,0-1 0,26-10 0,65-29 101,-95 36-176,-1-1 0,0 0 0,0-1 1,-1-2-1,-1 0 0,29-24 0,-34 22 6,1 0 0,-2-1 0,0 0 0,0-1 0,-2-1 0,10-20 0,38-113 41,-56 147-84,35-109-249,40-228 0,-74 323 92,0 1-1,-1-1 0,0 0 0,-3-19 1,2 33 72,-1-1 0,1 1 0,-1 0 1,0 0-1,0 0 0,0-1 1,-1 1-1,-1-3 0,3 5 48,-1 0-1,0 0 1,1 1-1,-1-1 0,0 0 1,1 1-1,-1-1 1,0 1-1,0-1 1,0 0-1,0 1 1,1 0-1,-1-1 1,0 1-1,0 0 1,0-1-1,0 1 1,0 0-1,0 0 1,0 0-1,0 0 0,0 0 1,0 0-1,0 0 1,0 0-1,0 0 1,0 0-1,0 1 1,0-1-1,1 0 1,-1 1-1,0-1 1,0 0-1,-1 1 1,-3 2 7,0 0 1,0 1-1,0-1 1,1 1-1,-1 0 1,1 0-1,0 0 1,0 1-1,0 0 1,-3 5-1,-6 11-22,-11 23 0,22-40 40,-16 35 22,1 1 0,2 0 0,-9 45 0,4-16 36,-5 14 112,-19 120-1,39-170-76,2 0 0,1 0 0,2 1 0,1-1 0,1 1-1,14 60 1,-10-67 100,1 0-1,2-1 0,1 0 1,19 36-1,-27-59-128,0 1 0,1-1-1,-1 1 1,1-1 0,-1 0 0,1 0 0,0 0-1,0-1 1,1 1 0,-1-1 0,1 0 0,-1 0 0,1 0-1,-1 0 1,1 0 0,0-1 0,6 2 0,-4-2-21,0-1 1,-1 0 0,1 0-1,0 0 1,-1 0 0,1-1 0,-1 0-1,1-1 1,-1 1 0,1-1-1,-1 0 1,8-4 0,69-40 172,-37 18-133,46-24 136,118-92 0,-198 135-221,0 0-1,-1-1 1,11-13 0,-20 22-10,0 0 0,0 0-1,0 0 1,0 0 0,0 0 0,0 0 0,-1 0 0,1 0 0,0-1 0,-1 1 0,1 0-1,-1 0 1,1-1 0,-1 1 0,0 0 0,1-1 0,-1 1 0,0 0 0,0-1 0,0 1-1,0 0 1,0-1 0,0 1 0,-1 0 0,1-1 0,-1 0 0,1 1 8,0 1 1,0-1-1,0 1 1,0-1-1,-1 1 1,1-1-1,0 1 1,0-1-1,-1 1 1,1 0-1,0-1 1,-1 1-1,1-1 1,0 1-1,-1 0 1,1-1-1,-1 1 1,1 0-1,0 0 1,-1-1-1,1 1 1,-1 0-1,1 0 1,-2-1-1,-5-1-39,-1 1 0,0 0 0,0 0 0,1 0 0,-1 1 0,0 0 0,0 1 0,0 0 1,-9 2-1,-3 1 116,0 2 1,-28 11-1,40-14-32,0 0-1,1 1 1,-1 0 0,1 0-1,0 1 1,-11 9 0,16-13-13,1 1 0,-1 0 0,0 0 0,1 0 1,-1 0-1,1 0 0,0 0 0,0 1 0,0-1 1,0 0-1,0 1 0,0-1 0,0 0 0,1 1 1,0-1-1,-1 1 0,1-1 0,0 1 0,0-1 1,0 1-1,0-1 0,1 1 0,-1-1 1,1 1-1,-1-1 0,3 5 0,2 5 37,1-1-1,0 1 1,1-1-1,1 0 1,-1-1 0,17 16-1,-8-9-21,1-1-1,39 27 0,-37-30-572,2-1 0,36 17 0,-48-25-270,1-1 0,0 0 1,14 2-1,-17-4-136,-1 0-1,1-1 1,0 0-1,-1 0 1,1 0 0,7-3-1,6 0-1862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0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44 10880,'-47'-44'4928,"38"44"-4289,3 0-2718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98 3328,'0'-10'16392,"-1"6"-18193,-6-8 2636,5 7-645,-1 1-1,1-1 1,-1 1-1,0 0 1,0 0 0,0 0-1,-1 0 1,1 1-1,-9-7 1,8 8-147,0-1-12,0 0-1,0 1 1,0-1 0,-1 1 0,1 0-1,-1 0 1,1 1 0,-1 0 0,0 0-1,1 0 1,-1 0 0,-5 0 0,-3 2 8,0 0-1,0 0 1,0 1 0,0 1 0,-17 6 0,-63 29 75,80-32-109,-15 7-25,0 1 0,1 1 0,-32 23 0,55-35 46,1-1 0,0 1 0,0 1 1,0-1-1,0 0 0,0 1 0,0-1 1,1 1-1,-2 4 0,3-5-1,0-1-1,0 0 1,0 1-1,1-1 1,-1 1-1,1-1 1,-1 1-1,1-1 1,0 1-1,0 0 1,1-1-1,-1 1 1,0-1 0,1 1-1,-1-1 1,1 1-1,1 2 1,1 1 43,0-1 0,1 0 0,0 1 0,0-1 0,0-1 0,0 1 0,1 0 0,0-1 0,8 6 1,4 3 39,10 12 215,0 1 0,38 49 0,-51-56-172,-1 1 1,-1 0-1,0 1 0,-2 0 1,10 28-1,-12-26 2,-1 0 0,-1 1 0,6 40 0,-11-55-108,-1 0-1,0 0 1,0 0-1,-1 1 0,0-1 1,-1 0-1,0 0 1,0-1-1,-1 1 0,0 0 1,0-1-1,-9 16 1,7-17-20,1 0 1,-1-1-1,-1 0 1,1 0-1,-1 0 1,0-1-1,0 0 1,-1 0 0,-8 5-1,2-3-1596,1-1-1,-19 6 1,30-11 1144,0-1-1,-1 0 1,1 1-1,-1-1 1,1 0 0,-1 0-1,1 0 1,0 0 0,-1 0-1,1-1 1,-1 1-1,1 0 1,-1-1 0,1 1-1,0-1 1,-1 1 0,1-1-1,0 1 1,0-1-1,-1 0 1,0-1 0,-3-3-2293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1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26 197 6976,'-3'-1'149,"0"-1"357,1 0 0,-1 0 0,1-1 0,-1 1-1,1 0 1,-4-6 0,6 7-336,-1 1-1,1-1 1,0 0 0,0 0 0,-1 0 0,1 0-1,0 0 1,0 1 0,0-1 0,0 0-1,0 0 1,0 0 0,0 0 0,1 0 0,-1 1-1,0-1 1,0 0 0,1 0 0,-1 0 0,0 0-1,1 1 1,-1-1 0,1 0 0,-1 1 0,1-1-1,-1 0 1,1 1 0,0-1 0,0 0 0,4-3 417,0 0 0,0 0 0,0 1 1,11-6-1,-13 8-425,21-11 685,1 1 0,0 1 0,40-9 0,83-10 304,-73 15-751,6 5-217,-57 8-555,42-8 1,-53 3-2200,1 1 688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1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16 1984,'3'-8'8833,"-11"7"-8066,-20 2 1190,9-4-1095,0 0 0,-1 2-1,1 0 1,-37 5 0,41-3-661,0 1 0,1 1 0,0 1 0,-24 8 1,29-8-163,0 0 0,1 0 1,-1 1-1,1 0 1,0 0-1,1 1 0,-1 0 1,-8 10-1,13-13 1,0 0-1,1 1 1,0-1 0,-1 1-1,2 0 1,-1-1-1,0 1 1,1 0 0,-1 0-1,1 0 1,0 0-1,0 1 1,1-1 0,0 0-1,-1 0 1,1 0 0,0 1-1,1-1 1,1 8-1,2 4 147,1 0-1,0 0 1,15 27-1,-5-8 78,82 165 777,-86-179-806,0 1 0,-1 0 0,9 34 0,-17-49-149,0 0 0,0 1 0,-1-1 0,-1 0-1,1 1 1,-1-1 0,0 0 0,-1 1 0,0-1 0,0 0-1,0 0 1,-1 1 0,0-1 0,0 0 0,-6 10 0,-22 31 21,26-43-334,0 1 0,0-2 0,0 1 0,0 0 0,-1-1 0,0 0 1,0 0-1,0 0 0,0 0 0,-1-1 0,1 0 0,-8 3 0,-1 1-281,-3 0-2850,-8-2-6407,18-5 6268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1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6880,'-13'-12'2229,"10"10"-1349,20 2 4048,66-4-1607,82-14 0,-95 8-3375,-1 3 0,88 3 0,-70 5-6394,-64-1 4299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1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 8544,'-6'-4'3872,"6"8"-3360,-3 5 1216,3 3-1056,-14 18 927,3 9-927,-12 4 352,9 3-576,-11-4-192,11-3-160,-6-9-160,11-1 32,-5-8 96,9-3-32,-6-6-2048,11-3 1088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1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8800,'0'6'4000,"-3"22"-3488,-3-7 1856,1 6-1409,-4 15 1153,4 1-1216,-9-1-192,3-3-448,-3-1-224,5-3-64,-5-7-32,9 2 0,-4-3-2816,3-6 1537,-2 0-5633,2 1 3904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2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2912,'20'-8'21819,"-16"19"-22667,-3-9 1860,2 8-870,-1 0-1,0 0 1,0 0-1,-1 0 1,0 14-1,2 14-14,10 91 373,8 59-504,-13-104 195,-8-47-5395,-8-25-1142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2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69 7456,'-5'-7'1077,"-4"-14"8476,12 19-9157,-1 0 0,1 0 0,0 0 0,0 0 0,1 0 0,4-1 0,8-1 289,0 1-1,1 1 1,-1 0-1,29 1 1,-3 1-177,134 2 513,6 1-1178,-169-4-462,1 0 0,-1-1 1,15-4-1,6-3-800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1045 4 9728,'1'0'97,"-1"0"0,-2-3 2428,2 3-2428,0 0 0,0 0 1,0 0-1,0 0 0,-1 0 0,1 0 0,0 0 0,0 0 0,0 0 0,0 0 1,0 0-1,-1 0 0,-6 2 1211,-10 10 1220,-51 36 1381,-356 213 941,410-253-4772,-284 134-398,134-70-6357,159-69 5621,-1 0 0,1 0 0,0 0 0,-10 7 0,14-8 699,-1 0-1,0 0 1,1 0-1,0 0 1,-1 0-1,1 0 1,0 1-1,0-1 1,-1 3-1,2-5 355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2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86 184 4736,'-20'0'3003,"13"0"1972,6 0-4805,0 0-1,1 0 0,-1 0 1,1 0-1,-1 0 0,1 0 1,-1 0-1,0 0 0,1 0 1,-1-1-1,1 1 0,-1 0 1,1 0-1,-1 0 0,1-1 1,-1 1-1,1 0 0,-1-1 1,1 1-1,-1 0 0,1-1 1,0 1-1,-1-1 0,1 1 1,0-1-1,-1 1 0,1-1 1,0 1-1,-1-1 0,1 1 1,0-1-1,0 1 0,0-1 1,0 1-1,-1-1 0,1 0 0,0 1 1,0-1-1,0 1 0,0-1 1,0 1-1,0-1 0,1 0 1,-1 1-1,0-1 0,0 1 1,0-1-1,0 1 0,1-1 1,-1 0-1,2-3 101,-1 1 0,1 0 0,-1 0-1,1 0 1,0 0 0,0 0 0,4-4 0,8-6-88,0 1 1,1 1 0,0 0-1,1 1 1,0 1 0,1 0-1,33-12 1,-20 12 45,-1 0 0,1 2 1,0 1-1,34-1 0,-58 6-209,-1 1 1,1 0-1,-1 1 0,1-1 0,-1 1 1,0 0-1,1 0 0,-1 1 0,0-1 1,0 1-1,0 1 0,0-1 0,0 1 1,-1-1-1,8 7 0,-9-7-4,0 1 1,-1 0-1,1-1 0,-1 1 0,0 0 0,0 1 1,0-1-1,0 0 0,-1 0 0,1 1 0,-1-1 1,0 1-1,0-1 0,0 1 0,0 0 0,-1-1 1,1 1-1,-1 0 0,0-1 0,0 1 0,-1 0 1,1 0-1,-1-1 0,-1 7 0,-7 20 59,-2 0 1,-1 0-1,-1-2 0,-18 31 0,-74 101-72,-119 110 115,154-190 209,26-34 271,55-46-506,26-6 85,46-4 0,-19 6-85,1 2-1,96 11 1,-64 2-8011,-93-10 7073,-3-1-313,-1 0 994,0 0 0,1 0 0,-1 0 1,0 0-1,0 0 0,0 0 0,1 0 0,-1 0 1,0 0-1,0 0 0,0 0 0,1 0 1,6-14-8904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2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83 4576,'1'-7'5042,"-2"-4"826,1 10-5602,0-1 0,-1 1 1,0-1-1,1 1 1,-1 0-1,0-1 0,1 1 1,-1 0-1,0 0 1,0 0-1,0-1 0,-2 0 1,-2-2 27,0 0 1,0 0-1,-1 1 0,1 0 1,-1 0-1,0 1 0,-8-4 1,-43-9 480,50 14-704,-1 0-1,0 0 0,0 1 1,0 0-1,0 1 0,0 0 0,1 0 1,-1 1-1,0 0 0,-9 3 1,7-1 3,0 0 1,1 1 0,-1 0-1,1 0 1,1 1 0,-1 0-1,-8 8 1,14-11-62,1-1 1,0 1-1,0-1 0,0 1 0,0 0 1,0 0-1,0-1 0,1 1 1,-1 1-1,1-1 0,0 0 0,0 0 1,0 0-1,1 1 0,-1-1 1,1 0-1,-1 1 0,1-1 0,0 0 1,1 1-1,-1-1 0,1 6 1,3 4 72,0 1 1,1-1 0,1 0-1,8 16 1,10 23 139,28 120 503,-44-139-382,-2-1 0,-1 1 0,1 49 1,-6-61-172,-4 26 1,3-39-86,0-1 1,-1 1-1,0-1 0,0 0 0,-1 1 0,-7 12 0,0-1 89,3-7-155,0 0 1,-12 16-1,-19 15-2259,34-41 342,-10-12-10562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21 109 8896,'-16'-20'2869,"15"20"-2788,1 0-1,0-1 1,-1 1-1,1 0 1,0-1 0,0 1-1,-1-1 1,1 1-1,0-1 1,0 1 0,0 0-1,-1-1 1,1 1-1,0-1 1,0 1 0,0-1-1,0 1 1,0-1-1,0 1 1,0-1 0,0 1-1,0-1 1,0 1-1,0-1 1,0 1 0,1-1-1,-1 1 1,0 0-1,0-1 1,0 1 0,1-1-1,-1 1 1,0-1 0,0 1-1,1 0 1,-1-1-1,0 1 1,1 0 0,-1-1-1,0 1 1,1 0-1,-1 0 1,1-1 0,27-6 2174,-9 4-1039,53-15 886,1 4-1,139-9 0,107 27-2447,-247-3-3255,-24-7-3923,-25 1 4180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2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6048,'1'0'6744,"-1"0"-6551,0 1 0,0 0 0,-1 0-1,1 0 1,0 0 0,-1-1-1,1 1 1,0 0 0,-1 0 0,1-1-1,-1 1 1,1 0 0,-1-1 0,0 1-1,1 0 1,-2 0 0,-46 38 2728,30-26-2391,1 0 0,-19 21 1,16-11-273,2 0 1,0 2 0,1 0-1,2 1 1,-21 45 0,1 4-100,-5 9-4116,38-78 3198,1 0-664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2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8640,'-7'4'8814,"-18"18"-6486,10-9-1481,-17 17-166,1 2 1,-42 54-1,-43 77-528,75-101-185,30-46-584,-14 20-3509,24-31 2296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2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7712,'-2'6'7626,"-9"18"-3733,-4 8-2335,-3 15-370,-52 151 210,53-142-1446,-11 40-1445,13-30-4469,14-36 3018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2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66 6560,'-43'-27'9696,"43"27"-9632,42 0 6959,3 0-3555,180-13-3043,31-9-212,-217 19-266,52 2 126,-51 3-4961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2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4160,'-2'1'3503,"8"2"-1868,9 2 427,-1-2-20,0-2 0,0 0 0,18 0 0,-2-4 57,50-8 1,-23-1-1335,200-33 1089,-197 37-1866,0 3-1,79 4 1,-67 2-3402,-52-1 1862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2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322 135 10048,'-19'-15'3232,"19"15"-3162,-1-1 1,1 1 0,-1 0 0,1 0 0,-1-1-1,1 1 1,-1 0 0,1-1 0,-1 1 0,1 0 0,-1 0-1,1 0 1,-1 0 0,0 0 0,1 0 0,-1 0-1,0 0 1,-6-1 65,1 0 109,1 0 1,0 1-1,0 0 1,-1 0 0,1 0-1,0 1 1,0 0-1,0 0 1,0 0 0,-1 0-1,-4 3 1,-14 7 1534,-29 18 0,44-23-1505,-1 1-1,1-1 0,1 2 0,-1-1 0,-13 17 0,13-11-167,0 0 0,1 0 0,1 1 0,0 0 0,0 1 0,2-1 0,0 1 0,0 0 0,2 1 0,0-1 0,0 1-1,2-1 1,0 1 0,0 0 0,2-1 0,0 1 0,4 22 0,-3-32-41,0 1 0,0 0 0,0-1 0,1 0-1,0 1 1,0-1 0,1-1 0,0 1 0,0 0 0,0-1-1,1 0 1,-1 0 0,1 0 0,7 5 0,-5-5 23,1 0 1,0 0 0,0-1-1,0 0 1,1 0-1,-1-1 1,1 0 0,-1 0-1,1-1 1,13 1 0,-2-1 42,1-2 1,-1 0-1,1-1 1,-1-1-1,1-1 1,22-6-1,-29 4-81,0 0 0,-1-1 0,1 0 0,-1-1-1,-1 0 1,1-1 0,-1-1 0,-1 0-1,1 0 1,-2-1 0,1-1 0,15-20-1,-10 10-62,-1-2 0,-1 0 0,0-1 0,-2 0 0,-1-1 0,9-29 0,-14 35-82,-1-1-1,-1 0 1,4-40-1,-8 49 0,1 1 1,-2-1 0,0 0-1,0 1 1,-1-1-1,0 1 1,0 0 0,-2 0-1,-5-14 1,7 19 20,-1 1 0,1-1 0,-1 1 0,-1 0 0,1 0 0,-1 0 0,1 0 0,-1 0 0,0 1-1,-1-1 1,1 1 0,-9-4 0,5 3-68,1 1 0,-1 0-1,0 0 1,-1 1 0,1 0-1,0 1 1,-14-2 0,6 3-179,1 0 0,-1 1 1,0 1-1,1 0 1,0 1-1,-1 1 0,1 0 1,-22 10-1,-8 10-2057,9 2 740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3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242 501 3232,'-4'-3'7278,"-7"2"-4974,-6 2-1012,13 0-1061,0 1 0,0-1 0,0 1-1,-1 0 1,2 0 0,-1 1 0,0-1 0,0 1-1,1 0 1,-7 6 0,2-2-29,-4 5 20,-1 1 0,2 0 0,0 0 0,0 1 0,-14 26 0,12-16-74,1 1 0,-15 47 0,23-61-181,1 1 0,0 0 0,0 0 0,1 0 0,0 15 0,2-25 46,0 0-1,0 0 1,0 0 0,0 0-1,0 0 1,1 0 0,-1 0-1,1 0 1,-1 0 0,1 0 0,0 0-1,0-1 1,0 1 0,0 0-1,0 0 1,0-1 0,0 1-1,0-1 1,1 1 0,-1-1 0,1 1-1,-1-1 1,1 0 0,0 0-1,-1 0 1,1 0 0,0 0-1,0 0 1,-1 0 0,1 0-1,0-1 1,0 1 0,0-1 0,0 1-1,0-1 1,0 0 0,0 0-1,0 0 1,2 0 0,7-1 69,-1 1 1,-1-2-1,1 0 1,0 0-1,10-3 1,47-21 180,-48 17-221,7-1 46,0-1 0,-1-2 0,32-21 0,-56 33-82,0 0 11,0 0 1,0 1 0,1-1-1,-1 0 1,0 0-1,0 1 1,1-1-1,-1 1 1,0-1 0,1 1-1,-1-1 1,2 1-1,-7 21 143,3-18-179,1 0 0,-1 1-1,1-1 1,0 0 0,0 0 0,1 0-1,-1 0 1,1 1 0,-1-1-1,1 0 1,0 0 0,0 0-1,0 0 1,1 0 0,-1-1 0,1 1-1,0 0 1,2 3 0,0-3 36,-1 1 0,1-1 0,0 0 1,0-1-1,0 1 0,0-1 0,0 1 1,0-1-1,1-1 0,0 1 0,7 2 0,-8-4 34,0 1-1,0 0 0,1-1 0,-1 0 0,0 0 1,0 0-1,1-1 0,-1 1 0,0-1 1,0 0-1,0 0 0,0-1 0,0 1 0,0-1 1,0 0-1,0 0 0,0 0 0,-1 0 1,1-1-1,2-2 0,-1 1 1,-1 0-1,1-1 1,-1 1-1,0-1 1,-1 0-1,1 0 1,-1 0 0,0-1-1,0 1 1,0-1-1,-1 0 1,3-11-1,1-11 154,-1 11-143,-2-1 0,0 1 0,0-24 0,-3 38-128,1 0-1,-1 0 0,1-1 0,0 1 0,0 0 1,0 0-1,1 0 0,-1 1 0,0-1 0,1 0 1,0 0-1,0 1 0,0-1 0,0 1 0,0 0 1,0 0-1,1-1 0,-1 1 0,1 1 0,-1-1 1,5-2-1,2-1 29,1-1 0,1 2 1,-1-1-1,21-4 0,15 3-4,-24 4 81,-21 2-5,0 0 0,0 0-1,1 0 1,-1 0-1,0 0 1,0 0-1,0 1 1,0-1-1,0 0 1,0 1-1,0-1 1,0 1 0,0-1-1,0 1 1,0-1-1,0 1 1,1 1-1,-1-1-8,-1 1-1,0-1 1,1 1-1,-1-1 1,0 1-1,0-1 1,0 1-1,0-1 1,0 1-1,0 2 0,-1 4 29,0 11 19,-1 0 1,0 0-1,-2 0 1,-7 26-1,7-31-46,1 0-1,0 0 1,2 0-1,-2 19 1,3-31-57,0 0 1,0 0 0,1 1 0,-1-1 0,0 0-1,1 0 1,-1 0 0,1 0 0,0 1 0,-1-1-1,1 0 1,0 0 0,0-1 0,2 4 0,-2-4 31,1 0 1,-1 0 0,0 0 0,0 0 0,1 0-1,-1 0 1,1 0 0,-1-1 0,1 1 0,-1 0-1,1-1 1,-1 1 0,1-1 0,-1 0 0,3 1-1,4-1 43,-1 0 0,1-1-1,0 0 1,-1 0 0,1-1-1,9-2 1,-14 3-52,21-6 31,-1-1 0,-1-1 0,1 0-1,-2-2 1,1 0 0,-1-2 0,-1 0 0,-1-2-1,0 0 1,0-1 0,17-20 0,7-16 52,55-90 0,-90 130-36,25-41 112,-3 0-1,-2-2 0,-3-2 1,20-64-1,-42 112-181,-1 0 0,0 0 0,0 0 0,0-14 0,-2 23 22,0 0 1,0 0-1,0 0 1,0 0-1,0 0 0,0 0 1,0 0-1,0 0 1,0-1-1,0 1 1,0 0-1,0 0 0,0 0 1,0 0-1,0 0 1,0 0-1,0 0 0,0 0 1,0-1-1,0 1 1,0 0-1,0 0 0,0 0 1,0 0-1,0 0 1,0 0-1,0 0 1,0 0-1,-1 0 0,1 0 1,0 0-1,0 0 1,0-1-1,0 1 0,0 0 1,0 0-1,0 0 1,0 0-1,-1 0 0,1 0 1,0 0-1,0 0 1,0 0-1,0 0 1,0 0-1,-6 4-305,-7 9-12,3 1 228,1-1-1,1 2 0,0-1 0,-8 20 0,-19 69-73,-62 266 13,95-355 131,0-1 0,0 1 1,2 14-1,0-24 44,0 1 0,1 0 1,-1 0-1,1 0 1,1-1-1,-1 1 1,0-1-1,1 1 0,0-1 1,0 1-1,6 6 1,-8-9 6,1-1 0,0 0-1,0 0 1,0 0 0,0 0 0,0 0 0,0 0 0,1 0 0,-1 0 0,0 0 0,1 0 0,-1-1 0,0 1-1,1-1 1,-1 1 0,0-1 0,1 1 0,-1-1 0,1 0 0,-1 1 0,1-1 0,-1 0 0,1 0 0,-1 0-1,1 0 1,-1-1 0,1 1 0,-1 0 0,1-1 0,-1 1 0,1-1 0,-1 1 0,0-1 0,1 0 0,-1 1-1,3-3 1,4-4 8,-1-1-1,1 0 1,-1 0-1,0 0 1,10-19-1,25-57 45,-16 27-16,45-100 145,22-7 3,17-37 138,-79 135 290,-31 61-617,-3 8-100,-11 13-53,-13 20 132,1 2 1,3 1-1,-33 69 1,29-41 324,-32 113 1,42-120-333,3-12 160,-12 78 1,25-109-107,1-17-40,0 1 0,0-1 0,0 0 0,0 1 0,0-1 1,0 1-1,0-1 0,0 0 0,0 1 0,0-1 0,0 0 0,0 1 1,0-1-1,1 0 0,-1 1 0,0-1 0,0 1 0,0-1 1,1 0-1,-1 0 0,0 1 0,1-1 0,5-2 66,6-11 83,30-55 38,-32 50-185,1 0-1,0 1 1,1 1 0,21-24-1,-31 38-18,0 0 0,1 0-1,-1 0 1,1 0 0,-1 1 0,1-1-1,0 1 1,-1-1 0,1 1 0,0 0-1,0 0 1,3 0 0,-3 0 2,-1 1 0,0 0 1,1 0-1,-1 1 0,1-1 0,-1 0 1,0 1-1,1-1 0,-1 1 0,0 0 1,0 0-1,0 0 0,1 0 0,-1 0 1,3 2-1,15 13-56,-1 1 0,0 0 0,26 32 1,-24-25 64,36 30 0,-36-36-349,17 13-1059,-16-10-4069,-40-38-8674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90 4224,'-2'-2'237,"-1"1"-1,1-1 1,-1 1 0,0 0 0,0-1-1,1 1 1,-5 0 0,-7-1 5346,-12-6 8621,49 3-13049,69-11-879,143-21 112,-175 30-256,117 3 0,-133 7-244,38 1 794,-27-3-4451,-65 5-3842,-3-2 3750,-1 4 1296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3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 7232,'-34'-13'3264,"34"17"-2848,3-4 576,8 0-640,9 0 1120,3 3-832,5-3 0,2 0-416,13 0-192,4 6-64,15-3 32,-3 6 0,-2-5-512,-10 5 288,-13-4-2368,-6 2 1440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3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 7040,'-14'-5'3200,"14"1"-2752,9 1-768,10 3 96,34-9-1888,4 4 1184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3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6880,'0'-12'10186,"4"20"-8465,1-2-1303,-3 2-77,0 1 0,-1-1 0,0 1 1,0-1-1,0 1 0,-2 14 0,1-7-68,-7 161 916,2 78-842,5-210-417,2 12 151,-3-12-652,2-41-784,1-4 748,1-5-306,-1-5 574,0 1-1,0-1 1,0-16-1,-1 4 237,0-4 247,0 0-1,-2 0 1,-4-26 0,-2-16 284,3 3 41,0 24 242,2 0 0,2 0-1,8-67 1,-7 101-625,1 0 0,0 0 0,0 0 1,1 1-1,0-1 0,0 1 0,1-1 1,0 1-1,0 0 0,7-8 1,-8 10-12,1 0 1,1 0 0,-1 0 0,0 1 0,1-1 0,0 1-1,0 0 1,0 0 0,0 1 0,0 0 0,1 0 0,-1 0-1,9-2 1,-5 3-19,1-1 0,0 2 1,-1-1-1,1 1 0,18 3 0,-25-3-38,0 1 0,-1-1 0,1 1 0,0 0-1,-1 0 1,1 0 0,0 0 0,-1 0 0,1 1 0,-1-1 0,0 1 0,1-1 0,-1 1 0,0 0 0,0 0 0,0 0 0,0 0 0,-1 1 0,1-1 0,0 0-1,-1 1 1,0-1 0,1 1 0,0 4 0,-1-2 4,0-1 1,0 0-1,-1 1 0,0-1 0,0 0 0,0 1 0,-1-1 0,1 1 1,-1-1-1,-1 5 0,-3 5 73,-9 21 0,9-23-41,-144 320 302,149-331-365,-1 1-1,0-1 1,1 1-1,-1-1 1,1 1 0,0-1-1,-1 1 1,1 0 0,0-1-1,0 1 1,0-1 0,0 1-1,0 0 1,1-1 0,-1 1-1,0 0 1,1-1 0,-1 1-1,1-1 1,-1 1 0,1-1-1,1 2 1,1 1-25,-1-1 1,1-1-1,0 1 1,0 0-1,1-1 0,-1 1 1,0-1-1,6 2 1,24 12-69,0-1 0,41 11 0,17 7 350,-87-31-209,0 0 0,0 0 1,0 0-1,-1 1 0,5 2 0,-7-4-19,0 0 0,-1-1 0,1 1 0,0 0 0,0 0 0,-1 0 1,1 0-1,0 0 0,-1 0 0,1 0 0,-1 0 0,1 0 0,-1 0 0,0 0 0,1 0 0,-1 0 0,0 0 1,0 0-1,0 0 0,0 0 0,0 1 0,0-1 0,0 0 0,0 2 0,-1 0 20,0-1 1,-1 1-1,1 0 0,-1 0 0,0-1 0,1 1 1,-1-1-1,0 1 0,0-1 0,-1 0 0,1 0 1,0 0-1,-1 0 0,1 0 0,-4 1 0,-6 4 124,-1-1-1,-13 5 0,7-4-17,-1 0 0,1-2 0,-1 0 0,-21 2 0,30-6-437,-1 0 1,1-1-1,-1 0 1,1-1-1,-1 0 0,1-1 1,0 0-1,-20-7 0,26 7-328,0 0 0,1-1 0,-1 1 0,1-1 0,-5-4 0,7 6 236,1 0 144,0 1 1,1-1 0,-1 0-1,0 1 1,0-1 0,1 0-1,-1 0 1,0 1 0,1-1-1,-1 0 1,1 0 0,-1 0-1,1 0 1,0 0 0,-1 0-1,1 0 1,0 0 0,0 0-1,0 0 1,-1 0 0,1 0-1,0 0 1,0 0 0,0 0 0,1 0-1,-1 0 1,0-1 0,5-8-2563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3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11232,'0'5'5056,"5"2"-4385,-5-2 705,0-1-896,-5 5 2112,5 9-1440,-4-11-160,4 7-608,-5-7-736,5 2 192,-5-4-704,5-1 448,-4-8-2656,8 4 1664,-4-9-2943,10 4 2431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3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98 6656,'-9'-12'2144,"9"12"-2101,0-1 1,0 1-1,0 0 1,0 0-1,0-1 1,0 1-1,0 0 0,0-1 1,0 1-1,0 0 1,0 0-1,0-1 1,0 1-1,0 0 1,0 0-1,0-1 1,0 1-1,1 0 1,-1 0-1,0-1 0,0 1 1,0 0-1,1 0 1,-1 0-1,0-1 1,1 1-1,3-3 410,-4 2-112,1-1-1,-1 1 1,0 0 0,1 0-1,-1 0 1,0 0-1,0 0 1,1 0-1,-1-1 1,0 1-1,0 0 1,-1 0 0,1 0-1,0-2 1,0 1 321,-1 0-442,1 0-1,0 0 1,-1 0 0,1 1-1,-1-1 1,1 0 0,-1 0-1,0 1 1,0-1 0,0 1-1,0-1 1,0 1 0,0-1 0,0 1-1,0-1 1,-1 1 0,1 0-1,-1 0 1,1 0 0,-1 0-1,-2-2 1,-1 1 21,0-1-1,0 1 1,0 0-1,0 0 1,0 0-1,-9-1 1,-3 1 48,0 1 1,0 1-1,0 0 0,0 1 0,-18 4 1,12-2-195,1 2 1,0 1-1,-29 12 0,40-13-55,0 0 0,1 1 0,-1 0 0,1 1 1,1 0-1,-1 0 0,1 1 0,0 1 0,1-1 0,0 1 0,-9 14 0,9-10-32,0 0 0,1 1 1,1 0-1,0 0 0,1 1 0,0 0 0,1 0 1,-2 17-1,3-12-12,1-1 1,2 1-1,-1 0 1,2 0-1,1 0 1,7 35-1,-6-42 28,0-1 0,1-1 0,1 1 0,0 0-1,0-1 1,1 0 0,0 0 0,1-1 0,1 1 0,-1-2-1,18 18 1,-19-22 3,1 0 0,-1-1-1,1 0 1,0 0-1,0 0 1,0-1 0,1 0-1,-1-1 1,1 0 0,0 0-1,0 0 1,13 0 0,-2-1-127,-1-1 1,1-1 0,-1 0 0,26-6 0,-36 5-236,0 0 0,0-1 0,0 0 0,0 0 0,0 0 0,-1-1 0,8-5 0,-4 1-1498,0-1 1,-1 1-1,17-19 1,-12 8-2030,-1 3 1324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 2304,'-7'-2'19260,"9"-2"-18606,-2 4-691,1-6 261,-2 5-182,1 5 1313,0-4-1342,0 1 0,0 0 0,0-1 1,0 1-1,0-1 0,0 1 0,0 0 0,0-1 0,0 1 1,0 0-1,-1-1 0,1 1 0,0-1 0,0 1 0,-1-1 0,1 1 1,0 0-1,-1-1 0,1 1 0,0-1 0,-1 0 0,1 1 1,-1-1-1,1 1 0,-1-1 0,1 0 0,-1 1 0,1-1 1,-1 0-1,1 1 0,-2-1 0,-4 6 46,0 4 49,5-9-82,1 0 0,0 1-1,-1-1 1,0 0 0,1 0 0,-1 0 0,0 1 0,0-1-1,1 0 1,-1 0 0,0 0 0,0 0 0,0 0-1,0-1 1,0 1 0,-1 0 0,1 0 0,0-1 0,0 1-1,0-1 1,-1 1 0,1-1 0,0 1 0,0-1 0,-1 0-1,-1 1 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3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3648,'5'0'16853,"-8"2"-16704,0 0 0,0 0-1,0 1 1,0-1 0,-4 5 0,2-2-40,-21 21 119,1 2 0,1 1 0,-25 41 0,47-67-247,1-1-1,-1 0 1,1 1-1,0-1 0,0 1 1,0-1-1,0 1 1,1-1-1,-1 1 0,1 0 1,0-1-1,-1 1 1,1 0-1,0-1 0,1 1 1,-1 0-1,0-1 1,1 1-1,-1-1 0,1 1 1,0 0-1,0-1 1,0 0-1,0 1 0,1-1 1,-1 1-1,0-1 1,1 0-1,0 0 0,-1 0 1,3 2-1,5 4 177,-1 1 0,2-2 0,-1 1 0,1-1 0,16 8 0,1-1 733,49 16 0,5 3 1111,-80-32-1984,-1-1 0,0 0 0,0 0 0,0 1 0,1-1-1,-1 0 1,0 0 0,0 1 0,0-1 0,0 0 0,1 0 0,-1 1-1,0-1 1,0 0 0,0 1 0,0-1 0,0 0 0,0 1 0,0-1 0,0 0-1,0 1 1,0-1 0,0 0 0,0 0 0,0 1 0,0-1 0,0 0-1,-1 1 1,1-1 0,0 0 0,0 1 0,0-1 0,0 0 0,0 0 0,-1 1-1,1-1 1,0 0 0,0 0 0,-1 0 0,1 1 0,0-1 0,-1 0 0,-4 3 35,-1-1 1,1 0 0,-1-1-1,0 1 1,0-1 0,-8 1 0,0 0-44,-8 3-1059,0-2-1,-1-1 0,-26 0 1,25-2-540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1:01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1241 3808,'-1'0'92,"0"0"-1,1 0 1,-1 0 0,0 0 0,1 1-1,-1-1 1,0 0 0,1 0 0,-1 1-1,1-1 1,-1 1 0,1-1 0,-1 0 0,1 1-1,-1-1 1,1 1 0,-1-1 0,1 1-1,-1-1 1,1 1 0,0 0 0,-1-1-1,1 1 1,0-1 0,0 1 0,0 0-1,-1 0 1,1 0 130,0 1-1,0-1 1,1 0-1,-1 0 1,0 0 0,0 1-1,1-1 1,-1 0-1,1 0 1,-1 0-1,1 0 1,-1 0-1,1 0 1,0 0 0,-1 0-1,2 1 1,-1 0-74,1-1 0,-1 0 0,0 0 1,0 0-1,1 0 0,-1 0 1,0 0-1,1 0 0,-1 0 0,1-1 1,0 1-1,-1 0 0,1-1 0,-1 0 1,1 1-1,0-1 0,-1 0 0,3 0 1,0 0 50,-1 0 1,1-1 0,-1 1-1,0-1 1,0 0 0,1 0-1,-1 0 1,5-3 0,1-1 202,0-1 0,0 0 0,0-1 0,11-11-1,123-121 2506,-123 122-2505,25-17-1,5-3-4,-47 34-333,27-21 382,-1-2 0,43-49 1,-56 55-382,-2 1 110,1 0 1,2 1 0,31-28 0,-47 45-160,0 0 0,0 0 0,0 0 0,0 1 0,0-1 0,0 0 0,0 1 0,0-1 0,0 1 0,1-1 0,-1 1 0,0-1 0,0 1 0,1 0 0,-1 0 0,0-1 0,0 1 0,1 0 0,-1 0 0,0 1 0,0-1 0,1 0 1,-1 0-1,0 0 0,0 1 0,1-1 0,-1 1 0,0-1 0,0 1 0,0-1 0,0 1 0,0 0 0,0 0 0,0-1 0,0 1 0,0 0 0,0 0 0,0 0 0,0 0 0,0 0 0,-1 0 0,2 1 0,1 5 22,1 0 0,-1 0 0,0 0 0,0 0 0,2 12 0,-1 2 2,0 0 0,-2 0 0,0 0 0,-2 42 1,-17 86 207,8-85 12,6-42-173,-1 1 0,-1-1 1,-1 0-1,-1 0 0,-12 26 0,18-45-66,-1-1 0,1 1 0,0-1 0,-1 1 0,1-1 0,-1 0 0,0 1 0,1-1-1,-1 0 1,0 0 0,0 0 0,-1-1 0,-3 4 0,5-5-18,0 1 0,-1-1 0,1 1-1,0-1 1,0 0 0,-1 1 0,1-1 0,0 0-1,-1 0 1,1 0 0,0 0 0,-1 0 0,1 0-1,-1 0 1,1-1 0,0 1 0,0 0 0,-1-1 0,1 1-1,0-1 1,0 1 0,-1-1 0,1 0 0,0 1-1,0-1 1,0 0 0,0 0 0,0 0 0,0 0-1,0 0 1,-1-1 0,-4-5-39,1 0 0,-1 0 0,-5-12 0,8 14 0,-23-41 61,-29-75 0,44 93-203,9 25 105,0-1 0,1 0-1,0 1 1,-1-1 0,2 0 0,-1 0 0,0 0 0,1 0 0,-1 0 0,1 0 0,0 0 0,1-6 0,-1 10 56,0-1 0,1 1 0,-1 0-1,0 0 1,0-1 0,0 1 0,0 0-1,1 0 1,-1-1 0,0 1 0,0 0-1,1 0 1,-1-1 0,0 1 0,0 0 0,1 0-1,-1 0 1,0 0 0,1 0 0,-1-1-1,0 1 1,1 0 0,-1 0 0,0 0 0,0 0-1,1 0 1,-1 0 0,0 0 0,1 0-1,-1 0 1,0 0 0,1 0 0,-1 0-1,0 0 1,1 1 0,-1-1 0,1 0-1,13 6-142,-10-4 106,34 15-119,51 19 138,-75-32 45,0 0 0,0-1 0,1-1-1,-1 0 1,17-1 0,19-3 34,0-2 1,63-13 0,98-36 183,-170 40-13,-1-1 0,-1-2-1,58-33 1,-51 25 253,-43 22-478,-4 3-37,-5 2 25,1 0 1,-1 1 0,1 0 0,-1 0 0,1 0 0,0 1 0,1 0 0,-1-1 0,1 2 0,0-1 0,-5 9 0,4-4 14,0 0 0,1 0 0,0 0 0,1 0 0,0 1 0,-2 16 0,3-7 43,0 1-1,2-1 1,0 0 0,2 1-1,0-1 1,1 0 0,7 25 0,-7-37-21,-1 0 0,1 0 0,1 0 0,6 12 1,-9-18 18,1 0 0,-1 0 1,0 0-1,1 0 0,-1 0 1,1-1-1,0 1 0,-1-1 1,1 1-1,0-1 1,0 1-1,0-1 0,0 0 1,0 0-1,0 0 0,0 0 1,1-1-1,-1 1 0,0 0 1,0-1-1,4 1 1,-4-2-7,-1 1 0,1 0 0,-1-1 1,1 1-1,-1-1 0,0 0 0,1 1 0,-1-1 1,0 0-1,1 0 0,-1 0 0,0 0 1,0 0-1,0 0 0,0 0 0,0 0 1,0-1-1,0 1 0,0 0 0,-1 0 1,1-1-1,0 1 0,-1-1 0,1-2 1,3-6 94,0-2 0,2-12 0,-4 13-62,3-12-34,-2 0 1,0 0 0,-1-1-1,-2-24 1,-1 24-125,0 0 0,-2 0 1,-1 1-1,-1-1 0,-7-22 0,11 43 42,0-1 1,-1 1 0,1-1-1,-1 1 1,0 0-1,0 0 1,0 0 0,0 0-1,0 0 1,0 0-1,-1 0 1,0 1 0,1-1-1,-1 1 1,0 0-1,0 0 1,0 0 0,-1 0-1,-3-1 1,7 3 33,-1 0-1,0-1 1,1 1 0,-1 0 0,1 0-1,-1 0 1,0 0 0,1 0 0,-1 0-1,1 0 1,-1 0 0,0 0-1,1 0 1,-1 1 0,1-1 0,-1 0-1,1 0 1,-1 1 0,1-1 0,-1 0-1,0 0 1,1 1 0,0-1 0,-1 1-1,1-1 1,-1 0 0,1 1 0,-1-1-1,1 1 1,0-1 0,-1 1-1,1-1 1,0 1 0,0-1 0,-1 1-1,1 0 1,0-1 0,0 1 0,0-1-1,0 1 1,-1 0 0,1-1 0,0 1-1,0-1 1,0 1 0,1 0 0,-1-1-1,0 1 1,0 0 0,0 3-6,1-1 0,-1 1-1,1 0 1,0-1 0,0 1 0,0-1 0,4 6 0,-2-3 49,0-1 1,0 1-1,1-1 0,0 0 1,0-1-1,0 1 0,0-1 1,1 1-1,7 4 0,-9-7 14,1 0 0,0-1 0,0 1 1,0-1-1,0 1 0,0-1 0,0 0 0,0-1 0,0 1 0,0-1 0,0 0 0,1 0 0,-1 0 0,0 0 0,6-2 0,69-16 185,132-49 1,-207 66-222,95-39 82,-83 33-44,0-2 0,-1 0 0,0-1 0,16-14 0,-17 11 49,-1 0 0,0-1 0,-1-1 1,13-20-1,33-68 202,65-197 239,-107 251-529,-1-2-1,-3 0 1,7-64 0,-18 106-165,0 0 1,-1 0 0,0-1-1,0 1 1,-1-1 0,-2-11-1,2 20 140,1 0 1,0 1-1,0-1 0,0 1 0,0-1 1,-1 1-1,1-1 0,0 1 1,0-1-1,-1 1 0,1 0 0,0-1 1,-1 1-1,1-1 0,0 1 0,-1 0 1,1-1-1,-1 1 0,1 0 0,-1-1 1,1 1-1,-1 0 0,1 0 0,-1-1 1,1 1-1,-1 0 0,1 0 0,-1 0 1,0 0-1,0 0-10,-1 0 0,1 0 0,-1 1 0,1-1 0,0 0 0,-1 1-1,1-1 1,0 1 0,-1 0 0,-1 1 0,-3 2-37,0 1 0,0-1 0,-5 7 0,-1 3 81,1 1 0,0 0 0,1 0 0,1 1 0,0 1-1,-8 20 1,-31 105 308,46-137-330,-21 83 128,4 1-1,4 1 0,-6 132 1,20-187-2,2-1 1,1 1 0,1-1-1,2 0 1,2 0 0,1-1-1,16 44 1,-21-66-34,-1-4-28,0-1 0,0 0 0,1 0 0,3 6 1,-5-11-39,-1 0 1,0-1 0,1 1 0,-1 0 0,1 0 0,-1-1 0,1 1 0,0 0-1,-1-1 1,1 1 0,0-1 0,-1 1 0,1-1 0,0 1 0,0-1 0,-1 0-1,1 1 1,0-1 0,0 0 0,0 1 0,-1-1 0,1 0 0,0 0 0,0 0-1,0 0 1,0 0 0,0 0 0,0 0 0,-1 0 0,1 0 0,0 0-1,0-1 1,0 1 0,0 0 0,-1 0 0,3-2 0,0 0 37,1-1-1,-1 0 1,0-1 0,0 1 0,0-1-1,0 1 1,0-1 0,-1 0 0,3-5-1,3-3 88,42-55 108,-5 8-81,-29 38-109,25-25 1,-23 27-71,21-31 0,-21 29 91,-15 19-101,-1 0-1,0 0 1,0-1 0,0 1-1,0-1 1,0 0 0,0 1-1,-1-1 1,1 0 0,-1 0-1,0 0 1,0 0 0,0 0-1,1-5 1,-16 29-461,0 3 504,2 0 1,0 0 0,1 1-1,2 1 1,-9 33-1,13-34 8,1 1 0,1-1-1,2 1 1,0 0-1,5 41 1,-4-65-9,0-1 0,0 1-1,0-1 1,1 1 0,-1-1 0,1 1 0,-1-1-1,1 0 1,-1 1 0,1-1 0,0 1-1,-1-1 1,1 0 0,0 0 0,0 0-1,0 1 1,0-1 0,0 0 0,3 1 0,-3-1-2,0-1 1,1 1-1,-1-1 1,0 0 0,1 1-1,-1-1 1,0 0-1,1 0 1,-1 0 0,1 0-1,-1 0 1,0-1 0,1 1-1,-1 0 1,0-1-1,1 1 1,1-1 0,3-3 36,1 1 1,0-1-1,-1 0 1,0-1-1,0 1 1,6-7-1,48-51 122,-15 16-136,-2 1-61,-2-1 1,64-97 0,-94 116-259,-5 12 32,-4 2 84,-2 12 48,2 2-41,-1 0 103,10 12-149,14 19-1,-17-20 233,1-1 1,0 0-1,1 0 0,12 10 0,-19-19-3,0 1-1,0-1 1,0 0 0,1 0 0,-1 0 0,1-1 0,-1 1 0,1-1 0,0 0-1,0 0 1,0 0 0,0-1 0,-1 1 0,1-1 0,0 0 0,0 0 0,0 0-1,0 0 1,6-2 0,3-2 30,0 0 0,-1-1-1,1-1 1,-1 0 0,-1-1 0,1 0-1,-1 0 1,0-1 0,-1-1 0,16-15-1,-23 20-39,0 1 0,0 0-1,0-1 1,-1 1-1,1-1 1,-1 0-1,2-4 1,-3 6-22,-1 1 0,1-1 0,-1 0 0,1 0 0,-1 0 0,0 0 0,1 0 0,-1 0 0,0 0 0,0 0 0,-1 0 0,1 0 0,0 0 0,-1 0 1,1 0-1,-1 0 0,1 1 0,-1-1 0,-1-2 0,1 3-33,0-1 1,0 1-1,0 0 0,0 0 1,0 0-1,0 0 0,0 0 1,-1 0-1,1 0 1,0 0-1,0 1 0,-1-1 1,1 0-1,-1 1 0,1-1 1,-1 1-1,1-1 0,-1 1 1,1 0-1,-1 0 1,1 0-1,-1 0 0,1 0 1,-3 0-1,1 0 11,-1 1 0,1-1-1,0 1 1,-1 0 0,1 0 0,0 0 0,-1 0-1,1 1 1,-5 2 0,-4 5 18,1 0-1,0 1 1,0 1 0,1-1 0,0 2 0,1-1 0,1 1-1,-1 0 1,2 1 0,-12 25 0,17-32 19,0 0 0,0 0-1,1 0 1,0 0 0,0 0 0,0 1 0,1-1 0,0 0 0,0 1 0,0-1-1,1 0 1,0 0 0,2 7 0,-2-9 3,0-1 1,0 1-1,1-1 1,-1 1-1,1-1 0,0 0 1,0 0-1,0 0 0,0 0 1,1 0-1,-1 0 1,1-1-1,-1 1 0,1-1 1,0 0-1,0 1 0,0-1 1,1-1-1,-1 1 1,0 0-1,1-1 0,-1 0 1,8 2-1,2-1 15,1-2 0,0 1-1,0-2 1,-1 0 0,1 0-1,21-6 1,-1 1 31,399-86 220,-407 85-238,50-15 74,-69 19-21,-6 3-69,1 0 0,-1 0 0,0-1 1,1 1-1,-1-1 0,0 1 0,0-1 1,1 0-1,-1 1 0,0-1 1,0 0-1,0 0 0,1-1 0,-2 2-28,0 0 0,0 0 0,0 0 0,0-1-1,0 1 1,0 0 0,0 0 0,0 0 0,-1 0-1,1-1 1,0 1 0,0 0 0,0 0-1,0 0 1,0 0 0,-1 0 0,1 0 0,0-1-1,0 1 1,0 0 0,-1 0 0,1 0 0,0 0-1,0 0 1,0 0 0,-1 0 0,1 0 0,0 0-1,0 0 1,0 0 0,-1 0 0,1 0-1,0 0 1,0 0 0,0 0 0,-1 0 0,-9 3-230,3-1 170,-14 6-64,0 1 0,0 1-1,-22 14 1,37-20 109,0 1 1,1-1-1,-1 1 1,1 0-1,0 0 1,-5 8-1,8-10 5,-1 1 0,1-1 0,1 1 0,-1-1 0,0 1-1,1 0 1,0 0 0,0 0 0,0 0 0,0 0 0,1 0 0,-1 5-1,1-5 17,1 1 0,-1-1 0,1 1-1,0-1 1,0 1 0,1-1-1,-1 0 1,1 1 0,0-1 0,0 0-1,0 0 1,0 0 0,1-1-1,0 1 1,0 0 0,0-1 0,0 0-1,0 0 1,1 0 0,-1 0-1,1 0 1,0-1 0,0 0-1,4 3 1,-6-5 17,0 0 0,1 1-1,-1-1 1,0 0 0,1 0 0,-1 0 0,0-1-1,1 1 1,-1 0 0,0-1 0,0 0-1,1 1 1,-1-1 0,0 0 0,0 0 0,0 0-1,0 0 1,2-3 0,7-3 78,0-2 1,10-9 0,-7 5-28,158-144 106,-149 133-197,-1-2-1,-1 0 1,31-52 0,90-195 57,-126 239-35,55-130 22,-59 133 69,-2-1-1,-2 0 1,7-43-1,-14 70-104,0 0 0,-1 0-1,1 0 1,-1 0 0,-1 0-1,1 0 1,-1 0 0,1 0-1,-1 0 1,-1 0 0,-1-5-1,3 9 2,-1-1-1,0 1 0,1 0 0,-1-1 0,0 1 0,0 0 0,0 0 0,0 0 0,0 0 0,0 0 0,0 0 0,-1 0 0,1 0 1,0 0-1,0 0 0,-1 1 0,1-1 0,-3-1 0,1 2-9,0-1-1,0 1 1,0-1-1,0 1 1,0 0-1,0 0 1,0 1 0,-6 0-1,-2 2-48,-1 0-1,1 1 0,-17 9 1,27-13 68,-15 9-21,1-1 0,0 2 0,0 0 0,1 1 0,-16 15 0,16-12 39,1 1-1,0 1 0,1 0 1,0 0-1,1 2 0,1-1 0,-8 21 1,3-1 46,2 1 1,-13 58-1,19-65 2,1 0 0,2 1 0,0 61 0,4-80-58,1 1-1,1-1 1,0 1 0,0-1 0,2 0 0,0 0-1,0 0 1,1 0 0,1-1 0,0 1 0,13 18-1,-8-16-16,1-1 0,0-1 0,2 0 0,-1-1 0,1-1 0,1 0 0,0 0 0,0-2 0,1 0 0,1 0 0,26 8 0,-28-12-415,0 0-1,0-2 0,1 0 1,-1-1-1,1 0 1,15-1-1,-17-2-532,-1 0-1,0 0 1,0-1-1,0-1 1,0 0-1,-1-1 1,21-9-1,-11 1-2609,25-18-1,21-16-1319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49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1336 4064,'-10'-1'10866,"15"-19"-7951,-5 11-2687,1-1 0,0 0-1,1 1 1,0 0 0,7-17 0,1-7-86,52-148 77,-39 132-66,3 1 0,45-67-1,17 3 165,-19 27-223,-24 17 38,51-101 0,-12 21-311,-79 138 194,10-14-12,-15 23 13,1 0-1,0 0 0,0 0 1,-1 1-1,1-1 0,0 0 1,0 0-1,0 1 0,0-1 1,0 0-1,0 1 0,0-1 1,0 1-1,0-1 0,0 1 1,0 0-1,0-1 0,2 1 1,-2 0-6,-1 0 0,1 0 1,-1 0-1,1 0 0,-1 0 0,0 1 1,1-1-1,-1 0 0,1 0 1,-1 0-1,1 1 0,-1-1 0,0 0 1,1 0-1,-1 1 0,1-1 0,-1 0 1,0 1-1,0-1 0,1 1 1,-1-1-1,0 0 0,1 1 0,-1-1 1,0 1-1,0 0 0,4 15 175,-3-9-87,3 16 8,-1 1 0,0 0 1,-2 0-1,-1 0 1,-4 29-1,-25 126-19,20-135 20,-45 277-51,42-244-48,3-37 88,6-28 18,1-1 1,0 1 0,-1 13-1,4-26-97,0 1 0,-1 0-1,1 0 1,-1-1 0,1 1 0,-1 0-1,1-1 1,-1 1 0,1 0 0,-1-1-1,1 1 1,-1-1 0,0 1-1,1-1 1,-1 1 0,0-1 0,1 1-1,-1-1 1,0 1 0,0-1 0,1 0-1,29-77 235,-19 50-247,38-79-35,4 18 13,63-83-1,-97 147-2,185-245 63,-156 206 79,116-143-2,-160 203-137,-3 2 16,1 0-1,-1-1 1,1 1-1,0 0 1,0 1-1,0-1 1,0 0-1,0 1 1,0-1-1,0 1 1,4-2-1,-6 3 4,0 0 0,0 0-1,1 0 1,-1 0-1,0 0 1,0 0 0,1 0-1,-1 0 1,0 0 0,0 0-1,1 0 1,-1 0 0,0 1-1,0-1 1,1 0-1,-1 0 1,0 0 0,0 0-1,0 0 1,1 1 0,-1-1-1,0 0 1,0 0 0,0 0-1,0 1 1,1-1-1,-1 0 1,0 0 0,0 1-1,0-1 1,0 0 0,0 0-1,0 1 1,0-1 0,0 0-1,0 0 1,0 1-1,0-1 1,0 0 0,0 0-1,0 1 1,0 14 4,0 0 1,-6 29-1,-5 15-4,-3 0 1,-3-1 0,-2-1-1,-2-1 1,-3 0-1,-35 57 1,-86 146 184,131-225 694,20-45-856,1 0 0,0 1 0,11-12 0,126-166-22,-109 134-11,52-102 0,-67 115-45,114-234 34,-90 195-407,-47 120-133,-52 295 848,7-92 21,35-172-245,3 0 0,0 102 0,10-156 61,2-1-1,4 22 1,-2-29 286,1-10-188,6-11 22,-10 10-164,68-112 497,-49 78-542,47-66 0,-28 57 166,17-23-206,-53 63-263,-5 8-93,-9 13-176,-4 13 414,1 0 0,1 1 0,1 1 0,-12 58 1,-14 134 351,37-215-208,0 0 0,1-1 0,0 1 0,0 0 0,1-1 0,0 1 0,2 10 0,-3-18-4,1 1-1,-1-1 1,0 1-1,0-1 1,1 1 0,-1-1-1,0 1 1,1-1-1,-1 0 1,1 1-1,-1-1 1,0 0 0,1 1-1,-1-1 1,1 0-1,-1 1 1,1-1-1,-1 0 1,1 0-1,0 1 1,-1-1 0,1 0-1,-1 0 1,1 0-1,-1 0 1,1 0-1,-1 0 1,1 0-1,0 0 1,-1 0 0,1 0-1,-1 0 1,1 0-1,-1 0 1,1-1-1,-1 1 1,1 0 0,-1 0-1,1-1 1,0 1-1,6-5 74,-1 0 0,0-1-1,0 0 1,0 0 0,7-10-1,64-93 111,-41 55-236,-23 37 11,27-42-50,2 3 0,54-55 0,-83 95-71,-1 1-58,-12 15 200,0 0 0,0 0 0,0 0 0,0 0 0,0 0 0,0 1 0,0-1 0,0 0 0,0 0 0,0 0 0,0 0 0,0 0 0,0 0 0,0 0 0,0 0 0,0 0 0,0 0 0,0 0 0,0 0 0,0 0 0,0 0 0,0 0 0,0 0 0,0 0 0,0 0 0,0 0 0,0 0 0,0 0 0,0 0 0,0 0 0,0 0 0,0 0 0,0 0 0,0 0 0,0 0 0,0 0 0,0 0 0,1 0 0,-1 0 1,0 0-1,0 0 0,0 0 0,0 0 0,0 0 0,0 0 0,0 0 0,0 0 0,0 0 0,0 0 0,0 0 0,0 0 0,0 0 0,0 0 0,0 0 0,0 0 0,0 0 0,0 0 0,0 0 0,0 0 0,0 0 0,0 0 0,0 0 0,0 0 0,0 0 0,0 0 0,0 0 0,1 0 0,-4 9-310,-5 14 281,0 0 0,2 0 0,0 1 0,2 0 0,0 0 0,2 0 0,1 0 0,3 40 0,0-41 38,11 46 0,-11-62 34,0 0 1,1-1-1,-1 1 0,1-1 1,1 0-1,-1 0 0,1 0 1,0 0-1,0 0 1,1-1-1,6 7 0,-9-10 11,1 0-1,-1 0 1,1-1 0,-1 1-1,1-1 1,0 1-1,6 1 1,-8-2-24,1-1 0,-1 0 0,0 0 1,1 1-1,-1-1 0,0 0 0,1 0 0,-1-1 0,1 1 1,-1 0-1,0 0 0,1-1 0,-1 1 0,0 0 0,1-1 0,-1 1 1,0-1-1,0 0 0,0 1 0,1-1 0,-1 0 0,1-1 1,3-3 27,0-1 1,0 1-1,-1-1 1,0 0 0,0-1-1,3-6 1,18-44 242,-21 47-223,33-84 60,42-102-158,-75 186 159,5-13-390,-6 19-62,-1 13-103,-3 77 475,-4-1 0,-3 1 0,-27 114 0,35-196-52,-9 27 254,9-30-246,-1 0 0,1 0 1,-1 0-1,1 1 1,-1-1-1,1 0 0,-1 0 1,0 0-1,1 0 1,-1 0-1,0 0 1,0 0-1,0 0 0,0-1 1,0 1-1,0 0 1,-1 1-1,1-2-16,1 0-1,-1 0 1,1 0-1,0 0 1,-1 0-1,1 0 1,-1 0-1,1-1 1,-1 1 0,1 0-1,0 0 1,-1 0-1,1 0 1,-1-1-1,1 1 1,0 0-1,-1 0 1,1-1-1,0 1 1,-1 0-1,1-1 1,0 1-1,0 0 1,-1-1 0,1 1-1,0 0 1,-1-1-1,-6-17-274,0-18-165,5 14 315,0 0 0,2 0-1,3-32 1,-3 51 106,4-10-663,-4 13 669,1 0 0,-1 0 0,1 0 0,-1 0 0,1 1 0,-1-1 0,1 0 0,-1 0 0,1 0 0,-1 0 0,1 0 0,-1 1 0,1-1 0,-1 0 0,1 1 0,-1-1 0,1 0 0,-1 1 0,0-1 0,1 0 0,-1 1 0,0-1 0,1 1 0,-1-1 0,0 0 0,1 2 0,19 21-70,-13-13 60,1-1 1,10 9 0,-15-15 45,0-1 0,0 0 0,0 0 0,0 0 0,1 0 0,-1 0 0,1-1 0,-1 1 0,1-1 0,7 2 0,-5-3 30,0 1 0,0-1 0,0 0 0,0-1 0,0 1 0,0-1 0,-1 0 0,1-1 0,0 1 0,9-5 0,2-2 91,0 0 0,20-14 1,128-101 403,-133 94-367,41-49 1,-67 72-155,15-17 65,-1-2 0,-1 0 0,-2 0 0,0-2 0,22-48 0,57-205 275,-37 52-389,-50 191 25,-7 29-6,1-3 74,-1 0 0,0 0 0,2-21 0,-4 32-68,0 0 0,0-1 0,0 1 0,0 0 0,0 0 0,0 0 0,0-1 0,0 1 0,0 0 0,0 0 0,0 0 0,0 0 0,0-1 0,-1 1 0,1 0 0,0 0 0,0 0 0,0 0 0,0-1 0,0 1 0,0 0 0,0 0 0,0 0 0,-1 0-1,1 0 1,0-1 0,0 1 0,0 0 0,0 0 0,-1 0 0,1 0 0,0 0 0,0 0 0,-1 0 0,1 0-2,0 0 1,-1 0-1,1 1 0,-1-1 1,1 0-1,0 0 0,-1 1 0,1-1 1,0 0-1,-1 1 0,1-1 1,0 1-1,0-1 0,-1 0 0,1 1 1,0-1-1,0 1 0,0-1 1,-1 1-1,1-1 0,0 1 0,-15 59-28,10-40 46,-65 450 92,57-348-238,6 187 1,7-233-2066,-5-29-2333,3-41 1307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49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36 149 9376,'-35'-10'3034,"41"8"2350,16-3-3323,69 0 299,-19 2-1642,342-48 277,-276 24-3596,-4-5-3548,-71 18 3355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 6880,'5'-22'7072,"-3"37"-2023,-5 6-3003,0-4-1078,-2 128 3176,-28 189-2624,28-290-2682,4-15-5409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0:51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1380 5216,'-27'17'2896,"27"-16"-2753,-1 0-1,1-1 1,0 1 0,-1 0 0,1 0-1,0-1 1,0 1 0,-1 0 0,1 0-1,0 0 1,0-1 0,0 1 0,0 0-1,0 0 1,0 0 0,0 0 0,1-1-1,-1 1 1,0 0 0,0 0 0,1-1-1,-1 1 1,0 0 0,1 0 0,-1-1-1,1 1 1,-1 0 0,1-1 0,-1 1-1,1 0 1,-1-1 0,1 1 0,1 0-1,-2 0-32,1-1-1,0 1 1,0 0-1,-1 0 0,1-1 1,0 1-1,0-1 1,0 1-1,0-1 0,0 1 1,0-1-1,0 1 1,0-1-1,0 0 0,0 1 1,0-1-1,0 0 1,0 0-1,0 0 0,0 0 1,0 0-1,0 0 1,0 0-1,1 0 0,-1-1 1,0 1-1,0 0 1,0-1-1,0 1 0,0-1 1,0 1-1,1-2 1,4-3 241,0-1 1,0 0 0,8-12 0,-1 2-64,32-37 550,80-73-1,-64 73-596,-13 12 44,76-83 0,-94 86-116,42-69 0,14-50 383,66-184 611,-141 312-968,-1 0-1,-2-1 1,-1 0 0,-1-1-1,-1 1 1,-2-1 0,-1-34-1,-1 62-158,-3-29 312,2 31-337,0 0 1,0-1 0,0 1-1,-1-1 1,1 1-1,0 0 1,-1-1-1,1 1 1,-1 0 0,1 0-1,-1-1 1,0 1-1,1 0 1,-1 0-1,0 0 1,0 0 0,-2-2-1,3 3-11,-1-1-1,1 1 1,-1 0 0,1 0-1,0 0 1,-1 0-1,1 0 1,-1 0-1,1 0 1,0 0 0,-1 0-1,1 0 1,-1 0-1,1 0 1,-1 0-1,1 0 1,0 0 0,-1 1-1,1-1 1,-1 0-1,1 0 1,0 0-1,-1 1 1,0-1 0,-4 4-25,0 0 1,0 1 0,1-1 0,-1 1-1,1 0 1,0 0 0,0 0-1,-5 9 1,-24 52-142,33-65 167,-25 55 204,-22 79 0,-7 62-108,-42 144 20,20-72 549,74-264-579,1 1 0,0-1 0,0 0 0,1 0-1,-1 1 1,2 7 0,-1-13-69,0 1-1,0-1 0,0 0 1,0 0-1,0 0 1,1 1-1,-1-1 0,0 0 1,0 0-1,0 0 0,0 1 1,1-1-1,-1 0 1,0 0-1,0 0 0,1 0 1,-1 0-1,0 0 1,0 1-1,0-1 0,1 0 1,-1 0-1,0 0 0,0 0 1,1 0-1,-1 0 1,0 0-1,0 0 0,1 0 1,-1 0-1,0 0 1,0 0-1,1 0 0,-1 0 1,0 0-1,0-1 0,1 1 1,-1 0-1,0 0 1,0 0-1,1 0 0,9-7 165,37-42 36,-12 13-164,94-116-238,-74 82 80,-54 69 75,1-1 1,-1 1-1,0 0 0,0 0 0,1-1 0,-1 1 1,1 0-1,-1 0 0,1 0 0,2-1 0,-4 2 17,1 0 0,-1 0 0,1 0-1,-1 0 1,1 0 0,-1 0-1,1 0 1,-1 0 0,1 0-1,0 0 1,-1 0 0,1 1 0,-1-1-1,1 0 1,-1 0 0,1 0-1,-1 1 1,0-1 0,1 0 0,-1 1-1,1-1 1,-1 0 0,0 1-1,1-1 1,-1 0 0,1 1-1,-1-1 1,0 1 0,0-1 0,1 1-1,-1-1 1,0 1 0,0-1-1,0 1 1,1-1 0,-1 1-1,0 0 1,1 3-32,0 0-1,0 0 1,0 1-1,-1-1 1,1 6-1,-1-5 44,0 0 0,1 0 0,-1 0 0,3 7 0,1-1 40,0 0-1,1 0 1,0-1 0,1 1-1,0-1 1,0-1 0,1 1-1,1-1 1,-1 0-1,2-1 1,-1 0 0,1 0-1,0-1 1,0 0-1,1 0 1,0-1 0,1 0-1,-1-1 1,1-1 0,0 1-1,0-2 1,0 1-1,0-2 1,1 1 0,0-2-1,-1 1 1,1-2 0,18 0-1,-12-2 27,0-1 1,-1-1-1,1-1 0,-1 0 1,0-1-1,0-1 0,19-11 1,-30 15-44,1 0 1,-1-1-1,0 0 1,-1 0-1,1-1 1,-1 1-1,0-1 1,0-1-1,0 1 1,-1-1-1,0 1 1,0-1-1,5-11 0,-8 15-31,0 1-1,0-1 0,-1 0 0,1-1 0,-1 1 0,1 0 0,-1 0 0,0 0 0,0 0 0,0 0 0,0 0 0,0 0 0,-1 0 1,1 0-1,-1-1 0,1 1 0,-1 0 0,0 0 0,1 1 0,-1-1 0,0 0 0,0 0 0,-1 0 0,1 0 0,0 1 1,0-1-1,-1 1 0,1-1 0,-1 1 0,0-1 0,1 1 0,-1 0 0,0 0 0,0 0 0,0 0 0,0 0 0,0 0 0,0 1 1,0-1-1,0 0 0,0 1 0,-4-1 0,-7 1-38,0 0 1,0 1 0,0 0-1,0 1 1,0 0-1,1 1 1,-20 7 0,23-7 57,0 1 0,0 0 0,1 0 1,0 1-1,0 0 0,0 0 0,0 1 1,1 0-1,0 1 0,0 0 1,-7 9-1,12-13 8,0 0 0,1 0-1,-1 0 1,1 0 0,0 1 0,0-1 0,0 0 0,0 1 0,0-1 0,1 1-1,0-1 1,0 1 0,0-1 0,0 1 0,0-1 0,1 1 0,-1-1 0,1 0 0,2 6-1,0 1 56,1 0 0,1 0 0,0 0 0,0-1 0,7 10-1,5 4 34,1-1-1,0 0 0,2-2 0,43 37 0,-50-48-110,0 1 1,1-2-1,0 0 0,0 0 1,1-1-1,0-1 1,0-1-1,0 0 0,1-1 1,19 3-1,-29-6-276,0-1 0,0 0 0,-1-1 0,1 1 0,0-1 0,0-1-1,-1 1 1,1-1 0,0 1 0,-1-2 0,0 1 0,0-1 0,1 1 0,-1-1 0,-1-1 0,10-7 0,15-15-1645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1:0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1454 3648,'-3'6'1974,"7"-6"1820,10-5 358,-4-2-2780,0 0 1,16-15 0,-18 13-1069,0 0-1,0 0 1,-1-1 0,0 0 0,9-18 0,51-127 688,-51 114-818,1-4 78,28-51-1,-33 75-130,1 0 1,0 1-1,2 1 0,1 0 1,0 1-1,1 0 0,27-20 1,23-11 213,-57 42-207,0 2 0,0-1 0,1 1 0,-1 1 0,13-4 1,-22 8-82,1 0 1,-1-1-1,1 1 0,-1 0 1,1 0-1,0 0 1,-1 1-1,1-1 1,-1 0-1,3 1 1,-4-1-31,1 0 0,0 1 0,-1-1 0,1 0 0,-1 0 1,1 1-1,0-1 0,-1 0 0,1 1 0,-1-1 0,1 0 1,-1 1-1,1-1 0,-1 1 0,0-1 0,1 1 0,-1-1 1,0 1-1,1-1 0,-1 1 0,0 0 0,1-1 0,-1 1 1,0-1-1,0 1 0,0 0 0,1 0 0,-3 7 1,1 0 0,-1-1 0,-3 11 0,0-2 22,-33 92 288,14-41-298,-101 277 108,120-333-150,1-2 32,1 0 0,0 0-1,0 0 1,0 0 0,0 10 0,3-18-13,0-1 0,0 0 0,0 1 0,0-1 1,0 1-1,0-1 0,0 0 0,1 1 0,-1-1 0,0 0 1,0 1-1,0-1 0,0 0 0,1 1 0,-1-1 0,0 0 0,0 1 1,1-1-1,-1 0 0,0 0 0,1 1 0,-1-1 0,0 0 0,1 0 1,-1 0-1,0 1 0,1-1 0,-1 0 0,0 0 0,1 0 0,-1 0 1,1 0-1,-1 0 0,0 0 0,1 0 0,-1 0 0,0 0 0,1 0 1,-1 0-1,1 0 0,-1 0 0,0 0 0,1 0 0,-1 0 0,0 0 1,1-1-1,-1 1 0,0 0 0,1 0 0,-1 0 0,0-1 0,1 1 1,46-39 196,-36 30-184,249-251 12,31-45-32,-237 263 53,-54 42-53,0 0 0,0 0 0,0 0 0,0 0 0,0 0 0,0 1 0,0-1 0,0 0 0,0 0 0,0 0 0,0 0 0,0 0 0,0 0 0,1 0 0,-1 0 0,0 0 0,0 0 0,0 0 0,0 0 1,0 1-1,0-1 0,0 0 0,0 0 0,0 0 0,0 0 0,0 0 0,0 0 0,1 0 0,-1 0 0,0 0 0,0 0 0,0 0 0,0 0 0,0 0 0,0 0 0,0 0 0,0 0 0,0 0 0,0 0 0,1 0 0,-1 0 0,0 0 0,0 0 0,0 0 0,0 0 0,0 0 0,0 0 0,0 0 0,0 0 0,0 0 0,0-1 1,0 1-1,1 0 0,-1 0 0,0 0 0,0 0 0,0 0 0,0 0 0,0 0 0,0 0 0,0 0 0,0 0 0,0 0 0,0-1 0,-2 14-41,-1-2 75,-25 103 307,3-22-149,-6 27-194,-12 62 68,41-175-24,2 1 1,-1 0-1,1 9 1,0-15-30,-1 0-1,1 0 1,1 0 0,-1 0 0,0 1-1,0-1 1,0 0 0,0 0 0,1 0-1,-1 0 1,1 0 0,-1 0 0,0 0-1,1 0 1,0 0 0,-1-1 0,1 1-1,-1 0 1,1 0 0,0 0 0,0-1-1,0 1 1,-1 0 0,1-1 0,0 1-1,0-1 1,0 1 0,0-1 0,0 1-1,2 0 1,0-1 11,0 0-1,0 0 1,1-1-1,-1 1 0,0-1 1,0 0-1,0 0 1,0 0-1,0 0 1,0 0-1,0-1 1,0 1-1,0-1 0,-1 0 1,1 0-1,-1 0 1,1 0-1,1-2 1,5-5-24,-1 0 1,0-1 0,9-12-1,72-127 163,-56 90 20,61-83-1,-37 62-81,-57 79-94,1 0-14,0 0 1,0 0 0,0-1 0,0 1 0,0 0-1,-1-1 1,1 1 0,0-1 0,-1 1-1,0-1 1,1 1 0,-1-3 0,0 3 1,0 1 0,0 0 0,0 0 0,0 0 0,0 0 0,0 0 0,0 0 0,0 0 1,0 0-1,0 0 0,0 0 0,0 0 0,0 0 0,0-1 0,0 1 0,0 0 0,0 0 0,0 0 0,0 0 0,0 0 0,0 0 1,0 0-1,0 0 0,0 0 0,0 0 0,0 0 0,0 0 0,-1 0 0,1 0 0,0 0 0,0 0 0,0 0 0,0 0 0,0 0 1,0 0-1,0 0 0,0 0 0,0 0 0,0 0 0,0 0 0,0 0 0,-1 0 0,1 0 0,0 0 0,0 0 0,0 0 0,0 0 1,0 0-1,0 0 0,0 0 0,0 0 0,0 0 0,0 0 0,0 0 0,0 0 0,-7 5-212,-9 12-117,5-1 225,2 1-1,-1 0 1,2 0-1,-10 29 1,8-13 158,-12 59 1,19-73-39,0 0-1,2-1 0,0 1 1,1 0-1,3 29 0,-2-43-11,0 0-1,0 1 0,0-1 1,1 0-1,-1 0 1,1 0-1,0 0 0,1-1 1,-1 1-1,1-1 0,0 1 1,0-1-1,1 0 1,-1 0-1,1 0 0,0-1 1,0 1-1,0-1 0,0 0 1,1 0-1,-1 0 0,1-1 1,0 1-1,7 2 1,-2-3 70,0 0 1,0 0 0,1-1 0,-1-1 0,1 1-1,-1-2 1,1 1 0,-1-1 0,0-1 0,15-4 0,-15 4-34,1-2 0,-1 1 1,0-1-1,0-1 1,0 0-1,-1 0 0,13-9 1,-8 3-26,-1 0 0,-1-1 0,1 0 1,10-15-1,3-9 53,-1-1-1,33-69 1,1-33 219,-58 136-263,-1 3-24,0-1 1,0 1 0,1 0 0,-1-1-1,0 1 1,0 0 0,0-1 0,0 1 0,0 0-1,0-1 1,1 1 0,-1-1 0,0 1 0,0 0-1,0-1 1,0 1 0,0 0 0,0-1-1,-1 1 1,1-1 0,0 1 0,0 0 0,0-1-1,0 1 1,0 0 0,0-1 0,-1 1-1,1 0 1,0-1 0,-1 0 0,1 2-29,-1-1 0,0 1 0,1-1 0,-1 1 0,0-1 0,1 1 0,-1-1 0,1 1 0,-1-1 0,0 1 0,1-1 0,0 1 0,-1 0 0,0 1 0,-10 22-12,2 1-1,0-1 1,-9 46 0,11-39 87,-1 2 10,1 0-1,-2 39 0,8-59-70,1 0 0,0 1 0,1-1 0,0 0 0,1 0 0,1 1 0,0-2 0,7 21 0,-7-28 9,-1 1 0,1-1 0,0 1 0,0-1 1,1 0-1,-1 0 0,1 0 0,0-1 0,1 1 0,5 4 0,-7-8 32,-1 1 1,0-1-1,1 1 1,0-1-1,-1 0 1,1 0-1,-1 0 1,1-1-1,0 1 1,0-1-1,0 1 1,-1-1-1,1 0 1,0 0-1,0 0 0,0-1 1,-1 1-1,1 0 1,0-1-1,-1 0 1,1 0-1,0 0 1,-1 0-1,1 0 1,3-3-1,57-33 103,-2-3 1,68-58-1,6-30-196,-37 34 353,-96 92-276,1-1-7,1 0-1,-1 0 1,1 0 0,5-3 0,-8 6 2,-1-1 0,1 1 0,0 0-1,-1 0 1,1-1 0,-1 1 0,1 0-1,0 0 1,-1 0 0,1-1 0,0 1-1,-1 0 1,1 0 0,0 0 0,-1 0-1,1 0 1,0 1 0,-1-1 0,1 0-1,0 0 1,-1 0 0,1 0 0,0 1-1,-1-1 1,1 0 0,-1 1 0,1-1-1,0 0 1,-1 1 0,1-1 0,-1 1 0,1-1-1,-1 1 1,0-1 0,1 1 0,-1-1-1,1 1 1,-1 0 0,3 5 9,-1 0 0,0-1 0,-1 1 0,1 0 0,-1 0 0,0 0 0,0 11-1,-3 46 123,2-59-129,-6 48 122,-2-1 0,-16 53 0,22-98-81,1 0-34,-1 0-1,1 0 0,0 1 0,0 6 0,1-13-16,0 0 0,0 1-1,0-1 1,0 0-1,0 0 1,1 1-1,-1-1 1,0 0 0,0 0-1,0 1 1,0-1-1,1 0 1,-1 0-1,0 0 1,0 0 0,0 1-1,1-1 1,-1 0-1,0 0 1,0 0 0,1 0-1,-1 0 1,0 0-1,0 1 1,1-1-1,-1 0 1,0 0 0,0 0-1,1 0 1,-1 0-1,0 0 1,1 0-1,-1 0 1,0 0 0,1 0-1,10-2-23,-3-2 46,1 0-1,-1 0 1,0 0 0,0-1-1,0-1 1,-1 1 0,1-1-1,7-9 1,6-8-5,21-30 1,11-13-101,-52 64 91,0 1 0,1 0 0,-1-1 0,1 1 1,-1 0-1,1 0 0,0 0 0,-1 0 0,1 0 0,2-1 0,-3 2-7,-1 0-1,1 0 0,-1 0 0,1 0 1,-1 0-1,1 0 0,-1 0 0,1 0 1,-1 1-1,1-1 0,-1 0 0,1 0 1,-1 0-1,1 1 0,-1-1 0,1 0 1,-1 1-1,0-1 0,1 0 0,-1 1 1,0-1-1,1 0 0,-1 1 0,0-1 0,1 1 1,-1-1-1,0 0 0,0 1 0,1-1 1,-1 1-1,0-1 0,0 1 0,0-1 1,0 1-1,0-1 0,0 1 0,0-1 1,0 1-1,0-1 0,0 1 0,0-1 1,0 2-1,2 19 202,-3 38 0,0-17-220,1-40 14,0 1 1,0-1 0,-1 0-1,1 1 1,0-1 0,-1 0-1,1 1 1,-1-1 0,0 0-1,0 0 1,-1 4 0,41-52 35,-26 30-66,2 0-1,0 1 0,1 1 1,0 0-1,1 1 0,0 1 1,24-12-1,-39 23 33,0-1 0,0 2 0,1-1 0,-1 0 1,0 0-1,1 1 0,-1-1 0,0 1 0,1 0 0,-1 0 0,1-1 0,-1 2 0,1-1 0,-1 0 1,3 1-1,-3 0 3,0 0 0,0 0 0,0 0 0,0 0 1,0 0-1,-1 0 0,1 1 0,0-1 0,-1 1 1,1-1-1,-1 1 0,0-1 0,1 1 1,-1 0-1,0 0 0,2 4 0,7 14 59,24 35-1,-28-47-57,1 1-1,0-1 1,1-1-1,0 1 1,17 11-1,-16-12 19,1-1 0,-1-1-1,1 1 1,0-2 0,1 1 0,-1-2 0,1 1-1,0-1 1,0-1 0,0 0 0,0-1-1,0 0 1,0 0 0,0-1 0,1-1 0,-1 0-1,0 0 1,0-1 0,0-1 0,0 1-1,-1-2 1,1 0 0,9-5 0,-12 5-22,-1 0 1,0-1-1,-1 0 1,1 0-1,-1-1 1,0 0-1,0 0 1,-1 0-1,0-1 1,0 0-1,7-14 1,-2 2 4,-1-1 0,-2 0 0,9-32 0,-12 40 24,-2-2 0,1 1 0,-2 0-1,0 0 1,0 0 0,-1-1 0,-1 1-1,-3-20 1,4 32-33,0 1 0,0-1 0,-1 1 0,1-1 0,0 1 1,0-1-1,0 1 0,0 0 0,0-1 0,-1 1 0,1-1 0,0 1 0,0 0 0,-1-1 0,1 1 0,0 0 0,-1-1 0,1 1 0,0 0 0,-1-1 0,1 1 1,-1 0-1,1 0 0,0-1 0,-1 1 0,1 0 0,-1 0 0,1 0 0,-1 0 0,1 0 0,-1-1 0,1 1 0,-1 0 0,0 1-14,0-1 0,0 0-1,0 1 1,0-1 0,0 1 0,0 0-1,0-1 1,0 1 0,0 0-1,1-1 1,-1 1 0,0 0-1,1 0 1,-1-1 0,0 3-1,-7 10 23,1 1-1,1 1 0,0-1 0,2 1 0,-7 26 1,5-15 48,-3 5 54,1-5-128,-6 41 1,13-59 36,0 0 0,1 0-1,0 0 1,0 0 0,0 0 0,1 0 0,1 0-1,0 0 1,3 11 0,-3-12-4,1 0-1,0 0 1,0-1 0,1 1-1,0-1 1,0 1 0,7 6 0,-9-10 16,0-1 0,1 0 1,0 0-1,0-1 1,-1 1-1,1 0 1,0-1-1,0 0 1,0 1-1,1-1 1,-1-1-1,0 1 1,0 0-1,0-1 0,1 1 1,-1-1-1,0 0 1,1 0-1,3-1 1,14-2 107,0 0 0,39-13 0,41-20-258,-62 21 211,-4 2-75,0-2 0,47-28 0,-65 33 21,0-2 0,-1 0 0,-1-1 0,0 0 0,-1-1 1,17-22-1,-17 16 44,12-23 1,1-1-79,-21 37-122,-5 6 118,0 0-1,0 0 1,0 0-1,0 0 1,0 0-1,0-1 0,0 1 1,0 0-1,0-1 1,-1 1-1,1 0 1,0-1-1,-1 1 1,1-1-1,-1 1 1,0-1-1,0 1 1,1-3-1,4 82-72,-6-33-32,0-20 95,1-1 1,1 1-1,5 28 1,-6-49 27,1-1 0,0 0 0,0 0 0,0 0 0,0 0 0,0 0 0,1-1 0,-1 1-1,1 0 1,0-1 0,-1 1 0,1-1 0,0 1 0,1-1 0,-1 0 0,0 0 0,1 0 0,-1 0 0,1 0 0,0-1 0,-1 1-1,1-1 1,0 1 0,0-1 0,0 0 0,0 0 0,0-1 0,0 1 0,0-1 0,0 1 0,1-1 0,-1 0 0,0 0 0,0 0 0,5-1-1,21-8 11,0 0 0,-1-2-1,0-1 1,-1-1-1,36-23 1,-6-2 129,64-56 0,9-32-379,-120 113 312,-8 9-3,-3 12-58,-48 220 303,48-220-334,1-1-1,-1 0 0,1 0 1,1 0-1,-1 0 1,1 0-1,0 0 0,1 0 1,0 0-1,0 0 0,4 9 1,-4-13 28,0 1 1,0-1-1,0 0 1,0 0 0,0 0-1,1 0 1,0 0-1,-1-1 1,1 1 0,0-1-1,0 1 1,1-1-1,-1 0 1,0-1 0,1 1-1,-1 0 1,1-1-1,-1 0 1,1 0 0,0 0-1,-1 0 1,7 0-1,-2-1-1,1 0-1,-1-1 0,1 0 0,-1 0 0,1-1 1,-1 0-1,0 0 0,0-1 0,11-5 1,10-7-24,29-18 0,-43 24 6,320-211 101,-268 178-175,19-13 57,-68 45 126,-13 7-140,-9 7-240,-1 0 270,1 0 1,0 0-1,-8 9 0,6-6-11,0 0 0,-11 9-1,-22 14 15,4-3 32,-41 41-1,-19 22 84,87-82-188,0 1 1,-9 13 0,15-19 76,0 1 1,0-1 0,0 0-1,1 1 1,-1-1 0,1 1-1,-1 0 1,1-1-1,1 1 1,-2 5 0,2-7 1,0 0 1,0-1-1,1 1 0,-1-1 1,0 1-1,1-1 0,-1 1 1,1-1-1,-1 1 1,1-1-1,0 1 0,0-1 1,-1 1-1,1-1 0,0 0 1,0 0-1,0 1 1,1-1-1,-1 0 0,0 0 1,0 0-1,1 0 0,-1 0 1,2 0-1,3 2 0,0-1 0,0 0 0,0 0 0,11 2 0,-12-3-28,32 5 44,0-2-1,0-1 0,1-2 0,63-7 0,-82 4-24,0-1 1,0-1-1,0-1 0,-1 0 1,0-2-1,20-9 0,-7 0-2,-1-1 0,42-31 0,13-17-93,111-109-1,-193 172 113,0-1-1,-1 0 1,1-1-1,-1 1 0,0 0 1,0-1-1,0 1 0,1-5 1,-3 7-10,1 1 1,-1-1-1,0 0 1,0 1 0,0-1-1,0 0 1,0 1-1,0-1 1,0 0-1,0 0 1,0 1-1,0-1 1,0 0 0,0 1-1,0-1 1,-1 0-1,1 1 1,0-1-1,-1 0 1,1 0-1,-1 0 0,0 1 0,0-1-1,0 1 1,1-1 0,-1 0-1,0 1 1,0 0 0,0-1-1,0 1 1,0 0 0,0-1-1,0 1 1,0 0 0,0 0-1,0 0 1,0 0 0,0 0-1,-2 0 1,-2 0-12,-1 1 0,1 0 0,-1 1 0,1-1 0,0 1 1,-1 0-1,1 0 0,0 1 0,0-1 0,-7 6 0,4-3-2,-10 7-2,1 0 0,0 1-1,1 1 1,1 0 0,0 1 0,-14 18 0,6-2 84,0 1 0,-26 51 0,44-71-103,0-1 0,1 1 1,-4 17-1,5-17 20,2-9 38,0 1 0,1-1 1,-1 0-1,1 1 0,0-1 1,1 5-1,-1-7-27,0 0 1,0 0 0,0-1-1,0 1 1,0 0 0,0 0-1,1-1 1,-1 1 0,0 0-1,0 0 1,1-1 0,-1 1-1,1 0 1,-1-1 0,0 1-1,1 0 1,-1-1 0,1 1-1,0-1 1,-1 1 0,1-1-1,-1 1 1,1-1 0,0 0-1,-1 1 1,1-1 0,0 1-1,0-1 1,-1 0 0,1 0-1,0 0 1,0 1 0,1-1-1,2-1-8,0 1-1,1-1 0,-1 0 0,0 0 1,1 0-1,-1-1 0,0 1 0,0-1 0,4-3 1,2 0-39,-1-1 0,16-14 1,4-8-5,-1-1 1,-1-2 0,-1-1-1,-2 0 1,-2-2 0,22-44-1,-34 60 40,-5 11 33,-1-1 0,0-1 0,0 1 0,5-17-1,-9 17 5,-4 9-136,-9 15-37,-3 8 163,2 1-1,1 1 0,0 0 0,2 1 0,1 0 1,-6 32-1,14-54-12,1 1 1,1 0 0,-1-1-1,1 1 1,0-1-1,1 1 1,0 6 0,0-10-6,-1 1 0,1 0 1,0-1-1,0 1 0,0 0 1,0-1-1,0 1 0,0-1 1,1 0-1,0 1 0,-1-1 1,1 0-1,0 0 0,0 0 0,0 0 1,3 2-1,1 0 13,0-1-1,1 0 1,0 0 0,-1-1 0,1 0-1,0 0 1,0 0 0,0-1-1,0 0 1,1 0 0,11-1-1,0-1-29,1-1 1,37-8-1,-47 7 23,0 0 1,-1 0-1,1-1 1,-1-1 0,0 1-1,0-2 1,0 1-1,-1-1 1,12-10-1,-4 1-21,-1-1 1,0-1-1,14-21 0,33-47-106,120-130 1,-37 62 135,-116 118 10,-2 0 0,37-65-1,-57 86 61,0 1-1,5-16 0,-11 25-98,1-1 0,-1 1 1,0-1-1,0 1 0,0-1 1,-1 0-1,0 1 0,0-1 1,0 0-1,-1-6 0,1 11 12,0-1-1,0 1 1,0-1-1,0 1 1,0-1-1,-1 1 1,1-1-1,0 1 1,0 0-1,0-1 1,0 1-1,-1-1 1,1 1-1,0 0 1,0-1-1,-1 1 0,1-1 1,0 1-1,-1 0 1,1-1-1,0 1 1,-1 0-1,1 0 1,0-1-1,-1 1 1,1 0-1,-1 0 1,1 0-1,0-1 1,-1 1-1,1 0 1,-1 0-1,0 0 0,-5 1-43,-1 0-1,1 0 1,0 1-1,0-1 1,0 2-1,0-1 1,0 1-1,1-1 0,-1 2 1,1-1-1,-6 5 1,-26 19-115,1 2 1,1 2 0,-31 35 0,44-41 216,2 1 0,1 1 1,1 0-1,1 2 0,-20 46 1,20-32-39,1 0 1,3 1 0,-10 58-1,19-82-46,2-1-1,0 0 1,1 1-1,1-1 1,1 0-1,5 27 1,-6-42 49,1-1 0,0 1 0,0-1 0,0 1 0,1-1 0,-1 0 1,1 1-1,-1-1 0,1 0 0,0 0 0,1 0 0,-1 0 1,0-1-1,1 1 0,-1 0 0,5 2 0,-3-3 2,0 0-1,0 0 0,0 0 1,1 0-1,-1-1 1,0 0-1,1 0 1,-1 0-1,1 0 1,-1-1-1,1 0 0,8 0 1,4-3-49,0 1 0,-1-2 0,1 0 0,-1-1 0,0 0 0,-1-2 0,1 0 0,-1 0 0,-1-2 0,16-10-1,9-10-124,-1-1 0,42-43-1,-48 41-14,44-59 0,20-50-84,55-128 153,-98 171 44,23-32 107,34-67 707,-105 187-716,-1-1 0,1 0 0,-2-1 0,0 1 0,3-15 0,-6 24-59,0 0 1,1 0-1,-1-1 0,0 1 1,0 0-1,0-1 0,-1 1 1,1 0-1,-1 0 0,1-1 1,-1 1-1,0 0 0,-1-3 1,1 4-6,0-1-1,0 1 1,0 0 0,0 0 0,0 0 0,-1 0 0,1 0 0,0 0 0,-1 0-1,1 0 1,-1 0 0,1 0 0,-1 1 0,0-1 0,1 1 0,-1-1 0,1 1 0,-1 0-1,0 0 1,-2-1 0,-1 1 16,0 0 1,1 1-1,-1-1 0,0 1 1,0 0-1,1 0 0,-1 0 1,0 1-1,1-1 0,-1 1 0,1 0 1,-6 4-1,-1 1 10,0 1 1,1 0-1,-14 14 1,10-7 21,0 1 0,1 1 0,0 0 0,2 1 1,-17 34-1,-34 99 233,55-132-211,-59 174 132,51-140-195,-15 95 0,17 10 401,12-122-199,2 0-1,8 51 1,-8-78-127,1 0 1,1 0-1,-1 0 0,2 0 0,7 14 1,-10-20-45,0-1 0,1 0 1,-1 0-1,1 0 0,0 0 1,0 0-1,0 0 0,0 0 1,0-1-1,0 1 0,3 1 1,-4-2-9,1-1 0,-1 1 0,1-1 0,0 0 1,-1 1-1,1-1 0,-1 0 0,1 0 0,0 0 1,-1 0-1,1 0 0,0 0 0,-1 0 0,1-1 0,-1 1 1,1-1-1,-1 1 0,1-1 0,2-1 0,13-8 13,0-1 0,27-25-1,-11 9-127,334-233 493,-350 251-279,-11 7-30,-7 6 17,-10 8-140,1 0 0,-13 22 0,2-1 38,-86 139 308,73-112-95,-26 65-1,58-119-192,-3 4 20,1 1 1,1-1 0,-4 19-1,6-27-22,1 0-1,-1 0 1,1 0 0,0 0-1,0 0 1,0 0-1,0-1 1,0 1 0,0 0-1,1 0 1,-1 0-1,0 0 1,1 0 0,0 0-1,-1 0 1,1-1-1,0 1 1,0 0-1,0-1 1,0 1 0,0 0-1,1-1 1,-1 1-1,0-1 1,1 0 0,-1 1-1,1-1 1,1 1-1,4 0 9,-1 0 0,1 0 0,0-1 0,0 0 0,-1 0 0,1 0 0,0-1 0,0 0 0,10-2 0,3-1-4,1-1-1,-1-1 0,-1-1 0,1-1 0,-1 0 0,0-1 0,-1-2 0,0 0 0,0 0 1,-1-2-1,24-20 0,91-100-72,-59 55 52,-72 77 5,18-17 6,-9 14 56,-10 3-55,0 0-1,1 0 1,-1 0 0,0 0 0,0 1 0,0-1 0,1 0-1,-1 0 1,0 1 0,0-1 0,0 0 0,0 0 0,1 1 0,-1-1-1,0 0 1,0 0 0,0 1 0,0-1 0,0 0 0,0 1 0,0-1-1,0 0 1,0 0 0,0 1 0,0-1 0,0 0 0,0 1-1,0-1 1,0 0 0,0 1 0,0-1 0,0 1 0,-2 12 13,-1 0 0,0 0 0,-7 20 0,1-12-27,-1 0 0,-1-1 1,-1 0-1,-20 27 0,-172 176-519,141-157 436,-132 148-4,-36 36 228,214-232-138,-25 20 0,41-38 8,-16 11-103,16-11 100,1 0 0,0 0 0,0 0 0,0 0 0,-1 0 0,1 0 0,0 0 0,0 0 0,0 0 0,-1 0 0,1 0 0,0 0 0,0 0 0,0 0-1,-1 0 1,1 0 0,0 0 0,0 0 0,0 0 0,-1 0 0,1 0 0,0 0 0,0 0 0,0 0 0,-1-1 0,1 1 0,0 0 0,0 0 0,0 0 0,0 0 0,0 0 0,-1-1 0,1 0-5,0 0 0,0 1 0,0-1 0,0 0 0,0 0 0,0 0 0,0 0 0,0 0 0,0 1 0,0-1 1,0 0-1,1 0 0,-1-1 0,33-79-72,-18 47 52,1 0 0,2 2 1,1 0-1,36-46 0,-33 54 68,0 1-1,2 1 0,0 1 1,2 1-1,36-22 0,3 5-170,76-31-1,-14 8-2547,-46 18-6060,-66 36 6281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1:0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41 240 11648,'-16'-26'3733,"16"26"-3651,-1 0-1,1-1 1,0 1 0,-1-1 0,1 1 0,0 0-1,0-1 1,0 1 0,-1-1 0,1 1-1,0-1 1,0 1 0,0-1 0,0 1-1,0-1 1,0 1 0,0-2 0,-9-74 5395,4 52-4061,3 16-963,0-1 1,1 0 0,0 0 0,0 0-1,1 0 1,1-9 0,0-7-1974,0 25 1100,0 0 0,0 0 0,-1 0 0,1 1-1,0-1 1,0 0 0,0 0 0,0 0 0,-1-1 0,1 1 0,0 0 0,0 0 0,0 0 0,0 0 0,-1-1 0,2 0 0,4-1-2620,17-3-789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1:4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67 3136,'-4'3'17862,"2"3"-12824,-1 3-4587,-2 10-4036,4-10 5317,3 15-1693,-1 9-3,-11 164 238,6-70-287,3 34 206,3-70-135,-2 610 294,-3-622-137,0 27-169,4 156 198,-2-136-184,7 23-49,0 53-47,-2-124 34,19 370 168,-21-240-108,-4-110-58,-7 171-26,9-190-119,1-35 183,2 107-17,2 51-111,-5-176 146,-5 238 117,5-175-221,1-63 179,-1 0 1,-5 45 0,1-18-474,2-37 340,-2 6-81,1-12 74,0-1 0,1 1 0,0-1 0,0 11 1,-5 19 9,6-17-267,1-22 20,11-4 348,-6 1-95,0-1-1,1 0 1,-1 1 0,1 0 0,0 1 0,-1-1 0,11-2 0,13-6 60,-20 7-80,0 1-1,14-3 1,7-2 75,22-9-28,1 4 1,1 1 0,75-6-1,-60 18-47,-49 0 8,1 0 1,35-5 0,74-13-82,147-1 1,-219 19 202,72 9 1,-108-7-113,106 14-73,31 3-109,516 24 567,-674-43-391,306 24 7,156 7-65,427-44 192,-298-8 294,-177 7-625,-149 1 233,-49 1 90,38-5 127,-38 0-450,-12 5 144,155-6 513,-148 7-557,-42 1 9,258-23 447,74-6-364,-310 40 2,-67 1-13,24 8-175,-112-5 179,-21-2 150,27 1 0,-16 1-387,-25-5 303,3-7-1312,-3 4 1244,0-1 1,-1 0-1,0 0 0,0 0 0,0 0 1,0 0-1,0-5 0,3-14 0,0 4-60,2-36-1,-1 9-13,14-238 226,-10 112-146,6-572 308,-16 523-422,6-199 598,-19 175-225,9 172-219,3-1 1,10-95-1,-4 107-45,20-155-37,-1 6 321,-19 33-131,-2-34-44,-3 115-148,0 66 1,-7-37-1,4 39 154,-1-36-1,5 51-164,-5-24-1,3 24 26,-1-21-1,-6-70-40,4 4 304,0 28-181,3 40-58,2-50 0,1 29 82,-10 2-275,0 28 176,9 24-53,0 0-6,0-1 85,0 1 0,0 0 0,0 0 0,0-1 1,0 1-1,0 0 0,0 0 0,0 0 0,0-1 1,0 1-1,0 0 0,0 0 0,0 0 0,0-1 0,-1 1 1,1 0-1,0 0 0,0 0 0,0 0 0,0 0 1,0-1-1,-1 1 0,1 0 0,0 0 0,0 0 0,0 0 1,0 0-1,-1 0 0,1 0 0,0-1 0,0 1 1,0 0-1,-1 0 0,1 0 0,0 0 0,0 0 0,0 0 1,-1 0-1,1 0 0,0 0 0,0 0 0,-1 0 1,-51 0-216,-20 0-143,-90 10-1,90-4 289,-94-3 0,47-3 143,-44 5-149,-313-2-92,189-7 142,-10-1-139,-79-8 422,79-3-443,-63 0 379,343 15-197,-316-4-23,72-3 51,-67 0 71,-402 13-125,423-7 34,-184 20 189,202-3-454,140-9 155,-224 15 192,56-19 28,176-3-130,47 2-122,-156-7 741,-13-8-633,181 12 88,-10 2 41,-166 20 1,167-12-85,34-4-184,-2-3-826,-2 0-6931,59-1 7516,0 0-1,0 0 0,0 1 1,0-1-1,0 1 1,0-1-1,1 1 1,-4 1-1,-17 17-6660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1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3648,'0'0'2661,"1"0"-2032,49-2 11401,-29 0-12183,45-8 1572,-35 5-1032,0 1 0,58-1-1,-45 4-234,190-4 163,71-3 549,-167-1-928,-51 9 656,-96-1-529,1-1 0,0 1 0,-1-1 1,-12-6-1,-4 0 213,14 5-186,-1 0 1,1-1 0,0-1-1,0 0 1,1 0 0,-1-1-1,1 0 1,-15-13 0,25 19-93,0 0 1,-1-1-1,1 1 1,0 0 0,-1-1-1,1 1 1,0 0-1,0-1 1,0 1 0,-1 0-1,1-1 1,0 1-1,0-1 1,0 1-1,0 0 1,0-1 0,0 1-1,0-1 1,0 1-1,0-1 1,0 1 0,0 0-1,0-1 1,0 1-1,0-1 1,0 1 0,0-1-1,0 1 1,0 0-1,1-1 1,-1 0 0,1 0-8,0 0 0,0 0 0,0 0 1,0 0-1,0 0 0,1 0 1,-1 0-1,0 0 0,2-1 1,1 0 23,1-1 1,0 1 0,-1 1 0,1-1-1,6-1 1,-5 3-17,1 0 1,-1 0-1,0 0 0,1 1 1,11 2-1,16 2 283,-33-5-283,0 0 1,-1 0 0,1 0 0,0 0 0,-1 0 0,1 0 0,0 0-1,-1 1 1,1-1 0,0 0 0,-1 0 0,1 1 0,0-1 0,-1 1 0,1-1-1,-1 0 1,1 1 0,-1-1 0,1 1 0,-1-1 0,1 1 0,-1 0-1,1 0 1,0 1 9,0-1 0,-1 1 0,1 0 0,-1 0-1,1 0 1,-1 0 0,1-1 0,-1 5 0,0-1-32,0 1 0,-1 0 1,1 0-1,-4 10 0,2-10 126,0-1 0,-1 1 0,0-1-1,0 0 1,0 1 0,-1-1 0,0-1 0,-7 9-1,0-3 43,0 0 0,-19 13 0,14-13-951,-1-1 0,-21 9 0,24-12-888,5-1-1735,3 3 1035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1:4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5216,'-1'3'5827,"2"-3"-5723,4 9 5926,-1-3-6941,0-1 1145,0 0-1,0 0 0,0 0 1,1 0-1,-1-1 1,1 0-1,1 0 0,-1 0 1,0-1-1,1 1 0,0-1 1,0 0-1,6 1 1,6 2-46,0-2 0,1 0 0,20 2 0,-22-4-224,19 4 131,-22-3-61,1-1 0,20 1 0,-14-3-15,-2 0 10,-1 0 0,1-1-1,34-7 1,57-10 781,-110 18-806,1 0 0,-1-1 0,1 1 0,-1 0 0,1 0 0,0 0 0,-1 0 0,1 0 0,-1-1 0,1 1-1,-1 0 1,1-1 0,-1 1 0,0 0 0,1-1 0,-1 1 0,1 0 0,-1-1 0,0 1 0,1-1 0,-1 1 0,0 0-1,1-1 1,-1 1 0,0-1 0,0 1 0,1-1 0,-1 0 0,0 1 0,0-1 0,0 1 0,0-1 0,0 1 0,0-1-1,0 1 1,0-1 0,0 1 0,0-1 0,0 0 0,0 1 0,0-1 0,0 1 0,-1-1 0,1 1 0,0-1 0,0 1-1,-1-1 1,1 0 0,-4-2-15,-1 0 0,1 1 0,-1-1 0,1 1 0,-1 0 0,0 0 0,-7-2 0,-39-6 31,31 7-10,-4-1-1,0 0-1,-35 1 1,47 3-25,0 1-1,0 0 0,0 1 0,1 0 1,-1 1-1,-22 8 0,25-7 34,3-2-10,0 1-1,0-1 1,0 2 0,0-1 0,0 1-1,-5 4 1,-3 5 100,1 0-1,0 1 1,1 0 0,1 1-1,-14 22 1,17-23-129,5-10 35,0 0 1,0 0-1,1 0 0,0 0 1,0 0-1,0 1 1,0-1-1,1 1 0,-1-1 1,1 1-1,0 7 1,-5 22 231,6-30-266,0-2 59,0 0 1,0 1 0,0-1 0,0 0 0,1 1-1,-1-1 1,1 0 0,-1 1 0,1-1 0,2 4-1,0 5 169,-2-10-201,-1 1 0,0-1 0,1 0 0,-1 0-1,1 1 1,-1-1 0,1 0 0,-1 0 0,1 0 0,1 2 0,5 6 8,-6-7 10,1 0 0,0 0-1,-1 0 1,1 0 0,0 0-1,0 0 1,0 0 0,0-1-1,3 3 1,12 5 56,-15-7-40,0-1 1,-1 0-1,1 0 0,0 0 1,0 0-1,0 0 1,0 0-1,0 0 0,1-1 1,-1 1-1,0-1 0,0 0 1,3 1-1,33 4 99,-19-5-171,-6 0 116,-12 0-84,-2 0-20,-21 4-156,-9 8 96,18-7 103,0 0 0,-11 6 0,17-7-55,0-1 1,-1 0-1,-10 2 0,-15 6-17,31-10 53,0 0 0,0 0-1,0 1 1,-1-1 0,1 0 0,0 1-1,0-1 1,1 1 0,-4 3 0,5-5-5,0 0 1,-1 1 0,1-1 0,0 0 0,0 1 0,0-1-1,0 0 1,0 0 0,0 1 0,0-1 0,0 0-1,0 1 1,0-1 0,0 0 0,0 0 0,0 1-1,0-1 1,0 0 0,0 1 0,0-1 0,0 0 0,0 0-1,1 1 1,-1-1 0,0 0 0,0 0 0,0 1-1,0-1 1,1 0 0,-1 0 0,0 1 0,7 6 1,-6-7-2,4 5 20,0-1 1,0 1-1,0-2 0,0 1 0,1 0 0,0-1 1,-1 0-1,8 2 0,14 8-144,4 3 176,-23-13-25,0 1 0,0 1 0,0-1-1,0 1 1,-1 0 0,1 1 0,-1 0 0,-1 0 0,10 10 0,-11-9 10,-1 0 1,0 0 0,7 14 0,-10-19 3,0 1 0,0-1 0,-1 0 1,1 1-1,-1-1 0,0 0 0,0 1 1,1-1-1,-2 1 0,1-1 1,0 0-1,0 1 0,-1-1 0,1 0 1,-1 1-1,0-1 0,0 0 0,-1 3 1,-1 0 99,1 0 1,-2-1 0,1 0 0,0 1 0,-1-1 0,0 0 0,0-1 0,0 1 0,0-1 0,0 1 0,-1-1 0,-8 4 0,10-6-187,0 0-1,0 0 1,0 0 0,0 0 0,0 0 0,0-1 0,0 1 0,0-1 0,0 0 0,0 0-1,0 0 1,0 0 0,-1-1 0,1 1 0,0-1 0,0 0 0,0 0 0,0 0-1,0 0 1,1 0 0,-1-1 0,0 0 0,-3-2 0,-13-9-1185,10 7-206,1 0 0,0 0 0,1 0 1,-1-1-1,1 0 0,0 0 1,-7-11-1,0-8-5656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1:5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69 2976,'0'0'9397,"3"-4"-9424,-3 5 91,2-1-837,-2 0 779,1 0 1,-1 0-1,1 0 1,-1 0-1,1 0 1,0 0 0,-1 0-1,1 0 1,-1 0-1,1 0 1,-1-1-1,1 1 1,-1 0 0,1 0-1,-1-1 1,1 1-1,-1 0 1,1-1-1,-1 1 1,1 0-1,5-1 5371,-1 4-5627,-4-2 612,1 0-58,0 2-210,-1-1 0,1 0 0,0 0 0,-1 1 0,1-1 0,-1 1 0,0 0 0,0-1 0,0 1 0,0 0 0,0 3 0,4 33 486,-4-20-394,13 204 1033,-4-43-774,0-65 9,14 274 878,-19-330-708,-5-57-320,-1-13 651,-15-83-475,6 39-449,-5-71-1,6-62 66,6 94-274,3-37 100,1 54-4,-1 49 22,1-1 0,2 1 0,6-33 0,-8 24-90,-2 31-123,-3 8-178,-7 12-289,6-7 743,-10 16 17,2 0 1,-21 49-1,-3 6-28,33-69 104,0-1 0,0 1 0,0 0 0,-3 16 0,7-24-75,0-1-1,0 1 0,0 0 1,-1-1-1,1 1 0,0-1 0,0 1 1,-1 0-1,1-1 0,0 1 1,-1-1-1,1 1 0,0-1 1,-1 1-1,1-1 0,-1 1 1,1-1-1,-1 0 0,1 1 0,-1-1 1,1 1-1,-1-1 0,1 0 1,-1 0-1,0 1 0,1-2-4,-1 1 0,1 0 0,0-1 0,0 1 0,0-1 0,0 1 0,0-1 0,0 1 1,0-1-1,0 1 0,0 0 0,0-1 0,0 1 0,0-1 0,0 1 0,0-1 0,1 1 0,-1 0 0,0-1 0,0 1 0,0-1 0,1 1 0,-1 0 0,0-1 0,0 1 0,1 0 0,-1-1 0,2-3 69,1-5-16,0-1 1,-1 0-1,1-11 1,1-3 14,6-18-57,3 0 0,1 1-1,1 0 1,33-60 0,-5 21-150,-42 78 109,0 1-1,0 0 1,-1-1-1,1 1 1,0 0 0,0 0-1,1 0 1,-1 0 0,0 0-1,0 0 1,0 0 0,1 1-1,1-2 1,-2 2 16,0-1-1,0 1 1,0 0 0,-1 0 0,1 0-1,0 0 1,0 0 0,0 0 0,-1 0-1,1 0 1,0 1 0,0-1 0,-1 0-1,1 0 1,0 1 0,0-1 0,-1 0 0,1 1-1,0 0 1,3 2 36,-1 0 1,1 1-1,-1-1 0,0 1 1,0 0-1,4 7 0,0 1-33,58 68 563,5 7-304,-69-86-392,0 0 0,0 1 1,0-1-1,0 1 0,0 0 1,-1-1-1,1 1 0,0-1 1,-1 1-1,1 0 0,-1 0 1,0-1-1,1 1 0,-1 0 1,0 2-1,-1-1-1126,0 1-1,0-1 1,0 0-1,0 0 1,-1 0 0,-2 5-1,0-2-316,-5 18-2039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2:1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267 265 2656,'-1'-21'8620,"-1"0"-4151,0 7-4084,0 0-1,-2 1 1,1-1 0,-2 1-1,-10-23 1,9 22-76,-2 1 0,-16-23 1,14 21 31,8 11-261,0 0 1,-1 0-1,0 1 1,1-1-1,-1 1 1,-1 0-1,1 0 1,0 0-1,-1 0 1,-4-3-1,7 6-84,0 0 0,0 0-1,0-1 1,0 1 0,0 0-1,0 0 1,-1 0-1,1 0 1,0 1 0,0-1-1,0 0 1,0 0 0,0 1-1,0-1 1,1 0 0,-1 1-1,0-1 1,0 1-1,0-1 1,0 1 0,0-1-1,0 1 1,1 0 0,-1 0-1,-1 0 1,-16 24-169,15-20 182,-2 3 51,0 1 1,1-1-1,1 1 0,-1 0 0,1 0 1,1 1-1,-2 12 0,-5 68 356,9-89-413,2 144 581,1-91-416,0-20 95,2 0-1,17 64 0,-6-34 98,-9-30-116,-2 0 0,-2 1 1,-1-1-1,-4 63 0,-1-74-131,-1 0-1,-1 0 1,-8 24-1,-29 64 238,39-104-584,-1 0-1,0 0 0,-1-1 1,0 1-1,1-1 0,-2 0 1,1-1-1,-12 10 0,12-22-6172,5 6 5980,0 0 0,0 1 0,0-1 0,-1 1-1,1-1 1,0 0 0,0 1 0,1-1 0,-4-23-4393,6 2 2084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2:1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43 4992,'-37'-18'9424,"46"18"-7083,29 0-467,54-8 1,-13-1-1304,99 1-1,-177 8-858,0 21-16100,9-12 13337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2:1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71 4576,'-3'2'11156,"-7"13"-7383,-11 14-4073,-3-5 1012,-52 41 1,-9 8 107,75-62-722,7-7-48,1-1 0,-1 0 1,0 0-1,0 0 1,-1-1-1,1 1 1,-5 2-1,8-5-38,0 0-1,0 0 0,0 0 0,0 0 0,0 0 1,0 0-1,0 0 0,0 0 0,0 0 0,0 0 1,0 0-1,0 0 0,0 0 0,0 0 1,0 0-1,0 0 0,0 0 0,0 0 0,0 0 1,0 0-1,0-1 0,0 1 0,0 0 1,0 0-1,0 0 0,0 0 0,0 0 0,0 0 1,0 0-1,0 0 0,0 0 0,0 0 0,0 0 1,0 0-1,0 0 0,0 0 0,0 0 1,0 0-1,0 0 0,0 0 0,0 0 0,-1 0 1,1 0-1,0 0 0,0 0 0,0 0 1,0 0-1,0 0 0,0-1 0,0 1 0,0 0 1,0 0-1,0 0 0,0 0 0,0 0 0,0 0 1,0 0-1,0 0 0,0 0 0,0 0 1,0 0-1,0 0 0,0 0 0,0 1 0,-1-1 1,1 0-1,0 0 0,0 0 0,4-7 235,4-5-108,10-5-106,35-27 1,-5 6-29,-18 11 138,-1-1 0,-1-2 0,-2 0-1,23-36 1,-42 54-14,-5 9-182,-4 10-116,-2 4-65,-1-1-1,0 0 0,0 0 0,-1-1 1,0 1-1,-1-1 0,-10 10 0,-19 29-6235,25-27 3997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324 594 5888,'-3'-3'306,"0"1"1,1-1-1,0 0 0,-1 0 1,1 0-1,1 0 1,-1 0-1,0 0 1,1 0-1,-2-6 0,1 4 616,0 1 0,1-1 1,-2 1-1,1-1 0,0 1 0,-1-1 0,0 1 0,0 0 0,-6-6 0,7 8-733,0 1 0,0-1-1,0 1 1,-1-1 0,1 1 0,0 0 0,-1 0-1,1 0 1,0 0 0,-1 1 0,1-1 0,-1 1 0,1-1-1,-1 1 1,0 0 0,1 0 0,-1 0 0,1 0-1,-5 2 1,-1-1 51,1 1 0,1 1 0,-1 0 0,0 0 0,1 0 1,-1 0-1,1 1 0,-6 5 0,-1 1 167,0 2 0,-15 15 0,22-20-299,0 1 0,0-1 1,1 1-1,0 0 1,1 0-1,0 1 1,0-1-1,1 1 0,0 0 1,-3 16-1,5-21-119,0 0-1,1 0 0,-1 0 0,1-1 1,0 1-1,0 0 0,1 0 0,-1 0 1,1 0-1,0 0 0,0 0 0,0-1 1,0 1-1,1 0 0,-1-1 0,1 1 1,0-1-1,0 0 0,1 1 0,-1-1 1,1 0-1,-1 0 0,1-1 0,0 1 1,0 0-1,0-1 0,6 4 1,-3-3-63,1-1 0,0 1 1,0-1-1,0 0 1,1 0-1,-1-1 1,0 0-1,1-1 1,-1 1-1,0-1 1,1-1-1,-1 1 0,11-3 1,4-2-82,-1-1 1,0 0-1,25-12 1,-33 12 153,1-2 0,-1 1 1,0-2-1,-1 0 1,0 0-1,-1-1 0,0-1 1,0 0-1,-1 0 1,0-1-1,-1 0 0,-1-1 1,0 0-1,9-18 1,-5 4 163,-1-1 1,-1 1-1,-2-1 1,0-1-1,-2 0 1,4-44 0,-9 60-68,-1 0 0,0-1 0,-1 1 1,0 0-1,-1 0 0,0 0 1,-1 0-1,-7-18 0,7 22-60,-1 1-1,-1-1 1,1 1-1,-1 0 1,-1 0-1,0 0 1,0 1-1,0 0 1,-1 0-1,0 0 1,0 1-1,-10-6 1,-7-3-88,0 1 0,0 2 0,-1 0 1,-1 2-1,0 0 0,0 2 0,-1 1 1,0 1-1,-39-3 0,55 9-401,0 0 0,1 1 0,-1 0-1,0 0 1,1 1 0,-13 5 0,15-5-757,1 1 0,-1 0 1,1 0-1,-14 9 0,20-11 940,0 0-1,1-1 1,-1 1-1,0-1 0,0 1 1,0 0-1,1 0 1,-1 0-1,0-1 1,1 1-1,-1 0 1,1 0-1,-1 0 1,1 0-1,-1 0 1,1 0-1,0 0 1,-1 0-1,1 0 1,0 0-1,0 0 0,0 0 1,0 0-1,0 0 1,0 2-1,1 0-274,0-1 0,0 1-1,0 0 1,0-1-1,0 1 1,1 0 0,2 3-1,14 20-3075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2:1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43 155 4896,'0'0'85,"0"-1"-1,0 0 1,0 1 0,-1-1 0,1 1-1,0-1 1,-1 1 0,1-1 0,0 1-1,-1-1 1,1 1 0,-1-1 0,1 1-1,-1 0 1,1-1 0,-1 1 0,1 0-1,-1-1 1,1 1 0,-1 0 0,1 0 0,-1-1-1,0 1 1,1 0 7,0 0 0,0 0 0,0 0 0,0 0 0,0 0 0,1 0 0,-1 0-1,0 1 1,0-1 0,0 0 0,0 0 0,0 0 0,0 0 0,0 0 0,1 0 0,-1 0 0,0 1 0,0-1 0,0 0 0,0 0 0,0 0-1,0 0 1,0 0 0,0 1 0,0-1 0,0 0 0,0 0 0,0 0 0,0 0 0,0 0 0,0 1 0,0-1 0,0 0 0,0 0-1,0 0 1,0 0 0,0 1 0,0-1 0,0 0 0,0 0 0,0 0 0,0 0 0,0 0 0,0 1 0,-1-1 0,1 0 0,0 0 0,0 0-1,0 0 1,0 0 0,0 0 0,0 0 0,0 0 0,-1 1 0,1-1 0,0 0 0,0 0 0,0 0 0,0 0 0,0 0 0,-1 0 0,1 0-1,0 0 1,0 0 0,0 0 0,0 0 0,-1 0 0,1 0 0,0 0 0,6 6 125,0 0 1,1-1-1,0 1 1,0-1 0,0-1-1,0 1 1,1-1-1,0-1 1,0 1-1,0-1 1,0-1-1,0 0 1,10 2-1,-8-3-135,0-1-1,1 1 0,-1-2 1,0 0-1,0 0 0,0-1 1,0 0-1,-1 0 1,1-1-1,13-6 0,-3-1 57,-1 0-1,0-1 1,31-24-1,-46 31-79,1 0 0,0 0 0,-1 0 0,0-1-1,4-6 1,-6 10-41,-1 0 0,0-1 1,-1 0-1,1 1 0,0-1 0,0 1 0,-1-1 0,1 0 1,-1 0-1,1 1 0,-1-1 0,0 0 0,1 0 0,-1 0 1,0 1-1,0-1 0,-1 0 0,1 0 0,0 0 0,-1 1 0,1-1 1,-2-3-1,0 2-7,1-1 0,-1 1 1,-1 0-1,1 0 0,0 0 0,-1 1 1,1-1-1,-1 1 0,0-1 0,0 1 1,0 0-1,0 0 0,-4-2 0,2 2 40,-1 0 1,1 0-1,-1 0 0,1 1 0,-1 0 1,1 0-1,-1 0 0,-6 1 0,2 0-2,0 1 0,0 0-1,1 0 1,-1 1 0,0 0-1,1 1 1,-1 0 0,1 1-1,0 0 1,-10 6 0,9-3-13,0 1 1,0 0-1,1 0 1,0 1-1,0 0 0,1 1 1,0 0-1,1 0 1,-7 13-1,0 3 194,1 1-1,-17 51 1,26-68-161,1 1 0,1 0 0,-2 13 0,4-19-17,0 0 1,-1 0-1,2 0 1,-1 0-1,1 1 1,-1-1 0,1 0-1,4 9 1,-4-12-9,0 0 1,0 0-1,1-1 0,-1 1 1,1 0-1,0-1 1,-1 1-1,1-1 1,0 1-1,0-1 0,0 0 1,0 0-1,0 0 1,4 1-1,32 10-6,-10-6 76,0 0 0,1-2 1,34 1-1,-62-6-110,-1 1 1,0 0-1,0 0 1,0 0-1,0 0 1,0 0-1,0 0 0,0 0 1,0 0-1,0 0 1,0 0-1,0 0 1,0 0-1,1 0 0,-1 0 1,0 0-1,0 0 1,0 0-1,0 0 0,0 0 1,0 0-1,0 1 1,0-1-1,0 0 1,0 0-1,0 0 0,0 0 1,1 0-1,-1 0 1,0 0-1,0 0 1,0 0-1,0 0 0,0 0 1,0 0-1,0 0 1,0 0-1,0 0 1,0 1-1,0-1 0,0 0 1,0 0-1,0 0 1,0 0-1,0 0 1,0 0-1,0 0 0,0 0 1,0 0-1,0 0 1,0 0-1,0 0 1,0 1-1,0-1 0,0 0 1,0 0-1,0 0 1,0 0-1,0 0 1,0 0-1,-6 6 151,-11 7-10,-91 51-123,101-60 4,-9 6 95,-1-1-1,-20 9 1,23-16-198,12-2-35,6 1 44,4 2 89,43 13 144,-40-14-161,1 1 0,-1 1 1,0 0-1,0 1 0,0 0 0,13 8 1,-15-6-7,0-1 1,0 2 0,0 0-1,-1 0 1,0 0-1,0 1 1,-1 0 0,8 13-1,-13-18 64,-1 0-1,1 0 0,-1 0 1,0 0-1,0 0 1,-1 1-1,1-1 1,-1 0-1,0 0 0,0 0 1,0 1-1,0-1 1,-1 0-1,0 0 0,0 0 1,0 0-1,0 0 1,-1 0-1,1 0 0,-1 0 1,0 0-1,0-1 1,-4 6-1,2-4-1,-1 0 1,1 0-1,-1 0 1,1 0-1,-1-1 1,-1 0-1,1 0 0,-1-1 1,1 1-1,-1-1 1,0 0-1,0-1 1,0 1-1,-10 1 1,11-3-200,0-1 0,-1 1 1,1-2-1,0 1 0,0 0 1,0-1-1,0 0 0,0 0 1,0 0-1,0-1 0,0 0 1,0 0-1,1 0 0,-1 0 1,1-1-1,-1 0 0,1 0 1,-4-3-1,-1-2-1340,1 0 1,-1 0-1,2-1 1,-1 1-1,1-2 0,1 1 1,-7-12-1,3-1-1362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2:2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3552,'-1'5'5961,"-14"15"-4444,4-6-531,-79 124 3160,40-60-2847,33-51-932,0 1 0,-16 41 0,27-56-325,1 0 1,1 0-1,1 1 0,0 0 1,0 0-1,1 0 0,1 27 1,2-21-253,2 0 0,0 0 0,1-1 0,1 1 0,1-1 0,1 0 0,0-1 1,2 1-1,0-2 0,1 1 0,0-1 0,2-1 0,14 18 0,13 9-1256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2:2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5408,'0'-18'1728,"0"18"-1692,0 0 1,1 0-1,-1-1 1,0 1-1,0 0 1,0 0-1,0-1 1,0 1-1,1 0 1,-1 0-1,0 0 1,0-1-1,0 1 1,1 0 0,-1 0-1,0 0 1,0 0-1,0 0 1,1 0-1,-1-1 1,0 1-1,0 0 1,1 0-1,-1 0 1,0 0-1,1 0 1,-1 0-1,0 0 1,0 0-1,1 0 1,-1 0-1,0 0 1,0 0-1,1 0 1,-1 0-1,0 0 1,0 1-1,1-1 1,-1 0-1,0 0 1,0 0-1,1 0 1,-1 0-1,0 1 1,1-1 32,6 4 364,0 0 0,0 0 0,0 1 0,-1 0-1,1 0 1,9 12 0,-12-13-306,47 51 2353,59 83 0,-92-114-1860,-1 2 0,17 32 0,-26-43-351,-2 1-1,0-1 1,-1 1 0,0 0-1,4 30 1,-7-18-55,-2 0 0,0-1 0,-2 1 0,-1 0 0,-2-1 0,-12 47 0,4-35-151,-1-1-1,-1 0 0,-3-1 0,-1-1 0,-44 64 1,-6-16-2102,17-23-6749,42-46 4986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2:2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5 138 5888,'4'-4'1848,"-7"5"-1524,2-1-182,1 0 0,0 0 1,0 0-1,-1 0 0,1 0 0,0 1 1,0-1-1,-1 0 0,1 0 1,0 0-1,0 1 0,-1-1 0,1 0 1,0 0-1,0 0 0,0 1 1,-1-1-1,1 0 0,0 0 0,0 1 1,0-1-1,0 0 0,0 1 1,0-1-1,-1 0 0,1 1 0,0-1 1,0 0-1,0 0 0,0 1 1,0 0-1,3 4 1623,-1-1 1,1 1-1,4 6 0,1-11-1188,-6 1-478,-1-1 1,1 0 0,-1 0 0,1 0 0,0 0 0,-1 0-1,1 0 1,-1 0 0,1 0 0,2-2 0,7-3 174,-1-1 1,1 0 0,-2-1 0,16-12 0,32-38 86,-3 5 394,-45 39-827,-8 12-15,-1 3 13,0 5 41,-1 4 87,-1 0 1,1 0-1,-6 14 1,4-13 60,-3 24 0,-6 48 217,1-17-264,5-25-37,2-22 68,1 0 0,2 0-1,0 38 1,2-8 68,-1-32 168,0-18-111,-35-2 308,29 1-594,0 1-1,-1-1 0,1 1 0,-11 1 0,2 3 102,1-1 0,-27 12 1,41-15-43,-1 0 0,1 0 0,0 0 0,0 0 0,0 0 0,0 0 0,-1 1 0,1-1 0,0 0 0,0 0 0,0 0 0,0 0 0,0 1 0,-1-1 0,1 0 0,0 0 0,0 0 0,0 0 0,0 1 0,0-1 0,0 0 0,0 0 0,0 0 0,0 1 0,0-1 0,0 0 0,0 0 0,0 0 1,0 1-1,0-1 0,0 0 0,0 0 0,0 0 0,0 1 0,0-1 0,0 0 0,0 0 0,0 0 0,0 1 0,1-1 0,-1 0 0,0 0 0,0 0 0,0 0 0,0 0 0,0 1 0,1-1 0,-1 0 0,0 0 0,0 0 0,0 0 0,0 0 0,1 0 0,-1 0 0,0 1 0,0-1 0,0 0 0,1 0 1,-1 0-2,12 6-153,0-2 262,-1-2 0,1 1 1,0-2-1,13 1 1,26 4 81,-26-1-106,1 1-81,44 13-1,-57-14-11,1-1-1,14 2 1,-27-6-135,0 1 0,0-1 0,0 0 0,-1 0 0,1 1 0,0-1 0,0 0 0,0 1-1,-1-1 1,1 1 0,0-1 0,-1 1 0,2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2:2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89 4384,'-4'-11'11178,"-4"12"-6231,0-4-5478,7 3 663,-1-1 1,1 1-1,-1 0 0,0 0 0,1 0 1,-1 0-1,0 0 0,1 0 0,-1 1 1,1-1-1,-1 0 0,1 1 0,-1-1 0,1 1 1,-1 0-1,1-1 0,-1 1 0,1 0 1,0 0-1,-3 2 0,-29 23 1182,29-21-1253,-1 0 1,1 0 0,1 1 0,-1 0-1,1-1 1,-4 11 0,-1 0 258,2-4-240,1 0-1,0 0 1,2 1 0,-1-1 0,-2 16 0,-2 66 481,6-73-500,2 0-1,0 0 1,1 0 0,2 0 0,0 0 0,10 35 0,-13-54-34,1 0 0,0 0 0,-1-1 0,1 1 0,0 0 0,0-1 0,-1 1 0,1-1 0,1 1 0,-1-1 0,0 0 0,0 1 0,0-1 0,1 0 0,-1 0 0,1 0 0,-1 0 1,1 0-1,-1 0 0,1 0 0,-1 0 0,1-1 0,0 1 0,0-1 0,-1 1 0,3 0 0,-1-2 4,0 1 0,-1 0-1,1-1 1,-1 0 0,1 1 0,-1-1 0,1 0 0,-1 0 0,1-1 0,-1 1 0,0 0 0,0-1 0,0 1 0,1-1 0,-2 0 0,1 0 0,0 0 0,2-2-1,7-11 35,1 0-1,-2-1 0,0 0 1,8-20-1,26-73 41,-41 100-100,0-1-1,-1 1 1,0-1 0,-1 0-1,0 0 1,0 0-1,-1-15 1,-1 19-12,0 1-1,0 0 1,0 0 0,0 0-1,-1 0 1,1 0 0,-2 0 0,1 0-1,0 1 1,-1-1 0,0 1-1,0-1 1,0 1 0,0 0-1,-8-6 1,3 3-126,-1 1 1,1 0-1,-2 0 0,1 1 0,0 1 0,-1-1 1,-16-4-1,-5 1-1390,-37-5 0,16 4-913,41 7 616,0-1 0,-18-8-1,29 11 1524,-1-1-1,0 1 0,0-1 1,0 1-1,0 0 0,0-1 1,1 0-1,-1 1 0,0-1 1,0 1-1,1-1 0,-1 0 1,0 0-1,1 1 0,-1-1 1,1 0-1,-1 0 0,1 0 1,-1-1-1,1-1-77,-1 1 0,1 0 0,0-1-1,0 1 1,0-1 0,0 1 0,1-3 0,7-30-3737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2:2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68 4640,'-5'8'13166,"1"-3"-11202,-3 2-1476,1 0-1,0 0 1,0 1-1,0 0 1,-6 14-1,9-17-434,1 1 0,0-1-1,0 1 1,1-1 0,-1 1-1,1 0 1,0-1 0,1 1-1,-1 0 1,1 0 0,1 6-1,2 13 125,1 0 0,1-1 0,1 1 0,1-1 0,15 32 0,-17-46-108,0-1 0,0 0 1,1 0-1,1 0 0,-1-1 0,13 13 1,-13-16-48,-1-1-1,1 0 1,0 0 0,0 0 0,0-1-1,0 1 1,0-1 0,1-1 0,0 0 0,-1 0-1,9 2 1,-9-3 3,1 0-1,-1-1 0,1 0 0,-1 0 1,1 0-1,0-1 0,-1 0 0,1 0 1,-1-1-1,0 0 0,8-3 1,-4 1 32,-1-1 0,0 0 0,1-1 0,-2 0 0,1 0 0,10-10 0,-3-1 95,-1 0 1,0-1-1,-2 0 1,0-1-1,18-34 1,-26 43-112,-1 0 0,0 0 1,0 0-1,-1 0 0,-1-1 1,1 1-1,0-12 0,-3 18-29,0 0 0,1 0 1,-2 0-1,1 0 0,0 0 0,-1 0 0,0 0 0,0 0 0,0 0 0,0 0 1,-1 0-1,1 1 0,-1-1 0,0 1 0,0-1 0,0 1 0,-1 0 0,1-1 0,-1 1 1,0 1-1,-3-4 0,-3-1-54,-1 1 1,0 1 0,0-1-1,0 2 1,0 0 0,-1 0 0,1 0-1,-14-1 1,1 0-118,-1 2 1,-43 0-1,-4 5-238,37-1-1061,-1-1-3354,57-18-7897,-13 14 11481,-1-1 0,12-8-1,22-26-1112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2:3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 3488,'10'-13'18287,"-10"13"-18264,0 0-1,0 0 1,0 0-1,1 0 1,-1 0-1,0 0 1,0 0-1,0 0 1,0 0-1,0 0 1,0-1-1,0 1 1,0 0-1,0 0 1,0 0-1,1 0 1,-1 0-1,0 0 1,0 0-1,0 0 1,0 0-1,0 0 1,0 0-1,0 0 1,0 0-1,1 0 1,-1 0-1,0 0 1,0 0-1,0 0 1,0 0-1,0 0 1,0 0-1,0 0 1,0 0-1,0 0 1,1 0-1,-1 1 1,0-1-1,0 0 0,0 0 1,0 0-1,0 0 1,0 0-1,0 0 1,0 0-1,0 0 1,0 0-1,0 0 1,0 0-1,0 1 1,0-1-1,1 0 1,-1 0-1,0 0 1,0 0-1,0 0 1,0 0-1,0 0 1,0 0-1,0 1 1,0-1-1,0 0 1,0 0-1,0 0 1,0 14 428,-4 14-125,-2-1-270,3-17 50,1 0 0,1 0 0,-2 17 0,3-23-94,0-1 0,-1 0 1,1 1-1,-1-1 1,-1 5-1,0-2 25,1 0-1,0-1 1,0 1-1,0 0 0,0 10 1,1-15-31,0 0-1,0 0 1,0 0-1,0 0 1,0-1 0,0 1-1,0 0 1,0 0 0,1 0-1,-1-1 1,0 1-1,0 0 1,1 0 0,-1-1-1,0 1 1,1 0 0,-1 0-1,1-1 1,-1 1-1,1 0 1,1 0 25,0 0 0,-1-1 0,1 0 0,0 1 0,-1-1 0,1 0 0,0 0 0,-1 1 0,1-1 0,2-1 0,6 1-147,-1-1 1,16-4 0,-15 3 104,0 0 0,16 0 0,70-3 240,-89 4-240,12 1-28,0 1-1,31 4 1,-46-4 63,1 0-1,0 0 1,-1 1-1,1-1 1,-1 1 0,0 0-1,1 0 1,-1 0-1,0 1 1,0-1 0,0 1-1,-1 0 1,1 0-1,-1 1 1,0-1 0,4 5-1,-5-5-14,-1 0-1,1 0 0,-1 1 0,1-1 1,-1 1-1,0-1 0,-1 1 1,1-1-1,0 1 0,-1-1 1,0 1-1,0-1 0,0 1 0,0 0 1,-1-1-1,0 4 0,-3 7-42,1-1 0,-11 23-1,11-31 13,-2 7 105,0-1-1,-1 0 1,0-1-1,-1 1 1,0-1-1,-1-1 1,0 1-1,0-1 0,-1-1 1,0 1-1,-17 10 1,17-13-41,-1-1 0,0 0 0,0 0 0,0-1 0,0 0 0,-1-1 0,1 0 0,-1-1 0,0 0 1,0-1-1,0 0 0,0 0 0,-13-2 0,15 0-19,-1 0 0,1-1 0,1 0 0,-1 0 0,0-1 1,0 0-1,1-1 0,-12-6 0,8 3-71,5 4-279,1 0 1,0-1 0,1 0-1,-7-5 1,-13-12-3269,18 15 1721,6 5 1118,0 0 0,-1 0 0,1 0 0,0 0 1,0-1-1,0 1 0,0 0 0,-1-3 0,1-4-1958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2:3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10 119 3392,'-9'0'19738,"17"-1"-19454,1 0 0,-1-1 0,0 0-1,0-1 1,0 1 0,0-2 0,-1 1 0,1-1 0,7-5-1,14-6 314,0 2-446,1 2 1,1 1 0,-1 1 0,41-6 0,-18 8-353,94 0 0,-140 7 25,27 1-1019,-12 6-3903,-22-7 4898,0 1 1,1-1-1,-1 0 1,0 0-1,0 0 1,1 0-1,-1 0 1,0 0 0,0 1-1,1-1 1,1 3-2394,-2-3 2393,0 0 1,0 0-1,0 1 1,0-1-1,0 0 1,0 1-1,0-1 1,0 0 0,0 0-1,0 1 1,0-1-1,0 0 1,0 1-1,0-1 1,0 0-1,0 0 1,0 1-1,-1-1 1,1 0-1,0 1 1,-9-3-6126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02.6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4554 1056,'0'0'215,"1"-1"1,-1 1-1,1-1 0,-1 0 1,0 1-1,1-1 1,-1 1-1,1-1 0,0 1 1,-1 0-1,1-1 0,-1 1 1,1-1-1,-1 1 1,1 0-1,0 0 0,-1-1 1,1 1-1,1 0 0,6-4 886,6-5-355,5-1-343,-2 0-1,0-1 0,0-1 1,-1-1-1,0 0 0,17-20 0,74-68 789,-99 95-1107,15-15 171,-11 9-139,0 1 1,1 1-1,27-17 0,-4 3 131,-29 19-206,-1 0 0,1 1-1,0 0 1,0 0-1,14-5 1,-11 5 10,-1 0 0,1 0 0,-1-1 0,0 0 0,0 0 0,12-11 0,0 3 68,-17 11-83,1 0 0,-1-1 0,0 0 0,5-4 0,21-19 20,-18 16 23,0-1-1,-1 0 0,0 0 0,14-21 1,-10 10-45,37-64 6,-18 36 83,-25 36-79,0 0 1,1 1-1,18-19 1,11-16-4,-22 27-4,0 1 0,2 0 1,38-32-1,3 13-202,-43 27 189,2 0 0,24-11 0,-4 2-86,58-30 372,-78 43-352,-16 8 39,0-1 0,0-1 0,0 1 0,0 0 0,-1-1 0,1 1 0,0-1 0,-1 0 0,1 0 0,2-2 0,13-13 275,-14 15-244,-1-1-1,1 0 0,-1 0 1,0 0-1,0 0 1,3-6-1,10-12 48,6-9-22,11-11 43,-11 10-14,27-30 0,5-5-86,-17 24 28,-12 15 27,-15 16-64,21-17 0,4-5 124,-3 1-90,63-51 1,6 8 50,-36 29-336,60-54 349,-120 94-145,0 1 0,0-1-1,7-10 1,9-12 66,75-69 144,-43 36 58,-21 25-404,-22 23 211,24-22 0,27-22 45,12-10 14,-15 11 236,0 1-562,-28 28 364,-20 17-91,1 1 1,0 0-1,0 1 0,1 0 1,12-6-1,-11 7-1,-1-1 0,0 0 0,18-17 0,-8 3 30,0-1 0,23-34-1,-28 36-6,17-20-123,-24 29 10,0 1 1,19-15-1,8-8 183,95-89-171,-47 47 170,-68 61-101,1 2 1,23-15 0,15-11-143,-38 27 179,38-21 0,-46 28-48,-7 4 0,-1 0 0,1 0 0,-1-1 0,1 1 0,-1-1 0,1 0 0,1-2 0,2 0 7,-1-1 1,1 1 0,0 0-1,13-6 1,-13 7 9,0 0-1,0 0 1,-1-1-1,1 0 1,-1 0 0,7-6-1,-4 0-43,2 0-1,-1 1 1,1 1-1,0 0 0,18-11 1,11-11 320,32-21-394,-52 40 100,-1 2 0,26-9 0,-22 10-88,33-19 0,-4 3 87,-11 6 14,23-9 15,-23 7-65,28-18 39,20-14-71,-54 27 49,9-9-144,-10 12 201,-6 4 98,53-27 0,-9 7 492,-48 24-609,31-13 1,-15 12 3,0 2 1,49-10-1,-22 4-32,-5 1 75,65-23-138,-122 40 73,39-16-114,-21 8 150,0 0 0,38-8 0,-14 5 133,-31 8-167,30-5 0,98-16-22,-61 7 26,-58 14 73,46-14-1,-11 2-120,90-27 235,-63 19-329,-54 14 267,60-11 0,67-8-285,-143 27 201,24 2 0,-25 0-6,24-2-1,-5 0-214,-29 2 184,1 0 1,0 0-1,0-1 1,9-1-1,0-1 34,9-3-150,-7-1 23,1-1 167,-2 0 0,1 0 0,-1-2 0,19-13 0,-20 12-177,0 1 0,22-12 0,1 1 290,-31 16-146,-1 2-88,-1-1-1,1 1 1,0 0-1,0 1 1,8-3-1,7-1 57,1 2 0,23-3-1,-4 2 37,98-13-92,-114 14 73,16 0-91,-29 3 78,1 0 0,18-5 0,-1 1 216,-12-1-148,-16 5-88,0 0-1,1 0 0,-1 0 1,0 1-1,0-1 1,0 1-1,3-1 0,35-3 90,171 4 202,-154-5-469,33-10 128,-56 12 260,95-4-200,-51 2-337,114 5 784,-175-1-457,25-4-1,-25 2 190,27 0-1,32-1-153,-58 4 80,-16 0-90,5 3 126,-10 13-7095,3-13 6174,0 0 0,-1-1 0,1 1 0,1 3 0,3 9-3701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1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39 2912,'5'-7'18272,"-10"2"-18614,0 1 442,0 1-1,0 0 1,0 0-1,0 1 1,0 0-1,0 0 1,-1 0-1,1 0 1,-1 1-1,1 0 1,-1 0-1,0 1 1,1-1-1,-1 1 1,0 0-1,-10 2 1,-6 2 8,-1 1 1,-38 14 0,45-14 86,8-2-154,0 0-1,1 0 1,-1 1-1,1 0 1,-1 0-1,-11 10 1,16-12-16,1 0 0,0 0 1,0 1-1,0-1 1,0 1-1,0-1 0,0 1 1,0 0-1,1-1 0,0 1 1,-1 0-1,1 0 0,0 0 1,0 0-1,1 0 0,-1 1 1,1-1-1,-1 0 1,1 0-1,1 7 0,2 5 92,0 0-1,2-1 0,0 1 1,0-1-1,11 19 0,-1 0 45,14 36 153,28 62 129,-1-8-203,-7-17 134,-48-102-348,0 0 1,0 1 0,-1-1-1,1 0 1,-1 1 0,0-1-1,0 0 1,-1 1 0,1-1-1,-1 0 1,0 1 0,0-1-1,0 0 1,0 0 0,-1 0-1,0 0 1,0 0 0,0 0-1,0 0 1,-1-1 0,1 1-1,-1-1 1,0 0 0,0 0-1,-4 4 1,-9 7-69,12-10-29,-1 0-1,1 0 1,-11 6-1,12-9-282,1 0 1,0 0-1,0 0 0,-1 0 1,1-1-1,0 1 0,-1-1 0,1 1 1,0-1-1,-1 0 0,1 0 0,-1 0 1,-4-1-1,6 1-22,0-1 0,-1 1 1,1 0-1,0-1 0,0 1 0,-1-1 0,1 1 0,0-1 1,0 0-1,0 1 0,0-1 0,0 0 0,0 0 0,0 0 1,0 0-1,0 0 0,0 0 0,0 0 0,1 0 0,-1 0 1,0 0-1,1 0 0,-1-1 0,0 0 0,0-3-1155,0 1 1,1-1-1,-1 1 0,1-1 0,0-6 0,0-10-570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8 228 9152,'-3'-6'858,"3"5"-717,-1 0-1,1 0 1,-1 0-1,1 0 1,-1 0-1,1 0 1,-1 0-1,1 0 1,0 0-1,0 0 1,0 0 0,-1 0-1,1 0 1,0 0-1,0 0 1,0 0-1,1-1 1,-1 1-1,0 0 1,0 0-1,0 0 1,2-2-1,24-35 4879,-18 28-4605,1 1 0,1 0 0,0 0 1,0 1-1,17-10 0,-19 14-314,-2 0 119,1 1 0,-1 0 0,0 0 0,1 1 0,9-3 0,-15 5-178,0 0 0,0-1 0,0 1 0,0 0 0,0 0 0,0 0-1,0 0 1,0 0 0,0 1 0,0-1 0,0 0 0,0 0 0,0 1 0,0-1 0,0 1 0,0-1 0,0 1-1,0-1 1,0 1 0,0-1 0,0 1 0,0 0 0,-1 0 0,1-1 0,0 1 0,0 0 0,-1 0 0,1 0 0,-1 0-1,1 0 1,-1 0 0,1 0 0,-1 0 0,1 0 0,-1 0 0,0 0 0,0 0 0,0 0 0,1 0 0,-1 0-1,0 0 1,-1 2 0,2 18 144,-1 0-1,-2 0 1,0 0-1,-7 30 1,-2 15-46,9-50-122,-7 90 268,9-94-264,0-1 0,1 0-1,0 0 1,1 1 0,0-1 0,1 0 0,4 13 0,-4-20-34,-1 1 1,0-1-1,1 0 0,0 0 0,0 0 1,0 0-1,0 0 0,1-1 1,-1 1-1,1-1 0,0 0 1,0 0-1,0 0 0,1-1 1,-1 0-1,1 0 0,-1 0 0,1 0 1,0 0-1,-1-1 0,1 0 1,0 0-1,9 0 0,-5 0-15,0-1 0,-1-1 0,1 1-1,0-1 1,0-1 0,0 0-1,-1 0 1,1-1 0,-1 0 0,1 0-1,-1-1 1,13-7 0,-7 0 32,0 0 1,-1 0-1,0-1 1,-1-1-1,0 0 0,15-22 1,52-96 72,-69 112-100,32-57 46,51-87 978,-84 151-482,0-1 0,0 2-1,13-13 1,-22 24-468,1-1 0,0 1 0,0-1 1,0 1-1,0-1 0,0 1 0,0-1 0,-1 1 0,1 0 1,0-1-1,0 1 0,0 0 0,0 0 0,0 0 1,0 0-1,0 0 0,0 0 0,0 0 0,0 0 0,0 0 1,0 1-1,0-1 0,0 0 0,2 1 0,23 15 67,-15-9-203,-6-4-184,1 0 0,-1 0 0,1-1 0,0 1 0,0-1 0,-1-1 0,1 1 0,9 0 0,-4 28-22264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1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34 133 7136,'-4'-1'505,"-26"-3"4979,43 0-1772,109-29 1224,59-23-2038,-147 46-3031,2 0 0,38-4-1,-54 14-2562,-15 0 651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1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22 5472,'0'-1'116,"-1"0"1,1 1-1,0-1 0,0 0 1,0 0-1,1 0 1,-1 1-1,0-1 1,0 0-1,0 0 0,1 1 1,-1-1-1,0 0 1,0 0-1,1 1 0,-1-1 1,8-7 6682,-8 9-6384,-1 1 0,1-1 0,0 1 0,0-1 0,0 1-1,0-1 1,0 1 0,0 0 0,0 1 0,0 13 657,-3 16 583,1-7-997,-1 1 1,-1 0-1,-9 28 0,-39 93-409,11-51-3714,39-91 2289,-1 1-1,1-1 0,0 1 1,0-1-1,1 1 1,0-1-1,-1 12 0,2 1-4833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1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79 5472,'-11'-4'10485,"30"11"-8027,-16-5-2208,1-1 0,-1 1-1,1-1 1,0 0 0,5 1 0,31 2 33,0-2-1,1-2 1,-1-1 0,1-2-1,52-11 1,-70 10-181,-18 3-23,0 1 0,0-1 1,0-1-1,0 1 1,0-1-1,0 1 0,0-1 1,8-5-1,-13 6-80,1 0 1,-1 0-1,1 0 0,-1 1 1,0-1-1,1 0 0,-1 0 1,0 0-1,0 0 1,0 0-1,0 1 0,0-1 1,0 0-1,0 0 0,0 0 1,0 0-1,0 0 0,-1-1 1,-5-14-207,3 13 185,0 0 0,-1 1 0,1 0 0,-1 0 0,0 0 0,1 0 0,-1 1-1,0-1 1,0 1 0,0 0 0,0 0 0,-1 0 0,1 1 0,0 0 0,0-1 0,-8 2-1,-6 1 127,0 0-1,-26 7 0,44-9-106,-120 34 248,108-30-209,1 1-1,-1 0 1,1 1-1,-13 9 1,19-12-6,0 1 1,1 0-1,-1 0 1,1 0-1,0 1 1,0 0-1,1-1 1,-1 1 0,1 1-1,0-1 1,-2 6-1,0 1 53,1 0 1,0 1-1,0-1 0,2 1 0,-1 0 0,2 0 1,0 0-1,0 0 0,2 22 0,0-32-39,0 0 1,0 0-1,0 0 0,0-1 0,0 1 0,0 0 0,1 0 0,-1-1 1,1 1-1,0-1 0,0 1 0,0-1 0,0 0 0,0 1 0,0-1 0,0 0 1,1-1-1,4 4 0,5 2 173,0-1 1,25 10 0,-24-11-190,52 17 189,-44-15-223,0 0 0,0 1-1,37 21 1,-57-28 0,0 0 0,0 0-1,0 0 1,0 0-1,0 0 1,0 0 0,0 0-1,-1 0 1,1 0 0,0 0-1,-1 1 1,1-1 0,-1 0-1,1 0 1,-1 1 0,0-1-1,0 0 1,1 1-1,-1-1 1,0 0 0,0 1-1,0-1 1,0 0 0,-1 1-1,1-1 1,0 0 0,-1 0-1,1 1 1,0-1 0,-1 0-1,1 0 1,-1 1-1,0-1 1,0 1 0,-2 3 3,1-1 0,-1 0 0,0 0 0,0 0 1,-1 0-1,1 0 0,-8 5 0,-5 2 40,0-1 1,-1-1-1,-24 11 0,-56 15-85,85-30 11,-18 3 168,19-5-63,1 0 1,-11 5-1,13-4 69,8-2-122,19-1-183,16 1 149,1 2-1,-1 1 1,0 1 0,37 13 0,-69-18 9,58 19 33,-55-17-33,0 0 1,0 0-1,-1 0 0,1 1 1,-1-1-1,1 1 1,5 6-1,-2 0-93,-5-7 135,-1 0 0,0 1 0,0-1 1,0 1-1,0-1 0,-1 1 0,3 5 0,-4-7-2,-1-1-1,0 1 0,1-1 1,-1 1-1,0-1 0,0 1 1,0-1-1,0 1 0,0-1 1,-1 1-1,1 0 0,0-1 1,-1 1-1,1-1 0,-1 0 1,0 1-1,1-1 0,-1 1 1,0-1-1,0 0 0,0 1 1,0-1-1,0 0 0,0 0 1,-2 2-1,-1 1 42,-1 0 0,0-1 0,1 1 0,-2-1 0,1 0 1,0 0-1,-1-1 0,1 1 0,-1-1 0,-9 2 0,-1-1 59,0 0 1,-29 1-1,22-3-206,1-2 0,-1-1 0,-25-5 0,-65-19-1977,104 23 1824,-4-1-1172,0-1 1,-21-10 0,-7-3-3002,40 17 4195,-3 0-732,0 0 1,0-1-1,0 0 0,1 1 0,-1-2 1,-5-2-1,2-4-4250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1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4 4736,'7'-4'5866,"-12"13"-2852,-3-1-2261,1-1 0,-1 0 1,-1 0-1,-10 6 1,-6 6 33,3-3-276,0 1 0,1 1 0,2 1 0,0 1 1,-21 28-1,10-2 40,2 1 0,-22 52 0,-39 110 183,76-176-689,1-2 130,0 1 1,-7 38-1,16-57-183,1 0-1,1 0 0,0 0 0,0 1 1,2-1-1,-1 0 0,2 0 0,4 19 1,-3-19-573,0-1 0,2 1 0,-1-1 0,2 0 0,-1-1 0,2 0 0,-1 1 1,2-2-1,-1 1 0,1-1 0,12 11 0,13 5-4309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1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6560,'6'6'4243,"32"31"-156,23 9-1183,-39-31-2269,0 2 0,0 1 0,-2 0 0,0 2 1,23 29-1,-29-28-367,-1 1 0,0 0 1,-2 1-1,-1 0 0,0 0 0,-2 1 1,-1 1-1,0-1 0,-2 1 1,-1 0-1,-1 0 0,-1 39 1,-3-49-165,0-1 1,-2 1 0,1-1-1,-2 0 1,0 0 0,-1-1 0,0 1-1,-1-1 1,0 0 0,-14 19-1,-6 5-279,-1-2-1,-35 34 0,22-25-539,27-30 390,-59 61-4674,62-65 3476,0-1-1,-1 0 1,-1-1 0,0-1 0,-18 10-1,-21 0-4406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2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1181 5056,'1'2'8352,"16"-5"-5965,25-9-1468,2-3 23,0-2-1,80-43 0,-103 48-844,0-2-1,-1 0 0,-1-1 0,-1-1 1,0-1-1,-1-1 0,22-28 1,120-207 497,-88 132-298,-54 95-204,-1-2-1,-2 0 1,0 0-1,-2-2 0,-2 1 1,8-36-1,-9 19 248,2-48-1,-10 71-157,-1 0-1,-1 0 0,-1 0 1,-6-25-1,8 45-179,-1 0 0,0 0-1,0 0 1,0 0 0,0 0 0,-1 0 0,1 0 0,-3-3-1,4 6-3,-1-1 0,1 1-1,-1-1 1,1 1 0,-1-1-1,1 1 1,-1 0 0,1-1 0,-1 1-1,0 0 1,1-1 0,-1 1-1,0 0 1,1 0 0,-1 0-1,0 0 1,1-1 0,-1 1-1,0 0 1,1 0 0,-1 0-1,0 0 1,1 1 0,-1-1-1,0 0 1,1 0 0,-1 0-1,1 0 1,-1 1 0,0-1-1,1 0 1,-1 1 0,1-1 0,-1 0-1,1 1 1,-1-1 0,1 1-1,-1-1 1,1 1 0,-1-1-1,1 1 1,-1-1 0,1 1-1,-5 4-23,1 1-1,0-1 0,1 0 0,-1 1 1,1 0-1,0 0 0,-2 7 1,-15 50-20,13-36 150,-45 159 246,41-133-153,-8 85 0,11 213 375,8-335-515,1 1 1,1-1 0,1 1-1,0-1 1,1 0-1,1 0 1,0-1-1,1 1 1,11 19-1,-14-31 12,-1-1 0,1 1 0,0-1 0,0 1 0,0-1-1,1 0 1,-1 0 0,1 0 0,-1-1 0,1 1 0,0-1 0,8 4-1,-5-4-28,1 0 0,-1 0 0,0 0 0,0-1 0,1 0 0,-1-1 0,10 0 0,8-2-20,0-2 0,-1 0 1,39-13-1,-60 16-10,20-5-12,0-2-1,34-16 0,-50 20-19,0 0-1,0 0 1,0 0-1,-1-1 1,0 0-1,0-1 0,0 1 1,0-1-1,-1 0 1,0 0-1,6-10 1,-9 12-8,-1 1 0,1 0 0,-1-1 0,0 1 0,0-1 1,0 0-1,0 1 0,-1-1 0,0 0 0,0 1 0,0-1 0,0 0 0,0 1 0,-1-1 1,1 0-1,-3-6 0,2 9 8,1-1 1,-1 0-1,0 0 1,0 0-1,0 0 1,0 1 0,-1-1-1,1 1 1,0-1-1,-1 1 1,1-1-1,-1 1 1,0 0-1,1-1 1,-1 1-1,0 0 1,0 0 0,1 0-1,-1 1 1,0-1-1,0 0 1,0 1-1,0-1 1,0 1-1,0 0 1,0 0-1,0-1 1,0 1-1,0 1 1,-4-1 0,-5 2 6,-1 0 0,1 1 0,0 0 0,0 1 0,0 0 0,1 0 0,-18 11 0,22-11 11,0 0 1,0 0-1,0 0 1,1 1-1,0 0 0,0 0 1,0 0-1,0 0 1,1 1-1,0 0 0,0 0 1,1 0-1,-5 12 1,7-16 21,0 1 0,0 0 0,1 0 0,-1-1 0,1 1 1,0 0-1,0 0 0,0-1 0,0 1 0,0 0 1,1 0-1,-1-1 0,1 1 0,0 0 0,0-1 0,1 4 1,0-2 7,0 0 0,1-1 0,-1 1 0,1-1 0,0 1 0,0-1 1,0 0-1,1 0 0,4 3 0,3 1 63,0-1-1,0 0 1,0-1 0,1 0-1,0 0 1,15 2 0,-9-3 5,-1-1 0,1-1 0,0 0 0,0-1 0,0-2 0,1 0 0,-2 0-1,1-2 1,0 0 0,0-1 0,-1-1 0,0 0 0,28-14 0,-19 5-135,10-5 148,60-42 1,-95 60-90,16-10-41,-16 11 12,-1-1 0,1 1 0,0 0 0,-1 0 0,1-1 0,0 1 0,-1 0 1,1 0-1,0 0 0,0 0 0,-1 0 0,1 0 0,0 0 0,-1 0 0,1 0 0,0 0 0,-1 0 0,1 0 0,1 1 1,-1 0 15,-1 0 0,1 1 1,-1-1-1,0 0 1,0 0-1,1 1 1,-1-1-1,0 0 1,0 0-1,0 1 0,0-1 1,0 0-1,-1 3 1,1-1 39,0 1-18,0 3 52,0 0-1,0 0 1,-1 0-1,0 0 0,-2 8 1,1-6-81,0 0 0,1 1 0,0-1 0,1 17 0,0-14 12,0-11 87,8-2-56,-1 0 0,1 0-1,-1-1 1,0 0-1,0-1 1,1 0 0,-2 0-1,1 0 1,7-5-1,15-7 19,-17 10-45,51-23-153,89-27 0,-127 47 171,17-5-68,-40 12 47,1 1 1,0 0-1,-1-1 0,1 1 1,0 0-1,-1 0 0,1 1 1,0-1-1,-1 1 0,1-1 1,0 1-1,4 1 0,-6-1-3,0 0-1,0 0 1,0 0-1,0 0 1,0 0-1,0 0 1,0 0-1,0 0 1,0 1-1,-1-1 1,1 0-1,0 0 1,-1 1-1,1-1 1,-1 0-1,1 4 1,4 26-45,-3-17 45,-2-10-4,1 1 0,0 0 0,1-1-1,-1 1 1,1-1 0,0 1 0,0-1 0,0 0 0,0 0-1,1 0 1,0 0 0,4 4 0,-5-6 17,1 1-1,0-1 1,0-1 0,-1 1-1,1 0 1,0-1 0,1 1-1,-1-1 1,0 0 0,0 0-1,1 0 1,-1-1 0,0 1-1,1-1 1,-1 0 0,0 1-1,1-2 1,3 1 0,7-3-67,-1 0 0,0 0 1,0-2-1,-1 1 0,0-2 1,17-9-1,13-4-32,-26 12 136,74-34 82,-76 33-113,0 0 0,-1-1-1,26-20 1,-38 28-32,-1 1-1,1-1 1,0 0-1,-1 1 1,1-1-1,0 0 1,-1 0 0,1 1-1,-1-1 1,1 0-1,-1 0 1,1 0-1,-1 0 1,0 0-1,1-1 1,-1 2-6,0-1 1,0 1-1,0 0 1,-1 0-1,1-1 1,0 1-1,0 0 1,0-1-1,0 1 1,-1 0-1,1 0 1,0-1-1,0 1 0,0 0 1,-1 0-1,1 0 1,0-1-1,0 1 1,-1 0-1,1 0 1,0 0-1,-1 0 1,1 0-1,0-1 1,0 1-1,-1 0 1,1 0-1,0 0 0,-1 0 1,-3 0-56,1 0 0,-1-1 0,1 2 0,-1-1 1,1 0-1,-7 2 0,-3 2 24,1 0 1,0 1-1,0 0 0,1 0 1,0 2-1,0-1 0,0 1 1,1 1-1,-11 9 0,-1 2-7,11-11 54,0 2 0,1 0 0,0 0 0,0 1 0,-12 18 0,18-23-13,1 0 1,-1 0-1,1 1 1,1-1 0,-1 1-1,-2 10 1,5-13 23,0-1 1,-1 1 0,1 0-1,0 0 1,1 0 0,-1 0-1,1-1 1,-1 1-1,1 0 1,0-1 0,1 1-1,-1 0 1,3 3 0,-4-6-20,1 0 1,-1 0 0,1 0 0,0-1 0,-1 1 0,1 0-1,0-1 1,-1 1 0,1 0 0,0-1 0,0 1 0,0-1-1,-1 1 1,1-1 0,0 0 0,0 1 0,0-1 0,0 0 0,0 1-1,0-1 1,0 0 0,0 0 0,0 0 0,0 0 0,0 0-1,0 0 1,0 0 0,0 0 0,0-1 0,0 1 0,0 0-1,-1-1 1,3 1 0,3-3-52,1 0 0,-1 0 0,10-6 0,-8 4 15,100-52-472,43-25 168,-126 66 467,-1 0 0,-1-2 1,37-36-1,-52 46-103,-1 0-1,-1-1 1,0 0 0,0 0-1,-1-1 1,8-19 0,16-64 98,-22 68-107,16-59-93,49-183 185,-61 214-108,-3 1-1,-2-1 1,-1-91 0,-4 140 7,-1 0 1,0 0 0,-1 0-1,1 0 1,-1 0 0,0 0-1,-2-7 1,3 11-1,0 0 1,0 0-1,-1-1 0,1 1 1,0 0-1,0-1 1,-1 1-1,1 0 0,0 0 1,0-1-1,-1 1 0,1 0 1,0 0-1,-1 0 1,1 0-1,0-1 0,-1 1 1,1 0-1,0 0 1,-1 0-1,1 0 0,0 0 1,-1 0-1,1 0 0,0 0 1,-1 0-1,1 0 1,0 0-1,-1 0 0,1 0 1,-1 0-1,1 0 1,0 0-1,-1 0 0,1 1 1,0-1-1,-1 0 0,1 0 1,0 0-1,0 1 1,-1-1-1,1 0 0,0 0 1,0 1-1,-1-1 1,1 0-1,0 0 0,0 1 1,0-1-1,-1 0 0,1 1 1,0-1-1,-13 19 7,12-17-16,-29 50-87,-40 94 1,59-116 111,1 0 0,1 1-1,2 0 1,0 0 0,-1 34 0,7-16 73,2 0-1,2-1 1,2 1 0,14 59-1,-14-87-10,1 0 0,1 0 0,14 29 0,-17-41-8,0-1 0,2 1 0,-1-1 0,1 0 0,0 0 0,0-1 0,1 0 0,0 0 0,14 11 0,-18-17-55,-1 1-1,1-1 1,0 1-1,-1-1 1,1 0-1,0 0 1,0-1-1,0 1 1,0 0-1,0-1 1,0 0 0,0 0-1,0 0 1,0 0-1,-1 0 1,1 0-1,0-1 1,0 1-1,0-1 1,0 0-1,0 0 1,-1 0-1,1-1 1,0 1-1,-1 0 1,1-1 0,-1 0-1,1 1 1,3-5-1,3-2 40,0-1 0,-1-1 0,0 1 0,-1-1 0,12-20 0,25-41-48,14-23-21,-29 48-110,-29 46 122,0 0 1,1 0-1,-1-1 0,0 1 1,0 0-1,0 0 0,0 0 1,0 0-1,0-1 0,0 1 1,0 0-1,0 0 0,0 0 1,1 0-1,-1 0 0,0 0 0,0-1 1,0 1-1,0 0 0,0 0 1,1 0-1,-1 0 0,0 0 1,0 0-1,0 0 0,0 0 1,1 0-1,-1 0 0,0 0 1,0 0-1,0 0 0,0 0 1,1 0-1,-1 0 0,0 0 1,0 0-1,0 0 0,1 0 0,1 9-57,-3 12 58,-1-1 0,-1 0 0,-9 36 0,-27 58 320,31-92-216,-2 1 1,-18 28-1,23-42-16,-1-1 1,0 0-1,-1 0 1,1 0-1,-1-1 1,-1 0-1,0-1 1,-11 8-1,19-13-77,0-1 1,-1 0-1,1 1 1,0-1-1,-1 0 0,1 0 1,0 1-1,0-1 0,-1 0 1,1 0-1,-1 0 0,1 1 1,0-1-1,-1 0 1,1 0-1,0 0 0,-1 0 1,1 0-1,-1 0 0,1 0 1,0 0-1,-1 0 1,1 0-1,-1 0 0,1 0 1,0 0-1,-1 0 0,1 0 1,0 0-1,-1 0 0,1-1 0,0 0-1,1 1 0,-1-1 1,1 1-1,-1-1 1,1 1-1,-1-1 0,1 1 1,0-1-1,-1 1 0,1-1 1,-1 1-1,1 0 0,0 0 1,-1-1-1,1 1 0,1 0 1,17-6-93,0 1 1,37-4 0,-14 3-294,54-6-1691,29-6-3606,-124 18 5578,7-1-1396,0-1-1,1-1 0,-1 1 1,15-8-1,-22 10 1231,0-1 0,0 1 0,0-1 0,-1 0 0,1 1 0,0-1 0,-1 1 0,1-1 0,0 0 0,-1 0 0,1 0-1,-1 1 1,1-1 0,-1 0 0,1 0 0,-1 0 0,1 0 0,-1 0 0,0 0 0,0 0 0,0 0 0,1 1 0,-1-1 0,0 0 0,0-2 0,-1-1-179,0 0 1,1 0 0,-2 0-1,1 0 1,-2-3 0,2 5 267,-21-47-3125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2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8896,'-6'-9'3296,"17"9"-2560,3 0-224,6 0 1920,8 0-1441,25 0 225,38 0-736,24 9-448,0-1-32,-9 1-1792,-10-2 993,5 2-6113,14 9 3840,-16-2-640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3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9 932 1568,'-9'13'8677,"11"-12"-8409,1 0 1,-1-1-1,1 1 1,-1 0-1,0-1 1,1 1-1,-1-1 1,1 0-1,0 0 1,-1 0-1,1 0 1,-1-1-1,4 0 1,-1 1-17,6-2-75,-1 1 0,1-2 0,-1 1 1,0-1-1,0-1 0,0 0 1,0-1-1,0 1 0,-1-2 0,0 1 1,16-14-1,-12 7 264,0 0 0,-1-1 1,0-1-1,-1 1 0,0-2 0,11-21 0,-20 31-175,0 0-1,0 0 0,-1 0 0,0 0 0,0 0 0,0 0 0,0-1 0,-1 1 0,0 0 0,-1-10 0,1-1-103,0 15-175,0-1 0,1 1 0,-1-1 1,1 1-1,-1 0 0,1-1 1,0 1-1,-1 0 0,1-1 0,0 1 1,0 0-1,0 0 0,0 0 0,0 0 1,0 0-1,0 0 0,2-1 0,21-13-35,-19 11 71,1 1-1,0 1 0,0-1 1,0 1-1,0 0 0,0 0 1,1 1-1,11-2 0,-16 3 11,1 0 1,-1 0-1,0 1 0,0-1 0,1 0 0,-1 1 0,0-1 1,0 1-1,0 0 0,1 0 0,-1 0 0,0 0 0,0 0 0,-1 0 1,1 1-1,0-1 0,0 1 0,0-1 0,-1 1 0,1-1 1,-1 1-1,1 0 0,-1 0 0,0 0 0,0 0 0,0 0 1,0 0-1,1 3 0,1 6 54,0 0 1,-1 0-1,0 1 0,-1-1 1,0 1-1,-1-1 0,-1 14 1,0-9-10,1-1 1,1 1 0,3 17-1,-3-25-72,1 0 0,1 0 0,-1 0-1,1 0 1,6 12 0,-6-17 0,-1 1 0,1-1 0,-1 0 0,1 0-1,0 0 1,0 0 0,0 0 0,1-1 0,-1 1 0,1-1 0,-1 0 0,1 0 0,4 2 0,-1-2 29,0 0 0,1 0 0,-1-1 0,0 0 0,1 0 0,-1-1 0,15 0 1,52-10-19,-70 10-22,14-4 52,0-1 0,0 0 0,-1-1 0,1-1 0,-2 0 0,24-15 0,-19 9-8,-1-1 0,-1-1-1,0 0 1,22-25 0,-18 19-107,-17 15 52,0 0 0,0 0-1,0 0 1,9-13-1,-8 8 1,1 1-1,0 1 0,13-12 1,-18 17-19,-2 4 467,-2 1-400,0 2-40,-1 0 0,0 0 1,0 0-1,0 0 0,-4 4 0,-7 9-142,-60 85-32,38-59 175,23-29 7,-16 23 0,25-31 6,0 0-1,0 0 1,0 0-1,1 1 1,0 0-1,0-1 1,0 1-1,-1 9 1,3-14 6,0-1 1,-1 1-1,1 0 1,0-1-1,0 1 0,0 0 1,0 0-1,0-1 1,0 1-1,0 0 1,0 0-1,1-1 0,-1 1 1,0 0-1,0-1 1,0 1-1,1 0 0,-1-1 1,0 1-1,1 0 1,-1-1-1,1 1 1,-1-1-1,1 1 0,-1 0 1,1-1-1,-1 1 1,1-1-1,-1 0 0,1 1 1,0-1-1,-1 1 1,1-1-1,0 0 1,-1 0-1,1 1 0,0-1 1,0 0-1,-1 0 1,1 0-1,0 0 1,-1 0-1,1 0 0,0 0 1,0 0-1,-1 0 1,1 0-1,0 0 0,0 0 1,-1 0-1,1-1 1,0 1-1,2-1-12,0 0 1,0 0-1,0 0 0,0 0 0,0-1 1,0 1-1,-1-1 0,1 0 0,0 1 1,-1-1-1,5-5 0,6-13-65,0 0-1,-1-2 1,-1 1-1,0-1 1,-2-1-1,8-30 1,-16 48 30,-1 4 46,0 0 0,0-1 0,1 1 1,-1 0-1,0-1 0,1 1 0,-1 0 0,1-1 1,-1 1-1,1 0 0,0 0 0,0 0 0,-1-1 1,3-1-1,2 16 389,4 16-308,-4-10-42,1-1 0,0 0 0,1 0 0,11 19 0,-15-32-17,0-1 0,1 1 0,-1-1 0,1 0 0,-1 0 0,1 0 0,0 0 0,1-1 0,-1 1 0,1-1 0,-1 0 0,1-1 0,0 1 0,0-1 0,0 0 0,1 0 0,-1-1 0,0 1 1,7 0-1,7 0 46,0-1 1,0-1 0,0-1-1,0 0 1,-1-2 0,1 0-1,0-1 1,32-12 0,-9 0 24,-1-2 0,60-36 0,-80 43-96,-15 8-59,0 0-1,0-1 1,9-6-1,-15 10 47,0 0 0,1-1-1,-1 1 1,0 0 0,1-1-1,-1 1 1,0 0 0,1-1-1,-1 1 1,1 0 0,-1 0-1,1-1 1,-1 1 0,1 0-1,-1 0 1,0 0 0,1 0-1,-1-1 1,1 1-1,-1 0 1,1 0 0,-1 0-1,1 0 1,-1 0 0,1 0-1,-1 1 1,1-1 0,-1 0-1,1 0 1,-1 0 0,1 0-1,-1 0 1,1 1 0,0 0-4,-1-1 0,0 1 0,0 0 0,0 0 1,1-1-1,-1 1 0,0 0 0,0-1 1,0 1-1,0 0 0,0 0 0,0-1 0,0 1 1,-1 0-1,1 0 0,0-1 0,0 1 0,0 0 1,-1-1-1,1 1 0,0 0 0,-2 1 1,-102 226-19,-6 9 54,71-166 199,-52 95 129,89-163-361,0 0 1,-1 0 0,1 0-1,0-1 1,-5 4 0,5-4-161,8-19-68,18-59 189,30-89-131,-41 131 160,2 0 1,32-53 0,106-123 28,-101 143-132,-38 48 68,1 0 0,0 2 1,33-29-1,-48 45 53,1 0 0,0 1 0,-1-1 0,1 1 0,0-1 0,0 1 0,0-1 0,-1 1 0,1 0 0,0-1 0,0 1 0,0 0 1,0 0-1,0-1 0,0 1 0,0 0 0,0 0 0,0 0 0,-1 0 0,1 0 0,0 1 0,0-1 0,0 0 0,0 0 0,0 0 0,0 1 0,0-1 0,-1 1 0,1-1 0,0 1 0,0-1 0,0 1 1,-1-1-1,1 1 0,0-1 0,-1 1 0,1 0 0,0 0 0,1 2 9,-1-1 0,0 0 0,1 0 0,-1 0 0,0 1 0,0-1 0,-1 1 0,1-1 1,0 1-1,-1-1 0,0 1 0,1 2 0,-1 2 26,0-1-1,-1 1 1,1 0 0,-1 0-1,-1-1 1,1 1 0,-1-1-1,0 1 1,-1-1 0,0 0 0,0 0-1,0 0 1,0 0 0,-1-1-1,0 1 1,-9 8 0,10-11-63,-1 0 0,0-1 0,1 0 1,-1 1-1,0-2 0,0 1 0,0 0 0,0-1 0,0 1 1,-1-1-1,1-1 0,0 1 0,-1 0 0,1-1 0,0 0 1,-1 0-1,1 0 0,-7-2 0,0 2-90,-5 0-309,16 0 410,0 0-1,-1 0 1,1 0-1,0 0 0,0 0 1,-1 0-1,1 0 1,0 0-1,-1 0 1,1-1-1,0 1 0,0 0 1,-1 0-1,1 0 1,0 0-1,0 0 0,-1 0 1,1-1-1,0 1 1,0 0-1,-1 0 0,1 0 1,0-1-1,0 1 1,0 0-1,0 0 1,-1-1-1,1 1 0,0 0 1,0-1-1,10 0-176,-10 1 193,22 1 128,0-2 0,0 0 0,0-2 0,28-6 0,1-6 127,-1-3 0,0-1-1,66-38 1,-100 48-261,0-1 0,-1-1-1,-1 0 1,1 0 0,-2-2-1,0 0 1,0 0 0,17-25-1,-25 26 45,-10 21-376,-5 17 378,5-15-36,1 0-1,1 0 1,-1 1 0,2-1 0,-1 1 0,0 21 0,3-31-10,0 2 4,0 0-1,0 0 0,0 0 0,0 0 0,1 0 0,-1 0 0,1 0 0,1 0 0,-1 0 1,0 0-1,3 5 0,-1-4 32,0 1 0,1-1-1,0 0 1,-1-1 0,9 8 0,-10-10-17,1 0-1,0 0 0,0 0 1,0 0-1,0-1 1,0 1-1,0-1 1,0 0-1,0 0 1,1 0-1,-1-1 1,5 1-1,7 0 18,1-2 0,-1 0 0,0-1 0,0 0 0,0-1 1,0-1-1,-1 0 0,1-1 0,-1-1 0,18-9 0,-11 3-247,-1-1 1,33-27-1,32-39 338,-10 11-104,-62 52-40,-11 8 5,-2 8 10,0 0-1,0-1 1,0 1 0,0 0-1,0 0 1,0 0 0,-1 0-1,1 0 1,0 0 0,0-1 0,0 1-1,0 0 1,0 0 0,-1 0-1,1 0 1,0 0 0,0 0-1,0 0 1,0 0 0,0 0-1,-1 0 1,1 0 0,0 0-1,0 0 1,0 0 0,0 0 0,-1 0-1,1 0 1,0 0 0,0 0-1,0 0 1,0 0 0,-1 0-1,1 0 1,0 0 0,0 0-1,0 0 1,0 0 0,-1 0-1,-2 2-36,0-1-1,-1 1 0,1 0 0,0 0 0,0 0 0,0 0 0,1 0 0,-1 1 0,1 0 0,-4 3 0,-2 2 2,-90 109-182,58-66 180,33-42 45,-33 45 19,36-48 15,1 0 1,0 0-1,0 1 0,0-1 0,1 1 0,0-1 1,-2 11-1,4-16-22,0 1 0,-1-1-1,1 0 1,0 0 0,0 0 0,0 0 0,0 0 0,1 0 0,-1 0-1,0 0 1,0 0 0,0 0 0,1 0 0,-1 0 0,1 0 0,-1 0-1,1 0 1,-1 0 0,1 0 0,-1 0 0,1 0 0,0 0-1,0 0 1,-1-1 0,1 1 0,0 0 0,0-1 0,0 1 0,0 0-1,0-1 1,0 1 0,0-1 0,0 0 0,0 1 0,0-1 0,1 1-1,1-1-16,0 0 0,0 1 0,0-1-1,0 0 1,0-1 0,0 1-1,-1 0 1,1-1 0,0 1 0,0-1-1,0 0 1,4-2 0,15-10-185,-1-1 0,0 0 0,-1-2-1,-1 0 1,21-24 0,-29 28 125,0-1-1,-1 0 1,0-1-1,13-26 0,23-63 16,-43 95 51,97-297-330,-94 287 376,-2-1 1,0 0-1,-1 0 0,-1 0 1,-1-1-1,-2-24 1,1 43-47,0 0 1,0 0-1,0 0 0,0 0 1,-1 0-1,1 0 1,0 0-1,-1 0 0,1 0 1,0 0-1,-1 1 1,1-1-1,-1 0 0,1 0 1,-1 0-1,0 1 0,1-1 1,-1 0-1,0 1 1,0-1-1,1 1 0,-1-1 1,0 1-1,0-1 1,-1 0-1,0 1-5,0-1-1,0 1 1,-1 0 0,1 0 0,0 0 0,0 0-1,0 0 1,0 0 0,0 0 0,0 1-1,-3 0 1,-2 2-25,0-1-1,-1 1 1,2 1 0,-1-1 0,-10 8-1,8-3 25,0 1 0,0 0 0,1 0 1,0 1-1,1 0 0,0 0 0,0 0 0,1 1 0,-8 21 0,2 0 122,2 1 0,-9 42-1,11-40 1,2 0 1,1 1-1,2 0 0,1 47 1,3-72-75,0 0 0,1-1 0,0 1 0,0 0 0,1-1 1,1 0-1,0 0 0,6 12 0,-7-16 2,0-1-1,1 0 0,0 0 0,0 0 1,0 0-1,1-1 0,-1 1 0,1-1 1,0 0-1,1-1 0,-1 1 0,0-1 1,1 0-1,0-1 0,8 4 1,0-2 13,1-1 0,1 0 1,-1 0-1,0-2 1,25 0-1,-4-3-83,46-8 1,-71 9-9,1-1 0,-1-1-1,0 0 1,0-1 0,0 0 0,-1-1 0,0 0 0,0 0 0,0-1 0,0 0-1,-1-1 1,0 0 0,0-1 0,-1 0 0,0 0 0,0-1 0,-1 1-1,0-2 1,7-13 0,2-7-17,-3-1 0,0-1 0,11-47 0,6-15-59,63-119-513,-47 111 254,-36 79 388,11-36 0,-19 50 51,0 1-1,0-1 0,-1 1 0,0-1 0,-1 0 0,0 0 0,-1-15 1,1 23-70,0 1 0,0-1 1,0 1-1,-1-1 0,1 1 1,0-1-1,0 1 0,0 0 1,0-1-1,0 1 0,-1-1 1,1 1-1,0-1 0,0 1 1,-1 0-1,1-1 0,0 1 1,-1 0-1,1-1 0,0 1 1,-1 0-1,1-1 0,-1 1 1,1 0-1,-1 0 0,1-1 1,0 1-1,-2 0 0,1 0-5,0 0-1,0 0 1,0 0-1,0 0 1,0 0-1,1 1 1,-1-1-1,0 0 1,0 1-1,0-1 1,0 0-1,0 1 1,-1 0-1,-4 3 2,1 1-1,0-1 1,-6 6-1,10-8 32,-17 16 52,2 2 1,0 0-1,1 0 1,1 2-1,1 0 1,1 0-1,1 1 1,1 1-1,-9 32 1,3 0-1,-17 108 0,11 61 280,20-212-320,1 0 0,1-1 0,0 1 0,1-1-1,0 1 1,1-1 0,1 1 0,-1-1 0,9 21 0,-10-31-14,0 0 0,0 0 0,0 0 0,0 0 0,0 0 0,0-1 0,1 1 0,-1 0 1,1 0-1,-1-1 0,1 1 0,-1-1 0,1 0 0,0 1 0,0-1 0,0 0 0,0 0 0,0 0 0,0 0 0,0 0 0,0-1 0,3 1 0,-4 0-27,1-1 0,-1 0 0,1 0 0,-1-1 0,1 1 0,-1 0 0,1 0 0,-1-1 0,0 1 0,1 0 0,-1-1 0,1 0 0,-1 1 0,2-2 0,22-15-59,-20 12 56,20-16-36,-1-1-1,-1-1 0,-1-1 1,23-33-1,32-36-38,-64 82 80,-12 11-2,-1 0 0,0 0 1,1-1-1,-1 1 0,1 0 0,-1 0 0,0 0 0,1 0 0,-1 0 0,1 0 0,-1 0 0,0 0 0,1 0 0,-1 0 0,1 0 0,-1 0 0,0 0 0,1 1 0,-1-1 0,0 0 0,1 0 0,-1 0 0,1 1 0,0 0 7,0 1 0,0-1-1,0 1 1,0 0-1,0-1 1,0 1-1,-1 0 1,1 0-1,-1-1 1,1 1-1,-1 0 1,0 0-1,0 0 1,0 3-1,1 13 87,-2 0-1,0-1 0,-6 30 1,2-9 107,-1-6-18,3-15-41,-2 22-1,5-34-118,0-1-1,0 1 0,0 0 1,0-1-1,1 1 1,0-1-1,0 1 0,0-1 1,4 8-1,-5-11-8,1 0-1,0 0 1,0 0 0,-1 0-1,1 0 1,0 0 0,0 0-1,0 0 1,0 0-1,0 0 1,0-1 0,0 1-1,0 0 1,0-1 0,1 1-1,-1-1 1,0 1-1,0-1 1,1 1 0,-1-1-1,0 0 1,0 0 0,1 0-1,-1 0 1,0 0-1,1 0 1,1 0 0,3-1 42,0 0 1,0-1-1,0 1 0,8-5 1,-8 4-22,91-42 215,-2 1-328,-81 38 43,-13 5 39,-1 0 0,0-1 0,1 1 0,-1 0 0,0 0-1,1 0 1,-1 0 0,0 0 0,1 0 0,-1 0 0,0 0 0,1 0-1,-1 0 1,0 0 0,1 0 0,-1 0 0,0 0 0,1 0-1,-1 0 1,0 0 0,1 0 0,-1 0 0,0 0 0,0 0-1,1 1 1,-1-1 0,0 0 0,1 0 0,-1 0 0,0 1 0,0-1-1,1 1 1,-2 2 25,1 2-29,-1 0 0,0 0-1,-1 0 1,1 0 0,-1-1 0,1 1 0,-2-1 0,1 1 0,0-1 0,-1 0 0,0 0 0,-4 6-1,-1 0 23,-96 152 166,-8 12-316,-10-8 251,93-130-45,-2-1 1,-50 43-1,60-59-49,15-13-12,-1 1 0,0-2 0,-1 1 0,1-1-1,-1 0 1,-12 6 0,19-11-28,0 1 1,0-1-1,0 1 1,0-1-1,-1 0 0,1 1 1,0-1-1,0 0 1,0 0-1,-1 0 0,1 0 1,0 0-1,0 0 1,-1 0-1,1 0 0,0 0 1,0-1-1,-1 1 1,-1-1-1,2 0 4,0 0 0,0 0-1,1 1 1,-1-1 0,0 0 0,0 0-1,1 0 1,-1 0 0,1 0 0,-1 0 0,1 0-1,-1 0 1,1-1 0,-1 1 0,1 0-1,0 0 1,-1-1 0,1-7-22,-1 1-1,1-1 1,1 0 0,2-13-1,-2 15 27,5-40-93,3 1 1,1 0-1,2 0 0,3 1 1,34-75-1,-41 106-170,1 0-1,0 0 1,1 1-1,1 0 1,20-20-1,66-46-4827,-94 77 4553,23-20-2318,-25 21 2448,1 0 0,-1-1 0,0 1 1,0 0-1,0-1 0,0 0 0,0 1 1,0-1-1,0 0 0,0 1 0,-1-1 0,1 0 1,-1 0-1,1 1 0,-1-3 0,-2-9-2380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3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 8064,'-53'-27'2976,"49"27"-2304,8 0-192,6 0-1600,8 0 512,7 0-1728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3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1328 4480,'-5'5'4498,"5"-5"-4443,0 0 1,0 0 0,1 0 0,-1 0 0,0 0 0,0 0 0,0 0 0,0 0-1,0 0 169,0 0-168,6 0 349,-1-1 0,0 0 0,0-1 0,0 1 1,0-1-1,0 0 0,0 0 0,0-1 0,-1 1 0,1-1 1,-1 0-1,1-1 0,-1 1 0,0-1 0,6-6 0,5-7 69,-1-1 0,19-28-1,-3-1-81,10-17 266,67-80-1,26 6 44,-84 90-463,-1-3-1,54-74 0,-62 61 39,-3-2 0,30-78 0,-48 102-106,39-102 842,-41 98-536,-15 41-407,2-4 39,-1 0 0,0 0 1,0-1-1,-1 1 0,0-1 0,1-10 0,-3 20-106,0 0 0,0 0-1,0 0 1,0 0 0,0-1-1,0 1 1,0 0 0,0 0-1,0 0 1,0 0 0,0 0-1,0 0 1,0-1 0,0 1-1,0 0 1,0 0 0,0 0 0,0 0-1,0 0 1,0-1 0,-1 1-1,1 0 1,0 0 0,0 0-1,0 0 1,0 0 0,0 0-1,0 0 1,0 0 0,0-1-1,0 1 1,-1 0 0,1 0-1,0 0 1,0 0 0,0 0-1,0 0 1,0 0 0,0 0-1,-1 0 1,1 0 0,0 0-1,0 0 1,0 0 0,0 0 0,0 0-1,-1 0 1,1 0 0,0 0-1,0 0 1,0 0 0,0 0-1,0 0 1,0 0 0,-1 0-1,1 0 1,0 0 0,0 0-1,0 0 1,0 0 0,0 1-1,-10 8-41,3 4 8,0 1-1,1 0 1,-6 19-1,5-13 9,-18 47 154,-58 109 1,30-88 184,24-41-226,1 1 0,-24 59-1,38-69-5,2 1 0,2 1-1,1 0 1,2 0 0,-3 69-1,10-95 25,-1-1 0,2 0 0,0 1-1,0-1 1,7 22 0,-7-30-80,0-1 0,1 0 0,-1 0-1,1 0 1,0 0 0,1 0 0,-1 0 0,1-1 0,-1 1 0,1-1 0,0 0-1,1 0 1,-1 0 0,0 0 0,1 0 0,-1-1 0,1 1 0,0-1 0,0 0-1,0 0 1,5 1 0,-3-1-37,1 0-1,-1-1 0,0 0 0,0 0 1,1-1-1,-1 0 0,1 0 1,-1 0-1,0-1 0,1 0 1,-1 0-1,6-2 0,-3 0-26,-1 0 0,0-1 0,0 0 0,0-1 0,0 1 0,0-2 0,11-9 0,-6 2 82,0-1 1,-1 0 0,-1 0 0,0-1-1,-1-1 1,0 1 0,14-34 0,-21 35 8,-4 14-54,1 0-1,0 0 1,0 0-1,0 0 0,0 0 1,0-1-1,0 1 1,0 0-1,0 0 0,0 0 1,0 0-1,-1 0 0,1 0 1,0 0-1,0 0 1,0 0-1,0 0 0,0-1 1,0 1-1,-1 0 0,1 0 1,0 0-1,0 0 1,0 0-1,0 0 0,0 0 1,-1 0-1,1 0 0,0 0 1,0 0-1,0 0 1,0 0-1,0 0 0,0 0 1,-1 1-1,1-1 1,0 0-1,0 0 0,0 0 1,0 0-1,0 0 0,0 0 1,-1 0-1,0 1-7,-1 0-1,1 1 1,-1-1-1,1 0 1,0 0-1,-1 1 1,1-1-1,0 1 1,0-1-1,0 1 1,-1 1-1,-7 20-21,1 0 0,-6 28 0,11-37 104,-1 0-21,2 0 0,0 1 0,0 0 0,1-1 0,2 16 0,-1-24-40,1 1 0,-1 0 1,2 0-1,-1-1 0,1 1 1,0-1-1,0 1 0,1-1 1,-1 0-1,1 0 0,1 0 1,7 10-1,-2-5 82,-6-6-55,1-1 1,0 0-1,8 7 0,-11-10-57,0 0 0,1 0 0,-1 0 0,0-1 0,1 1 0,-1 0 0,0-1 0,1 1 0,-1-1-1,1 0 1,-1 1 0,1-1 0,-1 0 0,1 0 0,-1 0 0,1 0 0,0 0 0,-1 0 0,2-1 0,-2 1 12,0-1 0,0 1 0,-1-1 0,1 1 0,0-1 0,-1 1 1,1-1-1,0 0 0,-1 1 0,1-1 0,-1 0 0,1 1 0,-1-1 1,0 0-1,1 0 0,-1 1 0,1-1 0,-1 0 0,0 0 0,0 0 1,0 0-1,1 1 0,-1-1 0,0 0 0,0 0 0,0 0 0,0 0 1,0 0-1,-1 1 0,1-3 0,-6-24-106,3 17 167,-1-1-1,-1 0 1,0 1-1,-11-18 1,15 27-49,1 1 1,-1-1 0,1 1 0,-1-1 0,1 1 0,0-1 0,-1 1 0,1-1 0,0 0 0,-1 1 0,1-1 0,0 1 0,0-1 0,0 0 0,0 1 0,-1-1 0,1 0 0,0 1-1,0-1 1,0 0 0,0 1 0,0-1 0,1 0 0,-1 1 0,0-1 0,0 0 0,0 1 0,1-1 0,-1 1 0,0-1 0,0 0 0,1 1 0,-1-1 0,1 1 0,-1-1 0,0 1-1,1-1 1,-1 1 0,1-1 0,-1 1 0,1 0 0,-1-1 0,1 1 0,0 0 0,-1-1 0,1 1 0,-1 0 0,1 0 0,0-1 0,-1 1 0,1 0 0,0 0 0,0 0 0,5-1-36,0 0 0,1 0 0,-1 0 0,7 1 0,-13 0 21,103 2-447,-54-1-1583,-1 0-3600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49 7040,'-2'-2'354,"1"0"0,-1-1 1,1 1-1,0 0 0,0-1 0,0 1 1,0-1-1,1 1 0,-1-1 1,0 1-1,1-1 0,0-2 0,1-9 8080,-32 113-5794,10 23-1434,20-116-1170,0 0-1,1 0 1,0 0 0,0-1 0,2 12 0,-2-16-28,0 0 0,1 0-1,-1 0 1,0 0 0,1 0 0,-1 0-1,1-1 1,-1 1 0,1 0 0,0 0-1,-1 0 1,1-1 0,0 1 0,-1 0-1,1-1 1,0 1 0,1 1 0,-1-2-1,1 0 1,-1 1 0,0-1 0,1 0 0,-1 0 0,0 0-1,1 1 1,-1-1 0,0-1 0,1 1 0,-1 0 0,0 0-1,1 0 1,-1-1 0,0 1 0,0-1 0,2 0 0,9-4 18,0-1 1,0-1 0,-1 0 0,20-15 0,37-41 52,-29 20-45,-15 17 106,27-24 1,-51 50-124,1-1 1,-1 1-1,1-1 1,0 1 0,-1-1-1,1 1 1,-1-1 0,1 1-1,-1 0 1,1 0-1,0-1 1,-1 1 0,1 0-1,0 0 1,-1 0-1,1-1 1,0 1 0,0 0-1,-1 0 1,1 0 0,1 0-1,-2 1 5,1-1 1,-1 0-1,1 1 0,-1-1 0,1 1 0,-1-1 1,1 0-1,-1 1 0,1-1 0,-1 1 0,0-1 1,1 1-1,-1-1 0,0 1 0,0 0 1,1-1-1,-1 1 0,0-1 0,0 2 0,1 2 57,0 0-1,0 1 0,-1-1 0,0 1 1,0 7-1,-4 11-48,0-1 0,-1 0 0,-1 0 0,-12 29 0,-43 82 763,50-109-664,-7 11 12,0 0-1,-2-1 1,-2-1 0,-29 35 0,50-66-165,-1-1 1,0 1-1,1 0 1,-1 0-1,0-1 0,0 1 1,0-1-1,0 0 1,-1 0-1,-1 2 0,3-3 18,0 0-1,0 0 0,0 0 0,-1 0 0,1 0 0,0 0 0,0 0 0,0 0 0,0-1 0,0 1 1,0 0-1,0 0 0,0-1 0,0 1 0,0-1 0,0 1 0,1-1 0,-1 1 0,0-1 0,0 0 0,0 1 1,1-1-1,-1 0 0,-1-1 0,-2-4-16,-1 0 1,1 0-1,1 0 0,-1 0 1,1 0-1,0-1 0,1 0 1,-4-10-1,3 4 21,0 1 0,1-1 0,1 0 0,-1-13 0,2 23-10,1-1 0,-1 1 0,1-1 0,-1 1 0,1-1-1,0 1 1,0 0 0,1-1 0,-1 1 0,1 0-1,-1 0 1,1 0 0,0 0 0,0 0 0,1 1-1,-1-1 1,0 1 0,1-1 0,0 1 0,-1 0 0,1 0-1,0 0 1,0 0 0,0 0 0,0 1 0,1-1-1,5-1 1,18-6-566,1 2 0,43-7 0,58 0-4616,-100 11 3066,-22 2 963,0 0 0,-1 1 0,1 0-1,0 0 1,0 0 0,-1 1-1,10 2 1,-15-3 995,-1 0 0,0 0 1,1 0-1,-1 1 0,0-1 0,1 0 0,-1 1 1,0-1-1,1 0 0,-1 0 0,0 1 0,0-1 1,1 1-1,-1-1 0,0 0 0,0 1 0,0-1 0,1 1 1,-1-1-1,0 0 0,0 1 0,0-1 0,0 1 1,0-1-1,0 0 0,0 1 0,0-1 0,0 1 1,0 0 144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3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 10560,'-25'-12'3904,"20"12"-3040,2 0 767,11 0-863,7 5-448,15-5 160,21 0-320,36 0-768,23 0 320,-4 0-3295,-1 4 1983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4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1395 5408,'-8'-8'1728,"7"7"-662,5 0-716,0 1 0,0-1 1,0 0-1,1 0 0,-1 0 0,0-1 0,0 0 0,-1 0 0,8-4 0,6-3 693,100-42 1325,8-5-1441,-99 42-730,0-1 1,39-30 0,-36 21 118,50-55-1,15-36 148,18-20 6,-11 33-122,41-46 260,-108 104-365,-1-2-1,-2-1 0,-3-1 1,-1-2-1,-3 0 0,-2-2 1,20-69-1,-40 114-156,0-1 0,-1 1 0,1 0 0,-2-1 0,1 1 0,-1-14-1,0 19-63,-1-1-1,1 1 0,0-1 0,-1 1 0,0 0 0,0-1 0,0 1 0,0 0 1,0 0-1,0 0 0,0-1 0,-1 1 0,1 1 0,-1-1 0,1 0 0,-1 0 0,0 0 1,0 1-1,0-1 0,0 1 0,0 0 0,0-1 0,-2 0 0,0 1-15,1 0 0,-1 0-1,1 0 1,-1 1 0,1 0 0,-1-1-1,1 1 1,-1 0 0,1 1-1,-1-1 1,1 0 0,-1 1 0,1 0-1,-1 0 1,1 0 0,0 0-1,-5 3 1,-6 3 17,1 1-1,-22 15 1,20-11 34,0 1 0,0 1 1,1 0-1,-18 25 0,-42 69-38,35-47 3,15-27 134,2 1 1,2 1-1,1 0 1,2 2-1,-16 49 1,17-24 69,3 1 0,3 1 0,2 0 0,2 82 0,6-120-182,6 41-1,-5-57 21,2 0 1,0 0-1,0 0 0,0 0 0,11 19 0,-12-26-61,0-1-1,0 0 1,0 0-1,0 0 1,0-1-1,0 1 1,1 0-1,0-1 1,-1 0-1,1 0 1,0 1-1,0-2 0,0 1 1,0 0-1,1-1 1,-1 1-1,6 1 1,-4-2 10,1-1 1,-1 1 0,1-1-1,-1 0 1,1 0 0,-1-1-1,1 1 1,-1-1-1,1-1 1,8-2 0,7-4-47,0 0 1,-1-2-1,0 0 1,-1-2-1,0 0 1,-1-1-1,0 0 1,19-20-1,10-16 1,56-74 0,-100 120 60,-1 0 1,1 0 0,-1-1 0,0 1 0,0 0 0,0-1 0,-1 1 0,1-1 0,-1 0 0,0 0-1,0 1 1,1-7 0,-12 18-118,5 0 101,-1-1 1,1 1-1,0 0 0,1 1 1,-1-1-1,-3 13 1,-2 3 30,-20 39 173,-15 33-78,37-77-145,2 1 0,0-1 0,-4 23 0,9-37 54,1 0 1,-1 0-1,1-1 0,0 1 0,0 0 1,1 0-1,-1 0 0,1 0 0,0-1 0,4 10 1,-4-12-36,0 1-1,0-1 1,0 0 0,1 0 0,-1 0 0,1 0-1,0 0 1,-1 0 0,1-1 0,0 1 0,0 0 0,0-1-1,0 1 1,0-1 0,1 0 0,-1 0 0,0 0-1,1 0 1,-1 0 0,1 0 0,-1-1 0,5 1 0,5 0 24,0 0 0,0 0 0,0-2 1,1 1-1,-1-2 0,0 0 1,0 0-1,0-1 0,-1 0 1,1-1-1,-1-1 0,0 1 0,12-8 1,-10 4-53,-1-1 1,1 0 0,-1 0-1,-1-2 1,0 1 0,0-1-1,-1-1 1,-1 0 0,0-1 0,8-13-1,56-122-90,-17 30 262,-50 110-49,-6 17 42,0-5-130,-9 105 111,4-64 78,-2 11 100,-20 75-1,22-117-267,0 2 29,5-16-71,1 0-1,-1 0 1,1 1 0,-1-1-1,0 0 1,1 0-1,-1 0 1,1 0 0,-1 0-1,1 0 1,-1 0-1,1 0 1,-1 0 0,1 0-1,-1 0 1,0 0-1,1 0 1,-1 0 0,1 0-1,-1-1 1,1 1-1,4-3-46,0-1 0,-1 1 0,0-1 0,1 0 0,-1 0-1,-1 0 1,1 0 0,4-8 0,8-8-117,7-8 115,-16 18 40,0 1-1,0 0 0,1 1 0,0 0 1,13-9-1,-20 16 16,0 0 0,0 0-1,0 1 1,1-1 0,-1 0 0,0 1 0,0-1 0,1 1 0,-1-1-1,1 1 1,-1 0 0,0 0 0,1-1 0,-1 1 0,1 0 0,-1 0 0,0 0-1,1 1 1,-1-1 0,1 0 0,-1 0 0,0 1 0,1-1 0,-1 1-1,0-1 1,1 1 0,-1 0 0,2 0 0,-2 1-2,0-1-1,0 1 1,1-1-1,-1 1 1,0-1 0,0 1-1,-1 0 1,1 0-1,0-1 1,0 1 0,-1 0-1,1 0 1,-1 0 0,0 0-1,1 0 1,-1 0-1,0 0 1,0 0 0,0-1-1,-1 4 1,-2 10 96,-1 0 0,-1-1 0,0 1 0,0-1 0,-2 0 1,-12 20-1,1 1-132,13-27 19,19-7-187,-6-2 91,0-1-1,0 0 0,0-1 1,-1 0-1,1 0 0,9-5 1,7-4 21,223-93 75,-243 104 23,0-1 0,0 1 0,1 0 0,-1 0 0,0 0 0,1 0 0,5 0 0,-8 1 4,-1 0-1,1 1 1,-1-1-1,1 0 1,-1 0 0,0 1-1,1-1 1,-1 1-1,0-1 1,1 1-1,-1 0 1,0-1-1,1 1 1,-1 0-1,0 0 1,0 0-1,0 0 1,0 0 0,0 0-1,0 0 1,0 0-1,0 0 1,-1 0-1,1 1 1,0-1-1,0 2 1,1 1 73,0 1 0,-1-1 0,1 1 0,-1 0 0,0 0 0,0-1 0,-1 8 0,0-11-82,0-1 1,0 1-1,0 0 1,0 0-1,0-1 1,1 1-1,-1 0 0,0 0 1,0-1-1,0 1 1,1 0-1,-1 0 1,0-1-1,1 1 1,-1 0-1,1-1 0,-1 1 1,0 0-1,1-1 1,0 1-1,-1-1 1,1 1-1,-1-1 1,1 1-1,0-1 0,-1 0 1,1 1-1,0-1 1,-1 1-1,1-1 1,0 0-1,-1 0 1,1 0-1,0 1 1,0-1-1,0 0 0,-1 0 1,1 0-1,0 0 1,0 0-1,-1 0 1,1 0-1,0-1 1,1 1-1,1-1-3,1 0 0,-1 0 0,1 0 0,0 0-1,-1-1 1,0 1 0,6-5 0,-1 0 8,0 0 1,-1-1-1,0 0 0,0 0 0,-1-1 1,1 0-1,5-10 0,-1-2 63,17-41-1,-4 12-261,-28 68 190,1 1-1,-2 25 1,-2 18 63,5-48-117,0 0 0,0 0 0,2 0 0,0 1 0,2 18 0,-2-33 69,0 0 1,0 1-1,1-1 0,-1 0 1,0 1-1,1-1 0,-1 0 1,1 0-1,-1 1 1,1-1-1,-1 0 0,1 0 1,0 0-1,0 0 0,0 0 1,-1 0-1,1 0 1,0 0-1,0 0 0,0 0 1,0-1-1,1 1 0,-1 0 1,0-1-1,0 1 1,0-1-1,1 1 0,-1-1 1,0 1-1,0-1 0,1 0 1,-1 0-1,0 0 1,1 1-1,-1-1 0,2-1 1,5 0 21,-1-1 0,0 1-1,0-2 1,0 1 0,10-5 0,-7 2-105,16-7 20,0-1-1,-1-2 0,0 0 0,-1-2 0,-1-1 0,-1 0 0,0-2 0,-2 0 1,23-30-1,10-20 92,74-132-1,-114 180-39,14-25 94,-1-2 0,-3-1 0,-2-1 0,20-72-1,-39 115-90,0-1 0,-1 1 0,0-13 0,-3 13-70,-3 8-28,-7 12 0,11-11 103,-24 28 4,2 1 1,1 1-1,2 0 0,1 2 1,-15 35-1,6 5 14,4 0-1,2 2 1,-12 88 0,28-131-105,3 1 0,-1 49 1,9-21-2826,-5-59 2738,2 27-4498,-2-28 4356,0 0-1,0-1 0,0 1 1,0 0-1,0 0 0,0 0 1,0-1-1,0 1 0,0 0 1,0 0-1,-1 0 0,1-1 0,0 1 1,-1 0-1,1 0 0,0-1 1,-1 1-1,1 0 0,-1-1 1,1 1-1,-1-1 0,0 1 0,1 0 1,-1-1-1,1 1 0,-1-1 1,0 0-1,1 1 0,-2 0 1,-13-1-2189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10304,'-3'-13'3808,"12"13"-2944,5-3-256,0-2 1151,6 1-1087,8-1 512,11 5-704,14 0-192,14 5-192,-1-1-352,-2 4 128,-8 1-2432,-8 0 1441,-14 0-3233,-6-2 2464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4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89 8064,'-14'-13'2976,"19"17"-1824,-1 10-8608,-13 11 4672</inkml:trace>
  <inkml:trace contextRef="#ctx0" brushRef="#br0" timeOffset="1">48 29 8896,'-34'-16'3296,"26"3"-2048,2 13-3392,20 4-736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3:4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256 319 4576,'-7'0'733,"0"1"1,0-1-1,-10 4 1,10-3 432,0 2 1,0-1-1,1 1 0,-1 0 1,0 0-1,1 1 1,0 0-1,0 0 1,0 0-1,-7 8 1,13-12-1093,0 0 0,0 0 0,0 0 0,0 0 0,0 0 1,-1 0-1,1 0 0,0 0 0,0 0 0,0 1 0,0-1 1,0 0-1,0 0 0,0 0 0,0 0 0,0 0 0,0 0 1,0 1-1,-1-1 0,1 0 0,0 0 0,0 0 0,0 0 0,0 0 1,0 0-1,0 1 0,0-1 0,0 0 0,0 0 0,0 0 1,0 0-1,1 0 0,-1 1 0,0-1 0,0 0 0,0 0 0,0 0 1,0 0-1,0 0 0,0 0 0,0 1 0,0-1 0,0 0 1,0 0-1,1 0 0,-1 0 0,0 0 0,0 0 0,0 0 1,0 0-1,0 0 0,0 1 0,1-1 0,-1 0 0,13 2 846,-9-2-891,-1 0 1,1-1 0,0 1-1,-1-1 1,1 1-1,3-2 1,30-14 727,-35 15-666,3 1 122,8-5 209,0 1-1,0 0 0,15-1 0,-6 1-182,-1 0 0,0-1-1,23-10 1,-34 11-198,0 0 1,0-1-1,-1-1 1,1 1-1,-1-2 1,-1 1-1,1-1 1,9-10-1,-6 2-57,-1-1-1,0 1 1,-1-2-1,-1 1 1,0-2 0,-1 1-1,-1-1 1,-1 0-1,-1 0 1,7-38-1,-12 54 17,1 0 0,-1-1-1,0 1 1,1 0 0,-1 0 0,0-1-1,-1-3 1,1 6-1,0 0 0,-1 0 0,1 0 0,0 0 0,0 0 0,0-1 0,0 1 0,-1 0 0,1 0 1,0 0-1,0 0 0,0 0 0,-1 0 0,1 0 0,0 0 0,0 0 0,0 0 0,0 0 0,-1 0 0,1 0 0,0 0 0,0 1 0,0-1 0,0 0 0,-1 0 0,1 0 0,0 0 0,0 0 0,0 0 0,0 0 0,0 0 0,-1 1 0,1-1 0,0 0 0,0 0 0,0 0 0,0 0 0,0 0 0,0 1 0,0-1 0,0 0 0,-1 0 0,1 0 1,0 0-1,0 1 0,0-1 0,0 0 0,0 0 0,-4 8-33,0-1 1,-6 16 0,-13 42-132,7-17 113,-2-2 1,-27 49-1,25-59 41,-2 1 83,2 0 0,1 2 0,-13 41 0,19-33-164,-14 89-1,10 49 97,16-58 411,1-74-441,0-52 28,0 0 1,0 0-1,0 0 0,0 0 0,0 0 1,-1 0-1,1 0 0,0 0 1,-1 0-1,1 0 0,-1 0 0,1 0 1,-1 0-1,1-1 0,-1 1 0,1 0 1,-1 0-1,0 0 0,0-1 1,1 1-1,-1 0 0,0-1 0,0 1 1,0-1-1,0 1 0,0-1 0,0 1 1,-1-1-1,-3 2-2,1-1 0,-1 0 0,0 0 0,-9 0 0,2 0-71,-74 3 151,67-3-73,9-1 23,-1 1-1,-12 2 1,5 0 55,0 0 0,-31-1 1,48-2-49,12 0 171,62-1 335,9 0-81,101 12 0,-177-10-409,77 6 278,-82-7-338,-1 0 1,0 0 0,1 0-1,-1 0 1,0 0 0,1 0 0,-1 0-1,0 0 1,1 0 0,-1 0-1,0 0 1,1 0 0,-1 0-1,1 0 1,-1 0 0,0 0-1,1 1 1,-1-1 0,0 0 0,0 0-1,1 0 1,-1 0 0,0 1-1,1-1 1,-1 0 0,0 0-1,0 1 1,1-1 0,-1 0 0,0 0-1,0 1 1,0-1 0,1 1-1,-1 0 5,-1-1-1,1 1 0,0-1 0,-1 1 1,1-1-1,-1 1 0,1-1 0,0 0 1,-1 1-1,1-1 0,-1 1 0,1-1 1,-1 0-1,1 1 0,-1-1 0,0 0 1,1 0-1,-1 1 0,1-1 0,-2 0 1,-17 5-126,0-1 1,0 0-1,-31 1 1,11-2-99,-101 2-1306,118-5 802,-11-1-2129,31 1 2433,1-1 0,-1 1 0,0 0 0,1 0 0,-1-1 0,1 1 0,-1-1 0,1 1 0,-1-1 1,1 1-1,-1-1 0,1 0 0,-1 0 0,1 0 0,-2-1 0,3 0 71,0 0 0,-1 1 1,1-1-1,0 0 0,0 1 0,0-1 0,1 1 0,-1-1 0,0 0 0,1 1 1,-1-1-1,2-2 0,10-42-7506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3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138 581 3328,'-11'0'6021,"17"0"-5264,6 0-515,-1-1-1,1-1 0,-1 0 1,0-1-1,0 0 1,0 0-1,0-1 0,0-1 1,-1 0-1,1 0 0,-1-1 1,-1 0-1,16-13 0,-11 6-158,0 0 0,0-1 0,-2 0 0,0-1 0,0 0 0,-2-1 0,14-26 0,-7 9-15,21-42 194,36-103 0,-72 174-254,0-1-1,-1 1 1,0-1-1,0 1 1,0-1 0,-1 0-1,1 1 1,-1-1-1,0 0 1,0 1 0,-1-1-1,0 0 1,-2-8 0,3 12-21,-1 0 1,0 0-1,1 0 1,-1 0 0,0 0-1,0 0 1,0 0-1,1 0 1,-1 1 0,0-1-1,0 0 1,0 1-1,0-1 1,0 0 0,-1 1-1,1-1 1,0 1-1,0 0 1,0-1 0,0 1-1,-1 0 1,1 0-1,0 0 1,0 0 0,0 0-1,-1 0 1,1 0-1,0 0 1,-3 1 0,2-1 14,-1 0 1,0 1 0,1-1 0,-1 1-1,1 0 1,-1 0 0,1 0 0,-1 0-1,1 1 1,0-1 0,-1 0 0,-1 3 0,-3 3-31,5-5 48,-1 1 0,1-1 0,0 1 1,0 0-1,0-1 0,0 1 0,0 0 0,0 0 0,1 0 1,-1 1-1,1-1 0,-1 6 0,0 6 24,-1-1-1,2 0 1,0 1 0,1 22 0,5 95 447,-3 47 389,-4-118-689,3-36-145,-2 0 0,-1 0 0,-1 0 0,-6 26 0,-6 6 164,-24 75 161,-53 58 226,80-168-378,-19 27 0,26-43-157,0 1 0,0-1-1,-1 0 1,0-1-1,0 1 1,0-1-1,0-1 1,-10 6-1,5-4 104,1-1 0,-1-1 0,0 0-1,0-1 1,0 0 0,-22 3 0,29-6-126,1 0-1,-1 0 1,0 0 0,1 0 0,-1-1 0,0 0 0,1 1 0,-1-1 0,1-1 0,-1 1 0,-4-3-1,6 3-17,-1-1 0,1 0 0,0 0 0,0 1-1,0-1 1,0-1 0,0 1 0,0 0-1,1 0 1,-1-1 0,1 1 0,-1-1 0,1 0-1,0 1 1,0-1 0,-1-5 0,1 1 5,0 0 0,0 0 0,1 0 0,0 0 0,1 0 0,-1 0 0,1 0 0,0 0 0,5-12 0,1-4-116,18-33 0,-20 44 46,1 0 1,1 1-1,0 0 1,1 0 0,0 0-1,0 1 1,1 0-1,0 1 1,1 0-1,0 0 1,1 1 0,0 1-1,0 0 1,0 0-1,1 1 1,0 0-1,0 1 1,1 1 0,-1 0-1,21-4 1,-28 7 25,0 0 1,0 1-1,0 0 0,0-1 1,0 2-1,0-1 1,0 0-1,1 1 1,-1 0-1,0 0 0,-1 1 1,1-1-1,0 1 1,0 0-1,-1 0 0,1 1 1,-1-1-1,1 1 1,-1 0-1,0 0 1,0 1-1,-1-1 0,1 1 1,-1 0-1,0 0 1,4 5-1,0 2 2,-1 0-1,-1 0 1,0 0 0,0 1 0,5 22-1,9 22 158,-9-29-244,-6-16 171,0 0 0,1 0 0,0 0 0,0 0 0,9 11-1,-12-20-18,0 0-1,-1 0 1,1 0-1,0 0 1,0 0-1,0-1 1,0 1 0,0-1-1,1 1 1,-1-1-1,0 0 1,1 0-1,-1 0 1,0 0-1,1 0 1,-1-1-1,1 1 1,0-1-1,-1 1 1,1-1-1,-1 0 1,1 0-1,0 0 1,-1-1-1,1 1 1,-1-1-1,1 1 1,-1-1-1,5-2 1,2-1 27,0-1 1,0-1 0,-1 1 0,0-1-1,0-1 1,0 0 0,-1 0 0,9-11 0,8-7 5,108-110 254,-11 19-251,-105 99-69,-13 13-327,-9 10-866,1-1 1174,2-2-2,-1 0 0,1 0 1,0 1-1,0 0 0,1-1 0,-4 6 0,-9 21-220,5-13 135,-12 33 0,16-32 97,1-1 0,1 1 1,0 0-1,2 1 0,0-1 1,1 0-1,2 29 0,0-38-2,0 0 0,1 0 0,0 0-1,0 0 1,1-1 0,6 14 0,-8-20 41,0 1 1,1-1 0,0 1-1,-1-1 1,1 0 0,0 0-1,0 1 1,0-1 0,0 0-1,1-1 1,-1 1 0,0 0-1,1-1 1,0 1 0,-1-1-1,1 0 1,0 0 0,-1 0-1,1 0 1,0-1 0,0 1-1,0-1 1,0 1 0,4-1-1,0 0 25,0-1-1,0 0 0,0 0 0,0-1 0,0 1 0,0-2 1,0 1-1,0-1 0,-1 0 0,0 0 0,11-8 0,3-3-6,-2-1-1,21-22 0,-28 26-39,6-7-14,-1 0 0,13-22 0,-13 19 21,28-32-1,-1 5-574,-43 48 540,0 0 0,0 0 0,1 0-1,-1 0 1,0 0 0,0 0 0,1 0 0,-1 0 0,0 0 0,0 0-1,1 0 1,-1 0 0,0 0 0,0 0 0,1 0 0,-1 0 0,0 0-1,0 0 1,1 0 0,-1 0 0,0 0 0,0 0 0,0 0 0,1 0-1,-1 1 1,0-1 0,0 0 0,0 0 0,1 0 0,-1 0 0,0 1-1,0-1 1,0 0 0,0 0 0,1 0 0,-1 1 0,0-1 0,0 0-1,0 0 1,0 0 0,0 1 0,0-1 0,0 0 0,0 0 0,0 1-1,0-1 1,4 12-68,0 9 67,-2 0 0,-1 0-1,-3 40 1,2-46 39,0 26-1,1-9-159,2-17 189,-3-15-53,0 0 0,0 0-1,0 1 1,0-1-1,0 0 1,0 0 0,1 0-1,-1 0 1,0 0 0,0 0-1,0 1 1,0-1 0,1 0-1,-1 0 1,0 0 0,0 0-1,0 0 1,0 0 0,1 0-1,-1 0 1,0 0-1,0 0 1,0 0 0,0 0-1,1 0 1,-1 0 0,0 0-1,0 0 1,0 0 0,0 0-1,1 0 1,-1 0 0,0 0-1,0 0 1,0-1 0,0 1-1,1 0 1,-1 0 0,3-3 145,0 0 0,0 0 0,0 0 0,4-6 0,0-1-143,42-60 154,-30 41-185,27-33 0,-41 56 26,48-50 152,-45 49-211,0 0-1,1 1 0,0 0 1,0 0-1,10-5 1,-18 10 33,1 1 1,0-1-1,0 0 1,-1 1-1,1-1 1,0 1-1,0-1 1,0 1-1,0 0 1,0-1-1,-1 1 1,1 0-1,0 1 1,0-1-1,0 0 1,2 1-1,-3 0 4,1-1 0,-1 1 1,0 0-1,0 0 0,0 0 0,1 0 0,-1 0 1,0 0-1,0 0 0,0 0 0,-1 0 1,1 0-1,0 1 0,0-1 0,-1 0 0,1 1 1,-1-1-1,1 0 0,-1 1 0,1-1 0,-1 2 1,2 4 3,-1 1 1,-1-1 0,1 0-1,-1 1 1,-1-1 0,0 10-1,-2 9-23,1-1 22,-2-1 1,-8 29-1,2-9 335,9-42-314,1-1 0,0 0 1,-1 0-1,1 1 0,0-1 0,0 0 1,0 1-1,0-1 0,0 0 0,0 0 1,0 1-1,0-1 0,1 0 0,0 2 1,-1-3-3,0 0 1,0 1-1,0-1 1,0 0 0,0 0-1,0 0 1,0 0 0,0 0-1,1 0 1,-1 1-1,0-1 1,0 0 0,0 0-1,0 0 1,0 0-1,0 0 1,0 0 0,1 0-1,-1 0 1,0 0 0,0 0-1,0 0 1,0 0-1,0 0 1,1 0 0,-1 0-1,0 0 1,0 0-1,0 0 1,0 0 0,1 0-1,-1 0 1,0 0-1,0 0 1,0 0 0,0 0-1,0 0 1,0 0 0,1 0-1,-1 0 1,0 0-1,0 0 1,0 0 0,0 0-1,0-1 1,0 1-1,1 0 1,-1 0 0,0 0-1,0 0 1,0 0-1,5-7 53,-4 6-25,185-205 643,-178 197-721,-1 3-29,-1 0-1,1 0 1,0 1 0,0 0-1,0 0 1,1 1 0,0 0 0,8-3-1,-16 7 62,1 0 0,0 0 0,0 1 0,-1-1 0,1 0 0,0 0 0,0 1 0,-1-1 0,1 0 0,0 1 0,-1-1 0,1 0 0,-1 1 0,1-1 0,0 1 0,-1-1 0,1 1 0,-1 0 0,1-1 0,-1 1 0,0-1 0,1 1 0,-1 0 0,0-1 0,1 1 0,-1 0 0,0 1 0,9 22-86,-6 1-35,-1 44 0,-1-41 141,3 33 1,-3-50 30,0-5-33,0 1 1,0 0-1,2 7 1,-2-13 7,-1 0 0,0 0 0,0 0 0,1 0 0,-1 0 0,1 0 0,-1-1 0,1 1 0,-1 0 0,1 0 1,-1 0-1,1-1 0,0 1 0,-1 0 0,1-1 0,0 1 0,0 0 0,0-1 0,-1 1 0,1-1 0,0 1 0,0-1 0,0 0 0,0 1 0,0-1 0,0 0 0,0 0 0,1 1 0,0-2 12,-1 1 0,0 0 0,1-1 0,-1 1 0,1-1 0,-1 1 0,1-1 0,-1 1-1,0-1 1,0 0 0,1 0 0,-1 0 0,0 0 0,0 0 0,0 0 0,0 0 0,1-2 0,17-23 210,-14 17-212,6-6 1,-1 0-1,-1-1 1,-1 0-1,11-26 1,15-46 70,-24 61-229,-10 26-49,0 17-687,-7 64 653,4-51 176,1-1 54,3 36 0,1-16-58,-2-45 59,0-1 1,0 1-1,1 0 1,-1 0-1,1 0 1,0 0-1,0-1 1,0 1-1,0 0 1,3 3-1,-4-6 5,1 1-1,-1 0 0,0 0 0,1-1 1,-1 1-1,1-1 0,0 1 0,-1 0 1,1-1-1,-1 1 0,1-1 0,0 1 1,0-1-1,-1 0 0,1 1 0,0-1 0,0 0 1,-1 1-1,1-1 0,0 0 0,0 0 1,0 0-1,-1 1 0,1-1 0,0 0 1,0 0-1,0-1 0,0 1 0,-1 0 0,1 0 1,0 0-1,0 0 0,0-1 0,-1 1 1,1 0-1,0-1 0,1 0 0,8-6 70,-1-1 0,0-1-1,0 1 1,0-1 0,13-20-1,-13 17-54,27-35 68,19-25-44,84-95 150,-115 137-218,-1-2-1,-2 0 1,0-1 0,-3-2 0,-1 1 0,-1-2 0,-2 0 0,12-51 0,-23 77 7,42-167 102,-37 148-222,-5 21 5,-1-1-1,0 1 1,0-1 0,0-13-1,-4 16-365,-1 9-40,-6 15 119,-57 183 205,2-8 43,64-192 156,-13 29 42,2 2 1,2-1 0,1 1 0,-7 51 0,14-75-98,-1 23 8,2 56 0,0-79 83,1 0 0,1 1 1,-1-1-1,1 0 0,1 0 1,-1 0-1,1 0 0,1 0 1,-1-1-1,1 1 0,9 11 1,-11-16-12,0-2 1,0 1-1,0 0 0,0 0 1,1-1-1,-1 1 1,0-1-1,1 1 1,-1-1-1,1 0 1,0 0-1,-1 0 0,1-1 1,0 1-1,-1 0 1,1-1-1,0 0 1,0 0-1,0 0 1,-1 0-1,1 0 0,0 0 1,0-1-1,-1 1 1,1-1-1,0 0 1,-1 0-1,1 0 1,-1 0-1,1 0 0,-1-1 1,1 1-1,-1-1 1,0 0-1,4-3 1,11-11 46,-1-2 0,-1 1 0,-1-2 0,-1 1 0,17-32 0,-20 36-68,-8 12-26,0 0 0,0 0 1,-1 0-1,1 0 0,-1-1 0,1 1 0,-1-1 0,2-3 1,0 53-858,2 23 805,1-1 80,-6-65 44,0-1-1,0 1 0,0 0 1,1 0-1,-1 0 0,1 0 1,0 0-1,1 0 0,-1-1 1,0 1-1,1-1 1,0 1-1,0-1 0,4 6 1,-6-9-35,0 0 0,1 0 0,-1 0 0,0 0 0,0 0 0,1 0 1,-1 0-1,0 1 0,0-1 0,1 0 0,-1 0 0,0 0 0,0 0 1,1 0-1,-1 0 0,0 0 0,0 0 0,1-1 0,-1 1 0,0 0 1,0 0-1,1 0 0,-1 0 0,0 0 0,0 0 0,0 0 0,1-1 0,-1 1 1,0 0-1,0 0 0,0 0 0,1 0 0,-1-1 0,0 1 0,0 0 1,11-13 183,-11 12-191,42-66 190,3-7-52,-29 52-144,38-40 0,-47 55-23,1 1 0,0-1 0,0 1-1,1 0 1,-1 1 0,1 0 0,0 0-1,17-5 1,-25 10 7,0-1-1,0 1 0,0 0 1,0 0-1,0-1 0,0 1 0,0 0 1,0 0-1,0 0 0,0 0 1,0 0-1,0 0 0,0 1 1,0-1-1,0 0 0,0 0 1,0 1-1,0-1 0,0 1 1,-1-1-1,1 1 0,2 0 1,-2 0-3,0 1 0,0-1 1,0 0-1,0 1 0,0-1 1,-1 1-1,1-1 0,0 1 1,-1-1-1,1 1 0,-1 0 0,1 2 1,0 4 10,0-1 1,-1 1-1,0-1 1,-1 0-1,-1 9 1,-36 215 118,37-224-42,1-7-50,-1 1 1,1 0 0,0 0 0,0 0 0,0 0-1,0 0 1,0 0 0,0 0 0,0 0 0,0 0-1,0 0 1,0 0 0,0 0 0,0 0 0,1-1 0,-1 1-1,0 0 1,1 0 0,-1 0 0,2 1 0,-2-2-5,1 0 1,0 0 0,-1-1-1,1 1 1,0 0 0,-1 0 0,1-1-1,-1 1 1,1 0 0,0-1 0,-1 1-1,1 0 1,-1-1 0,1 1-1,-1-1 1,0 1 0,1-1 0,-1 1-1,1-1 1,-1 0 0,17-20 80,21-27-41,58-70 42,-82 104-106,57-56-185,-60 61 156,1-1 1,0 2-1,0 0 1,21-10-1,-32 17 27,-1 1 0,1-1-1,-1 1 1,1 0-1,-1-1 1,1 1 0,0 0-1,-1 0 1,1-1 0,0 1-1,-1 0 1,1 0-1,0 0 1,-1 0 0,1 0-1,0 0 1,-1 0 0,1 0-1,0 0 1,-1 0-1,1 0 1,0 0 0,-1 1-1,1-1 1,-1 0 0,1 0-1,0 1 1,-1-1 0,1 0-1,-1 1 1,1-1-1,-1 1 1,1-1 0,-1 0-1,1 1 1,-1 0 0,1-1-1,-1 1 1,0-1-1,1 1 1,-1-1 0,0 1-1,1 0 1,-1-1 0,0 1-1,0-1 1,0 1-1,0 0 1,1-1 0,-1 1-1,0 0 1,0-1 0,0 2-1,2 19-11,-1 0 0,-1-1 0,-1 1 0,-6 40 0,-1 15 52,6-50-26,1-13 24,0 1-1,1-1 1,0 0 0,1 1-1,0-1 1,4 14 0,-5-26-18,1 0 1,-1 0-1,0 1 1,1-1-1,-1 0 1,1 0-1,-1 0 1,1 0-1,0 0 0,-1 0 1,1 0-1,0 0 1,0 0-1,0 0 1,0 0-1,0 0 1,0-1-1,0 1 1,0 0-1,0-1 1,0 1-1,2 0 1,-1-1 2,-1 1 0,1-1 0,0 0 0,0 0 0,-1 0 0,1 0 0,0-1 0,0 1 0,-1-1-1,1 1 1,0-1 0,-1 1 0,1-1 0,1-1 0,7-3 34,-1-1-1,0-1 1,0 1-1,8-10 0,-10 10-25,193-162 27,-152 128 99,28-20 15,-51 43-130,-11 8 17,0-1 1,-1 0-1,21-21 0,-34 31-60,0 0 1,0 0-1,0 0 0,0 0 1,0 0-1,0 0 0,0 0 0,-1 0 1,1 0-1,0 0 0,0 0 1,0 0-1,0 1 0,0-1 0,0 0 1,0 0-1,0 0 0,0 0 0,-1 0 1,1-1-1,0 1 0,0 0 1,0 0-1,0 0 0,0 0 0,0 0 1,0 0-1,0 0 0,0 0 1,0 0-1,-1 0 0,1 0 0,0 0 1,0 0-1,0 0 0,0 0 0,0 0 1,0 0-1,0 0 0,0-1 1,0 1-1,0 0 0,0 0 0,0 0 1,0 0-1,0 0 0,0 0 1,0 0-1,0 0 0,0 0 0,0 0 1,0-1-1,0 1 0,0 0 0,0 0 1,0 0-1,0 0 0,0 0 1,0 0-1,0 0 0,0-1 0,-9 4-177,3 1 143,-1 0 1,1 0 0,0 1-1,0 0 1,1 0-1,-1 0 1,1 1-1,-5 6 1,-2 6-12,-16 28 0,21-34 26,2 0 0,-1 0 0,2 0 0,0 1 1,0 0-1,-2 14 0,5-21 49,0 0 0,1 0-1,0 0 1,0-1 0,0 1 0,1 0 0,-1 0 0,2 0 0,-1-1 0,0 1 0,1-1-1,0 1 1,0-1 0,1 1 0,0-1 0,4 7 0,-6-11 1,0 1 0,0-1-1,0 0 1,1 1 0,-1-1 0,0 0 0,1 0-1,-1 0 1,1 0 0,-1 0 0,1 0 0,-1 0-1,1 0 1,0 0 0,-1-1 0,1 1 0,0-1-1,0 1 1,-1-1 0,1 0 0,0 0 0,0 0 0,0 0-1,-1 0 1,1 0 0,0 0 0,0-1 0,-1 1-1,1-1 1,0 1 0,0-1 0,-1 1 0,1-1-1,-1 0 1,3-1 0,1-2 7,1 0 1,-1 0-1,-1 0 1,1-1-1,-1 1 1,0-1-1,0 0 0,5-9 1,1-2 62,-2-1 1,0 0-1,8-29 0,10-56 167,-14 52-384,-11 48 94,-1 0 0,1-1 0,-1 1 0,0 0 0,0 0 0,0 0 0,0 0 0,0-1 0,0 1 0,0 0 0,-1 0 0,1 0 0,-1 0 0,0 0 0,0-2 0,0 3-143,-1 4 37,-22 66-57,-31 142-1,11-30 67,-95 191 783,122-333-623,17-38-30,-40 89 117,33-77-61,0 1 1,-2-1 0,1-1-1,-13 14 1,19-24-41,1 0-1,-1-1 1,1 1 0,-1-1 0,0 1-1,0-1 1,1 0 0,-1 0 0,0 0 0,0 0-1,0 0 1,0 0 0,-1-1 0,1 1-1,0 0 1,0-1 0,0 0 0,0 0-1,-1 1 1,1-1 0,0-1 0,-3 1 0,2-1 8,-1 0 1,1 0 0,0 0 0,-1-1 0,1 0 0,0 1 0,0-1 0,0 0 0,0 0-1,0-1 1,-4-4 0,-6-6 0,1-2 0,1 1-1,0-2 1,-11-21 0,-27-65 107,47 97-132,-2-4 12,0-1 0,0 1-1,1-1 1,0 0 0,1 0 0,0 0-1,1-1 1,0 1 0,1-12 0,0 17-7,1 1 1,0 0 0,0 0 0,0-1 0,1 1 0,-1 0 0,1 0-1,0 0 1,0 1 0,0-1 0,1 0 0,-1 1 0,1 0 0,0-1 0,4-2-1,4-4-53,2 0-1,24-14 0,-4 2-5,2-2-82,25-20 45,-52 37-1203,0 0 1,0 0 0,-1-1 0,12-16 0,-18 22 772,0-1 1,0 1-1,0 0 0,0 0 1,0-1-1,0 1 1,-1-1-1,1 1 0,-1 0 1,1-1-1,-1 1 1,0-4-1,0-8-2124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3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5472,'-14'-15'2496,"19"12"-2176,1-1 192,-3 4-352,3-5-512,2 5 192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3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198 167 7040,'-1'-1'463,"1"1"-397,0 0 0,0-1 1,0 1-1,0-1 0,-1 1 0,1-1 1,0 1-1,0 0 0,0-1 0,0 1 0,0-1 1,0 1-1,0-1 0,0 1 0,1-1 1,-1 1-1,0 0 0,0-1 0,0 1 1,0-1-1,0 1 0,1 0 0,-1-1 0,0 1 1,0 0-1,1-1 0,-1 1 0,0 0 1,1-1-1,-1 1 0,0 0 0,1 0 1,-1-1-1,0 1 0,1 0 0,-1 0 0,1 0 1,-1-1-1,0 1 0,2 0 0,35-12 1959,76-11 0,-94 19-1717,181-37 1424,-66 12-2662,144-12 0,-252 40-1113,-17 2-1664,-3 7 1185</inkml:trace>
  <inkml:trace contextRef="#ctx0" brushRef="#br0" timeOffset="1">35 86 7040,'-25'-7'3200,"20"7"-2752,1 0-192,8 0-224,11 7-8864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3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31 7456,'-62'-27'3392,"23"33"-2944,25-12-96,9 6-288,-4-3-32,9 6 0,14-3-480,11 0 256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1085 3232,'-2'0'198,"0"0"1,0 0-1,1 0 0,-1 1 1,0-1-1,0 1 1,1-1-1,-1 1 0,-2 0 1,16-14 7505,28-50-5792,2-23-886,-14 25-607,1 6-251,50-70 0,-34 64-67,49-74 416,57-133 80,-150 267-591,36-80 403,-14 28-263,-15 36-164,-1 0 0,7-27 0,-13 36-658,-5 8 279,-10 12 193,-17 27 409,2 7-57,2 2 0,-31 77-1,-19 44 98,-41 99 182,63-116-36,-15 38 404,46-135-364,-39 69 0,43-86-240,-9 13 967,29-50-1115,-1-1-1,1 1 0,0-1 1,0 1-1,-1-1 0,1 1 0,-1-1 1,1 0-1,0 1 0,-1-1 1,1 0-1,-1 1 0,1-1 1,-1 0-1,1 1 0,-1-1 0,1 0 1,-1 0-1,1 0 0,-1 1 1,0-1-1,1 0-21,0-1 0,-1 1 0,1 0 0,0 0 0,0-1 0,0 1 0,0 0 0,0 0 0,-1-1 0,1 1 0,0 0 0,0 0 0,0-1 0,0 1 0,0 0-1,0-1 1,0 1 0,0 0 0,0 0 0,0-1 0,0 1 0,0 0 0,0-1 0,0 1 0,0 0 0,1 0 0,-1-1 0,0 1 0,0 0 0,0-1 0,0 1 0,0 0 0,1 0 0,-1 0 0,0-1 0,0 1 0,172-281 118,-153 256-142,0 1 0,2 1 1,1 1-1,0 0 0,2 2 1,1 1-1,0 0 0,47-24 0,12 1-126,139-48 0,-207 82 53,1 0-419,-14 10 220,-7 7 65,-13 8 147,3-3-146,6-4 200,0 1 0,0 0 0,1 0 0,1 1 0,0 0 0,0 0 0,-4 14 0,9-21 23,-1 1 0,1-1 0,0 1 0,0 0 0,1 0 0,-1-1 0,1 1-1,1 0 1,-1 0 0,1-1 0,0 1 0,0 0 0,0-1 0,1 1 0,0-1-1,0 1 1,1-1 0,5 9 0,-5-10 9,-1 0-1,1-1 1,0 0 0,0 0-1,1 0 1,-1 0 0,1 0-1,-1-1 1,1 1-1,0-1 1,0 0 0,8 3-1,-9-4 2,-1-1 0,1 1 0,-1-1 0,1 1 0,0-1-1,-1 0 1,1 0 0,0 0 0,-1 0 0,1 0 0,0-1-1,-1 0 1,1 1 0,-1-1 0,1 0 0,-1 0 0,1 0-1,-1 0 1,1-1 0,-1 1 0,0-1 0,3-2 0,3-3 48,-2 1 1,1-1-1,-1-1 1,0 1-1,-1-1 1,1 0-1,-1-1 1,-1 1-1,5-13 1,-4 6 19,0-1 1,3-26-1,-7 35-123,0 1-1,-1-1 1,1 1 0,-2-1-1,1 0 1,-1 1-1,0 0 1,0-1-1,-4-11 1,3 15-8,1 0 0,-1 1 0,0-1 0,0 1 0,0-1 0,0 1 1,0 0-1,-1-1 0,1 1 0,-1 0 0,1 1 0,-1-1 0,0 0 1,0 1-1,0-1 0,0 1 0,0 0 0,0 0 0,0 0 0,0 1 1,0-1-1,-1 1 0,1-1 0,0 1 0,0 0 0,0 1 0,-4-1 1,-22 4-71,23-4 101,-1 1 1,1 0-1,-1 0 1,1 1-1,-1-1 1,1 1 0,0 1-1,-9 4 1,60 0 327,-37-7-252,1-1 0,0 0-1,-1-1 1,1 1 0,-1-2 0,9-3 0,50-24 93,-20 9-67,109-42 66,-135 55-30,-9 4 189,0-1 1,19-11-1,-20 7-79,-7 8-257,-1 0 1,0 1-1,1-1 0,-1 1 0,7 0 0,7-1-58,-6 0 64,1 1 0,-1 0 0,1 0 0,-1 1 0,1 1-1,-1 0 1,20 6 0,-27-6-9,1 0 1,-1 0-1,1 0 0,-1 0 0,0 1 0,0 0 1,0 0-1,0 0 0,3 4 0,-5-5 19,0 1-1,0-1 1,0 1 0,-1 0-1,1-1 1,-1 1-1,0 0 1,0 0 0,0 0-1,0 0 1,0 0-1,-1 0 1,1 0 0,-1 0-1,0 4 1,0 0-57,-1-1 0,0 0 0,-1 0 0,1 0 1,-1 0-1,-1 0 0,1 0 0,-1 0 0,-3 5 0,1-1 54,0 0-1,-4 12 1,6-12 49,-9 34 318,12-41-336,-1 0 0,1-1 0,0 1 0,0 0-1,0 0 1,0 0 0,0 0 0,1-1 0,-1 1 0,1 0 0,-1 0-1,3 4 1,-2-6-18,-1 0-1,1-1 0,-1 1 1,1-1-1,-1 1 0,1 0 1,-1-1-1,1 0 0,0 1 1,-1-1-1,1 1 0,0-1 1,-1 0-1,1 1 0,0-1 1,0 0-1,-1 0 0,1 0 1,0 1-1,0-1 1,-1 0-1,1 0 0,0 0 1,0 0-1,-1 0 0,1 0 1,0-1-1,0 1 0,-1 0 1,1 0-1,1-1 0,24-12 120,18-18-19,-1-2 1,-1-2-1,38-42 0,-58 56-143,34-26-1,-53 45-5,0 0-1,0 0 1,0-1 0,0 2 0,0-1 0,0 0-1,1 1 1,-1-1 0,1 1 0,-1 0 0,1 0-1,4 0 1,-8 1 41,0 0 0,1 0 0,-1 1 1,0-1-1,1 0 0,-1 0 0,0 0 0,0 0 0,1 1 0,-1-1 0,0 0 0,0 0 0,1 0 0,-1 1 0,0-1 0,0 0 1,1 1-1,-1-1 0,0 0 0,0 0 0,0 1 0,0-1 0,0 0 0,1 1 0,-1-1 0,0 0 0,0 1 0,0 0 1,1 11 33,-1-10-38,0 8 0,0 0 0,-1-1-1,0 1 1,-1-1 0,0 1 0,-1-1-1,1 1 1,-7 12 0,0 2 0,1-5 43,6-15 40,0 0 1,1 1-1,-1-1 1,1 0-1,0 1 0,-1 6 1,2-11-77,0 0 1,0 1-1,0-1 0,0 0 1,0 0-1,0 0 1,0 0-1,0 0 0,0 1 1,0-1-1,0 0 0,0 0 1,0 0-1,0 0 1,0 0-1,0 0 0,0 1 1,0-1-1,0 0 1,0 0-1,0 0 0,0 0 1,1 0-1,-1 0 0,0 0 1,0 1-1,0-1 1,0 0-1,0 0 0,0 0 1,0 0-1,1 0 0,-1 0 1,0 0-1,0 0 1,0 0-1,0 0 0,0 0 1,1 0-1,5-3 132,12-13 62,-11 9-115,11-7-50,0 1-1,1 1 1,1 1 0,31-13-1,-30 14-67,2-2 3,12-5 62,0 1 0,40-11 1,-71 26-96,0 0 0,0 0 0,1 0 0,-1 0 0,0 1 0,1 0 1,-1 0-1,7 1 0,-10-1 48,0 0 0,0 1 0,1-1 0,-1 1-1,0-1 1,0 0 0,0 1 0,-1 0 0,1-1 0,0 1 0,0 0 0,0-1 0,0 1 0,0 0 0,-1 0-1,1 0 1,0 0 0,-1 0 0,1 0 0,-1 0 0,1 0 0,-1 0 0,1 0 0,-1 0 0,0 0 0,0 0-1,1 0 1,-1 0 0,0 0 0,0 0 0,0 1 0,0-1 0,0 0 0,0 0 0,-1 0 0,1 2 0,-3 9 22,-1 0 0,0 0 0,0-1 1,-1 0-1,-1 1 0,-11 16 0,1 0 124,10-18-77,5-8-39,-1 0 0,1 0 0,-1 0 0,1 0-1,0 0 1,0 0 0,0 0 0,1 0 0,-1 1 0,0-1 0,1 0 0,-1 1-1,1-1 1,0 3 0,0-5 5,0 1 0,1-1 0,-1 0 0,0 0 0,1 1 1,-1-1-1,1 0 0,-1 0 0,0 0 0,1 1 0,-1-1 0,1 0 0,-1 0 0,1 0 0,-1 0 0,1 0 0,-1 0 0,1 0 0,-1 0 0,0 0 0,1 0 0,-1 0 0,1 0 0,-1 0 0,1-1 0,-1 1 0,0 0 1,1 0-1,-1 0 0,1-1 0,-1 1 0,1-1 0,16-8 159,-15 8-118,36-24 42,-2-1 0,55-52 0,-4 3-345,-84 72 247,1 0-44,0 0 1,0 0 0,0 0 0,0 1-1,0 0 1,6-3 0,-9 5 19,0 0 0,0-1 0,0 1 0,0 0 1,1 0-1,-1 0 0,0 0 0,0 0 0,0 0 1,0 0-1,0 0 0,0 1 0,0-1 0,0 0 1,0 1-1,0-1 0,0 1 0,0-1 0,0 1 1,0-1-1,0 1 0,0 0 0,0-1 0,0 1 0,-1 0 1,1 0-1,0 0 0,-1-1 0,1 1 0,0 0 1,-1 0-1,1 0 0,0 2 0,2 4 3,-1 0 0,0 0-1,0 0 1,0 1 0,-1-1-1,0 0 1,0 10 0,4 25 271,-3-29-145,1-1-1,0 0 1,1 0-1,0 0 1,1 0 0,7 10-1,-10-18-74,1 0-1,-1-1 1,1 1-1,0-1 0,0 0 1,0 0-1,0 0 1,0-1-1,1 1 1,0-1-1,-1 1 0,1-1 1,0 0-1,0-1 1,0 1-1,0-1 0,0 0 1,0 0-1,0 0 1,1 0-1,5 0 1,4-1 1,0-1 0,1 0 0,-1-1 1,0-1-1,19-5 0,69-28-5441,-70 24 278,-4 3 991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8 269 8320,'-7'-2'4302,"7"3"-4103,14 0 2660,76-8 1606,-37 1-3267,297-37 2397,-289 33-3255,513-94 1448,-34 19-4983,-444 72-426,-78 14 1868,-17-1 1696,-1 0 0,0 0 0,0 0 0,0 0 0,0 0 0,0 0 0,0 1 0,1-1 0,-1 0 0,0 0 0,0 0 0,0 0 0,0 0 0,0 0 0,0 1 0,0-1 0,0 0 0,0 0 0,0 0 0,0 0 0,0 0 0,0 1 0,0-1 0,0 0 0,0 0 0,0 0 0,0 0 0,0 1 0,0-1 0,0 0 0,0 0 0,0 0 0,0 0 0,0 0 0,0 1 0,0-1 0,0 0 0,0 0 0,0 0 0,0 0 0,0 0 0,0 0 0,-1 1 0,1-1 0,0 0 0,0 0 0,0 0 0,-4 3-551,0 0 1,0 0 0,0 0-1,0 0 1,-6 2 0,-108 59-6742,39-29 4501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4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236 635 1568,'1'0'10425,"-9"-1"-8263,6 1-2152,0 0-1,0 0 1,0 0 0,-1-1 0,1 1 0,0-1 0,-3-1 0,1 2 64,0-1 0,-1 1 0,1 0-1,0 0 1,-1 0 0,1 1 0,0 0-1,0 0 1,-1 0 0,1 0 0,-6 3 0,-5 2-84,5-2 90,1 0 0,0 0-1,0 1 1,-11 8 0,11-6 21,-1 1 0,1 1-1,0-1 1,-11 15 0,17-20-83,1 1 1,-1 0-1,1 0 1,0 1-1,0-1 1,0 0-1,1 1 1,-1-1-1,1 1 1,0-1-1,1 1 1,-1 0-1,1-1 1,0 1-1,0 5 1,1-3 72,0 0 0,1 0 1,0 0-1,0 0 0,0 0 1,1-1-1,0 1 0,0-1 1,1 0-1,0 0 0,0 0 1,0 0-1,1-1 0,0 0 1,0 1-1,10 6 0,-12-9-20,1-1 1,-1 1-1,1-1 0,0 0 0,0 0 1,0-1-1,0 1 0,0-1 0,1 1 0,-1-1 1,0-1-1,1 1 0,-1-1 0,0 1 1,1-1-1,-1-1 0,0 1 0,1-1 0,-1 1 1,0-1-1,1 0 0,-1-1 0,0 1 1,0-1-1,0 0 0,0 0 0,6-4 0,-2 1-1,-1-1-1,0 0 0,0-1 0,-1 1 1,0-1-1,0-1 0,-1 1 0,1-1 0,-2 0 1,7-12-1,-8 14-67,-1-1 0,0 1 1,0-1-1,0 1 0,0-1 0,-1 0 0,0 0 1,-1 0-1,0 0 0,0 0 0,0 0 0,-1 0 1,0 1-1,-3-12 0,3 14-27,-1 0-1,0 1 1,0-1 0,0 1-1,-1-1 1,1 1 0,-1 0-1,0 0 1,1 0-1,-2 0 1,1 0 0,0 1-1,0 0 1,-1-1 0,-6-2-1,2 1-65,-1 0-1,-1 0 1,1 1-1,0 1 1,-18-4-1,-5 7-350,31-1 319,2 1 119,-1-1 0,1 1 0,-1 0 0,1 0 0,-1-1 0,1 1 1,-1-1-1,1 1 0,0 0 0,-1-1 0,1 1 0,0-1 0,0 0 0,-1 1 0,1-1 0,0 1 0,1-1 0,15 7 243,-16-7-231,6 2 117,0 0 1,-1-1-1,1 0 1,0 0-1,0 0 0,0-1 1,0 0-1,0-1 0,0 1 1,0-2-1,0 1 0,0-1 1,0 1-1,8-5 0,10-5 174,-1-1 0,33-21 0,-27 14-41,-19 13-217,10-6 54,0-1 0,-2 0 0,21-18 0,-16 9 11,0-2-1,-1 0 1,-1-1-1,27-42 1,35-81-127,15-21 21,-82 140-512,-17 29 498,1 0 1,-1 0 0,0 0 0,0 0-1,0 0 1,1 0 0,-1 1 0,0-1-1,0 0 1,1 0 0,-1 0 0,0 0-1,0 0 1,0 1 0,1-1 0,-1 0-1,0 0 1,0 0 0,0 0 0,0 1-1,0-1 1,1 0 0,-1 0 0,0 1-1,0-1 1,0 0 0,0 0 0,0 0-1,0 1 1,0-1 0,1 7-4,-1 0 0,1-1 0,-1 1 0,-1 0 0,1-1 0,-3 9 0,1 2-24,-2 11 37,-2 1 0,-1-2 0,-13 38 1,-42 80 151,6-27-176,-16 34 8,-56 167 127,21-55 213,45-97 100,-21 46 1309,76-203-1091,7-19 165,7-22-190,-3 15-502,1-1 0,1 1 0,1 0 0,0 0 0,13-20 0,-6 15-31,0 1 0,2 1 0,22-22 0,149-121-129,-110 98 39,86-81-107,-152 134 44,29-26 28,-36 33-101,0 1 1,0 0 0,1 0 0,-1 0 0,1 1 0,0 0-1,8-3 1,-12 4-111,1 1-1,-1 0 0,0-1 1,1 1-1,-1 0 1,0 0-1,1 0 0,-1 0 1,0 0-1,1 0 1,-1 0-1,1 0 0,-1 0 1,0 1-1,0-1 1,1 1-1,-1-1 0,0 1 1,1-1-1,-1 1 1,0 0-1,0-1 0,0 1 1,2 1-1,-2 1-410,1-1-1,-1 0 0,0 0 1,0 1-1,1-1 0,-2 1 0,1-1 1,0 1-1,0-1 0,0 5 1,4 27-3653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4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451 318 2560,'0'0'28,"-1"0"0,1 0 0,0 0 0,0 0 0,0 0 0,0 0 0,0 0 0,0 0 0,-1 0 0,1 0 0,0 0 0,0 0 0,0-1 0,0 1 0,0 0 0,0 0 0,0 0 0,-1 0 0,1 0 0,0 0 0,0 0 0,0 0 0,0 0 0,0-1 0,0 1 0,0 0 0,0 0-1,0 0 1,0 0 0,0 0 0,0 0 0,0-1 0,0 1 0,0 0 0,-1 0 0,1 0 0,0 0 0,0 0 0,0 0 0,1-1 0,-1 1 0,0 0 0,0 0 0,0 0 0,0 0 0,0 0 0,0 0 0,0-1 0,4-7 2921,0 4-1104,-3 3-1674,0 0 0,0 1 0,0-1 0,-1 0 1,1 0-1,0 0 0,0 0 0,-1 0 0,1 1 0,-1-1 0,1 0 0,0 0 1,-1-1-1,0 1 0,1 0 0,-1 0 0,0 0 0,1 0 0,-1 0 0,0 0 1,0 0-1,0-1 0,0 1 0,0 0 0,0 0 0,-1 0 0,1 0 0,0 0 1,0 0-1,-1 0 0,1 0 0,-1-1 0,1 1 0,-2-1 0,-36-65 2937,31 56-2733,-4-7-69,-2 2 1,0-1 0,0 2-1,-2-1 1,1 2 0,-2 0-1,0 1 1,-1 0 0,-34-18-1,44 28-266,1 0-1,-1 0 0,0 1 1,-1 0-1,1 0 1,0 0-1,0 1 0,-1 1 1,1-1-1,-1 1 1,1 0-1,-1 1 0,1 0 1,0 0-1,-1 0 0,-7 3 1,9-1-22,0-1-1,1 0 1,-1 1 0,0 0-1,1 1 1,0-1 0,0 1 0,0 0-1,0 0 1,0 0 0,1 1-1,0 0 1,0 0 0,0 0 0,1 0-1,0 1 1,0-1 0,0 1 0,-3 9-1,2-3 12,1-1 0,1 1 0,0 0 0,0 0 0,1 0 0,1 0 0,0 0 0,0 0-1,1-1 1,5 24 0,-1-19 45,0 0-1,1 0 1,1-1 0,0 0-1,1 0 1,0-1-1,15 18 1,3 0 87,2-1 0,45 38 0,-22-21 439,-43-40-440,0 0 0,-1 0 0,0 1 0,9 14 1,-13-18-111,0 0 0,-1 0 0,0 0 0,0 0 0,-1 1 0,1-1 1,-1 0-1,0 1 0,-1-1 0,1 1 0,-1 10 0,-3 4 117,0 1-1,-2 0 1,0-1 0,-15 36-1,-41 76 178,59-128-337,-16 28 96,-2-1-1,-32 41 1,15-22-3595,28-42-2374,16-29-6859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4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9376,'2'-3'6053,"-3"2"-5964,16-1 2654,26-1-1070,-34 3-1016,293-10 3504,-216 11-4319,132 20 1,-131-11-4126,-77-10 2928,11 3-1156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5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3072,'4'-1'11534,"-19"17"-9908,3-4-504,-11 15-180,1 2 1,-25 42-1,-114 176 1244,132-208-1732,2 2-1,-35 70 0,47-75-291,2 1 1,1 1-1,2 0 0,-8 65 0,14-76-60,2 1 1,1 0-1,2 0 0,0 0 1,8 43-1,-5-52-35,1 0-1,1 0 0,0-1 0,2 0 1,0 0-1,1 0 0,0-1 0,21 27 1,-9-17 38,27 25 1,-39-43-493,1 0 0,0 0-1,1-1 1,0 0 0,22 11 0,-14-10-1107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5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71 3712,'-6'4'7114,"6"-4"-6884,1 9 2645,9 8-1057,-5-13-1603,1-1 1,-1 0-1,0-1 1,1 1-1,-1-1 0,1 0 1,0-1-1,0 1 1,9 0-1,-4 0 36,24 5 148,0-2 0,1-1 0,-1-2 0,49-4 0,-68 2-378,-1-2 0,0 0 1,0 0-1,27-9 0,-21 4 157,16-6 216,-35 12-361,-1 1 1,1-1-1,-1 0 0,1 0 0,-1 0 0,0 0 1,1 0-1,-1 0 0,0 0 0,0 0 0,0 0 0,0-1 1,0 1-1,0-1 0,0 1 0,1-3 0,-1 2-30,-1-1 0,0 1-1,0 0 1,0 0-1,0 0 1,0 0 0,0 0-1,0 0 1,-1 0-1,1 0 1,-1 0 0,0 0-1,1 0 1,-1 0-1,0 0 1,0 0 0,0 1-1,-1-1 1,1 0-1,0 1 1,-3-3 0,-2-2-32,0 1 1,0-1-1,0 2 1,-9-6-1,13 9 28,0-1-1,-1 1 1,1 0-1,0 0 1,-1 1 0,1-1-1,-1 0 1,1 1 0,-1-1-1,1 1 1,-1 0-1,1 0 1,-1 0 0,0 0-1,1 1 1,-1-1-1,-4 2 1,-2 1 22,0 1 1,0 0-1,-13 8 1,-6 3 184,-193 79 508,89-39-788,129-53 109,0-1 1,-1 1 0,1 0 0,0 0-1,0 1 1,0-1 0,0 0-1,-2 4 1,4-5-22,1-1 0,-1 1-1,1-1 1,0 1 0,-1-1 0,1 1-1,0 0 1,-1-1 0,1 1-1,0 0 1,0-1 0,0 1 0,-1 0-1,1-1 1,0 1 0,0 0-1,0-1 1,0 1 0,0 0 0,0 0-1,1 0 0,-1 0 0,1-1 0,-1 1 0,1 0 0,-1 0 0,1-1 0,0 1 0,-1 0 0,1-1 0,0 1 0,0-1 0,-1 1 0,1-1 0,0 1 0,0-1 0,0 0 0,-1 1 0,1-1 0,2 0 0,36 10 245,61 7 0,-78-14-241,23 3 252,54 9-186,-85-12-81,21 5-94,-34-8 91,0 0 1,0 0-1,0 0 1,0 1 0,0-1-1,0 0 1,0 1-1,0-1 1,0 1-1,0-1 1,-1 1 0,1-1-1,0 1 1,0 0-1,-1-1 1,1 1-1,0 0 1,-1 0 0,1-1-1,-1 1 1,1 0-1,-1 0 1,1 0-1,0 1 1,-2-1-1,1 1 1,0-1-1,-1 1 1,1-1-1,-1 0 0,1 1 1,-1-1-1,0 0 1,0 0-1,1 1 0,-1-1 1,0 0-1,0 0 1,-2 1-1,-17 16-34,19-17 36,-64 42 49,3-1-100,36-23 93,-31 17 0,53-34-37,-1 1 0,1 0 1,-1 0-1,-6 7 0,11-10-2,-1 1 0,1-1 0,-1 1 0,1-1 0,-1 1 0,1-1 0,-1 1 0,1-1 0,0 1 0,-1-1 0,1 1-1,0-1 1,0 1 0,-1 0 0,1-1 0,0 1 0,0 0 0,0-1 0,0 1 0,0 0 0,0-1 0,0 1 0,0-1 0,0 1-1,0 0 1,0-1 0,0 1 0,0 0 0,1-1 0,-1 1 0,0 0 0,0-1 0,1 1 0,-1-1 0,0 1 0,1-1-1,-1 1 1,1-1 0,-1 1 0,1-1 0,-1 1 0,1-1 0,-1 0 0,1 1 0,-1-1 0,1 0 0,-1 1 0,2-1 0,70 37 224,-43-24-198,0 2 1,30 22 0,28 31 57,-74-56-30,0 1 0,-1 0 0,-1 0 0,11 18 0,-19-27 54,0 1 0,-1-1 0,0 1 0,0 0 0,0-1 0,0 1 0,-1 0 0,0 0 1,1 7-1,-2-9-58,0 0 0,0-1 0,0 1 0,0 0 0,-1-1 0,1 1 0,-1-1 0,0 1 1,0 0-1,1-1 0,-2 0 0,1 1 0,0-1 0,0 0 0,-1 1 0,1-1 0,-1 0 1,0 0-1,-2 3 0,-2-1-33,0 0 0,0 0 1,-1 0-1,1-1 0,-1 0 0,1 0 0,-1 0 1,0-1-1,-10 2 0,-2 0-189,0-2-1,-24 2 1,-67-6-2498,3-11-3826,77 7 2589,8 5 1295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5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38 5888,'-12'-25'1898,"12"25"-1863,0-1-1,-1 1 0,1 0 0,0-1 0,0 1 0,0 0 1,0-1-1,0 1 0,0 0 0,0-1 0,0 1 0,0 0 1,0-1-1,0 1 0,0-1 0,0 1 0,0 0 0,0-1 1,0 1-1,0 0 0,0-1 0,0 1 0,0 0 0,0-1 1,1 1-1,-1 0 0,0-1 0,0 1 0,0 0 0,1 0 1,-1-1-1,0 1 0,0 0 0,1 0 0,-1-1 0,1 1 1,-1 0 92,4 1 208,-1 0-1,1 1 1,0-1-1,-1 1 0,0 0 1,1 0-1,-1 0 1,0 1-1,4 3 0,3 4 532,0 0-1,0 1 0,11 18 1,23 42 1205,-34-55-1657,10 16 479,-2 1-1,-1 1 1,-2 1 0,18 60 0,-24-57-340,-2 1 1,-2 0-1,-1-1 1,-3 63 0,-1-79-377,-2 0 1,-1 0-1,0 0 1,-2 0 0,-1-1-1,0 1 1,-1-1-1,-2-1 1,-16 31-1,-103 130 302,89-129-499,-166 259-3052,147-217-3242,41-55 3509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5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1177 2720,'0'0'891,"0"17"9871,4-27-9549,3-1-762,18-54 797,0 13-902,2 2 1,35-51 0,51-40 111,-39 53-287,-21 18-176,64-109-1,13-99 305,-108 222-37,14-30 884,-34 80-1196,-6 9-69,-7 10-53,-20 58-24,23-48 190,-2 0 0,-14 23 0,-111 146 39,62-93 52,-172 285 172,178-273-136,-222 299 1623,276-392-1257,11-13-218,8-9-1,174-185-82,-145 149-180,203-190 166,-218 212-168,352-286-212,-357 293 171,92-67 96,-131 122 266,5-14-264,10-17-11,1 0 0,0 0-1,2 1 1,-11 27-1,9-9 25,1 1-1,1 0 1,2 0 0,0 39-1,4-70-30,-1 1 0,1 0-1,0 0 1,0 0 0,1-1-1,-1 1 1,0 0 0,1 0-1,0-1 1,-1 1 0,1 0-1,0-1 1,1 1 0,-1-1-1,0 1 1,1-1 0,-1 0-1,1 1 1,0-1 0,2 2-1,-3-3-16,-1-1-1,1 1 0,-1-1 1,1 0-1,0 1 0,-1-1 1,1 0-1,-1 1 0,1-1 1,0 0-1,-1 0 0,1 0 1,0 1-1,-1-1 0,1 0 1,0 0-1,-1 0 0,1 0 1,0 0-1,0 0 0,-1-1 1,2 1-1,0-1 18,0 1-1,0-1 1,-1 0 0,1 0-1,0 0 1,-1 0 0,1-1 0,1-1-1,3-3 110,0-1 0,9-13 0,-13 18-113,16-27 50,-1-1 1,-2-1 0,13-34-1,-4 9-85,-21 49-14,1-1 1,-2 1-1,1-1 0,-1 0 1,1-8-1,-3 13-12,1 1 0,-1 0 0,0-1 1,0 1-1,0 0 0,0-1 0,-1 1 0,1 0 1,-1-1-1,1 1 0,-1 0 0,0 0 0,0 0 0,0 0 1,0 0-1,0 0 0,0 0 0,-1 0 0,1 0 1,-1 0-1,1 0 0,-3-1 0,-14-13-346,13 12 376,5 4-10,1 0 0,-1 0 1,0 0-1,0 0 1,0 0-1,0 0 0,0 0 1,0 0-1,0 0 0,0 0 1,0 0-1,0 0 1,0 0-1,0 0 0,0 0 1,0 0-1,0 0 1,0 0-1,0 0 0,0 0 1,0 0-1,0 0 0,0 0 1,0 0-1,0 0 1,0 0-1,0 0 0,0 0 1,0 0-1,0 0 1,0 0-1,0 0 0,0 0 1,0 0-1,0 0 0,0-1 1,9 0-37,17-5 32,-13 3 1,0 0-1,20-2 1,-2 3 60,0 1 0,0 2 0,44 5 0,-63-3 37,0-1 0,-1 1 0,1 1 0,-1 0 0,1 1 0,-1 0-1,0 1 1,-1 0 0,0 1 0,0 0 0,16 15 0,23 31-52,-32-32 37,27 24 0,-39-40-80,1 0 0,0 0 0,0-1 0,0 0 0,0 0 1,1-1-1,0 0 0,0 0 0,10 3 0,-12-5-227,0-1 0,0 1 0,0-1 1,0 0-1,0-1 0,0 1 0,0-1 0,7-2 0,-7 2-143,28-3-1121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4:5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1026 1984,'-6'0'189,"-2"0"149,-1 0-1,1 0 0,-1 1 1,1 0-1,-14 6 10837,22-7-10971,1 0 0,-1 0-1,0 0 1,1 0 0,-1 0-1,1 0 1,-1 0-1,1 0 1,-1 0 0,1 0-1,-1 0 1,1 0 0,-1-1-1,1 1 1,-1 0 0,0 0-1,1-1 1,90-72 4001,82-73-2147,-124 95-1328,65-87 0,-80 94-667,-25 31-71,-1 1 0,0-2 0,6-15 0,-8 15-41,2 1 0,11-18 0,-15 24 33,0 0 1,7-14 0,0-2 145,-11 23-129,0 0 1,0 0 0,0 0 0,0 0 0,0 0 0,0 0 0,0 0-1,0 1 1,0-1 0,0 0 0,0 0 0,0 0 0,0 0 0,0 0-1,0 0 1,0 0 0,0 0 0,0 0 0,0 0 0,0 0-1,0 1 1,0-1 0,1 0 0,-1 0 0,0 0 0,0 0 0,0 0-1,0 0 1,0 0 0,0 0 0,0 0 0,0 0 0,0 0 0,0 0-1,0 0 1,1 0 0,-1 0 0,0 0 0,0 0 0,0 0 0,0 0-1,0 0 1,0 0 0,0 0 0,0 0 0,0 0 0,1 0 0,-1 0-1,0 0 1,0 0 0,0 0 0,0 0 0,0 0 0,0 0 0,0 0-1,0 0 1,0 0 0,0 0 0,0 0 0,1-1 0,-1 13-16,0 15 42,-2-1-1,-1 1 1,-1-1 0,-1 1-1,-12 35 1,-52 164-240,56-183 565,-35 84 0,48-127-350,0 0 0,0 0 0,0 1 0,0-1 0,0 0 0,0 0 1,0 0-1,0 0 0,-1 0 0,1 1 0,0-1 0,0 0 1,0 0-1,0 0 0,0 0 0,0 0 0,0 0 0,0 0 1,0 0-1,-1 1 0,1-1 0,0 0 0,0 0 0,0 0 1,0 0-1,0 0 0,0 0 0,-1 0 0,1 0 0,0 0 0,0 0 1,0 0-1,0 0 0,0 0 0,-1 0 0,1 0 0,0 0 1,0 0-1,0 0 0,0 0 0,0 0 0,0 0 0,-1 0 1,1 0-1,0 0 0,0 0 0,0 0 0,0 0 0,0 0 1,0-1-1,-1 1 0,1 0 0,0 0 0,0 0 0,0 0 0,0 0 1,-6-13-32,-2-18-236,-3-22-227,4 24 437,2 1 1,0-1 0,1-32 0,0 49-446,4 11 484,0 1 0,0 0 0,0 0 0,0 0 0,0 0 0,0-1 0,0 1 0,-1 0 0,1 0-1,0 0 1,0 0 0,0-1 0,0 1 0,0 0 0,0 0 0,0 0 0,0-1 0,0 1 0,0 0 0,0 0 0,0 0 0,0-1 0,0 1 0,0 0 0,0 0 0,0 0 0,0-1 0,1 1 0,-1 0-1,0 0 1,0 0 0,0 0 0,0-1 0,0 1 0,35 35-666,-32-32 741,1 1 1,-1-1 0,1 0-1,0 0 1,0-1 0,1 1-1,-1-1 1,0 0 0,1 0 0,0 0-1,-1-1 1,1 1 0,0-1-1,0 0 1,-1-1 0,1 1-1,7-1 1,6-1 209,-1 0 1,1-2-1,24-6 0,-25 6-223,55-15 234,103-40 0,-142 45-270,-1-2 0,0-1 0,-1-1 0,-1-2 0,-1-1 0,0-2 0,-2 0 0,47-50 1,-59 54-19,-11 12 4,1 0 0,-1 1 1,2-1-1,-1 1 0,0 0 0,1 0 0,0 1 0,10-7 0,-15 11-5,0 0 1,0 0-1,0 0 1,0 0-1,0 0 1,0 0-1,0 0 1,-1 0-1,1 0 1,0 0-1,0 0 1,0 1-1,0-1 1,0 0-1,0 1 1,0-1-1,-1 0 1,1 1-1,0-1 1,0 1-1,0 0 1,-1-1-1,1 1 1,0 0-1,-1-1 1,1 1 0,-1 0-1,1 0 1,-1-1-1,1 1 1,-1 0-1,1 0 1,-1 1-1,3 3 25,-1 0 0,0 0 1,-1 0-1,2 7 0,-2-2 51,0 0 0,0 0 0,-1 0 1,0 0-1,-4 20 0,-14 50 72,7-37-25,6-27-123,-3 18 37,7-23 246,1-11-264,0 0-1,0 0 1,0 0 0,0 0 0,0 0-1,0 0 1,0 0 0,0 0 0,0 1-1,0-1 1,0 0 0,0 0-1,0 0 1,0 0 0,0 0 0,0 0-1,0 0 1,0 0 0,0 0-1,0 0 1,0 0 0,0 0 0,0 1-1,0-1 1,0 0 0,0 0 0,0 0-1,0 0 1,1 0 0,-1 0-1,0 0 1,0 0 0,0 0 0,0 0-1,0 0 1,0 0 0,0 0-1,0 0 1,0 0 0,0 0 0,0 0-1,0 0 1,1 0 0,-1 0 0,0 0-1,0 0 1,0 0 0,0 0-1,0 0 1,0 0 0,0 0 0,0 0-1,0 0 1,0 0 0,0 0-1,0 0 1,1 0 0,-1 0 0,0 0-1,0 0 1,0 0 0,78-56 470,-37 30-587,2 2 0,1 2 1,74-26-1,-113 47 60,-1 0 0,1 0 0,0 0 0,-1 0 0,1 1-1,8 0 1,-12 0 40,0 0-1,0 0 1,0 0-1,0 1 1,0-1-1,0 0 1,0 0-1,0 0 1,0 1-1,0-1 1,0 1-1,-1-1 1,1 1-1,0-1 1,0 1-1,0-1 1,0 1-1,-1 0 1,1-1-1,0 1 1,-1 0 0,1 0-1,0-1 1,-1 1-1,1 0 1,-1 0-1,1 0 1,-1 0-1,0 0 1,1 0-1,-1 0 1,0 0-1,0 0 1,1 1-1,-2 3-6,1-1 0,-1 0 0,0 1 0,0-1 0,-1 0-1,1 0 1,-1 0 0,0 0 0,-2 4 0,-25 37-114,19-30 77,4-8 21,4-5 44,0 1-1,0 0 0,0-1 0,1 1 0,-1 0 0,-1 3 0,3-6-9,0 1 1,0-1-1,0 0 1,0 1-1,0-1 1,0 0-1,0 1 1,0-1-1,0 0 1,0 1-1,0-1 0,0 0 1,0 1-1,0-1 1,0 0-1,1 1 1,-1-1-1,0 0 1,0 1-1,0-1 1,0 0-1,1 0 0,-1 1 1,0-1-1,0 0 1,1 1 5,0-1 1,0 1-1,0-1 1,0 0 0,0 1-1,0-1 1,-1 0-1,1 0 1,0 1-1,0-1 1,0 0-1,0 0 1,1 0-1,6-1 60,0 0 0,0 0 0,0 0 0,-1-1-1,1 0 1,8-4 0,44-22-11,-37 17-121,83-44-296,-104 54 339,0 0-1,0 0 0,0 0 0,1 0 0,-1 1 0,0-1 0,0 1 0,0-1 0,0 1 0,5-1 0,-6 2 4,-1-1 0,0 0 0,1 0 1,-1 0-1,1 1 0,-1-1 0,1 0 0,-1 0 0,1 1 0,-1-1 0,0 0 1,1 1-1,-1-1 0,0 1 0,1-1 0,-1 0 0,0 1 0,1 0 0,3 16-161,-1 67 182,-3-83-2,0 1 0,0 0-1,0-1 1,0 1 0,1 0 0,-1-1 0,0 1-1,1 0 1,-1-1 0,1 1 0,0-1-1,0 1 1,-1-1 0,1 1 0,0-1-1,0 1 1,0-1 0,1 0 0,1 2 0,-1-1 22,0-1 1,0 0 0,1 0 0,-1 0 0,1 0 0,-1 0 0,1 0-1,-1 0 1,1-1 0,-1 0 0,5 1 0,5-1 50,-1-1 0,1 0 0,0 0 1,16-5-1,113-34-7,83-27 198,-164 44-113,-55 19-188,-15 5 26,1 0-24,-23 3-7,0 2 1,0 1-1,1 2 1,0 1-1,1 1 1,0 2-1,1 1 1,-39 24-1,56-30 65,0 1 0,0 0-1,1 1 1,0 1 0,0-1-1,1 2 1,1-1 0,0 1-1,1 1 1,-12 22 0,18-31-8,0 1 1,0-1-1,1 1 0,0-1 1,0 1-1,0 0 0,0-1 1,0 9-1,1-12-2,0 0 0,0-1 0,0 1-1,0 0 1,0 0 0,0-1 0,0 1 0,0 0 0,0 0-1,1-1 1,-1 1 0,0 0 0,0 0 0,1-1 0,-1 1-1,0 0 1,1-1 0,-1 1 0,1 0 0,-1-1 0,1 1-1,-1-1 1,1 1 0,-1-1 0,1 1 0,0-1 0,-1 1-1,1-1 1,0 1 0,-1-1 0,1 0 0,0 1 0,-1-1-1,1 0 1,0 0 0,0 0 0,0 0 0,-1 1 0,1-1-1,0 0 1,1-1 0,1 1 7,1-1 0,-1 1 0,0-1 0,0 0 1,0-1-1,0 1 0,0 0 0,0-1 0,3-2 0,95-73 78,33-23-202,-95 68 8,45-49-1,-82 80 48,-1-1 0,1 0 0,-1 0 0,1 0 0,-1 0 0,2-5-1,-3 7 39,0 0-1,0 0 1,0 0-1,0 0 1,0 0-1,0 0 0,0 0 1,0-1-1,0 1 1,0 0-1,0 0 0,0 0 1,0 0-1,0 0 1,0 0-1,0-1 0,0 1 1,0 0-1,0 0 1,0 0-1,0 0 1,0 0-1,0 0 0,0-1 1,0 1-1,0 0 1,0 0-1,0 0 0,0 0 1,-1 0-1,1 0 1,0 0-1,0 0 0,0 0 1,0-1-1,0 1 1,0 0-1,0 0 1,0 0-1,-1 0 0,1 0 1,-10 4-295,5 0 271,0-1 0,1 1 1,0 0-1,0 0 0,0 0 0,0 0 1,1 1-1,-1 0 0,1-1 1,0 1-1,1 0 0,-4 9 0,5-12 38,0 1 0,0 0 0,1-1-1,-1 1 1,1 0 0,-1 0 0,1-1-1,0 1 1,0 0 0,0 0 0,0-1 0,1 1-1,-1 0 1,1-1 0,0 1 0,0 0-1,0-1 1,0 1 0,0-1 0,0 1-1,1-1 1,-1 0 0,1 1 0,-1-1-1,1 0 1,0 0 0,0 0 0,2 2-1,2 0 31,0-1 0,0 1-1,0-1 1,0 0-1,0-1 1,0 1-1,1-1 1,-1-1-1,1 1 1,0-1 0,-1 0-1,1-1 1,0 1-1,0-1 1,-1-1-1,1 1 1,7-2-1,0-1 41,-1 0 0,0-1 0,0 0 0,0-1 0,0-1 0,-1 0 0,18-11 0,-15 6-90,0-1-1,-1 0 0,0-1 1,13-16-1,-19 20 3,228-261-115,-112 125-66,44-60-170,-148 174-45,-20 31 399,0 0 0,0 0 0,0-1 0,1 1 0,-1 0-1,0 0 1,0 0 0,0 0 0,0-1 0,0 1 0,0 0 0,0 0 0,1 0 0,-1-1 0,0 1 0,0 0 0,0 0 0,0 0 0,0-1 0,0 1 0,0 0 0,0 0 0,0 0 0,0-1 0,0 1-1,0 0 1,0 0 0,0-1 0,0 1 0,0 0 0,-1 0 0,1 0 0,0 0 0,0-1 0,0 1 0,0 0 0,0 0 0,0 0 0,0-1 0,-1 1 0,1 0 0,-2 1-48,0 0 0,0-1 0,1 1 0,-1 1 0,0-1 0,0 0 0,1 0 0,-3 3 0,-18 16-21,0 1 1,2 2-1,-20 26 0,-52 86 160,54-76-130,3 2 0,3 1 0,-25 69 0,49-110 71,1 1 0,-5 34 0,10-50 8,1 1 0,1-1 0,-1 1 0,1 0-1,1 0 1,-1-1 0,1 1 0,0-1 0,0 1 0,1-1 0,0 1-1,0-1 1,4 8 0,-4-12-3,0 1-1,-1-1 1,1 0-1,0 0 1,0 0-1,0 0 1,0 0-1,1-1 1,-1 1-1,0 0 1,1-1-1,-1 0 1,1 1 0,0-1-1,-1 0 1,1-1-1,0 1 1,0 0-1,-1-1 1,1 1-1,3-1 1,6 0 73,0 0 1,0-1 0,21-4-1,-32 5-100,18-4-9,1 0-1,-1-1 1,0-1-1,0-1 1,0 0-1,-1-2 1,-1 0-1,1-1 1,-1 0-1,-1-2 1,0 0-1,-1-1 1,0 0-1,14-17 0,-6 1-35,35-61-1,13-41-87,-40 71 65,14-22 34,32-64 29,-62 107 21,-14 37-57,0-1 0,0 0 0,-1 0 0,1 0 0,-1 0-1,0 0 1,0 1 0,0-1 0,0 0 0,-1 0 0,0-4 0,1 6 29,-1 1 0,1-1 0,0 1 0,0-1 0,0 1 0,-1-1 0,1 1 0,0-1 0,-1 1 0,1-1 0,-1 1 0,1-1 0,0 1 0,-1-1 0,1 1 0,-1 0 0,1-1 0,-1 1 0,1 0 0,-1-1 0,0 1 0,1 0 0,-1 0 0,1 0 0,-1 0 0,1-1 0,-1 1 0,0 0 0,1 0 0,-1 0 0,1 0 0,-1 0 0,0 0 0,1 0 0,-1 1 0,1-1 0,-1 0 0,0 0 0,0 1 0,-2 0-2,0 0 0,0 1-1,0 0 1,0-1 0,1 1-1,-5 5 1,-3 2 55,2 0 0,0 2 1,0-1-1,1 1 0,0 0 1,1 0-1,0 0 0,1 1 1,-5 14-1,-3 18 234,-10 56 0,15-59-222,-1 9 30,2 1-1,0 87 1,7-121 8,1-1 1,0 1-1,7 28 0,-5-37-761,-1 1 0,1-1 0,7 13 0,-8-17-516,1 0 0,0 0 0,0 0 0,0 0 0,0 0 0,1 0 0,4 3 0,11 6-2958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0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88 4160,'-6'-6'955,"5"5"-665,0-1 0,0 1 1,0 0-1,-1-1 0,1 1 1,0 0-1,-1 0 0,1 0 1,-1 0-1,0 0 0,1 1 0,-1-1 1,1 0-1,-1 1 0,-2-1 1,-5 1 3416,16 7-1025,3 5-2364,1 0 0,0-1 0,1 0 0,0 0 0,1-1 0,0-1 0,0 0 0,1-1 0,0-1 0,0 0 0,1-1 0,0 0 0,0-1 0,0-1 0,28 5 0,-3-6 48,0-1 0,74-5 1,77-26 102,-179 27-412,11-3 64,42-14 0,-59 17-61,0 0 0,0-1-1,-1 0 1,1 0 0,-1 0 0,0-1 0,0 0 0,0 0 0,0 0-1,-1 0 1,0-1 0,5-5 0,-8 8-63,0 0 0,0 0 1,0 0-1,0 0 0,0 0 1,0 0-1,0 0 0,-1 0 0,1-1 1,-1 1-1,1 0 0,-1 0 0,0-1 1,0 1-1,0 0 0,0-1 1,0 1-1,-1 0 0,1 0 0,-1 0 1,1-1-1,-1 1 0,0 0 0,0 0 1,0 0-1,0 0 0,-2-3 1,0 2-13,0 0 1,0 0 0,0 0 0,0 0 0,0 0 0,-1 1 0,1 0 0,-1-1 0,0 1-1,1 1 1,-1-1 0,0 0 0,0 1 0,-6-1 0,-9-1-60,1 0 0,-1 2 0,1 0 0,-21 3 0,-76 12 140,90-10-60,1 1 1,0 1-1,0 1 1,0 2-1,1 0 0,0 1 1,1 2-1,0 0 1,-32 24-1,35-21-24,2 1 0,0 0 0,-26 32 1,35-36 98,-1 1 1,1-1 0,1 1 0,0 1 0,1-1-1,-8 28 1,13-38-51,1 0 0,0 0 0,-1 0-1,1 1 1,0-1 0,1 0 0,-1 0-1,1 0 1,-1 0 0,1 1 0,0-1-1,0 0 1,0 0 0,0 0 0,1-1-1,-1 1 1,1 0 0,0 0 0,0-1-1,0 1 1,0-1 0,0 0 0,4 3-1,3 3 4,0-1-1,0 0 1,1 0-1,0-1 0,14 6 1,15 4 20,1-3-1,74 17 1,-7-3-39,-107-27-11,0 0 0,1 0 0,-1 0 0,0 0 0,0 0 1,1 0-1,-1 0 0,0 0 0,1 0 0,-1 0 0,0 0 0,0 0 0,1 0 0,-1 0 0,0 0 1,0 0-1,1 1 0,-1-1 0,0 0 0,0 0 0,0 0 0,1 0 0,-1 1 0,0-1 0,0 0 1,0 0-1,1 1 0,-1-1 0,0 0 0,0 1 0,-9 1 131,-1 0-104,-302 66 124,258-52-336,54-16 182,0 0 0,0 0 0,0 0 1,-1 0-1,1 0 0,0 0 1,0 0-1,0 0 0,-1 1 0,1-1 1,0 0-1,0 0 0,0 0 1,-1 0-1,1 0 0,0 0 0,0 1 1,0-1-1,0 0 0,-1 0 0,1 0 1,0 0-1,0 1 0,0-1 1,0 0-1,0 0 0,0 0 0,0 1 1,0-1-1,0 0 0,0 0 1,-1 0-1,1 1 0,0-1 0,0 0 1,0 0-1,0 0 0,0 1 1,0-1-1,1 0 0,-1 0 0,0 0 1,0 1-1,0-1 0,0 0 1,0 0-1,0 0 0,0 1 0,0-1 1,0 0-1,1 0 0,-1 0 0,0 0 1,0 1-1,0-1 0,14 11 122,-5-3-83,-7-7-43,-1 0 0,0 1 0,0-1 0,0 0 0,0 1 0,0-1 0,-1 1 0,1-1 0,0 1 0,-1-1 0,1 1 1,-1 0-1,1-1 0,-1 1 0,0 0 0,0 2 0,0-1-18,0 0 0,-1 1 1,1-1-1,-1 0 0,0 0 1,0 0-1,0 0 1,-2 4-1,-4 5-58,-1-1-1,1 1 1,-14 13 0,9-10 120,0 1-66,2-1-1,0 1 0,1 1 1,-7 18-1,14-30 17,1 0-1,-1-1 1,2 1-1,-1 0 1,0 0-1,1 0 1,0 0-1,0 0 1,0 0-1,1 0 1,0 0-1,0 0 1,0 0-1,1 0 1,-1 0-1,1-1 1,4 8-1,3 4 18,0 0 0,1-1 0,19 20 1,-10-14 88,2-1 0,0-1 0,47 32 0,18 14 683,-74-50-466,-11-15-297,-1 1 1,0-1-1,1 1 1,-1 0-1,0-1 1,0 1-1,0-1 0,1 1 1,-1 0-1,0-1 1,0 1-1,0 0 1,0-1-1,0 1 0,0 0 1,0-1-1,0 1 1,-1 0-1,1-1 1,0 1-1,0-1 0,0 1 1,-1 0-1,1-1 1,0 1-1,-1-1 1,1 1-1,0-1 0,-1 1 1,-3 3-2,0-1 1,1 0-1,-1-1 0,0 1 1,0-1-1,-1 0 1,1 0-1,-9 3 0,-1-1-108,-28 5 0,2-4-1129,-69-1 0,10-8-3175,86 4 2766,1-1-1,-1 0 0,0-1 0,-22-7 0,9-3-1942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0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466 233 3072,'2'8'7963,"-1"-8"-7722,5 0 4109,-7-5-2169,-1 2-2054,1 0 1,-1-1-1,1 1 0,0-1 0,0 1 0,1-1 0,-1 1 0,0-5 0,1 3-27,-1 0 0,0 0 1,0 0-1,0 0 0,-1 0 0,-2-7 1,-3-1 200,-1-1 1,0 1-1,0 1 1,-2-1-1,-15-15 1,19 21-215,-2 1 0,1 0 0,0 0 1,-1 1-1,0 0 0,-1 0 0,1 1 0,-1 0 0,1 1 0,-16-4 1,10 4-81,0 1 1,-1 1 0,1 0-1,-1 1 1,1 0-1,0 2 1,-1-1 0,1 2-1,0 0 1,0 0-1,1 2 1,-1 0 0,-21 10-1,30-12 2,1-1-1,-1 1 1,1 0-1,0 1 0,0-1 1,0 1-1,0-1 1,1 1-1,-1 0 0,1 1 1,0-1-1,0 0 0,1 1 1,-1 0-1,1 0 1,0 0-1,0 0 0,-1 5 1,2-5 12,1-1-1,-1 0 1,1 0 0,0 1-1,0-1 1,0 0 0,0 0-1,1 1 1,0-1 0,0 0-1,0 0 1,0 0 0,0 0-1,1 0 1,0 0 0,0 0 0,0 0-1,1-1 1,-1 1 0,1-1-1,-1 0 1,1 0 0,4 4-1,21 14 252,0 0-1,2-2 0,46 23 1,19 12 200,-84-47-413,-1 1 1,1 0 0,-1 1 0,0 0 0,-1 0 0,0 1 0,-1 0-1,10 15 1,-13-16 33,-1 1-1,0-1 1,0 1 0,-1 0-1,0 1 1,0-1-1,-1 0 1,0 12 0,0 2 155,-1-1 0,-4 36 1,0-37-171,-1 0 0,-1-1 0,-1 0 0,0 0 0,-18 37 0,8-27 17,0-2 0,-2 0 0,-23 28 0,30-44-98,1 0 0,-2-1 0,0 0 0,-26 19 0,28-25-980,0 0-1,-12 6 1,13-11-2073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378 507 8128,'-20'-3'7594,"19"3"-7487,-41 0 4009,30 1-3504,-1 0 0,-24 6 0,27-4-433,-7 1 161,-1 1 1,1 0 0,0 2 0,-24 12-1,21-7 229,-36 29 0,50-36-559,0 0 0,0 1 0,0 0 0,1 0 0,0 0 0,0 0 0,1 1 0,0 0 0,-5 12 0,8-18-28,1 1 0,0-1 0,0 1 0,0-1 0,0 1 1,1-1-1,-1 0 0,0 1 0,0-1 0,1 1 0,-1-1 1,1 0-1,0 1 0,-1-1 0,1 0 0,0 0 0,0 1 1,-1-1-1,1 0 0,0 0 0,0 0 0,0 0 1,1 0-1,-1 0 0,0 0 0,0-1 0,0 1 0,1 0 1,-1-1-1,0 1 0,1-1 0,-1 1 0,0-1 0,3 1 1,2-2-25,-1 0 0,0 0 1,1-1-1,-1 1 1,0-1-1,0-1 0,0 1 1,0-1-1,0 1 1,-1-1-1,1-1 0,5-4 1,-4 3-10,8-6 6,0 0 0,-1-1 0,0 0 0,-1-1 1,0-1-1,-1 0 0,0 0 0,-2-1 0,15-28 1,-10 10 198,-1 0-1,-2 0 1,-1-2 0,-2 1 0,-1-1 0,4-61 0,-10 82-33,-1-1 0,-1 1 1,-1-1-1,0 1 0,0 0 0,-1-1 1,-8-18-1,9 28-140,0 0 1,0 0-1,-1 0 0,1 0 1,-1 0-1,-1 0 1,1 1-1,-1-1 0,0 1 1,0 0-1,0 0 0,0 1 1,-1-1-1,1 1 0,-1 0 1,0 0-1,0 0 0,0 1 1,0 0-1,0 0 1,-7-2-1,3 3-333,1-1 0,-1 1 0,0 1 0,1 0 1,-16 1-1,17 0-476,0 1 0,1-1 0,-1 1 0,-9 4 0,15-6 635,0 1-1,0-1 0,0 0 0,0 1 0,1-1 0,-1 1 0,0-1 0,0 1 0,1-1 0,-1 1 0,0-1 1,1 1-1,-1 0 0,0-1 0,1 1 0,-1 0 0,1 0 0,-1 0 0,1-1 0,-1 1 0,1 0 0,0 0 1,-1 0-1,1 0 0,0 0 0,0 0 0,0 0 0,0 0 0,0-1 0,0 3 0,0-1-59,1-1 0,-1 1 0,1-1 0,0 1 0,0-1-1,0 0 1,0 1 0,0-1 0,0 0 0,0 0 0,0 1 0,0-1-1,1 0 1,-1 0 0,0 0 0,1 0 0,-1-1 0,2 2-1,26 10-3932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0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 7552,'-5'-12'13034,"21"11"-9909,394-66 532,-381 63-3527,63-14-885,-53 10-5679,-26 7 3916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0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16 3072,'9'-16'11829,"-12"17"-11584,0-1 1,0 1 0,1-1-1,-1 1 1,0 0-1,0 0 1,1 0-1,-1 0 1,0 1-1,1-1 1,-1 1-1,-3 3 1,-25 25 503,19-16-524,1 0 1,1 1-1,0 0 0,1 0 0,-8 20 0,-30 85 762,36-88-744,-15 43 229,3 0 0,4 1 0,3 1 0,4 1 0,-4 113 0,15-132-321,3-1 0,2 1-1,18 90 1,-11-101-239,3-1 0,1 0 0,22 46 0,-35-88-273,0-1-1,1 1 1,0 0-1,0-1 1,0 0 0,1 1-1,4 3 1,-6-6 0,-1-1 0,1 0 0,0 1 0,0-1 1,0 0-1,0 0 0,0 0 0,0 0 0,0-1 0,0 1 0,0 0 1,0-1-1,0 0 0,0 1 0,1-1 0,-1 0 0,0 0 0,0 0 1,0 0-1,5-2 0,-2 1-781,0-1-1,0-1 1,1 1-1,4-4 1,24-15-2703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1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20 116 3904,'-19'-5'10090,"19"8"-9650,0 0-1,0-1 1,1 1 0,-1-1-1,1 1 1,0-1-1,0 1 1,0-1-1,0 1 1,2 3 0,0-2-217,0 0 0,0 0 0,0-1 0,0 1 0,5 3 0,5 3-82,0-1 0,21 11-1,-33-19-85,14 7 66,0 0 1,1-1-1,0-1 0,0 0 1,1-2-1,0 0 1,0 0-1,0-2 1,0 0-1,0-1 0,0 0 1,19-3-1,-9 1-37,6-1 51,34-7 0,-58 8-84,-1-1 0,0 0 0,0-1 0,0 0 0,0 0 0,0 0 0,-1-1 0,1-1 0,7-5 0,-13 8-51,-1 1-1,1 0 1,-1-1-1,1 1 1,-1-1-1,0 0 1,0 1-1,0-1 1,0 0-1,0 0 1,0 0-1,-1 0 1,1 0-1,-1 1 1,1-1-1,-1-2 1,1 0 1,-1 0 1,0 0-1,0 0 1,-1 1-1,1-1 1,-1 0-1,0 1 1,-2-5-1,0 0 24,0 0 0,-1 0-1,0 0 1,-1 1 0,1 0 0,-2 0-1,-5-7 1,4 7-65,0 0 0,0 0-1,0 1 1,-1 0 0,0 1 0,0 0 0,-1 0 0,0 0 0,1 1-1,-1 0 1,-1 1 0,1 0 0,0 1 0,-1 0 0,1 0-1,-19 0 1,22 2 22,0 1-1,1-1 0,-1 2 0,1-1 0,0 0 1,-1 1-1,1 0 0,0 1 0,0-1 0,0 1 1,0 0-1,0 0 0,1 0 0,-5 4 0,-7 8 69,1 0 1,-18 23-1,30-34 12,-11 13 54,1 1-1,-11 21 1,19-32-136,-3 7 166,0 1 1,1 0-1,-10 27 0,17-40-117,0-1 1,-1 0-1,1 0 1,0 1-1,0-1 0,0 0 1,0 0-1,0 1 0,0-1 1,1 0-1,-1 0 1,0 1-1,0-1 0,1 0 1,-1 0-1,1 0 1,-1 1-1,1-1 0,1 2 1,0-1 26,1 1 1,-1-1 0,1 1-1,-1-1 1,1 0 0,0 0-1,4 2 1,5 3 107,1-1 0,23 7 0,-35-13-161,13 4 78,0-1 0,1 0 0,24 0 0,-25-2-84,-1 0 1,1 1 0,20 5 0,-32-6 151,-2-1-148,-1 0 0,1 0 1,-1 0-1,1 0 0,0 0 0,-1 0 1,1 0-1,0 0 0,-1 0 0,1 0 1,-1 1-1,1-1 0,0 0 0,-1 0 1,1 0-1,0 0 0,0 1 0,-1-1 1,1 0-1,0 0 0,-1 1 1,1-1-1,0 0 0,0 1 0,0-1 1,-1 1-1,-2 2-19,-13 6-84,0-1-1,-23 8 1,22-9 112,0 0 0,-19 11 0,-45 33 134,79-50-154,0 0 1,0 1 0,0-1-1,0 1 1,0-1 0,0 1-1,0-1 1,1 1 0,-1 0 0,1 0-1,-1 0 1,1 0 0,0 0-1,-2 4 1,3-4 7,0-1-1,0 1 1,0-1-1,0 1 1,0 0-1,0-1 1,0 1-1,0 0 1,1-1-1,-1 1 1,1-1-1,-1 1 1,1-1-1,-1 1 1,1-1-1,0 1 1,0-1-1,0 0 1,0 1-1,2 1 1,5 6 165,0-1 0,15 11 1,-14-12-188,-1 0 0,0 0 0,10 14 0,61 103-131,-43-64 118,-9-20 149,-14-21 75,20 37 0,-32-54-158,0 0 0,0 0 0,0 0 0,0 1 0,-1-1 0,1 0 0,-1 0 0,1 1 0,-1 2 0,0-4-13,0 0 0,-1 1 0,1-1 0,0 0 1,-1 0-1,1 0 0,-1 1 0,1-1 0,-1 0 0,0 0 1,1 0-1,-1 0 0,0 0 0,0 0 0,0 0 1,0 0-1,-1 1 0,-3 1 28,0 1 0,-1-1 1,1 0-1,-1 0 0,1-1 0,-1 0 1,0 0-1,0 0 0,-8 1 0,-3-1-1,1 0 0,-22 0 0,28-2-281,-1-1 1,0 0-1,0-1 1,-19-6-1,24 6-585,0 0 0,0 0-1,0-1 1,0 0 0,0 0-1,0-1 1,1 0 0,-8-7-1,11 10 429,1 0 0,0-1 0,0 1 0,0-1 0,0 1 0,1-1 0,-1 1 0,0-1 0,1 0 0,-1 1 0,1-1 0,-1 0 1,1 0-1,0 1 0,0-1 0,-1 0 0,1 0 0,1 0 0,-1 1 0,0-1 0,1-2 0,-1 4 258,4-22-3564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1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37 3136,'-3'-25'5903,"3"13"4220,1 14-9899,0 1-1,-1-1 1,2 0-1,-1 0 1,0 1-1,3 2 1,2 5 190,9 22 235,0 1 0,11 43 1,13 72 229,-2-7-288,-35-136-564,13 46 398,-1-1 0,10 82 0,-20-64-107,-2 0 1,-4 0 0,-3 0 0,-14 71 0,6-79 9,-30 82 1,32-107-261,-1-2-116,-1 0 0,-34 59 0,43-85-376,-1 1-1,-1-1 0,1 0 1,-1 0-1,0 0 0,-1-1 0,0 0 1,0 0-1,-8 5 0,6-6-2211,0 0 0,0-1-1,-1 0 1,-15 5 0,5-1-1796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1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2816,'56'0'14980,"4"0"-7704,11 0-5419,96 0-5587,-109 0 5613,-40 0-1884,192 8 189,-16 9 281,-157-17 466,-25 0-3082,1 0-5014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1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 4224,'-9'-7'2930,"7"6"-1585,1 0 0,-1 0 0,0 0 0,1 0 0,-1 1 0,0-1 0,-3 0 0,0 1-1260,1 1 581,1 0 0,-1-1 0,1 0 0,-1 1 0,-3-2 0,4 1 1461,21-1-1327,401-5 2037,-194 7-2597,-143 1 81,-40 0-1879,1-1-6394,-36 0 2448,6 2 1798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1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3808,'1'-7'7205,"2"-1"-2948,0 7-2521,-1 8 2420,-6 111-2131,2 40-919,3 52-343,-2-113-17,-1-92-1115,-2-9-2026,-3-10-2382,4-10-1434,2 7 1270,1 12 2824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4992,'-24'-5'8650,"36"6"-3866,8-1-3045,-3-1-763,176-6 2197,54 1-1925,-42 7-823,-115-2-647,-88 1-413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1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15 201 6880,'-14'-6'3968,"34"-5"1274,130-81-45,-48 26-3861,-93 61-1187,0 0 1,15-5-1,-20 9-94,-1 0-1,0 0 1,0 0 0,1 1 0,-1-1 0,1 1 0,-1 0-1,1 0 1,-1 0 0,7 1 0,-9-1-39,1 1 0,-1 0 1,1 0-1,-1-1 0,1 1 0,-1 0 1,0 0-1,1 0 0,-1 0 0,0 1 0,0-1 1,0 0-1,0 0 0,2 4 0,10 20 247,-12-23-214,1 6 23,1 0 0,-1 0 1,0 0-1,-1 0 1,0 0-1,0 10 0,-3 48 174,1-54-196,-1 0 0,0 0 0,0 0 1,-1 0-1,-1 0 0,0-1 1,0 1-1,-2-1 0,1 0 0,-1-1 1,-1 1-1,1-1 0,-13 13 1,7-9-5,-1 0 1,-1-1-1,0 0 0,-1-1 1,0-1-1,-30 17 1,12-11 102,-1-2 1,-49 14-1,64-29-67,14-2-40,10 0-27,31-6 375,0 1 1,0 2-1,41 0 1,-65 4-349,86 0 352,-83 2-383,1 1 0,0 0 0,-1 1 0,19 6 0,-8-1-168,6 2-394,-13-2-3600,-18-8 3515,-1 0-1,1 0 0,0 0 1,0 0-1,0 0 1,-1 0-1,1 0 0,0 0 1,0 0-1,0 0 0,-1 0 1,1 0-1,0 0 1,0-1-1,0 1 0,1-1 1,3-1-2403,9 1-1131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2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10 5056,'0'-9'16650,"-1"23"-16155,0 0-1,-1 0 1,0 0 0,-2 0-1,1 0 1,-2-1 0,-11 26-1,10-28-418,0-1 0,0 0 0,-1-1 0,-1 1 0,-12 12-1,-48 36 224,28-25-194,-179 143 180,175-142-245,33-25-29,-1 1 27,-1-1 1,-15 9-1,25-16-20,0 0 0,-1-1 0,1 1 0,0-1 0,-1 0 0,1 0 0,-1 0-1,0-1 1,1 1 0,-1-1 0,1 0 0,-1 0 0,0 0 0,-4-1 0,6 1-35,0-1 1,1 1-1,-1-1 0,0 0 1,0 0-1,0 0 1,0 0-1,1 0 1,-1 0-1,0 0 0,1-1 1,-1 1-1,1-1 1,0 1-1,-1-1 0,1 0 1,-2-3-1,-1 0-68,-2-4-1,1 0-1,0 0 1,0-1 0,1 1-1,0-1 1,0 0 0,1 0-1,1-1 1,-1 1 0,2-1-1,0 1 1,0-1 0,1 0-1,0 1 1,2-17 0,0 22 71,-1-1 0,1 1 0,0 0 0,0 1 1,0-1-1,1 0 0,0 0 0,0 1 1,0 0-1,0 0 0,1 0 0,-1 0 1,1 0-1,5-4 0,-3 4 61,-1 0 0,1 1 0,0-1-1,0 1 1,0 0 0,0 0 0,1 1 0,-1 0 0,1 0-1,10-1 1,1 1 97,1 1 0,-1 1 0,1 1 1,-1 1-1,0 0 0,1 2 0,-1-1 0,-1 2 0,1 1 0,0 0 0,-1 1 0,27 16 0,-24-11-21,-1 1 0,-1 1-1,0 0 1,-1 1 0,-1 1 0,0 1-1,-1 0 1,-1 1 0,22 37-1,40 63-777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1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0 672 4640,'4'2'401,"1"0"0,-1 0 0,0-1 0,0 0 1,1 0-1,-1 0 0,1 0 0,-1-1 0,1 0 0,-1 0 0,10-1 1,5-1 1204,27-7 0,-20 2-890,-1-1 1,1-1-1,-2-2 0,42-23 0,-30 12-381,-1-2 1,41-37-1,-75 60-355,0 0 0,-1 1 0,1-1 0,0 1 0,0-1 1,-1 1-1,1-1 0,0 1 0,0-1 0,0 1 0,0 0 0,0 0 0,-1-1 1,1 1-1,0 0 0,0 0 0,2 0 0,-3 0 5,1 0 0,-1 1-1,0-1 1,1 0 0,-1 1 0,1-1 0,-1 0-1,0 1 1,1-1 0,-1 0 0,0 1-1,1-1 1,-1 1 0,0-1 0,0 1-1,1-1 1,-1 1 0,0-1 0,0 1 0,0-1-1,0 1 1,1-1 0,-1 1 0,0-1-1,0 1 1,0-1 0,0 1 0,0-1 0,-1 1-1,1-1 1,0 1 0,0-1 0,0 1-1,-1 0 1,-2 17 0,-2 0 0,-1 0 0,0-1 0,-16 31 0,6-12 37,-223 521 2346,233-541-2253,-42 97 2138,43-103-1077,6-15-117,7-20-526,78-187 117,-62 155-655,57-97 0,-17 35 9,-27 48 45,55-120-198,17-32-406,-105 215 513,1 0 0,0 1 0,1 0 0,-1-1 0,10-8 0,-14 15 29,1 0-1,-1 0 1,0 0 0,0 0-1,1 0 1,-1 0-1,0 0 1,1 0-1,-1 0 1,1 1-1,-1-1 1,1 1 0,-1-1-1,1 1 1,0-1-1,-1 1 1,1 0-1,0 0 1,-1 0-1,1 0 1,-1 0-1,1 0 1,0 0 0,-1 1-1,1-1 1,0 1-1,-1-1 1,1 1-1,-1-1 1,1 1-1,-1 0 1,0 0 0,1 0-1,-1 0 1,0 0-1,1 0 1,0 1-1,2 3-17,-1-1 0,1 1-1,-1 0 1,0 0-1,-1 1 1,1-1 0,-1 0-1,0 1 1,0-1 0,-1 1-1,0 0 1,2 11 0,-2 6-19,-1 42 1,-1-41 54,-1 0 0,-1 0 1,-1 0-1,-13 42 0,7-37 138,-19 35 0,23-53-62,0 1 1,-1-1-1,0-1 0,-1 1 0,-16 16 1,19-23-23,0 0 0,0-1 1,0 1-1,0-1 1,-1 0-1,1 0 1,-1-1-1,0 0 0,-9 3 1,11-4-36,1 0 0,-1-1 0,1 0 0,-1 1 0,1-1 0,0 0 0,-1 0 0,1-1 0,-1 1 0,1-1 0,-1 0 0,1 0 0,0 0 0,-1 0 0,1-1 0,0 1 0,0-1 0,-4-2 0,4 2 49,0-1-43,0 1 0,0 0 0,0-1 0,1 1 0,-1-1 0,-3-5 1,6 7-35,-1 0 0,1 0 0,-1 0 0,1 0 1,0 1-1,0-1 0,-1 0 0,1 0 0,0 0 1,0 0-1,0 0 0,0 0 0,0 0 1,0 0-1,0 0 0,1 0 0,-1 0 0,0 0 1,0 1-1,1-1 0,-1 0 0,0 0 1,1 0-1,-1 0 0,1 0 0,0 1 0,-1-1 1,1 0-1,-1 1 0,1-1 0,0 0 0,0 1 1,1-2-1,11-7-47,0 1 0,1 0-1,1 0 1,-1 2 0,24-8 0,-25 9 70,8-2-4,1 1 1,37-6-1,-15 4-13,106-19-182,-41 9 46,116-36 0,-145 23 153,8-1 597,-83 31-561,-5 1-64,0 0 1,0 0-1,1 0 0,-1 0 1,0 0-1,0 0 1,1 0-1,-1 0 1,0 0-1,0 0 1,0 0-1,1 0 0,-1 0 1,0 0-1,0-1 1,1 1-1,-1 0 1,0 0-1,0 0 1,0 0-1,0 0 1,1-1-1,-1 1 0,0 0 1,0 0-1,0 0 1,0 0-1,0-1 1,1 1-1,-1 0 1,0 0-1,0 0 0,0-1 1,0 1-1,0 0 1,0-1-1,0 1-10,-1 0-1,1 0 1,0 0-1,-1 0 1,1 0-1,0-1 1,-1 1-1,1 0 1,-1 0-1,1 0 1,0 0-1,-1 0 1,1 0-1,-1 0 1,1 1-1,0-1 1,-1 0-1,1 0 1,0 0-1,-1 0 1,0 1-1,1-1-41,-47 39-334,-64 44 208,103-77 169,-147 111-12,153-115 65,1-1-1,0 1 0,-1-1 0,1 1 1,0 0-1,0-1 0,0 1 1,0 0-1,0 0 0,1 0 0,-2 3 1,2-5-23,0 1 1,0-1-1,0 1 0,0 0 1,0-1-1,0 1 1,0 0-1,0-1 1,0 1-1,0-1 0,0 1 1,0 0-1,0-1 1,1 1-1,-1-1 1,0 1-1,0-1 0,1 1 1,-1-1-1,0 1 1,1-1-1,-1 1 1,1-1-1,-1 1 0,1-1 1,-1 1-1,1-1 1,-1 0-1,1 1 1,-1-1-1,1 0 0,-1 0 1,1 1-1,-1-1 1,1 0-1,0 0 0,-1 0 1,1 0-1,-1 0 1,1 1-1,1-1 1,6 0 117,0-1 0,-1 1 0,1-1 0,0 0 0,12-4 0,-5 2-62,-4 0-46,0 0 0,-1-1 1,1 0-1,-1-1 1,0 0-1,0 0 1,-1-1-1,0 0 1,0-1-1,0 0 1,-1 0-1,0-1 0,0 0 1,-1-1-1,0 1 1,0-1-1,-1-1 1,8-16-1,1-4-827,-17 33 716,1 1-1,0-1 1,0 0 0,0 1 0,0 4-1,-3 8 34,1-6 24,0-1 0,1 1 0,-3 19 1,5-25 43,0 0 1,0 0-1,0 0 1,0 0-1,1 0 1,0-1-1,0 1 1,0 0-1,0 0 1,0-1-1,1 1 1,-1-1-1,4 5 1,-5-7-4,2 2 32,0 0-1,1 0 0,-1 0 1,0 0-1,1-1 1,3 3-1,-5-4-22,1 0 0,-1 0-1,1-1 1,-1 1 0,1 0-1,0-1 1,-1 0 0,1 1 0,0-1-1,-1 0 1,1 0 0,0 0 0,-1 0-1,1 0 1,3-1 0,5-1 52,0-1 0,-1 0 0,1-1 0,11-5 0,-1-1-36,29-10 39,-1-3 1,-1-2-1,66-45 0,-96 55-72,-1 0-1,-1 0 0,14-19 0,-1 2-17,-18 20-57,-9 10 61,0 1 0,0-1 0,0 1 0,0 0 0,0-1 0,0 1 0,1 0 0,-1 0 0,1 0 0,-1 0 0,1 0 0,-1 0 0,3-1 0,-3 2 4,1 0 1,-1-1-1,1 1 0,0 0 0,-1 0 1,1 0-1,-1 1 0,1-1 0,-1 0 0,1 1 1,-1-1-1,1 1 0,-1-1 0,1 1 1,-1 0-1,0-1 0,1 1 0,-1 0 0,0 0 1,1 0-1,-1 0 0,0 0 0,0 0 0,0 0 1,0 1-1,0-1 0,0 0 0,1 3 1,3 5-52,1 1 1,-1-1 0,3 11 0,-6-14 54,2 5-3,0 1 0,-2 0 0,1 0 0,-2 1 0,1-1 1,-2 0-1,0 15 0,-1-16-8,1 1 0,1-1-1,-1 0 1,2 0 0,0 0 0,0 0 0,1 0 0,7 19 0,-9-29 26,-1 0 0,1-1 0,0 1 0,0 0 0,0 0 0,-1 0 0,1 0 0,0-1 0,0 1 0,0 0 0,0-1 0,0 1 0,1-1 0,-1 1 0,0-1 0,0 1 0,0-1 0,0 0 0,0 0 0,1 0 0,-1 0 0,2 0 0,30-2 307,-23 1-309,3-1 8,0-1 0,0-1 1,-1 0-1,20-9 0,15-6 10,12-1-145,77-23 158,93-24 35,-214 62-64,0 0-1,0-2 0,18-10 1,-29 15-7,-4 2-14,0 0 0,1 0 0,-1 0 0,0 0 0,1 0 0,-1-1 0,0 1 0,1 0 0,-1 0 0,0 0 0,0-1 0,1 1 0,-1 0 0,0 0 0,0-1 0,1 1 0,-1 0 0,0-1 0,0 1 0,0 0 0,0 0 0,1-1 0,-1 1 0,0 0 0,0-1 0,0 0 0,-1 1-51,0 0 0,0 0 0,0 0 0,-1 0 0,1 0 0,0 0 0,0 0 0,0 0 0,0 0 0,-2 1 0,-52 20-247,-79 40 1,84-36 205,31-16 121,0 1 1,1 1 0,0 0-1,1 1 1,-21 19 0,37-29-10,-1-1 1,1 1-1,0-1 1,0 1-1,-1 0 1,1-1-1,0 1 1,0 0-1,1 0 1,-1 0-1,0 0 1,0 0 0,1 0-1,0 0 1,-1 0-1,1 2 1,0-3 3,0-1 0,0 1 0,1 0 0,-1 0 1,0 0-1,0 0 0,1 0 0,-1-1 1,1 1-1,-1 0 0,1 0 0,-1-1 0,1 1 1,-1 0-1,1-1 0,0 1 0,-1-1 0,1 1 1,0-1-1,0 1 0,-1-1 0,1 1 0,0-1 1,0 0-1,0 1 0,-1-1 0,1 0 0,0 0 1,0 1-1,0-1 0,0 0 0,0 0 0,0 0 1,0 0-1,-1 0 0,3-1 0,14-1 128,1 0-1,-1-2 1,0 0-1,0-1 0,19-8 1,-19 5-74,0 1 0,0-2 0,26-18 0,40-40 193,-76 61-422,0-1-1,0 0 1,-1 0 0,0-1-1,0 0 1,9-16 0,-15 24 143,0-1-1,0 1 1,0 0 0,1 0 0,-1-1 0,0 1-1,0 0 1,0-1 0,0 1 0,0 0-1,0 0 1,0-1 0,1 1 0,-1 0-1,0-1 1,0 1 0,0 0 0,0-1-1,0 1 1,0 0 0,0 0 0,-1-1 0,1 1-1,0 0 1,0-1 0,0 1 0,0 0-1,0-1 1,-8 2-462,-13 11 37,18-9 414,-60 50-161,56-46 170,0 1 0,1-1 0,0 1 0,0 0 0,0 1 0,-4 11 0,8-17 30,1 0-1,0 0 1,0 0-1,0 0 1,1 0-1,-1 1 1,1-1-1,-1 0 1,1 1-1,0-1 1,1 0-1,-1 0 1,1 1-1,-1-1 1,1 0-1,0 0 1,0 0-1,0 0 1,0 0-1,1 0 1,3 5-1,-3-4 24,1-1 0,-1 0 0,1 0 0,0 0 0,0 0 0,1 0 0,-1-1 0,0 1 0,1-1 0,0 0 0,-1 0 0,1 0 0,0-1 0,0 1 0,0-1 0,8 2 0,-2-2 69,0-1 0,0 0-1,0 0 1,0-1 0,0-1 0,0 1-1,12-5 1,-3 0 30,0-1 1,31-15-1,-34 13-105,-1-1 1,22-17-1,-17 11 18,22-18 11,-1-2 1,-2-2-1,52-65 1,81-144 74,-155 220-495,-1-2 1,15-40-1,-30 67 293,0 0-1,0-1 1,0 1-1,-1 0 0,1-1 1,-1 1-1,0 0 1,1-1-1,-1-3 1,0 6 55,-1-1 1,1 1-1,0-1 1,0 1-1,0-1 1,-1 1-1,1-1 1,0 1 0,0-1-1,-1 1 1,1-1-1,0 1 1,-1-1-1,1 1 1,-1 0-1,1-1 1,-1 1 0,0-1-1,0 1-7,0-1 1,-1 1-1,1-1 0,0 1 1,0 0-1,-1 0 0,1-1 0,0 1 1,-1 0-1,1 0 0,-2 1 1,-2-1-15,0 1 0,0 0 1,0 0-1,0 1 0,0-1 0,0 1 1,0 0-1,1 1 0,-1-1 1,1 1-1,0 0 0,-1 0 0,-4 5 1,-17 16-71,2 2 0,0 0 0,2 2 1,-35 55-1,30-35 51,1 0 1,-18 54-1,36-80 109,0 1 0,2-1 0,1 1 0,1 0 0,1 1 0,1-1-1,0 30 1,2-50-18,1 0-1,-1 0 1,0 0-1,1 0 1,0 0-1,-1 0 1,1 0 0,0-1-1,0 1 1,1 0-1,-1-1 1,1 1-1,-1-1 1,1 1-1,0-1 1,0 0-1,3 3 1,-2-2 7,0-1 1,0 0-1,0-1 1,1 1 0,-1-1-1,0 1 1,1-1-1,0 0 1,-1-1-1,1 1 1,-1 0-1,1-1 1,0 0-1,3 0 1,19-2 90,-1-1 0,0-2 1,-1 0-1,31-12 0,-37 12-116,0-1-1,-1 0 1,0-2-1,0 0 0,-1-1 1,0 0-1,0-2 1,26-22-1,-24 15 38,-2 0 0,0-2 0,14-21 0,34-68 55,88-207-666,-131 270 401,-18 39 70,0 0 0,0 0 0,-1-1 0,0 1 0,1-12 0,-3 18 52,1 0 1,-1 0 0,0 0 0,0-1-1,0 1 1,0 0 0,0 0 0,0-1-1,0 1 1,0 0 0,-1 0 0,1-1-1,0 1 1,-1-2 0,0 3 19,1 0 0,0 0 0,-1 0 0,1 0 0,0-1 0,-1 1 0,1 0 0,0 0 0,0 0 0,-1 0 0,1 0 1,0 0-1,-1 0 0,1 0 0,-1 0 0,1 0 0,0 0 0,-1 0 0,1 0 0,0 0 0,0 0 0,-1 0 0,1 1 0,0-1 0,-1 0 0,1 0 0,0 0 0,-1 0 0,1 1 0,0-1 1,0 0-1,-1 1 0,-4 3-79,-1 1 0,1 0-1,1 0 1,-5 7 0,-2 2 37,2 0 0,0 1 0,1 1-1,0-1 1,-10 34 0,-15 87-50,24-94 120,0-3 16,-17 94 91,22-104-49,1 0 0,2 50 1,1-69 4,1 0 0,0-1 0,4 15 0,-4-22 3,0 0 1,-1 0-1,1 0 1,0 1-1,0-1 1,0 0-1,0 0 1,0-1-1,1 1 1,-1 0-1,1 0 1,-1 0-1,1-1 1,-1 1-1,1-1 1,0 1-1,0-1 1,0 0-1,0 0 1,3 2-1,-2-3-8,0 0 1,0 1-1,1-1 0,-1 0 1,0-1-1,0 1 1,0 0-1,0-1 0,0 0 1,0 0-1,0 0 0,0 0 1,3-2-1,-1 1-47,-1-1 1,1 1-1,0-1 1,-1 0-1,0 0 1,1-1-1,3-4 1,0-2 10,-1 0 1,12-20-1,-16 25-95,0 0 1,-1-1-1,0 1 0,0-1 0,0 1 0,-1-1 0,1 1 0,-1-11 1,0 16 34,-1 0 0,0-1 0,0 1 0,0-1 0,0 1 0,0 0 0,0-1 0,0 1 0,0-1 0,-1 1 0,1 0 0,0-1 0,0 1 0,0-1 0,0 1 0,0 0 0,-1-1 0,1 1 0,0 0 0,0-1 0,-1 1 0,1 0 0,0-1 0,0 1 0,-1 0 0,1 0 0,0-1 0,-1 1 0,1 0 0,0 0 0,-1 0 0,0-1 0,0 1-8,0 0 0,0 0 0,0 0 1,0 1-1,0-1 0,0 0 1,0 0-1,0 1 0,0-1 0,0 1 1,1-1-1,-3 1 0,-21 19-215,18-14 233,0 1 0,1-1 0,0 1 0,1 0 0,-1 0 0,1 1 0,1-1 0,0 1 0,0 0 0,-2 9 0,4-12 40,0 0 0,0 0 0,0 0 0,1 0 0,0 1-1,1-1 1,-1 0 0,1 0 0,0 0 0,0 0 0,0 0 0,1 0-1,-1 0 1,1 0 0,1 0 0,-1-1 0,5 7 0,-6-9 24,0 0 0,0-1 1,0 1-1,1 0 0,-1-1 1,1 1-1,-1-1 0,1 1 1,-1-1-1,1 0 0,0 1 1,0-1-1,0 0 0,0 0 1,0-1-1,0 1 0,0 0 1,0-1-1,0 1 0,0-1 1,0 1-1,0-1 0,0 0 1,1 0-1,-1 0 0,0 0 1,2-1-1,25-5 213,0-1 1,48-18 0,-16 4-139,74-26-29,-119 40-84,0-1 1,0-1 0,0 0 0,-1-1-1,26-23 1,-23 15 36,-1-2-1,0 0 1,-1-1-1,-1 0 1,13-27 0,-2-3 70,23-64 1,4-52-648,-48 149 482,-1 3-62,3-28-1,-6 41 81,-1 0 0,0 1 0,0-1 0,0 0 0,0 0 0,0 1 0,0-1 0,-1 0-1,1 1 1,0-1 0,-1 1 0,0-1 0,1 0 0,-1 1 0,0-1 0,-1-1 0,1 2 0,1 0 0,-1 1 0,0-1-1,0 0 1,0 1 0,0-1 0,0 1 0,0-1 0,-1 1 0,1-1 0,0 1 0,0 0 0,0 0 0,0-1 0,0 1 0,-1 0 0,1 0-1,0 0 1,0 0 0,0 0 0,-1 1 0,1-1 0,0 0 0,-1 1 0,-3 0-10,0 1-1,0 0 1,0 0 0,1 1-1,-1-1 1,1 1 0,-1 0-1,-6 6 1,2-2-12,-7 6 0,1 1 0,0 1 0,1 0 1,0 1-1,-13 21 0,-47 90-108,59-99 188,1 0 0,2 1-1,1 1 1,-8 36 0,17-55 16,0-1 0,0 1-1,1 0 1,1-1-1,0 1 1,0 0 0,1-1-1,0 1 1,1-1 0,0 1-1,1-1 1,0 0-1,0 0 1,1 0 0,10 18-1,-6-17 38,0 0-1,1 0 0,0 0 1,1-1-1,0 0 0,0-1 1,1-1-1,0 1 0,1-2 1,0 1-1,20 8 0,-21-11-704,1-1 0,-1-1 1,1 0-1,20 3 0,50 2-8934,-35-3 5093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8800,'-7'2'5744,"6"-2"-5539,0 1-1,0 0 1,0-1 0,0 1 0,0 0 0,1 0 0,-1 0 0,0-1-1,0 1 1,1 0 0,-1 0 0,1 0 0,-1 0 0,1 0-1,-1 0 1,0 3 0,-5 18 687,1 2-1,0-1 1,0 28-1,0-8-297,1-18-260,2 1 0,1 0 0,1 0-1,3 31 1,-2-50-283,1 0 0,-1 0 1,5 11-1,-5-17-43,-1 0 1,1 1-1,-1-1 1,1 0-1,0 0 1,-1 0-1,1 1 1,0-1 0,0 0-1,0 0 1,0 0-1,0 0 1,0-1-1,0 1 1,0 0-1,0 0 1,0-1 0,0 1-1,1 0 1,-1-1-1,0 1 1,1-1-1,-1 0 1,0 1-1,3-1 1,2 0-26,-1-1 0,1 0 0,-1 0 0,1 0 0,-1-1 0,1 0 0,-1 0 0,0 0 0,0-1 0,0 1 0,0-1 0,0-1 0,-1 1 0,6-5 0,7-8-14,0-1-1,16-22 1,-2 3 92,88-84 1299,-119 120-1329,1-1 0,-1 0 0,1 1 0,-1-1 1,1 1-1,-1-1 0,1 1 0,-1-1 0,1 1 0,-1-1 1,1 1-1,-1 0 0,1-1 0,0 1 0,-1 0 0,1 0 0,0-1 1,-1 1-1,1 0 0,0 0 0,0 0 0,-1 0 0,1 0 0,0 0 1,-1 0-1,1 0 0,1 0 0,-1 1-5,0 0 0,0 0-1,0 0 1,-1 0 0,1 0 0,0 0-1,0 0 1,-1 0 0,1 1 0,-1-1-1,1 0 1,-1 0 0,1 1 0,-1 1 0,3 9 2,-1-1 0,0 1 0,-1 0 0,-1 0 0,0-1 1,-1 18-1,-16 70 41,6-51 176,-25 64 0,-26 42 531,39-98-623,-43 89 197,48-110-333,-2-1-1,-24 33 1,31-50 41,5-5-67,-1-1 0,0 0 0,0 0 0,-14 11-1,21-20-33,-1 0 0,1 0 0,-1-1 1,0 1-1,1 0 0,-1-1 0,0 0 0,0 1 0,0-1 0,0-1 0,-1 1 0,1 0 0,0-1 0,0 1 0,0-1 0,-1 0 0,1 0 0,0 0 0,0-1 0,0 1 0,-1-1 0,1 1 0,0-1 0,-3-2 0,3 2 4,0-1-1,1 0 0,-1 0 0,1 0 0,-1 0 0,1 0 0,0 0 0,0-1 0,0 1 0,0-1 0,0 1 1,1-1-1,-1 0 0,1 0 0,0 0 0,-2-5 0,-2-6 10,1-1 0,-2-17 0,4 21 63,0-1-4,0 0 1,1 1-1,1-1 1,0 0 0,0 0-1,1 0 1,1 1 0,0-1-1,1 0 1,6-17 0,-6 21 11,0 0 0,1 1 0,0 0 0,0-1 0,1 2 0,0-1 0,0 0 0,1 1 0,0 0 0,0 0 0,0 1 0,1 0 0,-1 0 0,1 0 0,0 1 0,9-4 0,5-1-25,2 1 0,-1 1 0,29-5 0,72-7-326,-80 14 114,1-1-1409,56-1-1,-60 4-1033,-33 2 1451,0-1 0,0 0 0,0 0 0,0 0 0,-1-1 1,1 0-1,-1 0 0,1 0 0,-1-1 0,9-8 0,9-12-3601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86 4480,'-10'-4'13573,"21"22"-11179,-7-13-2189,1 0 0,-1 0 1,1 0-1,0 0 0,1-1 0,-1 0 0,1 0 0,0 0 0,0 0 0,0-1 0,0 0 0,1-1 0,-1 1 0,1-1 0,10 1 0,0 1-58,1-2-1,0 0 1,-1-1-1,1-1 1,17-3-1,-2-1-88,0-1 0,32-11 0,61-23 123,-125 38-178,5-1 25,-1 0 1,1-1-1,0 0 1,-1 0-1,1 0 1,8-7 0,-13 9-30,0 0 1,0 0-1,0 0 1,0 0 0,0 0-1,0 0 1,0 0-1,0 0 1,0 0-1,-1-1 1,1 1 0,0 0-1,-1-1 1,1 1-1,-1 0 1,1-1 0,-1 1-1,0-1 1,1 1-1,-1-1 1,0 1-1,0-1 1,0 1 0,0-1-1,0 1 1,-1 0-1,1-1 1,0 1-1,-1-1 1,1 1 0,-2-2-1,1 1-17,-1 0 0,1 1 0,-1-1 0,1 1-1,-1-1 1,0 1 0,0 0 0,1 0 0,-1 0 0,0 0 0,0 0-1,0 0 1,-3 0 0,-24-7-42,3 5-26,0 1 1,-42 1 0,37 1 90,23 0 17,1 1 1,-1 0-1,1 1 0,0 0 1,-12 4-1,-34 17 143,40-16-143,0 1 1,0 0-1,0 1 1,1 0-1,0 1 1,1 1-1,-14 16 1,8-6 44,1 0 0,1 2 0,-16 32 0,26-47-60,-5 12 29,-12 30-1,20-44 48,0 1 0,0 0 0,1-1 0,0 1 0,0 0 1,0 0-1,1 0 0,1 14 0,0-17-3,0 0 0,0-1 0,1 1 0,-1 0 0,1-1 0,0 1 0,0-1 0,0 1 0,4 3 0,25 28 156,-23-26-173,1-2 4,-1 0-1,1 0 1,0-1 0,1 0 0,-1-1 0,1 0 0,11 3-1,-18-6-35,6 2-27,1-1-1,16 4 1,-15-2 97,-9 1-273,-12 6-11,9-11 239,-18 14-50,0-2 0,-1 0 0,0-1 0,-43 18 0,16-8 247,41-17-231,11-4 44,7 2-63,5 2-18,27 4 0,-28-6 123,30 10 0,-29-8-150,-1 2-1,-1 0 0,30 17 0,-40-20 51,-1-1 0,0 1 0,0-1 0,0 1 0,0 1 0,0-1-1,-1 0 1,0 1 0,0 0 0,0 0 0,0 0 0,-1 0 0,0 0 0,0 0-1,0 1 1,1 6 0,-2-5 38,-1-1 0,0 1 0,0 0 0,0 0 0,-1 0 0,0 0 0,0-1 0,-1 1 0,0 0-1,0-1 1,-1 0 0,1 1 0,-1-1 0,-1 0 0,-6 9 0,4-6 16,0-1-1,0 0 0,-1 0 1,0-1-1,-1 0 1,0-1-1,0 1 1,0-1-1,-16 8 0,18-12-72,0 1 0,0-1 0,-1 0 0,1-1 0,-1 0 0,1 0 0,-1 0 0,1-1-1,-1 0 1,0 0 0,1 0 0,-1-1 0,1 0 0,-1 0 0,-10-5 0,2 1-1090,0-1 0,1-1 0,0-1 0,1 0 0,-18-13 0,28 19 445,0-1 0,-1 1 0,2-1 0,-1 0 0,0 0 0,1 0 0,-1 0 0,-2-5 0,4 7 319,1-1 0,-1 1 1,0-1-1,1 0 0,-1 1 1,1-1-1,-1 0 0,1 0 0,0 1 1,0-1-1,0 0 0,0 1 0,0-1 1,0 0-1,0 0 0,1 1 1,-1-1-1,1 0 0,-1 1 0,1-1 1,1-2-1,11-19-2516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2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 4992,'0'-10'17737,"4"8"-17875,1 0 276,-1 0 0,1 0 0,0 0 0,-1 1 0,1 0 0,0 0 0,0 0 0,0 0-1,0 1 1,0 0 0,0 0 0,0 0 0,0 0 0,0 1 0,0 0 0,0 0 0,-1 1 0,1-1-1,0 1 1,6 3 0,-10-4-128,0-1 0,0 1 0,0 0 0,0-1 0,0 1 0,-1 0-1,1 0 1,0-1 0,0 1 0,-1 0 0,1 0 0,-1 0 0,1 0 0,-1 0 0,1 0-1,-1 0 1,1 0 0,-1 0 0,0 0 0,0 0 0,0 0 0,1 1 0,-1-1 0,0 1 0,-1 3 29,0-1 0,0 0 1,0 0-1,-1 0 0,-2 5 1,0 2 20,-7 11 161,-1 1 1,0-2-1,-26 32 0,24-33 20,0-1-25,5-7 92,-14 23 0,21-32-204,1 0-1,-1 1 1,1-1-1,-1 1 1,1-1-1,0 1 1,1 0-1,-1-1 1,1 1-1,-1 0 1,1 7-1,1-9-56,-1-1 1,0 1-1,0-1 0,1 0 1,-1 1-1,1-1 0,-1 0 1,1 1-1,0-1 0,-1 0 0,1 1 1,0-1-1,0 0 0,0 0 1,0 0-1,0 0 0,0 0 1,1 1-1,1-1 3,-1 1 0,0-1 0,1 0-1,-1 0 1,0-1 0,1 1 0,-1 0 0,1-1 0,4 1 0,5-1 40,-1 0 0,1-1-1,20-4 1,-18 3-23,90-18-563,10 0-3776,-84 17 176,-5 6 1264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74 3808,'-5'-26'2082,"5"23"-1049,0-1 0,0 0-1,0 0 1,0 1-1,0-1 1,1 0-1,0 0 1,1-5 0,-1 1 5676,-1 8-6661,0 0 0,0 0 1,-1 0-1,1 0 0,0 0 1,0 0-1,0 0 0,-1 1 1,1-1-1,0 0 0,0 0 1,0 0-1,-1 0 0,1 0 0,0 0 1,0 1-1,0-1 0,0 0 1,0 0-1,-1 0 0,1 1 1,0-1-1,0 0 0,0 0 1,0 0-1,0 1 0,0-1 1,0 0-1,0 0 0,0 0 1,0 1-1,0-1 0,-2 10 295,0 1 0,1-1-1,0 0 1,2 16 0,-2 8 173,-1 13-106,-6 56 44,-19 241 596,13-183-682,13-143-350,0-7-13,0 0 0,2 21-1,1-9-720,-4-18-1554,-3-16-1517,2-14-1597,2 7 2182,1 3 898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2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 5632,'-37'-5'2632,"9"13"9780,27-8-12315,210-6 6017,79 0-5114,-168 15-2706,-93-3-1704,-26-6 2828,1 1-1,-1-1 0,0 1 0,1-1 0,-1 1 1,0 0-1,1-1 0,-1 1 0,0 0 0,0 0 0,0 0 1,0 0-1,0 0 0,0 0 0,0 0 0,1 3 1,3 7-2810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2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891 99 2560,'-4'-6'2478,"-7"-10"4095,9 15-6270,0 0 1,1 0-1,-1-1 0,0 1 1,0 0-1,0 1 0,0-1 1,-3-1-1,-83-30 5041,51 20-4209,24 7-811,0 1 0,-1 0 1,-17-2-1,20 4-207,0 1 0,0 1 1,0 0-1,-21 3 0,20-2-147,6 0 102,0 0 0,-1 0 0,1 0-1,1 1 1,-1 0 0,0 0 0,-8 5-1,-25 16 273,2 2 0,0 2-1,2 1 1,1 2-1,2 2 1,-56 67 0,-53 104 664,134-191-966,-7 11 144,1 1 0,-12 32 0,22-49-135,1 1 1,0 0 0,0 0 0,0 0-1,1 0 1,0 0 0,1 0 0,0 1-1,0-1 1,1 0 0,3 16 0,0-10 43,1 0 0,1-1 0,0 0-1,0 0 1,2 0 0,-1-1 0,2 0 0,-1 0 0,2-1 0,-1 0 0,2-1 0,-1 0-1,1 0 1,16 9 0,-9-7 0,1-1 0,0 0 0,1-2 0,0 0 0,0-1-1,0-2 1,1 0 0,43 6 0,-49-10-31,0-2 0,1 0 0,-1-1 1,0-1-1,0 0 0,0-1 0,0 0 0,15-7 0,17-8 103,48-25-1,-61 27-164,47-23 66,98-44 120,-161 75-156,0 0 0,-1-1 1,0 0-1,0-1 0,22-19 0,-32 23-25,-1 0 0,0-1-1,0 0 1,0 0 0,-1 0-1,0-1 1,0 1 0,-1-1-1,0 0 1,0 0 0,-1-1-1,0 1 1,-1-1 0,2-10-1,-1-13-36,-1 1 0,-4-59 0,0 72-13,0 0 1,-1 0-1,-1 1 1,-1-1-1,0 1 1,-1 0 0,-1 0-1,-11-19 1,12 26 19,0 0 1,-1 1-1,0 0 0,0 0 1,-1 1-1,-1-1 1,1 2-1,-1-1 1,0 1-1,-1 1 1,0 0-1,0 0 1,0 1-1,-12-5 1,-16-1-238,-1 2 1,-46-5-1,68 12-222,1 0-1,-1 1 1,0 1 0,0 0-1,-28 5 1,39-4-60,0 1 0,0 0 0,0 0 0,0 0-1,0 1 1,1 0 0,-9 5 0,10-5-108,1 0 0,-1 0-1,1 0 1,0 1 0,0-1 0,0 1-1,1 0 1,-1-1 0,1 1-1,0 0 1,-3 7 0,-2 14-1963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2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44 4800,'0'-26'3999,"0"9"3319,-26 39-3121,16-13-3653,-17 13 518,-41 24-1,-2 2-341,43-27-506,0 1 1,2 1 0,0 1 0,2 1 0,1 1 0,-24 37 0,20-18-1,3 2 0,1 1 0,3 0 0,1 2 1,-20 99-1,30-106-86,2 0 0,2 0 0,1 1 0,8 87 0,-1-95-95,2-1 1,1 1-1,2-1 1,1-1-1,2 0 1,23 47 0,-28-68-364,0 1 1,1-1-1,1-1 1,17 20-1,-21-27-146,-1-1 0,1 1 0,0-1 0,0-1-1,0 1 1,0-1 0,1 0 0,0 0 0,-1 0 0,1-1 0,0 0 0,0 0 0,1 0 0,5 0-1,-5-2-497,0 0-1,0 0 0,-1-1 0,9-1 0,29-6-2294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2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67 4800,'-22'-3'9999,"22"3"-9937,0 0 1,0 0-1,0 1 0,0-1 1,0 0-1,0 0 0,0 0 1,0 0-1,0 0 1,0 0-1,0 0 0,0 0 1,0 0-1,0 0 1,0 1-1,0-1 0,0 0 1,1 1 1060,-1-1-1061,0 0 0,0 0 1,0 0-1,0 0 0,0 0 1,0 0-1,1 0 1,-1 0-1,0 0 0,0 0 1,0 0-1,0 0 1,0 0-1,11 10 1312,19 9-731,-15-11-410,1-1-1,0-1 1,0 0-1,1-2 0,0 0 1,23 3-1,-12-4-40,1-2 0,0 0 0,28-4 0,-28 0-147,-1 0 0,0-2-1,0-2 1,41-14 0,-61 18 10,2 0 20,-1-1 1,0-1-1,11-5 0,-19 9-62,0 0 0,1 1 1,-1-1-1,0 0 0,1 0 0,-1 0 0,0 0 0,0 0 0,0-1 0,0 1 0,0 0 0,0 0 0,0-1 1,-1 1-1,1-1 0,0 1 0,-1 0 0,1-1 0,-1 1 0,1-1 0,-1 0 0,0 1 0,1-1 0,-1 1 1,0-1-1,0 1 0,0-1 0,-1-1 0,0 1-27,1 1-1,-1 0 1,0 0 0,1 0 0,-1 0-1,0 0 1,0 1 0,0-1 0,0 0-1,0 0 1,0 1 0,0-1 0,0 0-1,0 1 1,-1-1 0,-1 0 0,-22-7-250,22 8 279,-14-5-35,-1 2 1,1 1-1,-1 0 0,0 1 0,-20 1 0,9 3 22,0 0 1,-37 11-1,54-11 47,-70 19 231,68-18-229,0 2 0,1-1 0,-22 14 1,29-16-8,-13 9 24,1 0 1,-27 24 0,40-31-26,0 0 0,0 0 0,1 0 1,0 1-1,0 0 0,1 0 0,0 0 0,0 0 0,0 0 0,0 0 0,1 1 0,-2 11 0,3-15-25,1-1-1,0 1 0,-1-1 0,1 1 1,1 0-1,-1-1 0,0 1 1,1-1-1,-1 1 0,1-1 0,0 1 1,0-1-1,0 1 0,0-1 1,0 0-1,2 3 0,0-1 10,0-1-1,0 1 0,0-1 1,1 0-1,-1 0 0,1 0 1,0 0-1,5 3 0,5 0 33,-1 0 1,1 0-1,0-1 0,25 5 0,87 9 216,4 0-209,-128-18-73,0-1-1,0 1 1,-1-1-1,1 1 1,0-1-1,-1 1 1,1 0-1,3 2 1,-5-3 8,0 0 1,0 0 0,0 0 0,0 1 0,1-1 0,-1 0 0,0 0 0,0 1 0,0-1 0,0 0 0,0 0 0,0 0 0,1 1-1,-1-1 1,0 0 0,0 0 0,0 1 0,0-1 0,0 0 0,0 1 0,0-1 0,0 0 0,0 0 0,0 1 0,0-1-1,0 0 1,0 0 0,-1 1 0,1-1 0,0 0 0,0 0 0,0 1 0,0-1 0,0 0 0,-3 3 4,1-1 0,-1 0 0,0 0 0,0 0 0,1 0 0,-1 0 0,-5 1 0,-42 20-60,-94 30-1,95-38-10,1 2 0,-57 30 0,77-28 11,27-18 61,0-1 0,0 1 1,1 0-1,-1 0 0,0 0 1,0-1-1,0 1 1,1 0-1,-1 0 0,0 0 1,1 0-1,-1 0 1,1 0-1,-1 0 0,1 1 1,0-1-1,-1 0 1,1 0-1,0 0 0,0 0 1,0 0-1,0 1 0,0 1 1,0-2-3,1-1 1,-1 1-1,1 0 1,-1-1-1,1 1 1,0 0-1,-1-1 1,1 1-1,0-1 1,-1 1-1,1-1 0,0 0 1,0 1-1,-1-1 1,1 0-1,0 1 1,0-1-1,1 0 1,20 3-35,-14-2 13,119 17 22,-63-11 151,125 32 0,-176-35-183,0 1 1,0 0 0,-1 1-1,22 14 1,-28-16 82,0 0-1,0 1 1,-1 0-1,1 0 1,-1 0 0,0 1-1,-1 0 1,1 0-1,-1 0 1,5 10 0,-8-12-13,0 0 0,0 0 0,0 0 0,0 0 0,0 0 1,-1 1-1,0-1 0,0 0 0,0 0 0,0 1 1,-1-1-1,0 0 0,0 0 0,0 0 0,0 0 1,0 0-1,-1 0 0,0 0 0,0 0 0,0-1 1,0 1-1,-1-1 0,1 1 0,-1-1 0,0 0 0,0 0 1,-6 5-1,-4 1 0,-1-2 0,1 1 0,-2-2 1,1 0-1,0 0 0,-22 4 0,15-5-23,-1-1 1,1-1-1,-1 0 0,0-2 0,-40-3 1,47 1-369,1-1 0,-1-1 0,-25-9-1,31 8-329,0 1 0,0-2 0,1 1 0,0-1 0,0 0 0,-12-11 0,18 14 168,0 0 0,0 0 0,0 0 0,0-1 0,0 1 0,0 0 0,1-1 0,0 0 0,-1 1 0,0-4 0,0-5-1715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3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 3808,'5'-9'14231,"-5"9"-14103,-5 14 1848,2-9-1645,0-1-1,-1 1 1,0-1-1,1 0 0,-7 5 1,-10 11 358,6-2-317,-36 44 536,49-61-876,0 0 0,0 0-1,0 0 1,0 1 0,0-1 0,0 0-1,0 0 1,1 1 0,-1-1 0,0 0-1,1 1 1,-1-1 0,1 1-1,-1 1 1,1-2-23,1 0 1,-1 0-1,0-1 0,1 1 1,-1 0-1,1 0 0,-1-1 1,1 1-1,-1-1 0,1 1 0,-1 0 1,1-1-1,0 1 0,-1-1 1,1 1-1,0-1 0,-1 0 0,1 1 1,0-1-1,0 0 0,-1 1 1,1-1-1,0 0 0,0 0 0,0 0 1,0 1-1,1-1 0,110 16 355,-75-12-74,62 15 0,-75-12 48,38 17 0,-51-20-218,-1 2 0,0-1 0,0 2 0,-1-1-1,0 1 1,9 8 0,-16-13-73,0 1 0,0-1 0,0 0 1,0 0-1,0 1 0,0 0 0,-1-1 0,1 1 0,-1 0 1,0-1-1,0 1 0,0 0 0,0 0 0,0 0 1,-1 0-1,1 0 0,-1 0 0,0 0 0,0 0 0,0 0 1,0 0-1,0 0 0,-1 0 0,0 0 0,1 0 0,-1 0 1,0 0-1,0 0 0,-1 0 0,1-1 0,-1 1 1,1 0-1,-1-1 0,0 1 0,0-1 0,0 0 0,0 0 1,-4 4-1,-6 1 3,0 0 1,0-1 0,0-1-1,-25 8 1,20-7-6,-29 9-10,-1-1-1,0-3 0,-56 6 0,-2-11-2421,67-9-1293,16-1-2421,22 4 5933,-1 0 0,1 0 0,0 0 0,-1 0 0,1 0 0,0-1 0,-1 1 0,1 0 0,0 0 0,-1 0 0,1-1 0,0 1 1,0 0-1,-1 0 0,1-1 0,0 1 0,0 0 0,-1-1 0,1 1 0,0 0 0,0-1 0,0 1 0,0 0 0,0-1 0,-1 1 0,1-1 0,0 1 0,0 0 0,0-1 0,0 1 0,0 0 1,0-1-1,0 1 0,0-1 0,0 1 0,1 0 0,-1-1 0,0 1 0,0 0 0,0-1 0,1 0 0,-1 1-85,4-8-2669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3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67 5408,'-1'0'134,"-1"0"142,0 0 1,-13-6 12552,28 8-7326,-2-2-6485,272-28 5643,-1-4-4800,-279 31-548,6 0 103,-6 12-7201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3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 9152,'0'-2'625,"-5"-9"3736,15 16-1070,0 2-2596,1 1 0,-1 0-1,-1 0 1,0 1 0,0 1 0,12 15 0,-7-8-183,42 47 1104,1 1-360,72 106 0,-109-138-982,-1 2 1,-3 0 0,0 1-1,14 54 1,-12-21 241,13 109 0,-27-141-292,-2 1 0,-1-1 0,-2 1 0,-11 66 0,5-72-149,-1-1-1,-1 0 1,-25 54 0,10-37-43,-41 62-1,30-61-8,-65 73-1,-51 32-2216,106-112-1480,6-7 1076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10816,'-1'-9'8771,"2"8"-8505,11-9 3113,-6 6-2827,0 1 0,1 1 0,7-4-1,35-5 676,0 2 0,51-2 0,-45 5-1153,93 3 612,-104 3-3759,-13-1-6044,-54 5 5491,-9 4 1242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3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863 9 1984,'23'-9'22399,"-24"10"-22322,-1-1 0,1 1 0,-1 0 0,1 0-1,0-1 1,-1 1 0,1 0 0,0 0 0,0 1-1,-1-1 1,1 0 0,0 0 0,0 1 0,-1 1 0,-5 6-40,-151 137 789,120-109-683,-105 99 152,36-40-165,-91 79 182,193-170-320,-1-1 1,1 0-1,-1 0 0,0-1 0,-1 0 1,1 0-1,0 0 0,-1-1 0,1 0 0,-1 0 1,0-1-1,0 1 0,0-1 0,0-1 1,1 0-1,-1 0 0,0 0 0,0-1 0,0 0 1,0 0-1,0 0 0,1-1 0,-11-4 1,14 5-47,0-1 0,0 0 0,0 0 0,0 0 0,0 0 0,1 0 0,-1-1 0,1 1 0,-1-1 0,1 0 0,0 1 1,0-1-1,0 0 0,0 0 0,0-1 0,1 1 0,0 0 0,-1 0 0,1-1 0,0 1 0,1-1 0,-2-4 1,2-2 18,-1 0 0,2 0 1,-1 0-1,1 0 0,1 0 1,4-18-1,3 0 35,0 0 0,2 1 0,1 0 0,1 1 0,33-49 0,-42 69 60,0 1 0,0 0 0,1 0 0,0 1 0,0 0 0,0-1 1,0 2-1,8-6 0,-10 8-26,-1 0 0,1-1 1,-1 1-1,1 0 0,0 1 1,0-1-1,-1 0 0,1 1 1,0 0-1,0-1 0,0 1 1,0 0-1,-1 1 0,1-1 1,0 0-1,0 1 0,0 0 1,-1-1-1,1 1 0,0 0 1,4 3-1,2 1 79,-1 1 1,0 0-1,0 1 0,0 0 1,-1 0-1,7 9 0,36 52 624,-17-20-545,-12-23-64,0-1-1,1-1 0,1-1 0,1-1 1,2-1-1,43 27 0,11 6 15,21 13 79,-88-57-117,20 15 0,-2-1-1342,-23-18-1876,13-13-14976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3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7456,'-3'-7'1080,"3"6"-855,-1 0-1,1-1 1,-1 1-1,1 0 1,-1 0-1,0 0 1,0 0-1,-7-8 7238,15 6-1664,-6 1-5604,0 1 0,0-1 0,0 1 1,1 0-1,-1 0 0,0 0 0,1 0 0,-1 0 1,1 0-1,-1 0 0,1 0 0,1-1 1,29-4 263,0 0 0,0 3 0,39-1 1,-26 2-298,151 1 229,-92 3-332,-47-2-106,-50 0 309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3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9792,'-1'-2'6655,"13"4"-3844,134-3 4265,247 5-5923,-356-2-1660,19 0-2747,0-4-6248,-36 1 5998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3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36 3904,'4'-6'-302,"-2"4"1375,-1 0 1,1 0-1,-1-1 0,1 1 0,1-6 0,-3 8-875,0 0 0,0-1 0,1 1-1,-1 0 1,0-1 0,0 1 0,0 0 0,0-1-1,0 1 1,0 0 0,0 0 0,-1-1 0,1 1-1,0 0 1,0-1 0,0 1 0,0 0 0,0-1 0,0 1-1,0 0 1,-1 0 0,1-1 0,0 1 0,-1-1 77,0 1 0,1 0 0,-1-1 0,0 1 1,1 0-1,-1-1 0,0 1 0,1 0 0,-1 0 1,0 0-1,0 0 0,1 0 0,-1 0 1,-1 0-1,-6 0 29,0 1 0,0 1 1,0 0-1,0 0 0,0 0 0,0 1 1,1 0-1,-1 1 0,1-1 0,0 2 1,-11 7-1,-5 6 761,-43 41 0,53-46-923,1 0 0,0 0 1,1 1-1,0 1 0,1-1 0,1 2 0,0 0 1,-7 17-1,8-10-35,1 1 0,1 0 0,1 0 0,1 0 0,1 1 1,1 40-1,3-46-6,0-1 1,2 0-1,0 0 1,1 0-1,1 0 1,0-1 0,2 1-1,0-1 1,16 27-1,-19-37-32,0 0 0,1 0 0,0-1 0,1 0 0,-1 0 1,1 0-1,0-1 0,0 0 0,1 0 0,0 0 0,0-1 0,0 0 0,0 0 0,0-1 0,1 0 0,0 0 0,0-1 0,-1 0 0,17 2 0,1-2-4,1-2-1,40-4 1,-49 3-45,10-2 28,0-1 0,-1 0 1,1-2-1,-1-1 0,0-2 1,-1 0-1,28-15 0,-38 16 0,0 0 1,0-2-1,-1 0 0,-1 0 0,0-2 1,0 1-1,-1-2 0,0 0 0,-1 0 0,-1-1 1,0 0-1,11-21 0,23-63-79,-37 81-21,-2 0-1,0-1 1,-1 1-1,2-20 1,-4 21-73,-1-1 0,-1 0 0,0 1 1,-5-31-1,4 42 99,0-1 0,-1 0 0,0 0-1,0 0 1,-1 1 0,1-1 0,-1 1 0,0 0 0,-1 0 0,1 0 0,-1 0 0,0 1 0,0-1 0,-1 1 0,1 0 0,-1 0 0,-6-3-1,-6-2-69,0 2 0,0 0 0,-1 0 0,-1 2 0,1 1 0,-27-4 0,11 3-210,0 2-1,-44 1 0,58 4-926,1 0 1,-36 8-1,50-9 661,1 0-1,0 0 1,0 1 0,0 0 0,0 0-1,0 0 1,-5 3 0,8-4 137,0 0 1,-1 0-1,1 1 1,0-1 0,0 0-1,0 1 1,0-1-1,0 1 1,0-1 0,0 1-1,0 0 1,1-1-1,-1 1 1,1 0-1,-1-1 1,1 1 0,0 0-1,0 0 1,-1-1-1,1 3 1,3 22-3363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3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115 129 8384,'-33'-11'2704,"33"11"-2656,-1 0 1,1 0 0,0 0 0,-1 0 0,1 0 0,0-1 0,-1 1-1,1 0 1,0 0 0,-1 0 0,1-1 0,0 1 0,-1 0-1,1 0 1,0-1 0,0 1 0,-1 0 0,1 0 0,0-1-1,0 1 1,0 0 0,-1-1 0,1 1 0,0-1 0,0 1-1,0 0 1,0-1 0,0 1 0,0 0 0,0-1 0,0 1-1,0-1 1,0 1 0,0 0 0,1-4 3275,-1-3 992,-13 7 573,-24 0-2958,29 0-1509,-10 0 42,23-2-374,-1 0-1,1 0 1,-1-1-1,6-4 1,-2 2-53,-2 1-4,0 0 0,0 1-1,0-2 1,0 1-1,-1-1 1,1 0-1,-1 0 1,-1 0-1,9-12 1,-13 17-31,1-1 0,-1 1 1,0-1-1,1 1 0,-1 0 1,0-1-1,0 1 0,1-1 1,-1 1-1,0 0 0,0-1 1,0 1-1,0-1 0,0 1 1,1-1-1,-1 1 0,0-1 1,0 1-1,0-1 0,0 1 0,0-1 1,-1 1-1,1-1 0,0 1 1,0-1-1,0 1 0,0 0 1,0-1-1,-1 1 0,1-1 1,0 1-1,0-1 0,-1 1 1,1 0-1,0-1 0,-1 1 1,1 0-1,0-1 0,-1 1 1,1 0-1,0-1 0,-1 1 0,1 0 1,-1 0-1,1 0 0,-1-1 1,1 1-1,-1 0 0,1 0 1,-1 0-1,1 0 0,0 0 1,-1 0-1,0 0 0,-2 0 37,0 0 0,0 0-1,0 0 1,0 1 0,0-1 0,1 1-1,-6 1 1,2 2-273,-1 0 0,1 0-1,0 0 1,0 0 0,1 1 0,-9 9-1,10-10-1010,4-3 554,0-1 575,0 0 1,0 0 0,0 0 0,0 0 0,0 1-1,0-1 1,0 0 0,0 0 0,0 0 0,0 0 0,0 0-1,0 1 1,0-1 0,0 0 0,0 0 0,16 4-8599,8-7 1888,8-2 2266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3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96 3072,'-1'1'80,"1"-1"-51,0 1-1,0-1 1,0 0-1,0 0 1,-1 1-1,1-1 1,0 0-1,0 0 1,0 1-1,0-1 1,-1 0-1,1 0 0,0 1 1,0-1-1,-1 0 1,1 0-1,0 0 1,0 0-1,-1 0 1,1 1-1,0-1 1,0 0-1,-1 0 1,1 0-1,0 0 1,-1 0-1,1 0 0,0 0 1,-1 0-1,1 0 1,0 0-1,0 0 1,-1 0-1,1 0 1,0 0-1,-1 0 1,1 0-1,0 0 1,0-1-1,-1 1 0,1 0 1,0 0-1,0 0 1,-1 0-1,1-1 1,0 1-1,0 0 1,-1 0-1,1 0 1,0-1-1,0 1 1,0 0-1,0 0 1,-1-1-1,1 1 0,0 0 1,0 0-1,0-1 1,0 1 12,0 0 0,0 0 0,0 0 0,0 0 0,0 1 0,0-1 0,0 0 0,0 0 1,0 0-1,0 0 0,0 0 0,0 0 0,0 0 0,0 0 0,0 0 0,0 1 0,0-1 0,-1 0 0,1 0 0,0 0 0,0 0 1,0 0-1,0 0 0,0 0 0,0 0 0,0 0 0,0 0 0,0 0 0,0 0 0,0 0 0,-1 0 0,1 0 0,0 0 0,0 0 1,0 1-1,0-1 0,0 0 0,0 0 0,0 0 0,0 0 0,-1 0 0,1-1 0,0 1 0,0 0 0,0 0 0,0 0 1,0 0-1,0 0 0,0 0 0,0 0 0,0 0 0,-1 0 0,1 0 0,0 0 0,0 0 0,0 0 0,0 0 0,0 0 0,0 0 1,0 0-1,0 0 0,0-1 0,0 1 0,0 0 0,0 0 0,0 0 0,0 0 0,-1 0 211,1 1-1,0 0 1,0-1-1,-1 1 1,1-1 0,0 1-1,-1-1 1,1 1-1,0-1 1,-1 1-1,1-1 1,-1 1-1,1-1 1,-1 1 0,1-1-1,-1 0 1,1 1-1,-1-1 1,0 0-1,1 0 1,-1 1-1,1-1 1,-1 0 0,0 0-1,1 0 1,-1 0-1,1 1 1,-1-1-1,0 0 1,0-1 0,-4 4 2821,-2 1 308,12-10-1382,-1 3-1895,0 0 0,0 0 0,0 0 0,1 1 0,-1 0 0,1 0 0,9-3 0,-4 1-14,32-8 284,56-11 0,-75 19-183,0-1-68,175-29 970,-186 32-1053,0 1 0,0 1 1,0 0-1,0 0 0,0 1 1,0 1-1,0 0 0,11 4 1,-21-6-18,0 1 1,-1 0 0,1 0 0,-1-1 0,0 1 0,1 0 0,-1 0 0,0 0 0,1 0 0,-1 0 0,0 1 0,0-1 0,0 0 0,0 1 0,0-1 0,0 0 0,0 1 0,-1-1 0,1 1 0,0-1 0,-1 1 0,1 0 0,-1-1 0,0 1 0,1 0 0,-1-1 0,0 1-1,0 0 1,0-1 0,0 1 0,-1 0 0,1-1 0,0 1 0,-1-1 0,0 4 0,-1 0 55,0 1-1,0-1 1,0 0-1,-1 0 1,0 0-1,0-1 1,0 1-1,0-1 1,-6 6-1,2-4-41,0-1 0,0 1-1,0-2 1,-1 1 0,-15 6-1,10-4-10,-98 41 133,-8 5 18,112-50-146,1 0-20,1-1-1,0 1 1,0 0-1,0 1 1,0-1-1,-4 5 1,8-7-6,1 0-1,-1 0 1,0 0 0,0 0 0,1 0-1,-1 0 1,1 0 0,-1 1 0,1-1-1,-1 0 1,1 0 0,0 1 0,-1-1-1,1 0 1,0 0 0,0 1 0,0-1-1,0 0 1,0 1 0,0-1 0,1 0-1,-1 0 1,0 1 0,1-1 0,-1 0-1,1 0 1,-1 0 0,1 1 0,-1-1-1,1 0 1,0 0 0,-1 0 0,3 1-1,8 12-9,2-1-1,0 0 0,1-1 0,26 18 0,-3-2-98,3 6 133,-2 2-1,64 76 0,-90-97 4,-4-6 54,-1 0 0,7 11 0,-12-18-32,-1 1 0,0-1 1,0 0-1,0 1 0,0-1 1,0 0-1,-1 1 0,1-1 0,-1 1 1,1 0-1,-1-1 0,0 1 1,0-1-1,-1 5 0,1-5-30,-1 0-1,0-1 1,1 1-1,-1-1 1,0 1-1,0 0 1,0-1-1,0 0 1,-1 1-1,1-1 0,0 0 1,0 1-1,-1-1 1,1 0-1,-1 0 1,1 0-1,-1 0 1,0 0-1,1-1 1,-4 2-1,-4 1-11,0 0 0,-16 2 0,21-4-18,-33 4-748,0 0-1,-44-2 1,-19-9-5484,66 1 3827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3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144 167 4480,'-15'-6'13557,"22"-6"-9403,10-1-3620,1 1 0,0 0 0,1 2-1,39-17 1,-17 8-40,-13 6 80,53-18 0,-70 28-480,-1 1 0,0 0 1,0 0-1,1 1 0,-1 0 0,1 1 1,-1 0-1,1 1 0,10 1 1,-19-1-63,0-1 1,0 0 0,0 1 0,0-1 0,-1 1 0,1 0 0,0 0 0,0-1 0,-1 1 0,1 0 0,-1 1 0,1-1 0,-1 0 0,1 0-1,-1 1 1,0-1 0,1 0 0,-1 1 0,0-1 0,0 1 0,1 2 0,-1-1 2,0-1 1,-1 1-1,1 0 0,-1 0 1,0 0-1,0-1 0,0 1 1,0 0-1,0 0 0,0 0 1,-1-1-1,-1 6 0,-2 3 3,0-1 0,0 0 1,-2 0-1,1 0 0,-1 0 0,-7 9 0,-11 7 35,0 0 1,-2-2-1,-1 0 0,-36 24 0,12-10 4,33-25-92,-12 8 58,29-19-40,-1-1-1,1 0 1,0 0 0,0 0 0,0 1-1,0-1 1,0 1 0,0-1-1,0 1 1,1-1 0,-1 1 0,0-1-1,1 1 1,-1-1 0,1 1 0,-1 3-1,2-2-12,0 0-1,0 1 0,0-1 0,0 0 0,1 0 0,-1 0 0,1 0 0,-1-1 0,1 1 0,0 0 0,0-1 0,1 1 1,-1-1-1,5 4 0,1 3 20,76 74 159,-46-47-135,46 56 0,-77-83 6,0 1-1,0 0 0,-1 0 0,-1 0 0,0 1 0,6 16 0,-10-26 6,-1 1 1,1 0-1,-1 0 0,0 0 1,0 0-1,0 0 0,0-1 1,0 1-1,0 0 0,0 0 1,-1 0-1,1 0 0,-1-1 1,1 1-1,-1 0 0,0 0 1,-1 2-1,0-1 12,0 0 0,-1 0 0,1-1 0,-1 1 0,1-1 0,-1 1 0,0-1 0,-5 3 0,-2 1-3,-1-1 0,0-1 0,0 1 1,-20 4-1,-33 5-287,-79 7 0,8-14-2882,68-10-2409,65 3 5147,1 0 0,-1-1 0,0 1 0,0 0 0,1-1 0,-1 1 0,0-1 0,-2 0 0,4 1 199,0-1 1,-1 1 0,1 0 0,0-1-1,0 1 1,-1 0 0,1-1-1,0 1 1,0 0 0,-1-1 0,1 1-1,0 0 1,0-1 0,0 1-1,0-1 1,0 1 0,0 0-1,0-1 1,0 1 0,0-1 0,0 1-1,0-1 1,0 1 0,0 0-1,0-1 1,0 1 0,0-1 0,0 1-1,0 0 1,1-1 0,-1 1-1,0 0 1,0-1 0,1 0 0,11-12-4046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5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40 184 4736,'-3'-3'1744,"0"1"0,0 0 1,-1 0-1,1 0 0,-1 0 0,-5-1 0,6 2-1052,2 0-551,1 1 0,0 0 0,-1 0 0,1 0 0,-1 0 1,1-1-1,0 1 0,-1 0 0,1-1 0,0 1 0,-1 0 0,1-1 0,0 1 1,-1 0-1,1-1 0,0 1 0,0 0 0,-1-1 0,1 1 0,0-1 0,0 1 1,0-1-1,0 1 0,0 0 0,-1-1 0,1 1 0,0-1 0,0 1 0,0-1 0,0 1 1,0-1-1,0 1 0,1-1 0,-1 1 0,0 0 0,0-1 0,0 0 0,1 0 98,0-1-1,-1 1 1,1-1-1,0 1 1,0-1-1,0 1 1,0 0-1,2-2 1,12-9 319,1 0 0,0 1 1,1 1-1,0 1 0,34-13 1,-25 10-427,-2 2 18,1 2-1,-1 0 1,1 1-1,1 2 1,-1 1-1,43-2 1,-46 5-63,0 1 0,0 1 0,0 2 0,0 0 0,0 1 0,0 1 0,-1 1 0,21 9 0,-34-11-64,0-1 0,0 1 1,0 1-1,-1-1 1,9 8-1,-14-11-15,-1 1 1,1 0-1,0-1 0,-1 1 0,1 0 1,-1 0-1,0 0 0,1 0 0,-1 0 1,0 0-1,0 0 0,-1 0 0,1 1 1,0-1-1,-1 0 0,1 0 0,-1 1 1,0-1-1,1 0 0,-1 1 0,0-1 1,-1 0-1,1 1 0,-1 2 0,-1 1 19,0 0-1,0 0 1,-1 0-1,0-1 1,0 1-1,-1-1 1,-5 7-1,-32 36 109,25-31-76,-133 176 54,22-26-21,101-137-82,-1-2 0,-1 0 0,-43 32 0,-53 22 150,119-79-67,0 0 0,1 0-1,-1 1 1,-5 5 0,10-9-89,0 1 0,0-1 0,0 0 0,0 0 0,0 0 1,0 0-1,0 0 0,0 0 0,0 0 0,0 0 0,0 0 0,0 0 0,0 0 0,0 0 0,0 0 0,0 1 1,0-1-1,0 0 0,0 0 0,0 0 0,0 0 0,0 0 0,0 0 0,0 0 0,0 0 0,0 0 0,0 0 1,0 0-1,0 0 0,0 0 0,0 1 0,0-1 0,0 0 0,0 0 0,0 0 0,0 0 0,0 0 0,0 0 1,0 0-1,0 0 0,1 0 0,-1 0 0,0 0 0,0 0 0,0 0 0,0 0 0,0 0 0,0 0 0,0 0 1,0 0-1,0 0 0,0 0 0,0 0 0,0 0 0,0 0 0,1 0 0,7 1 161,12 0-11,-19-1-151,760 21-131,-712-19-857,11 2-2795,-26 2-2954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6:46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1436 1984,'-1'0'60,"-8"3"345,-1-1 1,-16 8-1,11 1 3236,15-11-3560,0 0-1,-1 0 1,1 1 0,0-1-1,0 0 1,0 0 0,0 0-1,0 1 1,0-1 0,0 0-1,0 0 1,0 1 0,0-1-1,0 0 1,0 0 0,0 1-1,1-1 1,-1 0 0,0 0-1,0 0 1,0 1 0,0-1-1,0 0 1,0 0 0,0 0-1,1 1 1,-1-1 0,0 0-1,0 0 1,0 0 0,0 0-1,1 1 1,-1-1 0,0 0-1,0 0 1,1 0 0,-1 0-1,0 0 1,0 0 0,0 0-1,1 0 1,-1 0 0,0 0-1,0 0 1,1 0 0,-1 0-1,0 0 1,1 0 0,12 4 1102,-7-4-867,0 1 0,0-1 1,0 0-1,0-1 0,0 0 0,-1 0 0,1 0 1,0 0-1,0-1 0,6-3 0,2-1 182,0-1-1,20-15 0,-14 8-268,-1-1 0,0-1 0,-2 0 0,28-33-1,51-84 227,-37 47-251,130-166 105,-136 182-58,73-128 0,45-147 250,-168 336-458,0 1-1,0 0 1,-1-1 0,2-13-1,-3 21-42,-1 1 0,0-1-1,0 1 1,0-1 0,0 0-1,0 1 1,0-1 0,1 1-1,-1-1 1,-1 1 0,1-1-1,0 1 1,0-1 0,0 0-1,0 1 1,0-1 0,0 1-1,-1-1 1,1 1 0,0-1-1,0 1 1,-1-1 0,1 1-1,0-1 1,-1 1 0,1-1-1,-1 1 1,1 0 0,0-1-1,-1 1 1,-1 0-9,1 0 0,-1 1 0,1-1 0,-1 1 0,1-1 1,0 1-1,-1 0 0,1 0 0,0-1 0,0 1 0,-1 0 0,1 0 0,0 0 0,0 1 0,0-1 1,0 0-1,-1 3 0,-19 22-37,1 2 0,-32 59 0,-25 75-83,-24 109 294,88-224 4,2 1 0,3 0 0,1 0 0,3 1 0,2 81 0,3-124-88,-1 0 1,0-1-1,1 1 0,0-1 1,0 1-1,1-1 1,0 1-1,0-1 1,0 0-1,3 6 1,-4-10-45,0 1 1,0-1 0,1 0-1,-1 1 1,0-1 0,0 0-1,1 0 1,-1 0 0,1 0-1,-1 0 1,1 0 0,-1 0-1,1-1 1,0 1 0,1 0-1,0 0 0,0-1-1,-1 0 1,1 0-1,0 0 1,-1 0-1,1 0 1,0-1-1,-1 1 1,1-1-1,0 0 1,-1 0-1,5-2 1,9-5 78,-1 0-1,1-2 1,23-19 0,44-42 102,-71 59-184,30-25 62,-2-2-1,-2-2 1,-1-2-1,-3-1 1,-1-2-1,47-88 1,1-45 2,-33 69-189,-17 44 39,53-126 181,-80 182-115,0-1 0,-1 1 0,0-1 0,-1 0 0,0 0 0,-1 0 0,0 0 0,-1-19 0,0 30-17,0-1 1,0 0-1,0 1 0,0-1 0,0 1 1,0-1-1,0 1 0,0-1 1,0 0-1,-1 1 0,1-1 1,0 1-1,0-1 0,-1 1 0,1-1 1,0 1-1,-1 0 0,1-1 1,-1 1-1,1-1 0,-1 1 1,1 0-1,0-1 0,-1 1 0,1 0 1,-1-1-1,1 1 0,-1 0 1,0 0-1,1 0 0,-1-1 1,1 1-1,-1 0 0,1 0 0,-1 0 1,0 0-1,1 0 0,-1 0 1,1 0-1,-1 0 0,1 0 1,-1 0-1,0 1 0,1-1 0,-1 0 1,1 0-1,-1 1 0,1-1 1,-1 0-1,1 0 0,-1 1 1,-3 1-18,0 0 1,1 1-1,0-1 1,-1 0 0,-3 5-1,-3 4-6,1 0-1,1 1 0,0-1 1,0 2-1,2-1 1,-11 25-1,-20 84 167,30-95-111,-5 22 44,-76 260 378,19-60-194,1 17 70,53-219-106,9-29 102,-6 27 0,9-27 292,3-16-388,1-3-46,6-28 210,-3 16-291,-2 6-58,39-135 138,-33 119-245,1 0 1,2 1-1,23-40 0,-30 57 24,0 0 1,1 0-1,0 0 0,0 0 1,0 1-1,0 0 0,1 0 1,0 0-1,0 1 0,10-6 1,-16 10 25,1 0 1,0 0 0,0 0 0,0 0-1,0 0 1,0 0 0,0 0 0,-1 0-1,1 0 1,0 0 0,0 1 0,0-1-1,0 0 1,-1 0 0,1 1 0,0-1-1,0 1 1,0-1 0,-1 1 0,1-1-1,0 1 1,-1-1 0,1 1 0,0-1-1,-1 1 1,1 0 0,-1 0 0,1 1-1,14 24-50,-14-24 57,11 28-80,9 36 0,-12-37 124,16 36-1,-21-55 0,1 0-1,1-1 1,0 0 0,0 0-1,0 0 1,1-1 0,12 11-1,-15-15 3,1-1-1,-1 0 1,1 0-1,0 0 1,0-1-1,0 1 1,0-1-1,1 0 1,-1-1-1,0 1 1,1-1-1,-1 0 1,1-1-1,-1 1 0,1-1 1,0 0-1,-1-1 1,1 1-1,-1-1 1,1 0-1,-1 0 1,0-1-1,1 0 1,-1 1-1,8-5 1,3-3 15,0-1 0,-1 0 0,0-2 0,-1 1 0,0-1 0,-1-1 0,0-1 0,12-16 0,-5 3 9,-1-1 0,-1-1 0,22-50-1,-38 74-65,1 0-1,-1 0 1,-1-1-1,1 1 1,-1 0-1,0-1 1,0 1-1,0-8 1,-1 12-13,0 0 0,0 0 1,0 0-1,0 0 0,0 0 1,0 0-1,0 0 0,-1-1 1,1 1-1,0 0 0,-1 0 1,1 0-1,-1 0 0,1 0 1,-1 0-1,0 0 0,1 1 1,-1-1-1,0 0 0,0 0 0,1 0 1,-1 1-1,0-1 0,0 0 1,0 1-1,0-1 0,0 1 1,0-1-1,0 1 0,0-1 1,0 1-1,0 0 0,0-1 1,0 1-1,0 0 0,-2 0 1,-3 0-57,1 0 1,0 0 0,0 1 0,-1 0 0,-7 2 0,5-1 78,0 0 1,1 1 0,0 0-1,0 1 1,0-1 0,0 1-1,0 1 1,1-1-1,-1 1 1,1 0 0,1 1-1,-1-1 1,1 1-1,0 0 1,0 0 0,0 1-1,1 0 1,0 0-1,1 0 1,-1 0 0,1 0-1,1 1 1,-1-1 0,1 1-1,1 0 1,-1-1-1,1 1 1,1 0 0,0 0-1,0 0 1,0 0-1,1 0 1,0 0 0,0-1-1,1 1 1,5 13-1,-2-9 12,1-1 0,0 0 0,1 0 0,0-1 0,1 0 0,0 0 0,1-1 0,0 0 0,14 10 0,-10-8-100,1-2 0,0 0 1,1 0-1,0-1 0,0-1 1,25 8-1,-34-13-202,0 0 0,0 0 0,0-1 0,1 0 0,-1 0 0,0-1 0,0 1 0,1-1 0,-1 0 0,0-1 0,0 0 0,1 0 0,-1 0 0,0-1 0,6-2 0,-7 2-241,-1-1 0,1 0 0,-1 0 0,0 0 0,0 0 0,0-1 0,0 0 0,-1 0 0,5-5 1,-1-2-1275,-1 1 0,9-20 0,5-9-1185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6:46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8544,'0'-4'3872,"28"-1"-3360,-9 2 1344,4 3-1120,31-9 479,8 5-703,35-5-320,-1 6-96,8-6-320,-3 4 128,9-3-1311,-9 3 799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10304,'5'4'4805,"5"-7"-4080,5 1 503,0 1 0,23 2 0,2-1 533,249-29 2869,-103-11-4519,-125 22-3145,-1 0-4523,-45 12 4128,-1-4-3003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6:50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1443 4064,'-4'1'1984,"8"2"268,10 1 50,-9-4-2025,-1-1 0,0 0 0,0 1 0,1-1 0,-1-1 0,0 1 0,0-1 0,0 1 0,-1-1 0,1 0 0,0-1-1,6-4 1,2-3 311,24-25-1,-18 16-172,278-243 1702,-246 217-1824,57-63 0,-59 52-122,-2-2 0,58-95-1,68-117-127,-95 138-27,-65 108 84,-1 1 1,11-33-1,-18 43-27,-1 0 0,0 1-1,-1-1 1,0 0 0,-1-1 0,-1-18 0,0 28-61,-1 1 0,1-1 0,-1 0 0,0 0 1,0 0-1,0 0 0,-1 1 0,0-1 0,-2-4 0,3 6-26,0 0 0,-1 1 0,1-1 0,-1 0-1,1 1 1,-1-1 0,1 1 0,-1-1 0,0 1 0,0 0-1,0 0 1,0-1 0,0 2 0,0-1 0,0 0 0,0 0-1,0 1 1,0-1 0,-1 1 0,-1-1 0,-2 1 18,0 0 1,0 1-1,0 0 0,0 0 1,0 0-1,0 1 1,0 0-1,0 0 0,1 0 1,-1 1-1,1 0 1,0 0-1,-1 0 0,1 1 1,1-1-1,-1 1 1,1 0-1,-5 5 0,-7 9 25,0 1-1,2 0 1,-15 25-1,16-21 74,1 0-1,1 1 1,-12 35 0,-13 76 216,15-37 132,4 2 0,-4 107 0,20-173-222,1-1 0,2 1 0,8 48 0,-6-61-94,1-1 0,0-1 0,2 1 0,0-1 0,1 0 0,21 34 0,-26-50-97,0 1-1,0 0 0,0-1 0,0 0 1,1 0-1,-1 0 0,1 0 0,0-1 1,0 1-1,0-1 0,0 0 0,0 0 1,0 0-1,1-1 0,-1 1 1,1-1-1,-1 0 0,1-1 0,-1 1 1,1-1-1,-1 1 0,1-2 0,0 1 1,6-1-1,4-3 68,0 0-1,0-1 1,0-1-1,-1 0 1,17-10 0,68-47 367,-74 47-503,-25 16 32,38-26 123,46-38-1,-74 55-74,0-1 0,0 0 0,-1-1 0,-1 1 0,0-2 0,0 1 0,-1-1 0,11-24 1,-13 24-18,-1-1 0,-1 0 0,3-13 1,-5 21-79,-1 0 0,1 0 0,-1 0 0,0 1 0,-1-1 0,1 0 1,-1 0-1,0 0 0,0 1 0,0-1 0,-3-6 0,3 10 16,0-1 0,0 1 0,0-1 0,0 1 0,0 0 1,0 0-1,0-1 0,-1 1 0,1 0 0,0 0 0,-1 0 0,1 0 0,0 0 0,-1 1 0,1-1 0,-1 0 0,0 1 0,1-1 0,-1 1 0,0-1 0,-1 1 0,-1 0-4,-1-1 0,1 1-1,0 0 1,0 1 0,0-1 0,-7 2-1,-7 4-18,0 1-1,1 0 1,-1 2 0,2 0-1,-1 0 1,1 2-1,1 0 1,0 1 0,-23 22-1,32-28 67,0 1 1,0-1-1,1 1 0,0 0 0,0 0 0,0 1 1,1-1-1,0 1 0,1 0 0,0 0 0,0 0 1,1 1-1,0-1 0,0 0 0,1 1 0,0 0 0,0-1 1,1 1-1,0 0 0,3 15 0,0-10 19,0 1 1,2-1-1,-1 0 0,2 0 0,0 0 1,0-1-1,1 0 0,1 0 0,15 19 1,-19-28 21,0 1 0,1 0 1,-1-1-1,1 0 1,0 0-1,0 0 1,0-1-1,0 1 0,1-1 1,-1 0-1,1-1 1,0 0-1,0 0 0,0 0 1,0 0-1,0-1 1,1 0-1,-1 0 1,0-1-1,0 0 0,1 0 1,-1 0-1,0-1 1,0 0-1,8-2 1,0-2-9,-1 0 1,0 0 0,-1-1-1,1-1 1,21-15 0,57-52 135,-29 22-55,-23 23-185,85-47 0,-99 63 12,1 2 0,1 0 0,0 2 1,47-10-1,-62 17 7,0 0 0,-1 1 0,1 1 1,0 0-1,0 1 0,0 0 0,0 0 0,0 1 0,-1 1 1,1 0-1,-1 1 0,0 0 0,0 1 0,18 10 1,-28-15 42,-1 0 1,1 0-1,-1 0 1,0 0-1,1 0 1,-1 1 0,0-1-1,1 0 1,-1 0-1,0 1 1,1-1-1,-1 0 1,0 0 0,0 1-1,1-1 1,-1 0-1,0 1 1,0-1-1,0 0 1,0 1 0,1-1-1,-1 1 1,0-1-1,-7 2 402,-16-6-111,-11-5-398,0 2 0,0 1 0,-63-2 0,87 8 64,1 1 1,0 0 0,0 0 0,-1 1 0,1 0 0,0 0 0,0 1 0,1 1 0,-1-1 0,0 1 0,1 1 0,0 0 0,0 0 0,1 0 0,-1 1 0,1 0 0,1 1 0,-1-1 0,1 1-1,0 1 1,0-1 0,1 1 0,0 0 0,0 0 0,1 0 0,0 1 0,1 0 0,0 0 0,0 0 0,-2 12 0,3-6 43,1-1 0,0 1 0,0 0 0,2-1-1,1 16 1,0-22 49,-1-1-1,1 1 0,0 0 0,1-1 0,0 1 0,0-1 1,0 0-1,1 0 0,0 0 0,10 12 0,-12-16-22,1 0-1,-1-1 1,1 1 0,0-1-1,0 0 1,0 0 0,0 0-1,0 0 1,0-1-1,0 1 1,1-1 0,-1 1-1,1-1 1,-1 0 0,1-1-1,-1 1 1,1-1 0,-1 1-1,1-1 1,0 0-1,-1 0 1,1-1 0,-1 1-1,1-1 1,0 0 0,3-1-1,8-5 51,1-2 0,-2 0 0,1 0 0,-1-1 0,-1-1 0,23-23 0,-1-4 16,58-85 1,-74 95-215,-12 18 124,9-22 0,-12 23-285,1-1-1,8-12 0,-15 35-24,0 1 0,0 22 0,3-26 318,0 1-1,0 0 1,1 0-1,0-1 1,1 1-1,0-1 1,1 0 0,0 0-1,1 0 1,0-1-1,0 1 1,12 15-1,-15-23 15,0 0-1,0 0 0,0 0 0,1 0 1,-1 0-1,0 0 0,1 0 1,-1-1-1,1 0 0,0 1 1,-1-1-1,1 0 0,0 0 1,0 0-1,0 0 0,0-1 1,0 1-1,4-1 0,-1 0-2,0-1 0,1 1 1,-1-1-1,0-1 0,0 1 0,0-1 0,9-3 0,100-47-25,5-2 0,-69 35 2,107-45 87,-127 51-150,-4 2 68,-1-1 0,0-2-1,0 0 1,29-23 0,-49 29-221,-9 4-69,2 4 240,0-1-1,0 1 1,0 0-1,0 0 1,0 0-1,0 0 1,0 0-1,0 0 1,0 0-1,0 0 1,-2 0 0,-35 12-307,-43 21 1,37-15 338,20-8 5,1 1 0,0 1 0,1 0 0,1 2 0,0 1 0,-25 22 0,30-22 10,2 0 0,0 1 0,0 1 0,2 0 0,0 0 0,1 1 0,-17 37 0,20-37-5,1 1 1,-8 33 0,13-47 1,1 1-1,1-1 0,-1 1 1,1 0-1,0-1 1,0 1-1,1-1 0,-1 1 1,1-1-1,1 1 0,-1-1 1,1 0-1,0 1 1,3 6-1,-3-9 21,0 0 0,0 0 0,0-1 0,1 1 0,-1-1 0,1 0 1,-1 1-1,1-1 0,0 0 0,0 0 0,0-1 0,0 1 0,0-1 0,0 1 0,0-1 0,1 0 1,-1 0-1,0-1 0,1 1 0,-1-1 0,1 1 0,-1-1 0,6-1 0,2 1 57,0-1 0,0-1-1,0 0 1,-1-1 0,1 0 0,12-5 0,-5 0-4,0-1 0,0-1 0,-1-1 0,-1 0 0,0-1 1,16-15-1,-5 1-52,-1-1 1,28-38-1,-15 9 3,-2-2-1,-2-1 1,42-100-1,54-198-217,-128 350 176,11-34 4,50-167-166,-61 194 108,0 0 0,-1 0 0,-1-1 0,0 1 0,-1-18 0,-5 1-163,5 30 204,-1-1-1,0 0 1,1 1-1,-1-1 1,0 1 0,0-1-1,0 1 1,0 0-1,0-1 1,-1 1-1,1 0 1,-3-2-1,3 2 12,-1 0 0,1 1 0,-1-1-1,1 1 1,-1-1 0,1 1 0,-1 0-1,0-1 1,1 1 0,-1 0 0,0 0 0,1 0-1,-1 1 1,0-1 0,1 0 0,-1 0-1,0 1 1,1-1 0,-1 1 0,1 0-1,-1-1 1,1 1 0,-1 0 0,1 0 0,-2 1-1,3-2 19,-10 6-14,1 1 0,0 0 0,1 0-1,0 1 1,-10 12 0,7-6 11,0 1-1,0 0 1,2 1-1,0 1 1,-11 27-1,-24 89 86,32-87-41,1 2 0,3-1 0,-5 97 0,12-118-10,2 0 0,1 0 1,2 0-1,0 0 1,2-1-1,0 0 0,2 0 1,1 0-1,13 26 1,-19-45 6,0 0 1,1 0-1,0 0 1,0 0 0,0-1-1,10 9 1,-11-12 17,-1 1 0,1-1 0,1 0 0,-1-1 0,0 1 0,0 0 0,1-1 0,-1 0 0,1 0 0,-1 0 0,1 0 0,-1 0 0,1-1 0,7 1 0,-2-2 17,0 0 0,0 0 0,0-1 0,-1 0 0,1-1 0,0 1 0,11-7 0,58-33 188,-63 33-243,12-7 16,61-38 73,-62 33-113,-25 20-16,0 0-1,1 0 0,-1-1 0,0 1 1,0-1-1,0 1 0,0-1 0,0 1 0,0-1 1,-1 1-1,1-1 0,0 0 0,-1 0 1,1-1-1,-1 3 8,-1-1-1,1 1 1,-1 0 0,1 0 0,-1 0-1,1 0 1,0 0 0,-1 0 0,1 0-1,-1 0 1,1 0 0,-1 0 0,1 0-1,-1 0 1,1 0 0,-1 0 0,1 0 0,0 0-1,-1 0 1,1 0 0,-1 1 0,-5 1-4,1 1 0,0-1 0,1 1 0,-1 0 1,0 1-1,1-1 0,0 1 0,0 0 0,0 0 1,0 0-1,0 0 0,1 1 0,0 0 0,0 0 1,0-1-1,1 2 0,-4 7 0,4-6 27,1 1-1,-1 0 1,1 0 0,0 0-1,1 0 1,0 0-1,0 0 1,1 0-1,0 0 1,1 0 0,3 13-1,-1-10 73,-1-1 1,2 0-1,-1 0 0,2 0 1,8 13-1,-10-18-28,0 1 1,0-1-1,1 0 0,-1 0 0,1-1 1,0 1-1,1-1 0,-1 0 1,1-1-1,6 4 0,-9-6-19,0 1 0,1-1 0,-1 0 0,0-1 0,1 1 0,-1-1 0,1 1 0,-1-1 0,1 0 0,-1 0 0,1-1 0,4 0 0,-2-1 0,1 0 1,-1 0 0,0 0 0,0-1-1,-1 0 1,7-4 0,4-4 38,0-1 0,-1-1-1,17-19 1,22-27 95,-32 34-161,0 1 0,42-34 0,-61 55-41,0 1 0,0 0 0,0 0-1,0 1 1,0-1 0,7-2-1,-10 4 32,0 0 0,1 0 0,-1 0 0,1 0 1,-1 0-1,0 0 0,1 0 0,-1 0 0,0 0 0,1 0 0,-1 0 0,0 0 0,1 0 0,-1 0 0,0 1 0,1-1 0,-1 0 0,0 0 0,1 0 0,-1 0 0,0 1 0,1-1 0,-1 0 0,0 0 0,0 1 0,1-1 0,-1 1-6,1 0 1,-1 0-1,1 0 0,-1 0 0,0 0 1,0 0-1,0 0 0,0 1 0,0-1 1,0 0-1,0 0 0,0 0 1,0 2-1,-9 63 273,-5 67-338,14-68 101,0-29 180,2-30 117,2-9-142,4-12 6,-7 13-128,11-19 35,1 1-1,1 1 0,1 0 0,27-28 0,-12 19-90,59-43-1,-63 52-90,0 2-1,2 0 0,0 2 0,0 1 1,61-20-1,-86 33 45,1 0-1,-1 0 1,1 0 0,-1 1 0,7-1 0,-9 1 35,0 0 1,-1 1-1,1-1 1,0 0-1,-1 0 0,1 0 1,0 0-1,-1 1 1,1-1-1,0 0 1,-1 0-1,1 1 0,-1-1 1,1 0-1,-1 1 1,1-1-1,-1 1 1,1-1-1,-1 1 0,1-1 1,-1 1-1,1-1 1,-1 1-1,0 0 1,1-1-1,-1 1 0,0-1 1,0 1-1,1 0 1,-1-1-1,0 1 1,0 0-1,0-1 0,0 1 1,0 0-1,0-1 1,0 2-1,-1 11 18,0 1 0,-7 22 0,0 14 288,6-36-344,2 1 0,0 0 0,0-1 0,5 24 0,-5-35 56,1 1 0,0 0 0,0-1 0,0 1 0,0-1 1,1 1-1,-1-1 0,1 1 0,0-1 0,0 0 0,0 0 0,1 0 0,-1 0 1,1 0-1,-1-1 0,1 1 0,0-1 0,0 1 0,0-1 0,0 0 1,1 0-1,6 2 0,-6-3-2,-1 0-1,1-1 1,0 0 0,-1 0 0,1 0-1,0 0 1,-1 0 0,1-1 0,0 0 0,-1 1-1,1-1 1,-1-1 0,1 1 0,3-2-1,9-5 63,25-17 0,-32 19-13,74-42-58,149-64 1,-218 106-21,9-3 74,0-1 0,-1-1 0,31-21 0,-52 31-60,1 0 0,-1 0 1,0 0-1,0 0 0,0-1 0,0 1 0,0 0 0,2-3 0,-3 4 4,0 0 0,0 0 0,0-1 0,0 1 0,0 0 0,0 0 0,0 0 0,0 0 0,0 0 0,0-1-1,0 1 1,0 0 0,0 0 0,0 0 0,0 0 0,0 0 0,0-1 0,0 1 0,0 0 0,0 0 0,0 0-1,0 0 1,0 0 0,-1-1 0,1 1 0,0 0 0,0 0 0,0 0 0,0 0 0,0 0 0,0 0 0,0 0 0,-1-1-1,1 1 1,0 0 0,0 0 0,-13 0-223,-12 3 153,1 2-1,0 0 0,0 2 1,0 1-1,1 0 0,0 2 1,-31 18-1,39-18 78,0 0-1,0 0 1,1 2-1,0 0 1,1 0-1,1 1 1,0 1-1,1 0 1,0 1-1,1 0 1,-10 20 0,12-18-13,1 1 0,0 0 1,-6 27-1,11-37 34,0 1 0,1-1 0,0 0-1,1 0 1,0 1 0,0-1 0,1 0-1,0 1 1,0-1 0,3 9-1,-4-16-9,0 0 0,0-1 0,0 1-1,1 0 1,-1 0 0,0-1 0,1 1-1,-1 0 1,0 0 0,1-1-1,-1 1 1,1 0 0,-1-1 0,1 1-1,-1-1 1,1 1 0,0-1 0,-1 1-1,1-1 1,0 1 0,-1-1-1,1 1 1,0-1 0,0 0 0,-1 1-1,1-1 1,0 0 0,0 0 0,-1 0-1,1 0 1,0 1 0,0-1-1,0 0 1,-1 0 0,1-1 0,0 1-1,0 0 1,0 0 0,-1 0 0,2-1-1,2-1 26,0 0 0,0 0 1,0 0-1,-1-1 0,7-5 0,-7 6-5,59-55 258,87-104 0,-47 48-131,-13 11-827,-96 108 94,0 1 386,0-1-1,-10 14 0,-24 39 187,-48 95-1,81-139 21,-138 285 189,28 25-459,112-305 234,-59 174 149,52-163-54,-1 0 1,-2-1-1,0-1 1,-24 31-1,32-50-44,-1 0 0,0 0 0,0-1 0,-1-1 0,-12 10 0,16-14-4,-1 0 0,0 0-1,0 0 1,0-1 0,0 0 0,-1 0-1,1-1 1,-1 0 0,-14 2-1,16-3-56,0-1 0,-1 0 0,1 0 0,0 0 0,0-1 0,0 0 0,0 0 0,0-1 0,0 1 0,0-1 0,0-1 0,1 1-1,-1-1 1,1 0 0,0 0 0,-1 0 0,2-1 0,-1 0 0,0 0 0,1 0 0,-1-1 0,1 1 0,0-1 0,1 0 0,-6-8-1,2-4-1,0 1 0,1-1-1,0-1 1,2 1 0,0-1-1,1 1 1,0-1-1,1-19 1,1 10-33,1 0-1,2 0 1,1 0 0,11-48-1,-10 61 43,0 1 0,2-1 0,-1 1-1,2 0 1,0 1 0,0 0-1,1 0 1,0 0 0,1 1-1,1 0 1,19-17 0,-10 13 8,0 1 1,1 0-1,0 2 0,1 0 1,1 2-1,27-10 0,-8 5-101,1 2 0,0 3 0,0 0 0,67-4 0,-16 4-2095,-35 0-4896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6:50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31 7968,'-39'-21'3616,"45"15"-3136,-1 3-1760,4 3 608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6:52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1333 2976,'-14'9'8474,"15"-9"-8253,1 0-1,-1 0 1,1 0-1,-1 1 1,1-1-1,-1-1 1,0 1-1,1 0 0,-1 0 1,1 0-1,-1-1 1,1 1-1,-1-1 1,2 0-1,3-1 313,7-1-198,0-1-1,0-1 1,-1 0 0,0 0-1,0-1 1,0-1 0,14-10-1,29-16 584,-19 10-545,-30 20 32,-1 0-259,-1 1 0,1-2 0,0 1-1,-1 0 1,0-1 0,0 0 0,0 0 0,4-5-1,14-25-38,-2-1 0,24-55-1,39-104 118,-10 49-77,-42 86-208,-6 9 18,50-104 171,20-130-75,-90 266-74,2-11 104,8-42-1,-15 50-25,0 21-60,0 0-1,-1 0 0,1-1 0,0 1 0,0 0 0,0 0 0,0-1 0,0 1 0,0 0 0,0-1 0,0 1 0,0 0 0,-1 0 0,1 0 0,0-1 0,0 1 0,0 0 0,-1 0 0,1 0 0,0-1 0,0 1 0,0 0 0,-1 0 0,1 0 0,0 0 0,-1 0-5,0 0-1,1 0 0,-1 0 1,1 0-1,-1 0 1,1 1-1,-1-1 0,1 0 1,-1 1-1,1-1 0,0 0 1,-1 1-1,1-1 0,-1 0 1,1 1-1,0-1 0,-1 1 1,0 0-1,-9 13 31,-1 1 1,-11 25-1,-88 167 240,86-156-79,1 1-1,-24 85 0,19-33-99,5 2 0,-17 177 0,38-259 44,3 46-1,-1-64-63,1 0 0,0 0-1,0 0 1,0 0 0,1 0-1,0 0 1,0 0 0,0 0-1,1-1 1,0 1-1,0-1 1,1 0 0,4 6-1,-5-8-21,1 0-1,0 0 1,0 0-1,1-1 1,-1 1-1,0-1 1,1 0-1,0 0 1,-1-1-1,1 1 1,0-1-1,0 0 1,6 0-1,9 1 106,36-2-1,-53 0-132,35-2 63,1-2 0,52-11 0,-67 9-40,0-1 0,-1-1 0,0-1 0,39-21 0,-52 24 9,-1-1 0,0 0 1,0 0-1,0-1 0,-1 0 1,0-1-1,-1 0 0,1 0 0,-2-1 1,9-14-1,-7 7 28,0-1-1,-1 1 1,-1-1 0,0 0-1,5-31 1,-11 43-129,1 0 0,-1 0 1,0 0-1,0 0 0,0-1 1,-1 1-1,0 0 0,0 0 0,-1 0 1,-2-7-1,4 12 47,-1 0 0,1 1 0,0-1 0,-1 0 0,1 0 0,-1 0 1,1 1-1,-1-1 0,1 0 0,-1 0 0,1 1 0,-1-1 0,0 0 0,1 1 0,-1-1 0,0 1 0,0-1 1,1 1-1,-1-1 0,0 1 0,0 0 0,0-1 0,0 1 0,1 0 0,-1 0 0,0 0 0,0-1 1,0 1-1,0 0 0,0 0 0,0 0 0,0 0 0,0 1 0,0-1 0,1 0 0,-1 0 0,0 0 0,0 1 1,-1 0-1,-2 1-13,-1 0 0,1 1 0,0 0 0,0 0 0,-7 6 1,-8 11 12,0 0 1,1 2 0,2 0 0,0 1 0,1 1 0,-12 26 0,23-42 24,1 0 0,0 0 1,0 0-1,0 0 0,1 0 0,1 1 1,-1-1-1,1 1 0,0-1 1,1 1-1,1 9 0,0-11 13,0-1 0,0 1 0,1 0 0,-1-1 0,2 1 0,-1-1 0,1 0 0,0 0 0,0 0 0,1 0 0,-1 0-1,1-1 1,1 1 0,6 6 0,-4-6 60,0-1 1,1 1-1,-1-1 0,1 0 0,1-1 1,-1 0-1,0 0 0,1-1 0,0 0 0,0 0 1,0-1-1,0 0 0,0-1 0,0 0 1,1 0-1,11-2 0,10-1 17,0-1 0,0-2 0,45-13 0,-59 14-53,128-38 311,-124 34-306,-1 0 0,0-1-1,0-1 1,32-22 0,-41 23-37,-1 0 0,0 0 1,0-1-1,0 0 0,-1-1 0,-1 0 1,0-1-1,-1 0 0,7-14 0,-11 21-37,-1 0-1,0-1 0,0 1 0,-1-1 1,0 0-1,0 1 0,0-1 0,0 0 0,-1 0 1,0 0-1,0 0 0,-1 1 0,0-1 1,-2-10-1,3 16 5,-1-1-1,1 0 1,0 0 0,0 1-1,-1-1 1,1 0 0,0 1 0,-1-1-1,1 0 1,-1 1 0,1-1-1,-1 1 1,1-1 0,-1 1-1,1-1 1,-1 1 0,0-1 0,1 1-1,-1 0 1,0-1 0,1 1-1,-1 0 1,0-1 0,1 1 0,-1 0-1,-1 0 1,1 0-4,0 0 0,0 0 0,-1 1 0,1-1 0,0 1 0,0-1 0,0 1 0,0-1 0,0 1 0,0 0 0,0-1 0,0 1 0,0 0 0,1 0 0,-2 1 0,-3 4-40,-1 1 0,1 1 1,-5 10-1,9-16 62,-5 9-15,1 0 1,1 0 0,0 1-1,1-1 1,0 1 0,0 0-1,1 0 1,1 0 0,0 0-1,1 0 1,1 17 0,0-20 50,1-1 1,-1 0-1,2 1 1,-1-1-1,1 0 1,0 0-1,1-1 1,0 1-1,0-1 1,1 0 0,10 14-1,-11-18-15,-1 1 1,1-1-1,0 0 0,0 1 1,0-2-1,0 1 0,0 0 1,0-1-1,1 0 0,0 0 0,-1 0 1,1 0-1,0-1 0,0 0 1,0 0-1,-1 0 0,1-1 1,0 0-1,0 0 0,0 0 1,9-1-1,0-2 61,-1-1 0,0 0 0,0-1 0,25-13 0,48-33-59,-54 30 5,178-95-33,-203 113-48,0-1 1,0 2-1,0-1 0,0 1 1,0 0-1,12-2 0,-17 4 41,-1-1-1,1 1 1,0 0 0,0 0-1,0 0 1,0 1-1,0-1 1,0 0 0,-1 1-1,1-1 1,0 1-1,0 0 1,-1-1 0,1 1-1,0 0 1,-1 0-1,1 0 1,-1 0-1,1 1 1,-1-1 0,1 0-1,-1 0 1,0 1-1,0-1 1,0 1 0,1-1-1,-2 1 1,1 0-1,0-1 1,0 1 0,0 2-1,0 0 8,0 0 0,0 1 0,-1-1 0,1 0 0,-1 1 0,0-1 0,0 0 0,-1 1 0,1-1 0,-1 0 0,0 0 0,-2 5 0,-3 8 0,-11 24 0,13-33 0,-11 21 0,11-22 29,0 0 0,1 0 1,0 1-1,0-1 1,-3 13-1,5-19-21,1-1 0,0 1 0,0-1 0,0 1 0,0-1 0,0 1-1,0 0 1,-1-1 0,1 1 0,0-1 0,1 1 0,-1 0 0,0-1 0,0 1 0,0-1 0,0 1-1,0-1 1,0 1 0,1-1 0,-1 1 0,0-1 0,1 1 0,-1-1 0,0 1 0,1-1 0,-1 1 0,0-1-1,1 1 1,-1-1 0,1 0 0,-1 1 0,1-1 0,-1 0 0,1 1 0,-1-1 0,1 0 0,-1 0-1,1 1 1,-1-1 0,1 0 0,0 0 0,3 0 35,-1 0-1,1 0 1,-1-1-1,1 1 1,5-2-1,-3 0 0,24-5 26,-1-2 0,-1-1-1,29-14 1,79-48-171,-102 54 10,-33 17 75,1 0 1,0 0-1,0 0 0,0 1 1,-1-1-1,1 0 0,0 1 1,0-1-1,0 1 0,0 0 1,4-1-1,-6 2 11,1-1-1,0 0 1,-1 0-1,1 1 1,0-1 0,-1 1-1,1-1 1,-1 0-1,1 1 1,0-1 0,-1 1-1,1-1 1,-1 1-1,1-1 1,-1 1 0,0 0-1,1-1 1,-1 1-1,0 0 1,1-1-1,-1 1 1,0 0 0,0-1-1,1 1 1,-1 0-1,0-1 1,0 1 0,0 0-1,0 0 1,0-1-1,0 1 1,0 0 0,-1 1-1,1 3-13,-1 0 0,1 0 1,-2 0-1,1 0 0,-3 7 0,-3 10 103,-4 12 65,2-9 85,9-25-228,0 0 1,0 0-1,0 1 0,0-1 1,-1 0-1,1 0 0,0 1 0,0-1 1,0 0-1,0 1 0,0-1 1,0 0-1,0 0 0,0 1 1,0-1-1,0 0 0,0 1 0,0-1 1,0 0-1,0 0 0,0 1 1,0-1-1,0 0 0,0 1 1,1-1-1,-1 0 0,0 0 0,0 1 1,0-1-1,0 0 0,1 0 1,-1 1-1,0-1 0,0 0 0,0 0 1,1 0-1,-1 0 0,0 1 1,0-1-1,1 0 0,-1 0 1,0 0-1,1 0 0,-1 0 0,0 0 1,0 0-1,1 0 0,-1 1 1,0-1-1,1 0 0,-1 0 1,0 0-1,1-1 0,-1 1 0,0 0 1,0 0-1,1 0 0,-1 0 1,0 0-1,0 0 0,1 0 1,-1 0-1,0 0 0,1-1 0,-1 1 1,0 0-1,25-12 297,-21 10-287,4-3-15,17-10-66,1 2 0,53-20 0,-70 31 53,-1-1-1,1 1 1,-1 1 0,1 0 0,0 0-1,0 0 1,-1 1 0,1 1-1,0-1 1,0 1 0,-1 1 0,1 0-1,0 0 1,12 5 0,84 47-58,1 0 117,-93-48-56,0-1-335,-1 1 0,18 3 0,-23-7-1045,1-1 0,0 0 0,11 0 0,-18-1 1121,0 0 1,-1 1-1,1-1 1,0 0-1,0 0 1,0 0-1,-1-1 1,1 1-1,0 0 1,0 0-1,0 0 1,-1-1-1,1 1 1,0 0-1,0-1 1,-1 1-1,1 0 0,0-1 1,-1 1-1,1-1 1,0 1-1,-1-1 1,1 0-1,-1 1 1,1-2-1,4-2-2572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6:53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39 5632,'-39'-9'2560,"20"13"-2208,15-4 1728,8 0 256,6 0-1312,19-4 704,9 4-993,48-9-127,6 9-384,26-3-128,-3 3-64,34-9-1247,-9 5 671,13-1-4128,-19 5 2560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04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497 921 3712,'0'-1'189,"-1"0"0,1 0-1,0 0 1,-1 0 0,1 0 0,0 0 0,0 0 0,0 0-1,-1 0 1,1 0 0,0 0 0,1 0 0,-1 0 0,0 0-1,0 0 1,0 0 0,1 0 0,-1 0 0,0 0 0,1 0 0,-1 0-1,2-1 1,-2 1-11,1 0-1,-1 0 1,0 1-1,1-1 0,-1 0 1,0 0-1,1 0 1,-1 1-1,0-1 1,0 0-1,0 0 1,1 0-1,-1 0 0,0 0 1,0 0-1,0 1 1,-1-1-1,1 0 1,0 0-1,0 0 1,0 0-1,-1 1 0,1-1 1,0 0-1,-1 0 1,1 0-1,-1 1 1,1-1-1,-1 0 1,1 0-1,-1 1 0,1-1 1,-1 1-1,0-1 1,1 0-1,-1 1 1,0-1-1,0 0 1,-1 1-63,1-1 0,0 0 1,0 1-1,0-1 0,-1 0 1,1 1-1,0-1 0,-1 1 1,1 0-1,0 0 0,-1-1 1,1 1-1,0 0 0,-3 0 1,-21 6 645,20-5-661,-19 6 107,1 2-1,1 0 0,0 1 0,0 2 0,-38 25 0,17-4 24,-63 61-1,91-80-177,1 0-1,1 1 0,0 1 1,1 0-1,1 0 0,1 1 1,-10 19-1,19-32-31,-1 0 1,1 0-1,-1 0 0,1 1 1,0-1-1,1 0 0,-1 0 1,1 1-1,0 6 0,0-9-2,0 0 0,1 0 0,-1 0 0,1 0 0,-1 0 0,1 0 0,0 0 0,0 0 0,0 0 0,0 0 0,0 0 0,0-1 0,1 1 0,-1 0 0,1-1 0,-1 1 0,1-1 0,-1 1 0,1-1 0,2 2 0,1-1 20,0 0 0,0 1 1,0-1-1,0-1 0,0 1 0,0-1 0,0 0 0,1 0 0,-1-1 0,0 1 0,6-2 0,0 1 48,0-2-1,0 1 1,0-2 0,14-3 0,-12 1 3,1-1 0,-1 0 0,0-1 0,-1 0 0,0-1 0,0-1 0,17-15 0,66-76 262,-83 87-353,166-188 354,-155 175-324,8-8 17,33-48-1,-42 46 10,-1 0-1,-1-2 0,-2-1 1,-2 0-1,-2-1 0,-1 0 1,-2-1-1,8-66 0,-18 93-30,0-1-1,-1 1 0,0-1 1,-5-28-1,3 36-52,1 1 0,-1-1 0,0 1-1,-4-11 1,5 15 7,0 0-1,0 1 1,0-1 0,-1 0-1,1 0 1,0 1 0,-1-1-1,1 1 1,-1 0-1,0-1 1,1 1 0,-1 0-1,0 0 1,0 0 0,0 0-1,0 0 1,0 0-1,0 0 1,-2 0 0,0 1 3,0-1 1,0 1 0,0-1 0,1 1 0,-1 0 0,0 1-1,0-1 1,0 1 0,0 0 0,1-1 0,-1 2 0,0-1-1,1 0 1,-6 3 0,3 0 21,-1 0 0,1 1 0,0-1 0,1 1 1,-1 0-1,-9 12 0,0 3 78,2 0 0,0 1 0,-16 34 1,10-13 123,2 1 0,2 0 0,2 1 0,1 0 1,3 1-1,-7 89 0,15-119-148,0-1-1,2 1 1,0-1 0,0 1 0,2-1-1,7 29 1,-8-38-14,0 1-1,1 0 1,0-1-1,0 1 1,0-1-1,0 0 1,1 0-1,0 0 1,0-1-1,0 0 1,1 1-1,0-1 1,-1-1-1,1 1 1,1-1-1,-1 0 1,0 0-1,11 4 1,-8-5 7,-1 0 1,1 0 0,0-1 0,0 0 0,0 0-1,-1-1 1,1 0 0,0 0 0,0-1 0,0 0-1,10-3 1,8-3 157,48-21 0,-73 28-205,45-20 39,-2-3 0,77-50 0,-91 45-140,-19 17-120,-10 10-75,-6 4-177,0 2 417,-1 1 0,1-1 0,0 1 1,0 1-1,1-1 0,0 1 0,0-1 0,1 1 1,-4 8-1,-2 10 19,-8 32 0,14-42 29,0-1 1,1 1-1,0 0 1,1 0-1,2 28 1,0-35 41,0 1 1,0-1-1,1 1 1,0-1-1,1 0 1,0 0 0,0 0-1,0 0 1,1 0-1,1-1 1,6 10-1,-9-14 7,0-1-1,0 1 1,0-1-1,0 0 0,1 0 1,-1 0-1,1 0 1,-1-1-1,1 1 0,0 0 1,0-1-1,0 0 1,0 0-1,0 0 1,0 0-1,0 0 0,0-1 1,4 1-1,-3-1 7,0 0 0,0-1 0,0 0 0,0 0 0,0 0 0,0 0 0,-1 0 0,1-1 0,0 1 0,-1-1 0,1 0 0,-1 0 0,1-1 0,4-4 1,12-12 102,-1-2 0,27-36 1,-7 8 56,37-36-39,31-37-185,-62 57 33,-2-1-1,44-92 1,-42 66 155,57-168 1,-92 218-348,-9 40 135,-1 0 0,0 0 0,0-1-1,0 1 1,0 0 0,0 0 0,0 0-1,0 0 1,-1 0 0,1 0 0,-1 0-1,1 0 1,-1 0 0,0 0 0,0 0-1,0 0 1,-1-1 0,2 2 25,-1 1-1,1-1 1,-1 1 0,1 0 0,0-1 0,-1 1-1,1 0 1,-1 0 0,1-1 0,-1 1-1,1 0 1,0 0 0,-1 0 0,1-1 0,-1 1-1,1 0 1,-1 0 0,1 0 0,-1 0-1,0 0 1,1 0 0,-1 0 0,1 0 0,-1 0-1,1 0 1,-1 1 0,-4 0-34,0 1 1,0 0-1,1 0 0,-1 0 1,1 1-1,-1-1 1,1 1-1,0 0 0,0 1 1,0-1-1,1 1 0,-1-1 1,-4 8-1,-24 29-61,-36 59 0,-21 55 189,29-29-146,-58 170 0,111-275 70,-158 405 417,107-278-528,58-147 107,-15 37 123,1 1 0,-16 75-1,31-104 71,5-8-62,13-16-1,-3-2-112,0-1 0,-1 0 0,20-31 0,29-65-128,-59 104 110,119-187 45,12 17 74,-115 154-123,26-35 59,-3-1 0,-3-3-1,46-94 1,108-320 116,-142 315 74,-53 164-243,0-1-1,1 0 1,-1 1 0,0-1 0,0 0-1,1 1 1,-1-1 0,0 1 0,1-1 0,-1 0-1,1 1 1,-1-1 0,1 1 0,-1-1-1,1 1 1,-1-1 0,2 0 0,-2 2-2,0-1 0,0 0 0,1 1 1,-1-1-1,0 1 0,0-1 0,0 1 1,0-1-1,0 0 0,0 1 0,0-1 0,0 1 1,0-1-1,0 1 0,0-1 0,0 1 0,0-1 1,0 0-1,0 1 0,0-1 0,0 1 1,0-1-1,-1 0 0,1 1 0,-15 74 11,-44 222 15,33-191-34,-64 171 0,43-162 106,-4-3 0,-131 210 0,169-303-97,-44 62 278,46-68-139,0 1 1,-1-2 0,-19 17-1,29-28-111,1 0-1,0 0 0,-1 0 0,1 0 0,0 0 0,-1-1 0,1 1 0,-1 0 0,1-1 0,-1 1 0,0-1 0,1 1 0,-1-1 0,1 0 0,-1 0 0,-3 1 0,5-2-18,0 1 0,-1 0 0,1 0 0,-1 0 0,1 0-1,0-1 1,-1 1 0,1 0 0,0 0 0,-1 0 0,1-1-1,0 1 1,-1 0 0,1-1 0,0 1 0,0 0 0,-1-1-1,1 1 1,0 0 0,0-1 0,0 1 0,0 0 0,-1-1-1,1-1-15,0 1 0,0 0 0,0 0 0,0-1 0,0 1 0,0 0-1,0 0 1,0-1 0,0 1 0,1-2 0,1-3-10,0 1 0,1-1 0,-1 1 0,1-1 1,0 1-1,6-7 0,0-2-1,76-105-454,-44 64 72,92-103-2825,-10 14-5258,-93 104 5720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04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 8544,'-14'-5'3872,"17"10"-3360,3-5-896,3 4 96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06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6 174 3072,'-5'5'5157,"27"-5"2857,-20 0-8241,21-1 940,-1-2 1,0-1 0,1 0-1,23-9 1,0 1-336,9-1-141,16-4 15,77-28 0,-143 44-210,0-1-1,0 0 0,0 0 0,0 0 0,0-1 0,-1 0 0,0 0 1,1 0-1,-1 0 0,0-1 0,0 1 0,-1-1 0,5-5 0,-8 8-36,0 1-1,1 0 0,-1-1 1,0 1-1,0-1 0,0 1 1,0-1-1,1 1 0,-1 0 1,0-1-1,0 1 0,0-1 1,0 1-1,0-1 1,0 1-1,0-1 0,0 1 1,0-1-1,0 1 0,0 0 1,0-1-1,-1 1 0,1-1 1,0 1-1,0-1 0,0 1 1,-1 0-1,1-1 0,0 1 1,0 0-1,-1-1 0,1 1 1,0 0-1,-1-1 0,1 1 1,0 0-1,-1-1 0,1 1 1,-1 0-1,-1-1 2,-1 0 0,1 0 1,0 0-1,-1 0 0,1 1 0,-1-1 0,1 1 1,-3 0-1,-13 0 68,1 0 0,0 2-1,-1 0 1,-33 8 0,-66 27 597,92-28-377,0 1 0,-28 16 1,44-21-157,0 1-1,1 0 1,-1 0 0,1 1-1,1 0 1,-1 1 0,1 0 0,-9 12-1,13-15-88,1-1 0,-1 1 1,1-1-1,0 1 0,1 0 0,-1 0 0,1 0 0,0 0 0,-1 7 0,2-9-11,-1 0 0,1 0 0,0 0 0,1 0 0,-1 0 0,0 0-1,1 0 1,0 0 0,0 0 0,0 0 0,0 0 0,0-1 0,0 1 0,1 0-1,-1-1 1,1 1 0,0-1 0,2 3 0,1-1-9,0 0 0,0-1 0,0 1 0,0-1 0,1 0 0,-1-1 0,1 1 0,0-1 0,0 0 0,0-1 0,7 2 0,11 1 154,35 1 0,-56-5-166,33 1 98,0-1 1,-1-2 0,66-13 0,104-42 109,-142 36-285,188-61 130,-242 80-70,36-11-56,50-21 0,-90 31 26,1 0 1,-1 0-1,1 0 0,-1-1 1,0 1-1,7-8 0,-11 10 17,0 1-1,-1-1 1,1 0-1,0 1 1,-1-1-1,1 0 1,0 0 0,-1 1-1,1-1 1,-1 0-1,1 0 1,-1 0-1,1 0 1,-1-1-1,-4-4-175,-12 3 15,2 3 94,-1 0 1,0 0-1,0 1 1,0 1-1,0 1 1,1 0-1,-21 8 1,3 1 53,1 1-1,-41 23 1,60-28 21,0 0 0,0 0 0,1 1 0,-19 19 0,24-22 31,1 1 0,-1-1 0,1 1 0,0 1 0,1-1 0,0 1 0,0 0 0,0 0 0,-2 10 0,5-15-6,0 0-1,1 0 1,0 0 0,0 0 0,0 0-1,0 0 1,0 0 0,0 0-1,2 3 1,-2-5-2,0 1 1,1-1-1,-1 0 0,1 1 0,-1-1 0,1 0 0,-1 0 1,1 0-1,0 0 0,0 0 0,-1 1 0,1-1 1,0-1-1,0 1 0,0 0 0,0 0 0,0 0 0,0 0 1,1-1-1,-1 1 0,2 0 0,1 0 37,1-1 1,0 0-1,0 0 0,-1 0 1,1 0-1,0-1 0,-1 0 0,1 0 1,0 0-1,7-3 0,22-12 154,44-26-1,-36 19-166,176-107 395,-188 106-325,-30 24-116,0 0-1,1 0 1,-1 0 0,0 0-1,0 0 1,0 0-1,0 0 1,0 0 0,0 0-1,0 0 1,0 0 0,0 0-1,1 0 1,-1 0-1,0 0 1,0 0 0,0 0-1,0-1 1,0 1-1,0 0 1,0 0 0,0 0-1,0 0 1,0 0-1,0 0 1,0 0 0,0 0-1,0 0 1,0 0 0,0 0-1,0-1 1,0 1-1,0 0 1,1 0 0,-1 0-1,0 0 1,0 0-1,-1 0 1,1 0 0,0 0-1,0-1 1,0 1 0,0 0-1,0 0 1,0 0-1,0 0 1,0 0 0,0 0-1,0 0 1,0 0-1,0 0 1,0 0 0,0 0-1,0-1 1,0 1-1,0 0 1,-9 1-141,3 1 116,-1 0 0,1 0-1,-1 1 1,1-1 0,0 2-1,0-1 1,-9 7 0,-15 12 38,1 2 1,1 2 0,1 0-1,-33 42 1,-35 68 143,6-10 104,54-83-5,-47 45 0,-48 35 56,62-61-80,-97 91 103,163-151-341,1-1 0,0 0-1,-1 0 1,1 0 0,-1 0-1,1 0 1,-1-1 0,1 1-1,-1 0 1,1-1 0,-4 1 0,5-1 1,0 0 0,0 0 0,0 0 0,-1 0 1,1 0-1,0 0 0,0 0 0,0 0 0,-1 0 1,1 0-1,0 0 0,0 0 0,0 0 0,-1 0 1,1 0-1,0 0 0,0 0 0,0 0 0,0-1 1,-1 1-1,1 0 0,0 0 0,0 0 1,0 0-1,0 0 0,0-1 0,0 1 0,-1 0 1,1 0-1,0 0 0,0 0 0,0-1 0,0 1 1,3-13-397,4 1 147,0 1-1,1 1 0,0-1 0,1 2 0,0-1 0,18-14 1,-16 15-74,6-6-1442,2 1 1,32-18 0,15-11-3824,-23 11-51,1 2 1840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06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0 14112,'0'5'6399,"-4"17"-5535,-1-14 1888,5 5-1664,-5-1-352,-1 6-480,-3-6-320,4 1 32,-4-4-2368,9 3 1312,-14-8-3360,3 4 2497,-17-2-4385,0-3 3616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06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0 14368,'-78'13'6527,"78"-4"-5695,0-6-704,6 2-256,3-5-928,10 4 576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10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460 990 2496,'0'0'784,"7"-12"955,-1-1 2427,-6 7 862,-1 6-4901,1 0 0,0 0 0,0 0 0,0 0 0,-3 0 2668,2 1-2668,-129 81 2950,114-70-2941,2 2-1,-1 0 1,2 0-1,0 1 1,0 1-1,-17 30 1,-47 107 638,36-64-358,-47 153 0,83-226-381,1 0 1,1 0-1,0 0 0,2 0 1,-1 1-1,2-1 0,2 20 1,-2-33-9,0 0 0,1-1 0,-1 1 0,1 0 0,0-1 0,0 1 0,0 0 0,0-1 0,0 1 0,1-1 1,-1 1-1,1-1 0,-1 0 0,1 0 0,0 0 0,0 0 0,0 0 0,0 0 0,1 0 0,-1 0 0,0-1 0,1 1 0,-1-1 1,1 0-1,-1 0 0,1 0 0,0 0 0,-1 0 0,1-1 0,0 1 0,4 0 0,4-1-7,0 0 1,1-1-1,-1 0 0,0-1 0,0 0 0,13-4 1,78-26-326,-85 25 240,-1 0 0,0-2-1,29-19 1,-21 9 17,-1-2 0,0-1 0,-2 0 0,0-2 0,-2 0 0,17-28 0,1-9 83,46-108 0,-83 169-35,9-23 5,10-30 0,-19 49-271,-4 15 79,-5 29 182,3 1 0,-3 75 0,9-91 134,1 0-1,1 0 1,1 0 0,2-1-1,0 0 1,10 28-1,-12-43-94,0-1-1,1 0 0,0 0 0,0 0 1,1 0-1,9 11 0,-12-16-1,1-1 0,-1 0 0,1 1 0,0-1-1,0 0 1,0 0 0,0-1 0,0 1 0,0 0 0,0-1-1,1 0 1,-1 0 0,0 0 0,1 0 0,-1-1-1,1 1 1,-1-1 0,1 0 0,5 0 0,-1-1 9,0 0 1,0 0-1,-1-1 1,1 0-1,-1-1 1,1 1-1,-1-1 1,0-1-1,11-6 1,-7 3-21,-1-1 1,0 0-1,0 0 1,15-19-1,-13 13-67,0-1 0,-1-1 0,16-32 0,15-54-239,-26 59 206,14-68 0,-26 89 50,-1 1 1,0-1-1,-2 0 0,0 0 0,-4-31 0,2 45-1,0 0 1,-1 0-1,0 1 0,0-1 0,-1 0 0,0 1 1,0-1-1,-1 1 0,0 0 0,0 0 0,-1 1 1,1-1-1,-1 1 0,-1 0 0,1 0 0,-12-8 1,17 14 0,-1-1 0,0 1 0,1 0 0,-1-1 0,1 1 0,-1-1 0,1 1 0,-1-1 1,0 1-1,1-1 0,0 1 0,-1-1 0,1 1 0,-1-1 0,1 0 0,0 1 1,-1-1-1,1 0 0,0 1 0,0-1 0,-1 0 0,1 1 0,0-1 0,0-1 0,1 2 4,-1 0-1,1-1 0,0 1 0,-1 0 0,1 0 1,0 0-1,0 0 0,-1 0 0,1 0 0,0 0 1,-1 0-1,1 0 0,0 0 0,-1 0 0,1 0 1,0 0-1,0 0 0,-1 1 0,1-1 0,0 1 1,11 2 100,-1-1 0,0 0 0,1 0 0,21 0 1,47-7 446,-58 3-498,-7 1 36,1-1-1,-1 0 0,0-2 0,0 1 1,0-2-1,-1 0 0,0 0 0,16-10 1,-8 1-6,0-1 1,-1-1 0,0-1 0,24-27 0,67-85 122,-82 93-79,43-47 47,30-39 25,-74 83-62,-1 0 0,41-80 1,-50 73 64,-2-1 1,-2-1-1,10-56 0,-15 35 329,-9 57-382,-3 8 44,0 6-147,0-1-1,0 1 0,1-1 1,-1 1-1,1 0 0,-1-1 1,1 1-1,-3 3 0,-50 79-271,-84 140 665,81-117-138,-51 140 0,-18 146 197,40-32-131,32-130-153,20-114 572,34-113-598,4-8-19,7-20-1,55-147-201,9-24-91,-62 168 122,1-1 0,2 1 1,1 1-1,34-41 1,-43 58-33,-1 1-1,2 0 1,-1 1 0,1 0 0,0 0-1,13-7 1,-21 14 58,-1-1 1,1 1-1,0-1 0,0 1 1,0-1-1,-1 1 1,1 0-1,0-1 0,0 1 1,0 0-1,0 0 0,0 0 1,0 0-1,0 0 0,-1 0 1,1 0-1,0 0 0,0 0 1,0 0-1,0 0 0,0 0 1,0 1-1,0-1 0,0 0 1,-1 1-1,1-1 0,0 0 1,0 1-1,0-1 1,-1 1-1,1 0 0,0-1 1,-1 1-1,1 0 0,0-1 1,-1 1-1,1 0 0,-1-1 1,1 1-1,-1 0 0,0 0 1,1 0-1,-1 0 0,0-1 1,1 1-1,-1 0 0,0 0 1,0 1-1,2 6-17,-1 1 1,0-1-1,-1 1 0,0 10 1,0-11 5,-1 50-53,2 69 144,1-98-24,1 0 1,9 38-1,-9-56-46,0-1 1,1 1-1,0-1 0,1 0 0,7 11 1,-10-17 3,0 0 0,1-1 1,-1 1-1,1-1 0,0 0 1,0 1-1,1-1 1,-1-1-1,1 1 0,-1 0 1,1-1-1,0 0 0,0 0 1,0 0-1,7 2 0,-5-3 15,-1 0-1,1-1 0,0 1 1,-1-1-1,1-1 0,0 1 1,-1-1-1,1 0 0,0 0 1,-1-1-1,1 1 0,-1-1 1,0-1-1,0 1 0,8-5 1,-5 2-18,0 0 1,0-1 0,0 0 0,-1 0-1,0-1 1,0 0 0,-1 0 0,0 0-1,8-13 1,4-10 15,18-39 0,-31 58-48,86-187 154,-80 173-140,-9 19-68,1-1 1,0 1-1,5-8 0,-7 29-336,-21 197 326,12-144 202,4-41-96,1-1 0,2 1 0,1 27 0,0-53 3,0 1 0,1 0 0,-1-1 1,0 1-1,1 0 0,-1-1 0,1 1 0,0-1 1,-1 1-1,1-1 0,0 1 0,2 1 0,-2-2-9,-1-1-1,1 1 1,-1-1-1,1 1 1,0-1-1,-1 0 1,1 0-1,0 1 1,0-1 0,-1 0-1,1 0 1,0 0-1,0 1 1,-1-1-1,1 0 1,0 0-1,0 0 1,-1 0-1,1-1 1,0 1-1,0 0 1,-1 0-1,1 0 1,0-1-1,0 1 1,-1 0-1,1 0 1,0-1-1,-1 1 1,1-1-1,-1 1 1,1-1-1,0 1 1,-1-1-1,1 0 1,10-10 63,-1 0 1,-1-1 0,0 0-1,10-20 1,14-22-59,66-104 76,-54 99-21,63-65-1,-75 93-533,-33 31 460,0 0 0,0 0 0,0 0 0,0 0 1,0 0-1,0 0 0,0 0 0,0 0 0,0 0 0,0 0 0,0 0 0,0 0 0,0 0 0,0 0 0,0 0 0,0 0 1,0 0-1,0 0 0,0 1 0,0-1 0,0 0 0,0 0 0,0 0 0,0 0 0,0 0 0,0 0 0,0 0 0,0 0 1,0 0-1,1 0 0,-1 0 0,0 0 0,0 0 0,0 0 0,0 0 0,0 0 0,0 0 0,0 0 0,0 0 1,0 0-1,0 0 0,0 0 0,0 0 0,0 0 0,0 0 0,0 0 0,0 0 0,0 0 0,0 0 0,0 0 0,0-1 1,0 1-1,0 0 0,0 0 0,1 0 0,-1 0 0,0 0 0,0 0 0,0 0 0,0 0 0,0 0 0,0 0 1,0 0-1,0 0 0,0 0 0,-1 6-75,-4 13 32,-113 336 58,9-2-48,91-287 42,11-42 10,-126 398 311,120-388-264,-5 12 56,-25 48 1,40-89-101,1 0-1,-1 0 1,0-1 0,-1 0 0,1 0 0,-1 0-1,-4 4 1,6-6-6,0-1 0,0 0 0,0 1 1,0-1-1,0 0 0,-1 0 0,1-1 0,0 1 0,-1 0 0,1-1 0,0 1 0,-1-1 0,1 0 0,-1 1 0,1-1 0,0-1 1,-1 1-1,1 0 0,-4-1 0,0-1-4,0 0 1,1 0 0,-1 0-1,0-1 1,1 0 0,0 0-1,-1 0 1,1-1 0,0 0-1,1 0 1,-1 0 0,1 0-1,0-1 1,0 0 0,0 0-1,1 0 1,-4-6 0,1 0-11,0-1-1,1 0 1,1 1 0,0-2 0,0 1 0,1 0 0,-1-17-1,2 6-4,2 0-1,0 0 1,2 1 0,6-32-1,-8 50 8,5-26 9,1 1-1,2 0 1,0 0 0,2 1-1,2 0 1,14-27 0,-15 35 12,1 1 0,1 1 0,0 0 0,2 1 0,0 0 0,0 2 0,2-1 1,32-22-1,-13 15 102,1 2 1,1 1-1,71-25 1,32 0-792,-46 18-2885,-45 13 107,-19 10-4293,-13 3 4609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5:3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 11552,'4'0'2509,"-1"0"571,-4 2-1739,-7 6-560,-9 14 1026,9-13-1251,1 1 0,-1 1 0,1 0 0,-10 21 0,8-6-260,0-1 0,2 1 0,1 1 0,-4 37 0,8-49-290,2 0 0,-1 1 0,2-1 0,0 1 0,1-1 1,1 0-1,0 0 0,1 0 0,7 18 0,-9-28-21,0-1-1,0 1 1,1 0-1,-1-1 1,1 1 0,1-1-1,-1 0 1,1 0-1,-1 0 1,1 0-1,0-1 1,0 0-1,1 0 1,-1 0-1,9 4 1,-6-4-17,1 0-1,0-1 1,0 0 0,1 0-1,-1-1 1,0 0 0,0-1-1,1 0 1,10-1 0,0-1 33,0-1 0,0 0 1,0-2-1,0 0 1,-1-1-1,0-1 1,0-1-1,0 0 1,-1-1-1,-1-1 1,17-13-1,-4 0 70,-1-1 0,-2-1 1,0-1-1,41-57 0,-25 21 284,-38 55-245,-1 0-1,1 0 0,-1-1 0,-1 1 0,1-1 1,2-14-1,-5 19-63,0 0 0,0 1 1,0-1-1,0 0 0,0 1 1,-1-1-1,1 0 0,-1 1 1,1-1-1,-1 0 0,0 1 0,0-1 1,0 1-1,-1 0 0,-1-3 1,1 1 7,-1 1 0,0 0 1,0-1-1,-1 1 1,1 1-1,-1-1 1,1 0-1,-7-2 0,-5-2 49,0 1 0,0 0 0,-31-6 0,42 11-97,-36-8-455,1 2 1,-1 2-1,-80 0 1,92 6-953,0 1 0,-1 2 0,1 0 0,1 2 1,-1 2-1,-38 15 0,17 1-5457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11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478 18 2304,'1'-1'115,"0"0"0,0 0 0,0 0 0,0-1 0,0 1 0,0 0 0,0 0 0,0 0 0,1 1 0,-1-1 1,0 0-1,1 0 0,-1 1 0,0-1 0,1 0 0,-1 1 0,3-1 0,26 0 4675,-19 1-995,-33 1 2803,-47 8-5613,34-1-681,1 1 0,-35 16 0,50-18-201,0 1 0,0 1 0,1 1-1,1 0 1,0 1 0,0 1 0,1 1-1,1 0 1,0 1 0,0 1 0,2 0-1,0 1 1,0 0 0,-12 23 0,14-18 111,0 1 0,-13 42 1,20-51-79,0 1 1,1-1 0,1 1 0,0 0-1,1-1 1,0 18 0,2-29-110,-1 0 1,0-1 0,0 1-1,0 0 1,1 0 0,-1 0-1,1-1 1,0 1 0,-1 0 0,1 0-1,0-1 1,1 2 0,-1-2-13,-1 0 0,1-1 0,0 1 0,-1-1 0,1 1 0,0-1 0,-1 1 0,1-1 0,0 1 0,0-1 0,-1 0 0,1 0 0,0 1 0,0-1 0,0 0 0,0 0 0,-1 0 0,1 0 0,1 0 0,2 0 16,0-1 0,-1 0-1,1 0 1,-1-1 0,1 1-1,-1-1 1,0 1 0,1-1 0,-1 0-1,0 0 1,4-5 0,76-70 329,-20 16-272,-20 23-19,53-49-104,-77 68-21,-1-1 0,27-37 1,-41 50 31,0 1 1,7-15 0,-11 21 13,1-1 0,-1 1 0,0 0 0,0-1 0,1 1 0,-1-1 0,0 1 1,0 0-1,0-1 0,1 1 0,-1-1 0,0 1 0,0-1 0,0 1 0,0-1 0,0 1 0,0-1 0,0 1 0,0-1 0,0 1 0,0 0 0,-1-1 0,1 1 0,0-1 0,0 1 0,0-1 0,0 1 0,-1 0 0,1-1 0,0 1 0,-1-1 0,1 1 0,0 0 0,0-1 1,-1 1-1,1 0 0,-1-1 0,1 1 0,0 0 0,-1 0 0,1 0 0,-1-1 0,1 1 0,-1 0 0,-1 0-13,1 0 1,-1 0-1,0 0 1,1 0-1,-1 0 1,1 0-1,-1 0 1,0 1-1,1-1 1,-1 1-1,1 0 0,-3 0 1,-2 3 50,0 0 0,1 0 0,-1 0 0,1 1 0,0 0 0,0 0 0,1 0 0,-1 0 0,1 1 0,0-1 0,1 1 0,0 0 1,-1 1-1,2-1 0,-5 13 0,4-8 15,0 0 0,1-1 0,1 1 0,0 0 0,0 0 0,1 0 0,0 0 1,1 0-1,3 16 0,-2-16-6,1 0 0,1 0 0,-1 0 0,2 0 1,0-1-1,0 1 0,1-1 0,0-1 0,12 15 0,-15-19-2,1-1-1,0 0 0,0-1 0,1 1 1,-1-1-1,1 0 0,0 0 0,0 0 1,0 0-1,0-1 0,0 0 0,0 0 1,1-1-1,-1 1 0,1-1 1,-1 0-1,1 0 0,-1-1 0,1 0 1,0 0-1,8-1 0,-6-1-10,-1 0-1,0 0 0,0-1 1,0 0-1,0 0 1,0 0-1,-1-1 1,8-5-1,1-2 29,-1-1 1,15-14-1,37-48 189,-15 15-66,92-84-388,-143 143 210,0 0 1,0 0-1,0 0 1,0-1-1,0 1 1,0 0-1,0 0 1,0 0-1,0 0 1,0 0-1,0 0 1,1 0-1,-1 0 1,0 0-1,0 0 1,0-1-1,0 1 1,0 0-1,0 0 1,1 0-1,-1 0 1,0 0 0,0 0-1,0 0 1,0 0-1,0 0 1,0 0-1,1 0 1,-1 0-1,0 0 1,0 0-1,0 0 1,0 0-1,0 0 1,0 1-1,0-1 1,1 0-1,-1 0 1,0 0-1,0 0 1,0 0-1,0 0 1,0 0-1,0 0 1,0 0-1,0 0 1,1 0-1,-1 1 1,0-1-1,0 0 1,1 11-15,-4 21 93,1-19-94,1 5 12,1 0-1,0 0 1,1 0-1,1 1 0,1-1 1,0-1-1,1 1 1,1 0-1,8 17 0,-8-24 59,0-1-1,0 0 0,1 0 0,1-1 0,-1 0 0,2 0 0,-1 0 0,1-1 1,0 0-1,1 0 0,0-1 0,0-1 0,1 1 0,-1-1 0,18 7 0,-18-9-9,0-1 0,0 0 0,0 0 0,0-1 0,0 0 0,0-1 0,1 0 0,-1-1 0,0 0 0,1 0-1,-1-1 1,0 0 0,18-4 0,-16 0-8,0 1-1,-1-2 1,1 1-1,-1-2 1,-1 1-1,1-1 1,-1-1-1,0 1 1,15-19-1,1-5 85,32-51 0,-56 81-118,19-30 62,23-47 0,-38 67-82,0-1 0,-1 1-1,0-1 1,-1 0 0,0 0 0,-1 0 0,1-23-1,-2 33 8,-1 0 0,0 1 0,0-1 0,0 0 0,-1 0 0,1 1 0,0-1 0,-1 0 0,1 1 0,-1-1 0,0 0 0,1 1 0,-1-1 0,0 1 0,0-1 0,0 1 0,-1-2 0,2 3 8,-1-1 0,1 1 1,-1-1-1,0 1 0,1 0 0,-1-1 1,1 1-1,-1 0 0,0-1 0,1 1 1,-1 0-1,0 0 0,1 0 0,-1-1 1,1 1-1,-1 0 0,0 0 0,0 0 1,1 0-1,-1 0 0,0 1 0,1-1 1,-1 0-1,1 0 0,-2 0 0,-17 9-43,15-6 28,-3 1 22,0 0 1,0 1 0,1 0-1,-1 0 1,1 1 0,0 0-1,1 0 1,0 0-1,0 1 1,0-1 0,-6 13-1,6-8 56,0 0 0,1 0 0,0 0-1,1 1 1,0-1 0,1 1-1,-1 19 1,2-15 5,1 0 1,1 1-1,1-1 0,0 0 1,1 0-1,0 0 0,2 0 1,0 0-1,0-1 0,2 0 1,15 28-1,-17-36-41,1 0 0,-1 0 0,1 0 0,1-1 1,-1 0-1,1 0 0,0-1 0,0 0 0,0 0 0,1 0 0,0-1 0,0-1 0,0 1 0,0-1 0,1 0 0,-1-1 1,1 0-1,-1 0 0,11 0 0,3-1-530,0-1 0,1-1 0,-1-1 0,0 0 0,0-2 0,30-9-1,-36 8-1562,1 0 0,17-9 0,-6 3-681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14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1686 5568,'2'-2'402,"0"1"-1,-1 0 1,1 0 0,0 0 0,0 0 0,0 0 0,2-1-1,9-4 646,37-26 582,-2-1 0,53-49 0,77-85 119,-139 126-1405,-2-2 1,49-72 0,-54 70-192,254-377 1653,-274 404-1652,42-73 876,-48 82-896,-4 7-69,-1-1 1,1 1-1,-1-1 0,1 0 1,-1 1-1,0-1 1,0 0-1,0 0 1,-1 1-1,1-1 1,-1 0-1,1-3 1,-1 5-55,0 0 1,0 1 0,0-1 0,0 0 0,0 1 0,-1-1-1,1 0 1,0 1 0,0-1 0,0 0 0,-1 1 0,1-1-1,0 1 1,-1-1 0,1 0 0,-1 1 0,1-1 0,0 1-1,-1-1 1,1 1 0,-1 0 0,1-1 0,-1 1-1,0-1 1,1 1 0,-1 0 0,1 0 0,-1-1 0,0 1-1,1 0 1,-1 0 0,0 0 0,1-1 0,-1 1 0,0 0-1,1 0 1,-1 0 0,0 0 0,1 0 0,-1 0 0,-1 1-1,-1-1-6,-1 1 0,1 0 0,-1 0 0,1 0 0,-1 0 0,1 1 0,-1 0 0,-5 3 0,-4 5-40,1-1-1,1 2 1,-1 0-1,2 0 0,-1 1 1,-10 17-1,-7 13 58,1 2 0,-24 55 0,-31 106 284,64-154-176,-22 71 136,33-95-170,0 0-1,-3 45 1,9-55 35,0 0 1,1 0 0,3 32-1,-2-47-74,-1 0 0,1 0 1,-1 0-1,1 0 0,0 0 0,0 0 0,0 0 0,0 0 0,0-1 0,2 4 0,-2-4-32,0 0 1,0 0-1,0-1 0,0 1 0,0 0 0,0-1 1,0 1-1,0-1 0,0 1 0,0-1 0,0 0 1,0 1-1,0-1 0,0 0 0,2 0 0,1 0 23,0 0 0,1-1-1,-1 0 1,0 0 0,0 0 0,0 0-1,8-4 1,-11 4-38,94-47 263,-65 32-229,1-1-28,-1-1 0,-1-1 1,0-1-1,-2-2 0,0-1 1,-2-1-1,31-36 0,114-185 182,-106 148-127,-8 15-12,93-154 103,-47 32 36,-72 136-13,22-82 0,-48 139-85,-1 0 0,-1 0 0,0 0 1,1-16-1,-3 26-97,1 1 1,-1-1-1,0 1 1,0-1-1,0 1 0,0-1 1,0 1-1,0-1 1,0 1-1,0-1 1,0 1-1,0 0 1,-1-1-1,1 1 0,0-1 1,0 1-1,0-1 1,0 1-1,-1-1 1,1 1-1,0 0 0,0-1 1,-1 1-1,1 0 1,0-1-1,-1 1 1,1 0-1,0-1 0,-1 1 1,1 0-1,-1 0 1,1-1-1,-1 1 1,1 0-1,0 0 1,-1 0-1,1-1 0,-1 1 1,1 0-1,-1 0 1,1 0-1,-1 0 1,1 0-1,-1 0 0,1 0 1,-1 0-1,1 0 1,-1 0-1,1 1 1,0-1-1,-1 0 0,1 0 1,-1 0-1,1 0 1,-1 1-1,1-1 1,0 0-1,-1 0 1,0 1-1,-2 2-14,-1-1-1,1 1 1,-1-1 0,1 1 0,0 0-1,0 1 1,-4 4 0,-106 177 133,98-160-77,-123 250 393,69-104-277,-1 3 70,31-90-65,-3-2 0,-90 132 1,122-200-149,-11 15 329,-26 48 0,42-66-113,10-16-50,7-6-135,94-69-184,-41 34 155,-57 40-104,1-1 0,1 1-1,-1 0 1,21-8 0,-28 13 77,0 0 0,0 1 0,0-1 0,0 1 0,0-1 0,0 1 0,0 0 0,0-1 0,0 1 0,0 1 0,1-1 0,-1 0 0,0 0 0,0 1 0,0-1 0,0 1 0,0-1 0,0 1 0,0 0 0,0 0 0,-1 0 0,1 0-1,0 0 1,0 0 0,-1 1 0,1-1 0,-1 1 0,1-1 0,-1 1 0,1-1 0,-1 1 0,0 0 0,1 2 0,16 34-75,-13-26 97,14 25 0,-17-34-7,0 0 1,1 1 0,-1-1 0,1 0-1,0 0 1,0 0 0,0-1 0,0 1-1,0-1 1,1 0 0,3 2-1,0-1 40,0-1-1,0 0 0,0 0 0,0 0 1,0-1-1,0-1 0,1 1 0,-1-1 1,12-1-1,10-3 109,31-7 0,-60 11-154,44-11 121,-1-2 1,58-24 0,-86 30-118,-1 0 0,1-1 1,-1-1-1,0 0 0,-1-1 1,0 0-1,-1-1 0,0-1 1,-1 1-1,0-2 0,-1 0 1,0 0-1,-1-1 0,0 0 1,6-16-1,-14 29-8,0-1-12,0 1-1,0-1 1,-1 0 0,1 1-1,0-1 1,-1 0 0,1 0-1,-1 0 1,1 0 0,-1 1 0,0-1-1,0 0 1,0 0 0,0 0-1,0 0 1,0 0 0,0 0-1,-1 1 1,0-3 0,1 4 11,0-1 1,0 1-1,0 0 1,0-1-1,-1 1 0,1 0 1,0 0-1,0-1 1,0 1-1,-1 0 1,1 0-1,0 0 1,0-1-1,0 1 0,-1 0 1,1 0-1,0 0 1,-1 0-1,1-1 1,0 1-1,0 0 1,-1 0-1,1 0 0,0 0 1,-1 0-1,1 0 1,0 0-1,0 0 1,-1 0-1,1 0 1,0 0-1,-1 0 0,-4 2-7,-1 0-1,1 0 0,0 0 1,1 1-1,-1-1 0,0 1 1,-7 7-1,11-10 9,-123 87-162,114-80 176,0 0 1,1 1-1,0-1 0,0 2 1,1-1-1,0 2 0,-10 15 1,17-24-5,0 0 1,0 0-1,1 0 1,-1 0 0,1 0-1,-1 1 1,1-1-1,0 0 1,-1 0-1,1 1 1,0-1 0,0 0-1,0 0 1,0 1-1,0-1 1,0 0-1,0 0 1,0 1-1,0-1 1,1 0 0,-1 0-1,1 0 1,-1 1-1,1-1 1,-1 0-1,1 0 1,-1 0 0,1 0-1,0 0 1,0 0-1,0 0 1,-1 0-1,1 0 1,0 0-1,0 0 1,2 0 0,2 2 6,0 0 0,0-1 1,1 0-1,-1 0 0,0-1 1,1 0-1,6 2 0,6-1 40,-1-1-1,1 0 0,0-2 1,-1 1-1,1-2 1,-1-1-1,1 0 0,17-6 1,18-8-12,61-30 0,-37 14 1,-53 24-18,71-26 20,-83 31-82,1 1 1,0 1-1,0 0 1,0 1 0,24 0-1,-34 1 21,1 1 0,-1-1 0,0 1 0,1 0 0,-1 0 0,0 0 0,0 0 0,0 0 0,0 1-1,0-1 1,0 1 0,4 3 0,0 1-35,0 1 0,-1-1-1,8 11 1,-11-12 38,8 9 81,1-1 0,0 0 0,1 0 0,1-1 0,0-1 0,0 0 0,23 12-1,-30-19-31,1-1 0,0 1 0,0-1 0,0-1 0,0 1 0,0-1 0,0-1 0,1 1 0,-1-2 0,0 1-1,1-1 1,-1 0 0,1-1 0,-1 0 0,1 0 0,-1-1 0,14-4 0,-13 1-8,-1 1 0,1-2 0,-1 1 0,0-1 0,-1-1 0,1 1 0,-1-1 0,12-15 0,-17 19-30,6-7-24,-1 1 0,-1-1-1,0-1 1,0 1 0,-1-1-1,0 0 1,-1-1-1,0 1 1,-1-1 0,0 1-1,-1-1 1,0 0 0,-1 0-1,0 0 1,-1 0-1,-1 0 1,-3-23 0,4 33 20,-1 0 0,1 0 0,-1 0 0,0 0 0,1 0 0,-1 0 0,0 0 0,0 0 0,-1 1 0,1-1 0,0 0 0,-3-2 0,4 3 5,-1 1-1,0 0 0,1-1 1,-1 1-1,0 0 0,1 0 1,-1-1-1,1 1 0,-1 0 1,0 0-1,0 0 0,1 0 1,-1 0-1,0 0 1,1 0-1,-1 0 0,0 0 1,1 0-1,-1 0 0,0 0 1,1 1-1,-1-1 0,0 0 1,1 1-1,-1-1 0,1 0 1,-1 1-1,0-1 0,1 0 1,-1 1-1,1-1 0,-1 1 1,1-1-1,-1 1 0,1-1 1,-1 2-1,-6 6 7,1 1 0,-1 0 1,2 0-1,-1 0 0,1 1 0,1 0 0,-5 13 0,3-5 8,2 0-1,0 0 0,-3 26 1,7-34 18,0-1 1,0 0-1,0 0 1,1 1-1,1-1 0,-1 0 1,2 0-1,-1 0 1,1-1-1,0 1 1,9 15-1,-9-19-69,0 0 0,0 0 0,1-1 0,-1 1 0,1-1 0,0 0 0,1 0 0,-1 0 0,1-1 0,-1 0 0,1 0 0,0 0 0,0 0 0,1 0 0,-1-1 0,0 0 0,1-1 0,-1 1-1,1-1 1,8 1 0,-2-1-625,-1-1 0,0-1-1,0 0 1,0-1 0,19-4-1,-16 1-2084,25-9-1,-10 1-19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14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14 183 9312,'-14'-3'4192,"34"3"-3616,19-4 736,3-1-832,49-13 287,6 6-447,36-18-320,-4 1-32,34-19-2239,-14 15 1215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16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6 636 4480,'-6'9'10981,"24"-44"-8148,31-46-1,-36 64-2670,0 0 0,1 1 0,0 0 0,28-21-1,13-2 178,67-36 0,-98 61-265,44-29 216,-2-4 0,92-83 0,-130 100-250,-24 25 17,1-1 0,0 1 0,0 0 0,0 0 0,0 1 0,1 0 0,10-7 0,-15 11-43,0-1 1,-1 1 0,1 0-1,0-1 1,0 1-1,0 0 1,0 0 0,-1-1-1,1 1 1,0 0 0,0 0-1,0 0 1,0 0 0,0 0-1,0 0 1,-1 0-1,1 1 1,0-1 0,0 0-1,0 0 1,0 1 0,-1-1-1,2 1 1,-1 0 2,0 0 0,0 0 1,0 0-1,0 0 0,0 0 0,0 0 0,0 1 1,-1-1-1,1 0 0,0 1 0,-1-1 0,1 0 1,-1 2-1,2 5 36,0 0 0,-1 0 1,-1 0-1,1 9 0,-2 2 5,-1-1 1,0 1-1,-1-1 0,-1 1 0,-8 20 0,-38 88 325,14-43-235,36-83-100,-1 1 0,0 0 0,1-1 0,-1 1 1,1 0-1,-1-1 0,1 1 0,0 0 0,0 3 0,0-5-37,0 1-1,0-1 1,0 0 0,1 0 0,-1 0-1,0 0 1,0 0 0,0 0 0,0 1 0,1-1-1,-1 0 1,0 0 0,0 0 0,0 0-1,1 0 1,-1 0 0,0 0 0,0 0 0,0 0-1,1 0 1,-1 0 0,0 0 0,0 0-1,1 0 1,-1 0 0,0 0 0,0 0-1,0 0 1,1 0 0,-1 0 0,0-1 0,0 1-1,0 0 1,0 0 0,1 0 0,-1 0-1,0 0 1,0 0 0,0-1 0,0 1 0,0 0-1,1 0 1,27-28 434,-25 25-474,40-41 4,2 2 0,2 2-1,88-58 1,-120 89-2,0 0 1,0 2-1,26-11 0,-38 18 15,0-1 0,0 0 0,-1 1 0,1-1 0,0 1 0,0 0 0,0 0 0,-1 0 0,6 1 0,-7 0 8,0-1-1,0 0 1,0 0-1,0 1 1,0-1 0,0 1-1,0-1 1,0 0-1,-1 1 1,1 0 0,0-1-1,0 1 1,-1 0-1,1-1 1,0 1-1,-1 0 1,1-1 0,-1 1-1,1 0 1,-1 0-1,1 0 1,-1 0 0,0 0-1,1 0 1,-1-1-1,0 1 1,0 0 0,1 0-1,-1 0 1,0 0-1,0 2 1,-2 5 22,1 0 0,-2 1 0,1-1-1,-1 0 1,0-1 0,-5 9 0,7-13-15,-47 83 130,2-6 157,41-69-259,0 0 0,1 1 0,0-1-1,0 1 1,-1 13 0,4-23-17,1 0 1,0 0-1,0 0 1,0 1-1,0-1 1,0 0-1,0 0 0,0 0 1,1 0-1,-1 0 1,1 0-1,1 3 1,-2-4-9,1 0 0,0 0 1,-1 0-1,1 0 0,0-1 1,-1 1-1,1 0 0,0-1 1,0 1-1,0 0 0,-1-1 1,1 1-1,0-1 0,0 0 1,0 1-1,0-1 0,0 0 1,0 1-1,1-1 0,4 0 15,1 0 0,-1 0-1,0-1 1,0 0 0,0 0-1,0 0 1,9-4 0,24-9 48,-1-2 0,44-26 0,-58 29-127,35-21 51,-1-2-1,-3-3 1,-1-2-1,64-64 1,-104 95-131,-9 9-19,-5 8 31,-6 7 146,-11 20 0,-7 15 249,14-23-188,1 0 1,-7 32-1,15-49-42,-1-1-1,1 0 1,0 0 0,1 1-1,0-1 1,1 0 0,-1 1-1,1-1 1,1 0-1,0 0 1,0 0 0,4 9-1,-6-16-19,1 1-1,0 0 0,0-1 0,0 1 0,0-1 0,0 1 1,0-1-1,0 0 0,0 0 0,0 1 0,1-1 0,-1 0 1,1 0-1,-1 0 0,0 0 0,1 0 0,0-1 0,-1 1 1,1 0-1,-1-1 0,1 1 0,0-1 0,0 0 0,-1 1 1,1-1-1,0 0 0,0 0 0,-1 0 0,1 0 0,0 0 1,2-1-1,3-2 21,0-1 0,1 0 0,-1 0 1,-1-1-1,1 0 0,-1 0 0,0 0 0,7-9 1,-8 9-25,4-3-6,-1 0 1,-1-1-1,0 0 0,0-1 1,-1 1-1,0-1 1,0-1-1,-1 1 0,-1-1 1,5-13-1,-8 19-32,0-1 0,0 1-1,0 0 1,-1-1-1,1 1 1,-1-1 0,0 1-1,-1 0 1,0-1 0,1 1-1,-2 0 1,1-1 0,-1 1-1,1 0 1,-1 0 0,-1 0-1,1 0 1,-1 0 0,0 1-1,0-1 1,0 1 0,-1 0-1,1 0 1,-6-5 0,4 5-4,0 0-1,0 1 1,-1-1 0,1 1-1,-1 0 1,0 0 0,1 1 0,-1 0-1,0 0 1,0 0 0,-1 1 0,1 0-1,0 0 1,0 1 0,-1-1 0,1 1-1,-9 2 1,13-2 29,1 0 1,-1 0-1,1 0 0,-1 1 1,1-1-1,0 1 0,-1-1 1,1 1-1,0-1 0,-1 1 1,1 0-1,0 0 0,-1 0 1,1 0-1,0 0 0,-1 1 0,1-1 7,1-1-1,0 0 1,0 1-1,0-1 1,-1 1-1,1-1 0,0 1 1,0-1-1,0 1 1,0-1-1,0 0 0,0 1 1,0-1-1,0 1 1,0-1-1,0 1 1,0-1-1,0 1 0,0-1 1,1 0-1,-1 2 1,1-1 22,-1 0 1,1 0-1,0 0 0,0 0 1,0 0-1,0 0 1,0 0-1,0 0 1,0 0-1,2 1 1,6 2 23,-1 1 1,1-1 0,0-1-1,0 1 1,15 2-1,53 6-20,128-1-1028,-122-8-2537,-43 0 1594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19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1559 4224,'-6'4'1147,"10"-4"167,14-4 2795,-5-5-3530,0 0-1,-1-1 0,0 0 0,-1-1 0,14-15 0,-21 21-436,193-199 2663,-117 120-2312,78-105 1,33-95 76,-170 251-476,-1-2 0,-2 0 0,-1-1 0,17-53 0,-8-10 612,25-181 1,-49 261-408,-2-28 1,0 23-40,0 23-236,0-1 1,0 0 0,0 0 0,0 1-1,-1-1 1,1 0 0,0 1-1,-1-1 1,1 0 0,-2-2 0,2 4-24,0 0-1,0 0 1,0 0 0,0 0 0,0 0 0,0 0 0,0 0-1,0 1 1,0-1 0,0 0 0,0 0 0,0 0 0,0 0 0,0 0-1,0 0 1,-1 0 0,1 0 0,0 0 0,0 0 0,0 0-1,0 0 1,0 0 0,0 0 0,0 0 0,0 0 0,0 0 0,0 0-1,0 0 1,0 0 0,0 0 0,0 0 0,0 1 0,0-1-1,0 0 1,0 0 0,0 0 0,0 0 0,-1 0 0,1 0-1,0 0 1,0 0 0,0 0 0,0 0 0,0 0 0,0 0 0,0 0-1,0 0 1,0-1 0,0 1 0,0 0 0,0 0 0,0 0-1,0 0 1,0 0 0,0 0 0,0 0 0,0 0 0,-1 0 0,1 0-1,0 0 1,0 0 0,0 0 0,-7 12-10,1 1-1,1 0 1,-1 0 0,2 0 0,0 1-1,-4 22 1,-1 4 58,-42 134 440,34-122-439,-74 267 215,75-249-46,3 0 0,-6 113 0,18-161-136,1 0-1,1 0 0,0 0 0,10 39 1,-10-54-19,2 0 0,-1 0 1,1 0-1,0-1 0,1 1 1,-1-1-1,9 11 0,-8-13-10,-1-1-1,1 1 0,0-1 0,0 0 0,0 0 0,0 0 0,0 0 0,1-1 0,-1 0 0,1 0 0,0 0 0,7 2 0,-5-3-3,1 1 0,-1-1 0,1 0 0,0-1 0,0 0-1,0 0 1,-1-1 0,1 0 0,0 0 0,8-3 0,-5 1-30,-1-1 0,1 0 1,-1-1-1,0 0 0,0-1 1,12-9-1,-6 1 53,0 0 1,0-1-1,-2 0 1,0-1-1,-1-1 1,22-35 0,-22 28-19,-1-1 0,-1 0 1,-1-1-1,10-37 1,-19 56-58,1 1-1,-1-1 1,0 1 0,0-1-1,0 1 1,-1-1 0,0 1 0,-1-1-1,1 1 1,-1-1 0,-1 1-1,1-1 1,-4-9 0,4 15 0,1 0 1,-1-1 0,0 1-1,1-1 1,-1 1-1,0 0 1,0 0 0,0-1-1,0 1 1,0 0-1,0 0 1,0 0-1,0 0 1,-1 0 0,1 0-1,0 1 1,-1-1-1,1 0 1,0 1 0,-1-1-1,1 0 1,-1 1-1,1 0 1,-1-1-1,1 1 1,-1 0 0,1 0-1,-1 0 1,1 0-1,-3 0 1,1 1-1,0 0 0,0 0 0,0 0 0,-1 0 0,1 1 0,0 0 0,1-1 0,-1 1 0,0 0 0,0 0 0,1 0 0,-5 5 1,-8 11 29,1 0 1,0 1 0,1 0 0,-16 35 0,-29 88 344,54-130-351,1 1 1,0-1 0,0 1-1,0 21 1,2-27-4,1 0 0,1-1-1,-1 1 1,1 0 0,0 0 0,1-1 0,-1 1-1,1 0 1,1-1 0,2 8 0,-2-11 12,-1 0 0,0 0 1,1 1-1,0-2 0,-1 1 0,1 0 1,0 0-1,1-1 0,-1 0 0,0 1 1,1-1-1,-1-1 0,1 1 0,-1 0 1,1-1-1,0 0 0,0 0 0,0 0 1,0 0-1,5 0 0,8 0 92,0-1-1,-1 0 1,25-4-1,-34 4-68,34-5 5,-1-2 0,1-2 1,-1-1-1,-1-2 0,0-1 1,-1-3-1,66-36 0,-83 39-62,-1-1 0,-1-1 0,26-26 0,-34 30 33,-1 0 0,0-1 0,-1 0 0,0-1 0,-1 0 0,9-19 0,-12 15-35,-4 14-29,3 14 14,-4-11 20,9 36 88,20 50 0,-27-80-71,3 5-26,0 1-1,0-1 1,1 0 0,13 18 0,-17-26 34,1 0 0,-1 0 0,1 0 0,0-1 0,1 0-1,-1 1 1,0-1 0,1 0 0,-1 0 0,1-1 0,-1 1 0,1-1 0,0 0 0,0 0 0,-1 0 0,1 0 0,0 0 0,0-1-1,6 0 1,7-1 17,0 0-1,-1-2 0,1 0 0,0 0 0,-1-2 0,22-8 0,-14 3-5,-1-1 0,0-1 0,31-22 0,-24 14 41,-2-2-1,37-35 1,-38 26-143,12-12-74,-34 38 129,0 1 0,0 0 0,0 0 0,1 0 0,-1 1 0,10-5 0,-14 8 10,-1-1-1,1 1 1,0 0 0,0 0-1,-1-1 1,1 1-1,0 0 1,0 0 0,0 0-1,-1 0 1,1 0 0,0 0-1,0 0 1,0 0-1,-1 0 1,1 0 0,0 0-1,0 0 1,0 1 0,-1-1-1,1 0 1,0 1-1,-1-1 1,1 0 0,0 1-1,0-1 1,-1 1 0,1-1-1,-1 1 1,1-1 0,-1 1-1,1 0 1,-1-1-1,1 1 1,-1 0 0,1-1-1,-1 1 1,0 0 0,1 0-1,-1 0 1,2 5-26,-1-1 1,1 1 0,-1-1-1,0 11 1,-1-12 11,1 22 0,-1 1 1,-1 0-1,-1 0 0,-11 50 0,10-65 29,-6 30 166,9-38-150,-1-1 0,1 1 0,0-1 1,0 1-1,1-1 0,-1 1 0,1-1 0,0 1 1,1 5-1,-1-9-20,-1 0 1,1 0 0,-1 0-1,1 0 1,-1 0-1,1 0 1,0 0 0,-1 0-1,1 0 1,-1-1-1,1 1 1,-1 0 0,1 0-1,-1 0 1,1 0-1,-1-1 1,1 1 0,-1 0-1,1-1 1,-1 1 0,1 0-1,-1-1 1,0 1-1,1-1 1,-1 1 0,20-16 126,-15 12-108,21-19-15,0-2 0,23-29 0,8-8-221,-31 39 126,-25 22 78,0 0 0,0 1 0,1-1 1,-1 0-1,0 0 0,0 1 1,1-1-1,-1 1 0,0-1 0,1 1 1,-1-1-1,0 1 0,1 0 0,-1 0 1,0 0-1,1 0 0,-1 0 1,1 0-1,-1 0 0,2 0 0,-2 1-3,-1-1 0,1 0 1,-1 1-1,1-1 0,-1 1 0,1-1 0,-1 0 0,0 1 0,1-1 0,-1 1 0,0-1 0,1 1 0,-1 0 0,0-1 0,0 1 0,1-1 0,-1 1 0,0-1 0,0 1 0,0 0 0,0-1 0,0 1 0,0-1 0,0 1 0,0 0 0,0-1 0,0 1 0,0-1 0,0 2 1,-7 19-35,5-16 34,-55 129 12,57-134-4,0 1 0,0-1 0,0 0 0,-1 0 0,1 0 0,0 0 0,0 1 0,0-1 0,0 0 0,0 0 0,0 0 0,0 1 0,0-1 0,0 0 0,0 0 0,0 0 1,0 1-1,0-1 0,0 0 0,0 0 0,0 0 0,0 1 0,0-1 0,0 0 0,0 0 0,0 0 0,0 1 0,0-1 0,0 0 0,1 0 0,-1 0 0,0 0 0,0 1 0,0-1 0,0 0 0,0 0 0,0 0 0,1 0 1,-1 0-1,0 0 0,0 1 0,0-1 0,0 0 0,1 0 0,-1 0 0,0 0 0,0 0 0,0 0 0,1 0 0,-1 0 0,0 0 0,0 0 0,0 0 0,1 0 0,-1 0 0,0 0 0,0 0 0,0 0 0,1 0 0,-1 0 0,0 0 1,0 0-1,0 0 0,1 0 0,-1-1 0,0 1 0,0 0 0,0 0 0,1 0 0,19-9 267,-13 6-233,130-68-340,-128 67 308,2-1-63,1 0-1,-1 1 0,1 0 0,21-4 1,-30 7 58,0 1 0,0 0 1,0 0-1,0 0 1,0 0-1,0 0 0,0 1 1,0-1-1,0 1 1,0 0-1,-1 0 0,1 0 1,0 0-1,0 0 0,-1 1 1,1-1-1,-1 1 1,1 0-1,-1 0 0,1 0 1,-1 0-1,0 0 1,0 0-1,3 5 0,10 19-297,-10-18 293,0 0-1,0-1 0,0 1 0,9 8 0,-12-14 23,0 0 0,0 0 0,1 0 0,-1-1 0,1 1 0,-1-1 0,1 0 0,-1 0 0,1 1 0,0-2 0,-1 1 0,1 0-1,0 0 1,0-1 0,0 0 0,-1 1 0,1-1 0,4-1 0,1 0 9,-1 0 1,0-1-1,-1 0 0,1 0 1,0-1-1,0 0 0,-1 0 0,0 0 1,1-1-1,-2 0 0,1 0 1,0-1-1,-1 1 0,1-1 1,-1-1-1,4-5 0,9-12 4,-2 0 0,24-44-1,-23 37 32,82-129-102,-89 143 34,4-7-108,2 1 0,0 1 0,1 0 0,26-22-1,-44 43 114,1 0-1,0 0 1,0 1 0,0-1-1,0 0 1,0 0-1,0 0 1,0 0-1,0 0 1,0 0-1,0 0 1,0 0-1,0 1 1,0-1-1,0 0 1,1 0-1,-1 0 1,0 0 0,0 0-1,0 0 1,0 0-1,0 0 1,0 0-1,0 1 1,0-1-1,0 0 1,0 0-1,0 0 1,0 0-1,0 0 1,0 0-1,1 0 1,-1 0 0,0 0-1,0 0 1,0 0-1,0 0 1,0 0-1,0 0 1,0 0-1,0 0 1,0 0-1,1 0 1,-1 0-1,0 0 1,0 0-1,0 0 1,0 0 0,0 0-1,0 0 1,0 0-1,0 0 1,1 0-1,-1 0 1,0 0-1,0 0 1,0 0-1,0 0 1,0 0-1,0 0 1,0 0-1,0 0 1,0 0 0,0 0-1,1-1 1,-1 1-1,-3 33-1,-1 0 1,-1 0-1,-10 34 0,9-42 3,-3 12 32,-30 122 77,27-119 92,-33 73 0,44-111-183,-1 3 23,0 0 1,-1-1-1,0 1 0,-4 5 1,7-10-34,-1 1 0,1-1 0,0 1 0,-1-1 0,1 1 0,-1-1 0,1 1 0,-1-1 0,1 1 0,-1-1 0,1 0 0,-1 1 0,0-1 0,1 0 0,-1 1 0,1-1 0,-1 0 0,0 0 0,1 0 0,-1 0 0,0 1 0,1-1 0,-1 0 0,0 0 0,1 0 0,-1 0 0,0-1 0,0 1 0,1 0 0,-1 0 0,1 0 0,-1 0 0,0-1 0,1 1 0,-1 0 1,0-1-1,1 1 0,-1 0 0,1-1 0,-1 1 0,1-1 0,-1 1 0,0-2 0,-1-1 6,0 0 0,1 0 0,-1 0 0,1-1 0,0 1 1,0 0-1,0-1 0,0 0 0,0 1 0,1-1 0,0-5 0,0-43 123,1 46-131,-1 0 1,1 0-1,0 0 0,0 0 1,1 0-1,0 0 0,0 0 1,4-8-1,-4 11-7,0 1 0,-1 0 0,1 0 0,0 1 1,0-1-1,0 0 0,0 1 0,0-1 0,0 1 0,0-1 1,1 1-1,-1 0 0,0 0 0,1 0 0,-1 0 0,1 1 0,-1-1 1,1 1-1,0-1 0,-1 1 0,1 0 0,4 0 0,16 1-170,43 8-1,-42-5-1438,44 2-1,-51-5 556,-11 0 21,-1-1 1,0 0-1,0 0 1,1 0-1,-1-1 1,6-1-1,-11 2 932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20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91 112 3808,'-57'-5'1728,"32"1"-1504,17-1 2208,8 10-1376,0-10 1280,3 5-1376,17-3 640,4-1-928,38-5 416,6 4-640,22-2-97,2-2-223,37-12-448,-5 8 193,31-5-3009,-17 10 1728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24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1438 2080,'-20'4'1323,"24"-4"-74,0-1 0,-1 1 0,1-1 0,-1 0 0,1 0 1,-1 0-1,7-3 0,-1-1-444,-1 0 1,13-9-1,-6 2-733,-1 0 1,-1-1-1,12-14 0,88-118 832,13-14-571,18-16 232,-125 151-461,27-36 59,-24 24-113,-1-2-1,-1-1 1,22-63 0,23-129 711,-60 211-566,-1 1-1,-2-1 1,2-22 0,-6 12 56,2 29-257,-1-1 0,1 0 0,-1 1 1,1-1-1,-1 1 0,1-1 1,-1 1-1,0 0 0,0-1 0,0 1 1,0 0-1,0 0 0,-2-3 0,3 4 3,-1 0 0,1-1-1,-1 1 1,1 0-1,0-1 1,-1 1 0,1 0-1,-1 0 1,1 0-1,-1-1 1,1 1 0,-1 0-1,1 0 1,-1 0-1,1 0 1,-1 0 0,1 0-1,-1 0 1,1 0 0,-1 0-1,1 0 1,-1 0-1,1 0 1,-1 1 0,1-1-1,0 0 1,-1 0-1,1 0 1,-1 1 0,1-1-1,-1 0 1,0 1-1,-4 3-11,-1-1 0,1 1 0,0 1 0,0-1-1,-6 8 1,-26 36-32,-125 190 185,139-200-26,2 2 0,2 0 0,2 2 0,2 0 0,1 0 0,-13 74 0,20-75-8,-3 62 0,10-83-9,0 0 0,2 1 0,0-1 1,1 0-1,6 22 0,-7-37-50,-1 0 0,1 0-1,0 0 1,0 0 0,1 0 0,-1-1-1,1 1 1,0-1 0,0 0 0,1 0-1,-1 0 1,1 0 0,0 0 0,0-1-1,0 1 1,0-1 0,1 0 0,0-1-1,-1 1 1,1-1 0,0 0 0,8 3-1,-6-4 22,-1 0 0,1 0 0,-1-1 0,1 0 0,0 0 0,-1-1 0,1 1 0,-1-2 0,1 1 0,9-4 0,-7 2-4,0-1 0,-1 0 0,1-1 0,-1 0 0,0 0 1,11-10-1,0-3 21,-1-1 1,-1-1 0,-1 0-1,19-30 1,121-194-15,-33 34 55,-62 104 35,228-329 454,-269 410-523,-15 19-35,0 0 0,-1 0 0,8-12 0,-11 11 20,-5 7-36,-9 6-46,11-5-4,-8 5 10,0 1 0,1 0 0,0 1 0,0 0 0,1 0 0,0 1 0,-9 11 0,-42 70 275,57-87-258,-74 128 304,-67 161 0,-22 173 677,161-454-748,1 0 0,-1 15 0,5-38-163,1 0 1,1-1-1,0 1 0,1 1 0,10-23 0,-3 8-32,0-4-166,2 0 0,1 1 0,31-45 0,-43 70 68,1 1-1,0-1 1,0 1 0,5-4-1,-8 7 42,1-1 0,-1 1 0,0 0 0,0 0 0,0-1 0,1 1 0,-1 0 0,0 0 0,0-1 0,1 1 0,-1 0 0,0 0 0,0 0 0,1 0 0,-1-1 0,0 1 0,1 0 0,-1 0 0,0 0 0,1 0 0,-1 0 0,0 0 0,1 0 0,-1 0 0,0 0 0,1 0 0,-1 0 0,0 0 0,1 0 0,-1 0 0,0 0 0,0 0 0,1 1 0,-1-1 0,0 0 0,1 0 0,-1 0 0,0 0 0,0 1 0,1-1 0,-1 0 0,0 0 0,0 0 0,1 1 0,-1-1 0,0 0 0,0 0 0,0 1 0,0-1-1,1 0 1,-1 1 0,0-1 0,0 0 0,0 1 0,0-1 0,0 0 0,0 1 0,0-1 0,0 0 0,0 0 0,0 1 0,0-1 0,0 0 0,0 1 0,0-1 0,0 0 0,0 1 0,-2 67-30,1-18-1,5 52 0,-3-93 36,0-1 0,1 1 0,0-1 0,0 0 0,1 1 0,0-1 0,1-1 0,5 12 0,-7-16 15,0 0 1,1 0-1,-1 1 0,1-2 0,0 1 0,0 0 0,0 0 0,0-1 1,0 0-1,1 0 0,-1 0 0,1 0 0,-1 0 0,1-1 1,0 1-1,-1-1 0,1 0 0,0 0 0,0 0 0,6 0 0,3-1 0,0-1 0,0 0 0,0-1 0,0 0 0,15-5 0,0-2 1,36-16 1,-33 11 2,0-1 1,0-1-1,-1-2 0,27-23 1,103-96 255,-155 133-195,14-14 117,-18 17-184,0 0 0,0 0-1,0-1 1,-1 1 0,1 0-1,0 0 1,0-1 0,-1 1-1,1 0 1,-1-1 0,0 1-1,1-1 1,-1 1 0,0-2-1,0 3-15,0 0 0,0 0-1,0 0 1,1-1-1,-1 1 1,-1 0 0,1 0-1,0 0 1,0 0-1,0 0 1,0 0 0,0-1-1,0 1 1,0 0-1,0 0 1,0 0 0,0 0-1,0 0 1,0 0-1,0 0 1,0 0 0,0-1-1,0 1 1,0 0-1,-1 0 1,1 0 0,0 0-1,0 0 1,0 0-1,0 0 1,0 0 0,0 0-1,0 0 1,0 0-1,-1 0 1,1 0 0,0 0-1,0 0 1,0 0-1,0 0 1,0 0 0,0 0-1,-1 0 1,1 0-1,-8 3-119,-8 11-100,-156 184 88,112-117 157,50-65 24,1 0-1,0 0 0,-9 24 0,18-38-43,-1 0 0,0 0 0,1-1 1,-1 1-1,1 0 0,0 0 0,-1-1 0,1 1 0,0 0 0,0 0 0,0 0 0,0-1 1,1 1-1,-1 0 0,0 0 0,1 0 0,-1-1 0,1 1 0,0 0 0,-1-1 0,1 1 1,0 0-1,0-1 0,0 1 0,0-1 0,0 0 0,1 1 0,-1-1 0,0 0 0,1 1 1,-1-1-1,1 0 0,-1 0 0,1 0 0,-1-1 0,1 1 0,0 0 0,-1 0 0,1-1 1,0 1-1,0-1 0,-1 0 0,1 0 0,0 1 0,0-1 0,0 0 0,2-1 0,3 0 13,-1 0-1,1 0 1,-1-1-1,0 0 0,0 0 1,0-1-1,0 0 1,0 0-1,-1 0 1,11-8-1,-5 1-17,1 1 0,-2-2 0,18-20-1,34-61-31,-25 33 29,-12 21-140,-24 38 137,-1 0 0,0-1 0,0 1 1,1 0-1,-1-1 0,0 1 0,1 0 0,-1 0 0,0-1 0,1 1 0,-1 0 1,0 0-1,1 0 0,-1-1 0,0 1 0,1 0 0,-1 0 0,0 0 0,1 0 1,-1 0-1,1 0 0,-1 0 0,0 0 0,1 0 0,-1 0 0,1 0 0,-1 0 0,0 0 1,1 0-1,-1 0 0,1 0 0,-1 1 0,0-1 0,1 0 0,-1 0 0,0 0 1,1 1-1,-1-1 0,1 1 0,0-1-6,0 1 0,0 0 0,-1 0 1,1 1-1,0-1 0,0 0 0,-1 0 1,1 0-1,-1 0 0,1 3 0,6 42 36,-3-10 114,-2-24-111,-1-3-48,1 1 0,0-1 0,1 1 1,5 11-1,-7-18 35,0 0 0,1-1 0,-1 1 0,1-1 0,0 0 0,0 1 0,0-1 0,0 0-1,0 0 1,0 0 0,0 0 0,1-1 0,-1 1 0,1-1 0,-1 1 0,1-1 0,0 0 0,0 0 0,3 1 0,-1-1 29,1 0 1,-1-1-1,1 1 0,-1-1 1,1 0-1,0-1 0,-1 1 0,1-1 1,-1 0-1,1-1 0,-1 1 0,10-5 1,0-1 31,0-1 1,-1 0 0,19-14-1,4-7-43,0-2 1,35-38-1,57-81 254,-108 122-240,-2-1-1,0-1 1,-2 0 0,22-58 0,-16 29 28,-2-1 0,21-108-1,-23 84 120,-18 80-179,-1 1 0,1-1 0,-1 1 0,1-1 0,-1 0 0,-1-4 0,1 8-13,0 0-1,0 0 1,0 0 0,0-1 0,0 1 0,0 0-1,0 0 1,0 0 0,0-1 0,0 1 0,0 0-1,0 0 1,0 0 0,0 0 0,0-1 0,0 1-1,0 0 1,-1 0 0,1 0 0,0 0 0,0 0-1,0-1 1,0 1 0,0 0 0,-1 0 0,1 0-1,0 0 1,0 0 0,0 0 0,0 0 0,-1 0-1,1 0 1,0 0 0,0 0 0,0 0 0,0-1-1,-1 1 1,0 1-6,1-1 0,-1 1 0,0 0 0,0-1 0,1 1 0,-1-1 0,0 1 1,1 0-1,-1 0 0,0-1 0,1 1 0,-1 2 0,-4 5-19,1 0 0,0 0 0,1 1 1,0 0-1,-4 17 0,5-16 8,-54 237-37,18 6 39,27-52-129,8-107 11,3 10-775,0-74-2568,0 1-4193,-2-37 2825,-4-6 2189,0-6-235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24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55 8640,'-28'-7'2784,"22"5"-1696,11 2 1066,132-6 2665,-19-1-3894,357-9-3149,-376 7-2613,-57 2-742,-21 6 2353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24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49 132 8480,'-48'5'3840,"48"-1"-3360,11-1 1088,6 3-960,28-6 1247,2 0-1055,58-13 32,10 4-512,39-12-128,0 9-128,27-15-1600,-7 6 832,3-4-3935,-23 4 2591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26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585 39 3552,'1'-2'153,"-1"2"-44,1-1-1,-1 0 1,1 1-1,-1-1 1,1 0-1,-1 1 1,1-1-1,-1 0 1,1 1-1,0-1 1,-1 1-1,1-1 1,5-1 4924,-15 2 338,-2 1-4862,0 0 0,-1 1 0,1 0 0,0 1 0,0 0 0,0 1 0,-11 5 0,-8 5-247,-32 21 1,33-17-111,1 2 0,1 1 0,-37 36 0,46-38-91,0 0 1,2 2-1,0 0 0,1 0 0,-12 27 1,23-40-26,0 0 1,1 0-1,0 0 1,0 1-1,1-1 1,0 1-1,-1 16 0,3-22 11,-1 0 0,2 1 0,-1-1 0,0 0 0,1 0 0,-1 1 0,1-1 0,0 0 0,0 0 0,0 0 0,1 0 0,-1 0 0,1 0 0,0 0 0,-1 0 0,1-1 0,0 1 0,1-1 0,-1 1-1,0-1 1,1 0 0,-1 0 0,6 3 0,-1-2-3,-1 0 0,1 0 0,0-1 0,0 0 0,-1 0 0,2-1-1,-1 0 1,0 0 0,0 0 0,0-1 0,0 0 0,8-2 0,-3 1-16,0-1 0,1-1 0,-1 0 1,0 0-1,-1-1 0,15-8 0,-13 6 0,-1-2 0,0 0-1,0 0 1,0-1 0,-1-1-1,-1 0 1,0 0 0,0-1 0,-1 0-1,9-13 1,4-14 285,-1 0 0,16-42-1,-35 75-264,30-55 576,-32 60-613,0 0 0,0 0 0,0 0 0,0 0 0,0 0 0,0 0 0,0-1 0,0 1 0,0 0 0,0 0 0,0 0 0,0 0 0,0 0 0,0 0 0,0-1 0,0 1 0,1 0 0,-1 0 0,0 0 0,0 0 0,0 0 0,0 0 0,0 0 0,0 0 0,0-1 0,0 1 0,0 0 0,1 0 0,-1 0 0,0 0 0,0 0 0,0 0 0,0 0 0,0 0 0,0 0 0,1 0 0,-1 0 0,0 0 0,0 0 0,0 0 0,0 0 0,0 0 0,0 0 0,1 0 0,-1 0 0,1 11 224,-2 11-80,-1 0 0,-9 41 0,-20 47-124,-41 64 459,39-101-388,-12 29 222,-5-2 0,-3-3 0,-91 126 0,111-177-169,16-21 3,0-2 0,-32 33 0,47-53-164,0-1 0,-1 0 0,1 0 0,-1-1 0,-4 4 0,6-5-2,1 0 0,-1 0-1,1 0 1,-1 1 0,1-1 0,-1 0-1,1 0 1,-1 0 0,1 0 0,-1 0-1,1 0 1,-1 0 0,1 0 0,-1 0-1,1 0 1,-1 0 0,1 0 0,-1 0-1,1-1 1,-1 1 0,1 0 0,-1 0-1,1 0 1,-1-1 0,1 1 0,-1 0-1,1-1 1,0 1 0,-1 0 0,1-1-1,-1 1 1,1 0 0,0-1 0,0 1-1,-1-1 1,1 1 0,0-1 0,0 1-1,-1-1 1,1 1 0,0-1 0,0 1-1,0-1 1,0 1 0,0-1-1,-1-7-34,0 0 0,1 0-1,0 0 1,1 1-1,2-15 1,-2 17 31,3-24-27,2-1 0,0 1-1,2 1 1,2-1 0,0 1-1,2 1 1,1 0 0,1 1-1,1 0 1,2 1 0,0 1-1,1 0 1,2 2 0,0 0 0,36-29-1,155-96-243,-167 118 209,164-108-36,124-81 44,-192 120 818,-129 86-330,-11 12-412,1 0 1,-1 0 0,0-1-1,0 1 1,0 0-1,0 0 1,0-1 0,0 1-1,1 0 1,-1-1 0,0 1-1,0 0 1,0 0-1,0-1 1,0 1 0,0 0-1,0 0 1,0-1-1,0 1 1,0 0 0,0-1-1,0 1 1,0 0 0,0 0-1,-1-1 1,1 1-5,0 0-1,0 0 1,-1-1 0,1 1 0,0 0 0,-1 0 0,1 0 0,0 0-1,-1 0 1,1 0 0,0 0 0,0 0 0,-1 0 0,1 0-1,0 0 1,-1 0 0,1 0 0,0 0 0,-1 0 0,1 0 0,0 0-1,-1 0 1,1 0 0,-16 8 9,-7 9 60,0 0 0,-36 35 0,50-42-103,0 0 0,1 0 0,0 1 0,1 0 0,0 1 0,0-1 0,2 1 0,-7 18 0,11-28 32,0 1-1,0 0 0,0 0 1,0 0-1,1 0 0,-1 0 1,1-1-1,0 1 0,0 0 0,0 0 1,0 0-1,0 0 0,1 0 1,0 0-1,-1 0 0,1 0 1,0 0-1,0-1 0,1 1 1,-1 0-1,0-1 0,1 1 0,0-1 1,-1 0-1,1 1 0,0-1 1,0 0-1,1 0 0,-1 0 1,0 0-1,1 0 0,-1-1 0,1 1 1,-1-1-1,1 0 0,0 0 1,2 1-1,8 3 29,0-2 1,1 0-1,-1 0 0,0-1 1,1-1-1,20 0 0,-20-1 15,0-1 0,0 0-1,23-6 1,-30 5-15,-1 0 0,1 0 0,0 0 0,-1-1 0,0-1 0,0 1 0,0-1 0,0 0 0,6-5 0,-6 3-39,0 0 0,-1-1 0,0 1 0,0-1 0,-1 0 0,0-1 0,0 1 0,-1-1 0,6-15 0,-4 5-36,-1 0 1,-1-1 0,2-25-1,-4 35 35,-1 0 0,0 0 0,-1 0 0,0 0 0,0-1 0,-1 1 0,0 0 0,-4-10 0,3 13-4,1 1 1,-1 0-1,0-1 0,0 1 1,0 0-1,-1 1 1,0-1-1,0 1 0,0 0 1,0 0-1,-1 0 1,0 0-1,-7-4 0,4 3 18,-1 1-1,1 0 0,-1 0 1,0 1-1,-1 1 0,1-1 1,0 1-1,-1 1 0,-10-1 1,102 18 724,-41-14-740,0-1-1,0-3 0,64-9 0,-68 6-111,191-25-3883,-76 7-3355,-88 13 4374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8:32.96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0 398 640,'34'43'9402,"-30"-42"-9179,0 0 0,0 0 0,1-1 0,-1 1 0,0-1 0,0 0 0,8-1 0,-10 1-167,0 0-1,1-1 1,-1 1 0,0-1-1,0 1 1,0-1 0,0 0 0,0 0-1,-1 0 1,1 0 0,0 0-1,0 0 1,-1 0 0,1 0 0,0-1-1,2-2 1,21-15 792,-23 17-824,1-1-179,-3 2 126,0-8 136,0 7-124,-6 4-169,59-19 213,-29 11 18,0 1 0,1 2 1,27-1-1,-22 1-42,-23 3 17,0-1 0,0 1-1,0 0 1,7 0-1,6 2 15,-1-1 0,24-2 1,25 1-58,63 17 103,-74-8 96,83 2 0,-58-6-149,-38-1 92,-35-2-111,-1-1 0,1 0 0,-1-1 1,15 0-1,158-14 113,-98 10-359,18 4 267,-61 1 50,49-5-1,-13-1 29,-51 3 86,24 2 0,-23 1-117,25-3 1,38-8-10,167-11 314,-90 18-419,-72-2 140,-77 4-81,35-4 59,40-2 549,406 4-448,-359-6-292,-85 3-55,50 3 337,1065 3 170,-1104 3-211,97 17 0,-9-1-177,-104-14 49,60 3 338,145 1 310,-238-10-586,0 1-1,1-2 0,-1-1 0,0 0 0,18-6 0,-28 8-64,0 0-1,0 0 1,10 0 0,12-2-165,26-7 296,101-3 0,-114 10-320,96 1 19,-79 3 224,78-9 1,-131 7-40,38-5 51,47 0 0,120-6 47,-185 9-28,8 1-66,0-2-1,-1-1 1,51-15-1,-79 18 29,0 0 1,0 0-1,0 0 0,0-1 0,-1 1 0,1-1 0,-1 0 0,0 0 0,0 0 0,0 0 0,0-1 0,0 1 0,2-5 0,-1 3-13,1-5-89,4-5-139,-7 14 189,0-1-1,0 1 1,0-1-1,0 1 1,0 0-1,1 0 1,-1 0-1,0 0 1,0 1-1,1-1 1,-1 0-1,1 1 1,3-1-1,37 2-172,-20 0 134,-10-1 37,-2 0-39,1 0 0,19 3 0,-21-2-40,-8-1 40,0 0 1,0 0 0,0 0 0,-1 0 0,1 1-1,0-1 1,0 1 0,-1-1 0,3 2 0,-2-1 109,2 1-590,-11-1 207,5-1 293,0 0 0,0-1 0,0 0-1,0 1 1,0-1 0,0 0 0,-2-2 0,-8-2 4,-103-35 44,108 39-21,-37-12 48,-48-6 0,-228-20-48,116 17 22,-149-7-193,274 29 238,-271 4-262,-35 14 531,136-16-75,141-9-2757,46 5-48,-5 8-3930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27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6 1248,'1'0'136,"0"-1"1,0 0-1,0 1 1,0-1-1,0 1 1,0 0-1,0-1 1,0 1-1,0 0 0,0-1 1,0 1-1,1 0 1,-1 0-1,0 0 1,0 0-1,0 0 1,2 0-1,22 5 2275,-13-2-1860,17 3 6959,-31-6-5996,-5 3 59,-2 2-687,0-1-476,-1 1 1,0 0 0,1 0-1,-15 12 1,11-5-131,1 1 0,1 0 0,-15 21 0,3-3 35,-19 25 83,3 2 0,-53 104 0,88-153-290,0 0 0,0 1-1,1-1 1,1 1 0,-4 18-1,6-25-69,-1 1 0,1-1 0,0 0 0,1 1 0,-1-1 1,0 1-1,1-1 0,0 0 0,0 0 0,0 1 0,0-1 0,1 0 0,-1 0 0,1 0 0,-1 0 0,1 0 0,0-1 0,0 1 0,1-1 1,3 4-1,-3-3-35,0 0 1,1 0 0,-1-1 0,1 1-1,0-1 1,0 0 0,0 0 0,0-1 0,0 1-1,1-1 1,-1 0 0,0 0 0,1 0-1,-1 0 1,0-1 0,1 0 0,-1 0-1,1 0 1,-1-1 0,1 1 0,-1-1 0,0 0-1,1 0 1,-1-1 0,0 1 0,0-1-1,0 0 1,0 0 0,0 0 0,0 0 0,-1-1-1,1 0 1,-1 0 0,0 0 0,1 0-1,-2 0 1,1-1 0,0 1 0,0-1-1,3-7 1,4-10-57,-2-1-1,10-37 1,6-50 32,-19 76 480,3-62-1,-8 136-194,3 88 112,-2-109-221,2-1-1,0 1 1,2 0 0,9 27 0,-13-43-120,1 0 1,0-1 0,0 1 0,1-1-1,-1 1 1,0-1 0,1 0 0,0 0 0,0 0-1,0-1 1,0 1 0,0 0 0,1-1-1,-1 0 1,1 0 0,-1 0 0,1 0 0,0-1-1,0 0 1,0 1 0,0-1 0,0 0-1,7 0 1,4 0 121,0 0-1,-1-2 0,1 1 1,-1-2-1,20-4 1,-16 2-94,1 0 0,-1-2 0,0 0 1,-1-2-1,0 1 0,0-2 0,0 0 0,-1-2 0,-1 1 1,0-2-1,0 0 0,21-23 0,3-9 38,61-91 1,30-46-28,-123 172-96,-6 7 21,0 0-1,0 1 1,0-1 0,0 1 0,0-1 0,0 1 0,1-1 0,-1 1 0,0 0 0,1-1 0,-1 1 0,1 0 0,2-1 0,-3 2 2,-1 1-1,0-1 0,0 1 1,1 0-1,-1-1 1,0 1-1,0 0 1,0-1-1,0 1 1,0-1-1,0 1 1,0 0-1,0-1 1,0 1-1,0 0 1,0-1-1,0 1 0,0 0 1,0-1-1,-1 1 1,1-1-1,-1 2 1,-29 158 50,21-97-2,-26 87 0,31-136-24,-2 1 0,0-1 0,0 0 0,-1 0 0,-1-1 0,0 0 1,-1-1-1,0 1 0,-22 20 0,29-31-51,0 0 0,-1 0 1,1-1-1,-1 1 0,0 0 1,0-1-1,0 0 0,1 1 1,-1-1-1,0 0 0,0 0 1,-1-1-1,1 1 0,0-1 1,0 0-1,0 1 0,0-1 1,0-1-1,0 1 0,-1 0 1,1-1-1,0 0 0,0 1 1,0-1-1,0 0 0,0-1 1,0 1-1,1 0 0,-1-1 1,0 0-1,1 1 0,-1-1 1,1 0-1,-1-1 0,1 1 1,0 0-1,0-1 0,0 1 1,0-1-1,1 1 0,-1-1 1,1 0-1,-1 0 0,1 0 1,0 0-1,0 0 0,-1-5 1,2 4 25,-1-1 1,1 0-1,-1 1 1,1-1-1,1 0 0,-1 1 1,1-1-1,0 1 1,0-1-1,0 1 1,0-1-1,1 1 0,3-7 1,-4 8 4,1 1 1,-1 0-1,1 0 0,-1 0 0,1 0 1,0 0-1,0 0 0,0 0 1,0 1-1,0-1 0,0 1 1,0-1-1,1 1 0,-1 0 0,1 0 1,-1 0-1,0 0 0,1 0 1,0 1-1,-1-1 0,1 1 1,-1-1-1,1 1 0,0 0 0,3 0 1,1 1-9,1 1 1,-1-1 0,0 1 0,0 0-1,0 1 1,10 4 0,39 26-14,-15-9 133,-22-13-384,44 20-1066,-52-26-3480,22 5 0,-20-6 2040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29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32 191 3136,'-18'-21'3226,"18"20"-2771,-1 0 0,1 1 0,0-1 0,-1 0-1,1 0 1,-1 0 0,1 0 0,-1 1 0,1-1-1,-1 0 1,0 1 0,1-1 0,-1 0 0,0 1-1,1-1 1,-1 1 0,-2-2 0,3 2-429,0 0 0,0 0 1,0 1-1,0-1 0,0 0 0,0 0 1,0 0-1,0 0 0,0 0 1,0 0-1,0 0 0,0 0 0,0 0 1,0 0-1,0 0 0,0 0 0,0 0 1,0 0-1,0 0 0,0 0 0,0 0 1,0 0-1,0 0 0,0 0 0,0 0 1,0 0-1,0 0 0,0 0 0,0 0 1,0 0-1,0 0 0,0 0 1,0 1-1,0-1 0,0 0 0,0 0 1,0 0-1,0 0 0,0 0 0,-1 0 1,1 0-1,0 0 0,0 0 0,0 0 1,0 0-1,0 0 0,0 0 0,0 0 1,0-1-1,0 1 0,0 0 0,0 0 1,0 0-1,4 8 1029,10 9 269,-7-11-1098,1 0 1,0-1-1,0 0 1,1-1-1,-1 0 0,14 5 1,1-2 132,32 7 1,11-2 129,0-2 1,1-4-1,134-4 0,-156-7-396,0-2 0,0-2 0,-1-2-1,50-20 1,-90 30-109,4-2 62,0 0 0,-1 0 0,1-1 0,7-4-1,-14 7-34,1 0-1,-1 0 1,1 0-1,-1 0 1,1 0-1,-1 0 1,0-1-1,0 1 1,0-1-1,0 1 1,0-1-1,0 1 1,0-1-1,0 1 0,0-1 1,-1 0-1,1 0 1,-1 1-1,1-1 1,-1 0-1,0 0 1,0 1-1,0-1 1,0 0-1,0-2 1,-1-1 2,-1-1 0,1 1 1,-1 0-1,-1 0 0,1 0 0,-1 0 1,1 0-1,-1 0 0,-1 1 1,1-1-1,-1 1 0,-4-4 1,0 0-5,-1 0 0,0 1 1,-1-1-1,1 2 1,-13-7-1,12 8-15,-1 1 0,1 0 0,-1 0-1,0 1 1,0 0 0,0 1 0,0 1 0,-1-1 0,1 2 0,-17 0 0,7 2 50,0 1 0,0 1 1,0 1-1,-37 14 1,-100 48 56,130-53-6,1 1-1,1 2 1,-39 31 0,46-31-86,-4 1 156,-32 36 1,50-48-162,0 0 1,0 0-1,1 0 1,0 1-1,0-1 1,0 1-1,1 0 1,0 0 0,1 0-1,0 0 1,-3 12-1,5-17-2,0 1-1,0-1 0,0 0 1,0 1-1,1-1 1,-1 1-1,1-1 0,-1 0 1,1 0-1,0 1 1,0-1-1,0 0 0,0 0 1,0 0-1,1 0 1,-1 0-1,0 0 0,1 0 1,0 0-1,-1-1 1,1 1-1,0-1 0,0 1 1,0-1-1,3 2 0,5 3 5,1-1 0,0 0-1,22 6 1,-25-8-11,42 11 159,66 9 0,50 13 428,-144-30-487,-16-6-113,-1 1-1,0 1 1,0-1-1,1 1 1,5 3-1,-11-5 14,0 0 0,1 1 0,-1-1-1,0 0 1,0 1 0,0-1 0,1 0 0,-1 1-1,0-1 1,0 0 0,0 1 0,0-1 0,0 0-1,0 1 1,1-1 0,-1 1 0,0-1-1,0 0 1,0 1 0,-1-1 0,1 1 0,0-1-1,0 0 1,0 1 0,0-1 0,0 0 0,0 1-1,0-1 1,-1 1 0,1-1 0,0 0 0,0 1-1,-1-1 1,1 0 0,0 0 0,0 1 0,-1-1-1,1 0 1,0 0 0,-1 1 0,1-1 0,-11 7 8,0-1 1,-16 5-1,24-9-8,-281 114 293,259-105-214,11-6-80,1 0 0,-1 2 0,1-1 0,1 2 0,0-1 0,-22 19 0,33-25 4,-1 1 0,0 1 0,1-1-1,-1 0 1,1 0 0,0 0 0,-1 1 0,1-1 0,0 1 0,1-1 0,-1 1 0,0-1-1,1 1 1,-1-1 0,1 1 0,0 0 0,0-1 0,0 1 0,0-1 0,0 1 0,1 0 0,-1-1-1,1 1 1,0-1 0,0 1 0,-1-1 0,2 1 0,1 3 0,2 3-9,1-1 0,-1 1 0,2-1-1,-1-1 1,1 1 0,11 9 0,4-1 80,1 0-1,1-2 1,49 23-1,-43-23-48,15 8-18,97 52 42,-121-61-24,0 1-1,0 1 1,-2 0-1,23 24 1,-38-35 35,0 0 1,-1 0 0,1 1 0,-1 0 0,4 8 0,-6-11-41,0 0 1,0 0 0,0 0 0,-1 0-1,1 0 1,-1 0 0,0 0 0,0 0-1,1 0 1,-1 1 0,0-1 0,-1 0-1,1 0 1,0 0 0,-1 0 0,1 0-1,-2 4 1,0-3 19,1 0 0,-1-1 0,0 1 0,0 0 0,0-1 0,0 1 0,-1-1 0,1 0 0,-1 1 0,1-1 0,-1 0-1,0-1 1,-4 3 0,-2 0 55,0 0-1,-19 5 0,2-3-17,0-1 0,0-1-1,-35 1 1,-75-8-567,100 1-270,-54-12 0,76 11 74,1-1 0,-1 0-1,1-1 1,-19-9 0,27 12 174,0 0 0,0-1 0,0 0 1,1 0-1,0 0 0,-1-1 0,1 1 0,0-1 1,0 0-1,-5-7 0,-7-12-1856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29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89 7456,'-38'-49'4128,"37"48"-3790,0 0 0,1-1 1,-1 1-1,0 0 1,1-1-1,-1 1 0,0 0 1,1-1-1,0 1 1,-1-1-1,1 1 0,0-1 1,0 1-1,0-1 1,0 1-1,0 0 0,0-3 1,0-3 1025,1 6-1294,-1 1-1,0-1 0,1 1 0,-1 0 0,0-1 1,1 1-1,-1 0 0,1-1 0,-1 1 0,1 0 1,-1-1-1,1 1 0,-1 0 0,1 0 0,-1 0 1,1-1-1,-1 1 0,1 0 0,-1 0 0,1 0 1,-1 0-1,1 0 0,-1 0 0,1 0 0,-1 0 1,1 0-1,0 1 0,0-1 84,6 0-10,0 1 0,-1 0 0,1 1 0,-1 0 0,1 0 0,-1 0 0,0 1 0,0-1 0,0 2 0,11 6-1,-1 2 90,1 1-1,17 17 1,-28-24-143,0 1 0,0-1 1,-1 1-1,1 0 1,-2 0-1,1 1 0,-1-1 1,5 12-1,-8-14-45,1-1-1,-1 1 0,0 0 1,0-1-1,-1 1 0,1 0 1,-1 0-1,0 0 0,-1-1 1,1 1-1,-1 0 0,0 0 1,0-1-1,0 1 0,-1 0 1,-3 7-1,-2 1 3,-1-1 1,0 0-1,-18 19 0,12-15-112,-11 18 0,23-32 70,1 0 1,0 0-1,0 0 0,0 0 0,1 0 1,-1 0-1,0 0 0,1 1 0,0-1 1,-1 0-1,1 0 0,0 0 0,0 1 1,0-1-1,0 0 0,0 0 0,1 0 1,-1 1-1,1-1 0,0 0 0,1 4 1,2 1-12,0 1 1,1-1-1,0 1 1,8 8-1,2 4 101,16 23 532,-3 2-1,27 57 1,-54-100-520,0 0-1,0 1 1,0-1-1,0 0 1,-1 0-1,1 1 1,-1-1-1,0 1 1,1-1-1,-1 0 1,0 1-1,0-1 1,-1 1-1,1-1 1,0 0-1,-1 1 1,0-1-1,-1 4 1,1-4-90,0 0 1,0-1-1,-1 1 1,1 0-1,0-1 1,-1 1-1,0-1 1,1 0-1,-1 0 1,0 1-1,1-1 1,-1 0-1,0 0 1,0-1-1,0 1 1,0 0-1,0-1 1,0 1-1,0-1 1,0 1-1,0-1 1,-3 0-1,-3 0-134,1-1 1,-1 1-1,0-2 0,0 1 1,0-1-1,0 0 0,-9-4 0,-51-25-3964,7 6-3022,40 16 4033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30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267 144 3552,'0'0'39,"0"0"0,0 0 0,-1 0 0,1 0 0,0 0 0,0 0-1,0 0 1,0 0 0,0 0 0,0 0 0,-1 0 0,1 0 0,0 0 0,0 0 0,0 0 0,0 0 0,0-1 0,0 1 0,0 0 0,0 0 0,0 0 0,-1 0 0,1 0-1,0 0 1,0 0 0,0-1 0,0 1 0,0 0 0,0 0 0,0 0 0,0 0 0,0 0 0,0 0 0,0-1 0,0 1 0,0 0 0,0 0 0,0 0 0,0 0 0,0 0 0,0 0-1,0-1 1,0 1 0,0 0 0,0 0 0,0 0 0,1 0 0,-1 0 0,1-4 2897,-7-1 1452,4 5-4189,1-1 1,-1 1 0,0 0 0,0 0 0,1 0-1,-1 0 1,0 0 0,1 0 0,-1 0 0,0 1-1,0-1 1,1 0 0,-1 1 0,0 0-1,1-1 1,-1 1 0,-1 1 0,-33 18 1137,-74 66 1281,101-79-2443,1 0-1,-1 1 0,2 0 1,-1 1-1,1-1 1,1 1-1,-1 1 0,-4 10 1,9-16-114,1-1-1,-1 1 1,1 0 0,0-1 0,0 1 0,0 0 0,1 0 0,0 0 0,-1 0-1,1 0 1,0 0 0,1-1 0,-1 1 0,1 0 0,0 0 0,0 0-1,0 0 1,0-1 0,1 1 0,-1-1 0,1 1 0,0-1 0,0 1 0,0-1-1,5 5 1,-1-1 12,1 0-1,0-1 1,1 0-1,-1 0 0,1 0 1,0-1-1,1 0 1,-1-1-1,1 0 0,0 0 1,9 2-1,-6-3-74,0 0 0,0-1-1,0 0 1,1 0 0,-1-2-1,0 0 1,1 0 0,12-2-1,-23 1 13,1 1-1,0-1 1,0 1-1,-1-1 1,1 0-1,0 0 0,-1 0 1,1-1-1,-1 1 1,0-1-1,1 1 1,-1-1-1,0 0 1,0 1-1,0-1 1,0 0-1,0-1 0,0 1 1,-1 0-1,1 0 1,-1-1-1,1 1 1,-1-1-1,0 1 1,0-1-1,0 0 1,0 1-1,-1-1 1,1 0-1,0-5 0,-1 5 25,0-1 0,-1 0 0,1 1 0,0-1-1,-1 1 1,0-1 0,0 0 0,0 1-1,0 0 1,-1-1 0,1 1 0,-1 0 0,0 0-1,0 0 1,0 0 0,0 0 0,-1 0 0,1 0-1,-1 1 1,1-1 0,-1 1 0,0 0-1,-6-4 1,-1 1 199,-1 0 1,0 0-1,1 1 0,-2 0 0,1 1 0,-16-3 0,40 17 300,-8-9-463,0-1 0,-1 1 0,1-1 0,0 0 0,0 0 0,0-1 0,0 0-1,1 1 1,-1-2 0,0 1 0,5-1 0,5-2 120,0 0 0,18-6-1,13-9 34,-2-1-1,82-49 0,94-81 103,-183 120-318,27-18 66,-63 46-65,0 1-1,-1-1 0,1 1 0,0-1 0,-1 1 0,1-1 1,0 1-1,-1 0 0,1 0 0,0-1 0,0 1 0,-1 0 1,1 0-1,0 0 0,0 0 0,0 0 0,-1 0 0,1 0 1,0 0-1,0 0 0,-1 0 0,1 0 0,0 0 0,0 0 1,0 1-1,-1-1 0,1 0 0,0 1 0,-1-1 0,1 1 1,0-1-1,-1 0 0,1 1 0,-1-1 0,1 1 0,0 0 0,-1-1 1,1 1-1,-1-1 0,0 1 0,1 0 0,-1 0 0,1-1 1,-1 1-1,0 0 0,1 0 0,1 5 28,-1 0 0,1 0 0,-1 1 0,1 10-1,-2-17-33,2 31-48,0 0 97,12 59 1,-10-72 9,1-1 0,1 1 0,0-1-1,16 28 1,-20-40-62,2 0-1,-1 0 0,0-1 1,1 1-1,0-1 0,0 0 0,0 0 1,1-1-1,-1 1 0,1-1 1,0 0-1,0 0 0,0-1 0,0 1 1,0-1-1,1 0 0,-1 0 0,1-1 1,8 1-1,-4 0-363,0-2 1,0 0-1,1 0 1,-1-1-1,0 0 0,0-1 1,17-4-1,-18 3-749,-1 0 0,1-1-1,-1 0 1,16-10 0,5-7-1600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32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357 55 2144,'-16'-11'699,"15"11"-608,0-1-1,0 1 1,0-1 0,0 1 0,0 0 0,0-1 0,0 1 0,0 0 0,0 0 0,0-1 0,0 1 0,0 0 0,1 0 0,-3 1 0,2-1 72,1 0 1,-1 0 0,0 0-1,1 0 1,-1 0 0,1 0 0,-1 0-1,0-1 1,1 1 0,-1 0-1,1 0 1,-1 0 0,1 0-1,-1-1 1,0 1 0,1 0-1,-1-1 1,1 1 0,-1 0-1,1-1 1,-1 0 0,1 1-47,0 0 1,0-1 0,-1 1-1,1 0 1,0 0 0,0-1-1,0 1 1,-1 0-1,1 0 1,0 0 0,0-1-1,0 1 1,-1 0 0,1 0-1,0 0 1,-1 0 0,1 0-1,0-1 1,0 1-1,-1 0 1,1 0 0,0 0-1,-1 0 1,1 0 0,0 0-1,0 0 1,-1 0 0,1 0-1,0 0 1,-1 0-1,1 0 1,0 0 0,0 0-1,-1 1 1,7 10 9301,28 42-8038,-28-47-1201,0 0 1,0 0 0,0-1 0,0 0-1,1 0 1,11 6 0,47 20 532,-52-25-579,-1-1-96,1-1 0,0 0 1,0-1-1,1 0 1,-1-1-1,1-1 1,17 0-1,4-2 75,57-9 0,-41 2 23,70-22 1,-94 22-125,-1-2 1,0-1 0,0-1-1,28-18 1,-51 28 13,0 0 0,0 0 1,0 0-1,0-1 0,-1 1 1,1-1-1,3-3 0,-6 5-20,0 0 0,1 1-1,-1-1 1,0 0-1,1 0 1,-1 1 0,0-1-1,0 0 1,1 0 0,-1 1-1,0-1 1,0 0-1,0 0 1,0 1 0,0-1-1,0 0 1,-1-1 0,1 1-28,-1 0 1,1 0-1,-1-1 1,1 1-1,-1 0 1,0 0-1,0 0 1,0 0-1,0 1 1,1-1-1,-1 0 1,0 0-1,0 0 1,-2 0-1,-9-4-45,1 1 0,0 0 0,-1 1 0,0 0 0,0 1 0,-13-1 0,-3 0 47,0 1 0,0 2 0,1 1 0,-1 1 0,-35 8 0,49-7 80,-1 1 0,1 0 0,0 1-1,0 1 1,1 1 0,0-1 0,0 2-1,0 0 1,1 1 0,0 0-1,-16 16 1,-7 12 115,2 1 0,2 2-1,-32 52 1,56-81-140,1 0 0,0 0 0,1 0 0,0 1 0,0 0 0,-4 21 0,9-30-21,0 0 0,0 0 0,1-1 1,-1 1-1,1 0 0,-1 0 0,1-1 0,0 1 0,0-1 0,0 1 0,0-1 0,1 1 0,-1-1 1,1 1-1,0-1 0,-1 0 0,1 0 0,0 0 0,0 0 0,0 0 0,1-1 0,2 3 0,5 3 72,1 0 0,0 0-1,17 6 1,-7-5-75,32 8-1,-5-1-58,-39-9 105,-9-6-55,0 0-1,1 0 1,-1 0 0,0 1-1,0-1 1,0 0 0,0 0-1,0 0 1,0 1 0,0-1-1,0 0 1,0 0 0,0 0 0,0 1-1,0-1 1,0 0 0,0 0-1,0 0 1,0 1 0,0-1-1,-1 0 1,1 0 0,0 0-1,0 1 1,0-1 0,0 0 0,0 0-1,0 0 1,-1 1 0,-18 10 88,14-8-69,-24 8-14,0 0 1,-1-2-1,0-2 0,-33 5 1,62-12-8,-74 14 33,13-4 87,-102 30-1,160-39-126,0 1 0,0 0 0,0-1 0,1 1-1,-1 1 1,0-1 0,-3 3 0,6-4 5,0 0-1,0 0 1,1 0-1,-1 0 1,0 0-1,0 0 1,1 0-1,-1 0 1,1 0 0,-1 1-1,1-1 1,-1 0-1,1 0 1,0 0-1,-1 1 1,1-1-1,0 0 1,0 0 0,0 1-1,0-1 1,0 0-1,0 0 1,1 1-1,-1-1 1,0 0 0,1 0-1,-1 1 1,1 1-1,3 4 20,0 0-1,0-1 0,0 1 1,1-1-1,0 0 1,0 0-1,6 5 1,47 38 32,-37-33-38,127 113 39,-71-60 237,110 77 0,-64-64 241,-120-80-483,1 1 0,-1 0 0,0 0 0,0 0 0,0 1 0,3 4 0,-5-7-20,0 0 0,0 1 0,0-1 0,-1 0 0,1 1 0,-1-1 0,1 1 0,-1 0 1,1-1-1,-1 1 0,0-1 0,0 1 0,1-1 0,-1 1 0,-1 0 0,1-1 0,0 1 0,0 0 0,-1 2 0,0-2-2,-1 0 0,1 0 0,0 1 0,-1-1-1,1-1 1,-1 1 0,0 0 0,0 0 0,0-1 0,0 1-1,0-1 1,0 1 0,0-1 0,0 0 0,-5 2 0,-3 1 21,-1 0 1,-12 2 0,17-5-28,-23 5-168,-1-1-1,-49 1 1,-57-7-1226,131 1 1304,-60-1-821,-3 0-3083,-91-14 1,152 14 3151,-1 0 0,1-1 0,-1 0 0,1 0 0,0-1-1,0 0 1,0 0 0,1 0 0,-8-6 0,-8-9-2497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32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45 162 5888,'7'-28'1898,"-7"27"-1834,1-1 0,-1 1-1,0 0 1,1 1-1,-1-1 1,1 0-1,-1 0 1,1 0-1,-1 0 1,1 0 0,1-1-1,5-7-111,11-14 2306,21-20 1,-35 38-1711,0 1 1,1 0-1,0 0 1,-1 0-1,1 0 1,1 1-1,-1 0 1,0 0 0,1 0-1,0 1 1,-1 0-1,8-2 1,-12 4-456,0 0 0,0 0 0,0 0 0,0 0 0,0 0 1,0 0-1,0 0 0,0 0 0,0 1 0,0-1 0,0 0 0,0 1 1,0-1-1,0 0 0,0 1 0,0-1 0,-1 1 0,1 0 0,0-1 1,0 1-1,0 0 0,-1-1 0,1 1 0,0 0 0,-1 0 0,1 0 0,-1 0 1,1 0-1,-1 0 0,1-1 0,-1 1 0,0 0 0,1 0 0,-1 0 1,0 0-1,0 1 0,0 0 0,1 5 119,0 0-1,-1 0 1,0 0-1,-2 12 1,-8 29 440,-1 0 0,-28 72 1,21-68-466,-55 225-231,53-193-157,-6 5-4194,25-87 4078,1-1-1,-1 1 1,1 0-1,-1 0 1,0-1-1,0 1 1,1 0-1,-1-1 1,-1 1-1,1-1 1,0 1-1,0-1 1,-1 1-1,1-1 1,0 0-1,-3 2 1,-2 2-1944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33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531 27 6464,'0'-22'2090,"0"22"-2070,0 0 0,0-1 0,0 1 0,0 0 0,0 0 0,0 0 0,0 0 0,0 0 0,0 0 0,0-1 0,0 1 0,0 0 0,0 0 0,0 0 0,0 0 0,0 0 0,0-1 0,0 1 0,0 0 0,0 0 0,0 0 1,0 0-1,0 0 0,0 0 0,0-1 0,0 1 0,0 0 0,1 0 0,3 0 3767,-12 13-315,-27 31-837,-74 85 229,93-107-2402,-2-2-1,-1 0 1,0-1 0,-37 28 0,-106 55 588,136-86-825,9-7-8,-13 8 55,28-16-221,0 1 0,1-1-1,-1 0 1,0 1 0,1 0 0,-1-1-1,1 1 1,0 0 0,0 0 0,-1-1-1,0 5 1,1-5-34,1-1 0,0 1-1,0-1 1,0 1 0,0-1-1,0 1 1,0-1 0,0 1-1,0-1 1,0 1 0,0 0-1,0-1 1,0 1 0,0-1-1,0 1 1,0-1 0,1 1 0,-1-1-1,0 1 1,0-1 0,1 1-1,-1-1 1,0 0 0,1 1-1,-1-1 1,0 1 0,1-1-1,0 1 1,16 8 433,-14-8-381,8 3 74,1 0 0,-1-1 1,1 0-1,0-1 0,21 1 1,64-3 190,-72-1-291,97-1-296,124-5 351,-2-17-7169,-176 10-801,-43 9 4651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34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280 160 8896,'-11'-16'1107,"8"11"-529,-1-1-1,1 1 1,0 0-1,-4-12 0,5 14-90,1-1-1,-1 0 1,1 0-1,0 0 0,0-1 1,0-4-1,1 7-253,0 1-1,0-1 1,0 0 0,0 0-1,1 1 1,-1-1-1,1 0 1,-1 1 0,1-1-1,0 0 1,-1 1 0,1-1-1,0 1 1,0-1-1,0 1 1,0-1 0,0 1-1,0 0 1,1 0-1,-1-1 1,2 0 0,5-3 5,0 0 0,0 1 0,0 0 0,1 0 1,-1 1-1,1 0 0,0 1 0,0-1 0,0 2 1,0-1-1,0 1 0,15 1 0,9 1 198,0 2-1,36 8 1,-63-10-391,18 3 119,-1 0 1,0 2 0,45 18 0,-61-21-123,-1 0 1,1 0-1,-1 1 1,0 0-1,0 0 1,-1 1-1,1-1 1,-1 1-1,0 0 1,0 1-1,0-1 1,-1 1-1,0 0 1,0 0-1,0 1 1,-1-1-1,3 9 1,-5-12-22,0 1 1,0 0-1,0 0 1,-1-1 0,1 1-1,-1 0 1,0 0 0,-1 0-1,1 0 1,0-1 0,-1 1-1,0 0 1,-2 4 0,1-1 3,-1-1 0,0 0 1,-1 1-1,1-2 0,-1 1 1,-8 9-1,-5 2 15,0-1 0,-1-1 0,-26 17 0,41-30-35,-36 24-17,-2-2 0,0-1 1,-77 28-1,-137 29-75,233-74 88,3-2-3,-23 10 0,38-13 1,1 0-1,-1 1 0,1 0 0,-1 0 0,1 0 1,0 0-1,0 0 0,0 0 0,0 1 0,0 0 0,0-1 1,-3 7-1,5-8 0,0 1 1,1-1 0,-1 1-1,1-1 1,0 1 0,0-1-1,-1 1 1,1-1-1,0 1 1,0-1 0,0 1-1,0-1 1,1 1-1,-1-1 1,0 1 0,1-1-1,-1 1 1,1-1 0,-1 1-1,1-1 1,0 1-1,-1-1 1,3 2 0,2 5 83,1 0 1,13 12-1,-3-1 24,18 25 118,-3 1 0,-2 2 0,-2 0 0,-2 2 0,25 69 0,7 42-646,-50-140-2047,-3-4 661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34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0 13312,'-23'13'4927,"12"-10"-3839,-17 2-320,14-1-1952,-9-8 480,-2-1-2751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40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61 3648,'2'-23'3008,"-1"20"-2002,0 0 0,0 0 1,0 0-1,0 0 0,0 1 1,0-1-1,1 0 0,-1 1 1,1-1-1,0 1 0,0 0 1,3-4-1,-8 11-342,1 1 1,0-1-1,0 0 0,-2 7 1,-3 10-355,-47 143 944,15 2-844,4 31-82,26-150-277,-29 146 109,20-92-129,-6 27-1817,21-113 524,-2 5-3343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8:47.60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936 118 160,'24'-13'5429,"-23"-17"-4624,-31 56 683,12-9-442,17-17-956,-2 0-74,1 1-1,-1-1 0,1 1 0,-1 0 1,1 0-1,-1 0 0,1 0 0,-1 0 0,1 0 1,0 1-1,-4 2 0,-11 6-299,9-6 571,1-1 0,-12 10 0,16-12-231,-2 1 92,0 1 51,4-2-188,1-1 0,-1 1-1,1-1 1,-1 0 0,1 1 0,-1-1 0,1 0 0,-1 1-1,1-1 1,-1 0 0,1 0 0,-1 1 0,0-1-1,1 0 1,-1 0 0,-1 0 0,-8 4 72,6 0-39,-1-1 1,0 1 0,0-1 0,-9 5 0,-1 0-35,1 6 60,11-12-47,1-1 0,0 1 1,0-1-1,0 1 0,0 0 0,-3 3 1,4-3-1,-1-1 1,1 1 0,-1-1-1,1 1 1,-1-1-1,1 0 1,-1 0 0,0 0-1,1 0 1,-1 0 0,0 0-1,0 0 1,0 0-1,-4 0 1,-8 12 205,13-12-256,-8 3 19,1 0 1,0 1 0,0 0 0,-12 10-1,-33 23 67,-1 9 282,28-5-250,23-38-79,0 0 0,0 0 0,0 1-1,1-1 1,0 1 0,0 0 0,0 0 0,-2 7 0,3-10-19,0 0 1,0 0-1,0 0 1,0 0-1,0 0 1,-1 0 0,-1 2-1,-7 12-11,-25 81 221,31-89-248,2 0-1,-1 0 1,-2 15-1,3-10 228,0-8-192,1-1-1,-1 1 1,0-1 0,0 0-1,-1 1 1,1-1-1,-7 7 1,-4 8-62,6-7 66,5-6 18,-2 0 1,1-1 0,0 1-1,-1-1 1,-8 9 0,-2-2 35,-3 5-77,-1-2 1,-25 18-1,36-29 50,-1 2-11,1-1 0,-1-1 0,0 0 0,0 0 0,0 0 0,-17 4 0,19-6 0,0-1 1,1 2-1,-1-1 1,0 0-1,1 1 1,-8 6-1,8-6-21,0 0-1,0-1 1,0 1-1,-10 3 1,1 2 60,13-7-47,0 0 1,0-1 0,0 1 0,0-1 0,1 1-1,-1-1 1,0 1 0,0-1 0,0 1 0,0-1-1,0 0 1,0 1 0,0-1 0,-2 0 0,-6 4-80,9-3 78,-1-1 0,1 1 0,-1-1 0,0 1 0,1-1 1,-1 0-1,1 1 0,-1-1 0,0 0 0,1 0 0,-1 1 0,0-1 1,1 0-1,-1 0 0,-1 0 0,-1 0 17,-1 2 61,-2 4-181,6-5 182,2-1-4,1-1 1,0 1-1,0-1 1,-1 0-1,1 0 1,0 0 0,-1 0-1,1 0 1,-1-1-1,1 1 1,-1-1-1,0 1 1,4-4 0,1-1-8,1 1 1,-1 0-1,1 1 1,0 0-1,17-6 1,-16 6-61,13-5-10,0 0 0,-1-2-1,34-22 1,-3-4 198,-4-8-389,-43 39 230,0 0 0,-1 0 0,0-1-1,0 1 1,-1-1 0,0 0 0,3-9-1,8-18-237,39-88 338,-47 98-128,-6 22-12,1-1 1,0 0-1,-1 0 0,1 0 0,0 1 0,0-1 0,2-3 0,1-3 32,0 1 0,0-1 1,-1-1-1,4-11 0,-5 10-33,2 1 0,-1-1 0,9-15 0,0 7 5,-8 15 17,-1-1 0,0 0 1,0 0-1,-1 0 0,3-7 0,-2 6-45,-1 1 0,1-1-1,-1 1 1,1 0 0,1 0 0,-1 0 0,1 0 0,5-5 0,-7 8 10,22-40 267,-10 18-357,-11 19 78,0 0 1,0 0-1,1 0 0,-1 0 1,5-4-1,-4 5 38,-1-1-1,1 1 1,-1-1 0,0 0 0,2-5 0,12-18 59,-13 21-72,0 0 0,0 0 0,3-8 0,7-13 218,-5 7-329,-9 20 103,0-1 0,1 1-1,-1-1 1,1 1 0,-1 0-1,1-1 1,-1 1 0,1 0-1,0 0 1,0 0 0,-1-1-1,1 1 1,2-1 0,1-2-405,6-5-38,-9 8 370,4 3-136,-6 11-190,-5 11 364,-1 0 0,-2-1 0,0 0 0,-1 0 0,-2-1 0,0-1 0,-29 39 0,-29 22 163,55-66-101,-1 1 112,14-15-112,0 0-1,1-1 1,-1 1 0,0-1-1,0 1 1,0-1-1,0 0 1,0 0 0,-1 0-1,1 0 1,0 0 0,0 0-1,-1-1 1,-2 1 0,3 0 4,-1 0 0,1 0 1,-1 0-1,1 0 1,0 0-1,0 0 0,0 1 1,0-1-1,0 1 1,-3 2-1,2-2-47,0 1-1,0-1 1,0 0-1,0 0 1,0 0 0,-1-1-1,-3 3 1,5-4 25,1 0 0,0 1 0,-1 0 0,1-1-1,0 1 1,-1 0 0,1-1 0,0 1 0,0 0 0,0 0 0,0 0 0,0 0 0,0 0 0,0 1 0,-2 1-1,-10 11 0,6-7-3,0-1 0,0 1 0,-9 12 0,-6 7-34,-12 4 274,31-27-252,0 0 0,1 1 1,-1-1-1,1 1 0,0 0 0,-2 5 0,-5 8-27,7-14 44,0 0 0,1 0 0,0 0 0,-1 1 0,1-1 0,-1 6 0,-6 17 34,5-22-8,3-4-27,-1 1 0,1 0 0,-1-1 0,1 1-1,-1 0 1,1-1 0,-1 1 0,1 0-1,0 0 1,-1 0 0,1-1 0,0 1 0,0 0-1,-1 0 1,1 0 0,0 0 0,0 0 0,0-1-1,0 1 1,0 2 0,1-3 33,0 1 1,1 0-1,-1-1 1,0 1-1,0-1 1,0 0-1,0 1 1,0-1-1,1 0 0,-1 0 1,0 1-1,0-1 1,1 0-1,-1 0 1,0 0-1,0-1 1,0 1-1,1 0 0,-1 0 1,2-1-1,31-9 56,-32 10-103,53-18-113,14-5 132,91-17 0,-100 27-33,32-4 76,250-15 317,-280 21-428,-30 5 204,298-39 299,-75 31-129,-59-11 521,-51 5-871,450-10 831,-469 25-481,124-1 16,96 9-154,-72-2 10,99 6 400,-216-4-414,209 9 232,-85-6 412,-201-7-849,201-4 571,75-7-175,-185-2-113,205 9 0,-147-2-116,-46-1-66,76 8-68,-135-5 453,11 1-197,4 1 495,-68 2-956,130 5 511,-180-3-567,8 1 91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40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16 5152,'5'-16'8624,"-4"22"-4988,1 2-3022,0 9 270,-1-1 1,-1 0-1,-1 1 0,-3 22 1,-18 67 410,12-63-905,-13 62 113,-81 322-180,78-330-269,-15 49-1788,40-143 1201,-1 1 0,1-1-1,0 0 1,-1 0 0,0 0-1,-3 5 1,5-8 438,0 0-1,0 0 1,-1 0-1,1 0 1,0 0 0,0 0-1,0 0 1,-1 0-1,1 0 1,0 0-1,0 0 1,0 0 0,0 0-1,-1 0 1,1 0-1,0 0 1,0 0-1,0 0 1,-1 0 0,1 0-1,0 0 1,0 0-1,0 0 1,-1 0-1,1 0 1,0 0 0,0 0-1,0-1 1,0 1-1,-1 0 1,1 0-1,0 0 1,0 0 0,0 0-1,0 0 1,0-1-1,0 1 1,0 0-1,-1 0 1,1 0 0,0-1-1,0 1 1,-8-13-2801,6 9 1949,-10-17-3016,6 2 1350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40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30 119 8384,'-24'-10'2704,"24"10"-2501,-1-1 1,1 1 0,0 0-1,-1 0 1,1-1 0,0 1-1,-1 0 1,1-1-1,0 1 1,0 0 0,-1-1-1,1 1 1,0-1 0,0 1-1,0 0 1,-1-1 0,1 1-1,0-1 1,0 1 0,0 0-1,0-1 1,0 1-1,0-1 1,0 1 0,0-1-1,0 1 1,0-1 0,0 1-1,0 0 1,0-1 0,0 1-1,0-1 1,1 1 0,-1-1-1,0 1 1,0 0-1,1-1 1,10-5 768,0 0-1,1 1 1,0 1-1,19-6 0,52-6-755,-62 13 50,308-36-1642,-276 35-2880,-33 7 2202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41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52 8640,'-8'-21'2784,"8"21"-2750,0 0 0,0 0 0,0-1 0,0 1 0,0 0 0,0 0 0,-1 0 0,1 0 0,0-1 0,0 1 0,0 0 0,0 0 0,0 0 0,0-1 0,0 1 0,0 0 0,0 0 0,0 0 0,0-1 0,0 1 0,0 0 0,0 0 0,0 0 0,0-1 0,1 1 0,-1 0 0,0 0 0,0 0 0,0-1 0,0 1 0,0 0 0,1-2 416,1 0 1,-1 1 0,0-1 0,0 0 0,1 1 0,-1-1-1,1 1 1,0 0 0,-1-1 0,1 1 0,0 0 0,0 0-1,0 0 1,3-1 0,-3 1-244,-1 1 1,0 0-1,1-1 0,-1 1 1,1 0-1,-1 0 0,1 0 1,-1 0-1,0 0 0,1 0 1,-1 0-1,1 1 0,-1-1 1,1 0-1,-1 1 0,0-1 1,1 1-1,-1 0 0,0-1 1,0 1-1,2 1 0,0 0-25,-1 0-1,1 1 0,-1-1 0,0 1 1,0 0-1,0 0 0,0 0 1,2 5-1,2 4 21,-2 1 1,0-1-1,5 23 1,1 32 374,1 101 1,2 9-134,-8-135-293,13 85 185,-13-102-175,1 0 1,17 44-1,-21-65-121,-1 0 0,1 0 0,0 0 0,0-1 0,0 1 0,5 4 0,-6-7-26,-1 0 0,1-1 1,0 1-1,0-1 0,0 1 0,0-1 0,0 1 0,0-1 0,0 1 0,0-1 0,0 0 0,0 1 0,0-1 0,0 0 0,0 0 0,0 0 0,0 0 0,0 0 0,0 0 0,0 0 0,0 0 0,0 0 0,0-1 0,0 1 0,0 0 0,0-1 0,0 1 0,0 0 0,-1-1 0,3-1 0,5-3 89,0 0-1,0-1 1,-1 0 0,0 0 0,0-1-1,0 0 1,-1 0 0,7-9-1,1-5-145,20-43-1,6-27-52,53-185 0,-84 254 8,-9 22 86,0 0 0,0 0 0,0 0 0,0 0 0,0 0 0,0-1-1,0 1 1,0 0 0,0 0 0,0 0 0,0 0 0,1 0 0,-1 0 0,0 0 0,0 0 0,0 0 0,0-1 0,0 1 0,0 0 0,0 0 0,0 0 0,0 0 0,0 0 0,1 0 0,-1 0 0,0 0 0,0 0 0,0 0 0,0 0 0,0 0 0,0 0 0,0 0 0,0 0 0,1 0 0,-1 0 0,0 0 0,0 0 0,0 0 0,0 0 0,0 0 0,0 0 0,0 0 0,1 0 0,-1 0 0,0 0 0,0 0 0,0 0 0,2 13-144,-13 267 35,7-205 238,4 25 65,1-46-58,-1-47-59,0 0 1,0 0 0,1 1 0,3 8-1,-4-15-66,0-1 0,0 1 0,0 0-1,0-1 1,0 1 0,0-1 0,1 1-1,-1 0 1,0-1 0,0 1-1,1-1 1,-1 1 0,0-1 0,1 1-1,-1-1 1,0 1 0,1-1 0,-1 1-1,1-1 1,-1 0 0,1 1-1,-1-1 1,1 0 0,-1 1 0,1-1-1,0 0 1,-1 0 0,1 1 0,-1-1-1,1 0 1,0 0 0,-1 0-1,1 0 1,-1 0 0,1 0 0,0 0-1,-1 0 1,1 0 0,-1 0 0,1 0-1,0 0 1,-1-1 0,1 1 0,-1 0-1,1 0 1,-1-1 0,1 1-1,0-1 1,4-2 76,-1 0 0,-1 0 1,1 0-1,0-1 0,3-4 0,70-71 156,10-11-194,-19 4-88,63-103 1,-47 64-103,-64 96 88,77-106-146,-53 75-2247,-42 54-31,-14 8-6108,6 10 5862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43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17 352 4384,'-1'0'160,"0"-1"1,0 1-1,0 0 1,0-1-1,0 1 0,0 0 1,0 0-1,0 0 1,0 0-1,0 0 0,0 0 1,-1 0-1,2 0-102,0 1 0,0-1 0,-1 0 0,1 0 0,0 0 0,0 0-1,0 0 1,0 0 0,0 0 0,0 0 0,-1 1 0,1-1 0,0 0 0,0 0 0,0 0-1,0 0 1,0 0 0,0 1 0,0-1 0,0 0 0,0 0 0,0 0 0,0 0 0,0 0 0,0 1-1,0-1 1,0 0 0,0 0 0,0 0 0,0 0 0,0 1 0,0-1 0,0 0 0,0 0-1,0 0 1,0 0 0,0 1 0,0-1 0,0 0 0,1 1 132,0 0 0,-1 0 0,1 0 0,0 0 0,0 0 0,0-1 0,-1 1 0,1 0 0,0 0 0,0-1 0,0 1 0,0-1-1,1 1 1,-1-1 0,0 1 0,0-1 0,0 1 0,2-1 0,10 2 221,-1-1 0,1-1 0,-1 0-1,0-1 1,1 0 0,-1-1 0,1 0 0,16-6-1,-4-1-103,-1-1-1,-1-1 0,26-15 1,-34 17-174,0-1 0,-1-1 0,0 0 0,-1-1 0,15-16 0,-19 17 4,-1 0 0,1 0 0,-2 0 0,0-1 0,0 0-1,-1-1 1,7-18 0,-12 27-64,1-1 0,-1 0 1,0 1-1,-1-1 0,1 0 0,-1 1 0,0-1 1,0 0-1,0 0 0,-1 1 0,0-1 0,1 0 0,-2 1 1,1-1-1,0 1 0,-1-1 0,-4-7 0,4 10-68,1 1-1,-1-1 1,0 1-1,1-1 0,-1 1 1,0 0-1,0 0 1,0 0-1,0 0 1,0 0-1,0 0 0,0 0 1,0 1-1,0-1 1,0 1-1,0-1 1,-1 1-1,1 0 0,0 0 1,0 0-1,-4 1 1,2-1-12,-3 0-9,0 1 0,0 0 0,0 0 0,0 1 0,1 0 0,-1 0 0,0 1 0,1 0 0,0 0 0,-1 0 0,-6 6 0,-1 0 76,-1 2 0,2 0-1,-1 0 1,1 1 0,1 1 0,0 0 0,1 1 0,-12 18-1,12-14 66,1 1-1,0-1 0,1 1 0,1 1 1,1 0-1,-7 32 0,12-41-64,1 0 0,0 0 0,0 17 0,1-24-21,1 1-1,-1 0 1,1 0 0,0 0 0,0 0 0,0-1-1,1 1 1,0-1 0,0 1 0,3 5 0,-1-5 43,1 0 0,-1 0 0,1-1 0,-1 0 0,1 0 0,1 0 0,-1 0 0,1-1 0,-1 0 0,1 0 0,0 0 0,10 2 0,1 1 26,1-2 0,-1 0 0,26 2 0,-16-4-32,-1-2 0,0 0 0,1-2 0,-1 0 0,0-2 0,0-1 0,31-11 0,-25 5 4,-1-1 0,-1-2 0,0-1 0,-1-1 0,36-27 0,135-110 619,-181 137-649,-15 11-30,1 1-1,0 0 1,0 0-1,0 1 1,0-1-1,10-3 1,-15 6-14,1 1 0,-1 0 0,1 0 1,0 0-1,-1 0 0,1 0 1,-1 0-1,1 0 0,0 0 0,-1 0 1,1 0-1,0 1 0,-1-1 1,1 0-1,-1 0 0,1 0 0,-1 1 1,1-1-1,0 0 0,-1 1 1,1-1-1,-1 0 0,1 1 1,-1-1-1,0 1 0,1-1 0,-1 1 1,1 0-1,10 19 66,-7-12-33,14 27 103,-7-12-51,1-1 0,1 0 0,1-1 0,22 25 0,-19-27-25,1-1 0,0-1 1,2-1-1,31 21 0,-31-24-12,-15-8-234,1-1 0,0-1-1,8 5 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44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750 34 5824,'-15'-33'3612,"15"33"-3498,0 0 1,-1 0-1,1 0 0,0 0 0,0 0 1,0 0-1,0 0 0,-1 0 1,1 0-1,0-1 0,0 1 1,0 0-1,0 0 0,-1 0 0,1 0 1,0 0-1,0 0 0,0 0 1,0 0-1,-1 0 0,1 1 0,0-1 1,0 0-1,0 0 0,0 0 1,-1 0-1,1 0 0,0 0 1,0 0-1,0 0 0,-1 1 229,1-1-229,-9 9 2015,-13 23-596,-6 11-679,-2-2 0,-2 0 0,-2-2 0,-1-2 0,-2-1 1,-68 51-1,-6-11-151,-33 24-364,117-79-724,0 2 0,-45 50 1,56-56-3045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46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3 263 5728,'-3'4'6492,"4"-4"-6398,9 9 2074,-6-7-1964,0 1-1,0-1 0,-1 0 0,1 0 0,0-1 0,6 2 0,6-1 340,0-1 1,0 0-1,0-1 1,29-5-1,-12 0 90,42-13 0,-55 11-468,0 0-1,-1 0 0,0-2 0,0-1 0,-1 0 0,22-16 0,-31 19-111,-1 0-1,1-1 0,-1 0 1,0 0-1,-1 0 1,0-1-1,0 0 1,-1-1-1,0 1 0,-1-1 1,0-1-1,-1 1 1,5-13-1,-9 21-46,1 0 1,0 0-1,-1 0 1,0 0-1,1 0 0,-1 0 1,0 1-1,0-1 1,0 0-1,0 0 0,0 0 1,0 0-1,-1 0 1,1 0-1,-1 0 0,1 0 1,-1 0-1,0 1 1,0-1-1,-1-3 0,1 4-10,-1 0-1,1 0 0,-1 0 1,1 0-1,-1 0 1,1 1-1,-1-1 0,0 0 1,1 1-1,-1-1 0,0 1 1,1 0-1,-1-1 1,0 1-1,1 0 0,-1 0 1,0 0-1,-2 0 0,-6 2-14,-1-1 0,1 2 0,0-1-1,-1 2 1,-17 7 0,8-1 78,0 1 0,1 1 1,0 0-1,1 1 1,-31 30-1,26-19 113,2 0 1,0 1-1,-23 39 0,40-58-106,0 0-1,1 0 1,0 1 0,0-1 0,1 0-1,-1 1 1,-1 10 0,4-14-37,-1 0-1,1 0 1,0 0 0,0 0 0,1 0 0,-1-1-1,1 1 1,-1 0 0,1 0 0,0 0 0,0-1-1,0 1 1,0-1 0,1 1 0,-1-1 0,1 1-1,-1-1 1,1 0 0,0 1 0,3 1 0,0 1 24,1 0 1,1-1 0,-1 0-1,0 0 1,1-1-1,0 0 1,0 0 0,0 0-1,0-1 1,0 0 0,11 1-1,1 0 152,1-1-1,0 0 0,21-3 1,-18 0-111,-1-1-1,1-2 1,0 0 0,-1-2-1,0 0 1,0-1 0,-1-1 0,1-1-1,-2-2 1,0 0 0,0 0-1,-1-2 1,29-24 0,-30 22-78,-1-1 0,0-1 0,-1 0 0,15-22 0,-18 20 76,18-34 1,-27 46-95,-1-1 0,-1 1-1,1-1 1,-1 0 0,0 1 0,-1-1 0,0 0-1,0-12 1,-1 19 1,0-1-1,0 1 0,0 0 1,0-1-1,0 1 1,1-1-1,-1 1 0,0 0 1,1 0-1,-1-1 1,0 1-1,1 0 0,0-1 1,-1 1-1,1 0 1,0 0-1,1-2 0,0 2-27,0 0 1,0-1-1,0 1 0,0 1 0,0-1 0,0 0 0,0 0 0,1 1 0,-1-1 0,4 1 1,18-2 10,1 1 1,-1 1 0,0 1-1,1 1 1,-1 1 0,0 1-1,44 14 1,-62-16 21,-1 0-1,0 0 1,0 0 0,-1 0 0,1 1 0,0 0-1,-1 0 1,8 6 0,-10-7 8,0 0 0,-1 0 0,1 0-1,0 0 1,-1 1 0,1-1 0,-1 1 0,0-1 0,0 1 0,0-1 0,0 1 0,0-1 0,-1 1-1,1 0 1,-1-1 0,0 1 0,1 0 0,-1 0 0,-1 5 0,0-1 10,-1 1 0,0 0 0,0 0 0,-1-1 0,0 1 0,0-1 0,-1 0 0,0 0 0,-9 12 0,-5 3 52,-30 29 0,11-12-181,31-33 60,1 0 93,0-1 0,0 1 1,1 0-1,-8 12 0,12-17-38,-1 0-1,1 0 0,-1 0 1,1 0-1,-1 0 1,1 1-1,0-1 0,0 0 1,-1 0-1,1 0 1,0 0-1,0 0 0,0 1 1,0-1-1,0 0 1,0 0-1,1 0 0,-1 0 1,0 0-1,1 1 1,-1-1-1,0 0 0,1 0 1,-1 0-1,1 0 1,0 0-1,-1 0 0,1 0 1,0-1-1,0 1 1,-1 0-1,1 0 0,0 0 1,0-1-1,0 1 1,0 0-1,0-1 0,0 1 1,1 0-1,3 1 15,-1-1-1,1 1 1,-1-1-1,1 0 1,-1 0 0,1-1-1,0 1 1,5-1-1,41-3 271,-25 1-165,-1-1-75,1 0 0,-1-2-1,0-1 1,-1 0 0,1-2-1,26-13 1,133-78-12,-133 69-58,-3 1 24,-23 13-26,1 1 0,0 1 0,46-17 0,-64 29-6,0-1-1,1 1 1,13-2 0,-18 4 27,0 0 0,0 0 1,0 1-1,0-1 0,0 1 1,0 0-1,0 0 0,0 0 1,0 1-1,5 2 0,0 1-50,-1 0-1,13 8 1,-19-11 55,-1-1 0,1 0 0,0 1 1,-1-1-1,1 1 0,0 0 0,-1-1 0,0 1 0,1 0 1,-1 0-1,0 0 0,0 0 0,0 0 0,0 0 0,-1 0 0,1 0 1,0 4-1,-1-5 0,0 0-1,0-1 1,-1 1 0,1-1-1,0 1 1,-1-1 0,1 1-1,0-1 1,-1 1 0,1-1-1,-1 1 1,1-1 0,0 1 0,-1-1-1,1 0 1,-1 1 0,0-1-1,1 0 1,-1 1 0,1-1-1,-1 0 1,-1 1 0,-16 4-49,14-3 3,-102 23-48,-7 3-56,100-23 140,1 0-1,0 0 1,1 1 0,-1 0 0,1 1 0,-20 16-1,29-21-10,0 0 0,0 0 0,1 0 0,-1 0 0,0 0 0,1 0-1,0 1 1,-1-1 0,-1 5 0,3-6 19,0 0-1,-1 0 1,1 0 0,0 0 0,0 0-1,0 0 1,0 0 0,0 0 0,0 0-1,0 0 1,0 1 0,0-1 0,0 0 0,1 0-1,-1 0 1,0 0 0,1 0 0,-1-1-1,1 1 1,-1 0 0,1 0 0,-1 0-1,1 0 1,0 0 0,-1-1 0,1 1-1,0 0 1,1 1 0,4 1 10,0 1 1,-1-1-1,1 0 1,1-1-1,-1 1 1,0-1 0,1 0-1,8 1 1,56 5 147,-20-7 13,1-2-1,-1-2 1,94-17 0,-123 15-143,-1-1-1,0-1 1,0-1 0,-1 0 0,0-2-1,20-12 1,-13 5 6,-1-2 0,-1-1-1,34-33 1,-48 41 18,-4 5-148,-13 18-75,-9 13 129,2-2 14,-12 26-1,23-42 44,-1 0-1,1 0 0,0 0 1,1 1-1,-1-1 0,1 0 1,0 1-1,1-1 0,0 13 0,0-18-17,0 1-1,1-1 0,-1 1 1,0-1-1,1 1 0,-1-1 1,1 1-1,0-1 0,-1 0 0,1 1 1,0-1-1,0 0 0,0 1 1,0-1-1,0 0 0,0 0 1,0 0-1,2 1 0,-1-1 26,1 1 0,-1-1 0,1 0 0,-1 0 0,1 0 0,-1 0 0,1-1 0,0 1 0,4 0 0,3-1 42,1 0 1,-1-1-1,0 0 1,16-4-1,14-4 18,-1-2-1,0-2 0,55-25 1,-71 26-66,0 0 1,0-2-1,-2-1 1,0-1 0,0 0-1,29-32 1,41-46-187,-90 93 158,1 0 0,-1-1 0,0 1-1,1 0 1,-1 0 0,1 0-1,0 0 1,-1 0 0,1 0-1,3-1 1,-5 2 5,1 0 1,0 0-1,-1 0 0,1 0 1,-1 0-1,1 0 0,-1 0 0,1 0 1,-1 0-1,1 1 0,-1-1 1,1 0-1,-1 0 0,1 1 0,-1-1 1,1 0-1,-1 1 0,1-1 1,-1 0-1,1 1 0,-1-1 0,0 1 1,1-1-1,-1 1 0,0-1 1,0 0-1,1 1 0,-1-1 0,0 1 1,0 0-1,1-1 0,-1 1 1,0-1-1,0 1 0,0-1 0,0 1 1,0-1-1,0 1 0,0-1 1,0 2-1,1 14 14,-1 0 0,0-1 1,-2 1-1,0 0 0,0 0 0,-6 17 1,3-9 143,1-7-159,0-1-1,-1 1 0,0-1 0,-2 0 1,0-1-1,0 0 0,-2 0 0,-10 15 1,17-27 25,0-1 0,-1 1 0,1-1 0,-1 0 0,1 1 0,-1-1 0,0-1 0,0 1 0,0 0 0,0-1 0,0 1 0,0-1 0,0 0 0,0 0 0,-1 0 0,1-1 0,0 1 0,-6 0 0,7-1-33,0-1 0,0 1 0,0 0 1,0 0-1,1-1 0,-1 1 0,0-1 0,0 0 1,0 1-1,0-1 0,1 0 0,-1 0 1,0 0-1,1 0 0,-1 0 0,1-1 1,-1 1-1,1 0 0,0-1 0,0 1 1,-1-1-1,1 0 0,0 1 0,0-1 1,0 0-1,1 1 0,-1-1 0,0 0 0,1 0 1,-1 0-1,1 0 0,-1-3 0,0 1 8,1 3-35,0-1 1,-1 0-1,1 0 1,0 0-1,0 1 1,0-1 0,0 0-1,0 0 1,1-2-1,-1 3 34,1 1-1,-1-1 0,0 1 1,1-1-1,0 1 0,-1-1 0,1 1 1,-1-1-1,1 1 0,-1 0 1,1-1-1,0 1 0,-1 0 1,1 0-1,0-1 0,-1 1 0,1 0 1,0 0-1,-1 0 0,1 0 1,0 0-1,0 0 0,-1 0 1,1 0-1,0 0 0,-1 0 1,1 0-1,0 1 0,0-1 0,43 4 89,46-1 0,-60-5 4,1-1 1,-1-2-1,33-9 0,-60 13-84,25-5 102,-1-2 0,37-16 0,-51 18-82,1-1 0,-1 0-1,-1-1 1,1 0 0,-1-1 0,14-14-1,-24 21-15,0 0 0,0 1-1,0-2 1,-1 1 0,1 0-1,0 0 1,-1-1 0,0 1-1,1 0 1,-1-1 0,0 1-1,0-1 1,0 0 0,-1 1-1,1-5 1,-1 6-7,1 0 0,-1 0 1,0 0-1,0 0 0,-1 0 0,1-1 1,0 1-1,0 0 0,0 0 0,-1 0 0,1 0 1,0 0-1,-1 0 0,1 0 0,-1 0 1,0 0-1,1 0 0,-1 1 0,0-1 0,1 0 1,-1 0-1,0 0 0,0 1 0,0-1 0,1 0 1,-1 1-1,0-1 0,0 1 0,0-1 1,0 1-1,0-1 0,0 1 0,0 0 0,-1 0 1,1-1-1,-1 1 0,-3-1-42,0 1 0,0 0-1,0 0 1,0 0 0,0 1-1,-6 0 1,-2 3 53,0 0-1,0 0 1,0 1 0,0 1-1,1 0 1,0 1 0,1 0-1,-1 1 1,1 0 0,1 1-1,0 0 1,0 0 0,0 1-1,1 1 1,-7 11 0,13-18-2,1-1 0,0 1 0,0 0 0,0 0 0,0 0 0,1 1 0,0-1 0,0 0 1,0 1-1,0-1 0,1 0 0,-1 1 0,1 4 0,1-6-7,-1 0 0,1 0 0,-1 0 0,1 0 0,0 0 0,0-1 1,0 1-1,1 0 0,-1 0 0,1-1 0,-1 1 0,1-1 0,0 1 0,0-1 0,0 0 0,0 0 0,0 0 0,1 0 0,-1 0 0,3 2 0,5 1-61,0 0-1,0 0 1,0-1-1,1-1 1,-1 0-1,1 0 1,0-1-1,21 2 1,7-2-1969,47-5 1,-54 1 4,-24 2 1440,4-1-1425,24-3 0,-34 4 1493,0 0 1,0-1 0,0 1 0,0-1-1,0 1 1,0-1 0,0 0-1,-1 0 1,1 0 0,0 0 0,0 0-1,-1 0 1,1 0 0,-1 0 0,1-1-1,-1 1 1,0-1 0,1 1 0,1-4-1,2-7-2999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46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73 10976,'-67'-43'4960,"19"35"-4321,34-1 161,3 9-576,-3-9-96,5 9-64,9-4-1983,5 8 1055,13 5-6272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57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7 3488,'9'-6'18903,"-9"8"-20671,0 1 2055,0 0-1,-1 0 0,0-1 1,0 1-1,0 0 1,0 0-1,-2 4 0,-2 4-11,-4 13 52,-5 10 381,-13 57 1,-19 86-283,40-155-495,1 7 341,5-28-269,0-1 1,0 0 0,0 0-1,0 0 1,0 0-1,0 1 1,0-1-1,0 0 1,0 0 0,0 0-1,0 1 1,0-1-1,0 0 1,0 0-1,0 0 1,0 0-1,1 1 1,-1-1 0,0 0-1,0 0 1,0 0-1,0 0 1,0 0-1,0 1 1,1-1 0,-1 0-1,0 0 1,0 0-1,0 0 1,0 0-1,1 0 1,-1 0 0,0 0-1,0 0 1,0 0-1,1 0 1,-1 0-1,0 0 1,0 0-1,11-3 168,11-10 61,-20 12-228,11-8 9,0 0 0,0 2 0,24-11 0,-31 16-2,0 0-1,1 1 0,-1-1 1,1 1-1,-1 0 0,1 0 1,-1 1-1,1 0 0,0 0 1,-1 1-1,10 2 0,-2 0 69,1 1 0,-1 1-1,0 0 1,-1 1 0,1 1 0,-1 0-1,0 1 1,-1 0 0,0 1 0,0 0-1,-1 1 1,0 0 0,-1 1 0,0 0-1,0 1 1,12 20 0,-20-27-36,1 1 1,-1-1-1,0 0 1,0 1-1,0-1 1,-1 1-1,0-1 1,0 1-1,-1 0 1,1 0-1,-2 6 1,1-9-6,0 0 0,-1 1 0,0-1 0,1 0 0,-1 0 0,0 0 0,-1 0 0,1 0 0,-1 0 0,1 0 0,-1-1 1,0 1-1,0-1 0,0 1 0,0-1 0,0 1 0,-1-1 0,1 0 0,-1 0 0,1 0 0,-1-1 0,-4 3 0,-8 3 84,1-1 1,-2-1-1,1 0 0,0-1 1,-1-1-1,-17 2 0,4-3 115,0-1 1,-44-4-1,-57-1-4098,111 0 238,19 4 3480,0 0 0,-1 0-1,1 0 1,0 0 0,-1 0-1,1-1 1,0 1 0,0 0-1,-1 0 1,1 0 0,0 0-1,-1-1 1,1 1 0,0 0-1,0 0 1,-1 0 0,1-1-1,0 1 1,0 0 0,0-1-1,-1 1 1,1 0 0,0 0-1,0-1 1,0 1 0,0 0-1,0-1 1,0 1 0,-1 0-1,1-1 1,0 1 0,0 0-1,0-1 1,0 1 0,0 0-1,0-1 1,0 1 0,1 0-1,-1-1 1,0 1 0,0 0-1,0 0 1,0-1 0,0 1-1,0 0 1,0-1 0,1 1 0,-1 0-1,0-1 1,9-3-2582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57.4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65 8224,'-23'-18'2645,"22"17"-2560,1 1 1,-1-1-1,0 0 0,1 1 0,-1-1 1,0 1-1,0 0 0,1-1 0,-1 1 1,0-1-1,0 1 0,1 0 0,-1 0 1,0-1-1,0 1 0,0 0 0,-1 0 1,-2-1 411,-7 2 8089,21-1-6196,82 3 1646,-3 1-3150,356-28-1014,-424 21-1792,40-11 0,-31 9-128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59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56 1984,'13'-11'1521,"-11"11"-1097,0-1 0,0 0 1,-1 0-1,1-1 0,-1 1 1,1 0-1,-1 0 1,1-1-1,-1 1 0,1-1 1,-1 0-1,0 1 0,0-1 1,0 0-1,0 1 1,0-1-1,-1 0 0,2-3 1,-2-9 8802,0 21-8316,-1-1-574,1 1 0,-1 0 0,-1-1-1,-3 10 1,-1 7 80,-7 50 354,-18 71 373,5-51-840,-19 132 0,44-219-307,-35 244-229,31-228-800,4-21 721,1-1 0,0 1-1,0 0 1,0-1 0,0 1 0,-1-1-1,1 1 1,0 0 0,-1-1-1,1 1 1,0-1 0,-1 1-1,1-1 1,-1 1 0,1-1 0,-1 1-1,1-1 1,-1 1 0,1-1-1,-1 1 1,1-1 0,-2 1-1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8:53.80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184 7 1248,'1'0'74,"0"-1"-1,0 0 1,0 0-1,0 1 1,1-1-1,-1 1 1,0-1-1,0 1 1,1-1-1,-1 1 1,0 0-1,1 0 1,-1 0 0,0-1-1,1 1 1,20 2 4866,-31 11-4668,-1-4-173,-9 11 159,15-16-201,-1-1-1,1 1 0,-1-1 1,0 0-1,0 0 0,0 0 1,-9 3-1,9-4-5,-10 6-64,-13 4 383,17-7-215,10-4-135,1-1 0,-1 1 1,0-1-1,0 1 0,0-1 0,1 0 1,-1 1-1,0-1 0,0 0 0,0 0 1,0 1-1,0-1 0,0 0 0,0 0 1,-24 3 2341,39-15-2282,4 0 14,-14 10 282,-12 7-254,-25 13 102,26-13-95,7-5-125,-1 0 1,1 1-1,-1-1 1,1 1-1,-1-1 0,1 0 1,-1 0-1,0 1 1,1-1-1,-1 0 0,1 0 1,-1 0-1,0 1 1,1-1-1,-1 0 0,0 0 1,0 0-1,-16 8 460,17-8-465,0 0-1,0 0 1,0 0-1,-1 0 1,1 0 0,0 0-1,0 0 1,0 0-1,-1-1 1,1 1-1,0 0 1,0 0 0,0 0-1,0 0 1,-1-1-1,1 1 1,0 0-1,0 0 1,0 0-1,0-1 1,0 1 0,0 0-1,0 0 1,0-1-1,0 1 1,-1 0-1,1 0 1,0 0-1,0-1 1,0 1 0,0 0-1,0 0 1,1-1-1,-1 1 1,0 0-1,0 0 1,0-1-1,0 1 1,0 0 0,0 0-1,0 0 1,0-1-1,5-9-794,20-7-2495,-7 10 1558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8:00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74 2720,'44'-25'5936,"-32"19"-3954,-1 0 1,0-1 0,17-13-1,-14 10 867,-13 10-2773,-1 0-1,0 0 1,0 0 0,0 0-1,1 0 1,-1 0-1,0 0 1,0 0 0,0 0-1,1 0 1,-1 0 0,0 0-1,0 0 1,0 0 0,1 0-1,-1 0 1,0 1-1,0-1 1,0 0 0,0 0-1,1 0 1,-1 0 0,0 0-1,0 0 1,0 0-1,0 1 1,0-1 0,0 0-1,1 0 1,-1 0 0,0 0-1,0 1 1,0-1 0,0 0-1,0 0 1,0 0-1,0 1 1,0-1 0,0 0-1,0 5 494,0-1-1,0 1 1,0-1-1,-1 0 1,-1 6-1,0 1-866,-2 8 541,-1 1 1,-1-1 0,-12 27 0,-32 52 429,3-5-66,20-30-631,-21 70 0,-44 163-168,90-287 98,1-6-319,0 1 0,0-1-1,0 1 1,0-1 0,-1 0 0,1 1 0,-1-1-1,0 0 1,0 0 0,-4 6 0,6-9 296,-1 0 1,1 0-1,0 0 1,0 0 0,0 0-1,0 0 1,-1 0-1,1 0 1,0 0 0,0 0-1,0 0 1,0 0-1,0-1 1,-1 1-1,1 0 1,0 0 0,0 0-1,0 0 1,0 0-1,0 0 1,-2-2-1863,2 1 1863,0 1-1,0 0 1,-3-13-3251,0-14-866,7-1 1337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8:00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7 8800,'-30'0'4880,"39"2"848,23 2-3361,202-11-276,-130 1-8358,-70 10 3836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8:01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8 213 8128,'-8'-3'11315,"11"12"-8126,7 34-1368,-2 23-334,9 129 279,-8 61-1158,-6-190-460,2 12-18,-4-67 19,0 0 0,1-1 0,1 1 1,6 16-1,-9-26-144,0-1-1,0 0 1,0 0 0,0 0 0,1 1-1,-1-1 1,0 0 0,0 0 0,0 0-1,0 1 1,0-1 0,0 0 0,0 0 0,1 0-1,-1 0 1,0 0 0,0 1 0,0-1-1,0 0 1,1 0 0,-1 0 0,0 0 0,0 0-1,0 0 1,1 0 0,-1 0 0,0 0-1,0 0 1,0 0 0,1 0 0,-1 0 0,0 0-1,0 0 1,0 0 0,1 0 0,-1 0-1,0 0 1,0 0 0,0 0 0,1 0-1,-1 0 1,0 0 0,1 0 0,8-11 405,-4 4-265,-2 0 0,1 0 0,2-8 0,25-87-174,9-26-33,-25 90 29,0 1 0,3 1 0,1 0 1,1 2-1,50-63 0,22 0 27,-90 95-1,0 0-1,-1 0 1,1 0-1,0 1 0,0-1 1,0 1-1,0-1 0,0 1 1,1 0-1,-1 0 0,0 0 1,4-1-1,-5 2 3,0 0 0,-1 0 0,1 0 0,0 0 0,-1 0 0,1 0 0,0 0 0,0 0 0,-1 1 0,1-1 0,0 0 0,-1 0 0,1 1 0,-1-1 0,1 0 0,0 1 0,-1-1 0,2 1 0,-1 0 7,0 1 0,0-1 0,0 0 0,-1 0 0,1 1 0,0-1 0,0 1 0,-1-1 0,1 1 0,-1-1 0,1 2 0,1 8 68,-1 0 1,-1 0 0,0 0-1,0 0 1,-4 19 0,1 3-79,0 14-3,-6 73 75,-9 104-53,17-200 29,4 29 1,-1 3 139,-2-55-174,0 0 0,0 1-1,0-1 1,0 0 0,1 0 0,-1 1-1,0-1 1,0 0 0,1 0-1,-1 0 1,1 0 0,-1 1 0,1-1-1,0 0 1,-1 0 0,1 0 0,0 0-1,-1 0 1,1 0 0,0-1 0,0 1-1,0 0 1,0 0 0,0-1 0,0 1-1,0 0 1,2 0 0,-2-1 11,1 1 0,0-1-1,-1 0 1,1 0 0,-1 0 0,1 0 0,0 0 0,-1 0 0,1-1 0,-1 1 0,1 0 0,0-1-1,-1 1 1,1-1 0,-1 0 0,1 1 0,-1-1 0,0 0 0,1 0 0,-1 0 0,0 0-1,2-2 1,6-5 42,0-1 0,-1 0-1,9-13 1,0-5 12,-1 0 1,15-38-1,23-68-10,-29 68-5,38-77-87,-49 114 30,24-67 7,-22 53-519,2-8-2570,12-64 1,4-12-9147,-15 82 7904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8:03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18 170 4160,'-5'0'280,"-7"1"2237,12-1-2424,0 0 0,0 1-1,0-1 1,0 0 0,0 0 0,0 1 0,0-1 0,0 0 0,0 0 0,0 0 0,0 1 0,0-1 0,0 0 0,0 0 0,0 1 0,0-1 0,0 0 0,0 0 0,0 0 0,0 1 0,0-1 0,0 0 0,0 0-1,0 0 1,0 1 0,1-1 0,-1 0 0,0 0 0,0 0 0,0 0 0,0 1 0,1-1 0,-1 0 0,0 0 0,0 0 0,0 0 0,1 0 0,-1 0 0,0 1 0,1-1 0,1 1 277,0 1 0,1 0 0,-1-1 0,0 0 0,1 1 0,0-1 0,-1 0 0,1 0 1,0-1-1,0 1 0,-1-1 0,7 1 0,6 2 664,5 0-301,1 0 1,-1-1-1,42-2 1,-26-3-100,53-10 0,-77 10-506,0 0-1,0-1 1,-1 0-1,1-1 0,-1 0 1,0-1-1,0 0 1,11-9-1,-19 12-77,0 0 0,0 0-1,-1-1 1,1 1 0,-1-1 0,0 0 0,0 1 0,0-1-1,-1 0 1,1 0 0,-1 0 0,0 0 0,0 0 0,-1-1-1,1 1 1,-1 0 0,0 0 0,0-6 0,0 7 3,-1 0 1,1 1 0,0-1 0,-1 1-1,1 0 1,-1-1 0,0 1 0,0-1-1,0 1 1,0 0 0,0 0 0,0-1-1,-1 1 1,1 0 0,-1 0-1,0 0 1,1 1 0,-1-1 0,0 0-1,0 1 1,0-1 0,0 1 0,0-1-1,-1 1 1,1 0 0,0 0 0,-1 0-1,1 0 1,0 1 0,-1-1-1,1 0 1,-6 1 0,-1-1-8,0 2 1,0-1-1,0 1 1,0 1-1,0-1 1,1 2-1,-1-1 1,0 1-1,1 0 1,0 1-1,0 0 1,0 0-1,0 1 1,1 0-1,-1 0 1,-7 8-1,9-7-5,-1 0-1,1 1 0,1-1 0,-1 1 1,1 0-1,0 1 0,1-1 0,0 1 0,0 0 1,1 0-1,0 0 0,0 0 0,0 1 1,1-1-1,1 1 0,0 0 0,-1 9 1,3-5 15,0 0 1,1-1-1,0 1 1,1-1-1,0 0 1,1 0 0,0 0-1,11 22 1,-10-26 2,0 1 1,0-1 0,1 0 0,0 0 0,0-1-1,1 1 1,0-1 0,0-1 0,0 0 0,1 0-1,16 10 1,-20-14-32,0-1-1,1 1 0,-1-1 1,1 1-1,-1-1 1,1-1-1,-1 1 0,1-1 1,0 1-1,-1-1 1,1-1-1,0 1 0,-1-1 1,1 1-1,-1-2 1,1 1-1,-1 0 0,1-1 1,-1 1-1,0-1 1,0-1-1,0 1 1,4-3-1,8-7 93,-1 0 1,-1-1-1,0 0 0,14-18 1,-19 21-112,19-22-10,-10 10-3,1 2 0,0 0 0,2 1 0,42-30 0,-48 39-8,1 1 0,1 1 1,-1 0-1,23-7 0,-31 13 47,0 0 0,0 0 0,1 1 1,-1 0-1,0 0 0,0 1 0,1 0 0,-1 1 0,0-1 0,0 2 1,15 3-1,0 3 91,0 1 1,-1 1-1,0 1 1,0 2-1,-1 0 1,30 24-1,-11-3 107,-3 2 0,37 43 0,-50-51-131,51 62-82,-74-88-324,-1-30-19412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8:03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681 1 10816,'-1'0'437,"-1"0"0,1 1 0,0-1 1,-1 0-1,1 1 0,0-1 1,0 1-1,-1-1 0,1 1 0,0 0 1,0 0-1,0-1 0,0 1 0,0 0 1,-1 1-1,-16 19 2249,9-9-1371,-124 121 3798,75-79-4387,-176 161 221,71-77-3061,125-112-2766,31-20 2634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8:05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10 263 7136,'-10'-3'2816,"17"4"622,18 1-1282,4-3-1391,0 0 0,0-2 0,0-1 0,0-2 0,-1 0 0,44-17 0,-47 13-534,1-1 0,33-21 0,-49 26-168,-1 0 0,0 0 0,-1-1 0,0-1 0,0 0 0,0 0-1,-1 0 1,0-1 0,5-9 0,-10 14-32,0 1-1,-1 0 1,0-1-1,0 1 1,0-1-1,0 0 1,0 1-1,-1-1 1,1 1-1,-1-1 1,0 0-1,0-4 1,-1 6-17,1 1 0,0 0 1,0-1-1,0 1 1,-1 0-1,1-1 1,-1 1-1,1 0 0,-1 0 1,1 0-1,-1-1 1,0 1-1,0 0 1,1 0-1,-1 0 0,0 0 1,0 0-1,0 0 1,0 0-1,0 1 1,0-1-1,0 0 0,-1 0 1,1 1-1,0-1 1,0 1-1,-1-1 1,1 1-1,0-1 0,0 1 1,-1 0-1,1 0 1,0 0-1,-2 0 1,-2 0 2,1 1 1,0-1-1,-1 1 1,1 0-1,0 1 0,0-1 1,-4 3-1,3-3 4,-8 6 136,0 0 1,0 0 0,0 1-1,1 0 1,1 1-1,-1 1 1,2 0 0,-13 14-1,18-18-95,0 2-1,0-1 0,0 0 1,1 1-1,0 0 0,0 0 1,1 0-1,0 0 0,1 1 1,0-1-1,0 1 0,-1 11 1,2-6 34,1 0 0,1 0 1,0 0-1,0 0 0,1 0 1,8 25-1,-7-30-5,0-1-1,0 0 1,1 1 0,1-2-1,-1 1 1,1 0-1,0-1 1,1 0-1,0 0 1,0-1 0,10 9-1,-13-12-66,0-1 0,0 0 0,0 0 0,0 0 0,0 0 0,1-1 0,-1 1 0,1-1 0,-1 0 0,1 0 1,0 0-1,-1 0 0,1-1 0,0 1 0,0-1 0,-1 0 0,1 0 0,0-1 0,0 1 0,-1-1 0,1 0 0,0 1 0,-1-2 0,1 1 0,-1 0 0,1-1 0,-1 0 0,0 1 0,5-5 0,14-13 60,0 0 1,23-29-1,-19 20-65,-11 12 40,175-171 122,-145 143 24,-26 24-197,-15 17 0,-1 0-1,1 0 0,0 1 0,0-1 0,0 1 1,0 0-1,0 1 0,0-1 0,0 1 0,0-1 1,1 1-1,-1 0 0,1 1 0,-1-1 0,1 1 1,-1 0-1,7 1 0,2 0-16,0 1 0,1 0 0,-1 1 1,21 8-1,-28-9 43,-1 1 1,1 0 0,-1 0-1,0 0 1,1 1-1,-2 0 1,1 0 0,0 0-1,-1 0 1,0 1-1,4 4 1,-1 1 3,-1-1 1,0 1-1,-1-1 0,0 2 1,4 13-1,-7-18-26,4 13-14,1 0 0,1 0 0,0-1 0,2 0 0,11 18 0,-20-35 18,0 1 1,0-1-1,1 0 0,-1 0 0,0 1 0,1-1 1,-1 0-1,1 0 0,-1 0 0,1 0 1,-1-1-1,1 1 0,-1 0 0,1-1 1,0 1-1,0-1 0,-1 1 0,4-1 0,-2 0 3,-1 0 0,1 0-1,0-1 1,0 1 0,0-1-1,0 0 1,-1 0 0,1 0 0,0 0-1,3-2 1,2-2-19,-1 0 1,0 0-1,0-1 1,0 0-1,-1 0 1,11-13-1,3-7 3,45-46 0,-56 64 7,5-4 43,17-14 1,-26 23-56,-1 0-1,1 0 1,0 0-1,0 1 1,0 0 0,0 0-1,0 0 1,10-1 0,18 0-43,0 2 0,0 2 0,0 1 0,47 9 0,-32-5 405,56 2 1,-104-8-358,0 0 1,0 0-1,0 0 0,0 0 1,0 0-1,0 0 1,0 0-1,0 0 1,0 0-1,0-1 0,0 1 1,0 0-1,0 0 1,0 0-1,0 0 1,0 0-1,0 0 0,0 0 1,0 0-1,0 0 1,0 0-1,0 0 1,0 0-1,0 0 0,0 0 1,0 0-1,0 0 1,0 0-1,0 0 1,0 0-1,0 0 0,0 0 1,0 0-1,0-1 1,0 1-1,0 0 1,0 0-1,0 0 0,0 0 1,0 0-1,0 0 1,0 0-1,0 0 1,0 0-1,0 0 0,0 0 1,0 0-1,0 0 1,0 0-1,0 0 1,0 0-1,0 0 1,1 0-1,-1 0 0,0 0 1,0 0-1,0 0 1,0 0-1,0 0 1,0 0-1,0 0 0,0 0 1,0 0-1,0 0 1,-5-3 85,-6-3-49,1 3-75,-1 1-1,-1 0 1,1 1 0,0 0 0,0 1 0,-1 0 0,1 1 0,-12 2 0,-12 0 47,16-3-10,0 1 0,0 2 0,-1 0 0,1 0 0,1 2 0,-1 0 0,-18 9 0,28-9 33,-9 3-2,-22 15 1,34-19-59,1 0 0,-1 1 0,1-1 1,0 1-1,0 0 0,0 1 0,-5 8 1,6-7 27,0 0 0,1 0 0,0 0 0,0 0 0,0 1 0,1-1 0,0 1 0,1 0 0,0 0 0,0 0 0,1-1 0,0 1 0,0 0 0,1 0 0,0 0 0,0 0 1,0 0-1,1-1 0,1 1 0,-1-1 0,1 0 0,1 1 0,-1-1 0,1 0 0,0-1 0,1 1 0,-1-1 0,1 0 0,1 0 0,-1 0 0,1-1 0,0 0 0,0 0 0,13 8 0,-4-7 27,-1 0-1,1 0 0,1-1 0,-1-1 1,1-1-1,-1 0 0,1-1 1,0 0-1,0-1 0,0-1 0,25-3 1,-22 0-46,-1 0 1,1-2-1,-1 1 1,0-2 0,-1-1-1,1 0 1,-1-1 0,-1-1-1,27-18 1,5-13-55,-2-2 0,46-54 0,-62 64 56,48-40 344,-81 77-343,0-1-1,0 1 0,1 0 0,-1 0 0,1 0 0,0 0 0,1 0 1,-1 0-1,0 7 0,-9 55-66,9-50 84,1 1 1,0 0-1,1 0 1,4 20-1,-4-32 1,1 1 0,1-1 0,-1 0 0,1 0 0,1 0 0,-1-1 0,1 1 0,-1 0 0,2-1 0,-1 0-1,1 0 1,-1 0 0,1 0 0,1 0 0,5 5 0,-6-7 13,1 0 0,0 0-1,0 0 1,0 0 0,0-1 0,0 0 0,1 0-1,-1 0 1,0-1 0,1 0 0,0 0-1,-1 0 1,1 0 0,-1-1 0,1 0-1,0 0 1,-1-1 0,1 0 0,0 0 0,-1 0-1,1 0 1,-1-1 0,10-4 0,2-2-5,-1-1 0,0 0 1,0-1-1,-1 0 1,0-1-1,14-15 0,76-87 59,-76 81-40,105-121-160,-131 150 111,0 0 0,0 0 0,1 0 0,-1 0 1,6-2-1,-8 5 14,-1 0 0,0 0 0,1 0 0,-1 0 0,0 0 0,1 0 0,-1 0 0,0 0 0,1 0 0,-1 0-1,0 0 1,1 1 0,-1-1 0,0 0 0,1 0 0,-1 0 0,0 0 0,0 1 0,1-1 0,-1 0 0,0 0 0,0 1 0,1-1 0,-1 0 0,0 1 0,0-1 0,0 0 0,0 1 0,1-1 0,-1 0 0,0 1 0,0-1 0,0 0 0,0 1 0,5 15 23,-2 37 59,-2 0-1,-9 83 0,7-133-78,-12 127 231,8-98-125,-1-1 0,-12 35 0,17-62-84,-1 1 0,0 0 1,0-1-1,-5 8 0,6-12-30,1 1 0,0-1 0,0 1 0,-1-1 0,1 1 0,0-1 0,-1 1 0,1-1 0,-1 0 0,1 1 0,0-1 0,-1 1 0,1-1 0,-1 0 0,1 1 0,-1-1 0,1 0 0,-1 0 0,1 0 0,-1 1 0,0-1 0,1 0 0,-1 0 0,1 0 0,-1 0 0,1 0 0,-1 0 1,0 0-1,1 0 0,-1 0 0,1 0 0,-1 0 0,1 0 0,-1-1 0,1 1 0,-1 0 0,1 0 0,-1 0 0,1-1 0,-1 1 0,1 0 0,-1-1 0,1 1 0,-1 0 0,1-1 0,-1 1 0,1-1 0,0 1 0,-1-1 0,1 1 0,0-1 0,0 1 0,-1-1 0,1 1 0,0-1 0,0 1 0,-1-2 0,-3-8-33,0-1 0,1 1-1,0-1 1,0 0 0,1 0-1,1 0 1,0 0 0,0-1-1,1 1 1,0 0 0,3-12-1,-3-26-96,6 54-1,3 5 142,1 0 1,0-1-1,0 0 1,1 0-1,17 10 0,-20-15 23,-1 0 0,1-1 0,0 0 0,0 0-1,1-1 1,-1 1 0,0-2 0,1 1-1,-1-1 1,10-1 0,2-1 15,-1 0-1,-1-2 1,1 0-1,0-1 1,-1-1-1,1-1 1,-2 0-1,1-2 1,-1 0 0,0-1-1,31-21 1,-20 9-7,-1-2 1,0 0-1,-2-2 0,-1 0 1,31-44-1,-45 55 13,-1-1-1,12-25 0,-19 35-21,1-1 0,-1 0 0,0 0 0,0 0 0,-1 0 0,2-9 0,-3 13-24,0 0 0,0 0-1,0 0 1,0 1 0,-1-1-1,1 0 1,0 0 0,-1 0-1,1 0 1,-1 0-1,0 1 1,1-1 0,-1 0-1,0 0 1,0 1 0,0-1-1,0 1 1,-1-1 0,1 1-1,0-1 1,-1 1-1,1 0 1,-1 0 0,1 0-1,-4-2 1,0 1-9,0 0 1,0 0-1,0 1 1,0-1-1,-1 1 1,1 1-1,0-1 0,-1 1 1,1 0-1,-6 0 1,-5 1 27,0 1 1,-22 6 0,26-5-7,-1 1 1,1 0-1,0 1 1,-19 10-1,24-11 6,0 1 0,1 0 0,0 0 0,0 0 0,0 1 0,0-1 0,1 1 0,0 1 0,-7 9 0,7-5-24,0 0 1,0 0-1,1 0 1,0 0-1,1 1 1,0 0-1,1 0 1,0-1-1,1 1 1,0 0-1,1 0 1,0 0-1,1 0 1,1 0-1,0 0 1,0 0-1,1 0 1,1-1-1,0 0 1,0 1-1,1-2 1,0 1-1,1 0 1,1-1-1,8 12 1,-4-10 28,-1 0 0,2-1 0,-1 0 0,2-1 0,-1-1 0,1 1 0,1-2-1,-1 0 1,27 11 0,-25-13-383,0-1-1,1 0 1,30 4-1,-34-7-594,0-1-1,0-1 1,0 0-1,0-1 0,20-3 1,-27 3-218,0-1 1,0 1 0,0-1 0,9-4 0,-13 6 611,1-1 1,-1 0 0,0 0-1,1 0 1,-1 0-1,0 0 1,1 0 0,-1-1-1,0 1 1,0 0-1,0-1 1,0 1 0,0-1-1,-1 1 1,1-1-1,1-2 1,3-12-3063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8:06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50 12896,'-91'-37'5823,"52"28"-5055,25 5-1984,11 8 512,3-8-1951,3 4 1471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8:06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805 136 3488,'0'-1'102,"0"1"0,0 0 0,0-1 0,0 1 0,0 0 0,1-1 0,-1 1 0,0 0 0,0-1 1,0 1-1,1 0 0,-1 0 0,0-1 0,0 1 0,1 0 0,-1 0 0,0-1 0,0 1 0,1 0 0,-1 0 0,0 0 0,1 0 0,-1-1 0,0 1 0,1 0 0,-1 0 1,0 0-1,1 0 0,-1 0 0,0 0 0,1 0 0,-1 0 0,1 0 0,-1 0 0,0 0 0,1 0 0,-1 0 0,0 0 0,1 0 0,-1 0 0,6 1 5516,-6-5-4409,0 0-1,0 0 0,-1 0 0,0 1 0,-2-8 1,-10-16 1728,8 20-2499,0 0-1,-1 0 0,1 0 0,-10-7 0,10 10-345,1 1 1,0 0-1,-1 0 0,0 0 0,0 1 0,0 0 1,0 0-1,0 0 0,0 0 0,0 1 0,-1 0 1,1 0-1,0 1 0,-1-1 0,1 1 0,-1 0 0,1 0 1,0 1-1,-10 2 0,-4 2 65,0 0 0,0 2 0,-33 16 0,31-13 16,6-3-115,-149 72 439,125-58-339,1 2 1,-38 31-1,53-36-42,0 1 0,-27 31 0,41-39-113,0 0 0,1 1 0,0 0 1,1 0-1,1 0 0,0 1 0,-7 20 0,4 1 42,1 0 0,2 0-1,2 1 1,-1 57 0,4-80-24,2 0 1,-1 1-1,2-1 0,-1 0 1,2 0-1,0 0 0,0 0 1,1-1-1,0 1 0,1-1 1,1 0-1,0-1 0,0 1 1,14 17-1,-8-16-8,0-1 1,1 0-1,1-1 0,-1 0 0,1-1 0,1-1 1,0 0-1,0-1 0,1 0 0,24 6 0,-12-5 10,0-2 0,1-1 0,0-1 0,0-2 0,37-1 0,-55-1-23,0-1 1,0 0 0,0-1-1,0-1 1,12-4 0,-18 6 0,0-1-1,0 0 1,-1-1 0,1 1 0,-1-1 0,0 0 0,0 0 0,0 0-1,0 0 1,0-1 0,-1 0 0,1 0 0,3-6 0,-2 2 3,-1-1 0,0 1 0,-1-1 0,0 0 0,0 1 0,-1-1 0,0-1 0,-1 1 0,0 0 0,0 0 0,-1 0 0,0-1 1,-1 1-1,0 0 0,0 0 0,-1 0 0,0 0 0,-1 0 0,0 0 0,-7-16 0,7 21 2,1 0-1,-1 0 1,0 1-1,0-1 1,0 1-1,0-1 1,-1 1-1,1 0 1,-1 0-1,0 0 1,0 1-1,0-1 1,0 1 0,0 0-1,0 0 1,-1 1-1,1-1 1,-6 0-1,1 0-15,1 1 0,-1 0 1,1 1-1,-1 0 0,1 0 0,-1 1 0,1 0 0,-16 4 0,11-1 12,0 0-1,1 1 1,-1 1 0,1 0-1,-16 10 1,-49 44 100,55-42-114,1 2-1,1 1 1,1 0-1,1 1 1,-18 29-1,32-44-32,0 0-1,0 1 1,1-1-1,-4 11 1,7-17-16,-1 1 0,0 0 0,1-1 0,0 1-1,-1 0 1,1 0 0,0 0 0,0-1 0,0 1 0,0 0 0,0 0 0,1-1 0,-1 1-1,0 0 1,1 0 0,-1-1 0,1 1 0,0 0 0,0-1 0,-1 1 0,1-1 0,0 1 0,0-1-1,0 1 1,1-1 0,0 2 0,1-2-365,-1 1 1,1-1-1,0 0 0,0 1 0,5 0 1,21 7-1389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12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275 694 3552,'0'-1'1,"-1"0"661,1 0 0,-1 0 0,1 0 0,-1 0 0,1 0 0,-1 0 0,-1-1 1324,1 1-1324,0 1 0,0-1 0,0 1 0,-1-2 0,-6 3-817,5 0 439,-1 0 1,1-1-1,-1 1 1,1-1-1,-1 0 1,1 0 0,-1 0-1,-3-1 1,4 1-253,0 0 0,0-1-1,0 1 1,0 0 0,0 1 0,0-1 0,-1 0 0,1 1 0,0 0 0,0 0 0,1 0 0,-1 0 0,-4 2 0,-4 4 43,1 1 1,0-1 0,1 2 0,0-1 0,0 1-1,1 1 1,0 0 0,-7 11 0,6-6-10,1 0 0,1 0-1,0 1 1,1 0 0,-7 26 0,1 7 31,-8 77 0,18-108-106,1 0 0,1 0 0,1 0 0,1-1 0,0 1-1,1 0 1,1-1 0,7 19 0,-10-34 29,0 0 1,0 0-1,0 0 1,0 0-1,1 0 0,-1 0 1,1 0-1,0-1 1,-1 1-1,1 0 1,0-1-1,0 1 1,0-1-1,0 0 0,0 0 1,0 0-1,0 0 1,1 0-1,-1 0 1,0 0-1,1-1 1,-1 1-1,0-1 0,1 0 1,-1 0-1,1 0 1,-1 0-1,0 0 1,1 0-1,-1 0 1,0-1-1,1 1 0,-1-1 1,0 0-1,5-2 1,0 0 54,0-1 1,0 0-1,0-1 1,-1 1-1,0-1 1,0 0-1,0-1 1,0 0-1,-1 0 1,7-10-1,2-5 25,21-43-1,-16 27 7,-1-1-1,-3-1 1,-1 0-1,15-67 1,-27 98-92,-1 4-23,0 1 0,-1 0 0,1-1 0,-1 1 0,1 0 0,-1-1 0,0 1 0,0 0 0,-1-1 0,1 1 0,-1 0 0,0-1 0,-1-4 0,1 8-21,0 0 1,1 1-1,-1-1 0,1 0 1,-1 1-1,0-1 0,1 1 1,-1-1-1,1 1 0,-1-1 1,1 1-1,-1 0 0,1-1 1,-1 1-1,1 0 0,-3 5 2,0 1 1,1-1-1,0 0 0,1 1 0,-1-1 0,1 1 0,0 0 0,1-1 0,0 12 0,-1 1 19,-1 23 17,1-1-1,9 75 1,-6-102 12,1 0 0,0 0 0,1-1 0,0 1 0,1-1 0,0 0 0,1-1 0,1 1 0,0-1 0,0 0 0,1-1 0,14 16 0,-17-23 9,0 1 1,1-1-1,-1 0 1,1 0-1,0 0 1,0-1-1,0 0 0,1 0 1,-1-1-1,1 1 1,6 0-1,-8-2 25,1 0 0,-1 0 0,0-1 0,0 0 0,0 0 0,0 0 0,0-1 0,0 1-1,0-1 1,0 0 0,0-1 0,0 1 0,0-1 0,-1 0 0,9-5 0,-7 2-11,1 0 1,-1 0-1,0-1 0,0 0 1,-1 0-1,1-1 1,-1 1-1,-1-1 0,1 0 1,-1-1-1,-1 1 0,1-1 1,4-14-1,0-9 57,-1 1 0,4-40 0,-10 66-90,3-35 26,-1-1 0,-2 0 0,-5-51 0,2 77-66,-1 0-1,-1 0 0,1 1 1,-2-1-1,0 1 0,-1 0 1,-8-14-1,7 14-255,6 11-15,3 2-45,-1 1 26,4 0-80,25 15 194,-24-12 213,1 0-1,-1-1 1,1 0 0,-1 0-1,1 0 1,0-1-1,0 0 1,0-1-1,0 1 1,10 0-1,-7-3 40,-1 0 0,1 0-1,0-1 1,-1 0 0,1-1-1,11-4 1,58-30 248,-35 15-257,-11 7 27,0-2 0,-2-1 0,38-29 0,-58 38-24,-1-1 0,0 0 0,0 0 0,-2-1 1,1 0-1,10-19 0,-4 3 11,19-50 1,-19 37 12,-1 0 0,-2-1 0,-1-1 0,-3 1 0,5-62 0,-12 87-24,0 11-35,-1-1 0,0 1 0,0-1 0,0 1 0,0-1 0,-1 1 0,-3-11 0,3 11-87,-1 0 0,0 0 1,0 0-1,0 0 0,-5-7 0,7 12 67,-1 0 0,0 0-1,1 0 1,-1 0 0,1-1-1,-1 1 1,0 0 0,1 0-1,-1 1 1,1-1 0,-1 0 0,0 0-1,1 0 1,-1 0 0,1 0-1,-1 1 1,1-1 0,-1 0-1,0 0 1,1 1 0,-1-1-1,1 0 1,-1 1 0,0 0-1,1-1-6,-3 3 16,0 0-1,0 0 1,1 0 0,-1 1-1,1-1 1,-1 1 0,1-1-1,-2 7 1,0-4 15,-12 30 56,2 2 0,1-1-1,-13 66 1,19-74-15,1-5-19,-70 270 365,6-28-137,16-56 255,13-88-153,15-50 116,24-66-409,2-6-55,0 0 0,0 0 0,0 1 0,0-1 0,0 0 0,0 1 0,0-1 0,0 0 0,0 1 0,0-1 0,0 0 0,0 0-1,0 1 1,-1-1 0,1 0 0,0 0 0,0 1 0,0-1 0,-1 0 0,1 0 0,0 0 0,0 1 0,0-1 0,-1 0 0,1 0 0,0 0-1,0 0 1,-1 1 0,1-1 0,0 0 0,-1 0 0,1 0 0,0 0 0,0 0 0,-1 0 0,1 0 0,-1 0 0,1 0-5,-1-1 1,1 1 0,-1-1 0,1 1-1,-1-1 1,1 1 0,0-1 0,-1 0-1,1 1 1,0-1 0,-1 1 0,1-1-1,0 0 1,0 1 0,0-1 0,-1 0-1,1 1 1,0-2 0,0 1 1,-2-16-46,1-1 0,0 1 0,4-35 1,-2 28-36,1-4 0,1 0 0,1 0 0,2 0 1,1 0-1,0 1 0,3 0 0,0 1 0,1 0 0,29-47 0,-34 64 40,0 1 0,0 0 0,1 1 0,0 0 0,1 0 0,-1 0 0,1 1 0,1 0 0,14-8 1,-19 12-3,-1 1 1,1-1 0,0 1 0,0 0 0,0 0 0,1 0 0,-1 0 0,0 1 0,0-1 0,0 1 0,6 1 0,-7-1 36,0 1-1,1 0 1,-1 0 0,0 0 0,0 0 0,0 1 0,0-1-1,0 1 1,-1 0 0,1-1 0,0 1 0,-1 1-1,1-1 1,-1 0 0,0 1 0,3 2 0,2 6 44,0 1 1,-1 0 0,0 0-1,-1 1 1,0 0 0,-1 0-1,4 22 1,2 5-129,23 87 160,-27-107-81,14 31 0,-3-8-125,-16-40 158,0 0-1,0 0 1,0-1 0,1 1 0,-1 0-1,1-1 1,-1 1 0,1-1-1,0 0 1,0 1 0,0-1 0,1 0-1,-1 0 1,0 0 0,1-1-1,2 3 1,-3-3 1,0-1 0,0 1 0,0 0 0,0-1 0,0 0 0,0 1 1,0-1-1,0 0 0,0 0 0,0 0 0,0 0 0,0 0 0,0-1 0,0 1 0,0-1 0,0 1 0,0-1 0,0 0 0,-1 1 0,1-1 0,0 0 0,0 0 0,-1 0 0,3-2 0,1-2-24,1 1-1,-1-1 0,0-1 0,-1 1 0,1-1 1,-1 0-1,0 0 0,5-9 0,0-7 10,10-28-1,-9 22-14,22-86 392,-17 55-246,-13 48-145,0 0-1,0 0 0,-1 0 0,-1 0 1,0-18-1,-1-8-65,1 69-753,-5 129 403,5-142 382,0 1 0,1-1-1,1 0 1,0 0 0,8 25 0,-10-43 46,0 0 0,0 0 0,1 1 1,-1-1-1,0 0 0,0 0 0,0 0 0,0 0 1,0 0-1,0 0 0,-1 0 0,1 0 1,0 0-1,0 0 0,-1 0 0,1 0 1,-1 0-1,1 0 0,-1 0 0,1 0 1,-1 0-1,-1 1 0,2-1-13,0-1 0,0 1 1,0-1-1,0 1 0,0-1 1,0 1-1,0-1 0,0 0 0,1 1 1,-1-1-1,0 1 0,0-1 0,0 1 1,0-1-1,1 1 0,-1-1 0,0 0 1,1 1-1,-1-1 0,0 1 0,0-1 1,1 0-1,-1 1 0,1-1 0,-1 0 1,0 0-1,1 1 0,-1-1 0,1 0 1,-1 0-1,1 1 0,-1-1 1,1 0-1,-1 0 0,1 0 0,0 22-93,3-14 60,-2-5 16,-1 0 1,0-1 0,1 1 0,0 0-1,0-1 1,2 3 0,-3-5-30,18 13 129,-18-12-70,0-1 0,0 0 0,0 1 0,1-1 0,-1 0 0,0 0 0,0 0 0,0 0 0,0 0 1,1 0-1,-1 0 0,0 0 0,0 0 0,0-1 0,0 1 0,0 0 0,1-1 0,-1 1 0,0-1 0,0 1 1,0-1-1,0 0 0,0 1 0,0-1 0,1-1 0,2-2 42,0 0 0,0-1 1,0 1-1,4-8 0,6-12 52,0 0 1,12-34-1,16-54 271,-21 51-346,-8 30-13,-8 21 23,-1 0 0,0-1 0,4-19 0,-8 23 0,1-3-456,-1 10 399,0-1-1,0 1 0,0 0 0,0 0 0,0 0 0,0 0 1,0-1-1,0 1 0,0 0 0,0 0 0,0 0 1,1 0-1,-1 0 0,0-1 0,0 1 0,0 0 0,0 0 1,0 0-1,0 0 0,0 0 0,0 0 0,1-1 0,-1 1 1,0 0-1,0 0 0,0 0 0,0 0 0,0 0 0,1 0 1,-1 0-1,0 0 0,0 0 0,0 0 0,0 0 1,1 0-1,-1 0 0,0 0 0,0 0 0,0 0 0,0 0 1,0 0-1,1 0 0,-1 1 0,1 0 1,0 0-1,-1-1 1,1 1-1,-1 0 1,1 0-1,-1 0 1,1 0-1,-1 0 1,0 0-1,1 0 1,-1 0-1,0 1 1,0-1-1,0 0 1,0 0-1,0 0 1,0 0-1,0 0 1,0 0-1,-1 1 1,1 4-33,4 138-314,-4 96 574,-2-197-154,-2 0 1,-2-1-1,-20 71 0,1-27 225,11-37-53,-23 56 0,30-89-57,0 0 0,-1-1 0,-1 0 0,-17 23 0,23-35-109,1 0-1,-1-1 1,1 1-1,-1 0 0,0-1 1,-5 4-1,6-5-50,1 0 0,-1-1-1,1 1 1,0-1 0,-1 1 0,1-1-1,-1 1 1,1-1 0,-1 0-1,1 0 1,-1 0 0,1 0 0,-1 0-1,1 0 1,-1 0 0,1-1-1,-1 1 1,1 0 0,-1-1-1,1 1 1,-3-2 0,-1-2 2,0 1 0,0-1 1,0 0-1,0-1 0,1 1 0,0-1 1,0 0-1,0 0 0,-6-10 0,0-4-80,-14-31 1,21 43 82,-3-6-29,1-1 1,1 1 0,-4-16-1,8 26-13,-1-1 0,1 0-1,-1 0 1,1 1-1,0-1 1,0 0-1,1 0 1,-1 1-1,1-1 1,0 0-1,0 0 1,0 1-1,1-1 1,-1 1-1,1 0 1,3-6-1,-5 8 23,4-4-22,-1 0-1,1 0 1,0 0 0,0 0-1,0 1 1,1-1-1,-1 1 1,1 1-1,0-1 1,10-5 0,6 1-4,0 1 1,0 1 0,1 0 0,37-3 0,91 0-169,-140 9 176,-3-1-31,129 2-3243,-128 0 2284,0 0-1,0 1 1,-1-1-1,1 1 1,-1 1-1,1 0 1,-1 0-1,0 0 1,0 1-1,0 0 1,10 8-1,-15-9 228,1 0 0,-1 0 0,0 0-1,0 0 1,0 1 0,2 4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14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6 559 4160,'-6'0'2897,"26"-3"4044,-19 3-6906,0-1 1,0 1 0,1 0 0,-1-1-1,0 1 1,0-1 0,0 1-1,0-1 1,0 0 0,0 1 0,1-2-1,4-7 211,-1 0 0,0-1 0,-1 1-1,0-1 1,0 0 0,-1 0 0,-1 0 0,3-14-1,0-1-78,2-3-31,3-15 247,21-55-1,42-102 1255,-72 197-1532,0 0 0,0 0 0,-1-1-1,1 1 1,-1 0 0,1 0-1,-1 0 1,0-6 0,0 7 14,-3 8-246,1 0 0,0 0 0,0 1 0,0 7 0,0-4 125,-3 38 134,-1 67 1,7-100-98,0 1 1,0-1-1,2 0 1,0 0-1,1 0 0,0-1 1,1 1-1,12 23 0,-15-34 11,1 0-1,-1 0 1,1 0-1,0 0 1,0-1-1,1 0 1,-1 1-1,1-1 1,0 0-1,-1-1 1,1 1-1,9 3 1,-10-4 1,0-1-1,0 0 1,0 0 0,0 0 0,0-1 0,1 1 0,-1-1 0,0 1 0,0-1 0,1 0 0,-1-1 0,0 1 0,1-1 0,-1 1 0,0-1 0,0 0 0,0 0 0,0 0 0,5-3 0,3-2 79,0-1 0,-1-1-1,0 0 1,-1 0 0,0-1 0,12-14 0,42-66 267,-41 56-387,104-168-75,-121 193 1,-3 6 25,0-1 1,-1 1-1,1-1 0,-1 0 0,0 0 0,0 1 0,0-1 0,0 0 1,0-4-1,-1 6-5,1 1 47,0 1 0,-1 0 0,1 0 1,-1-1-1,1 1 0,-1 0 0,0 0 0,1 0 1,-1 0-1,0-1 0,1 1 0,-1 0 1,0 0-1,0 0 0,0 2 0,1 0-29,3 16 25,-1 0 1,-1 0-1,-1 0 0,-1 33 1,-15 75 347,12-111-219,0 1 0,-1 0 1,0-1-1,-2 1 0,0-1 1,-1-1-1,0 1 0,-1-1 0,-20 27 1,27-40-101,0 0 1,-1 0 0,1-1 0,-1 1 0,1-1 0,-1 1-1,0-1 1,1 0 0,-1 0 0,0 1 0,0-1 0,0 0 0,0-1-1,0 1 1,0 0 0,0 0 0,0-1 0,0 1 0,0-1-1,0 0 1,0 0 0,-1 0 0,1 0 0,0 0 0,0 0-1,0 0 1,0-1 0,0 1 0,-1-1 0,1 0 0,0 1 0,0-1-1,0 0 1,1 0 0,-1 0 0,0-1 0,-2 0 0,1-1-59,0 0 1,0 1-1,0-1 1,0 0 0,1 0-1,-1-1 1,1 1-1,-3-5 1,4 6 13,0 1 1,1 0-1,-1 0 0,1-1 1,-1 1-1,1 0 0,-1-1 1,1 1-1,0 0 0,0-1 1,0 1-1,0 0 0,0-1 1,0 1-1,0-1 0,0 1 1,0 0-1,1-1 0,-1 1 1,0 0-1,1-1 0,0 1 1,-1 0-1,1 0 0,-1 0 1,1-1-1,0 1 0,0 0 1,2-2-1,2-1-59,0 0 0,1 1-1,-1-1 1,1 1 0,0 0 0,0 1-1,0-1 1,13-2 0,-2 1 36,0 1 0,21-1-1,-21 3-83,-1 1 0,1 1-1,-1 1 1,23 4 0,7 5-7162,-37-8 5343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8:57.07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0 228 2496,'1'-1'72,"-1"1"1,0-1-1,0 1 1,0-1-1,0 1 1,1-1-1,-1 1 1,0 0-1,0-1 1,1 1-1,-1 0 1,0-1-1,1 1 1,-1 0-1,1-1 1,-1 1-1,0 0 1,1-1-1,-1 1 1,1 0-1,-1 0 1,0 0-1,2-1 1,13-4 2303,-5 2-375,4 0-883,-13 3-1064,0 1 0,0-1 1,0 0-1,0 0 0,0 0 0,0-1 0,0 1 1,0 0-1,0 0 0,-1 0 0,1-1 0,0 1 1,0 0-1,0-1 0,0 1 0,-1-1 0,1 1 0,0-1 1,0 0-1,0 0 0,54 2 2079,2 1-1023,-29 0-547,31-2-1,243-11-194,-170 3-88,-84 3-210,77 3 1,19 3 233,-81-1-197,90-5-28,48 1-46,-99 3 159,17 1-192,-67 1 157,73-8 1,-105 5-132,401-17 59,-315 11 182,-76 4-324,0 1 0,45 2 0,-30 2 104,55-5 0,-35 0-23,174 3-42,-128 1 228,66 9-370,196-5 517,-218-4-361,319-3-45,-457 2 103,234 5-23,38 2-47,-180-7 176,164 1 325,-89-9-319,-104 4-150,174 1 16,-182 3 45,67 2-181,-49-2 626,-31-1-404,-7-3-161,7 1 308,0-2 0,76-17 0,-85 13-222,14-4-231,34-5 418,-80 18-253,0 1 0,0 0-1,0 2 1,23 4-1,-38-6 29,63 4 123,-47-3-49,0-1 0,-1-1 0,1 0-1,24-6 1,27-3 55,-44 9-81,72-4 353,-2 0-33,-61 5-346,0 1 40,40-5-1,-60 2-43,12-1-67,-19 1 88,-1 1 1,0 1-1,1-1 1,-1 2-1,10 0 0,5 0-118,35-1-22,-92-9-7326,21 9 5359,-27 2 1,1 1-44,-25-3-2299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15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8 3136,'-44'-7'1440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16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1226 1728,'-1'4'6480,"1"-4"-6345,8 4 1678,-6-4-1703,-1 0 1,1 0-1,-1 1 0,1-1 0,0 0 0,-1 0 1,1 0-1,-1-1 0,1 1 0,-1 0 1,1-1-1,1 0 0,3-2 224,-1-1 0,1 0 0,-1-1 0,-1 1 0,1-1 0,-1 0 0,1 0 1,4-8-1,26-49 595,-24 39-625,5-7-87,70-118 515,-4 37-399,-27 38-5,-30 35-100,-2 0-1,-2-1 0,18-45 1,-28 59-140,14-36 385,-2-2 0,25-119-1,-47 156-373,-1 25-104,0 1 0,0 0 0,0 0 0,0-1 0,0 1 0,-1 0 0,1-1 0,0 1 0,0 0 0,0 0 0,0-1 0,0 1 0,0 0-1,0-1 1,-1 1 0,1 0 0,0 0 0,0 0 0,0-1 0,-1 1 0,1 0 0,0 0 0,0 0 0,0-1 0,-1 1 0,1 0 0,0 0-1,0 0 1,-1 0 0,0 0-20,0 0-1,1 1 0,-1-1 0,0 1 1,0-1-1,1 1 0,-1 0 0,0-1 1,1 1-1,-1 0 0,1-1 0,-1 1 1,1 0-1,-1 0 0,1-1 0,-1 2 1,-14 26-124,1 0 0,-14 44 0,-13 63-55,11-31 188,-26 104 201,47-164-26,2 1 0,-1 78-1,8-120-132,0 2 40,0 0 0,0-1 0,0 1-1,1-1 1,1 8 0,-1-11-49,-1-1 1,0 1 0,0 0-1,1-1 1,-1 1 0,0-1-1,1 1 1,-1 0 0,1-1-1,-1 1 1,1-1 0,-1 0-1,1 1 1,-1-1-1,1 1 1,-1-1 0,1 0-1,0 1 1,-1-1 0,1 0-1,-1 1 1,1-1 0,0 0-1,-1 0 1,1 0 0,0 0-1,0 0 1,-1 0-1,1 0 1,0 0 0,-1 0-1,1 0 1,0 0 0,-1 0-1,1 0 1,0 0 0,-1-1-1,1 1 1,0 0 0,-1-1-1,1 1 1,-1 0-1,1-1 1,-1 1 0,2-1-1,6-5 106,0 0 0,-1-1 0,0 0 0,0 0 0,0 0 0,10-17 0,2-1-2,18-17-12,-12 15-81,37-54 0,-31 29-49,-1-2-1,27-73 1,35-126 400,-42 88 176,-43 139-353,1-20 209,-1 6-145,-7 39-283,1 0-1,-1 0 0,0 1 0,0-1 1,0 0-1,0 0 0,0 1 1,0-1-1,0 0 0,0 0 0,0 1 1,0-1-1,0 0 0,0 0 1,0 1-1,-1-2 0,-2 3-351,-2 8 165,-2 10 134,1 0 1,2 0 0,-5 26 0,1 2 26,-7 23 53,-41 188 327,36-182-236,-41 99 0,43-132 75,-18 67 0,33-96-112,2-6 64,-2 0 0,1 0 0,-1 0 0,-4 11 0,13-31 620,8-12-655,19-25-1,108-118-129,-136 161-16,12-13-239,-16 18 284,-1 1 0,0 0 0,1-1 0,-1 1 0,1 0 0,-1 0 0,0 0 0,1-1 0,-1 1 0,1 0 0,-1 0 0,1 0 0,-1 0 0,1 0 0,-1 0 0,1 0 0,-1 0 0,0 0 0,1 0 0,-1 0 0,1 0 0,-1 0 0,1 0 0,-1 0 0,1 0 0,-1 0 0,1 1 0,-1-1 0,0 0 0,1 0 0,-1 1 1,1-1-1,-1 0 0,0 1 0,1-1 0,-1 0 0,0 1 0,0-1 0,1 0 0,-1 1 0,0-1 0,0 1 0,1-1 0,-1 0 0,0 1 0,0 0 0,6 12-83,-2 1 0,0 0 0,0 0 0,3 28 0,-3-16 146,2 8 52,1 0-1,14 42 1,-20-73-85,0-1-1,0 1 1,0-1-1,1 1 1,-1-1-1,1 0 1,-1 1 0,1-1-1,0 0 1,-1 0-1,1 0 1,0 0 0,3 1-1,-4-2-6,1 0 0,-1-1 0,1 1 0,0-1 0,-1 0 0,1 1 0,-1-1-1,1 0 1,0 0 0,-1 0 0,1 0 0,0 0 0,-1 0 0,1-1 0,0 1 0,-1 0 0,1-1 0,-1 1 0,1-1 0,-1 0-1,1 0 1,1-1 0,14-8 81,-1-2 0,-1 0 0,0 0 0,0-2 0,-1 0 0,13-18 0,-18 20-72,0-1-1,-1 0 1,-1-1 0,0 0-1,-1 0 1,5-17 0,-10 30-30,-1 0 0,1 0 0,-1 0 0,0-1 0,0 1 0,1 0 0,-1 0 0,0 0 0,0 0 0,0-1 0,-1 1 0,1 0 1,0 0-1,0 0 0,-1 0 0,1-1 0,0 1 0,-1 0 0,0-1 0,1 2-8,-1-1 0,1 1 1,-1-1-1,0 1 0,1 0 0,-1-1 1,1 1-1,-1 0 0,0 0 0,1-1 0,-1 1 1,0 0-1,1 0 0,-1 0 0,0 0 0,1 0 1,-1 0-1,0 0 0,1 0 0,-1 0 0,0 0 1,1 0-1,-1 1 0,0-1 0,1 0 0,-1 0 1,0 1-1,1-1 0,-1 0 0,1 1 0,-2 0 1,-1 1-11,-1 0 0,1 0 0,-1 1 0,1-1 0,0 1 0,0 0 0,0 0 1,1 0-1,-1 0 0,1 1 0,-1-1 0,-2 7 0,2-4 10,1 0 0,0 0-1,1 0 1,-1 0 0,1 1-1,0-1 1,0 11 0,1-5-14,1-1 0,0 1 0,1-1-1,1 0 1,-1 1 0,2-1 0,-1 0 0,11 19 0,-6-15 73,0-1 0,2 0 0,20 25 0,-24-33-10,-1-1-1,1 0 1,-1 0-1,2 0 1,-1 0-1,0-1 1,1 0 0,0-1-1,0 1 1,13 3-1,-17-6-159,1 0-1,-1-1 0,1 1 1,-1-1-1,1 0 0,-1 0 1,1-1-1,0 1 0,5-2 1,-7 1-96,0 1 0,0-1 0,0 1 1,0-1-1,-1 0 0,1 0 0,0 0 1,-1 0-1,1 0 0,-1-1 1,1 1-1,-1 0 0,1-1 0,-1 1 1,0-1-1,0 1 0,0-1 0,2-3 1,-1 0-835,0 0 1,0-1 0,0 0-1,-1 1 1,0-1 0,0 0-1,-1 0 1,0 1-1,0-11 1,-1-6-1799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17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6048,'0'0'2752,"9"0"-2400,-4-6 960,9 6-800,15-3 416,10-3-544,32 3-192,15-6-128,5 5 64,-4-1-64,-6-7-2336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19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1262 2496,'-7'4'517,"7"-2"870,1-2-1153,0 0 1,0 0-1,0 0 0,0 0 0,-1 0 1,1 0-1,0 0 0,0 0 1,0 0-1,0 0 0,-1-1 1,1 1-1,0 0 0,1-1 0,10-5 122,-1 0 0,1-1-1,-1 0 1,-1 0-1,0-1 1,0-1-1,0 0 1,-1 0-1,0-1 1,-1 0-1,9-14 1,190-316 1353,-194 318-1690,17-34 57,-2 0 1,27-80-1,-31 65 455,-4 0 0,-3-2-1,9-91 1,-24 151-388,-1 0-1,-1 0 1,0 0 0,-1 0 0,0 0 0,-1 1 0,-1-1-1,-6-21 1,8 32-154,0 0 1,1 0-1,-1 0 0,0 0 1,0 1-1,0-1 0,-1 0 1,1 0-1,0 1 0,-1-1 1,1 1-1,-1 0 0,-2-2 1,4 2-2,-1 1 0,0 0-1,1-1 1,-1 1 0,0 0 0,1 0 0,-1 0 0,0 0 0,0 0 0,1 0 0,-1 0 0,0 0-1,0 0 1,1 0 0,-1 0 0,0 0 0,1 0 0,-1 0 0,0 1 0,0-1 0,1 0-1,-1 1 1,0-1 0,1 0 0,-1 1 0,-1 0-25,-1 1 28,1 1 0,-1-1 0,0 1 0,1-1 0,-1 1 0,1 0 0,0 0 0,0 0 0,0 0 0,0 0 0,1 0 0,-1 1 0,1-1 0,0 1 0,-1 3 0,-1 0 3,-8 27 47,-13 63 0,3 41 210,2-14-88,4-31 90,5 1-1,2 103 1,9-165-109,1 0 0,2 0 0,1 0 0,11 39 0,-14-64-19,1 0 1,-1 0 0,1 0 0,7 12-1,-9-18-97,0 1 0,0 0-1,0-1 1,1 1 0,-1-1-1,0 1 1,1-1 0,-1 1-1,1-1 1,0 0 0,-1 0-1,1 0 1,0 0 0,0 0-1,0 0 1,0 0 0,0-1-1,0 1 1,-1-1 0,1 1-1,4-1 1,-4-1-7,1 1 1,0-1-1,-1 0 1,1 0-1,0 0 1,-1-1-1,1 1 0,-1-1 1,0 1-1,1-1 1,-1 0-1,0 0 0,0 0 1,3-4-1,-2 3 5,20-23 228,-2-1 1,0-1 0,29-55-1,-41 67-161,0 0 0,-2 0 0,0-1 0,9-34-1,-15 49-107,0-1 0,-1 1 0,1-1 0,-1 0-1,0 1 1,0-1 0,0 0 0,0 0 0,0 1-1,0-1 1,-1 0 0,0 1 0,1-1 0,-1 1-1,0-1 1,0 1 0,0-1 0,-1 1 0,-1-4-1,2 5 1,0 1-1,0 0 1,1-1-1,-1 1 1,0 0-1,0 0 1,0-1-1,0 1 1,0 0-1,1 0 1,-1 0-1,0 0 1,0 0-1,0 0 1,0 0-1,0 0 1,0 1-1,1-1 1,-1 0-1,0 0 1,0 1-1,0-1 1,1 0-1,-1 1 1,0-1-1,0 1 1,1-1-1,-2 2 1,-20 17-362,18-14 333,1 0 0,-1 0 0,1 0 1,0 0-1,1 1 0,-1-1 0,1 1 1,-1 6-1,-2 6 14,-2 24 0,6-28 56,0 0 0,1 0 0,0 0-1,1-1 1,0 1 0,1 0 0,1-1 0,1 1-1,-1-1 1,2 0 0,0 0 0,1 0-1,0-1 1,0 0 0,2 0 0,-1 0 0,14 14-1,-17-21 21,1-1-1,0 1 0,0 0 1,0-1-1,1 0 0,0 0 1,0-1-1,0 0 0,0 0 0,0 0 1,0-1-1,1 1 0,-1-2 1,1 1-1,0-1 0,0 0 1,-1 0-1,1-1 0,0 0 1,0 0-1,0 0 0,12-3 1,-8 0 17,-1 0 0,0-1 1,0 1-1,0-2 1,0 0-1,0 0 1,-1 0-1,0-2 1,0 1-1,-1-1 1,0 0-1,0 0 0,13-17 1,-2-3 68,0-1 1,-1-1-1,-2-1 1,-1 0-1,18-53 1,-27 61-222,-2 0 0,0-1 0,-1 1 0,-1-1 0,-1-32 0,-1 55-55,5 0-197,-1 2 335,-1 0 0,1 0 0,0 0 0,-1 0 0,0 1-1,1 0 1,-1-1 0,0 1 0,0 0 0,-1 0 0,1 1 0,0-1 0,-1 0 0,0 1 0,0 0 0,0-1-1,0 1 1,1 5 0,2 8 51,-1 0-1,0 0 0,1 20 0,-1-8-89,19 95 136,-20-107-58,1 0 1,8 23 0,-2-3 131,-9-36-147,-1 0 0,0 1 0,1-1 0,-1 0-1,1 0 1,-1 1 0,1-1 0,0 0 0,-1 0-1,1 0 1,0 0 0,0 0 0,2 2 0,-3-3 7,1 1 0,-1-1 1,1 0-1,-1 0 0,1 1 1,0-1-1,-1 0 1,1 0-1,0 0 0,-1 0 1,1 0-1,-1 0 0,1 0 1,0 0-1,-1 0 1,1 0-1,0 0 0,-1 0 1,1 0-1,1-1 0,0 0 45,1-1 0,0 1 0,-1-1 0,0 0 0,1 0 0,-1 0 0,0 0 0,0 0 0,0-1 0,3-3 0,27-41 66,45-59-18,-64 90-130,1 1 0,1 0-1,0 1 1,25-17-1,-36 28 18,57-35-34,-53 34 5,-1 1 0,0-1 0,1 1 0,0 1 0,0 0 0,14-3 0,-19 5 20,-1 0 1,0 0-1,0 0 0,1 0 0,-1 1 0,0-1 0,0 0 1,0 1-1,0 0 0,0-1 0,1 1 0,-1 0 0,0 0 1,-1 0-1,1 0 0,0 1 0,0-1 0,0 1 0,-1-1 1,1 1-1,-1-1 0,1 1 0,-1 0 0,0 0 0,1-1 1,-1 1-1,0 0 0,0 0 0,0 0 0,-1 0 0,2 4 1,1 5 25,-1 0 0,1 1 1,-2-1-1,1 19 1,-3 17 86,-2-1 0,-17 89 0,17-118-15,2-1 80,1-16-169,0 0 0,0 0 0,0 0 0,0 1-1,0-1 1,1 0 0,-1 0 0,0 0 0,0 0 0,0 0 0,0 0 0,0 0 0,0 0 0,0 0-1,0 0 1,1 0 0,-1 0 0,0 0 0,0 0 0,0 0 0,0 0 0,0 0 0,0 0 0,0 0-1,1 0 1,-1 0 0,0 0 0,0 0 0,0 0 0,0 0 0,0 0 0,0 0 0,0 0-1,1 0 1,-1 0 0,0 0 0,0 0 0,0 0 0,0 0 0,0 0 0,0 0 0,0-1 0,0 1-1,0 0 1,0 0 0,1 0 0,-1 0 0,0 0 0,0 0 0,0 0 0,0 0 0,0 0-1,0-1 1,16-23 261,19-39-3,-10 19-389,50-72 0,-69 109 76,0-1 1,1 1-1,0 0 0,0 1 1,1-1-1,11-7 1,-18 14 46,-1-1-1,1 1 1,0 0 0,-1-1 0,1 1 0,0-1-1,-1 1 1,1 0 0,0 0 0,0-1 0,-1 1-1,1 0 1,0 0 0,0 0 0,-1 0 0,1 0-1,0 0 1,0 0 0,-1 0 0,1 0 0,0 0-1,0 1 1,-1-1 0,1 0 0,0 0-1,-1 1 1,1-1 0,0 0 0,-1 1 0,1-1-1,0 1 1,-1-1 0,1 1 0,-1-1 0,1 1-1,-1-1 1,1 1 0,-1 0 0,1-1 0,-1 1-1,0 0 1,1 1 0,1 2 14,0 1 0,0 0 1,-1 0-1,2 10 0,-3-14-9,2 19-16,-1 0 1,0 1-1,-4 22 1,1 10 19,-1-9 223,3-41-106,0-9 298,20-79-149,-16 65-287,0 0-1,1 1 1,2 0-1,15-35 1,-16 43 9,0 1 0,0 0-1,1 0 1,0 1 0,1 0 0,0 0 0,0 0 0,1 1 0,17-12 0,-19 15-15,1 0 0,1 0 1,-1 1-1,1 0 0,-1 1 1,1-1-1,17-2 0,-22 5 12,0 1-1,0-1 1,0 1 0,0 0-1,0 1 1,0-1-1,0 1 1,0-1 0,0 1-1,0 1 1,0-1-1,-1 0 1,1 1 0,0 0-1,-1 0 1,1 0-1,-1 0 1,0 1 0,1-1-1,4 6 1,4 6 69,0 1 0,-1 1 0,0 0 0,12 26 0,14 20 77,-31-53-79,1 0 0,0 0 1,0 0-1,1-1 0,0 0 0,14 10 0,-20-16-56,1 0 1,0 0-1,0-1 1,0 1-1,0-1 0,0 1 1,0-1-1,1 0 1,-1-1-1,0 1 0,0 0 1,1-1-1,-1 0 1,1 1-1,-1-1 0,0-1 1,1 1-1,-1 0 1,0-1-1,1 0 0,-1 0 1,0 0-1,0 0 1,0 0-1,6-4 1,0-1-374,0 0 1,0-1-1,-1 0 1,0-1-1,0 0 1,8-10-1,35-58-6573,-27 39 866,-13 20 105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20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59 5216,'-10'-1'811,"7"0"-589,-1 0 0,1 0 0,0 1 0,-1-1-1,1 1 1,-1 0 0,1 0 0,0 1 0,-1-1 0,1 1 0,0-1 0,-6 3 3968,11-3-2942,193-12 4092,-84 3-4286,83-5 117,238-9-545,-355 26-1176,-68-2 13,0 0 0,0 1 0,0 0 0,0 1 0,-1-1 0,11 6 0,-17-7 150,0 1 0,0-1-1,0 1 1,0 0 0,0-1-1,0 1 1,-1 0 0,1 0 0,-1 0-1,1 0 1,-1 0 0,0 1-1,0-1 1,0 0 0,0 1-1,0-1 1,-1 0 0,1 1 0,0-1-1,-1 5 1,2 18-5106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27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1247 3712,'0'0'83,"-1"0"-1,0 0 1,1-1 0,-1 1 0,0 0 0,1 0-1,-1 0 1,0 0 0,1 0 0,-1 0 0,0 0-1,1 0 1,-1 0 0,0 0 0,1 0-1,-2 0 1,-5 1 4008,13-6-2416,-4 4-1556,0-1 1,0 0-1,0 0 0,0 0 0,0 0 1,-1 0-1,1 0 0,-1-1 0,1 1 1,-1 0-1,0-1 0,0 1 0,0-1 1,1-3-1,3-7 295,22-52 583,2-7-341,67-120 0,-64 143-460,45-81 253,-53 84-326,-3 6 234,26-69 0,-27 32-735,-57 205-51,16-49 522,8-33-6,2 0 1,-7 81-1,16-100 50,1 0 0,1 1 0,2-1 0,1 0 0,1 1 0,8 27 0,-11-51-64,0 0 0,1 0-1,-1-1 1,1 1 0,0-1 0,0 1-1,0-1 1,0 0 0,1 1 0,5 4-1,-7-7-33,0 0-1,1 0 1,-1 0-1,0 0 0,1 0 1,-1 0-1,1-1 0,-1 1 1,1-1-1,-1 1 1,1-1-1,0 0 0,-1 1 1,1-1-1,-1 0 1,1 0-1,0 0 0,-1 0 1,1-1-1,-1 1 1,1 0-1,0-1 0,-1 1 1,1-1-1,-1 1 0,1-1 1,-1 0-1,0 1 1,3-3-1,5-4 63,0-1 0,0 0 0,-1 0 0,0-1 0,10-14 0,-13 16-72,55-72 155,77-133 0,-112 162-113,-3 0-1,30-103 1,-26 72-107,-8 28 64,83-273 824,-100 324-840,-1 0 1,1 0 0,-1 0-1,0 0 1,0 0-1,0 0 1,0 0 0,0 0-1,0 0 1,-1-3-1,1 4-21,0 1 0,0 0 0,0 0 0,-1 0 0,1-1-1,0 1 1,0 0 0,0 0 0,0 0 0,0-1 0,0 1-1,-1 0 1,1 0 0,0 0 0,0-1 0,0 1 0,-1 0 0,1 0-1,0 0 1,0 0 0,0 0 0,-1 0 0,1 0 0,0-1-1,0 1 1,-1 0 0,1 0 0,0 0 0,-1 0 0,0 1-17,1-1 1,-1 0 0,0 0 0,0 1 0,1-1 0,-1 1 0,0-1 0,1 1 0,-1-1 0,1 1 0,-1-1 0,0 1 0,1 0 0,-1 0 0,-5 8 9,1 0 0,0 0 0,0 0 0,1 1 0,0 0 1,1 0-1,-3 14 0,0-2 52,-36 151 515,1-5-222,34-141-272,-74 226 158,15-50 884,62-189-689,6-8-303,-2-5-87,0-1 0,0 0 0,0 0 0,0 1 0,0-1 0,0 0 0,-1 0 0,1 1 0,0-1 1,0 0-1,0 0 0,0 0 0,-1 1 0,1-1 0,0 0 0,0 0 0,0 0 0,-1 1 0,1-1 0,0 0 0,0 0 0,-1 0 0,1 0 0,0 0 0,-1 0 0,1 0 1,0 0-1,0 0 0,-1 0 0,1 0 0,0 0 0,0 0 0,-1 0 0,1 0-16,0 0-1,0 0 1,0 0 0,0 0-1,0 0 1,0 0 0,0 0-1,0-1 1,0 1 0,0 0-1,0 0 1,0 0 0,0 0 0,0 0-1,0 0 1,0 0 0,0-1-1,0 1 1,0 0 0,0 0-1,0 0 1,0 0 0,0 0-1,0 0 1,0 0 0,0 0 0,0-1-1,0 1 1,0 0 0,0 0-1,0 0 1,0 0 0,0 0-1,0 0 1,-1 0 0,1 0-1,0 0 1,0 0 0,0-1-1,0 1 1,0 0 0,0 0 0,0 0-1,-1 0 1,3 0 2,-8-8-12,-1 6-321,2 1 196,8-8 349,11-13-257,1 1 1,1 0-1,1 2 1,0 0-1,2 1 1,0 0-1,1 2 1,27-18-1,-46 34 37,20-11-240,-20 11 235,-1 0-1,1-1 1,0 1-1,-1 0 1,1 0-1,-1 0 1,1 0-1,-1 0 1,1 0-1,0 0 1,-1 0-1,1 0 1,-1 1-1,1-1 1,-1 0-1,1 0 1,-1 0-1,1 1 1,-1-1-1,1 0 1,-1 1-1,1-1 1,-1 0-1,1 1 1,-1-1-1,1 1 1,-1-1-1,0 0 1,1 1-1,-1-1 1,0 1-1,1-1 1,-1 1-1,0 0 1,2 6-29,-1-1 1,0 0 0,0 0 0,-1 1 0,1-1 0,-1 0 0,-1 0 0,-1 13-1,1-12 17,-9 70 20,-12 191 275,22-263-250,0 0 1,0 0-1,1 0 1,2 10-1,-3-14-12,0-1 0,1 1 0,-1 0 0,0-1 0,0 1 0,1-1 0,-1 1 0,1 0 0,-1-1 0,0 1 0,1-1 0,-1 1 0,1-1 0,-1 1 0,1-1 0,-1 0 0,1 1 0,1 0 0,-2-1 15,1 0 0,0 0 0,0 0 0,-1 0 0,1 0 0,0 0 0,0-1 0,0 1 0,-1 0-1,1 0 1,0-1 0,-1 1 0,1 0 0,0-1 0,-1 1 0,1 0 0,0-1 0,-1 1 0,1-1 0,-1 1 0,2-2 0,16-16 65,-1-2 1,0 0 0,15-24 0,6-8-58,25-24-3,74-69 1,-79 90-72,-49 43-43,-11 10-93,-6 7-92,1 1 169,0 1-1,0 0 1,0 0-1,1 0 1,0 1-1,1 0 1,0 0 0,0 0-1,-5 12 1,-3 12 253,-11 40 0,18-52-126,1 0-1,2 0 1,0 1 0,-1 30 0,4-48 4,0 0 0,1 0 0,-1 0 0,0 0 0,1 0 0,0 0 0,1 3 0,-2-5-23,0-1 1,1 0 0,-1 1-1,0-1 1,0 1 0,1-1-1,-1 1 1,0-1 0,1 0-1,-1 1 1,1-1 0,-1 0-1,1 1 1,-1-1 0,0 0-1,1 0 1,-1 1 0,1-1-1,-1 0 1,1 0 0,-1 0-1,1 0 1,-1 1 0,1-1-1,-1 0 1,1 0 0,-1 0-1,1 0 1,0 0 0,-1 0-1,1-1 1,-1 1 0,1 0-1,-1 0 1,1 0 0,-1 0-1,1-1 1,-1 1 0,0 0-1,1 0 1,-1-1 0,1 1-1,-1 0 1,1-1 0,-1 1-1,1-1 1,3-3 18,0 1 0,0-1 1,0 0-1,0-1 0,-1 1 0,0-1 1,4-7-1,18-39-36,-18 36 48,17-41-35,18-65 0,-37 96 143,-5 22-235,0 0 0,0 0-1,1 0 1,0 0 0,-1 0-1,1 0 1,0 0-1,2-3 1,11 36-300,-2-1 366,1 0 0,1 0 0,2-1-1,25 34 1,-39-58 43,0-1-1,1 0 1,-1 0-1,1 0 0,0-1 1,0 1-1,0 0 1,0-1-1,7 4 1,-9-6-3,1 1 1,0-1-1,-1 1 1,1-1-1,0 0 1,0 1-1,-1-1 1,1 0-1,0 0 0,0 0 1,0-1-1,-1 1 1,1 0-1,0-1 1,0 1-1,-1-1 1,1 1-1,0-1 1,-1 0-1,1 0 1,-1 1-1,1-1 1,2-2-1,0-1 27,0 0 0,0 0-1,-1 0 1,1 0 0,-1 0-1,0 0 1,3-6 0,18-37 224,-13 23-242,-4 9-9,7-12 4,18-51 0,-15 24 30,-3 0 0,-2-1 0,-2-1 0,-3 0 0,0-60 0,-6 85-117,0 16 28,-1 1 0,-2-23 0,-2 26-160,4 11 188,0 0 1,0 0-1,0 0 0,-1 0 1,1 0-1,0 0 0,0 0 1,0 0-1,0 0 0,0 0 1,0 0-1,-1 0 0,1 0 0,0 0 1,0 0-1,0 0 0,0 0 1,0 0-1,0 0 0,-1 0 1,1 0-1,0 1 0,0-1 1,0 0-1,0 0 0,0 0 1,0 0-1,0 0 0,0 0 1,0 0-1,-1 0 0,1 0 1,0 1-1,0-1 0,0 0 1,0 0-1,0 0 0,0 0 1,0 0-1,0 0 0,0 1 0,-6 21-234,4-8 204,-14 106 90,1 123 0,9 28 57,6-218-294,0 58 612,2-87-1212,0 0 1,9 36 0,-11-59 595,0 0 0,0 0 1,0 0-1,0 0 0,1 0 1,-1 0-1,1 0 0,-1 0 1,1 0-1,-1 0 0,1 0 0,-1-1 1,1 1-1,0 0 0,-1 0 1,1-1-1,0 1 0,0 0 1,-1-1-1,1 1 0,0-1 1,0 1-1,0-1 0,1 1 1,-2-1 40,1 0 0,-1 0-1,0 0 1,1 0 0,-1 0 0,0 0 0,1 0 0,-1 0 0,1 0 0,-1-1 0,0 1 0,1 0 0,-1 0 0,0 0 0,0-1 0,1 1 0,-1 0 0,0 0-1,1-1 1,-1 1 0,0 0 0,0-1 0,1 1 0,0-2-119,-1 1 0,1-1 0,-1 1 1,1-1-1,-1 1 0,1-1 0,-1 1 0,0-1 0,0-1 0,5-79-8087,-4 30 5860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28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59 7808,'-19'-12'2880,"10"15"-2240,3-3 128,21 0-736,4 0 1248,4 0-704,7-3-96,4 3-288,-2 0-352,12-9 64,4 0 256,0 2-96,-6-2-2528,-3 4 1312,-11-2-5024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28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32 134 6816,'-28'-27'2528,"28"23"-1984,-4-1-128,8 2-448,10-6-64,16 0 960,13-4-480,24 1 96,29-6-320,-6 2-224,-3 8 0,0-1-2720,3 9 1536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30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522 76 3136,'-26'-7'8498,"-14"5"-5788,37 2-2537,-17 1 151,-1 0 1,0 2 0,1 0-1,0 1 1,-20 7-1,24-5-241,0 0-1,1 0 0,0 2 0,0 0 0,1 0 0,-23 18 0,30-19-92,-1 0-1,1 1 0,0 0 1,1 0-1,0 1 0,0 0 1,1 0-1,0 0 0,1 0 1,-6 18-1,5-12 6,2-1-1,0 1 1,0 0 0,2 0-1,0 0 1,1 27 0,0-37 55,1-1 0,0 0 0,-1 1 0,1-1 1,1 0-1,-1 1 0,1-1 0,0 0 0,-1 0 0,2 0 0,-1 0 1,0-1-1,1 1 0,3 3 0,-4-5 4,0 0 0,1 0 0,-1 0 0,1 0 0,0-1 1,-1 1-1,1-1 0,0 0 0,0 0 0,0 1 0,0-2 0,0 1 0,0 0 0,0-1 0,0 1 0,0-1 0,0 0 1,0 0-1,1 0 0,3-1 0,1-1 27,0 0 0,0 0-1,0-1 1,0 0 0,0-1 0,-1 1 0,1-1 0,-1-1 0,10-7 0,-7 3 5,0 0 1,0 0-1,-1-1 1,0 0-1,9-14 1,-7 8 25,-1-1 1,-1-1-1,0 1 1,9-32-1,-15 41 2,-1 0 0,0 0 0,0 0 0,-1 0 1,0-1-1,-1 1 0,1 0 0,-2-1 0,1 1 0,-1 0 0,0 0 0,-1-1 1,-4-12-1,-3 7 72,9 13-192,-1 1 0,1 0 0,0 0 0,0 0 0,-1 0 1,1-1-1,0 1 0,0 0 0,-1 0 0,1 0 0,0 0 0,0 0 1,-1 0-1,1 0 0,0 0 0,-1 0 0,1 0 0,0 0 0,-1 0 1,1 0-1,0 0 0,0 0 0,-1 0 0,1 0 0,0 0 0,-1 0 1,1 0-1,0 1 0,-2 0-23,0 1-1,0 0 1,1 0-1,-1 0 1,1 0 0,-1 0-1,1 1 1,0-1 0,-2 4-1,-6 20 122,0-1-1,2 1 0,-6 44 0,3-18-13,4-21-56,-35 147 168,28-128-99,-32 74 1,-46 87 468,86-198-364,-1-1 1,0 0-1,-1 0 0,0-1 1,-15 19-1,21-29-169,1-1 0,-1 1 0,0 0 0,1-1 0,-1 1 0,0 0 0,0-1 0,1 1 0,-1-1 0,0 1 0,0-1 0,0 0 0,0 1 0,0-1 0,0 0 0,1 0 0,-1 1 0,0-1 0,0 0 0,0 0-1,0 0 1,0 0 0,0 0 0,-1 0 0,1-1 0,-1 0-1,1 1 0,0-1 0,-1 0 0,1 0 1,0 0-1,0 1 0,0-1 0,0-1 0,-1 1 1,2 0-1,-1 0 0,-2-2 0,0-3-31,0 1-1,0-1 1,1 1-1,0-1 1,0 0-1,-1-6 1,0-2-79,1 1 0,0 0 0,1 0 0,1-18 1,0 26 61,1 0 0,0-1 0,0 1 0,0 0 0,1 0 1,0 1-1,0-1 0,0 0 0,1 0 0,-1 1 1,1 0-1,0-1 0,0 1 0,6-5 0,2-1-22,1-1 0,0 1-1,1 1 1,20-11-1,62-27-60,-44 22 128,5-3 8,-2-3 0,-1-2-1,65-53 1,12-29 31,-86 76-55,-36 32 10,-1 1-69,0 0 0,-1 0 0,9-11-1,-15 16 69,-10 19-37,7-13-49,0 1 0,1-1 1,-1 1-1,1-1 0,0 1 0,1 0 1,-1-1-1,0 7 0,-4 50-337,5-47 405,1 0-1,0 1 1,4 20-1,-2-28 16,0 0 1,0 0-1,0-1 0,1 1 0,0 0 1,1-1-1,8 14 0,-10-18 12,1 0-1,-1-1 0,1 1 1,-1-1-1,1 1 1,0-1-1,0 0 0,0 0 1,0 0-1,0 0 0,0-1 1,1 1-1,-1-1 1,1 0-1,-1 0 0,1 0 1,-1-1-1,1 1 1,4 0-1,-3-1 29,0 0-1,-1-1 1,1 1 0,0-1 0,0 0 0,0 0-1,0 0 1,-1-1 0,1 0 0,-1 0 0,1 0-1,-1 0 1,6-5 0,-7 5-27,-1-1 1,1 0-1,-1 0 0,1 0 1,-1 0-1,0 0 0,0-1 1,0 1-1,-1-1 0,1 1 0,-1-1 1,0 1-1,0-1 0,0 0 1,-1 0-1,1 1 0,-1-6 1,1-3 7,-1 0 0,0 0 1,-1 0-1,-4-15 0,2 10-54,-1 1-1,-1 0 0,0 0 0,-2 1 1,-8-17-1,11 24 8,0 1-1,-1 1 1,0-1-1,0 1 1,0 0 0,-1 0-1,1 0 1,-1 1-1,-1-1 1,1 2-1,-1-1 1,-13-6 0,15 9-44,0 0 0,1 1 1,-1 0-1,0 0 0,0 0 1,0 1-1,-9 0 0,14 0 44,-1 0-1,1 0 0,0 0 1,-1 0-1,1 0 0,0 0 1,-1 0-1,1 0 0,0 0 0,-1 0 1,1 0-1,0 1 0,0-1 1,-1 0-1,1 0 0,0 0 1,-1 1-1,1-1 0,0 0 1,0 0-1,0 1 0,-1-1 1,1 0-1,0 0 0,0 1 1,0-1-1,-1 0 0,1 1 1,0-1-1,0 1 0,0 12-305,9 14 38,-6-22 302,0 0 0,0-1 0,0 1 0,0-1 0,1 0 0,0 0-1,0 0 1,0 0 0,1-1 0,-1 1 0,1-1 0,0 0 0,0-1 0,0 1-1,0-1 1,0 0 0,0 0 0,9 1 0,3 1 19,1-2 0,-1 0 0,1 0 0,29-3 1,-27 0 17,-1-1 0,1-1 0,0-1 0,-1 0 0,0-2 0,0 0 0,0-1 0,-1-1 0,0-1 0,0 0 0,-1-1 0,-1-1 0,0-1 0,0 0 0,-1-1 0,15-18 0,-24 25-15,-1 0-1,0 0 0,0-1 1,0 0-1,-1 0 0,0 0 0,3-11 1,-6 15-52,0 0-1,0 0 1,0-1 0,0 1 0,-1-1 0,1 1-1,-1 0 1,0-1 0,0 1 0,-1-1 0,1 1-1,-1 0 1,1-1 0,-1 1 0,0 0 0,0-1-1,0 1 1,-1 0 0,-3-6 0,4 8-16,0 0 0,0-1 1,0 1-1,0 0 0,0 0 0,-1 0 0,1 0 1,-1 0-1,1 0 0,0 0 0,-1 0 0,0 0 1,1 1-1,-1-1 0,1 1 0,-1-1 0,0 1 1,1-1-1,-1 1 0,0 0 0,0 0 1,1 0-1,-1 0 0,0 0 0,1 1 0,-1-1 1,0 0-1,0 1 0,1-1 0,-3 2 0,0-1-10,1 1 0,-1-1-1,1 1 1,0 0-1,0 1 1,-1-1 0,1 0-1,0 1 1,1-1-1,-1 1 1,1 0 0,-1 0-1,-1 4 1,0 0 46,1 0-1,0 1 1,0-1 0,1 1-1,0 0 1,0 0 0,1 0-1,0 0 1,1 0 0,-1 0 0,2 0-1,-1 0 1,2 9 0,2 6-110,1 0 0,2-1 0,10 29 1,-6-24 177,17 32 1,-22-48-9,0-1 1,1 1-1,0-1 0,1-1 0,14 14 0,-21-21-42,1-1 0,-1 0 0,1 1 0,-1-1 0,1 0 0,0 0 0,0 0 0,0 0 0,-1 0 0,1-1 0,0 1 0,0 0 0,0-1 0,0 0 0,0 1 0,0-1 0,0 0 0,0 0 0,0 0 0,4-1 0,-3 0-11,0 0 1,0 0-1,0 0 1,0-1 0,-1 1-1,1-1 1,0 0 0,-1 0-1,0 0 1,1 0 0,-1 0-1,0-1 1,2-2 0,5-7 65,-2 0 1,0-1-1,0 0 1,-1 0-1,7-22 1,2-4 128,85-212 384,-80 205-640,3-7-69,-14 33-186,-4 32-321,-1 1 615,-2 0 0,1 0 1,-2 0-1,0 1 0,0-1 0,-2 17 1,-14 82-34,10-83-76,0 5 170,-2-1 0,-1-1 0,-2 0-1,-1 0 1,-15 30 0,23-56 33,0-1 0,0 0 0,0 0-1,-1 0 1,0 0 0,-7 7 0,10-11-73,0 0 1,0 0 0,0-1 0,0 1-1,0 0 1,0-1 0,0 1 0,-1-1 0,1 1-1,0-1 1,0 1 0,0-1 0,-1 0-1,1 1 1,0-1 0,0 0 0,-1 0-1,1 0 1,0 0 0,0 0 0,-1-1-1,1 1 1,0 0 0,0 0 0,0-1-1,-1 1 1,1-1 0,0 1 0,0-1-1,0 1 1,0-1 0,0 0 0,0 0-1,0 1 1,0-1 0,0 0 0,0 0-1,0 0 1,0-2 0,-6-5-3,2 0 1,-1-1 0,1 0-1,1 0 1,0 0 0,-4-11-1,3 2-5,0 0 0,-4-26 0,9 43-12,-1-1 0,1 1 0,0-1 0,0 1 0,0-1 0,0 1 0,0-1 0,0 1 0,0-1 1,1 1-1,-1-1 0,0 1 0,1-1 0,-1 1 0,1 0 0,0-1 0,-1 1 0,1 0 1,0-1-1,0 1 0,0 0 0,2-2 0,-2 2-14,1 0-1,-1 0 1,1 1 0,-1-1 0,1 1 0,-1-1-1,1 1 1,0 0 0,-1-1 0,1 1-1,0 0 1,-1 0 0,1 0 0,-1 0 0,1 0-1,0 1 1,-1-1 0,1 0 0,2 2 0,56 18-7,70 36 0,33 11-3249,-39-20-7058,-90-34 3221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32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26 2496,'-2'-3'9101,"-4"2"-4662,-1 0-5547,2 0 1337,0 1 0,0 0 0,0 0 0,0 0 0,0 1 0,0-1 0,0 1 0,1 1 0,-1-1 0,0 1 0,0 0 0,1 0 0,-1 0 1,1 0-1,0 1 0,-1 0 0,-3 3 0,-1 1-135,0 1 1,1 0-1,0 1 0,0 0 1,1 0-1,-9 14 0,3 1 11,0 1-1,-17 50 0,-9 55 122,35-111-232,-1 0 1,-2 35-1,7-48 43,0 0 0,0 0 0,0 0 0,1 0 0,-1 0 0,1-1 0,1 1 0,-1 0 0,1-1 0,0 1 0,1-1 0,-1 1 0,5 6 0,-6-11-2,-1 0 0,1 0 0,0 1 0,0-1 0,0 0 0,0 0 0,0 0 0,0 0 0,0-1 0,0 1 0,1 0 0,-1 0 0,0-1 0,0 1 0,1-1 0,-1 1 0,0-1 0,1 1 0,-1-1 0,0 0 0,1 0 0,-1 1 0,1-1 0,-1 0 0,1 0 0,-1-1 0,0 1 0,1 0 0,-1 0 0,0-1 0,1 1 0,-1-1 0,0 1 0,1-1 0,-1 1 0,0-1 0,0 0 0,1 0 0,-1 0 0,0 0 0,0 1 0,1-3 0,3-2 35,0 0 0,0-1 0,0 0 0,-1 0 0,0 0 0,0 0-1,2-8 1,6-15 2,-2-2-1,-2 1 1,9-56 0,8-28-225,-23 107 143,2-5-105,-1 0-1,0-1 1,-1 0-1,2-20 1,-2 26-187,2 8 140,5 16 39,13 63 205,10 27 359,-26-91-347,0-1 0,2 1 0,0-1-1,15 22 1,-14-25 55,-1-1-1,2 0 1,-1-1-1,1 0 0,1-1 1,0 0-1,18 11 1,-26-18-97,1 0 1,1 0 0,-1 0 0,0 0 0,0-1 0,1 1-1,-1-1 1,1 0 0,-1-1 0,1 1 0,-1-1 0,1 0-1,-1 0 1,1 0 0,-1-1 0,1 1 0,-1-1 0,1 0-1,-1-1 1,1 1 0,-1-1 0,0 0 0,0 0 0,0 0-1,0 0 1,0-1 0,3-2 0,1-2 31,-1 1 0,0-1 1,-1-1-1,0 1 0,10-16 1,21-46 125,-33 60-174,58-141 537,-9 18-725,-43 110 22,-7 14-1,0 1 0,1-1 0,0 1 0,0 0 0,0 0 0,1 0 0,6-6 0,-9 15-147,4 28 204,-1-1-1,2 45 1,-6 63 35,-2-79 88,0-7 28,-12 77 1,12-123-46,0 0 1,0 0-1,0 0 1,-1-1 0,1 1-1,-1-1 1,-4 7-1,5-10 7,1 0 1,-1 0-1,0 0 0,1 0 0,-1 0 0,0 0 0,0 0 0,0-1 0,0 1 0,0 0 0,0 0 0,0-1 0,0 1 0,0-1 0,0 1 0,0-1 0,-1 1 0,1-1 0,0 0 0,0 0 0,0 1 0,-1-1 0,1 0 0,0 0 0,0 0 0,0 0 0,-1 0 0,1-1 0,0 1 0,0 0 0,0 0 0,-1-1 0,1 1 0,-2-2 0,0 0-1,0 0 0,0 0 0,0 0 0,0-1 0,0 1-1,0-1 1,1 0 0,-1 0 0,1 0 0,-3-4 0,-19-37-13,21 36 8,-1 0-43,0 0 0,1 0 1,1-1-1,-1 0 0,0-9 1,2 16-7,1-1 1,0 0 0,0 0 0,0 0-1,0 0 1,1 1 0,-1-1 0,2-5-1,-1 6 10,-1 1 0,1 0 0,0 0 0,-1-1 0,1 1 0,0 0 0,0 0 0,0 0 0,0 0 0,0 0 0,0 0 0,0 0 0,0 0 0,1 0 0,-1 1 1,0-1-1,0 0 0,3 0 0,2-1 1,0 0 0,0 1 1,0 0-1,0 0 1,0 1-1,1-1 1,-1 1-1,0 1 1,1-1-1,9 3 0,6 2-202,36 15 0,6 1-1110,-23-11-342,85 19-6655,-70-21 5696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8:58.91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0 300 2400,'53'4'7738,"235"-17"-3028,-63 1-3996,-186 11-646,120 1 446,69-4 171,-122 1-416,-71 2-209,145-9 365,74-10 439,-51 8-773,45 0 128,-153 8 31,128-20 1,125-14-133,-318 35-108,87-1 101,-65 3-151,91-12 1,-57 0 95,110-3 0,97-2 131,-250 16-214,4 0 41,68-11-1,-68 8 214,-6 2 324,-21 0-430,21-4-56,74-4 0,34 2 292,-34 4 294,-102 4-586,0 0-1,14-3 1,-14 1-114,-1 2 1,16-1-1,33-2 38,3-1-90,-1 5 129,226 4-169,-197 1 390,106 21-1,-122-14-787,-56-7 604,0-2 0,0 0 0,0-1 0,1-1 0,37-3 0,17-14 8,-40 8-1080,-24 5 414,25-5-2462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34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5 145 2144,'-5'-3'6168,"14"5"-1944,-4 0-4995,18 16 2101,-13-10-755,19 12 0,-20-16-470,9 7 300,1 0-1,0-2 1,1 0 0,0-2-1,24 7 1,16-5 20,0-2 1,-1-2-1,92-6 0,-123 0-139,35-8-1,-50 6-135,0 0 1,0-1-1,0 0 1,20-10-1,-30 13-113,-1 0 0,0-1 0,-1 1 0,1 0 0,0-1-1,0 1 1,-1-1 0,1 0 0,0 0 0,-1 1 0,0-1 0,1 0 0,-1 0 0,0 0-1,0 0 1,0-1 0,1-3 0,-2 2-9,1 1 0,-1-1 0,0 0 0,0 1 0,0-1 0,0 0 0,-1 1 0,1-1 0,-1 1 0,-2-6 0,-1-1 35,-1-1 0,0 1 0,0 1 0,-1-1 0,0 1 0,-11-12 0,11 14-70,0 0 1,-1 0-1,0 1 0,-1 0 0,1 0 0,-1 1 0,0 0 0,0 1 0,-1-1 0,1 1 1,-1 1-1,0 0 0,0 0 0,0 1 0,0 0 0,-1 0 0,1 1 0,0 1 0,-1-1 1,1 2-1,-1-1 0,1 1 0,-12 3 0,3 1 18,0 1-1,0 1 1,1 1 0,0 1-1,1 0 1,0 1 0,0 0-1,1 2 1,0-1 0,1 2-1,1 0 1,0 1 0,-12 16-1,-11 13-168,17-21 197,1 0-1,-19 31 1,36-52-13,1 1 1,-1-1 0,0 1-1,0-1 1,1 1-1,-1-1 1,1 1 0,-1-1-1,1 1 1,0 0 0,-1-1-1,1 1 1,0 0-1,0-1 1,0 1 0,1 0-1,-1-1 1,0 1-1,0-1 1,1 1 0,-1-1-1,1 1 1,0 0 0,-1-1-1,1 0 1,0 1-1,1 1 1,1 0 21,0 0-1,0 0 1,0-1 0,0 1-1,1-1 1,-1 0-1,1 0 1,0 0 0,-1-1-1,8 3 1,6 0 47,1-1 0,0 0 0,0-2 1,0 0-1,34-2 0,-8 0 11,3 0-18,58 2 86,-100-1-189,0 1 1,-1 0-1,1 0 1,-1 0-1,1 0 1,5 3-1,-10-4 22,0 0-1,1 0 1,-1 0 0,0 0-1,0 0 1,1 1-1,-1-1 1,0 0-1,0 0 1,0 0-1,1 1 1,-1-1 0,0 0-1,0 0 1,0 0-1,0 1 1,0-1-1,1 0 1,-1 0 0,0 1-1,0-1 1,0 0-1,0 0 1,0 1-1,0-1 1,0 0-1,0 1 1,0-1 0,0 0-1,0 0 1,0 1-1,0-1 1,0 0-1,0 0 1,0 1 0,0-1-1,-1 0 1,1 0-1,0 1 1,0-1-1,0 0 1,-1 1-1,-8 8 104,7-7-75,-70 53 336,11-8-283,18-8-108,2 3 0,-37 48 0,40-44 85,-20 29-28,57-74-40,1 0 0,-1 0 0,1 0 0,-1 0 0,1 1-1,-1-1 1,1 0 0,0 0 0,0 0 0,0 0 0,0 1 0,0-1-1,0 0 1,0 0 0,0 0 0,0 1 0,0-1 0,0 0 0,1 0-1,-1 0 1,0 0 0,1 0 0,-1 0 0,1 0 0,0 0 0,-1 0-1,1 0 1,0 0 0,0 0 0,-1 0 0,1 0 0,0 0-1,0 0 1,2 0 0,2 3 10,0 0 0,0-1 0,1 1-1,0-1 1,6 2 0,41 14-56,107 23 0,-111-31 139,0 1-1,88 37 1,-131-47-72,-1 0-12,1 1 0,-1 0 0,0 0 1,7 5-1,-12-8 3,1 1 0,0-1 0,-1 1 0,1-1 0,0 1 0,-1 0 0,1-1 0,-1 1 0,1 0 0,-1-1 0,1 1 0,-1 0 1,0 0-1,1-1 0,-1 1 0,0 0 0,0 0 0,0 0 0,1 0 0,-1-1 0,0 1 0,0 0 0,0 0 0,0 0 0,0 0 0,-1 0 0,1-1 0,0 1 0,0 0 0,0 0 0,-1 0 0,1-1 0,0 1 0,-1 0 1,1 0-1,-2 1 0,0 0 9,0 0 1,0 0 0,0-1-1,0 1 1,-1 0 0,1-1-1,-1 1 1,1-1 0,-1 0-1,1 0 1,-1 0 0,0 0-1,0-1 1,1 1 0,-6 0-1,-136 25 817,108-22-660,0-1 0,-42-2 0,34-6-202,0-1 1,-83-24-1,59 12-1274,59 16 570,0-1 1,0 0-1,0 0 0,-11-7 1,19 10 526,1-1 0,-1 1 0,0-1 0,1 1 0,-1-1 0,1 1 0,-1-1 0,1 0 0,-1 1 0,1-1 0,-1 0 0,1 1 0,-1-1 0,1 0 0,0 1 0,-1-1 0,1 0 0,0 0 0,0 0 0,0 1 0,0-1 0,0 0 0,-1 0 0,1 0 0,1 1 0,-1-1 0,0 0 0,0 0 0,0 0 0,0 1 0,1-1 0,-1 0 0,0 0 0,0 1 0,1-1 0,-1 0-1,1 0 1,0 0 1,4-6-1354,0 0 0,0 1 0,8-9 0,-2 4 434,21-27-2439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35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48 4736,'3'-5'786,"0"1"1,0 0-1,0-1 0,1 1 1,-1 0-1,1 1 1,0-1-1,0 1 0,0 0 1,9-6 4026,-14 11-3891,-33 26 406,1 3 0,-47 56 0,74-79-1331,0 0 0,0 1 0,1-1 0,0 1 0,1 0 0,-7 17 0,10-22 5,0-1 1,0 1-1,1-1 0,0 1 1,-1-1-1,1 1 0,0-1 1,1 1-1,-1 0 0,1-1 0,-1 1 1,1-1-1,0 0 0,0 1 1,1-1-1,-1 0 0,1 0 1,-1 1-1,1-1 0,0 0 1,0-1-1,4 5 0,4 3-13,-1-1-1,1-1 0,1 0 0,-1-1 0,1 0 1,19 9-1,76 26 15,-7-3-4,-65-23 23,-16-9 228,0 2 1,0 0 0,0 1-1,30 24 1,-47-33-213,0 0 0,1 0 0,-1 0-1,0 0 1,0 0 0,0 0 0,-1 0 0,1 1 0,0-1 0,0 0 0,-1 1 0,1-1-1,0 1 1,-1-1 0,0 0 0,1 1 0,-1 2 0,0-2-7,0-1 0,0 0 0,-1 0-1,1 0 1,0 1 0,-1-1 0,1 0 0,-1 0 0,1 0 0,-1 0 0,0 0 0,0 0 0,1 0 0,-1 0-1,0 0 1,0 0 0,-1 1 0,-3 1 3,1 0 1,-1-1-1,0 1 0,0-1 0,0 1 1,0-2-1,0 1 0,-6 1 1,-33 4-405,1-2 0,-81 0 0,38-5-2311,29 0-2947,34-3 1952,22 3 3452,1 0-1,-1 0 1,0 0 0,1 0 0,-1-1-1,0 1 1,1 0 0,-1 0-1,0-1 1,1 1 0,-1 0-1,1-1 1,-1 1 0,0-1-1,1 1 1,-1-1 0,1 1 0,-1-1-1,1 1 1,0-1 0,-1 0-1,1 1 1,0-1 0,-1 1-1,1-1 1,0 0 0,0 1-1,-1-2 1,5-7-2965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35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18 142 9216,'-17'-43'3424,"17"38"-2656,9-7-224,5 3 1248,10 0-1089,14 2 1697,10-7-1376,5 6 576,5 0-928,-1-1-544,-4 5-96,0-1-352,-2 1 192,3-1-2336,8 5 1344,5 5-5599,-5 11 3743,-14 6-2112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40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1433 1984,'11'0'5886,"-8"0"-5651,-1 0 1,1-1 0,0 1 0,-1-1-1,1 1 1,4-3 0,11-7 916,17-14 0,-11 7-592,3-3-125,0-1 1,-1-1 0,-2-2 0,28-33 0,77-114 116,-76 96-318,50-77-92,-80 114-85,-3-1 1,20-50 0,47-193 890,-43 129-185,-41 144-746,-2 7-21,0-1 0,0 0 0,0 1 0,0-1 0,-1 0 1,1 0-1,-1 0 0,0 0 0,0 0 0,0-3 0,0 6-2,0 0 0,0 0 0,0-1 0,0 1 1,0 0-1,0 0 0,0 0 0,0-1 0,0 1 1,0 0-1,0 0 0,0 0 0,0-1 0,0 1 0,0 0 1,-1 0-1,1 0 0,0-1 0,0 1 0,0 0 0,0 0 1,0 0-1,0 0 0,0-1 0,-1 1 0,1 0 0,0 0 1,0 0-1,0 0 0,0 0 0,0 0 0,-1-1 0,1 1 1,0 0-1,0 0 0,0 0 0,-1 0 0,1 0 0,0 0 1,0 0-1,0 0 0,-1 0 0,1 0 0,0 0 0,0 0 1,0 0-1,-1 0 0,1 0 0,0 0 0,-9 14-145,2 6 107,1 0 1,-4 28-1,5-24 26,-67 350 51,57-267 265,-3 166 0,18-260-293,-1 4 193,1 0-1,1 0 0,1 0 1,6 26-1,-8-42-143,0 0 0,1 0 0,-1 0 0,1 1 0,-1-1 0,1 0 0,-1 0 0,1 0 0,0 0 0,-1 0 0,1 0 0,0 0 0,0 0 0,0-1 0,0 1 0,0 0 0,0 0 0,0-1 0,2 2 0,-3-2-26,1 0 0,0 0-1,0 0 1,0 0 0,0 0 0,0 0 0,0 0 0,-1 0-1,1-1 1,0 1 0,0 0 0,0 0 0,-1-1 0,1 1-1,0-1 1,0 1 0,-1-1 0,1 1 0,0-1-1,-1 1 1,1-1 0,0 0 0,-1 1 0,1-1 0,-1 0-1,1 1 1,-1-1 0,1 0 0,-1-1 0,12-18 126,-2-1 1,9-24-1,10-24-89,1 17-8,67-89 1,-1 3 35,152-320 158,-229 419-198,58-137 336,-68 144-214,-9 32-176,1 0 1,-1 0 0,0 0-1,0 0 1,0 0-1,0-1 1,0 1 0,0 0-1,0 0 1,0 0-1,0 0 1,0 0 0,0 0-1,0-1 1,0 1 0,0 0-1,0 0 1,0 0-1,0 0 1,0 0 0,0 0-1,0-1 1,0 1 0,0 0-1,0 0 1,0 0-1,0 0 1,0 0 0,-1 0-1,1 0 1,0-1-1,0 1 1,0 0 0,0 0-1,0 0 1,0 0 0,0 0-1,0 0 1,-1 0-1,1 0 1,0 0 0,0 0-1,0 0 1,0 0 0,0 0-1,0-1 1,0 1-1,-1 0 1,1 0 0,0 0-1,0 0 1,-12 12-208,-9 13 206,2 1 0,-23 40 0,-9 31 129,-87 147 536,100-186-581,-25 40 221,-52 108 0,44-66 886,72-158-555,-1 3-575,2 3-55,2 0 0,0 1 0,0-1 0,1 1 0,1 0 0,-1 1 0,2-1 0,-1 1 0,17-18 0,-14 18-54,0 1 0,0 0 0,1 1 1,1 0-1,-1 0 0,1 1 0,0 0 0,1 1 0,14-6 1,-24 12 19,0-1 1,-1 0 0,1 1 0,0-1 0,0 1 0,0-1 0,0 1 0,0 0 0,0 0 0,0 0-1,0 0 1,-1 0 0,1 1 0,0-1 0,0 0 0,0 1 0,0-1 0,0 1 0,-1 0 0,1 0 0,2 1-1,-1 0-16,-1 1 1,0-1-1,0 0 0,0 1 0,0 0 0,0-1 0,-1 1 0,1 0 0,-1 0 0,0 0 0,0 0 0,2 6 0,3 20 73,-1 1 0,2 32-1,4 28-15,-5-56-74,0 0 110,11 36 0,-15-61 5,1-1 0,1 1 1,-1-1-1,2 1 0,-1-1 0,1 0 1,0-1-1,12 15 0,-14-20-15,-1 0-1,0 0 0,1 0 1,0 0-1,-1 0 1,1 0-1,0-1 0,0 1 1,0-1-1,0 0 0,0 0 1,0 0-1,0 0 0,0 0 1,0-1-1,1 0 1,-1 1-1,4-1 0,-2-1-6,0 0 0,0 0 0,0 0-1,0-1 1,0 0 0,0 0 0,-1 0 0,1 0-1,-1-1 1,9-5 0,-4 0 15,0 0 1,-1 0-1,0 0 0,0-1 0,-1-1 1,0 1-1,-1-1 0,0 0 1,8-17-1,2-12 164,14-54 0,-24 74-99,-3 12-65,-1 0 0,-1-1 0,0 1 0,1-14 0,-1 20-79,-1-1 0,0 0 0,-1 1 1,1-1-1,0 0 0,0 1 0,-1-1 1,1 0-1,-1 1 0,1-1 1,-1 0-1,0 1 0,0-1 0,1 1 1,-1-1-1,0 1 0,0 0 0,-1-1 1,1 1-1,0 0 0,0 0 1,-1 0-1,1 0 0,0 0 0,-1 0 1,1 0-1,-3-1 0,2 2 11,1 0 1,-1-1-1,1 1 0,-1 0 0,1 0 0,-1 0 1,1 0-1,-1 0 0,1 1 0,-1-1 0,1 0 1,-1 1-1,1-1 0,0 1 0,-1-1 0,1 1 1,0 0-1,-3 1 0,-22 18-177,26-19 193,-7 5-15,1 2 0,-1-1 0,2 1 0,-1 0-1,1 0 1,0 0 0,1 1 0,0-1 0,0 1 0,1 0-1,0 1 1,0-1 0,-1 16 0,2-9 69,0-1 1,2 1-1,0 0 1,0 0-1,2-1 1,0 1-1,7 25 1,-7-33-26,1 0 0,0 0 0,1 0 1,0-1-1,0 0 0,1 1 0,0-1 0,11 11 1,-7-8 19,0-2 0,1 1 0,1-1 1,-1-1-1,14 7 0,-20-12-16,1 0-1,-1 0 1,1-1-1,0 1 1,-1-1 0,1-1-1,0 1 1,0-1-1,0 1 1,0-1 0,-1-1-1,1 1 1,0-1-1,5-1 1,2-1-281,-1 0 0,0-1 0,0 0 0,18-10 0,-16 7-617,0-2 1,0 1-1,-1-2 0,0 1 0,-1-2 0,0 0 1,0 0-1,-1-1 0,-1 0 0,0 0 1,0-1-1,-2 0 0,1-1 0,8-24 0,0-14-5058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41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77 227 6464,'-48'-14'2400,"39"10"-1856,-5 1-160,9 3 416,15 0 512,4-6-736,9 3 256,11-6-512,5-3-192,18-10-64,35-8-224,26-3 96,-2-3-3264,-10 8 1792,-2 1-3456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42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35 492 1728,'-4'2'85,"2"1"0,-1-1 0,0 1 0,1 0 1,-1 0-1,1 0 0,0 0 0,0 1 0,0-1 0,0 0 0,-2 8 0,1 15 5864,17-41-2711,35-76-80,-10 13-2279,-21 51-618,0 2 0,2 0 0,0 1 0,2 1 0,0 1 0,41-31 0,165-97 1485,-219 145-1697,-4 1 11,1 1 1,-1-1 0,1 2 0,12-6-1,-17 8-45,0 0 0,0-1 1,0 1-1,0 0 0,0 0 0,0 0 0,0 0 0,0 0 0,0 0 0,0 0 0,0 0 0,0 0 0,0 1 0,0-1 0,0 0 0,0 1 0,0-1 0,0 0 0,0 1 0,0-1 0,0 1 0,-1 0 0,1-1 0,0 1 0,0 0 0,-1-1 0,1 1 0,0 0 0,-1 0 0,1 0 0,-1-1 0,1 1 1,-1 0-1,1 0 0,-1 0 0,1 0 0,-1 0 0,0 1 0,1 4 13,0 0 1,-1 0-1,0 0 1,0-1-1,-1 1 1,1 0-1,-1 0 1,-1 0-1,1-1 0,-3 7 1,-1 8 20,-48 170 597,25-98 383,36-101-512,27-61-348,-18 34-174,1 0 0,35-49 1,-41 69-37,16-21-221,-26 35 222,0-1 1,0 1 0,1 0-1,-1 0 1,1 0 0,-1 0-1,1 1 1,0-1 0,0 1-1,5-3 1,-7 4 27,0 0-1,0 0 1,0 0 0,0 0 0,0 0-1,0 0 1,0 0 0,0 0 0,0 0-1,0 1 1,0-1 0,0 0 0,0 1-1,0-1 1,0 1 0,0-1 0,0 1-1,0-1 1,0 1 0,-1 0 0,1-1-1,0 1 1,0 0 0,-1 0 0,1-1-1,0 1 1,-1 0 0,1 0 0,-1 0-1,1 0 1,-1 0 0,1 2 0,1 3 34,0 0 0,0 0 0,0 0 0,0 8 1,1 11-24,-1 31 0,0 2 40,4-12 206,17 74 1,-22-118-217,-1 1 0,1-1 0,-1 0 0,1 0 0,0 0 0,0 0 1,0 0-1,0 0 0,1 0 0,-1 0 0,0 0 0,1-1 0,-1 1 0,1-1 1,0 1-1,0-1 0,-1 1 0,4 0 0,-3-1 14,1 0 0,-1 0-1,1 0 1,0-1 0,-1 0 0,1 1-1,0-1 1,-1 0 0,1 0-1,0 0 1,-1-1 0,1 1 0,0-1-1,-1 1 1,5-3 0,9-3 30,0 0-1,0-2 1,-1 0-1,0-1 1,0 0-1,18-16 1,74-76 112,-87 81-160,-1-2 1,-1 0-1,-1-1 0,-1-1 0,-1 0 0,18-39 0,-32 61-34,-1 0 0,1 0 0,0 0 0,-1 0 0,1 0 0,-1 0 0,0 0 0,1 0 0,-1-1 0,0 1 0,0 0 0,0 0 0,-1 0-1,1 0 1,-1 0 0,1 0 0,-1 0 0,1 0 0,-1 0 0,0 0 0,-2-3 0,2 3-15,-1 1 0,0-1 0,1 1 0,-1-1 0,0 1 0,0 0 0,0 0 0,0 0 0,0 0 0,0 0 0,0 0 0,0 1 0,0-1 0,0 1-1,0-1 1,0 1 0,-1 0 0,1 0 0,0 0 0,-4 0 0,-4 1-28,1 1-1,-1 0 0,1 0 0,-1 1 1,1 0-1,0 0 0,0 1 1,0 0-1,1 1 0,0 0 1,-1 0-1,2 1 0,-1 0 0,1 0 1,0 1-1,-11 13 0,7-6 29,1 0 0,0 0-1,2 1 1,-1 0 0,2 1 0,0 0-1,1 0 1,-6 25 0,8-25 50,1-1 1,0 1 0,2-1 0,0 1 0,0 0 0,2 0 0,1 16-1,-1-26-1,0 0 0,1 0 0,-1 0 0,1-1 0,0 1 0,0-1 0,1 1 0,0-1 0,0 0-1,0 0 1,0 0 0,1-1 0,0 1 0,0-1 0,0 0 0,0 0 0,1 0 0,0 0 0,0-1-1,0 0 1,10 5 0,-7-5 23,-1 0 0,1-1-1,1 0 1,-1-1 0,0 1-1,0-1 1,0-1 0,1 0-1,-1 0 1,0-1-1,1 1 1,-1-2 0,0 1-1,0-1 1,8-4 0,-3 1-10,1 0 1,-2-1 0,1-1 0,-1-1-1,0 1 1,0-2 0,20-19-1,54-63 138,-59 60-184,2 0 0,1 2 0,45-33 0,-57 49 10,2-2-136,34-17 0,-52 31 105,0 0 1,0 0-1,0 0 1,0 1 0,0-1-1,0 0 1,0 1 0,0 0-1,0-1 1,4 1 0,-5 0 23,0 1 1,0-1 0,0 0 0,0 1 0,0-1 0,0 1 0,-1-1 0,1 1 0,0-1 0,0 1 0,0 0 0,0-1 0,-1 1 0,1 0 0,0 0 0,-1 0 0,1 0 0,0-1 0,-1 1-1,1 0 1,-1 0 0,1 2 0,9 23 83,-1 1 1,9 45-1,-12-44 106,1-1 1,20 50 0,-21-65-162,1 0-1,0 0 1,0 0 0,1-1-1,1 0 1,17 17 0,-19-22-9,0 0 0,1 0 0,0 0 0,0-1 0,0-1 0,0 1 0,1-1 0,-1-1 0,1 1 0,18 3 0,-11-3-108,24 3 290,-38-7-578,1 0 0,0 0 0,-1 0 0,1 0 0,-1-1 0,1 1 0,3-2 0,-4 1-148,-1 0 1,1 0-1,-1 0 1,1 0-1,-1-1 1,0 1-1,1 0 1,-1-1-1,0 1 1,0-1-1,0 1 0,0-1 1,0-1-1,11-24-3495,-11 26 3816,8-28-4837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42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699 9 5984,'-5'-8'1528,"6"7"-979,0 1-398,-1 0-1,0 0 0,0 0 0,0 1 0,1-1 0,-1 0 0,0 0 0,0 0 1,1 0 149,-1 1-150,0-1 0,0 0 0,0 0 0,0 0 0,0 1 0,1-1 1,-1 0-1,0 0 0,0 0 0,0 1 0,0-1 0,0 0 0,0 0 0,0 1 0,0-1 1,0 0-1,0 0 0,0 1 0,-39 34 3157,-27 13-1539,-106 88 559,-102 137-976,202-199-1379,25-23-481,19-18-3499,37-33-2584,5-7 3835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43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1321 5984,'-11'-1'766,"9"1"-608,0 0 1,-1-1-1,1 1 0,0 0 1,0-1-1,0 1 0,0-1 1,0 0-1,0 1 1,0-1-1,-2-2 0,10-1 232,43-16 1356,-25 11-662,23-12 0,-23 8-687,-1-2 1,-1 0-1,0-2 0,31-30 0,69-87 784,-78 82-551,67-61 0,-10 32 141,23-22 382,-105 85-915,-1 0 0,-1-2 0,-1 0 0,18-28 0,-11 7 193,-2 0 0,29-82-1,10-95 780,-57 207-1082,0-1 1,-2 1 0,1 0 0,-1-1-1,-1 1 1,0-15 0,0 25-134,0 0 1,-1-1-1,1 1 0,0 0 1,0 0-1,-1 0 0,1 0 1,0 0-1,-1 0 1,1 0-1,-1 0 0,1 0 1,-1 0-1,0 0 0,1 0 1,-1 0-1,0 0 0,0 0 1,0 1-1,1-1 1,-1 0-1,0 0 0,0 1 1,0-1-1,0 1 0,0-1 1,0 1-1,-1-1 0,1 1 1,0 0-1,0 0 1,0-1-1,-2 1 0,-1 0-25,1 1 0,0-1 0,0 1 0,0-1 0,0 1 0,0 0-1,0 0 1,0 1 0,0-1 0,0 1 0,0-1 0,-3 3 0,-2 3 39,-1 1 0,1-1 0,0 1 1,1 1-1,0-1 0,0 1 0,-7 13 0,-34 73-22,41-78-5,-101 261 122,88-213 0,4 1 0,-12 96 0,13 151 30,15-312-140,0 10-254,1 0 0,1 14 0,-1-22-77,-1 0 1,1 0 0,0 0 0,0 0-1,0 0 1,0 0 0,1-1 0,-1 1 0,1 0-1,0-1 1,-1 1 0,1-1 0,3 3-1,-5-5 220,1 0 0,-1 1-1,0-1 1,1 1-1,-1-1 1,1 0-1,-1 0 1,1 1-1,-1-1 1,1 0 0,-1 0-1,1 0 1,-1 1-1,1-1 1,0 0-1,-1 0 1,1 0-1,-1 0 1,1 0-1,-1 0 1,1 0 0,0 0-1,12-9-3010,6-13 718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43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73 10144,'-23'-21'3744,"17"18"-2912,1 3 320,16 0-1024,6-9 1727,8 9-1023,3-4 64,20-1-544,30 1-320,21 4-32,13-5-64,-7 1 0,-13 4-3168,-11 0 1729,-5 0-4161,15-3 3200,-10-11-1664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45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205 199 5568,'-3'-3'838,"-1"-1"1,-1 1-1,1 0 1,0 0 0,-1 0-1,0 1 1,0 0-1,-8-3 1,11 4-703,0 1 1,-1 0-1,1-1 0,0 1 1,0 0-1,-1 0 1,1 1-1,0-1 0,-1 0 1,1 1-1,0-1 1,0 1-1,-1 0 1,1 0-1,0 0 0,0 0 1,0 0-1,0 0 1,0 0-1,0 1 1,1-1-1,-1 1 0,-2 1 1,-5 7 94,1 1 1,0 0-1,0 0 0,1 0 1,0 1-1,-9 22 0,6-8-84,1 1-1,-6 32 0,12-47-43,2-1-1,-1 1 1,2 0-1,-1 0 0,3 16 1,-2-22-47,1-1 0,0 1-1,0 0 1,1-1 0,-1 0 0,1 1 0,0-1 0,1 0 0,-1 0 0,1 0 0,0 0 0,1 0 0,4 4 0,-7-7-23,1 0 1,0-1 0,0 1 0,0-1-1,0 0 1,0 0 0,0 0 0,0 0-1,0 0 1,1 0 0,-1 0 0,0-1-1,1 1 1,3 0 0,-1-1 14,-1 0 0,0-1 0,0 1 0,0-1 0,1 0 1,-1 0-1,7-2 0,0-2 42,0-1 1,0 0 0,0 0-1,16-14 1,-11 6 44,0 0-1,-1-1 1,-1-1 0,14-19 0,-19 22-33,0 0 0,-1-1-1,0-1 1,-1 1 0,10-30 0,-16 38-100,1 0-1,-1 0 1,0 0 0,0-1-1,0 1 1,-1 0 0,0 0-1,0-1 1,-1 1 0,0 0-1,0 0 1,0 0 0,-1 0-1,0 0 1,0 0 0,0 0-1,-1 1 1,0-1 0,0 1-1,-1-1 1,1 1 0,-1 0-1,0 1 1,0-1 0,-1 1-1,1-1 1,-1 1 0,0 1-1,0-1 1,-1 1 0,-7-4-1,-2 0-55,0 1 0,0 1 1,-1 1-1,0 0 0,0 1 0,0 0 0,0 1 0,-31 1 0,58-4 321,15-6-135,1 2 0,43-9 0,59-4-101,-80 15 144,25-6 11,-16 2 68,1 2 1,62 0 0,-109 9-192,1 1 0,-1 0 0,0 1 0,1 0 0,-1 1 0,0 0 0,-1 1 0,1 1 0,-1-1 0,15 9 0,-24-11-53,0-1 0,0 1 1,0-1-1,0 1 0,0 0 0,0 0 0,0 0 1,-1 0-1,1 0 0,-1 0 0,1 1 0,-1-1 1,0 0-1,0 1 0,0-1 0,0 1 0,0-1 1,-1 1-1,1 0 0,-1-1 0,1 1 0,-1-1 1,0 5-1,-2 4-22,1-1 0,-1 0 0,-1-1 0,-6 19 0,2-9 179,-9 36-3,-25 71 29,12-67 495,35-75-704,1 1 0,0 0 0,0 0 0,2 1 0,-1 0 0,2 1 0,0-1 0,1 2 0,0 0 0,1 0 0,0 1 0,1 0 0,0 1 0,0 1 0,1 0 0,16-7 0,5-1 81,0 2 0,1 1 0,1 2 0,48-10 1,-78 21-105,0-1 0,1 1 0,-1 1 0,0-1 0,1 1 1,-1 0-1,14 3 0,-17-2 21,-1 0 1,0 0 0,0 0-1,0 0 1,0 1-1,0-1 1,-1 1-1,1 0 1,0 0-1,-1 0 1,1 0-1,-1 1 1,0-1-1,0 0 1,0 1 0,0 0-1,0-1 1,0 1-1,-1 0 1,2 3-1,2 6-14,-1-1-1,-1 1 0,1 0 1,1 21-1,1 51 515,2 14-198,-7-92-307,0 3 82,0 0-1,1 0 1,1 0 0,5 13-1,-8-21-50,1 1 0,-1-1 1,1 0-1,-1 0 0,1 0 0,0 0 0,0 0 0,-1 0 1,1 0-1,0 0 0,0 0 0,0 0 0,0 0 0,0 0 1,0-1-1,0 1 0,0 0 0,1-1 0,-1 1 0,0-1 1,0 1-1,0-1 0,1 0 0,-1 1 0,0-1 0,1 0 1,-1 0-1,0 0 0,0 0 0,1 0 0,-1 0 0,0 0 1,1-1-1,-1 1 0,0 0 0,0-1 0,1 1 0,-1-1 1,0 1-1,0-1 0,2 0 0,1-2 24,1-1-1,0 1 0,-1-1 1,0 0-1,1 0 1,-2 0-1,1-1 1,4-6-1,25-44 178,-22 34-130,4-6-40,8-12 67,34-82-1,-56 118-117,0-1 0,0 1 0,0 0 0,-1 0 0,1-1 0,-1 1 0,0 0 0,0 0 0,0-1 0,0 1-1,-1-5 1,1 7-4,-1 0 0,1-1 0,-1 1 0,0 0 0,1-1-1,-1 1 1,0 0 0,0 0 0,0 0 0,0 0 0,0 0 0,0 0-1,0 0 1,0 0 0,0 0 0,0 0 0,-1 0 0,1 1 0,0-1-1,-1 1 1,1-1 0,0 1 0,-1-1 0,1 1 0,0 0-1,-1-1 1,-1 1 0,0 0 7,0 0-1,1 0 1,-1 1 0,0-1-1,1 1 1,-1-1-1,0 1 1,1 0 0,-1 0-1,1 0 1,-1 0-1,1 1 1,0-1-1,-1 1 1,1-1 0,0 1-1,0 0 1,0 0-1,0 0 1,1 0 0,-1 0-1,0 0 1,-1 3-1,-2 3 33,0 0-1,1 1 1,0-1-1,0 1 1,-3 12 0,0 6 73,2 1 0,1-1 0,1 1 0,2-1 0,1 37 0,1-48-18,0 0 1,2-1-1,-1 1 1,2 0 0,0-1-1,1 0 1,13 30 0,-15-41-44,0 1 0,1-1 0,-1 0 0,1 0 0,0 0 0,0 0 0,0-1 0,0 0 0,1 1 0,0-2 0,-1 1 0,1 0 0,0-1 0,0 0 0,0 0 0,0-1 0,1 1 1,-1-1-1,0 0 0,7 0 0,9 1 13,1-2 0,-1 0 0,36-5 0,-22 0-21,0 0 0,0-2 0,-1-2 0,0-1 0,43-19 0,-61 21-439,-1 0 0,0-1 1,0-1-1,-1-1 1,16-14-1,-19 15-472,-2-1 1,1 0-1,-1 0 1,-1-1 0,0 0-1,-1 0 1,7-16-1,10-35-5500,-14 33 1718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02.03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1 150 1248,'-1'13'8316,"13"-2"-6518,21 4-2195,-27-14 415,-1 1 0,0-1-1,12 0 1,2 2 274,9 0 41,1-1 0,0-1 1,0-1-1,37-6 1,4 1-167,12-4-220,-49 4 138,38 0 1,-11 5 75,-1-2 1,85-15 0,-62 5-46,97-3 0,-47 6-60,5 1 96,-72 5 5,63-6-270,160-2 258,148 18 10,-106-3-70,-137-3-149,15-4 663,-124-1-424,265-2 251,84-2 102,-131 5-286,-177 4-9,110-6-249,-148 1 96,127-2 240,88 6-102,-144-7-9,-69 1-258,95 2 689,-11 0-378,-109 2-196,74-5-116,346-6 335,-336 14-218,-59-6 242,-71 4-250,139-6 133,231 7 1098,-312 4-1231,-17-1 277,-2 3-277,54-15 821,186 0-336,-197 9-365,-57 0-3292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45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46 111 8736,'-36'-11'2810,"35"11"-2741,1 0-1,-1 0 1,1-1-1,0 1 0,-1 0 1,1 0-1,-1 0 1,1-1-1,-1 1 1,1 0-1,0 0 0,-1-1 1,1 1-1,-1 0 1,1-1-1,0 1 1,-1 0-1,1-1 0,0 1 1,0-1-1,-1 1 1,1-1-1,0 1 1,0-1-1,0 1 1,-1 0-1,1-1 0,0 1 1,0-1-1,0 1 1,0-1-1,0 1 1,0-1-1,0 1 0,0-1 1,0 1-1,0-1 1,1 1-1,-1-1 1,0 1-1,0-1 0,0 1 1,0-1-1,1 1 1,-1 0-1,0-1 1,1 1-1,-1-1 0,0 1 1,0 0-1,2-1 1,0-2 299,0 1 1,0 0-1,0 0 1,1 0 0,-1 0-1,6-2 1,8-4 215,1 2 0,0 0 0,32-6 0,57-5 411,-102 16-945,47-5 612,82 0 1,-105 7-329,-1 1 1,1 1-1,-1 2 1,45 13-1,-67-17-290,1 1 0,-1 0-1,0 1 1,0-1-1,0 1 1,0 0 0,0 0-1,-1 0 1,7 7 0,-8-7-16,0 1 0,-1-1 0,1 1 1,-1 0-1,0-1 0,0 1 0,0 0 1,-1 0-1,0 0 0,1 1 0,-1-1 1,-1 0-1,1 6 0,0 4 41,-1 0-1,0-1 0,-1 1 0,0 0 1,-2 0-1,-3 14 0,-4 5 155,-17 42-1,19-59-153,0-1 1,0 1-1,-2-1 0,0-1 1,-19 23-1,-68 56 278,44-44-486,45-41 172,-1 0-1,2 1 1,-1 0 0,1 0 0,1 1-1,-11 19 1,16-28-40,0 1 0,1 0-1,-1-1 1,1 1 0,0 0 0,0 0-1,-1-1 1,1 1 0,0 0-1,0 0 1,1 0 0,-1-1 0,0 1-1,0 0 1,1 0 0,-1-1 0,2 3-1,-1-1 20,1 0-1,0 0 1,0 0 0,0 0-1,1 0 1,-1 0-1,1-1 1,2 3 0,7 4 64,0 0 0,0-1 0,18 8 0,-23-12-76,13 6-207,0-1 0,32 11 0,-39-17-1744,1 1-1,24 1 1,-34-4 811,0-1 0,0 1 1,0 0-1,0 0 0,-1 0 0,8 3 1,0 3-2173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46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0 9888,'-19'13'3648,"10"8"-2816,-2 5-256,6-17-96,1 4-384,-1-1 192,5 0-192,-5 3-256,-4-8 96,0 2-4224,-2 3 2368,-12-3-3552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3:46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6 293 4480,'-5'0'5242,"11"-9"-1508,19-15-810,-12 12-2084,0 1 1,19-14-1,-7 10-204,0 1 0,53-21 0,59-11 60,-58 22-479,-20 1 151,-59 23-359,0 0 1,0 0-1,1 0 0,-1 0 0,0 0 1,0 0-1,0 0 0,0 0 1,1 0-1,-1 0 0,0 0 0,0 0 1,0-1-1,0 1 0,1 0 0,-1 0 1,0 0-1,0 0 0,0 0 1,0-1-1,0 1 0,0 0 0,0 0 1,0 0-1,1 0 0,-1-1 1,0 1-1,0 0 0,0 0 0,0 0 1,0-1-1,0 1 0,0 0 0,0 0 1,0 0-1,0-1 0,-6-4 149,-12-1-19,-35-4-1032,-99-5 0,33 5-5587,83 7 2192,11 6 1408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4:09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398 65 992,'5'-7'376,"0"5"3061,4-10-674,-8 11-2683,-1 1 0,1 0-1,-1-1 1,0 1 0,1 0 0,-1 0 0,0-1 0,0 1 0,1-1 0,-1 1-1,0 0 1,0-1 0,0 1 0,1 0 0,-1-1 0,0 1 0,0-1 0,0 1-1,0-1 1,0 1 0,0-1 0,0 1 0,0 0 0,0-1 0,0 1 0,0-1-1,0 1 1,0-1 0,0 1 0,0 0 0,0-1 0,-1 1 0,1-1 0,0 1-1,0 0 1,0-1 0,-1 1 0,1 0 0,0-1 0,-1 1 0,1 0 0,0-1-1,-1 1 1,-3-7 1082,4 7-1119,0 0-1,0-1 1,-1 1-1,1 0 1,0-1-1,0 1 1,0 0-1,0 0 1,-1-1-1,1 1 0,0 0 1,0-1-1,-1 1 1,1 0-1,0 0 1,0-1-1,-1 1 1,1 0-1,0 0 1,-1 0-1,1 0 0,-1-1 1,-3 0 174,-1 0 0,0 1 0,0-1 1,1 1-1,-1 0 0,0 1 0,0-1 0,-7 2 0,4 0-52,1-1 0,-1 2 0,1-1 0,-12 6 0,-17 12 154,-103 62 619,124-72-944,0 1-1,1 1 0,1 1 0,0 0 1,1 0-1,-19 27 0,28-35 23,0 1-1,1-1 0,-1 1 1,1 0-1,0 0 1,0 0-1,1 0 0,0 0 1,0 1-1,0-1 0,1 0 1,0 0-1,0 1 1,1-1-1,0 0 0,0 0 1,0 0-1,1 1 1,3 8-1,0-3 34,0 0 0,1-1-1,0 0 1,0-1 0,2 1 0,-1-1-1,1-1 1,17 17 0,-22-23-6,-1-1 1,1 0-1,0 0 1,0 0-1,0 0 1,0-1-1,0 1 1,0-1-1,0 0 0,0 0 1,0 0-1,1 0 1,-1-1-1,0 1 1,1-1-1,-1 0 1,1 0-1,-1 0 1,0 0-1,1 0 1,-1-1-1,0 0 1,5-1-1,-2 0 5,-1 0-1,0-1 1,1 0 0,-1 0 0,0 0-1,-1-1 1,1 0 0,-1 0 0,1 0-1,-1 0 1,0-1 0,5-8 0,2-3 28,0-1 0,-2 0 1,0-1-1,-1 0 0,-1 0 1,-1 0-1,0-1 0,-2 0 0,0 0 1,-1-1-1,-1 1 0,0-21 1,-2 34-32,1 0-33,-1 1 1,0-1 0,-1 1-1,1-1 1,-1 1-1,0-1 1,0 1-1,-1-1 1,-3-6-1,4 9-68,3 11-64,-1 2 138,1 1 0,-1-1-1,1 0 1,5 14 0,0-1 187,0 5 95,2 0 1,1-1 0,1 0 0,19 34 0,-27-56-170,0 0 0,1 0 0,-1 0 0,1 0 0,5 4 0,-8-8-94,0 0-1,0 0 1,-1 0 0,1-1-1,0 1 1,0 0-1,0-1 1,0 1 0,0-1-1,0 1 1,1-1-1,-1 1 1,0-1 0,0 0-1,0 0 1,0 1 0,0-1-1,1 0 1,-1 0-1,0 0 1,0 0 0,0 0-1,0-1 1,1 1-1,-1 0 1,0 0 0,0-1-1,0 1 1,0-1-1,0 1 1,0-1 0,2-1-1,11-9 192,-1-2 0,0 0 0,12-15 0,29-45-14,81-128-156,-102 147-106,-31 51 25,0 0 0,0 0 0,0 0 1,0 0-1,0 0 0,1 1 0,0 0 0,3-3 0,-6 4 9,1 1 0,0-1 0,-1 1 0,1-1 0,0 1 0,-1-1 0,1 1 0,0 0 0,0 0 0,-1-1 0,1 1-1,0 0 1,0 0 0,0 0 0,-1 0 0,1 0 0,0 0 0,0 0 0,0 0 0,-1 0 0,1 0 0,0 0 0,0 0 0,-1 1 0,1-1 0,0 0 0,0 1 0,-1-1 0,1 0 0,0 1 0,-1-1 0,1 1 0,0-1-1,-1 1 1,1-1 0,-1 1 0,1 0 0,-1-1 0,1 2 0,12 19 45,-1 1 0,0 0 1,-2 0-1,-1 1 0,-1 1 0,0 0 0,5 39 0,-8-34 20,-3 0-1,0 0 1,-2 0-1,0 0 1,-3 0-1,-6 34 1,8-54 0,-1 1-1,-1-1 1,0 0-1,0 0 1,-5 9 0,7-16-31,0 0 0,0-1-1,0 1 1,0 0 0,0 0 0,-1-1 0,1 1 0,-1-1 0,1 1 0,-1-1 0,0 1 0,1-1 0,-1 0 0,0 0-1,0 0 1,0 0 0,0 0 0,0-1 0,0 1 0,0 0 0,0-1 0,0 1 0,0-1 0,0 0 0,-1 0 0,1 0-1,0 0 1,0 0 0,-2-1 0,-5-1 16,0 0 1,1-1-1,0 0 0,-1-1 0,1 0 0,0 0 1,1 0-1,-11-9 0,-6-6 34,-24-25-1,-5-6-155,25 24 227,22 19-222,-1 0 0,-13-10 1,11 11-325,12 6 190,12 9 200,-6-2 169,0 0 0,1 0-1,0-1 1,0 0 0,17 7 0,-5-5 78,40 11 0,-38-13-176,146 32 890,-129-31-713,0-1 0,50-1 0,-78-6-268,0 0-1,0 0 1,-1-2 0,1 1 0,-1-2-1,15-5 1,69-35-549,-60 26 316,3-4-2148,-15 8-1501,0 2-4043,-9 8 3726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4:15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22 3648,'6'-2'10353,"-6"3"-10107,17 2 2015,-11-1-2250,-1-1 1,0 1-1,0 0 0,9 5 1,7 8 117,2-2 0,0 0 1,0-1-1,1-1 0,1-1 0,0-1 0,0-1 1,1-2-1,-1 0 0,1-2 0,1-1 1,34 1-1,-47-5-25,1 1 0,-1-2 0,0 0 0,0 0 0,0-2 0,0 0 0,0 0 0,-1-1 0,0-1 0,0 0 0,24-16 0,-36 22-90,0-1 1,0 0-1,0 1 1,0-1-1,0 0 0,0 0 1,0 0-1,0 0 1,0 0-1,0 0 1,-1 0-1,1 0 1,0 0-1,-1 0 1,1 0-1,-1-1 0,1 1 1,-1 0-1,0 0 1,0-1-1,1 1 1,-1 0-1,0 0 1,0-1-1,0 1 0,0 0 1,0 0-1,-1-1 1,1 1-1,-1-2 1,1 1-13,-1-1 1,0 1-1,0 0 0,0-1 1,0 1-1,0 0 1,-1 0-1,1 0 1,-1-1-1,1 2 0,-1-1 1,0 0-1,0 0 1,0 0-1,0 1 1,0-1-1,0 1 1,0 0-1,0-1 0,-3 0 1,-2-1-5,0 1 0,0-1 0,1 1 0,-1 1 0,-1-1 0,-9 0 0,-20 0-37,-48 2 0,71 1 30,-1 0 1,2 1-1,-1 1 0,0 1 1,0 0-1,-22 10 0,25-9 45,0 1 0,0 1 0,1 0 0,0 0 0,0 1 0,1 0 0,0 0 0,0 1 0,1 1 0,0-1 0,-7 13 0,-5 8-66,8-14-4,1 2-1,-16 33 1,20-33 167,-5 10-12,1 0 0,-12 56 0,22-80-82,0 0-1,1 0 1,-1 0-1,1 0 1,0 1-1,1-1 1,-1 0-1,2 7 1,-1-9 9,0 1-1,0 0 1,1 0-1,-1-1 1,1 1 0,-1-1-1,1 1 1,0-1-1,0 0 1,0 0 0,0 0-1,1 0 1,3 3-1,0-1 19,-1-1-1,1 0 1,0 0-1,0-1 1,0 0-1,0 0 1,11 2-1,50 3-1,-48-5-65,33 5 1,-30-2-202,-5-2 271,26 10 0,-36-11-83,-5-2 25,0 1-1,-1-1 1,1 1-1,-1-1 0,1 1 1,-1-1-1,0 1 1,3 1-1,-3-1 65,-6 4 111,-3 2-133,1 0-1,-1-1 1,0 1 0,-1-2-1,0 1 1,0-1-1,0-1 1,-17 7-1,-4 3 94,-14 2-257,0 1 190,25-12-35,17-5-76,0 0 1,1 0-1,-1 1 1,0-1 0,1 1-1,-1-1 1,0 1-1,1-1 1,-1 1-1,1 0 1,-1 0-1,1 0 1,-1 0 0,1 0-1,0 0 1,-2 2-1,3-3 30,0 0 0,0 0 0,0 0 0,0 1-1,0-1 1,0 0 0,0 0 0,0 0 0,0 1-1,0-1 1,0 0 0,0 0 0,0 0 0,0 1-1,0-1 1,0 0 0,0 0 0,0 0 0,0 1-1,0-1 1,0 0 0,0 0 0,1 0 0,-1 1-1,0-1 1,0 0 0,0 0 0,0 0 0,0 0-1,1 0 1,-1 0 0,0 1 0,0-1 0,0 0-1,1 0 1,-1 0 0,0 0 0,4 2 16,70 32 26,-54-24-85,-6-2 70,0 1 0,-1 0 1,0 1-1,0 0 1,-1 1-1,18 21 0,56 81-42,-80-104 68,-1-1 0,0 1 0,0 0 1,-1 1-1,0-1 0,-1 1 0,4 17 1,-6-22-15,0 0 0,0 1 0,-1 0 0,0-1 0,0 1 0,-1-1 0,1 1 0,-1-1 0,0 1 0,-1-1 0,0 0 0,1 0 0,-1 1 0,-1-1 0,-4 7 0,4-8 1,0 0 1,0-1-1,0 0 0,-1 0 0,1 1 0,-1-2 1,0 1-1,0 0 0,0-1 0,0 0 0,0 0 1,0 0-1,-1-1 0,1 1 0,-1-1 0,1 0 1,-6 1-1,-2-1 25,-1 0 0,1 0 0,0-2 1,-1 1-1,-16-4 0,10 0 0,-32-14 0,8 4-18,-33-4-384,35 9-1536,39 9 1574,-1-1-568,0 0 0,0 1 0,0-1 0,0 0 0,0 0 0,-3-2 1,5-2-1196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4:17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1 206 3968,'3'3'9662,"6"-8"-4201,7-4-5177,-12 7-85,1 0 0,-1-1 1,1 2-1,0-1 0,6-1 0,27-7 12,-25 7-184,0 0 1,20-3-1,197 1 461,1 14-231,-228-9-250,131 14 346,-77-6-220,59 0 0,-42-8 133,-13 2 7,76-9-1,-100 7-247,-16 1 504,-20-1-369,-8-10 288,-30-9-196,-1 0 0,-42-12 1,25 10-327,15 3 145,1-2 0,-38-25 0,66 42-94,11 3 26,0 0-1,0 0 1,0 0-1,1 0 0,-1 0 1,0 0-1,0 0 1,0 0-1,0 0 1,0-1-1,0 1 0,0 0 1,0 0-1,0 0 1,0 0-1,0 0 1,0 0-1,0 0 1,0 0-1,0 0 0,0 0 1,0 0-1,0 0 1,0 0-1,0 0 1,0 0-1,0-1 0,0 1 1,0 0-1,0 0 1,0 0-1,0 0 1,0 0-1,0 0 1,0 0-1,0 0 0,0 0 1,0 0-1,0 0 1,0 0-1,0 0 1,-1 0-1,1 0 0,0 0 1,0 0-1,0-1 1,0 1-1,0 0 1,0 0-1,0 0 0,0 0 1,0 0-1,0 0 1,0 0-1,0 0 1,0 0-1,0 0 1,0 0-1,-1 0 0,1 0 1,0 0-1,16 0 1,22 2 0,73 10-270,122 17 208,-217-25-55,1 0 1,24 11-1,-41-15 121,0 0 0,1 0 0,-1 1 0,0-1 0,1 0-1,-1 0 1,0 1 0,0-1 0,1 0 0,-1 1 0,0-1 0,0 0 0,0 1 0,1-1 0,-1 1 0,0-1 0,0 0 0,0 1 0,0-1-1,0 1 1,0-1 0,0 0 0,0 1 0,0-1 0,0 1 0,0-1 0,0 0 0,0 1 0,0-1 0,0 1 0,0-1 0,0 0 0,-1 1-1,1-1 1,0 0 0,0 1 0,0-1 0,-1 0 0,1 1 0,0-1 0,-1 1 0,-10 14 209,5-9-204,-1 0 1,1-1-1,-1 1 1,0-1 0,-14 7-1,-43 16 98,8-3-103,12-3 220,-58 39 0,88-51-162,1 0-1,0 1 1,0 1-1,1 0 1,1 0-1,0 1 1,-18 28-1,19-22 86,8-14-147,-1 0 0,0 0 0,0-1 1,-6 8-1,10-15 122,0 0 0,0 0 1,0 0-1,0 0 1,-1 0-1,0 0 0,0 0 1,0-5-1,0-42 198,0 32-196,-1-7-90,-5-27-1,3 29-48,0-22-1,8 15 52,-2 17-1914,-2 1-5142,1 32-449,5-3 4458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4:18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12 2496,'-1'-12'14005,"-3"17"-11639,-5 10-2364,-51 80 2126,40-55-1503,3 2 0,-23 76 1,21-55-134,11-34-229,1 1 0,-5 53 0,8-48-19,2 1 0,3 37 0,0-60-185,0 0 0,1-1 0,1 1 0,0 0 0,1-1 1,0 1-1,0-1 0,13 22 0,-15-30-8,0-1 1,0 1 0,1-1-1,-1 0 1,1 0-1,0 0 1,0 0-1,0-1 1,0 1-1,0-1 1,0 1 0,1-1-1,-1 0 1,1 0-1,-1-1 1,1 1-1,0-1 1,0 0-1,0 0 1,0 0 0,0 0-1,0-1 1,0 0-1,0 0 1,0 0-1,5 0 1,9-3 97,0-1 1,0-1 0,-1 0-1,0-1 1,26-12-1,79-51 146,-106 59-223,171-117 141,-169 113-110,29-30 1,-41 38-73,0-1-1,-1 0 1,0 0 0,-1 0 0,1-1 0,-1 1 0,6-17-1,-7 12-36,0-1 0,0 0 0,-1 1 0,-1-1 0,0 0 0,-2-18 0,-1 3-197,-13-55 0,11 66 143,-1 0 0,-1 0 0,0 0 0,-1 1 0,-1 0-1,-12-18 1,15 26 16,-1 0 0,1 1 0,-1-1-1,-1 2 1,0-1 0,0 1 0,0 0 0,0 0-1,-1 1 1,0 0 0,0 0 0,-1 1 0,-14-5-1,23 8 46,-25-6-86,-43-9 0,60 15 24,0 0 1,-1 0 0,1 1-1,-1 0 1,0 1 0,1 0-1,0 0 1,-1 1 0,-12 3-1,11 0-212,1-1-1,0 1 1,0 0-1,0 1 1,0 0 0,1 0-1,0 1 1,1 0-1,-1 1 1,1 0-1,-11 16 1,5-4-1251,1 1 0,1 0 0,1 0 0,-8 26 0,3 1-806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4:29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43 2080,'0'-1'79,"0"0"0,0-1 1,1 1-1,-1 0 0,0 0 0,1 0 0,-1-1 1,1 1-1,-1 0 0,2-2 0,2-6 917,-4 5-195,-2-11 5250,-1 22-6216,-13 61 1042,-14 118-1,9-47 86,-4 2-62,-33 170 557,27-114-188,27-175-479,1-17-111,0-14-345,1-6-225,1 0 0,0 0-1,3-25 1,-1 2 48,-1 34-148,0-22 61,0 0 0,2 0-1,6-31 1,25-93-289,-16 51 290,33-154 306,-41 212-299,-2 8-114,2 0 1,0 1 0,19-41-1,-21 58 16,-6 11-14,1 1 0,-1-1 0,1 1-1,0-1 1,0 1 0,0 0 0,0-1 0,1 1-1,-1 0 1,1 1 0,-1-1 0,1 0-1,0 1 1,4-3 0,-4 3 36,-1 1 0,1-1 1,0 1-1,0 0 0,0 0 0,0 0 1,-1 0-1,1 0 0,1 0 0,-1 1 0,0 0 1,0-1-1,0 1 0,0 0 0,0 1 0,0-1 1,0 0-1,0 1 0,0 0 0,0 0 0,0 0 1,0 0-1,0 0 0,-1 0 0,1 1 0,0 0 1,-1-1-1,5 4 0,-1 1 10,1 1 1,-1-1-1,0 1 0,0 0 1,-1 1-1,8 15 0,22 53 3,-12-13 103,-3 2-1,13 76 0,-30-121-39,-1 0 0,-1 0 0,0 0 0,-2 1 0,0-1 0,-1 0 0,-2 0 0,0 0 0,-9 26 0,-2-1 318,-3-2 0,-43 79 0,54-110-279,-1 0 0,0 0 0,-1 0-1,0-1 1,-1 0 0,-12 10 0,15-15-61,0-1 0,-1 1 0,1-1 0,-1-1 0,-1 0 0,1 0 0,0 0 1,-1-1-1,0 0 0,-13 2 0,-13-1-51,-60-1-1,83-3-13,9-1-149,-1 1-1,1-1 1,0 1-1,0-1 1,1 0-1,-1 0 1,-4-2 0,7 3 9,-1 0 1,1 0-1,0 0 1,-1 0 0,1 0-1,-1-1 1,1 1-1,0 0 1,-1 0 0,1 0-1,0-1 1,-1 1-1,1 0 1,0-1-1,0 1 1,-1 0 0,1 0-1,0-1 1,0 1-1,-1-1 1,1 1 0,0 0-1,0-1 1,0 1-1,0 0 1,0-1-1,-1 1 1,1-1 0,0 1-1,0 0 1,0-1-1,0 1 1,0-1 0,0 1-1,0-1 1,1 1-1,-1 0 1,0-1-1,0 1 1,0 0 0,0-1-1,0 1 1,1-1-1,-1 1 1,0 0 0,0-1-1,0 1 1,1 0-1,-1-1 1,0 1-1,1 0 1,-1 0 0,0-1-1,1 1 1,-1 0-1,0 0 1,1 0 0,-1-1-1,0 1 1,1 0-1,0 0 1,12-5-2353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4:31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119 133 5728,'-27'0'4357,"24"0"-4169,1 1-1,0 0 1,-1-1 0,1 1-1,-1 0 1,1 0 0,0 0-1,-1 0 1,1 1 0,0-1-1,0 1 1,0-1 0,0 1-1,0 0 1,-2 3 0,-3 4 3,2-1 0,-1 1-1,1 1 1,0-1 0,1 1 0,0-1 0,1 1 0,0 0 0,-2 13 0,2-8-71,1 1 0,1-1 0,1 0 0,0 0 0,4 29 0,-1-24 111,1 0 1,2-1 0,11 31-1,-13-40-112,0-1 0,1 0 0,1 0 1,-1-1-1,1 1 0,0-1 0,1 0 0,0-1 0,9 8 0,-15-14-78,1 0-1,-1 0 1,1 1 0,0-1-1,-1 0 1,1-1 0,0 1-1,0 0 1,0 0 0,0-1-1,-1 1 1,1-1-1,0 0 1,0 0 0,0 1-1,0-1 1,0 0 0,0 0-1,0-1 1,0 1 0,0 0-1,0-1 1,0 1-1,0-1 1,0 0 0,0 0-1,-1 1 1,1-1 0,3-2-1,-1-1 22,0 1-1,0-1 1,0 0-1,-1 0 1,1 0 0,-1 0-1,0 0 1,0-1-1,3-7 1,2-6 18,-1-2 0,0 1 0,-2-1 0,0 0 0,-2 0 0,0 0 0,-1 0 0,-1-1 0,-1 1 0,0-1 0,-2 1 0,-4-21 0,5 37-120,-1-1 0,0 1 0,0 0 0,0-1 0,0 1 0,-1 0 1,1 0-1,-1 1 0,0-1 0,0 1 0,0-1 0,-1 1 0,1 0 0,-5-3 0,5 4 18,0 0 0,0 0 0,0 0 0,0 0 0,0 0-1,-1 1 1,1 0 0,-1 0 0,1-1 0,-1 2 0,1-1-1,-1 0 1,1 1 0,-1 0 0,0 0 0,1 0 0,-8 1-1,3 0-214,-13 3 72,21-4 163,0 0 0,-1 0 0,1 0-1,0 0 1,-1 1 0,1-1-1,0 0 1,0 0 0,-1 0-1,1 1 1,0-1 0,-1 0 0,1 0-1,0 1 1,0-1 0,0 0-1,-1 0 1,1 1 0,0-1 0,0 0-1,0 1 1,0-1 0,0 0-1,-1 1 1,1-1 0,0 0 0,0 1-1,0-1 1,0 0 0,0 1-1,0-1 1,0 0 0,0 1 0,0-1-1,0 0 1,0 1 0,1-1-1,-1 0 1,0 1 0,0-1-1,0 0 1,0 0 0,0 1 0,1-1-1,-1 0 1,0 1 0,1-1-1,3 6 47,0 0-1,0 0 1,1 0-1,0-1 1,0 0-1,1 0 1,0 0-1,-1-1 1,1 0-1,1 0 1,-1 0-1,0-1 1,1 0 0,0 0-1,0-1 1,0 0-1,0 0 1,14 2-1,-9-3 37,1 0-1,0-1 1,0 0 0,21-4-1,52-15 176,-42 9-177,124-34 535,-140 34-503,-1-1 1,0-1 0,47-28 0,-69 36-54,0 0 1,0 0 0,0 0-1,0-1 1,-1 1-1,0-1 1,0 0 0,0-1-1,5-8 1,-8 12-65,0 0-1,0 0 1,0 0-1,-1 0 1,1 1 0,-1-1-1,1 0 1,-1 0 0,1 0-1,-1 0 1,0 0-1,0 0 1,0-1 0,0 1-1,-1 0 1,1 0-1,0 1 1,-1-1 0,0 0-1,1 0 1,-1 0 0,0 0-1,0 0 1,0 0-1,0 1 1,0-1 0,0 0-1,-1 1 1,1-1 0,0 1-1,-1 0 1,0-1-1,-2-1 1,1 2-37,0-1 0,-1 1 0,1-1 0,-1 1 0,1 0 1,-1 1-1,0-1 0,1 1 0,-1-1 0,1 1 0,-1 0 0,0 0 0,1 1 0,-5 0 0,-6 1-106,1 1 0,-16 6 0,7-1 76,1 1 0,0 1-1,1 1 1,0 1 0,1 1 0,0 0 0,1 2 0,-17 18 0,27-26 98,1 1 0,0 0 1,1 1-1,0-1 0,0 1 0,1 1 0,0-1 0,1 1 0,0 0 1,0 0-1,1 0 0,0 0 0,1 0 0,0 1 0,1-1 1,0 19-1,1-19 15,0 0 0,1 1 0,0-1 1,0 1-1,1-1 0,1 0 0,0 0 0,0 0 1,1 0-1,0-1 0,1 0 0,0 1 0,1-2 1,-1 1-1,2 0 0,11 11 0,-10-12 65,0-1 0,1 0 0,0-1 0,0 0 0,1 0 0,-1-1 0,1-1 0,0 1 0,1-2 0,20 6 0,-23-8-41,0 0 0,0 0 0,0 0 0,0-1-1,0-1 1,0 1 0,0-1 0,0-1 0,0 1 0,0-1-1,0-1 1,0 1 0,-1-2 0,1 1 0,10-7 0,-4 0 52,-1 0 0,0-1 0,0 0 0,-1-1 0,16-21 0,48-76 225,-44 60-197,-13 17-110,17-36-1,-22 38-203,32-47 0,-46 76 155,0 1 0,0 0 0,0-1 0,0 1 0,0 0 0,0 0 1,1-1-1,-1 1 0,0 0 0,0 0 0,0-1 0,0 1 0,1 0 1,-1 0-1,0 0 0,0-1 0,1 1 0,-1 0 0,0 0 0,0 0 1,1 0-1,-1 0 0,0-1 0,0 1 0,1 0 0,-1 0 1,0 0-1,0 0 0,1 0 0,-1 0 0,0 0 0,1 0 0,-1 0 1,0 0-1,1 0 0,-1 0 0,0 0 0,0 0 0,1 0 0,-1 0 1,0 1-1,0-1 0,1 0 0,-1 0 0,0 0 0,0 0 0,1 0 1,-1 1-1,0-1 0,0 0 0,0 0 0,1 1 0,-1-1 0,0 0 1,0 0-1,0 0 0,0 1 0,1-1 0,-1 0 0,0 1 0,0-1 1,0 1-1,6 21-339,-6-18 327,6 31-14,-1-1 0,-1 41 0,-6 71 87,0-98-113,1-9 224,-3 0 1,-15 75-1,16-104-73,0 0 0,-5 13 0,7-20-23,0-1 1,0 0 0,0 0-1,-1 0 1,1 0 0,0 0-1,-1 0 1,1-1 0,-1 1-1,0 0 1,0-1 0,1 0 0,-1 1-1,0-1 1,0 0 0,-3 2-1,4-3-38,0 0 0,1 0-1,-1 0 1,0 0-1,0 0 1,1 0 0,-1 0-1,0 0 1,0 0 0,1 0-1,-1 0 1,0 0 0,0-1-1,1 1 1,-1 0-1,0 0 1,0-1 0,1 1-1,-1-1 1,-1 0 0,-13-15 176,-5-23-179,20 39-19,-12-30-39,-16-63 0,18 53 11,-5-27 49,15 66-29,0 1 0,0 0 0,0 0 1,0 0-1,0 0 0,0-1 0,0 1 0,-1 0 0,1 0 0,0 0 1,0-1-1,0 1 0,0 0 0,0 0 0,0 0 0,0-1 0,0 1 1,0 0-1,0 0 0,0 0 0,0-1 0,0 1 0,0 0 1,1 0-1,-1 0 0,0-1 0,0 1 0,0 0 0,0 0 0,0 0 1,0 0-1,0-1 0,1 1 0,-1 0 0,0 0 0,0 0 1,0 0-1,1-1 0,8 5-217,16 14 43,-21-15 191,11 8 42,1 0 0,1-1 0,0-1-1,0 0 1,1-2 0,29 10 0,-2-5-24,73 9 1,-89-17-1,0-1 0,0-2 0,37-3 0,-46 0-544,-1-1-1,1 0 0,-1-2 1,0 0-1,35-16 0,-3-5-4063,-2 3 1339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6:58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 9056,'-9'-9'4096,"15"9"-3552,2 6-1728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1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253 845 4064,'-7'5'9162,"12"-5"-8673,1-1 0,-1 0 1,0 0-1,1 0 0,-1-1 0,0 1 0,0-1 0,0-1 0,8-4 0,6-4-147,18-16 0,-11 8 99,-7 4-356,-1 1 0,0-2 1,-1 0-1,14-20 0,53-75 9,-81 107-86,159-254 456,-128 179-167,-27 62-317,-5 11-56,0 0 0,0-1 0,0 1 0,0-1-1,-1 1 1,0-13 0,-1 19 62,0 0 0,0 0 0,0 0 0,0 0 0,0 0 0,0 0 0,0 0 0,0-1 0,0 1 0,0 0 0,0 0 0,0 0 0,0 0 0,0 0 0,0 0 0,0 0-1,0 0 1,0-1 0,-1 1 0,1 0 0,0 0 0,0 0 0,0 0 0,0 0 0,0 0 0,0 0 0,0 0 0,0 0 0,-1 0 0,1 0 0,0 0 0,0 0 0,0 0 0,0 0 0,0 0 0,0 0 0,-1 0 0,1 0 0,0 0 0,0 0 0,0 0 0,0 0 0,0 0 0,0 0-1,-9 3-277,-6 7 53,3 0 127,-17 24 0,13-15 91,-260 323 128,210-255 26,5 3 0,3 3 1,-61 132-1,76-134 75,-16 38 533,45-104 184,6-15-291,8-10-607,0 0-1,0 0 0,0 0 0,0 0 0,0 1 1,0-1-1,0 0 0,0 0 0,-1 0 0,1 0 0,0 0 1,0 0-1,0 0 0,0 0 0,0 0 0,0 1 0,0-1 1,0 0-1,0 0 0,-1 0 0,1 0 0,0 0 0,0 0 1,0 0-1,0 0 0,0 0 0,0 0 0,-1 0 1,1 0-1,0 0 0,0 0 0,0 0 0,0 0 0,0 0 1,0 0-1,0 0 0,-1 0 0,1 0 0,0 0 0,0 0 1,0 0-1,0 0 0,0 0 0,0-1 0,0 1 0,-1 0 1,1-8 575,4-11-481,1 0 0,1 1-1,10-22 1,-14 35-118,4-12-24,1 1 0,1-1 1,1 1-1,1 1 1,0 0-1,1 0 1,0 1-1,1 0 0,1 1 1,0 0-1,0 1 1,2 1-1,19-13 1,183-96-72,-132 78 373,109-74-1,64-71-899,-196 144 595,176-127 240,-215 153-242,0-2-1,-1 0 0,0-2 1,-2 0-1,-1-1 0,20-29 1,3-21-326,-39 67 294,-1 0 0,0-1 0,0 1 0,0-1 0,0 1 0,-1-1 0,1-8 0,-1 10 19,-1-12-278,0 15 302,0 1 0,0 0 0,-1-1 0,1 1 0,0 0 0,-1-1 0,1 1 0,0 0 0,0 0 0,-1-1 0,1 1 0,0 0 0,-1 0 0,1 0 0,-1 0 0,1-1 0,0 1 0,-1 0 0,1 0 0,-1 0 0,1 0 0,0 0 0,-1 0 0,1 0 0,-1 0 0,1 0 0,0 0-1,-1 0 1,1 0 0,0 1 0,-1-1 0,1 0 0,-1 0 0,1 0 0,0 0 0,-1 1 0,1-1 0,0 0 0,-1 0 0,1 1 0,0-1 0,-14 8-88,1-1 0,-15 13 0,-36 24-57,-41 30 138,77-50 8,1 1 0,2 2 0,0 0 0,2 1 0,-30 49-1,38-52 30,1 0 0,2 1-1,0 1 1,2-1-1,1 2 1,1-1 0,-6 43-1,13-62 75,0 1-1,0-1 0,1 1 0,1-1 1,-1 1-1,1 0 0,4 14 0,-3-19-46,-1 0-1,1 0 0,0 1 1,0-2-1,0 1 0,0 0 0,1 0 1,0-1-1,-1 1 0,1-1 1,0 0-1,1 0 0,-1 0 0,1 0 1,-1-1-1,6 4 0,-2-3 51,0 0 0,1 0 0,-1-1 0,0 0 0,1 0 0,-1 0 0,1-1 0,7 0 0,5-1 73,36-4 0,-33 1-114,-1-1 0,0 0 0,0-2 1,-1-1-1,1-1 0,-2 0 1,1-2-1,-1 0 0,0-1 0,-1-2 1,-1 0-1,25-21 0,-33 25-65,38-37-87,-43 40 14,1 0-1,-1-1 1,0 0-1,-1 0 1,7-13-1,-11 20 81,0 0-1,-1 0 0,1 0 1,0 1-1,0-1 1,0 0-1,0 0 0,0 0 1,0 0-1,0 0 1,0 0-1,0 0 1,0 0-1,0 0 0,0 0 1,0 0-1,0 0 1,0 0-1,0 0 0,0 0 1,0 0-1,0 0 1,0 0-1,-1 0 0,1 0 1,0-1-1,0 1 1,0 0-1,0 0 0,0 0 1,0 0-1,0 0 1,0 0-1,0 0 0,0 0 1,0 0-1,0 0 1,0 0-1,0 0 0,0 0 1,0 0-1,0 0 1,0 0-1,0 0 0,0 0 1,0 0-1,0 0 1,0 0-1,0 0 0,0 0 1,0-1-1,0 1 1,0 0-1,0 0 1,0 0-1,0 0 0,0 0 1,0 0-1,0 0 1,0 0-1,0 0 0,0 0 1,0 0-1,-7 4-166,-5 6 109,-1 5 5,2 0-1,0 2 1,-10 17 0,6-7 125,4-10-175,-15 37 0,23-46 117,0 1 0,0 0 0,1-1 0,0 1 0,1 0 0,-1 15 0,2-19 55,0-1-1,1 1 1,0-1-1,0 1 1,0-1-1,0 1 0,1-1 1,0 1-1,0-1 1,0 0-1,5 7 1,-6-10-19,0 1 1,0 0 0,0-1 0,0 1-1,1-1 1,-1 0 0,1 1 0,-1-1-1,1 0 1,0 0 0,-1 0 0,1 0 0,0 0-1,0 0 1,0 0 0,-1-1 0,1 1-1,0-1 1,0 1 0,0-1 0,0 0-1,0 0 1,0 0 0,0 0 0,0 0-1,0 0 1,4-1 0,-1-1-8,0 0 0,0 0 1,-1 0-1,1 0 0,0-1 0,-1 0 1,1 0-1,-1 0 0,0 0 0,0-1 1,0 0-1,-1 0 0,1 0 0,-1 0 0,4-7 1,-5 8-46,0-1 0,0 0-1,-1 0 1,0 0 0,0 0 0,0 0 0,0 0 0,-1 0 0,1 0 0,-1 0 0,0 0 0,0 0 0,-1 0 0,1-1 0,-1 1 0,0 0 0,0 0-1,0 1 1,-1-1 0,-1-5 0,1 6-19,0-1-1,-1 1 1,1-1 0,-1 1-1,0 0 1,0 0 0,0 0-1,0 0 1,0 1-1,0-1 1,-1 1 0,1 0-1,-1 0 1,0 0 0,0 1-1,1-1 1,-1 1 0,0 0-1,0 0 1,-1 0-1,1 0 1,0 1 0,0 0-1,-6 0 1,-7 1 151,15 0-46,12-1-165,65-6 252,-17 0-56,-30 5-113,-8-1-31,-1 0-1,0 2 1,1 1-1,-1 0 1,26 6-1,-41-6 23,-1 0 0,1 0 0,-1 1 0,1-1 0,-1 1 0,0 0 1,0 0-1,0 1 0,0-1 0,0 0 0,-1 1 0,1 0 0,0 0 0,-1-1 0,0 2 0,0-1 0,0 0 0,0 0 0,-1 1 1,1-1-1,-1 0 0,0 1 0,2 5 0,0 6-13,-1 1-1,0-1 1,-1 1 0,-2 19 0,1-16-116,0-18 160,0 0 0,0 0 0,0 0 0,0 0 1,0 0-1,0 0 0,0 0 0,1-1 1,-1 1-1,0 0 0,1 0 0,-1 0 0,0 0 1,1 0-1,-1-1 0,1 1 0,0 0 0,-1 0 1,1-1-1,-1 1 0,1 0 0,0-1 0,0 1 1,-1-1-1,1 1 0,0-1 0,0 1 1,0-1-1,0 1 0,-1-1 0,1 0 0,0 1 1,0-1-1,0 0 0,0 0 0,0 0 0,1 0 1,3 0 130,1 0 1,-1-1 0,0 1-1,1-1 1,5-2-1,-8 2-61,15-4 27,1-1 0,-2-1 0,1 0 1,-1-2-1,0 0 0,23-16 0,2-7-327,40-39 0,-81 71 180,-1-1 1,1 1-1,-1-1 0,1 1 1,-1-1-1,1 1 1,-1-1-1,1 1 0,0-1 1,-1 1-1,1 0 0,0-1 1,-1 1-1,1 0 1,0 0-1,0-1 0,1 12-454,-3-1 446,-1 22-94,1-24 133,0 1 0,0-1-1,2 15 1,0-13 65,0 0 0,1 0 0,1 0 0,-1 0 0,6 11 0,-8-20-32,1 1 0,0 0 0,0-1-1,-1 1 1,1-1 0,0 0 0,1 1-1,-1-1 1,0 1 0,0-1 0,0 0 0,1 0-1,-1 0 1,1 0 0,-1 0 0,1 0 0,-1 0-1,1-1 1,-1 1 0,1 0 0,0-1-1,-1 1 1,1-1 0,0 0 0,0 1 0,-1-1-1,1 0 1,0 0 0,0 0 0,-1-1 0,1 1-1,0 0 1,-1 0 0,1-1 0,0 1 0,-1-1-1,1 0 1,2-1 0,5-3 11,0-1 1,0 0 0,-1-1-1,0 0 1,0 0-1,0 0 1,8-12-1,-8 10-3,37-44 60,-1-2 1,42-73-1,-83 124-136,2-7-4,2 1 1,0-1-1,0 2 0,0-1 1,1 1-1,1 0 0,17-15 1,-23 23 27,-1 0 1,0 0-1,1 1 1,-1-1-1,1 0 1,-1 1 0,1-1-1,-1 1 1,1 0-1,-1 0 1,1 0-1,-1 0 1,1 1 0,3 0-1,36 11-158,-39-12 155,30 14 3,0 2 0,-1 0-1,51 36 1,-19-11-62,-28-21-1,-22-14 222,-1 2 0,13 9 1,-23-16-275,0 1 1,0-1 0,0 0-1,0 0 1,-1 0 0,1 0-1,5 0 1,-5 0-1589,-8-1-1053,3 0 2251,0 0 0,0 0 0,1 0-1,-1-1 1,0 1 0,0 0 0,1-1 0,-1 1 0,0-1 0,-1-1-1,-5-1-1354,-12-1-1396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14.59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2720,'1'3'234,"1"-1"0,-1 0 0,0 1 1,0-1-1,1 0 0,0 0 0,-1 0 0,1 0 0,3 3 0,3 4 390,-6-7-542,-1 0-1,1-1 1,0 1-1,0 0 1,0-1 0,1 1-1,-1-1 1,0 0-1,0 1 1,1-1-1,-1 0 1,1-1 0,2 2-1,5 0 198,-1-1-1,14 1 1,-15-2-70,246-2 1843,-199-1-1875,4 0-219,-3-1-494,1 3 1,91 10 0,-122-5-494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6:58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59 10624,'-25'-30'4832,"30"23"-4192,-1 2-97,1 5-415,0-4-256,10-1 64,-1 1-895,0 4 511,-3-3-3328,-3 6 2112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6:59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1372 4224,'0'0'127,"1"-1"0,-1 1-1,0 0 1,0-1 0,1 1 0,-1-1 0,0 1-1,0 0 1,1-1 0,-1 1 0,0 0 0,1 0 0,-1-1-1,0 1 1,1 0 0,-1 0 0,1-1 0,-1 1-1,1 0 1,-1 0 0,0 0 0,1 0 0,-1 0 0,1 0-1,-1 0 1,1-1 0,24-5 2152,-10 2-1022,2-2-865,-1-1 1,0 0-1,0-1 1,-1-1-1,0 0 1,0-1-1,-1-1 1,0 0-1,19-21 1,-5 0-177,-1-1 1,24-40-1,-2 3-44,9-6 66,69-69-1,-38 57-89,27-29 34,-105 105-93,-1 0 0,14-19 0,-19 19 17,-5 12-105,0 0-1,0 0 0,0 0 0,0 0 0,0 0 0,0 0 0,0 0 0,0-1 0,-1 1 0,1 0 0,0 0 0,0 0 0,0 0 0,0 0 0,0 0 0,0 0 0,0 0 0,0 0 1,0-1-1,0 1 0,0 0 0,0 0 0,-1 0 0,1 0 0,0 0 0,0 0 0,0 0 0,0 0 0,0 0 0,0 0 0,0 0 0,0 0 0,-1 0 0,1 0 0,0 0 1,0 0-1,0 0 0,0 0 0,0 0 0,0 0 0,0 0 0,-1 0 0,1 0 0,0 0 0,0 0 0,0 0 0,0 0 0,-4 2-5,1-1 0,0 1 0,0-1 1,0 1-1,0 0 0,-3 3 0,-19 16 48,0 1 1,1 1-1,1 1 1,1 1-1,2 1 0,-27 42 1,14-8 49,3 0-1,3 2 1,2 2 0,-17 68 0,39-119 117,1-1 1,0 1 0,-1 19-1,3-32-192,0 1 0,0 0-1,0 0 1,0-1 0,0 1-1,0 0 1,0 0 0,1-1-1,-1 1 1,0 0 0,0 0-1,1-1 1,-1 1 0,0 0-1,1-1 1,-1 1 0,1 0-1,-1-1 1,0 1 0,1-1-1,0 1 1,-1-1 0,1 1-1,-1-1 1,1 1-1,0-1 1,-1 0 0,1 1-1,0-1 1,-1 0 0,1 1-1,0-1 1,-1 0 0,1 0-1,0 0 1,0 0 0,-1 0-1,1 0 1,1 0 0,2 0 39,0 0 0,0-1 0,0 0 1,0 0-1,0 0 0,0-1 0,-1 1 1,8-5-1,13-8 102,39-32 0,25-28-2,-48 41-83,47-41-50,81-88 0,65-124 371,-43 37-177,-116 154-42,-57 73-156,33-45 668,-44 57-478,0 0 1,0 0-1,-1-1 1,6-18-1,-10 28-199,-1 0-1,0 0 0,1 0 1,-1 0-1,0 1 0,0-1 1,0 0-1,0 0 0,0 0 1,0 0-1,0 0 0,0 0 1,0 0-1,0 0 0,0 0 1,0 0-1,-1 0 0,1 0 1,0 0-1,-1 0 0,0-1 1,0 1-9,0 1 0,0-1 0,1 1 0,-1-1 0,0 1 0,0-1 1,0 1-1,0 0 0,0-1 0,0 1 0,0 0 0,0 0 0,1 0 0,-1 0 1,0 0-1,0 0 0,-2 0 0,-3 1-7,-1 0 0,1 1 0,0-1-1,-11 6 1,8-3 17,1 0-1,0 1 1,0 0-1,0 1 1,1 0 0,0 0-1,0 0 1,1 1-1,-10 12 1,15-18-10,-23 30 86,1 1 1,2 1 0,-22 46-1,7-15 27,-120 217 408,120-216-463,-144 262 578,133-235 498,47-92-1125,0 0-1,0 0 0,0 0 1,0 0-1,0 0 0,0 0 0,0 0 1,0 0-1,0 0 0,0 0 1,0 0-1,0 0 0,0 0 1,0 0-1,0 0 0,0 0 1,0 0-1,0 0 0,0 0 1,1 0-1,-1 0 0,0 0 1,0 0-1,0 0 0,0 0 1,0 0-1,0 0 0,0 0 1,0 0-1,0 0 0,0 0 1,0 0-1,0 0 0,0 0 1,0 0-1,0 0 0,0 0 1,0 0-1,0 0 0,0 0 1,0 0-1,0 0 0,0 0 1,0 0-1,0 0 0,0 0 1,1 0-1,7-7 225,17-16-54,35-41-113,51-50-131,-86 90 24,1 2 0,45-30 0,-68 49 2,-1 2-35,0-1-1,1 1 0,-1 0 0,0 0 0,0-1 0,1 2 0,-1-1 1,5-1-1,-7 2 57,0 0 1,1 0 0,-1 0 0,0 0-1,1 0 1,-1 0 0,0 0-1,1 0 1,-1 1 0,0-1 0,1 0-1,-1 0 1,0 0 0,1 0-1,-1 1 1,0-1 0,1 0-1,-1 0 1,0 1 0,0-1 0,0 0-1,1 0 1,-1 1 0,0 0-1,3 16-242,-5 12 203,-10 51-1,3-23 130,9-57-74,-10 90 501,10-79-434,0 1 1,1 0-1,0 0 1,1 0 0,5 18-1,-5-21-28,2 3 47,0 0-1,8 16 1,-10-24-69,0-1 0,0 1 0,0-1 0,1 0 1,-1 0-1,1 0 0,0 0 0,0 0 0,0 0 0,0-1 0,7 4 1,2 0 26,0 0 0,1-2 0,0 1 0,0-2 0,0 1 0,0-2 1,15 2-1,96-2 136,-76-2-346,110-6-1540,-115 3-1356,-40 2 2194,1 0-1,-1 0 1,0 0-1,0 0 1,0 0-1,4-2 1,-6 2 304,0 1 1,0-1 0,1 0-1,-1 0 1,0 0 0,0 0-1,0 0 1,0 0-1,0-1 1,1-1 0,3-5-1901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00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13 442 5472,'0'1'110,"0"-1"1,0 1-1,0-1 0,1 1 1,-1-1-1,0 1 0,0-1 1,1 1-1,-1-1 0,0 1 1,1-1-1,-1 0 0,0 1 1,1-1-1,-1 0 1,1 1-1,-1-1 0,1 0 1,-1 1-1,1-1 0,-1 0 1,1 0-1,-1 0 0,1 1 1,-1-1-1,1 0 1,0 0-1,18 3 1107,-17-3-655,10 1-8,-1 0 0,0-1 0,1-1 0,-1 0 0,0 0 0,1-1 0,-1 0 0,0-1 0,0-1 0,-1 1 0,1-2 0,10-5 0,-10 3-345,0 0 0,-1 0 0,0-1 1,0 0-1,-1-1 0,0 0 1,0-1-1,-1 0 0,0 0 0,10-20 1,-3 2 142,-1-2 0,-2 1 0,-1-2 0,-1 1 0,10-63 0,-19 89-317,0 1 0,-1-1 0,1 1 0,-1-1 0,0 0 0,0 1 0,-1-1 0,1 1 0,-1-1 0,1 1 0,-1-1 0,0 1 0,-3-6 0,4 8-30,-1 0-1,1 0 0,-1 0 0,1 1 0,-1-1 0,1 0 1,-1 0-1,0 1 0,0-1 0,1 0 0,-1 1 1,0-1-1,0 1 0,1-1 0,-1 1 0,0-1 1,0 1-1,0 0 0,0-1 0,0 1 0,0 0 1,-1 0-1,-19 3 31,18-3-28,-6 3 27,0 1 0,0-1 0,0 1 0,0 1 0,1-1 0,0 2 0,-10 7 0,11-9-7,-29 25 426,2 0 0,-59 66 1,80-82-269,1 0 0,1 1 1,0 1-1,1-1 0,1 2 1,0-1-1,-11 29 0,19-41-156,0 1 0,1-1-1,-1 1 1,1-1 0,-1 1-1,1-1 1,0 1 0,0-1 0,1 1-1,-1-1 1,1 1 0,0-1-1,-1 1 1,2-1 0,-1 1 0,0-1-1,1 0 1,-1 0 0,1 0-1,0 0 1,0 0 0,0 0 0,1 0-1,-1-1 1,0 1 0,1-1-1,3 3 1,5 3-5,-1-1 0,1-1 0,0 0-1,0 0 1,0-1 0,17 5 0,-5-3-484,0-2 0,0 0 0,1-1 0,35 1 0,-38-5-1157,0 0-1,39-7 1,-37 2-1543,40-15 0,-28 10 590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17:01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13 8896,'-81'-7'4032,"58"1"-3520,31 6 352,12 9-576,33-5 960,14 5-704,49-4-129,-1-1-255,51-4-1375,-6 0 639,50 0-4352,-18 0 2752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4:55.5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1142 1984,'-1'3'6653,"14"2"-4371,20 4-748,-26-8-1344,-1 0 1,0-1-1,0 0 0,1 0 0,-1-1 1,0 1-1,0-1 0,1-1 1,-1 1-1,0-1 0,5-3 0,-1 1 55,-1 0-1,0-1 0,0 0 1,0 0-1,14-12 0,-15 9-82,0-1-1,-1 1 1,0-1 0,0-1-1,-1 1 1,0-1 0,-1 0-1,5-14 1,28-90 741,-36 105-781,16-47 322,7-28-35,-24 82-388,28-104 65,-29 106-85,0 0 0,0 0-1,0-1 1,1 1 0,-1 0 0,0 0 0,0 0-1,0 0 1,0 0 0,0 0 0,0 0 0,0 0-1,0 0 1,0 0 0,1 0 0,-1 0 0,0 0-1,0 0 1,0 0 0,0 0 0,0 0 0,0 0-1,0 0 1,0 0 0,1 0 0,-1 0 0,0 0-1,0 0 1,0 0 0,0 0 0,0 0 0,0 0-1,0 0 1,0 0 0,1 0 0,-1 0-1,0 0 1,0 0 0,0 0 0,0 0 0,0 0-1,0 0 1,0 0 0,0 0 0,0 1 0,0-1-1,4 3 16,-1 0-1,1 0 0,-1 0 0,0 0 0,0 1 1,-1 0-1,1-1 0,-1 1 0,0 0 1,0 0-1,0 1 0,2 4 0,3 12 87,4 25 1,-8-35-148,5 25 56,5 58 1,-12-78 34,0-1-1,-2 1 0,0-1 1,0 1-1,-1-1 1,-6 21-1,5-28 48,0 0-1,0 0 1,0-1 0,-1 1-1,-7 8 1,9-12-12,-1-1 0,1 0 1,-1 1-1,0-1 0,0-1 0,-1 1 1,1 0-1,-1-1 0,1 0 0,-1 0 0,-6 3 1,-3 0-29,0-1 1,0 0 0,0-2-1,-14 3 1,21-5-44,-1 0 1,0 0-1,1 0 1,-1 0-1,0-1 1,1 0-1,-1-1 1,1 0-1,-13-5 1,10 5 45,-3-2-125,12 3 61,0 1 0,0 0 0,-1 0 0,1 0 0,0-1 0,0 1 0,0 0 0,-1-1 0,1 1 0,0 0 0,0 0 0,0-1 0,0 1 0,0 0 0,0-1 0,0 1 0,-1 0 0,1-1 0,0 1 0,0 0 0,0-1 0,0 1 0,0 0 0,0-1 0,1 1 0,-1 0 0,0-1 0,0 1 0,0 0 0,0 0 0,0-1 0,1 0 0,-1 0-23,0 0-14,1 0 1,-1 1-1,0-1 1,1 0-1,-1 1 1,0-1-1,1 0 1,-1 0-1,1 1 1,-1-1 0,1 1-1,-1-1 1,1 0-1,0 1 1,-1-1-1,1 1 1,0 0-1,-1-1 1,2 0-1,2-1 91,17-9-125,0 1 0,0 1 0,1 1 0,29-7 0,95-20 172,24-7-9,-140 32-96,-1 0 0,0-2-1,42-24 1,-56 28 20,73-48-8,-77 47 77,0 1 0,-1-1 0,0-1 0,0 0 0,10-15 0,-19 24-165,6-11 526,-8 7-46,-8 7-318,0 2-104,0 1 0,1 0 0,0 0-1,0 1 1,0 1 0,0-1 0,1 1 0,-8 10 0,-12 10 23,-75 62-166,37-33-38,53-46 195,1 0-1,-12 17 1,20-25 8,1 1-1,0 0 1,0 1 0,0-1 0,0 0-1,0 0 1,1 1 0,-1-1 0,1 1-1,0-1 1,0 1 0,1 0 0,-1-1-1,1 1 1,-1 4 0,2-5 24,-1-1-1,1 0 1,0 0-1,-1 0 1,1 0-1,0 0 1,0 0-1,0 0 1,1 0-1,-1-1 1,0 1 0,1 0-1,-1 0 1,1-1-1,0 1 1,-1-1-1,1 0 1,0 0-1,0 1 1,0-1-1,0 0 1,0 0-1,0-1 1,0 1 0,0 0-1,0-1 1,0 1-1,4-1 1,2 2 75,-1-2 0,1 1 0,-1-1 0,1 0 0,0-1 0,-1 0 0,9-1 0,-9 0-57,0 0 1,0 0 0,0 0-1,-1 0 1,1-1 0,0-1-1,-1 1 1,0-1 0,0 0-1,0 0 1,0-1 0,-1 1-1,1-1 1,-1-1 0,0 1-1,-1-1 1,6-8 0,2-8 74,-1-1 0,-2-1 0,0 1 0,10-46 0,-13 33-355,0 0 0,-1-67 1,-11 124-486,4 6 681,1-1 0,1 1 0,1 0-1,1-1 1,2 1 0,1-1 0,0 0 0,2-1 0,12 31 0,-17-52 94,0-1 0,0 1 0,0-1-1,0 1 1,1-1 0,-1 0 0,1 0 0,5 6 0,-6-8-13,-1 0 0,1 0-1,-1 0 1,1 0 0,-1 0 0,1 0-1,0-1 1,0 1 0,-1 0 0,1-1-1,0 1 1,0-1 0,0 0 0,-1 0-1,1 1 1,0-1 0,0 0 0,0-1-1,0 1 1,0 0 0,2-1 0,11-5 97,0-1 0,0 0 0,-1 0 0,0-2 0,-1 0 0,20-16 0,-11 5-83,-1 0 0,0-2 0,22-31 0,47-76-76,-47 64 95,-43 65-64,35-51 43,31-60-1,-2-25 270,-56 114-289,0 0 0,-2-1 0,0 0 0,3-34 0,-7 39-17,-1 14-59,0 0 1,0 0 0,-1 0 0,0 0 0,1 0-1,-1 0 1,-1 0 0,1 0 0,-1-1-1,1 2 1,-1-1 0,0 0 0,-4-7 0,5 11 40,0-1 0,0 1 0,-1 0 0,1-1 1,0 1-1,-1 0 0,1 0 0,-1-1 0,1 1 0,0 0 1,-1 0-1,1 0 0,-1-1 0,1 1 0,-1 0 1,1 0-1,0 0 0,-1 0 0,1 0 0,-1 0 1,1 0-1,-1 0 0,1 0 0,-1 0 0,1 0 0,0 0 1,-1 0-1,1 1 0,-1-1 0,1 0 0,-1 0 1,1 0-1,0 1 0,-1-1 0,1 0 0,0 0 0,-1 1 1,1-1-1,0 0 0,-1 1 0,1-1 0,0 0 1,-1 1-1,-16 20-284,0 4 53,-80 127-139,83-127 393,1 1 1,1 1 0,1 0 0,-9 38 0,9-15 73,-9 95 0,19-112-89,0 0 0,2 0 0,2-1 0,7 38 0,-8-61 90,1 1 1,0-1-1,0 0 1,1 0-1,0-1 1,0 1-1,1-1 1,11 15-1,-14-21-47,0 0 1,0 0-1,1 0 0,-1 0 0,1 0 0,-1-1 1,1 0-1,0 1 0,-1-1 0,1 0 0,0 0 0,0-1 1,0 1-1,0 0 0,0-1 0,0 0 0,0 0 0,0 0 1,0 0-1,0 0 0,0 0 0,5-2 0,0 0 7,0 0-1,0 0 0,0-1 1,-1 0-1,1-1 1,-1 0-1,8-5 0,-8 4-13,-1 0-1,0-1 1,-1 1-1,1-1 1,-1-1-1,0 1 1,-1-1-1,1 0 0,4-11 1,3-8 110,9-34 1,-20 59-140,32-114-60,-28 94-22,-1-1 0,-1-1 0,-1-24 0,-6 63-705,-3 52 625,2 0 1,7 91 0,-1-146 298,0-1 0,1 0 1,1 0-1,0 0 0,0 0 0,9 18 0,-12-30-116,0 1 1,0-1-1,1 1 0,-1-1 0,0 1 1,0-1-1,1 1 0,-1-1 0,0 1 1,1-1-1,-1 0 0,1 1 0,-1-1 1,1 0-1,-1 1 0,1-1 0,-1 0 1,0 1-1,1-1 0,0 0 0,-1 0 1,1 0-1,-1 1 0,1-1 0,-1 0 0,1 0 1,0 0-1,1 0 7,-1 0 1,1-1-1,-1 1 0,1-1 1,-1 1-1,0-1 0,1 1 1,-1-1-1,0 0 1,3-1-1,0-1 59,0-1-1,0 1 1,0-1 0,7-8-1,6-14-13,-2-1 0,0-1 0,11-34 0,15-27-145,-31 71 99,-4 4-103,2 0-1,-1 1 1,2 0 0,19-24 0,-27 37 62,-1 0 0,0-1 0,1 1 0,-1-1 1,0 1-1,1 0 0,-1 0 0,1-1 0,-1 1 0,0 0 0,1 0 1,-1-1-1,1 1 0,-1 0 0,1 0 0,-1 0 0,1 0 0,-1 0 1,1 0-1,-1 0 0,1 0 0,-1 0 0,1 0 0,-1 0 0,1 0 1,-1 0-1,1 0 0,-1 0 0,1 1 0,-1-1 0,0 0 0,1 0 1,-1 1-1,1-1 0,-1 0 0,0 0 0,1 1 0,-1-1 0,1 0 1,-1 1-1,0-1 0,0 1 0,1-1 0,-1 0 0,0 1 0,0-1 1,1 1-1,-1-1 0,0 1 0,2 3-23,-1-1 0,1 1 0,-1-1 0,0 1 0,1 4 0,2 26-23,-1 0 0,-1 0 1,-2 0-1,-2 0 0,-7 42 0,7-66 110,0 0 1,-1-1-1,-1 1 0,1 0 1,-2-1-1,1 0 0,-1 0 1,-7 10-1,11-18-31,0 0-1,0 1 1,0-1 0,0 0 0,0 0-1,-1 0 1,1-1 0,0 1 0,0 0-1,-1 0 1,1-1 0,0 1 0,-1 0-1,1-1 1,0 1 0,-1-1 0,1 0-1,-1 0 1,1 1 0,-1-1 0,1 0-1,-1 0 1,1 0 0,-1-1 0,1 1-1,-1 0 1,1 0 0,-1-1 0,1 1-1,0-1 1,-1 1 0,1-1 0,0 0 0,-3-1-1,0-1 4,-1 0 0,0 0 0,1 0 0,0 0 0,0-1 0,0 0 0,0 0 1,-5-8-1,-1-2-456,-1 0 1,-12-13 0,29 30 364,0 1 0,0-1 1,0 0-1,1-1 0,0 0 0,-1 0 0,1 0 1,11 1-1,-4-4 101,1 0-1,0-1 1,-1-1 0,1 0 0,-1-1 0,0 0-1,0-2 1,23-11 0,-12 3 41,0-1 1,0-2-1,34-30 1,-31 21-30,-2-1 0,43-56 0,34-70 107,-64 93-135,23-43 133,-48 78-144,-1 1 1,-2-1 0,10-30 0,-3 7-148,34-94 417,-47 129-434,-2 0 0,0 0 0,0-1 1,0-15-1,-10 51-260,-22 62 338,6-20 124,-112 490 87,131-535-131,-37 164 126,31-149-88,-1-1-1,-1 0 1,-22 40-1,25-59 31,0 0-1,0 0 0,-1-1 1,-1-1-1,0 0 0,-1 0 1,0-1-1,-22 16 0,30-25-12,0 0-1,0 0 1,0 0 0,0-1-1,0 0 1,0 0-1,-1 0 1,1 0-1,0-1 1,-1 1 0,1-1-1,0 0 1,-1 0-1,1-1 1,0 1-1,-1-1 1,1 0 0,0 0-1,0-1 1,0 1-1,0-1 1,-5-2 0,-4-3-4,8 4-64,0 1 1,0-1 0,0 0 0,-7-7 0,11 9-5,-1-1 1,1 1 0,0-1-1,0 1 1,0-1 0,0 0-1,0 1 1,0-1 0,0 0-1,0 0 1,1 0 0,-1 0-1,1 0 1,-1 0 0,1 0-1,0 0 1,0-2 0,0 2 11,0 0 1,1 0 0,-1 1 0,1-1 0,-1 0 0,1 1 0,-1-1 0,1 1-1,0-1 1,0 1 0,0-1 0,0 1 0,0-1 0,0 1 0,0 0 0,1-1-1,-1 1 1,3-2 0,4-3-17,1 1-1,12-6 1,0-1-69,-5 3-16,28-11 1,7-3 59,-30 12-27,-8 5 105,-1 0 1,0-1-1,0 0 1,-1-1 0,0-1-1,11-10 1,-4-3-9,-1-1-1,-1 0 1,23-46 0,9-14-28,-21 41 34,43-61-36,-58 87 35,1 0 1,1 1 0,0 1 0,18-14 0,32-25-219,-62 51 106,-4 4-188,-9 10-159,-2 8 390,0 1 1,1 0 0,0 0-1,2 1 1,-11 35 0,12-26 66,1-6 76,0 1 0,2 0 0,1 0 0,-2 43 0,7-66-76,0-1-1,0 1 1,0-1 0,1 0-1,-1 1 1,1-1-1,-1 0 1,1 1 0,0-1-1,0 0 1,0 0-1,0 0 1,0 0 0,3 3-1,-3-4-8,0 0-1,1 1 0,-1-1 1,0 0-1,1-1 0,-1 1 1,1 0-1,-1 0 1,1 0-1,-1-1 0,1 1 1,-1-1-1,1 0 0,0 1 1,-1-1-1,1 0 1,0 0-1,-1 0 0,1 0 1,0 0-1,-1 0 0,3-1 1,4-1 51,0 0-1,-1 0 1,1-1 0,0 0-1,-1-1 1,0 1 0,10-8-1,47-39 202,-54 42-245,97-97 106,-5 3-261,-90 92 201,12-11 52,-22 20-130,-1-1-1,1 1 1,0 0-1,0 0 1,0 1 0,0-1-1,0 0 1,0 1 0,0-1-1,0 1 1,3-1-1,-4 1 2,-1 0-1,1 0 0,-1 1 1,1-1-1,-1 0 0,1 0 0,-1 1 1,1-1-1,-1 0 0,1 1 1,-1-1-1,0 0 0,1 1 0,-1-1 1,0 1-1,1-1 0,-1 1 1,0-1-1,1 1 0,-1-1 0,0 1 1,0-1-1,0 1 0,1-1 1,-1 1-1,0-1 0,0 1 0,0-1 1,0 1-1,0-1 0,0 1 1,0-1-1,0 1 0,0 1 0,-3 22-98,3-21 78,-4 14-44,-10 30 0,8-27 37,-4 11 34,-1-1 0,-2 0 1,0-1-1,-2 0 0,-2-1 1,0-1-1,-2-1 0,-37 42 1,-133 110 125,115-108-17,60-55-9,8-10-40,1 0 0,-1 0 0,0 0 0,-6 3 0,10-7-28,1 0 0,-1 0 1,1 0-1,-1-1 0,1 1 1,-1 0-1,0-1 0,1 0 1,-1 1-1,0-1 0,1 0 0,-1 0 1,0 0-1,1 0 0,-1 0 1,0 0-1,0 0 0,1-1 1,-1 1-1,1-1 0,-1 1 0,-2-2 1,4 2-40,-1-1 0,0 0 0,0 1 0,0-1 0,0 0 0,1 0 0,-1 0 0,0 0 0,1 0 0,-1 0 0,0 0 0,1 0 1,-1 0-1,1 0 0,0 0 0,-1 0 0,1 0 0,0 0 0,0-1 0,0 1 0,0 0 0,0 0 0,0 0 0,0 0 0,0 0 0,0-1 0,0 1 0,1 0 0,-1 0 0,0 0 1,2-2-1,-1-1 3,1 0 0,0 0 0,0 0 0,0 0 1,0 1-1,6-7 0,-1 4 24,-1 0-1,1 1 1,0 0 0,0 0-1,0 1 1,8-4 0,50-19 1,-48 21-22,164-50-28,-67 24-69,25-19-234,-133 48 334,-3 2-334,1 0-1,-1 0 0,0-1 1,1 0-1,-1 1 1,0-1-1,0 0 1,0-1-1,-1 1 0,1 0 1,4-6-1,-7 8 142,0-1-1,0 1 1,-1-1-1,1 1 1,0 0-1,0-1 1,0 1-1,-1-1 1,1 1-1,0 0 1,0-1-1,-1 1 1,1 0-1,0-1 1,-1 1-1,1 0 1,0 0-1,-1-1 1,1 1-1,-1 0 1,1 0-1,-1-1 1,1 1-1,0 0 1,-1 0-1,1 0 1,-1 0-1,1 0 1,-1 0-1,1 0 1,-1 0-1,1 0 1,-1 0-1,-20-3-2665,19 3 2303,-23-1-2205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4:55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41 144 2560,'-6'-2'474,"-16"-1"-128,21 3-135,0 0 0,0 0-1,-8 3 8058,44-11-5610,29-5-311,112-6-1,-98 12-1700,264-29 794,122-13-1952,-432 46-558,26-3-1067,-17 5-2779,-16 5 2010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5:09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76 3136,'0'-2'177,"1"0"-1,-1 0 1,0 0 0,1 0-1,0 0 1,-1 0 0,1 0-1,0 0 1,0 0 0,0 0-1,0 0 1,0 0 0,1 0-1,-1 1 1,2-3 0,7-9 2585,0-6 703,-6 8 1966,-4 13-5305,-1-1 1,1 0-1,0 1 1,0-1-1,0 1 0,0-1 1,0 0-1,0 1 1,0-1-1,0 3 1,1 5 71,-16 330 2469,-16 75-2054,21-269-154,10-142-393,0 5-546,-1 1-1,0-1 0,-4 13 1,8-35-8669,6-16 3823,3 11 2708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5:09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42 3392,'-1'-2'281,"1"1"1,0-1-1,0 0 0,0 0 1,0 0-1,0 1 0,0-1 1,1 0-1,-1 0 0,1 1 1,-1-1-1,1 0 0,-1 0 1,1 1-1,0-1 0,1-1 1,7-7 3406,-9 10-3612,0 0 1,0 0 0,0 0-1,0 0 1,0 0 0,1 0-1,-1 0 1,0 0 0,0 0-1,0 0 1,0 0 0,0 0 0,1 0-1,-1 0 1,0 0 0,0 0-1,0 0 1,0 0 0,1 0-1,-1 0 1,0 0 0,0 0-1,0 0 1,0 0 0,0 0-1,0 0 1,1 0 0,-1 0-1,0 0 1,0 1 0,0-1 0,0 0-1,0 0 1,0 0 0,0 0-1,1 0 1,-1 0 0,0 1-1,0-1 1,0 0 0,0 0-1,0 0 1,0 0 0,0 0-1,0 1 1,0-1 0,0 0-1,0 0 1,0 0 0,0 0-1,0 1 1,5 37 893,-2 1 0,-1 0 0,-4 41 1,1-50-644,-27 339 1892,11-237-2043,13-90-38,4-25-538,-6 26 0,6-43 324,0 1 0,0-1 0,0 1 0,0-1-1,0 0 1,0 1 0,0-1 0,0 0 0,0 1-1,0-1 1,0 1 0,0-1 0,-1 0 0,1 1 0,0-1-1,0 0 1,0 0 0,-1 1 0,1-1 0,0 0-1,0 1 1,-1-1 0,1 0 0,0 0 0,-1 1 0,1-1-1,0 0 1,-1 0 0,1 0 0,-7-8-3640,-3-24-1818,4 9 1742,5 1 1296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5:10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69 7648,'-6'-6'2636,"10"6"-265,12 0-952,40-5 2221,32-5-2261,89-14-738,-114 17-2177,-1-1-3340,-62 8 4677,0 0-1,1 0 1,-1 0 0,0 0-1,1 0 1,-1-1-1,1 1 1,-1 0 0,0 0-1,1 0 1,-1 0-1,0 0 1,1 0 0,-1-1-1,0 1 1,1 0-1,-1 0 1,0 0 0,1-1-1,-1 1 1,0 0-1,0-1 1,1 1 0,-1 0-1,0 0 1,0-1-1,0 1 1,1 0 0,-1-1-1,0 1 1,0 0-1,0-1 1,0 1 0,0-1-1,0 1 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5:10.9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15 154 6656,'-12'-18'2144,"12"18"-2060,0-1 0,-1 1 0,1 0 1,0-1-1,0 1 0,0-1 0,-1 1 1,1-1-1,0 1 0,0 0 0,0-1 1,0 1-1,0-1 0,0 1 0,0-1 1,0 1-1,0-1 0,0 1 0,0-1 1,0 1-1,0 0 0,0-1 0,0 1 1,0-1-1,0 1 0,1-1 0,-1 1 1,0 0-1,0-1 0,1 1 0,-1-1 1,0 1-1,0 0 0,1-1 0,-1 1 0,0 0 1,1-1-1,-1 1 0,1 0 0,-1 0 1,0-1-1,1 1 0,0 0 152,1-1 1,-1 0-1,0 1 0,0 0 0,0-1 0,0 1 1,1 0-1,-1 0 0,0 0 0,0 0 0,0-1 1,2 2-1,0 0-47,1 0-1,-1 1 1,0-1 0,0 1 0,0 0 0,0 0 0,-1 0-1,1 0 1,-1 0 0,1 1 0,-1-1 0,0 1-1,1 0 1,2 5 0,2 4 118,0 1 0,5 17 0,-9-22-140,109 335 2319,-110-335-2423,8 28 44,14 52 74,-15-64-102,-7-21-41,-1 0 0,0 0 0,0 1 0,0-1 1,0 0-1,0 0 0,0 5 0,-1-8-10,0 1-1,0-1 1,0 0 0,0 1-1,0-1 1,0 0-1,0 1 1,0-1 0,0 0-1,0 1 1,0-1 0,0 0-1,0 0 1,0 1-1,0-1 1,1 0 0,-1 1-1,0-1 1,0 0 0,0 1-1,1-1 1,-1 0 0,0 0-1,1 1 1,-1-1 2,0 0-1,0-1 1,1 1 0,-1 0-1,0 0 1,0 0 0,0-1-1,1 1 1,-1 0 0,0 0-1,0 0 1,0-1 0,0 1 0,0 0-1,0 0 1,0-1 0,1 1-1,-1 0 1,0 0 0,0-1-1,0 1 1,0 0 0,0-1-1,0 1 1,0 0 0,0 0 0,0-1-1,-1 1 1,2-5 43,-1 1 1,1-1-1,0 1 1,0 0-1,2-6 1,-1 4-66,-1 1 1,0 0 0,0 0 0,1-7 0,24-232 61,-19 200-238,20-62 0,-27 104 128,1 0 0,-1 0 0,1 1 0,0-1 0,-1 0 0,1 1 0,0-1 0,0 1 0,0-1 0,0 1 0,2-2 0,-2 2 27,0 1 1,-1 0 0,1 0 0,-1-1 0,1 1 0,0 0 0,-1 0 0,1 0 0,0 0-1,-1 0 1,1 0 0,0 0 0,-1 0 0,1 0 0,-1 0 0,1 0 0,0 0 0,-1 0 0,1 0-1,0 1 1,-1-1 0,1 0 0,-1 1 0,1-1 0,-1 0 0,1 1 0,-1-1 0,1 0-1,-1 1 1,1-1 0,-1 1 0,1-1 0,-1 1 0,1-1 0,-1 1 0,1 1 0,5 6-14,-1 1 1,0 0 0,0 0 0,-1 0-1,0 1 1,3 10 0,5 13 42,164 312 1135,-162-316-896,-13-28 16,4-5 586,2-8-610,0-1 0,-1 1-1,-1-1 1,8-26-1,-2 7-151,92-224-22,12 33-159,-94 186-2251,25-34 0,-37 54-891,1-2-3502,-10 19 6479,0-1 0,1 1 0,-1-1 0,1 1 0,-1 0 0,1-1 0,-1 1 0,1 0 0,-1-1 0,1 1 0,-1 0 0,1-1 0,-1 1 0,1 0 0,-1 0 1,1 0-1,-1 0 0,1-1 0,0 1 0,-1 0 0,1 0 0,-1 0 0,1 0 0,0 0 0,-1 1 0,1-1 0,-1 0 0,2 0 0,12 7-3099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16.07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187 0 160,'-8'7'6173,"-32"32"-5813,26-24-234,-1 2 75,-23 20 0,38-37-184,-1 1 1,0-1-1,1 1 1,-1-1-1,1 0 0,-1 1 1,0-1-1,1 0 0,-1 0 1,0 1-1,1-1 0,-1 0 1,0 0-1,1 0 0,-1 0 1,0 0-1,-2 0 653,-1-1-8,4 1-655,1-1 1,-1 0 0,1 0-1,-1 0 1,1 1 0,-1-1 0,0 0-1,1 0 1,-1 0 0,0 0-1,0 0 1,0 1 0,1-1-1,-1 0 1,0 0 0,0 0-1,0 0 1,0 0 0,-1 0-1,1-1 1,0-3 241,-15 0-51,13 5-175,0 0 1,0 0-1,0 0 1,-1 0-1,1 1 1,0-1-1,0 1 0,0-1 1,-3 2-1,-14-2 132,26-5-58,-1 0 0,1 0 0,0 0 0,1 1 1,9-4-1,-7 3-112,0 0 0,10-7 1,-15 7 85,1 1 0,0 1 0,0-1 0,7-2 0,-11 5-311,0 0 1,0 1 0,0-1 0,0 1 0,1-1-1,-1 1 1,0 0 0,0-1 0,1 1 0,-1 1 0,0-1-1,0 0 1,0 0 0,1 1 0,2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5:12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3 304 3136,'0'0'163,"0"0"-1,-1-1 1,1 1 0,0-1-1,0 1 1,-1-1 0,1 1-1,0 0 1,0-1-1,0 1 1,0-1 0,0 1-1,-1-1 1,1 1 0,0-1-1,0 1 1,0-1 0,1 1-1,-1-1 1,0 1 0,0-1-1,0 1 1,0-1 0,0 1-1,1-1 1,-1 1 0,0-1-1,0 1 1,1-1 0,-1 1-1,0 0 1,0-1 0,1 0-1,1 1 420,-1-1 0,1 1 0,0 0 1,-1 0-1,1-1 0,0 1 0,-1 0 0,4 1 0,2-1-1005,62 3 4178,-61-3-3611,-1 0 1,0-1-1,1 0 0,-1-1 1,0 1-1,0-1 0,0-1 1,0 1-1,0-1 1,-1 0-1,1-1 0,-1 0 1,10-7-1,-8 5-63,1 0-1,-2 0 0,1-1 1,-1 0-1,7-8 1,-11 11-57,-1 1 1,1-1-1,-1 0 1,0 0 0,0 0-1,0 0 1,-1 0-1,1 0 1,-1-1-1,0 1 1,0 0 0,0-1-1,-1-6 1,0 7 27,0-13 130,0 0 0,-4-19-1,3 31-180,0 0-1,0-1 1,-1 1-1,0 0 0,0 0 1,0 1-1,0-1 1,-1 0-1,0 1 1,0 0-1,-4-5 0,6 8-12,1 1 0,0-1 0,-1 1 0,1-1-1,-1 1 1,1 0 0,-1-1 0,1 1 0,-1 0-1,1-1 1,-1 1 0,0 0 0,1 0 0,-1 0-1,1-1 1,-1 1 0,0 0 0,1 0 0,-1 0-1,0 0 1,1 0 0,-1 0 0,1 0 0,-1 0 0,0 0-1,1 1 1,-2-1 0,1 1 0,-1 0 1,0 0-1,1 0 1,-1 0-1,1 0 1,-1 0 0,1 1-1,0-1 1,-2 3-1,-2 2 25,0 1 0,1 0-1,-5 11 1,3-3 64,1 0-1,-5 28 1,6-27-40,2-4 16,0 1 0,1 0 1,0-1-1,0 1 0,2 0 1,-1-1-1,2 1 0,0-1 1,0 1-1,1-1 0,1 0 1,0 0-1,0 0 0,9 14 1,-7-15-96,-1-1 110,1-1 0,0 1 0,1-1 0,8 10 0,-13-17-16,0 0 0,0 0 0,1-1 0,-1 1 0,0 0 0,1-1-1,-1 1 1,1-1 0,-1 0 0,1 0 0,0 0 0,-1 0 0,1 0 0,0-1-1,0 1 1,-1-1 0,1 0 0,0 0 0,0 0 0,0 0 0,5-1 0,12-5 88,-1-1 0,0 0 0,-1-2 0,27-15 1,-3 1-112,-9 7 3,8-5 103,0-1 0,39-29 1,40-41-360,-116 88 207,0 1 1,1 0 0,-1 1 0,1-1-1,5-2 1,-9 5 29,0-1 0,0 1 0,0 0 0,0-1 0,0 1 0,0 0 0,0 0 0,1 0 0,-1 0 0,0 0 0,0 0 0,0 0 0,0 0 0,1 0 0,-1 1 0,0-1 0,0 0 0,0 1 0,0-1 0,0 1 0,0-1 0,0 1 0,0 0 0,0-1 0,0 1 0,0 0 0,0 1 0,8 8 171,0 1-1,10 21 1,-14-23-154,0 0 0,1-1 1,0 0-1,0 0 0,1 0 1,12 11-1,-9-12 15,0 0-1,1-1 1,0 0 0,0-1-1,0 0 1,1-1 0,0 0-1,-1-1 1,22 3 0,6-2 119,66-1 0,-75-4-347,-30 1-21,1 0 1,-1 0-1,0 0 1,0 0 0,1 0-1,-1 0 1,0 0-1,1 0 1,-1 0-1,0 0 1,0-1-1,1 1 1,-1 0-1,2-4-3051,-2 4 3051,0 0 1,1 0-1,-1-1 1,0 1-1,0 0 1,0-1-1,0 1 1,-1 0-1,1 0 1,0-1-1,0 1 1,0 0-1,0-1 1,0 1-1,0 0 1,0 0-1,-1-1 1,-6-16-6511,6 14 5163,-4-9-2603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5:12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686 20 6464,'-17'-13'2090,"12"8"-292,5 5-1754,0 0 0,0 0 0,0 0 0,0 0 0,0 0 0,0 0 0,0-1 0,0 1 0,0 0 0,0 0 0,0 0 0,0 0 0,0 0 0,0 0 0,0 0 0,0 0 0,-1 0-1,1 0 1,0 0 0,0 0 0,0 0 0,0 0 0,0 0 0,0 0 0,0 0 0,0 0 0,0 0 0,0 0 0,0 0 0,-1 0 0,1 0 0,0 0 0,0 0 0,0 0 0,0 0 0,0 0 0,0 0 0,0 0 0,0 0 0,0 0-1,0 0 1,0 0 0,-1 0 0,1 0 0,0 0 0,0 0 0,0 0 0,0 0 0,0 0 0,0 1 0,0-1 0,0 0 0,0 0 0,-4 3 94,-8 6 1049,-1 1 1,2 0-1,-19 21 1,18-18-765,-114 127 2466,-54 55-1986,24-47-784,79-75-4345,73-69 3049,0-1-1,-1 1 0,1-1 1,-9 4-1,5-4-1862,6-10-1754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5:15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6 290 5216,'-6'-5'1153,"7"2"597,12 3 1819,3 0-2751,60-8 1464,-46 6-1605,1-1 1,47-12-1,-70 13-579,0-1 0,0 0 0,-1 0-1,1 0 1,-1-1 0,0 0 0,0-1 0,0 1 0,-1-1-1,1-1 1,-1 1 0,0-1 0,-1 0 0,8-10-1,-11 13-62,-1 0 0,1-1 0,-1 1 0,0-1 0,0 1 0,0-1 0,0 1 0,0-1 0,-1 1 0,0-1 0,0 0 0,0 1 0,0-1-1,0 0 1,-1 1 0,1-1 0,-1 1 0,0-1 0,0 1 0,-1-1 0,-2-5 0,3 7-29,0 0 1,0-1-1,-1 1 1,1 0-1,-1 0 1,0 0-1,1 0 1,-1 0-1,0 0 1,0 1-1,0-1 1,-1 1-1,1-1 1,0 1-1,0 0 1,-1 0-1,1 0 1,-1 0-1,1 0 1,-1 0-1,1 1 1,-1-1-1,0 1 1,1 0-1,-1 0 1,0 0-1,1 0 0,-1 0 1,1 1-1,-1-1 1,-2 1-1,0 1-1,0 0-1,0 0 0,0 1 1,1-1-1,-1 1 0,1 0 1,0 0-1,0 0 0,0 1 1,0 0-1,0-1 0,1 1 1,0 0-1,-1 1 0,2-1 1,-1 1-1,0-1 0,1 1 1,-2 5-1,2-4 5,0-1 0,0 1 0,1 0 0,0 0 0,0 0 0,0 0 0,1 0 0,-1 0 0,2 0 0,-1 0 0,1 0 0,0 0 0,0 0 0,0 0 0,1 0 0,3 9 0,1-5 50,1 1 0,0-1 0,0 0 0,1 0 0,0-1 0,1 0 0,13 10 0,-10-9 47,1 0 1,1-1-1,0 0 0,0-1 0,16 6 1,-24-12-45,-1 0 1,1 0-1,0-1 1,0 0-1,0 0 0,0 0 1,-1-1-1,1 0 1,0 0-1,0 0 1,11-3-1,-8 1 25,0-1 0,-1 0 0,1-1 0,-1 0 0,0 0 0,15-10-1,1-5 107,-2 0-1,-1-2 0,32-37 0,-50 54-174,6-7 41,0 0 0,-2-1 0,1 0 1,-1 0-1,8-21 0,-7 10 54,0-1-1,4-30 1,-11 52-113,0 0-1,0 0 1,0 0 0,0 0 0,0 0-1,1 1 1,-1-1 0,0 0-1,1 1 1,-1-1 0,1 1 0,0-1-1,0 1 1,-1 0 0,1 0-1,0 0 1,0 0 0,0 0 0,3-1-1,6-2-67,0 0-1,14-2 1,-23 5 66,15-2-6,0 0 1,1 1-1,0 1 1,-1 0-1,1 2 1,-1 0-1,1 1 1,-1 0-1,30 9 1,-1-2-101,-35-8 234,-1 1-1,0 0 1,13 5 0,-21-7 727,-22 1-901,-72 23-107,78-19 131,0 0-1,1 1 1,-1 1-1,-16 10 1,26-14 23,-8 5-14,0 1-1,-15 14 1,24-20 10,0 1-1,0-1 1,0 1-1,0 0 1,0 0-1,1 0 1,0 1-1,0-1 1,0 1 0,0-1-1,-1 7 1,3-8 8,0-1 0,0 1 1,0 0-1,0-1 1,0 1-1,1 0 1,-1-1-1,1 1 1,0-1-1,0 1 0,0-1 1,0 0-1,0 1 1,0-1-1,1 0 1,-1 0-1,1 1 1,3 2-1,0 0 9,0 0 0,0 0 0,0 0 0,1-1 0,0 0 0,6 3 0,0-1 43,0-1 0,0 0 0,0-1 0,0 0 0,1-1 0,0-1-1,0 0 1,-1 0 0,20-1 0,5 1 25,-29-1-60,0 0-1,0-1 1,0 0-1,0-1 1,16-2 0,-4-2 73,0-1 1,-1-2 0,0 1 0,30-19 0,-13 4-65,43-35 1,-67 48-65,0 1 1,1 0 0,1 1 0,-1 1-1,1 0 1,0 1 0,0 0 0,21-3-1,12 0-13,61-3-1,-28 10 161,-78 1 75,-19-4 298,4 1-495,-1 0 0,1 1 1,-1 1-1,0 0 0,0 1 0,-24 2 0,25-1-97,-5 0 50,1 0 1,-1 2-1,1 0 0,0 1 1,0 1-1,0 0 0,0 2 0,1 0 1,0 0-1,-24 16 0,37-21 54,0 1-1,0-1 0,0 1 1,0-1-1,1 1 1,-1 0-1,1 0 0,-1 0 1,1 1-1,0-1 0,0 0 1,0 1-1,1-1 1,-1 1-1,1 0 0,0-1 1,0 1-1,0 0 1,1 0-1,-1 0 0,1 0 1,0 0-1,0-1 1,0 1-1,1 0 0,-1 0 1,1 0-1,0 0 0,0-1 1,3 7-1,-1-5 13,-1 0 0,1-1 0,0 1-1,0-1 1,1 0 0,0 0 0,-1 0 0,1-1-1,0 1 1,1-1 0,-1 0 0,1 0 0,-1 0-1,1-1 1,0 1 0,0-1 0,0-1 0,0 1-1,0-1 1,0 1 0,7-1 0,8 1 70,1-1 0,0-2 0,-1 0 1,25-4-1,-36 4-45,30-6 313,63-19 0,-81 20-358,-2 1-6,0-1 0,0-1 0,-1-1 0,0-1 0,0 0-1,-1-1 1,0-1 0,-1 0 0,15-15 0,-13 9-29,0-1-1,-1-1 0,16-24 1,-33 42 30,1 0 1,-1 1 0,1-1-1,-1 0 1,1 0 0,-1 1-1,1-1 1,0 0-1,0 1 1,-1-1 0,1 1-1,1-2 1,-2 2 6,1 0 1,-1 0-1,0 0 0,0 1 0,0-1 1,1 0-1,-1 0 0,0 0 1,0 0-1,0 0 0,1 0 0,-1 0 1,0 0-1,0 0 0,0 0 1,0 1-1,0-1 0,1 0 0,-1 0 1,0 0-1,0 0 0,0 0 0,0 1 1,0-1-1,0 0 0,0 0 1,1 0-1,-1 0 0,0 1 0,0-1 1,0 0-1,0 0 0,0 0 1,0 1-1,0-1 0,1 27-405,-1-19 494,0 7-84,1 0 0,1 0 0,6 26 0,-6-32 42,1 0 1,0-1 0,0 1-1,1-1 1,0 0 0,1 0-1,9 12 1,-12-17-13,0-1 0,0 0 0,1 0 0,0 0 0,-1-1 0,1 1 0,0 0 0,0-1 0,0 0 0,0 0 0,0 0 0,0 0 0,0 0 0,0 0 0,0-1 0,0 0 0,0 1 0,1-1 0,-1 0 0,0-1 0,0 1 0,0-1 0,0 1 0,5-2 0,7-3 46,1 0 1,-1-1 0,21-12-1,-28 15-89,16-11 241,1 0 1,40-33 0,37-44-125,-17 16-453,-85 76 347,1-1 0,-1 1 0,1 0 0,-1-1 0,0 1 0,1-1 0,-1 1 0,0 0 0,1 0 0,-1-1 0,0 1 0,0 0 0,0-1 0,0 1 0,1 0 0,-1 1 1,1 21-120,-1 0 1,-4 33-1,3-45 120,-1 1 35,0-1-1,-1 1 1,0-1 0,-1 0 0,0 0 0,-1 0-1,-10 18 1,3-10 111,-1 0 0,-30 34 0,41-50-113,-1 0-1,0 0 0,0 0 1,0-1-1,0 0 0,0 1 1,-1-1-1,1 0 0,-1-1 1,1 1-1,-1-1 0,0 1 1,0-1-1,0 0 0,1 0 1,-1-1-1,-5 1 0,3-1-16,0-1 0,1 0 0,-1 0 0,0 0 0,1 0 0,-1-1 0,1 0 0,0 0 0,-1-1 0,1 0 0,-6-4 0,-3-1 67,-16-15 0,26 20-131,1 0 0,0 0 0,0 0 0,0 0 0,0-1 0,0 1 0,1-1 0,0 0 0,0 0 0,-3-6 1,5 9 43,0 1 1,0-1 0,0 1-1,-1-1 1,1 0 0,0 1 0,0-1-1,1 0 1,-1 1 0,0-1 0,0 0-1,0 1 1,0-1 0,0 0 0,1 1-1,-1-1 1,0 1 0,1-1 0,-1 0-1,0 1 1,1-1 0,-1 1 0,1-1-1,-1 1 1,1-1 0,-1 1 0,1 0-1,-1-1 1,1 1 0,-1-1 0,1 1-1,-1 0 1,1 0 0,0-1-1,-1 1 1,1 0 0,0 0 0,-1 0-1,1 0 1,0 0 0,0 0 0,5-1-24,0 0 0,0 1 0,10 0 0,16 5-37,1 0 0,45 15 0,-50-13 132,32 11 9,-27-8 17,55 11 0,-78-20-40,1 0 1,-1 0 0,1-1-1,-1 0 1,1-1 0,-1 0-1,1-1 1,-1 0 0,17-6 0,-21 6-37,14-5 134,-1 0 0,0-2 1,0 0-1,28-20 0,-42 26-124,-1-1-1,0 0 0,0 0 0,0 0 0,-1 0 0,1 0 0,-1-1 0,0 1 0,4-10 1,-6 10-44,1 0 0,-1 0 1,0 0-1,0-1 0,-1 1 1,1 0-1,-1-1 0,0 1 1,0 0-1,0-1 0,-1 1 1,0 0-1,0 0 0,-1-5 1,1 6-10,0 0 0,0 0-1,0 0 1,-1 0 0,0 0 0,-2-4 0,4 7 31,0 0 0,0-1-1,-1 1 1,1 0 0,0-1 0,-1 1 0,1 0 0,0 0 0,-1 0 0,1-1-1,0 1 1,-1 0 0,1 0 0,0 0 0,-1 0 0,1-1 0,0 1 0,-1 0-1,1 0 1,-1 0 0,1 0 0,0 0 0,-1 0 0,0 1 1,0-1 0,1 0 0,-1 1 0,0-1 0,1 1 1,-1-1-1,1 1 0,-1-1 0,1 1 0,-1-1 0,1 1 0,0 0 1,-1-1-1,1 1 0,-1 0 0,1-1 0,0 1 0,0 0 1,-2 4 9,0-1 1,0 1 0,1 0 0,-1-1 0,1 1 0,1 0 0,-1 0 0,1-1 0,-1 1 0,2 9 0,0-10 2,0 0 1,1 0-1,-1 1 0,1-1 0,0-1 1,0 1-1,0 0 0,0 0 1,1-1-1,-1 1 0,1-1 1,5 6-1,11 6-46,0 0 0,1-1 0,0-1 0,1-1 0,28 12 0,-44-21-50,-2-2-346,0 0 0,1 0 0,-1 0 0,1 0-1,4 0 1,-7 0 104,0-1-1,0 0 1,0 0-1,0 0 1,0 0-1,0 0 1,0 0-1,0 0 1,0 0-1,0 0 1,0-1-1,0 1 1,0 0-1,0-1 1,-1 1-1,1 0 1,0-1-1,0 1 1,0-1-1,0 0 1,1 0-1,-5-10-5508,1 8 4315,-3-14-4285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5:15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22 8384,'-45'-13'4288,"56"13"-6080,-2-5 864,10 1-2112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35:27.4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82 2720,'0'0'101,"0"-12"8907,-7 21-1563,14-7-7168,0-1-1,1 1 1,-1-2-1,1 1 1,-1-1-1,13-2 1,6 1 54,150-10 33,-54 1-307,-36 6 34,315-31 106,-315 15 54,-57 19-571,-30 2 288,-3 6 68,0-1 0,-1 0 0,0 0 0,0 0-1,0 0 1,-8 5 0,-13 14 17,-45 54-16,-3-2 0,-148 115 1,-61 55 778,251-213-860,2 0 0,-45 67 0,53-69-11,5-8-78,1 2-1,1 0 1,1 0 0,1 2-1,-17 54 1,29-76-388,-1 1 1,1 0-1,0 0 0,1 0 0,0 0 1,0 0-1,0 0 0,3 13 0,2-1-4224,12 33 0,-13-42 3120,5 10-2407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2:5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93 821 1248,'-7'0'-1071,"0"2"4374,15-6 2161,1-1-5115,0-1 1,-1 0-1,0 0 1,-1-1-1,9-8 0,9-9 83,38-29 441,-14 13-161,49-52 1,-83 76-557,-1 0 0,-1 0 0,-1-2 0,-1 0 0,0 0 0,-1-1 0,10-27 0,-7 7 257,13-76 0,-4-44-33,-21 148-348,0 5 22,-1 0 0,0-1 1,0 1-1,0-1 1,-1 1-1,0 0 0,0 0 1,-1-1-1,-3-7 0,5 14-54,0 0-1,0 0 0,0 0 0,0-1 0,0 1 0,0 0 1,0 0-1,0 0 0,0 0 0,0 0 0,0 0 0,-1-1 1,1 1-1,0 0 0,0 0 0,0 0 0,0 0 0,0 0 0,0 0 1,0 0-1,-1 0 0,1 0 0,0 0 0,0 0 0,0 0 1,0-1-1,0 1 0,-1 0 0,1 0 0,0 0 0,0 0 1,0 0-1,0 0 0,0 0 0,-1 0 0,1 0 0,0 0 1,0 1-1,0-1 0,0 0 0,0 0 0,0 0 0,-1 0 0,1 0 1,0 0-1,0 0 0,0 0 0,0 0 0,0 0 0,0 0 1,0 1-1,-1-1 0,1 0 0,0 0 0,0 0 0,0 0 1,0 0-1,0 0 0,0 1 0,0-1 0,-7 11-46,5-7 28,-9 20 12,1 1-1,1 1 1,0 0-1,-4 30 1,2-10 23,-54 167 610,-18 82 310,79-281-928,-44 194 625,33-155-372,-41 96 0,46-128-23,-1-1 1,-26 36-1,35-53-201,0-1 1,0 0 0,-1 0-1,1 0 1,-1 0 0,1 0-1,-1 0 1,1-1-1,-1 1 1,0-1 0,0 0-1,0 0 1,0 0 0,0 0-1,-4 1 1,5-2-25,0 0-1,0 0 1,0 0 0,0 0 0,0 0-1,0 0 1,0 0 0,0 0 0,0-1 0,0 1-1,0-1 1,0 0 0,0 1 0,0-1-1,0 0 1,1 0 0,-1 0 0,0-1 0,1 1-1,-1 0 1,0 0 0,-1-3 0,-1-1-24,0 0 0,0 0 1,0-1-1,1 0 0,-1 1 1,2-1-1,-1 0 0,0 0 1,1-1-1,0 1 0,1-1 1,0 1-1,-1-11 0,2 16-5,0-1-1,0 1 0,1-1 0,-1 1 0,0-1 0,1 1 0,0-1 0,-1 1 1,1 0-1,0-1 0,0 1 0,-1 0 0,1-1 0,0 1 0,0 0 1,1 0-1,-1 0 0,0 0 0,0 0 0,0 0 0,1 0 0,-1 0 1,0 1-1,1-1 0,-1 0 0,1 1 0,-1-1 0,4 1 0,5-3-12,1 1-1,-1 0 0,15 0 0,-15 1-28,59-7 634,106-28 0,-140 26-531,0-1 0,35-16 0,-50 18-26,-1-1 0,1-1 0,-2 0-1,29-24 1,-29 18 89,0-2-1,-1 0 1,-1-1 0,19-30 0,-31 42-123,0 1 0,0-1 0,-1 1 0,2-12 0,-3 12 59,1 0 0,-1 0 0,6-9 0,-8 15-58,0 0-1,0 1 0,0-1 1,0 0-1,0 1 1,0-1-1,0 1 1,0-1-1,0 0 1,0 1-1,0-1 1,0 1-1,0-1 1,-1 0-1,1 1 1,0-1-1,0 1 1,-1-1-1,1 0 1,0 1 11,0 0-1,0-1 1,-1 1-1,1 0 1,0 0 0,0 0-1,0-1 1,0 1 0,0 0-1,0 0 1,0 0-1,0-1 1,-1 1 0,1 0-1,0 0 1,0 0 0,0 0-1,0 0 1,0-1 0,-1 1-1,1 0 1,0 0-1,0 0 1,0 0 0,-1 0-1,1 0 1,0 0 0,0 0-1,0 0 1,-1 0-1,1 0 1,0 0 0,0 0-1,0 0 1,-1 0 0,1 0-1,0 0 1,0 0-1,-1 0 1,1 0 0,0 0-1,0 0 1,0 0 0,0 0-1,-1 0 1,1 1-1,0-1 1,0 0 0,-1 0-1,-4 9-128,0 0 0,0 1-1,1-1 1,-6 21 0,-7 45-9,6-25-6,5-19 267,2 0 0,0 0 0,2 34 0,2-55-55,0 0 0,4 17 1,-4-24-12,1 0 1,-1-1 0,1 1-1,0 0 1,0-1 0,0 1-1,0-1 1,0 0 0,1 1-1,-1-1 1,1 0 0,-1 0 0,1 0-1,0 0 1,0 0 0,2 2-1,-2-4-33,-1 1-1,0-1 0,1 0 0,-1 1 1,1-1-1,-1 0 0,1 0 1,-1 0-1,0 0 0,1 0 0,-1 0 1,1 0-1,-1-1 0,0 1 0,1-1 1,-1 1-1,1-1 0,-1 1 1,0-1-1,0 0 0,1 1 0,-1-1 1,0 0-1,0 0 0,0 0 0,1-1 1,6-5 74,0 0-1,8-12 1,-12 15-52,12-17-18,26-43 1,-26 38 7,20-26 0,-12 22-95,-6 6 75,40-41-1,-55 64-28,-1-1 0,0 0 1,1 1-1,-1 0 0,0-1 0,1 1 1,3-1-1,-6 2 9,1-1 0,-1 1 0,1 0 0,-1 0 1,1 0-1,-1 0 0,1-1 0,-1 1 0,1 0 0,0 0 0,-1 0 1,1 0-1,-1 0 0,1 0 0,-1 0 0,1 1 0,-1-1 0,1 0 0,-1 0 1,1 0-1,-1 0 0,1 1 0,-1-1 0,1 0 0,-1 0 0,1 1 0,-1-1 1,1 0-1,-1 1 0,0-1 0,1 1 0,-1-1 0,0 0 0,1 1 1,-1-1-1,0 1 0,0-1 0,1 1 0,-1-1 0,0 1 0,0-1 0,1 2 1,0 14 33,0-1 1,0 1-1,-2 0 1,0-1 0,0 1-1,-2 0 1,-6 25 0,-44 105 336,42-117-331,6-20 138,9-10-90,-1 1 0,1-1 0,-1 0 1,0-1-1,0 1 0,0 0 0,0-1 0,6-3 1,54-44-29,-18 13-106,-17 15 35,-9 5-45,0 2-1,40-21 1,-58 34 55,0 0 0,0 1 0,1-1 0,-1 1 0,0-1 0,0 1 0,1-1 0,-1 1 0,0 0 0,1 0 0,-1 0 0,0 0 0,1 0 0,-1 0 0,0 0 0,1 0 0,-1 0 0,0 1 0,3 0 0,-3-1 5,0 1 0,0 0 1,-1 0-1,1 0 0,0-1 0,0 1 0,-1 0 1,1 0-1,0 0 0,-1 0 0,1 0 0,-1 0 1,1 0-1,-1 0 0,1 1 0,-1-1 0,0 2 1,1 4-10,0-1 0,-1 1 0,-1 0 0,1-1 0,-1 1 0,-1 8 0,-3 4 94,-10 23-1,3-7 2,12-35-76,0 0 0,0 1 0,0-1 0,0 0 0,-1 0 0,1 1 0,0-1 0,0 0-1,0 1 1,0-1 0,0 0 0,0 0 0,0 1 0,0-1 0,0 0 0,0 1 0,0-1 0,0 0 0,0 0 0,0 1 0,0-1 0,0 0 0,0 0 0,1 1 0,-1-1 0,0 0 0,0 0 0,0 1 0,0-1 0,1 0 0,-1 0 0,0 1 0,10-4 230,15-15-80,-22 15-232,19-16 87,0 0 1,25-30-1,1 0-88,-26 27-242,-21 90 94,-1-37 204,0 30-142,1-55 195,0 1 1,0 0-1,0-1 1,1 1 0,0 0-1,5 10 1,-7-16-18,1-1-1,0 1 1,-1 0 0,1 0-1,0 0 1,-1 0 0,1-1 0,0 1-1,0 0 1,0-1 0,0 1-1,0-1 1,0 1 0,0-1 0,0 1-1,0-1 1,0 0 0,0 0-1,0 1 1,0-1 0,0 0 0,0 0-1,0 0 1,0 0 0,0 0-1,0 0 1,0 0 0,0-1 0,0 1-1,0 0 1,0 0 0,2-2-1,1 1-2,1-1 0,-1 0 0,0 0 0,0 0-1,-1 0 1,8-6 0,18-20 31,-1-1 0,-2-2 0,25-36 0,-46 61-60,-2 1 0,1-1 0,5-11 0,-8 22-232,-3 7 117,1-9 141,-9 20-37,-9 33 0,17-49 36,0-1-1,1 1 0,0-1 1,0 1-1,1-1 0,0 1 1,0-1-1,1 1 1,-1-1-1,4 12 0,-4-16 2,1-1 0,-1 1 0,1-1 0,-1 1 0,1-1 0,-1 0 0,1 1 0,0-1 0,0 0 0,0 1 0,0-1 0,0 0 0,0 0 0,0 0 0,0 0 0,1 0 0,-1 0 0,0 0 0,0-1 0,1 1 0,-1 0 0,1-1 0,-1 1 0,1-1 0,-1 1 0,0-1 0,1 0 0,0 0 0,-1 0 0,3 0 0,3-1 39,0 0 1,0-1-1,0 1 1,0-2-1,-1 1 1,1-1 0,9-6-1,3-3-17,18-15 1,-36 26-36,26-21 49,-1-2-1,-2 0 1,0-2-1,-1-1 1,33-51-1,73-162-398,-84 131 367,-30 72-6,-3 2-8,-2 0 0,-1 0 0,-2-1 0,-1 0 0,-2-1 0,0-50 0,-7 59-237,3 27 230,0 1 0,0 0-1,0 0 1,0 0 0,0 0-1,0-1 1,0 1 0,0 0-1,0 0 1,0 0 0,0 0-1,0-1 1,0 1 0,0 0-1,0 0 1,0 0 0,0 0-1,-1-1 1,1 1 0,0 0 0,0 0-1,0 0 1,0 0 0,0 0-1,-1 0 1,1 0 0,0-1-1,0 1 1,0 0 0,0 0-1,-1 0 1,1 0 0,0 0-1,0 0 1,0 0 0,0 0-1,-1 0 1,-7 12-188,-95 228-221,85-198 430,2 1-1,-18 75 0,-5 92 6,35-180-15,-1 62 1,5-81 38,1-1 0,0 1-1,0-1 1,1 1 0,0-1 0,1 0 0,1 0 0,-1 0-1,8 13 1,-10-20-26,0-1 1,1 0-1,-1 0 0,0 0 0,1 0 0,0 0 0,-1 0 1,1-1-1,0 1 0,0-1 0,0 1 0,0-1 0,0 1 1,0-1-1,0 0 0,0 0 0,1 0 0,-1 0 0,0-1 1,1 1-1,-1-1 0,1 1 0,-1-1 0,1 0 0,-1 0 1,0 0-1,1 0 0,-1 0 0,1-1 0,-1 1 0,1-1 1,2 0-1,2-2 20,-1 0 0,1 0 0,-1-1 1,0 0-1,0 0 0,-1 0 0,1-1 0,-1 1 1,9-11-1,-1-2 1,-2-1 0,0 0 0,0-1 0,-2 0 0,12-34 0,-5 13-159,5 2 212,-15 29-102,-6 81-336,-8 59 224,7-117 154,0-8 18,1 0 0,-1-1-1,1 1 1,0 0 0,0 0-1,1 0 1,0 0 0,3 10 0,-4-15 100,1-1-136,-1-1 0,1 1 0,-1-1 0,1 0 1,-1 1-1,1-1 0,-1 1 0,1 0 0,0-1 0,-1 1 1,1-1-1,0 1 0,-1 0 0,1-1 0,1 1 0,3-3 38,3-4 15,1 0-1,-1-1 1,0 0-1,9-14 1,10-8-20,-1 4-43,0 1 1,59-41-1,-84 65-13,1 0-1,-1 1 1,1-1-1,-1 0 1,0 1 0,1-1-1,-1 1 1,1-1-1,0 1 1,1-1 0,-2 1 5,0 0 1,-1 0 0,1 1 0,0-1 0,-1 0 0,1 0 0,0 0 0,-1 1 0,1-1 0,-1 0-1,1 0 1,0 1 0,-1-1 0,1 1 0,-1-1 0,1 1 0,-1-1 0,1 1 0,-1-1 0,0 1 0,1-1-1,-1 1 1,1-1 0,-1 1 0,0-1 0,0 1 0,1 1 0,0 4 1,1 0 1,-1 0-1,-1 0 1,1 0-1,-1 0 1,0 0-1,0 0 0,-1 1 1,0-1-1,-2 8 1,0 7-66,2 10 89,1-26 45,1 0-1,-1 0 1,0 0-1,-1 0 1,1 0-1,-1 0 0,0-1 1,0 1-1,-1 0 1,-3 8-1,7-12-35,7-5 69,10-8 39,33-32-15,84-97 0,-66 64-246,-64 71 65,1 0 1,-1 0 0,13-8-1,-18 14 56,-1 0 0,0-1-1,0 1 1,0 0 0,1 0 0,-1 0-1,0-1 1,0 1 0,0 0 0,1 0-1,-1 0 1,0 0 0,0 0 0,1 0-1,-1-1 1,0 1 0,0 0-1,1 0 1,-1 0 0,0 0 0,0 0-1,1 0 1,-1 0 0,0 0 0,0 0-1,1 0 1,-1 0 0,0 0 0,0 0-1,1 1 1,-1-1 0,0 0 0,0 0-1,1 0 1,-1 0 0,0 0-1,0 0 1,1 1 0,-1-1 0,0 0-1,0 0 1,0 0 0,1 1 0,-1-1-1,0 0 1,0 0 0,0 0 0,0 1-1,0-1 1,0 0 0,1 0 0,-1 1-1,0-1 1,0 0 0,0 0 0,0 1-1,0-1 1,0 0 0,0 1-1,-2 23-127,0-9 92,-5 108-218,7-113 299,0 0 0,1 1-1,1-1 1,4 19 0,-5-27-42,-1 0 1,1-1 0,-1 1-1,1-1 1,0 1 0,0-1 0,0 0-1,0 1 1,0-1 0,0 0 0,0 1-1,0-1 1,0 0 0,1 0 0,-1 0-1,0 0 1,1 0 0,-1 0 0,1-1-1,-1 1 1,1 0 0,-1-1-1,1 1 1,-1-1 0,1 0 0,0 1-1,-1-1 1,1 0 0,-1 0 0,1 0-1,0 0 1,-1 0 0,1 0 0,0-1-1,-1 1 1,1-1 0,-1 1-1,1-1 1,0 1 0,-1-1 0,0 0-1,3-1 1,14-9 42,-2-1-1,1-1 1,-2 0 0,0-1-1,25-29 1,11-10 36,-25 28-77,-1-1 1,23-32-1,-46 55-3,0 0 0,0 1 0,-1-1 0,1 0 0,-1 0 0,0 0 0,0 0 0,0 0 0,0-1 0,0 1 0,0-5 0,-1 5 0,1 1-12,-1 0-1,0 0 1,0 0-1,0 0 1,0 0-1,0 0 1,-1-4 0,1 5 3,0 0 1,-1 1 0,1-1 0,0 1-1,-1-1 1,1 1 0,-1-1 0,1 1-1,-1-1 1,1 1 0,-1-1 0,1 1 0,-1 0-1,1-1 1,-1 1 0,0 0 0,1-1-1,-1 1 1,1 0 0,-1 0 0,0 0-1,1-1 1,-1 1 0,0 0 0,1 0-1,-1 0 1,0 0 0,1 0 0,-2 0 0,-2 1-16,1-1 0,-1 1 0,0-1 0,0 1 0,1 0 0,-1 0 0,0 1 0,1-1 0,-1 1 0,1 0 1,0 0-1,0 0 0,0 0 0,-5 5 0,0 0 27,1 0 1,1 1-1,-1 0 1,-7 14-1,-9 15-69,1 1 0,2 1-1,2 1 1,2 0 0,2 2-1,-10 44 1,22-76 138,0 0 0,1 0-1,0 18 1,1-26-56,0 0 0,0 1 1,1-1-1,-1 0 0,0 1 1,1-1-1,0 0 0,-1 1 1,1-1-1,0 0 0,0 0 0,0 0 1,0 0-1,1 0 0,-1 0 1,1 0-1,-1 0 0,1-1 1,-1 1-1,1-1 0,3 3 1,-4-4-6,0 1 0,0-1 1,0 0-1,0 1 1,1-1-1,-1 0 1,0 0-1,0 0 0,1 0 1,-1 0-1,0 0 1,0 0-1,0 0 1,1 0-1,-1-1 0,0 1 1,0-1-1,0 1 1,0 0-1,1-1 1,-1 0-1,0 1 1,0-1-1,0 0 0,0 0 1,1 0-1,3-4 30,0 0 0,0 0-1,5-9 1,-10 14-38,13-18 81,-1-1-1,-1-1 0,0 0 1,12-36-1,21-89-35,-31 99-60,-4 16-20,-5 17-8,0 0 1,-1 0 0,0 0-1,1-21 1,-5 28-111,-2 14-148,-16 124-51,-14 86 309,6-72 334,-35 156 334,58-288-620,-44 152 150,38-135-57,-2-1 1,-1-1-1,-22 37 0,30-58-35,0-1 1,-1 1-1,0-1 0,0 0 1,0-1-1,-8 7 0,11-11-43,0 1 0,-1-1 0,1 0 0,0-1 0,-1 1 0,1 0 0,-1-1 0,0 0 0,1 0 0,-1 0 0,0 0 0,0-1 0,1 1 0,-1-1 0,0 0 0,0 0 0,0-1 0,-6 0 0,4-1-4,1 1-1,0-1 1,-1 0-1,1 0 1,0-1-1,0 0 1,0 0-1,0 0 1,1 0-1,-1-1 0,1 0 1,-7-7-1,1-1-8,1-1-1,0 0 1,1-1-1,0 0 1,1 0-1,1-1 0,0 0 1,1 0-1,0 0 1,1-1-1,1 1 0,1-1 1,0 0-1,1-17 1,1 19 1,0 0 0,1 0 0,1 0 0,0 0 0,1 0 1,1 0-1,0 1 0,0-1 0,2 1 0,0 0 0,0 1 0,1 0 1,0 0-1,1 0 0,1 1 0,14-16 0,-4 11-76,0-1-1,2 2 0,0 1 1,0 1-1,1 0 1,1 2-1,0 0 0,1 2 1,26-7-1,-18 6-1820,-12 2-3993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2:5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34 103 6656,'-34'-39'3008,"38"18"-2624,-4 12 576,5 6-608,1-10-224,8 8-96,0-2-896,5 7 480,-4-6-2016,4 6 1312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2:5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46 112 6816,'-14'-12'867,"-15"-12"1316,29 24-2166,0 0 0,0 0 0,-1 0 0,1 0-1,0 0 1,0 0 0,0 0 0,0 0-1,0 0 1,0 0 0,0 0 0,0 0 0,0 0-1,-1 0 1,1 0 0,0 0 0,0 0 0,0 0-1,0 0 1,0 0 0,0-1 0,0 1-1,0 0 1,0 0 0,0 0 0,0 0 0,0 0-1,0 0 1,0 0 0,0 0 0,-1 0 0,1-1-1,0 1 1,0 0 0,0 0 0,0 0 0,0 0-1,0 0 1,0 0 0,0 0 0,0 0-1,1-1 1,-1 1 0,0 0 0,0 0 0,0 0-1,0 0 1,0 0 0,0 0 0,0 0 0,0 0-1,0 0 1,0-1 0,0 1 0,0 0-1,0 0 1,0 0 0,0 0 0,0 0 0,1 0-1,-1 0 1,0 0 0,0 0 0,0 0 0,0 0-1,0 0 1,0 0 0,12-2 948,-5 0-720,224-27 3563,124 22-3477,-299 8-1555,104 15 0,-151-15 606,-7-1 330,0 1 1,0-1 0,0 0-1,-1 1 1,1-1 0,0 1 0,0-1-1,0 1 1,-1 0 0,1 0-1,0 0 1,-1 0 0,1 0-1,2 2 1,1 5-1846</inkml:trace>
  <inkml:trace contextRef="#ctx0" brushRef="#br0" timeOffset="1">66 13 7392,'-29'-12'3360,"29"17"-1824,6-5-1120,-3 0-224,8 0-160,3 0-192,6 0 96,-6 0-1024,0 4 608,-9-4-2560,-1 3 1696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2:5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36 8384,'-53'-18'3808,"48"6"-3328,0 6 320,10 12-544,6-6-672,3 0 224,23 0-1088,7 3 704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2:5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163 913 4320,'-1'-1'247,"-1"1"97,0-1 0,0 1 0,0-1 0,0 0 0,0 0 0,1 0 0,-1 0 1,0 0-1,1 0 0,-3-3 0,4 5-309,0-1 1,0 0-1,0 0 0,0 0 1,0 0-1,0 0 1,0 0-1,0 0 1,0 0-1,0 0 1,0 1-1,0-1 0,0 0 1,0 0-1,1 0 1,-1 0-1,0 0 1,0 0-1,0 0 0,0 0 1,0 0-1,0 0 1,0 0-1,0 0 1,0 0-1,0 0 1,0 0-1,1 0 0,-1 0 1,0 0-1,0 0 1,0 1-1,0-1 1,0 0-1,0 0 0,0 0 1,0 0-1,0-1 1,1 1-1,-1 0 1,0 0-1,0 0 0,0 0 1,0 0-1,0 0 1,0 0-1,0 0 1,0 0-1,0 0 1,0 0-1,1 0 0,-1 0 1,0 0-1,0 0 1,9-6 1280,9-10 84,-16 14-1207,53-52 1549,75-99-1,-14 14-883,-93 110-686,-2 0-1,0-1 1,-2-2-1,-2 0 1,19-47-1,-18 32-80,-3-1 0,-1 0 0,9-69-1,-21 107-86,1-7-12,-3 16 11,0 1 0,0-1 0,0 0 0,0 1 0,0-1-1,0 1 1,0-1 0,0 0 0,0 1 0,-1-1 0,1 1 0,0-1-1,0 1 1,0-1 0,-1 1 0,1-1 0,0 1 0,-1-1 0,1 1-1,-1-1 1,0 0 0,1 1-3,0 0 0,0 0-1,0 0 1,-1 0 0,1 0-1,0 0 1,0-1 0,0 1 0,-1 0-1,1 0 1,0 0 0,0 0 0,0 0-1,-1 0 1,1 0 0,0 0-1,0 0 1,0 0 0,-1 0 0,1 0-1,0 0 1,0 1 0,0-1 0,0 0-1,-1 0 1,1 0 0,0 0-1,0 0 1,0 0 0,0 0 0,-1 0-1,1 1 1,0-1 0,0 0 0,0 0-1,0 0 1,0 0 0,0 1-1,0-1 1,-1 0 0,-3 9-30,4-6 39,-17 48 163,-16 44 67,-41 50 622,32-67-512,-296 528 1609,290-524-1660,-47 72 268,77-121 10,15-28-226,2-7-72,2-6-133,6-5-135,1 1 0,0 0 0,1 0 0,0 1-1,1 0 1,14-11 0,-5 5 42,0 2 1,0 0-1,41-22 0,-7 6-15,181-137-252,-11-22 222,-181 154-60,-20 18 50,31-32 0,-47 42 91,-7 6-105,0 3 5,0-1-1,0 1 0,0 0 1,0-1-1,0 1 1,0 0-1,0 0 0,0 0 1,0 0-1,0 0 1,-1 1-1,-4 7-24,1 0-1,0 0 1,-7 17 0,0 1 31,0-4-11,2 1 0,0 0-1,-11 50 1,16-56 76,2-5 30,0-1 0,-1 25 0,3-33-74,1-1-1,0 0 0,1 0 1,-1 1-1,1-1 0,-1 0 1,1 1-1,0-1 1,0 0-1,1 0 0,-1 0 1,0 0-1,1 0 0,0 0 1,0-1-1,2 4 1,-3-5-1,0 0 1,0 0 0,0 0-1,0-1 1,0 1 0,1 0 0,-1 0-1,0-1 1,0 1 0,1-1 0,-1 1-1,0-1 1,1 1 0,-1-1 0,0 0-1,1 0 1,-1 0 0,0 0-1,1 0 1,-1 0 0,1 0 0,1-1-1,2 0 52,0 0-1,0-1 1,0 0-1,7-4 1,-11 5-50,8-4 43,0-1 0,-1 0-1,0 0 1,0-1 0,0 0-1,-1-1 1,0 0 0,-1 0-1,1 0 1,7-15 0,-6 11-29,-1-1 1,0 0 0,9-27 0,-13 32-28,-1-1 1,0 0-1,0 0 0,-1 0 0,0 0 0,0 0 1,-2-15-1,1 21-21,-1 0 0,0 1 0,0-1 0,0 0-1,0 0 1,0 0 0,-1 1 0,1-1 0,-1 1 0,0-1 0,0 1 0,1-1 0,-2 1 0,1 0 0,0 0 0,0 0 0,-1 0 0,1 1-1,-1-1 1,0 0 0,1 1 0,-1 0 0,0 0 0,0 0 0,0 0 0,0 0 0,1 1 0,-1-1 0,0 1 0,0-1 0,-1 1-1,1 0 1,0 1 0,0-1 0,-5 1 0,5 0 6,0 1 1,-1-1-1,1 1 0,0 0 1,0-1-1,0 1 0,0 1 0,0-1 1,0 0-1,0 1 0,1-1 0,-1 1 1,1 0-1,0 0 0,0 0 0,0 0 1,0 0-1,1 0 0,-3 6 1,3-5 16,0-1 1,0 1 0,1 0 0,-1-1 0,1 1 0,0 0 0,0-1 0,0 1 0,1 0 0,-1 0 0,1-1-1,0 1 1,0-1 0,0 1 0,0-1 0,1 1 0,2 4 0,-2-6 17,-1 0-1,1 0 1,0 0 0,-1 0 0,1-1-1,0 1 1,0-1 0,0 1 0,0-1 0,0 0-1,0 0 1,1 0 0,-1 0 0,0 0-1,0 0 1,1 0 0,-1-1 0,1 1-1,-1-1 1,0 0 0,1 0 0,-1 0 0,1 0-1,-1 0 1,1 0 0,-1-1 0,0 1-1,1-1 1,2-1 0,17-6 66,-1 0 1,0-2-1,0-1 1,-1 0-1,-1-1 1,0-2-1,0 0 1,23-22-1,-33 27-20,0 0 0,0 0 0,11-17 1,-17 22-43,-1 0 0,1-1 0,-1 1 0,0-1 1,0 0-1,-1 0 0,1 1 0,-1-1 0,0 0 0,0 0 1,0-9-1,-1 14-28,0-1-1,0 0 1,0 1 0,0-1-1,0 0 1,0 1 0,1-1 0,-1 0-1,0 1 1,1-1 0,-1 1-1,0-1 1,1 0 0,-1 1-1,0-1 1,1 1 0,-1-1 0,1 1-1,-1 0 1,1-1 0,0 1-1,0-1 1,20-6-75,-14 6 54,0 1-1,0-1 0,0 2 1,8 0-1,7 1 23,-16-2 0,0 0 0,0 1 0,0 0 0,0 0 0,0 1 0,0 0 0,5 2 0,-2 0-23,0 1 0,-1 0 0,0 1 1,0-1-1,7 8 0,-12-9 8,0 0 0,1 0 0,-1 0 1,-1 0-1,1 1 0,0-1 0,-1 1 1,0 0-1,0 0 0,-1 0 0,2 6 1,17 133 259,-19-139-228,-1 0 0,1 0 0,1-1 0,-1 1 0,0 0 0,1 0 0,0-1 0,0 1 0,1-1 0,5 8-1,-8-11-2,1-1 0,0 0-1,0 0 1,0 1-1,-1-1 1,1 0-1,0 0 1,0 0-1,0 0 1,-1 0 0,1 0-1,0 0 1,0 0-1,0-1 1,0 1-1,-1 0 1,1 0-1,0-1 1,1 0 0,14-7 93,-5-2-54,0-1-1,-1 1 1,0-2-1,9-13 1,8-10 15,-9 16-99,0 1 0,2 0 1,25-16-1,-36 28 3,0 0 0,0 1 0,1 0 0,0 1 0,0 0-1,0 0 1,1 1 0,-1 0 0,1 1 0,17-1 0,-26 3 31,0 0 1,-1 0-1,1 0 0,0 0 1,0 0-1,0 1 1,0-1-1,0 1 0,0-1 1,0 1-1,-1 0 1,1 0-1,0 0 0,0 0 1,-1 0-1,1 0 1,-1 0-1,1 1 0,-1-1 1,1 0-1,-1 1 0,0-1 1,0 1-1,0 0 1,0-1-1,0 1 0,0 0 1,0 0-1,0-1 1,-1 1-1,1 0 0,-1 0 1,1 0-1,-1 0 1,0 0-1,0 2 0,0 5-5,0 0 1,0 0-1,-1 0 0,0 0 0,-1 0 0,-3 11 0,-5 11 120,-1-1 1,-1 1 0,-18 30-1,27-55-112,0-2 29,0 1-1,1-1 0,0 1 0,0 0 0,0 0 0,1 0 0,-1 0 0,1 0 0,0 5 0,1-9-25,0-1 0,0 0-1,1 0 1,-1 0 0,0 0 0,0 0 0,1 0-1,-1 0 1,0 0 0,1 1 0,-1-1-1,0 0 1,1 0 0,-1 0 0,0 0 0,0 0-1,1-1 1,-1 1 0,0 0 0,1 0-1,-1 0 1,0 0 0,0 0 0,1 0-1,-1 0 1,0-1 0,0 1 0,1 0 0,-1 0-1,0-1 1,98-84 347,-14 11-413,-67 60 7,33-25-16,-45 34 34,2 1 1,-1 1 0,0-1-1,1 1 1,0 0-1,8-2 1,-15 5 25,1 0 1,0-1-1,0 1 1,0 0-1,0 0 0,0 0 1,0 0-1,0 0 1,0 0-1,0 0 1,0 0-1,0 0 0,-1 0 1,1 0-1,0 0 1,0 1-1,0-1 1,0 0-1,0 1 0,0-1 1,-1 1-1,1-1 1,0 1-1,0-1 1,-1 1-1,1 0 0,0-1 1,-1 1-1,1 0 1,0-1-1,-1 1 1,1 0-1,-1 0 0,1 0 1,-1-1-1,0 1 1,1 0-1,-1 0 1,1 1-1,-1 4 3,1-1-1,0 0 0,-1 1 1,0-1-1,-1 8 1,0-6 23,-1 18 30,-2 1 1,-1-1 0,-1 0-1,-1 0 1,-13 31 0,21-54 145,3-3-96,7-6-7,-4-1-48,-1-1 0,0 0 0,-1 0 0,8-17 0,-2 6-30,20-35-135,61-83 0,-91 137 118,14-15-106,-15 15 105,1 1 0,-1 0 0,1 0 1,-1-1-1,0 1 0,1 0 1,-1 0-1,1 0 0,-1 0 1,1 0-1,-1 0 0,1-1 0,-1 1 1,0 0-1,1 0 0,-1 0 1,1 1-1,-1-1 0,1 0 1,-1 0-1,1 0 0,-1 0 0,1 0 1,-1 0-1,0 1 0,1-1 1,-1 0-1,1 0 0,-1 1 1,0-1-1,1 0 0,-1 0 0,0 1 1,1-1-1,-1 0 0,0 1 1,1-1-1,-1 1 0,0-1 1,0 0-1,0 1 0,1-1 0,-1 1 1,3 6-5,-1 0 1,0 0-1,0 0 1,-1 1-1,0-1 1,0 8-1,2 7-43,1 5 93,-1-2 94,0-1-1,2 0 1,1 0-1,12 28 1,-16-45-104,1-1 0,0 0 0,0-1 0,1 1 0,0 0 0,0-1 0,0 0 0,1 0 0,-1 0 0,1-1 0,0 1 0,1-1 0,-1-1 0,1 1 0,-1-1-1,1 1 1,0-2 0,1 1 0,-1-1 0,12 3 0,-8-3-126,1 0 0,0-1 0,0-1 0,-1 0 0,1 0 0,0-1 0,0 0 0,-1-1 0,1 0 0,0-1 0,-1 0 0,0 0 0,0-1 0,14-8 0,-15 7-706,0-1 0,-1 0-1,1 0 1,-1-1 0,-1 0 0,1 0 0,-1-1 0,0 0 0,6-10 0,-3 0-2748,0 0 1,13-36-1,-4 10-927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17.62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274 36 992,'2'-8'235,"-1"6"-124,-1-1 0,1 1-1,0 0 1,7-16 3765,-51 73-3385,-76 116 741,91-133-1013,-44 47-1,48-63 801,25-23-742,47-76 774,51-96-571,-76 126-576,-35 95-996,8-29 1100,-13 36-1,8-32-109,-1-1 1,-18 27 0,23-40-838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0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121 596 2656,'0'0'133,"-1"-1"1,1 1-1,-1-1 1,1 1-1,-1-1 1,1 1-1,0-1 0,-1 1 1,1-1-1,0 1 1,0-1-1,-1 1 1,1-1-1,0 1 0,0-1 1,0 1-1,0-1 1,-1 0-1,1 1 1,0-1-1,0 1 0,0-1 1,1-2 1447,-10-6 2707,6 10-4163,1 0-1,-1 0 0,1 0 0,-1 0 1,1 1-1,0-1 0,-1 1 0,1-1 1,-2 3-1,-5 4 36,1 0 0,1 0 0,0 1 0,0-1 0,0 2 0,1-1 0,1 1 0,-8 18 0,10-21-26,1-1-1,0 1 0,1 0 1,-1 1-1,1-1 0,1 0 0,-1 0 1,1 0-1,1 0 0,-1 1 1,1-1-1,0 0 0,1 0 1,4 12-1,-2-8 80,0-1 1,0 0 0,2 0-1,-1-1 1,1 0 0,14 17-1,-18-23-173,0-1 1,1 0-1,-1 1 0,1-1 0,0 0 1,-1-1-1,1 1 0,0 0 0,0-1 0,0 0 1,0 1-1,1-1 0,-1 0 0,0-1 0,0 1 1,1-1-1,-1 1 0,0-1 0,1 0 1,-1 0-1,0 0 0,1-1 0,-1 1 0,0-1 1,1 0-1,5-2 0,-5 1 6,1 0-1,-1-1 0,0 1 1,0-1-1,0 0 1,0 0-1,0 0 0,-1 0 1,0-1-1,1 1 1,-1-1-1,0 0 1,-1 0-1,1 0 0,-1-1 1,0 1-1,0 0 1,0-1-1,0 1 1,-1-1-1,0 0 0,1-9 1,0 1-61,-1 0-1,-1-1 1,0 1 0,-1 0-1,0 0 1,-1 0 0,-5-16 0,6 23-20,-1-1 0,0 0 0,-1 1 1,1-1-1,-1 1 0,-1 0 0,1 0 0,-1 0 0,0 0 1,0 1-1,-1-1 0,0 1 0,0 0 0,0 1 1,0-1-1,-1 1 0,1 0 0,-9-4 0,13 7 5,0 0-1,-1 1 1,1-1-1,-1 0 0,1 1 1,0-1-1,-1 1 1,1-1-1,-1 1 0,1 0 1,-3-1-1,3 2 30,0-1 1,1 0-1,-1 0 0,1 0 0,-1 1 1,1-1-1,-1 0 0,1 1 0,-1-1 1,1 0-1,-1 1 0,1-1 0,-1 0 0,1 1 1,0-1-1,-1 1 0,1-1 0,0 1 1,-1-1-1,1 1 0,0-1 0,0 1 1,-1-1-1,1 1 0,0 0 0,0-1 1,0 1-1,0-1 0,0 1 0,0 0 1,0-1-1,0 1 0,0-1 0,0 1 1,0 1-1,0-1 44,1 1 0,-1 0 0,0 0 0,1 0 0,-1 0 0,1-1 0,-1 1 0,1 0 0,0 0 0,0-1 0,0 1 1,0-1-1,0 1 0,0-1 0,1 1 0,-1-1 0,0 1 0,1-1 0,-1 0 0,1 0 0,-1 0 0,1 0 0,-1 0 0,4 1 0,-2-1 11,-1 0-1,1 0 1,0 0-1,0 0 0,0 0 1,0-1-1,1 1 0,-1-1 1,0 0-1,0 0 1,0 0-1,0-1 0,0 1 1,6-2-1,9-6 81,-1-1 0,1 0 0,-1-1 0,-1-1 0,18-15 0,9-6 43,-29 22-85,58-39 348,113-101-1,-163 128-385,-1-1 0,-2-1 1,0 0-1,-1-2 0,18-35 0,-24 35 48,13-44 1,-8 21 204,-20 59-294,0 0-1,1 1 0,-3 18 0,0 7 67,-42 136 362,26-100-247,-98 290 398,-22-30-166,57-142-89,58-127-205,-24 52 381,50-114-491,-1 1 1,0 0-1,0 0 1,0-1-1,0 1 0,0 0 1,0-1-1,0 1 1,-1-1-1,1 0 1,-1 1-1,1-1 0,-1 0 1,1 0-1,-1 0 1,-2 2-1,3-3-14,0 0 0,0 0-1,0 0 1,0 0 0,0-1 0,0 1-1,0 0 1,0 0 0,0 0 0,1-1-1,-1 1 1,0 0 0,0-1-1,0 1 1,0-1 0,1 1 0,-1-1-1,0 0 1,1 1 0,-1-1 0,0 0-1,1 1 1,-1-1 0,1 0 0,-1 0-1,1 1 1,-1-1 0,1 0-1,-1-1 1,-3-7 4,0-1 0,1 1 0,0 0 0,1-1 0,0 1 0,0-1 0,1 0-1,0 1 1,1-1 0,0 0 0,0 0 0,3-15 0,0 11-36,0 0-1,0 1 1,2-1 0,-1 1-1,2 0 1,-1 0 0,2 1 0,10-16-1,-6 14 42,1-1 1,0 1-1,2 1 0,-1 0 1,2 1-1,0 1 0,0 0 0,1 1 1,0 1-1,20-9 0,-13 8-343,1 1 0,37-9-1,-31 12-1852,54-5 1,-55 11-52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0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68 3136,'0'-1'160,"-1"1"1,1-1 0,0 1-1,0-1 1,0 1-1,1-1 1,-1 1-1,0-1 1,0 1 0,0-1-1,0 1 1,0-1-1,1 1 1,-1-1-1,0 1 1,0-1 0,1 1-1,-1-1 1,0 1-1,1 0 1,-1-1-1,0 1 1,1-1 0,4-5 2742,-4 6-2762,-1-1 0,0 0 0,0 0 0,0 1 0,1-1 0,-1 0 0,0 0-1,0 1 1,0-1 0,0 0 0,0 0 0,-1 1 0,1-1 0,0 0 0,0 0 0,0 1 0,-1-1 0,1 0 0,0 1 0,-1-1 0,1 0-1,0 1 1,-1-1 0,1 0 0,-1 1 0,1-1 0,-1 1 0,1-1 0,-1 1 0,0-1 0,1 1 0,-2-1 0,-1-1 226,-1-1 0,1 1 0,-1 0 0,0 0 0,-4-2 0,-5 1-19,-1 0 1,1 0-1,0 1 0,-1 1 0,0 0 0,-24 2 0,16 0-90,0 0 0,1 2 0,-1 0 0,0 2 0,1 0 0,0 1 0,-34 16 0,52-21-206,-1 1 0,1 0 1,-1 1-1,1-1 0,0 0 0,0 1 0,0 0 0,0 0 0,0 0 0,1 0 0,-1 0 0,1 1 0,0-1 0,0 1 0,-2 4 0,3-5 9,0 0 0,1 1 0,-1-1 0,1 1 0,-1-1 0,1 1 0,0-1 0,0 0 0,1 1 0,-1-1 0,1 1 0,0-1 0,0 0 0,0 1 0,0-1 0,0 0 0,4 6 0,10 16 605,37 46 0,0-1-3,-39-50-381,-1 0-1,13 33 1,-21-45-215,-1 1 0,0 1 0,-1-1 0,0 0 0,-1 1 0,0-1 0,0 1-1,-1-1 1,0 10 0,-1-13-52,1 4 22,-1-1-1,0 1 1,-1-1 0,0 0 0,-1 0 0,0 0 0,0 0 0,-6 10 0,4-10-253,0-1 1,0 0-1,-1-1 0,0 1 1,-13 10-1,13-13-1248,0 0 0,0-1 0,-1 0 1,-10 5-1,16-9 1177,1 1 0,-1-1 0,1 0 0,-1 0 0,1 1 0,-1-1 0,0 0 1,1 0-1,-1 0 0,0 0 0,1 0 0,-1 0 0,0 0 0,1 0 0,-1 0 0,1 0 0,-1 0 1,-1-1-1,0 1-651,-4-1-1526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0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7456,'1'-3'5414,"-1"4"-5328,10-3 2501,17-1-1012,-20 2-822,193-12 4271,-43 7-3613,58-5-2358,-191 7-2162,1 0 842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47 678 3488,'-7'8'6353,"14"-15"-2507,-1-3-4595,0 0 1064,108-172 3090,-89 148-2968,0 1-1,2 2 1,40-37 0,64-39 746,-30 25-340,-3-9-229,-92 86-540,0 0 1,-1-1 0,7-8-1,-11 17 3,-5 7 17,-11 13 79,-1-1 1,-2-1-1,0-1 0,-34 29 0,16-14 65,-2 4-22,2 1 0,2 2 0,-52 85 0,63-92-71,-153 255 953,79-132-181,70-109-186,27-50-727,0 1 0,0 0 0,0 0 0,0 0 0,0 0 0,0 0 0,0 0 0,1 0 0,-1 0 0,0 0 1,0 0-1,0 0 0,0 0 0,0 0 0,0 0 0,0 0 0,0 0 0,0 0 0,1 0 0,-1 0 1,0 0-1,0 0 0,0 0 0,0 0 0,0 0 0,0 0 0,0 0 0,0 0 0,0 0 0,1 0 0,-1 0 1,0 0-1,0 0 0,0 0 0,0 0 0,0 0 0,0 0 0,0 0 0,0 0 0,0 1 0,0-1 1,0 0-1,0 0 0,0 0 0,0 0 0,1 0 0,-1 0 0,0 0 0,0 0 0,0 0 0,0 0 1,0 1-1,0-1 0,0 0 0,0 0 0,0 0 0,0 0 0,0 0 0,0 0 0,0 0 0,0 0 0,0 0 1,0 1-1,0-1 0,0 0 0,0 0 0,-1 0 0,16-5 191,20-13-44,64-49-374,-30 19 211,268-213 140,-247 170-120,-73 73-91,-11 13-183,-12 16 204,-15 21 70,14-22-8,-74 102 0,49-72 52,2 1-1,-25 48 1,53-86-30,0 1 0,0 0 0,1 0 0,0 0-1,0 0 1,0 0 0,0 0 0,0 0 0,1 0 0,0 6 0,0-9-9,0 0 0,0 0-1,0 1 1,1-1 0,-1 0 0,0 0 0,1 0 0,-1 0 0,1 0-1,0 1 1,-1-1 0,1 0 0,0 0 0,-1 0 0,1 0-1,2 1 1,-2-1 9,0 0 0,1-1-1,-1 1 1,1 0-1,-1-1 1,1 1 0,0-1-1,-1 0 1,1 1-1,-1-1 1,1 0 0,0 0-1,-1 0 1,1 0 0,3 0-1,0-2 13,1 1 0,-1 0-1,0-1 1,0 0 0,0-1 0,0 1-1,-1-1 1,1 1 0,0-2 0,-1 1-1,0 0 1,0-1 0,0 0 0,0 0-1,-1 0 1,1 0 0,4-8-1,-2 2 3,0 0-1,0-1 1,-1 0-1,-1 0 1,1 0-1,-2 0 0,4-15 1,-4-6-73,-1-52-1,-2 67 17,0 13-6,1 1 0,0-1 1,0 0-1,0 1 1,0-1-1,0 1 0,1-1 1,-1 1-1,1 0 0,0-1 1,0 1-1,0 0 0,1 0 1,-1 1-1,1-1 0,4-3 1,1-1-13,0 0 1,0 1-1,1 0 1,19-9-1,-19 11 118,2 0 0,-1 0 0,0 1 0,1 0-1,-1 0 1,1 2 0,0-1 0,12 1 0,-18 1-41,1 0 0,0 1 0,-1-1 0,1 1 1,-1 1-1,1-1 0,-1 1 0,0 0 1,1 0-1,-1 0 0,0 1 0,0 0 1,-1 0-1,1 0 0,-1 1 0,1-1 1,5 7-1,-1 2 123,0 0 1,0 1 0,-1 0-1,-1 0 1,0 0 0,8 24 0,22 87 258,-37-120-431,2 0-25,-1 0-1,0 0 1,1 0-1,0 1 1,0-2-1,0 1 1,0 0 0,1 0-1,-1-1 1,1 1-1,4 2 1,-5-4-384,0 0 0,0 0 0,0-1 1,1 1-1,-1-1 0,5 2 0,12 5-1308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0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1365 3904,'-15'0'1253,"12"0"982,12-1 1231,-1-2-3120,-1 0 0,1-1 0,-1 0 0,0-1 0,0 0 0,-1 0-1,0 0 1,0-1 0,0 0 0,0 0 0,7-11 0,3-7 194,25-47 1,-5 0-54,4 1 0,90-121 0,38-26 169,-17-16-324,-141 217-306,24-43 238,-3-1 0,-3-1 0,35-110 0,-54 132-83,-8 39-175,-1-1-1,0 1 1,0-1-1,0 0 1,0 1 0,0-1-1,0 1 1,0-1-1,0 1 1,0-1 0,0 0-1,0 1 1,0-1 0,0 1-1,-1-1 1,1 1-1,0-1 1,-1 0 1,1 1-1,0 0 1,0 0 0,0 0 0,-1 0-1,1 0 1,0 0 0,0 0 0,-1 0-1,1 0 1,0 0 0,0 0 0,-1 0-1,1 0 1,0 0 0,0 0-1,-1 0 1,1 0 0,0 0 0,0 0-1,0 0 1,-1 0 0,1 0 0,0 0-1,0 0 1,-1 0 0,1 1 0,-18 13 437,14-11-357,-18 19 169,2 0-1,0 2 1,1 0-1,-21 38 0,18-29-140,-133 218 669,113-175-163,-45 114 1,74-154-485,-14 62 0,22-76 4,2 0 1,0 1-1,2-1 1,1 29-1,0-43-69,1 0 0,1 0-1,3 15 1,-4-20-54,0-1 1,0 1-1,0-1 0,1 1 0,-1-1 0,0 1 1,1-1-1,0 0 0,-1 0 0,1 0 0,0 0 1,0 0-1,0 0 0,4 2 0,0-2 27,0 0-1,-1 0 1,1 0-1,0-1 0,0 0 1,1-1-1,-1 1 1,0-1-1,0 0 1,0 0-1,7-2 1,12-2-2,0-1 0,0-2 1,-1 0-1,0-2 0,0 0 0,29-17 1,131-88 19,-156 96 3,6-6-22,114-68 269,-115 75-212,44-34 1,-74 49-94,-1 1 0,0-1 0,0 0 0,0 0 1,0 0-1,0 0 0,-1-1 0,1 1 0,1-4 1,-3 6-9,1-1 0,-1 1 1,0-1-1,0 1 0,0-1 1,0 1-1,0-1 1,0 1-1,0-1 0,0 0 1,0 1-1,0-1 0,0 1 1,0-1-1,0 1 0,0-1 1,0 1-1,0-1 1,-1 1-1,1-1 0,0 1 1,-1-1-1,1 0-4,-1 1-1,0-1 1,0 0 0,0 1-1,0-1 1,0 1 0,0-1-1,0 1 1,1-1 0,-2 1-1,1 0 1,0-1 0,0 1-1,0 0 1,-1 0 0,-6 0-12,0 0 0,1 1 0,-1 0 0,0 1 1,1 0-1,0 0 0,-11 5 0,11-5 20,-6 3 6,-1 1 0,2 0 0,-1 0 1,1 2-1,0 0 0,0 0 0,1 1 0,0 0 0,1 1 0,0 0 0,0 0 0,-11 17 0,7-5 0,1 1-1,0 0 0,2 0 0,1 1 1,-13 44-1,20-60-1,1 0-1,0 0 1,1 1 0,-1-1 0,1 1 0,1 0-1,0-1 1,0 1 0,1-1 0,0 1 0,0-1-1,5 17 1,-5-24 1,-1-1 0,0 1 1,0 0-1,1-1 0,-1 1 0,0 0 0,1 0 0,-1-1 0,1 1 0,-1-1 1,1 1-1,-1 0 0,1-1 0,0 1 0,-1-1 0,1 1 0,-1-1 0,1 1 1,0-1-1,0 0 0,-1 1 0,1-1 0,0 0 0,0 0 0,-1 0 0,1 1 0,0-1 1,0 0-1,-1 0 0,1 0 0,0 0 0,0 0 0,0 0 0,-1 0 0,1-1 1,0 1-1,0 0 0,-1 0 0,1-1 0,0 1 0,0 0 0,-1-1 0,2 0 1,2-1 23,0-1 0,0 0 1,0-1-1,-1 1 0,1 0 0,3-6 1,11-17 32,17-32 1,-11 19 18,-23 37-81,128-197 195,-124 192-185,-4 6-27,0-1 1,1 1-1,-2 0 0,1 0 0,0-1 0,0 1 0,0-1 1,-1 1-1,1-1 0,-1 1 0,1-1 0,-1 1 1,1-4-1,-13 18-83,10-8 93,0-1 0,1 1-1,-1-1 1,1 1 0,0 0 0,0-1 0,1 1 0,-1 7-1,3 40-88,-2-51 90,1 12 13,1 0 0,0 0 1,0-1-1,2 1 0,-1-1 0,2 1 0,10 22 0,-12-31 12,-1 1 0,1-1 0,0 0 0,0 0 0,1 0 0,-1 0 0,1-1 0,0 1 0,0-1 0,0 0 0,0 0 0,0 0 0,1-1 0,-1 1 0,1-1 0,0 0 0,-1-1-1,1 1 1,0-1 0,0 0 0,0 0 0,0 0 0,7-1 0,0-1 14,0 0-1,0-1 1,0 0-1,0-1 1,-1-1-1,1 0 0,-1 0 1,0-1-1,0-1 1,-1 1-1,13-10 1,14-12 43,52-49 0,-84 71-65,-3 4-19,119-115-120,-103 101 166,-8 9-20,-12 13-38,-1 1-1,1 0 1,0 0-1,1 0 1,0 0-1,0 0 1,1 10-1,-2 5 21,-2 64 29,4-74 14,1 0 0,0 0 0,2 0-1,5 23 1,-6-33-33,-1 1 0,0-1 1,1 0-1,0 0 0,2 4 0,-3-6-10,0 0 0,-1 0-1,1 0 1,0 0 0,0 0 0,0-1-1,0 1 1,0 0 0,0 0 0,0-1-1,0 1 1,0-1 0,1 1 0,-1-1-1,0 1 1,0-1 0,0 0 0,1 1-1,1-1 1,2 0 17,0-1 0,1 0 0,-1 0 0,0 0 0,1-1 0,-1 1 0,5-4 0,39-20 25,-15 7-25,-11 7-25,182-84 93,-142 69-16,-1-2 0,67-44 0,-126 71-86,-1 0 1,0-1-1,0 1 0,0-1 1,0 0-1,0 0 1,0 0-1,-1 0 0,1 0 1,2-3-1,-8 5-5,0 0-4,1 0 0,-1 0 0,0 1 1,0 0-1,-6 2 0,-8 7-8,1 2 1,1 0 0,0 0-1,0 2 1,2 0 0,-1 1-1,2 0 1,0 1 0,-19 31-1,16-17-27,1 0 0,1 2-1,-10 35 1,23-63 63,0-1 0,1 0 0,-1 0-1,0 1 1,1-1 0,0 0 0,0 1 0,0-1-1,0 0 1,0 1 0,1-1 0,0 0 0,-1 0-1,1 1 1,0-1 0,1 0 0,-1 0 0,0 0-1,4 4 1,-4-5-1,0-1 0,1 1-1,-1-1 1,1 0 0,-1 0-1,1 1 1,-1-1 0,1 0 0,0 0-1,0-1 1,-1 1 0,1 0 0,0 0-1,0-1 1,0 1 0,0-1-1,0 0 1,0 0 0,0 1 0,0-1-1,0-1 1,0 1 0,0 0 0,0 0-1,0-1 1,0 1 0,-1-1-1,1 1 1,0-1 0,0 0 0,0 0-1,2-1 1,7-4 26,-1-1 0,0 0 0,0 0 1,0-1-1,-1-1 0,0 1 0,-1-1 0,14-19 0,-1-5 90,26-51 0,-22 35-51,-11 24-11,-1-2-1,12-37 1,-22 57-9,1-3 6,-7 15-546,-22 52 420,-19 61-1,34-87 68,-6 13 3,-2-1 0,-2 0 0,-30 46 0,-1-15 22,-85 97-1,96-124-5,21-23 20,3-3 92,-1-2 1,0 0-1,-23 18 0,37-35-98,-17 11 172,19-13-192,1 0 0,-1 1 1,0-1-1,0 0 0,0 0 1,0 1-1,0-1 0,0 0 1,0 0-1,0 0 0,0 0 1,0-1-1,0 1 0,0 0 1,0 0-1,0 0 0,0-1 1,0 1-1,1-1 0,-1 1 1,0-1-1,-2 0 0,1-2-18,-1 0 0,0 0 0,0 0 0,1-1 0,0 1 0,0-1 0,0 1 0,0-1-1,0 0 1,1 0 0,0 1 0,-1-1 0,1 0 0,1 0 0,-1-1 0,0-6 0,1 6-24,0 1 1,0-1 0,0 1 0,1-1 0,-1 1 0,1-1 0,0 1 0,0-1 0,1 1 0,-1 0 0,1 0 0,0-1 0,0 1 0,1 0 0,3-4 0,2 0-11,0 0-1,1 1 1,0 0 0,0 1 0,0 0 0,16-7 0,66-24-65,-67 27 130,16-5-15,101-42 63,-116 45-28,-1-1 0,0-1 0,33-26 0,71-82 134,-109 102-109,149-175 224,-158 182-259,7-9-41,19-32 0,-35 52 5,1-1-5,0-1 0,0 1 1,0-1-1,0 1 0,0-1 1,-1 0-1,0 1 0,1-1 1,-1 0-1,-1 0 0,1-6 0,-1 9 6,0 1-1,0-1 0,0 0 1,0 0-1,0 0 1,0 0-1,0 0 0,-1 1 1,1-1-1,0 0 0,-1 0 1,1 0-1,-1 1 0,1-1 1,-1 0-1,1 0 0,-1 1 1,1-1-1,-1 1 1,0-1-1,1 0 0,-2 0 1,1 0-3,-1 1 1,0-1 0,0 0 0,0 1-1,1-1 1,-1 1 0,0-1-1,0 1 1,-3 0 0,-2 0 10,0 0-1,0 1 1,1 0 0,-11 2 0,8 0 11,1 0 0,0 0 0,1 1 0,-1 0-1,1 0 1,-1 1 0,1 0 0,0 0 0,1 1 0,0 0 0,-1 0 0,2 0 0,-1 1 0,1 0 0,0 0 0,0 0 0,-5 13 0,4-6 76,0 0 1,1 0 0,1 1 0,0-1 0,0 1-1,2 0 1,0 0 0,1 0 0,0 17-1,1-21-26,1 1 0,0-1 0,1 0-1,0 1 1,1-1 0,0 0 0,7 16 0,-6-21-42,-1 0 0,1 0 0,0 0 0,0 0 0,1 0 0,0-1 0,0 0 0,0 0 0,1 0 0,-1-1 0,1 1 1,0-2-1,10 6 0,1-1-32,0-1 0,0 0 0,1-2 0,0 0 0,0-1 0,0 0 0,1-2 0,-1 0 0,1-1 0,0-1 0,-1-1 0,22-3 0,-22 1-333,0-1 1,0-1 0,-1 0 0,1-2 0,17-8 0,-20 7-615,0 0 0,-1-1 0,0-1-1,-1 0 1,22-22 0,-4-3-4560,46-65 0,-69 88 4372,51-70-4223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1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3 150 2912,'0'-3'163,"1"2"-66,-1 0-1,0-1 0,0 1 1,0 0-1,-4-11 10240,7 19-10176,-1-1 0,1 1 0,1-1 0,-1 0 1,1 0-1,0 0 0,0-1 0,0 1 0,1-1 0,0 0 0,0-1 0,0 1 1,1-1-1,-1 0 0,1 0 0,0 0 0,11 4 0,-3-2 7,1-1 0,-1 0 0,1-1 0,0 0 0,0-1 0,0-1 0,17 0 0,15-1 4,0-2 0,81-12-1,-94 6-7,-1 0 1,0-2-1,0-2 0,45-21 0,-71 29-75,-1 0 0,0-1 0,0 0 0,0 0 0,-1-1-1,1 1 1,-1-1 0,0-1 0,0 1 0,-1-1 0,6-8-1,-8 12-81,-1-1-1,0 0 1,0 1-1,0-1 0,0 0 1,0 0-1,0 1 1,-1-1-1,1 0 0,-1 0 1,0 0-1,0 0 1,0 0-1,0 0 0,0 0 1,-1 0-1,1 1 1,-1-1-1,0 0 0,0 0 1,0 1-1,0-1 1,-1 0-1,1 1 0,-1-1 1,1 1-1,-1-1 1,0 1-1,-2-3 0,1 3-7,0-1 0,0 1 0,0 0 0,0-1 0,0 1 0,-1 1 0,1-1 0,-1 0 0,1 1 0,-1 0 0,-4-1 0,-3-1 27,-1 1 1,-12 0 0,19 2-31,-13-1 46,0 1 0,0 0 0,-1 2 0,1 0 0,1 1 0,-1 1 0,0 1-1,1 0 1,0 1 0,0 1 0,1 1 0,-1 0 0,2 1 0,-1 1 0,1 0 0,1 1-1,-24 23 1,23-19 185,0 2 1,1 0-1,0 0 0,-20 36 0,33-50-181,-1 1 0,1-1 0,0 0 0,0 0-1,0 1 1,0-1 0,0 1 0,1-1 0,0 0 0,-1 1 0,1-1 0,1 1-1,-1-1 1,0 1 0,1-1 0,0 1 0,-1-1 0,2 0 0,-1 1 0,3 5 0,-1-4-6,0 0 0,0-1 0,1 1 0,-1-1 0,1 0 0,0 0 0,1 0 0,-1 0 0,1-1 0,-1 1 0,1-1 1,6 3-1,11 3 41,-1-1 0,1-1 0,0-1 1,1-1-1,24 3 0,23 5 84,-68-13-159,0 0 0,0 0 0,-1 1 0,1-1 0,0 1 0,0-1 0,0 1 0,-1 0 0,1-1 0,-1 1 1,1 0-1,0 0 0,-1 1 0,0-1 0,1 0 0,-1 0 0,0 1 0,2 1 0,-3-3 1,0 0 0,0 0 0,0 1 0,0-1 1,0 0-1,0 1 0,0-1 0,0 0 0,0 0 0,0 1 0,0-1 0,0 0 1,0 0-1,-1 0 0,1 1 0,0-1 0,0 0 0,0 0 0,0 1 0,-1-1 1,1 0-1,0 0 0,0 0 0,0 0 0,0 1 0,-1-1 0,1 0 0,0 0 1,0 0-1,-1 0 0,1 0 0,-11 5 158,7-4-81,-120 43 302,27-11-141,73-24-148,10-4-147,0 0-1,0 1 0,1 1 1,-1 0-1,-13 10 1,26-16 44,0-1 0,0 1 1,1-1-1,-1 1 1,0 0-1,1-1 0,-1 1 1,1 0-1,-1 0 1,1-1-1,-1 1 0,1 0 1,0 0-1,-1 0 1,1 0-1,0 0 0,-1 0 1,1 0-1,0-1 1,0 1-1,0 2 0,0-1 0,1-1 0,-1 1 0,1-1 0,-1 1 0,1-1 0,0 1 0,0-1 0,-1 0 0,1 1 0,0-1 0,0 0 0,2 2 0,4 4 1,0-1 0,1 0 1,14 9-1,-10-8 47,21 20-54,-1 1 1,-1 2 0,31 38-1,-10-12 180,-41-44-32,3 3 220,23 28 1,-34-38-249,0-1 0,0 1-1,-1 0 1,1 0 0,-1 0 0,0 0 0,0 0 0,-1 0 0,0 0-1,0 1 1,1 9 0,-2-12-57,0-1 0,-1 1 0,1-1 0,-1 1 0,1-1 0,-1 1 0,0-1 0,0 0 0,0 1 0,-1-1 0,1 0 0,0 0-1,-1 0 1,1 0 0,-1 0 0,0 0 0,0 0 0,0 0 0,-3 2 0,-2 1 45,-1-1-1,1 1 1,-1-1 0,-12 4-1,-15 4-293,0-2 1,0-1-1,0-2 0,-1-1 1,0-2-1,-1-2 0,-39-2 1,20-6-4699,22-3-1923,22 4 3199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1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82 1248,'2'-8'13298,"-5"3"-12900,0 0-27,0 1 0,0-1 0,0 1 0,-1 0 0,0 1 0,0-1 1,0 1-1,0-1 0,0 1 0,-9-4 0,5 3-144,0 1-1,0 0 1,-1 0 0,1 1-1,-18-3 1,-2 3-61,0 1 0,-1 2 0,-30 4 0,-70 13 296,115-15-356,0 1-1,1 0 1,-1 1 0,1 0-1,0 1 1,1 0-1,-16 11 1,26-16-55,-1 1 1,1 0 0,0 1-1,0-1 1,0 0 0,0 1 0,0-1-1,0 1 1,1-1 0,-1 1-1,1 0 1,0 0 0,0-1 0,0 1-1,0 0 1,0 0 0,0 0-1,1 0 1,0 0 0,0 1-1,0-1 1,0 0 0,0 0 0,0 0-1,1 0 1,1 5 0,1 3 187,1 0 0,1 0 1,-1-1-1,2 1 0,10 14 1,28 46 456,46 97 0,-89-167-693,11 24 260,-2 1 0,0 0 0,8 35 0,-16-54-192,-1 0 0,0 0 0,0 1-1,-1-1 1,0 0 0,0 1 0,-1-1 0,1 0 0,-2 0-1,1 1 1,-1-1 0,0 0 0,0 0 0,-1-1 0,0 1-1,-1 0 1,-6 9 0,-3 0 25,-1 0 0,-1-2 0,-1 1 0,-22 14 0,-14 15-320,51-43 140,-16 11-1297,2-10-4487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1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25 128 7232,'-19'-7'2314,"18"7"-2192,1-1 0,0 1 0,-1 0 0,1 0 0,0 0 0,0-1 0,-1 1 0,1 0 0,0 0 0,0-1 0,-1 1 0,1 0 0,0 0 0,0-1 0,0 1 0,0 0 0,-1-1 0,1 1 0,0 0 0,0-1 0,0 1 0,0 0 0,0-1 0,0 1 0,0-1 0,0 0 1114,1 5 2025,19-8 1148,-12 3-3591,109-12 2830,79-11-2606,-41 6-756,-153 18-313,81-15-901,-45 3-2702,-1-7-4958,-18 10 5127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32 2816,'0'-2'361,"1"0"0,1-1 0,-1 1 0,0 0 0,1 0 0,-1 0 0,1 0 0,-1 0 0,1 0 0,3-3 0,0 0 3277,-16 11 2448,2 1-5565,0 1-1,0-1 0,1 2 0,0-1 0,-9 15 0,11-16-329,-72 101 2263,59-81-2114,1 1 1,1 1 0,1 0-1,1 1 1,2 1 0,1 0-1,-9 41 1,6-12 83,2 1-1,-8 114 1,21-152-302,1 1 0,0 0 0,2-1 0,8 33 0,-7-41-47,1 0 1,1 0-1,0 0 1,0-1-1,2 0 1,0 0 0,15 19-1,-19-29-228,-1 1 1,1-1-1,0-1 0,0 1 1,0-1-1,0 1 0,8 3 0,-9-5-181,0-1 0,0 0 0,1 1 0,-1-2 0,0 1-1,0 0 1,1-1 0,-1 1 0,0-1 0,1 0-1,-1 0 1,0 0 0,1-1 0,3 0 0,16-6-3613,1-2 1265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 4064,'-19'1'15170,"19"-1"-14933,2 5 1,1-1-1,-1 0 1,1 0-1,0 0 1,0-1-1,1 1 0,-1-1 1,1 0-1,0 0 1,-1 0-1,1 0 1,1 0-1,-1-1 0,7 3 1,-1-1-105,0 0-1,-1-1 1,1 0-1,0 0 1,21 2 0,-6-5-24,0 0 0,0-1-1,0-1 1,0-2 0,0 0 0,45-16 0,-49 15 1,-17 4-85,-1 1 0,1-1 0,-1 0-1,1 0 1,-1 0 0,1-1-1,-1 1 1,0-1 0,4-2 0,-8 3-16,1 0 1,-1 0-1,1 0 1,-1 1 0,0-1-1,1 0 1,-1 0 0,0 1-1,0-1 1,1 0-1,-1 1 1,0-1 0,0 1-1,0-1 1,0 1 0,0 0-1,0-1 1,-1 1-1,-2-3-21,0 2 0,-1-1 0,1 0 0,-9-1 0,2 1-38,3 1 37,0 0 1,0 0 0,0 1 0,-15 1-1,-1 0 16,19-1 14,0 0 1,0 0-1,0 0 0,0 1 1,-9 2-1,-13 5 43,14-5-36,-1 1 0,1 0-1,-20 10 1,27-10 62,0 0 1,0 0 0,-7 6-1,3 2 26,8-10-76,0 1 0,0-1-1,1 1 1,-1-1 0,0 1 0,1 0-1,-1-1 1,1 1 0,-1 4 0,1-6 3,1 1 1,0 0-1,-1 0 1,1 0 0,0 0-1,0 0 1,0 0-1,1-1 1,-1 1 0,0 0-1,1 0 1,-1 0-1,1 0 1,-1-1 0,1 1-1,0 0 1,0 0 0,0-1-1,2 4 1,2 1 43,0 0-1,1-1 1,10 9 0,-10-9-26,0 0 0,-1 0 0,0 0 0,7 8 0,-10-9-59,1 0 61,-1-1 0,1 1-1,-1 0 1,0 0-1,3 8 1,-5-9-27,1-1 0,-1 1 0,0-1 0,0 1 1,0-1-1,-1 1 0,1-1 0,0 1 0,-1-1 0,0 0 0,1 1 0,-1-1 0,-2 3 0,-1 3-5,0 0 0,-1-1 0,0 0 1,-10 12-1,2-3-19,-45 52 56,18-26-149,40-42 78,0 0-1,0 0 0,0 0 1,0 0-1,0 0 0,0 1 1,0-1-1,0 0 0,0 0 1,0 0-1,0 0 1,0 0-1,0 0 0,0 0 1,0 1-1,0-1 0,0 0 1,0 0-1,0 0 0,0 0 1,0 0-1,0 0 1,0 0-1,0 1 0,0-1 1,0 0-1,0 0 0,1 0 1,-1 0-1,0 0 1,0 0-1,0 0 0,0 0 1,0 0-1,0 0 0,0 0 1,0 0-1,0 0 0,1 0 1,-1 1-1,0-1 1,0 0-1,0 0 0,0 0 1,7 5-114,0 2 127,1 0 0,0-1-1,0 0 1,14 7 0,3 3 82,66 52 51,-26-17-11,-61-49-79,0 1 0,-1 0 0,1 0 0,-1 0 0,0 0 0,0 1 0,0 0 0,3 5 0,-5-7-12,-1-1 1,1 1-1,0-1 0,-1 1 1,1 0-1,-1-1 1,0 1-1,0 0 0,1-1 1,-1 1-1,0 0 1,0-1-1,-1 1 1,1 0-1,0-1 0,0 1 1,-1-1-1,1 1 1,-1 0-1,0-1 0,1 1 1,-1-1-1,0 0 1,0 1-1,-1 1 0,-3 2 4,-1 1-1,0-1 0,0 0 1,0 0-1,0-1 0,-1 0 1,0 0-1,0 0 0,0-1 1,-8 3-1,-5 3-68,-1-1-230,0 0 0,0-1 0,0-1 0,-40 6 0,30-9-2628,-36 0 1,60-3 1559,0 0 1,1-1-1,-1 1 0,-9-4 0,16 4 1130,-1 0-1,0 0 1,1 0-1,-1 0 1,1 0 0,-1 0-1,0-1 1,1 1-1,-1 0 1,1 0-1,-1-1 1,0 1-1,1 0 1,-1-1 0,1 1-1,-1-1 1,1 1-1,0-1 1,-1 1-1,1 0 1,-1-1 0,1 0-1,0 1 1,-1-1-1,1 1 1,0-1-1,0 1 1,-1-1-1,1 0 1,0 1 0,0-1-1,0 0 1,0 1-1,0-1 1,0 0-1,6-9-2245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18.24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169 0 1152,'-4'5'483,"0"-1"0,1 0 1,0 1-1,-5 9 0,5-8-515,1-3 107,-1 0 1,1 0-1,-1-1 0,1 1 1,-5 3-1,4-4-3,1 0 0,-1 0 1,1 1-1,0-1 0,0 1 0,0-1 0,-2 4 0,1 0-70,-1-1-1,0 0 1,0 0-1,-1 0 1,1 0-1,-10 7 1,4-4 83,-5 3-40,13-10-34,0 1 0,0-1 0,-1 1 0,1-1 0,0 1 0,1 0 0,-3 2 1,3-3 5,0 0 1,1-1-1,-1 1 1,0 0 0,1-1-1,-1 1 1,0-1 0,0 1-1,0-1 1,1 1 0,-1-1-1,0 0 1,0 1 0,-2-1-1,-7 5-495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1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 6240,'-5'-13'2005,"6"12"-1865,-1 1 0,1-1 0,-1 0-1,1 0 1,-1 1 0,1-1 0,0 1 0,-1-1 0,1 0 0,0 1-1,0-1 1,-1 1 0,1-1 0,0 1 0,0 0 0,0-1-1,1 1 1,0 1 196,1 0-1,-1 0 1,0 1 0,0-1-1,1 1 1,-1 0-1,0-1 1,-1 1-1,1 0 1,0 0 0,-1 0-1,3 4 1,3 2 341,4 6 65,0-1-1,-1 2 0,-1-1 1,14 31-1,23 71 2181,-27-65-1759,-5-10-616,-1 2-1,-3 0 1,-1 0 0,-2 1-1,-2 0 1,-2 0 0,-2 0-1,-2 1 1,-11 75-1,7-90-326,-1 0 0,-17 47 0,16-59-123,0-1 1,-2 0-1,0 0 0,-1-1 0,-19 26 0,7-18-81,-2 0 0,-32 26 0,-58 38-1398,72-57-494,6 0 254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2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 5408,'-9'-5'8933,"15"24"-5717,-5-15-3035,1 0 1,-1 0 0,0-1-1,1 1 1,0 0 0,0-1-1,0 1 1,1-1 0,-1 1-1,1-1 1,-1 0-1,1 0 1,0 0 0,0-1-1,1 1 1,3 2 0,2 1 41,0 0-1,1-1 1,0 0 0,20 7 0,47 11 171,1-4 0,1-3 0,0-3-1,1-4 1,95-1 0,-168-8-325,1 0-1,-1-1 1,1 1 0,-1-2 0,0 1-1,1-1 1,-1 0 0,7-3 0,-14 5-63,0-1 1,0 1 0,0-1 0,0 1 0,1 0 0,-1-1 0,0 1 0,0 0 0,0-1-1,0 1 1,0-1 0,0 1 0,0 0 0,0-1 0,0 1 0,0-1 0,0 1 0,0 0-1,-1-1 1,1 1 0,0 0 0,0-1 0,0 1 0,0-1 0,-1 1 0,1 0 0,0 0-1,0-1 1,-1 1 0,1 0 0,0-1 0,-1 1 0,1 0 0,0 0 0,-1-1-1,1 1 1,0 0 0,-1 0 0,-12-10-57,7 7 41,0 1 0,0 0-1,0 0 1,0 0 0,0 1-1,-1-1 1,1 2 0,-13-1-1,1 2-54,-33 6 0,16-2 42,-179 29 235,172-27-146,1 1-1,0 3 1,-48 18 0,-9 9 482,95-36-510,0 0 0,0-1 0,0 1 0,1 0 0,-1 0 1,0 1-1,1-1 0,0 0 0,-1 1 0,1 0 0,-2 3 0,3-5-16,1 0-1,-1 0 1,1 0-1,0 0 0,-1 0 1,1 0-1,0 0 1,0-1-1,0 1 1,0 0-1,0 0 0,0 0 1,0 0-1,0 0 1,0 0-1,0 0 1,0 0-1,0 0 1,1 0-1,-1 0 0,0-1 1,1 1-1,-1 0 1,1 0-1,-1 0 1,1-1-1,-1 1 0,1 0 1,0 0-1,1 0 1,0 2 63,1-1 1,0 1-1,-1-1 1,1 0-1,0 0 1,7 3-1,11 4 57,1-2 0,0-1 0,27 5 0,2 0 27,21 7-13,76 17 32,-148-35-183,1 0 0,-1 0 0,1 0 0,-1 0 0,1 0 0,-1 0 0,0 0 0,1 1 0,-1-1 0,1 0-1,-1 0 1,0 0 0,1 0 0,-1 1 0,1-1 0,-1 0 0,0 0 0,1 1 0,-1-1 0,0 0 0,1 1-1,-1-1 1,0 0 0,1 1 0,-1-1 0,0 0 0,0 1 0,0-1 0,1 1 0,-1-1 0,0 1-2,-1 0 1,1 0 0,0-1-1,0 1 1,-1 0-1,1-1 1,-1 1 0,1 0-1,-1-1 1,1 1 0,-1-1-1,1 1 1,-1 0-1,1-1 1,-2 1 0,-28 18-38,30-19 32,-109 51 144,-24 14-19,107-51-165,1 1 0,1 2-1,-23 20 1,42-33 52,-2 1-65,1 0 0,0 1-1,1 0 1,-1 0-1,-8 13 1,14-18 53,0 0-1,-1 0 1,1 0 0,0 1-1,0-1 1,0 0 0,0 0-1,0 1 1,0-1 0,0 0-1,0 0 1,1 0 0,-1 1-1,0-1 1,1 0 0,-1 0-1,1 0 1,-1 0 0,1 0-1,0 0 1,-1 0 0,1 0-1,0 0 1,0 0 0,0 0-1,0 0 1,0-1 0,0 1-1,0 0 1,1 1 0,6 3 13,1 0 0,14 8 0,-18-11 4,116 52-46,34 16 252,-147-66-206,57 36 137,-59-35-108,1-1 1,-1 2-1,0-1 1,-1 1-1,1 0 1,-1 0 0,6 9-1,-4-4 39,-4-7-16,0 1 1,0 0-1,-1 1 1,1-1-1,1 8 1,-3-12-47,-1 1 1,0-1 0,0 1 0,1-1-1,-1 0 1,0 1 0,-1-1 0,1 1 0,0-1-1,0 1 1,-1-1 0,1 0 0,0 1-1,-1-1 1,1 0 0,-1 1 0,0-1-1,0 0 1,1 0 0,-1 0 0,0 1 0,0-1-1,0 0 1,0 0 0,0 0 0,-3 1-1,-2 2 14,-1-1-1,0 0 1,-1-1-1,1 1 1,0-2-1,-1 1 1,1-1-1,-13 1 1,7 0 7,-21 2-151,0-2 1,0-2-1,0 0 0,-67-11 0,73 5-1588,-31-11 0,12 3-4810,32 12 4031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 2656,'-6'3'8634,"4"-2"-7878,-1-1-1,1 1 1,0 0-1,0 0 1,0 0-1,0 0 0,-3 2 1,-18 9 2619,16-11-2419,-1 0 0,1 0 0,-10 0 0,25 0-123,4 2-508,0-2 0,13 2 0,229-22 745,-168 9-805,145 2-1,-176 8-142,-37-1-3,-1 1 1,1 1-1,-1 1 0,1 0 0,27 7 1,-45-8-111,1-1 1,-1 0 0,0 0-1,0 0 1,1 0-1,-1 0 1,0 0 0,1 1-1,-1-1 1,0 0-1,0 0 1,0 0-1,1 1 1,-1-1 0,0 0-1,0 0 1,0 1-1,1-1 1,-1 0 0,0 0-1,0 1 1,0-1-1,0 0 1,0 0 0,0 1-1,0-1 1,0 0-1,0 1 1,1-1-1,-1 1 1,-5 9-377,-11 9-2731,14-18 2380,1 0 0,-1 0 0,1 0 0,-1 0 0,0 0 0,0-1 0,1 1 0,-1 0 0,0-1-1,-3 1 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2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1422 4576,'-6'5'904,"2"-2"-253,1 1 0,-1-1 1,1 1-1,-6 6 0,8-9 24,0 0 0,0 0 0,0 0 0,0 0 0,0 0 0,0 0 1,0 0-1,-1 0 0,1 0 0,0-1 0,0 1 0,-1-1 0,1 1 0,-1-1 0,1 1 1,-3 0-1,4-1-637,0 0 1,-1 0 0,1-1-1,0 1 1,0 0 0,0 0-1,-1 0 1,1 0 0,0 0-1,0 0 1,0 0 0,0 0-1,-1 0 1,1-1 0,0 1-1,0 0 1,0 0 0,0 0-1,-1 0 1,1 0 0,0-1-1,0 1 1,0 0-1,0 0 1,0 0 0,0-1-1,0 1 1,0 0 0,0 0-1,0 0 1,0-1 0,0 1-1,0 0 1,-1 0 0,2 0-1,-1-1 1,0 1 0,0 0-1,0 0 1,0-1 0,2-11 170,-1 9-62,13-47 361,39-125 995,-25 108-901,45-83 1,-22 60-57,-4-3-1,52-144 1,-72 160-412,42-84-1,-59 144-55,1-1 1,1 2-1,0-1 0,1 2 1,1 0-1,24-22 1,-4 9 76,75-45-1,-65 49-70,1 2 0,63-22-1,-98 40-76,0 1-1,0 1 1,0-1 0,0 2-1,0-1 1,0 1 0,1 1-1,-1 0 1,1 0 0,-1 1-1,16 4 1,-22-4-6,0 0 0,-1 1 0,1 0 0,0 0 0,-1 0 0,1 0 0,-1 0 0,0 1 0,1 0 0,-1-1 0,-1 1-1,1 0 1,0 1 0,-1-1 0,1 0 0,1 5 0,-2-4 36,1 0-1,-1 0 1,0 1-1,-1-1 1,1 1-1,-1 0 1,0-1-1,0 1 1,0 0-1,-1 0 1,0 0-1,0 9 1,-2-7-22,1 0 0,-1-1 0,-1 1-1,1 0 1,-1-1 0,0 1 0,-1-1 0,0 0 0,1 0 0,-2-1 0,1 1 0,-1-1 0,0 0 0,0 0 0,-8 6 0,-9 5 105,-1-1 1,-43 21 0,47-26-72,-259 121 469,247-120-440,12-5-159,0 1 0,1 1 0,-21 12 0,39-20 72,0 0-1,-1 0 0,1 1 0,0-1 0,0 1 0,-1-1 1,1 0-1,0 1 0,0-1 0,0 0 0,0 1 0,-1-1 1,1 1-1,0-1 0,0 1 0,0-1 0,0 0 1,0 1-1,0-1 0,0 1 0,0-1 0,0 1 0,0-1 1,0 0-1,0 1 0,0-1 0,1 1 0,-1-1 0,0 1 1,0-1-1,0 0 0,1 1 0,-1-1 0,0 0 0,0 1 1,1-1-1,-1 0 0,0 1 0,1-1 0,-1 0 0,0 0 1,1 1-1,20 17 11,-15-13-6,71 52 22,-12-9-114,-31-20 161,40 34 137,-64-52-91,0 0 1,0 1-1,-1 0 0,11 19 0,-19-29-78,0 0 1,0 0-1,-1 0 1,1 1-1,-1-1 1,1 0-1,-1 0 1,0 0-1,1 1 1,-1-1-1,0 0 1,0 1 0,0-1-1,0 0 1,0 0-1,0 1 1,0-1-1,0 0 1,-1 1-1,1-1 1,0 0-1,-1 0 1,1 1-1,-1-1 1,1 0-1,-1 0 1,0 0-1,1 0 1,-1 0-1,0 0 1,0 0-1,0 0 1,0 0-1,0 0 1,0 0-1,0-1 1,0 1 0,0 0-1,-2 0 1,-4 3 92,-1-1 0,1 0 1,-1 0-1,-15 3 1,14-4-60,-20 5-236,0-1-1,-1-1 0,1-2 1,-1 0-1,0-2 0,0-2 1,0-1-1,-55-10 0,64 6-3911,-36-18 0,55 23 3623,0 1-14,1-1 0,0 1 0,-1 0 1,1-1-1,0 0 0,0 1 0,-1-1 0,1 0 1,0 1-1,0-1 0,0 0 0,0 0 0,0 0 1,0 0-1,0 0 0,1 0 0,-1 0 1,0-1-1,-1-1 0,5-7-3452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33 6464,'0'-21'2090,"0"21"-2069,0 0 0,0 0-1,0-1 1,0 1 0,0 0-1,0 0 1,0 0 0,0-1-1,0 1 1,0 0 0,0 0-1,0 0 1,0 0 0,0-1-1,0 1 1,0 0 0,0 0-1,0 0 1,0 0 0,1-1-1,-1 1 1,0 0 0,0 0-1,0 0 1,0 0 0,0 0-1,0-1 1,0 1 0,1 0-1,-1 0 1,0 0 0,0 0-1,0 0 1,0 0 0,1 0-1,-1 0 1,0 0 0,0-1-1,0 1 1,3-1 199,0 0-1,0 0 1,0 1-1,0-1 1,0 1-1,0-1 1,0 1-1,0 0 1,0 0-1,0 0 1,4 1-1,-4 0 284,0-1-1,0 1 1,0 0-1,0 0 1,-1 0-1,1 1 1,0-1-1,-1 1 1,1-1-1,-1 1 1,1 0-1,-1 0 1,3 3-1,-5-4-403,1-1 1,-1 1-1,1 0 1,-1-1-1,1 1 0,-1 0 1,0 0-1,1-1 0,-1 1 1,0 0-1,0 0 1,0-1-1,1 1 0,-1 0 1,0 0-1,0 0 0,0-1 1,0 1-1,0 0 1,-1 0-1,1 0 0,0-1 1,0 1-1,0 0 0,-1 0 1,1-1-1,0 1 1,-1 0-1,1 0 0,-1-1 1,1 1-1,-1 0 0,1-1 1,-2 2-1,-2 2 352,0 0 0,-1 0 0,-9 6 0,9-7-256,-63 46 1045,-63 42-3578,123-86 1365,-1 0 0,0-1 1,0 0-1,-10 2 1,15-5 40,0 0 1,0 0-1,0 0 1,-1-1-1,1 1 1,0-1 0,-1 0-1,1-1 1,0 1-1,-6-2 1,-1-2-2909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1617 3808,'-12'68'13775,"13"-75"-8990,0-1-5335,0-13 1375,2 0 0,9-37 0,3 13-361,1 1 0,3 1 0,31-54 0,-17 32-59,-32 64-403,156-299 439,-28 78 97,-14-7-143,-83 157-317,43-87 132,-60 132-193,1 1 0,1 1 0,1 1-1,41-42 1,-43 51 9,0 1 1,1 0-1,1 2 0,0 0 0,1 0 0,0 2 0,34-13 0,-46 20-21,1 1-1,0-1 1,0 2-1,-1-1 1,1 1-1,1 0 1,-1 1-1,0 0 1,0 0-1,12 3 1,-17-3 1,0 1 0,0 0 0,1 0 0,-1 0 0,0 1 0,0-1 0,0 1 0,0-1 0,0 1 0,-1 0 0,1 0 0,0 0 0,-1 1 1,1-1-1,-1 1 0,0-1 0,0 1 0,0 0 0,0 0 0,-1-1 0,1 1 0,-1 1 0,1-1 0,-1 0 0,0 0 0,1 5 0,-2 0 14,1 0 0,-1 0 0,0 0 0,0 0 0,-1 0 0,0 0 0,-5 15 0,4-12 7,-2 4 21,0 0 0,-1-1 0,0 0 0,-1-1 0,-1 1 0,-14 21 0,8-17 35,-1 0 0,-1-1 0,-31 29-1,1-11 132,-1-1-1,-86 47 0,113-72-337,16-8 65,-1 1 0,0-1 0,1 1 0,-1 0 0,1 0-1,-1 0 1,1 0 0,0 1 0,-6 5 0,9-8 52,0 1 0,0-1 1,0 1-1,0-1 0,0 1 0,0-1 0,0 1 1,1-1-1,-1 1 0,0-1 0,0 1 0,0-1 0,0 0 1,1 1-1,-1-1 0,0 1 0,0-1 0,1 0 0,-1 1 1,0-1-1,1 1 0,-1-1 0,0 0 0,1 0 1,-1 1-1,0-1 0,1 0 0,14 10-31,-11-8 11,25 14-55,34 15 1,-42-22 209,0 1 1,0 0 0,-2 2-1,31 23 1,-48-34-79,-1 1 1,1-1-1,-1 0 0,0 1 1,1 0-1,-1-1 0,2 4 0,-3-5-33,0 1 0,0 0 1,0-1-1,1 1 0,-1-1 0,0 1 0,0 0 0,0-1 0,0 1 0,0 0 0,0-1 0,0 1 0,0-1 0,-1 1 0,1 0 0,0-1 0,0 1 0,0-1 1,-1 1-1,1-1 0,0 1 0,-1 0 0,1-1 0,0 1 0,-1-1 0,1 0 0,-1 1 0,1-1 0,-1 1 0,1-1 0,-1 0 0,0 1 0,-4 2 31,0 0-1,0 0 0,0-1 0,0 0 1,-1 0-1,1 0 0,-9 1 0,-44 6 59,53-9-94,-30 3-508,0-2 0,-69-7 0,94 4-690,0-1-1,-1 0 0,1 0 0,0-1 0,-10-6 0,0 1-2385,4 4 821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3136,'-22'-4'10441,"31"4"-6707,90-4 987,-62 2-3914,0 1-1,0 1 0,67 10 1,10 10-684,-114-19-224,43 7 89,-28-6-9443,-23-2 5903,4 0 1243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2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8960,'-10'6'7665,"16"-4"-6861,2 1 282,0-1-1,0 0 1,15 2 0,51-2 1308,-52-2-1718,154 2 1170,3-1-3319,-149-3-1111,-11-1-2922,-10 2 1629,4 0 805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2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26 5984,'-3'-16'1213,"1"6"7200,-4 158 263,-9-1-6090,-33 144-1304,32-200-996,-15 69-1340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2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7232,'0'0'62,"0"0"0,0 0 0,0 0 0,0 0 0,0 0 0,0 0 0,0 0 0,0 0 0,1 0 0,-1 0 0,0 0 0,0 0 1,0 0-1,0 0 0,0 0 0,0 0 0,0 0 0,0 0 0,1 0 0,-1 0 0,0 0 0,0 0 0,0 0 0,0 0 0,0 0 0,0 0 0,0 0 0,0 0 0,0 0 0,1 1 1,-1-1-1,0 0 0,0 0 0,0 0 0,0 0 0,0 0 0,0 0 0,0 0 0,0 0 0,0 0 0,0 0 0,0 1 0,0-1 0,0 0 0,0 0 0,0 0 0,0 0 1,0 0-1,0 0 0,0 0 0,0 0 0,0 1 0,0-1 0,0 0 0,0 0 0,0 0 0,0 0 0,0 0 0,0 0 0,-1 13 4325,-5 19 1667,5-28-5925,-2 6 382,-1 0 0,1 0 0,-2-1 0,1 1 0,-10 12 0,-32 43-1198,34-49-450,33-31-15646,0 2 13711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19.76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72 8 1408,'0'-1'57,"0"1"0,-1-1-1,1 1 1,0 0 0,0-1 0,0 1 0,0 0 0,0 0-1,-1-1 1,1 1 0,0 0 0,-1-1 57,1 1-58,0 0 1,0-1 0,-1 1 0,1 0 0,0 0 0,-1 0-1,1 0 1,0-1 0,-1 1 0,1 0 0,0 0 0,-1 0-1,1 0 1,0 0 0,-1 0 0,1 0 0,0 0 0,-1 0-1,1 0 1,0 0 0,-1 0 0,1 0 0,-1 0 0,1 0-1,0 0 1,-1 0 0,1 1 0,-1-1 0,-3 0 240,3 0-318,1 1 19,0-1 0,-1 1 0,1-1 0,0 1 1,-1 0-1,1-1 0,-1 0 0,1 1 0,-1-1 0,1 1 0,0-1 0,-1 1 1,0-1-1,1 0 0,-1 1 0,1-1 0,-1 0 0,1 0 0,-2 1 0,-13 8 269,11-5-266,3-2 74,-1-1 0,1 1-1,-1-1 1,1 0-1,-16 6 3419,17-8-3489,1 0 1,-1 0-1,1 1 1,-1-1 0,1 0-1,-1 1 1,1-1-1,0 1 1,-1-1-1,1 1 1,0-1 0,-1 1-1,2-1 1,22-13-2346,-14 7 597,4 1-571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2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 5728,'-12'-18'1840,"12"18"-1787,0-1 0,0 1 1,-1 0-1,1-1 0,0 1 1,-1 0-1,1-1 0,0 1 1,-1 0-1,1-1 0,0 1 1,-1 0-1,1 0 0,0 0 1,-1-1-1,1 1 0,-1 0 1,1 0-1,-1 0 0,1 0 1,0 0-1,-1 0 0,1 0 1,-1 0-1,0 0 0,-5-3 1515,-1-3 3656,5 5-3712,5 4 557,-3-3-1769,0 1-1,1 0 0,-1-1 1,0 1-1,0-1 0,0 1 1,0-1-1,0 1 1,1-1-1,-1 1 0,0-1 1,0 1-1,1-1 0,-1 1 1,0-1-1,1 1 0,-1-1 1,1 1-1,0 0 0,13 5 1779,23-3-2020,-28-3 523,283-5 775,-167-1-1011,91-13-227,-216 19-116,0 0 1,1 0-1,-1 0 0,1-1 1,-1 1-1,1 0 1,-1 0-1,1 0 0,-1 0 1,1 0-1,-1 0 1,1 0-1,-1 0 0,0 0 1,1 0-1,-1 0 1,1 0-1,-1 1 0,1-1 1,-1 0-1,1 0 1,-1 0-1,0 1 0,1-1 1,-1 0-1,1 0 1,-1 1-1,0-1 0,1 1 1,-7 13 59,4-11-47,-105 195 161,76-145-135,-3-1 1,-2-2-1,-81 89 0,43-62 66,-5 6-861,31-28-4902,63-57-6765,9-6 9445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3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95 206 4160,'-5'-3'521,"-6"-4"1285,11 7-1712,0 0 1,-1-1-1,1 1 0,0 0 1,0 0-1,0 0 0,0 0 1,0 0-1,-1 0 1,1 0-1,0-1 0,0 1 1,0 0-1,0 0 0,0 0 1,0 0-1,0-1 0,-1 1 1,1 0-1,0 0 0,0 0 1,0 0-1,0-1 0,0 1 1,0 0-1,0 0 0,0 0 1,0 0-1,0-1 1,0 1-1,0 0 0,0 0 1,0 0-1,0-1 0,0 1 1,0 0-1,1 0 0,-1 0 1,0-1-1,1-9 4401,-1-2-1540,1 10-2733,0 1-1,-1-1 0,1 0 0,0 1 1,0-1-1,0 0 0,0 1 0,0-1 1,1 1-1,-1 0 0,0-1 0,1 1 1,-1 0-1,3-2 0,30-15 1223,66-23 833,134-35 1,-227 74-2194,-1 0 1,0 1 0,0 0 0,1 0 0,-1 1 0,1-1 0,8 2 0,-13-1-71,0 1-1,0-1 1,0 1-1,-1-1 1,1 1-1,0 0 1,-1-1-1,1 1 1,0 0-1,-1 0 1,1 0-1,-1 0 1,0 1-1,1-1 1,-1 0-1,0 1 1,0-1-1,0 0 1,0 1-1,0 0 1,0-1-1,0 1 1,0-1 0,0 1-1,-1 0 1,1 0-1,-1-1 1,1 1-1,-1 0 1,0 2-1,1 4 36,-1 0 1,0 0-1,-1 0 0,0 0 0,0 0 0,-1 0 0,0-1 1,-3 10-1,-29 60 255,17-45-191,-2 0 0,-2-1 0,0-1 0,-2-1-1,-30 29 1,-143 120 607,163-151-597,12-9-16,-7 5 231,-43 47 1,70-69-299,-1 1-7,1-1 0,-1 1 0,1 0 0,0 0 0,0-1 0,0 1 0,0 0 0,-2 3 0,3-4-10,0 0-1,0 0 0,0 0 0,0-1 0,1 1 1,-1 0-1,0 0 0,0 0 0,0-1 1,1 1-1,-1 0 0,0 0 0,1-1 1,-1 1-1,1 0 0,-1-1 0,1 1 0,-1 0 1,1-1-1,-1 1 0,1-1 0,0 1 1,-1-1-1,1 1 0,0-1 0,-1 0 0,2 1 1,4 2 27,-1 0 0,0-1 0,1 0 0,-1-1 0,1 1 0,0-1 0,0 0 0,9 1 0,-5-1-15,68 6-250,0-4 0,138-10 0,-133-5-3011,-70 9 801,0 0 0,13-7 0,-9 2-1791,-6-5-3632,-5 3 2563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4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29 308 4896,'0'1'55,"0"-1"1,0 0-1,0 0 0,0 1 1,0-1-1,0 0 0,0 1 1,0-1-1,0 0 0,0 1 1,0-1-1,0 0 0,-7 10 8190,8-8-8002,0 0 1,0 0-1,0 1 1,0-1-1,1 0 1,-1 0-1,1 0 1,-1 0-1,1 0 1,2 1-1,2 0-51,0 0 0,-1-1-1,1 0 1,0 0 0,1 0-1,-1-1 1,0 0 0,0 0-1,1-1 1,-1 0 0,9 0-1,7-2 320,41-8 1,-50 8-412,1-1 0,-1 0 0,0-1 0,0-1 0,-1 0 0,0-1 0,21-12 0,-26 13-33,1-2 1,-2 1 0,1-1 0,-1 0-1,0-1 1,0 1 0,-1-1-1,0 0 1,0 0 0,-1-1-1,0 0 1,0 1 0,2-12 0,-4 13-34,-1-1 0,1 1 1,-1 0-1,-1 0 1,1-1-1,-1 1 1,0 0-1,-1-1 1,0 1-1,0 0 0,-1 0 1,0-1-1,0 1 1,0 0-1,-1 1 1,0-1-1,-6-10 1,6 14-40,0-1 0,0 0 1,-1 1-1,1-1 1,0 1-1,-1 0 0,0 0 1,0 0-1,0 1 1,0-1-1,0 1 0,-1 0 1,1 0-1,-1 1 1,1-1-1,-1 1 0,0 0 1,1 0-1,-1 1 1,0-1-1,0 1 1,1 0-1,-1 0 0,0 1 1,0-1-1,0 1 1,1 0-1,-7 3 0,-3 2 34,0 0-1,1 1 1,0 1-1,1 1 1,0-1-1,0 2 1,0 0-1,2 0 1,-20 23-1,11-8 96,2 0-1,0 1 1,-24 52-1,36-67-71,1-1 1,1 1-1,0-1 0,0 1 0,1 0 1,0 0-1,1 1 0,1-1 1,-1 0-1,2 0 0,0 0 0,3 19 1,-3-24-3,1 0 0,0-1 0,0 1 0,0-1-1,1 1 1,-1-1 0,1 0 0,1 0 0,-1 0 0,1 0 0,0 0 0,0-1 0,0 0 0,0 0 0,1 0 0,0 0 0,-1-1 0,2 1 0,-1-1 0,0-1 0,0 1 0,1-1 0,0 0 0,-1 0 0,11 2 0,4-2 32,1 0 1,-1-1 0,1-1-1,-1-1 1,0-1 0,39-8-1,119-42 316,-142 39-192,-1-1 1,-1-2 0,63-38-1,-83 44-67,0 0 0,20-20 0,-30 26-115,0 0 0,-1 0 0,1-1 0,-1 0-1,0 1 1,0-1 0,-1 0 0,1 0 0,-1-1 0,0 1 0,1-9 0,-1 1-10,0 0 1,-1-26-1,-1 38-17,0 0 0,0 0 0,0 1 0,0-1 0,0 0 1,0 1-1,0-1 0,1 0 0,-1 1 0,0-1 0,1 0 0,-1 1 0,0-1 1,1 1-1,-1-1 0,0 0 0,1 1 0,-1-1 0,1 1 0,-1-1 0,1 1 1,0 0-1,-1-1 0,1 1 0,-1-1 0,1 1 0,0 0 0,-1 0 0,1-1 0,0 1 1,-1 0-1,1 0 0,0 0 0,-1 0 0,1 0 0,0 0 0,0 0 0,-1 0 1,1 0-1,1 0 0,2 0-12,1-1 4,-1 1 0,1-1 1,0 1-1,0 1 1,0-1-1,0 1 1,0-1-1,-1 1 1,10 4-1,-12-5 28,0 1-1,0 0 1,0 0-1,0 0 1,-1 0-1,1 1 1,0-1-1,-1 0 1,1 1 0,-1-1-1,1 1 1,-1-1-1,0 1 1,0 0-1,1 0 1,-1-1-1,0 1 1,-1 0-1,1 0 1,0 0 0,-1 0-1,1 0 1,-1 0-1,1 0 1,-1 0-1,0 4 1,-1 5 51,0-1-1,-1 0 1,0 0 0,-1 0-1,0 0 1,-7 14 0,5-12-84,0 1 0,-5 25 0,8-25 30,0 0 0,1 0-1,1 0 1,0 0-1,4 24 1,-3-33 3,0 1 0,0-1 0,1 0 0,-1 0 0,1 0 0,0 0 0,0-1 0,0 1 0,4 5 0,-4-7 3,0 0 0,0 0-1,1 0 1,-1 0 0,0-1 0,1 1 0,-1-1 0,1 1 0,0-1 0,-1 0 0,1 0 0,0 0 0,0 0 0,-1-1 0,5 1 0,13 1 45,0-2 0,0 0 0,-1-1 0,1-1 0,-1-1 0,1-1-1,23-8 1,129-53 232,-155 57-250,0-1 1,-1-1-1,0 0 0,0-1 0,-1-1 1,22-22-1,-17 8-51,-18 21-20,1 1 1,0 0-1,0 0 0,5-5 0,11-14 179,-18 5-422,2 16 245,1 0 1,0 0-1,-1 1 0,1-1 0,0 1 1,0 0-1,0 0 0,0 0 0,0 0 1,0 1-1,0-1 0,4 1 0,-6 1 5,1-1 0,-1 1 0,1-1 0,-1 1 0,0 0 0,1 0 0,-1 0-1,0 0 1,0 1 0,1-1 0,-1 0 0,0 1 0,0 0 0,-1-1 0,1 1-1,0 0 1,-1 0 0,1 0 0,-1 0 0,1 0 0,-1 0 0,0 1 0,0-1 0,0 0-1,0 1 1,0-1 0,-1 1 0,1-1 0,-1 0 0,1 1 0,-1-1 0,0 1-1,0 0 1,0-1 0,0 1 0,-1-1 0,0 4 0,-19 58-191,-1 5-15,19-61 232,1 1 0,0-1 0,0 1 0,0-1 0,1 1 0,2 10 0,-2-18 1,0 1 0,0-1 1,1 1-1,-1 0 0,1-1 0,0 1 1,-1-1-1,1 1 0,0-1 0,0 0 1,0 1-1,0-1 0,0 0 0,0 1 0,0-1 1,0 0-1,1 0 0,-1 0 0,0 0 1,1 0-1,-1 0 0,1-1 0,-1 1 1,1 0-1,-1-1 0,1 1 0,-1-1 1,1 0-1,0 1 0,-1-1 0,1 0 1,0 0-1,1 0 0,6 0 50,1-1-1,-1 0 0,0 0 1,15-5-1,38-13 73,-2-3-1,88-44 1,-112 48-20,0-1 0,60-44 0,-82 50-217,-14 13 89,0 0 1,1-1-1,-1 1 0,0 0 0,0-1 1,1 1-1,-1 0 0,0-1 1,0 1-1,1 0 0,-1-1 0,0 1 1,0 0-1,0-1 0,0 1 1,0-1-1,1 1 0,-1-1 0,0 1 1,0 0-1,0-1 0,0 1 1,0-1-1,0 1 0,0 0 0,-1-1 1,1 1-1,0-1 0,0 1 1,0-1-1,-4 0-235,-5 2 173,0 1 0,0 0-1,0 0 1,1 1 0,-1 0 0,-13 8-1,8-5 67,-3 1-77,-2 1 34,-18 11-1,32-17 45,1 1 0,-1 0 0,1 0 0,0 0 1,0 1-1,1-1 0,-1 1 0,1 0 0,-5 7 0,7-10 14,1 1 1,-1-1-1,0 0 1,1 1-1,0-1 1,-1 1-1,1-1 1,0 1-1,0 0 1,0-1-1,0 1 1,0-1-1,0 1 1,0-1-1,1 1 1,-1-1-1,0 1 1,1-1-1,-1 1 1,1-1-1,0 0 1,-1 1-1,1-1 1,0 0-1,0 1 1,0-1-1,0 0 1,0 0-1,2 2 1,1 0 26,-1 1-1,1-2 1,0 1 0,0 0 0,0-1 0,0 0-1,0 1 1,8 1 0,-3-2 24,1 0 1,0 0-1,-1-1 0,1-1 1,0 0-1,0 0 0,-1 0 0,1-2 1,0 1-1,-1-1 0,1 0 1,9-5-1,-13 5-22,0 0 0,0 0 0,0-1-1,-1 0 1,1 0 0,-1 0 0,0-1 0,0 0 0,0 0 0,0 0 0,-1-1 0,0 1 0,0-1 0,0 0 0,0 0-1,-1-1 1,0 1 0,0-1 0,3-7 0,-6 11-57,1-1 0,-1 0-1,0 0 1,1 0 0,-1 0-1,0 0 1,-1 1 0,1-1-1,0 0 1,-1 0 0,0 0 0,1 1-1,-1-1 1,0 0 0,-1 1-1,1-1 1,0 1 0,-1-1-1,1 1 1,-1 0 0,0-1 0,0 1-1,0 0 1,0 0 0,0 0-1,0 1 1,0-1 0,-1 0-1,1 1 1,-1-1 0,1 1 0,-1 0-1,0 0 1,1 0 0,-1 0-1,0 1 1,0-1 0,-5 0-1,-4-1-31,11 2 54,-1-1 1,1 1-1,0 0 0,-1 0 0,1 0 1,0 0-1,-1 0 0,1 0 0,0 0 0,0 0 1,-1 0-1,1 1 0,-2 0 0,-7 0-99,17-1 76,26 0-60,-19 1 194,1-1 0,-1 0 0,0-1 0,25-5 0,-2-2-124,74-6 0,-105 14 33,1 0 1,-1 0 0,1 0-1,-1 0 1,1 1 0,-1 0 0,8 3-1,-11-3-8,0 0-1,0 0 1,0 1-1,0-1 0,-1 1 1,1 0-1,-1 0 1,1-1-1,-1 2 1,0-1-1,1 0 0,-1 0 1,-1 1-1,1-1 1,0 1-1,0 0 1,1 2-1,12 39 321,-13-37-304,-1-1 1,1 0-1,0 0 1,1 1 0,0-1-1,0-1 1,0 1-1,0 0 1,1-1 0,0 0-1,0 0 1,9 9-1,1-4 33,1 0 0,0-1 0,0-1 0,1 0-1,0-1 1,25 8 0,-27-11-289,0-1 0,0 0 0,0-1 0,1-1 0,-1 0 0,1-1 0,-1 0 0,17-3 0,-24 2-424,0-1 1,-1 0 0,1 0-1,0 0 1,-1-1 0,1 0-1,-1 0 1,0-1-1,6-4 1,22-11-2557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4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0 802 5632,'13'-7'7173,"24"-11"-3317,-3 2-2870,-1-2 0,0-1 0,-2-2 0,0-1 0,-1-2 0,-1 0 0,35-40 0,-28 24-421,-1-3 0,38-57 1,47-127 575,-89 166-763,8-19-106,-28 64-216,-8 15-137,-5 11-182,-1 0 201,-45 160-110,42-144 255,1 1 0,2-1 0,1 1 1,2 43-1,0-64-41,1 0 1,0 0 0,0 0-1,1 0 1,-1 0-1,1 0 1,0 0 0,1 0-1,5 8 1,-7-11-5,1-1 0,0 1-1,0-1 1,1 0 0,-1 1 0,0-1 0,1-1 0,-1 1-1,1 0 1,0 0 0,-1-1 0,1 0 0,0 1 0,0-1 0,0 0-1,0-1 1,0 1 0,0 0 0,0-1 0,0 0 0,6 0-1,4 0 74,0-2-1,0 1 0,-1-2 1,14-4-1,51-19 117,-57 18-195,-1-1 0,0-2 0,0 1 0,-1-2 0,0-1 0,-1 0 0,15-16 0,-8 5-21,-1-2 0,-1 0-1,30-48 1,-42 58 2,36-52 102,-39 62-249,-7 6 130,0 1-1,1-1 1,-1 0-1,0 0 1,0 0-1,0 0 1,1 0 0,-1 0-1,0 1 1,0-1-1,0 0 1,0 0-1,1 0 1,-1 0 0,0 1-1,0-1 1,0 0-1,0 0 1,0 0-1,0 1 1,0-1-1,1 0 1,-1 0 0,0 1-1,0-1 1,0 0-1,0 0 1,0 0-1,0 1 1,0-1 0,0 0-1,0 0 1,0 1-1,0-1 1,-1 0-1,0 19-88,0 0 0,-2-1 0,0 0 1,-1 1-1,-1-1 0,-1-1 0,-15 34 0,7-23 100,-2 1 0,-1-2 0,-38 47 1,8-22 285,-69 60 0,101-102-28,12-8-170,8-7-124,0 2 26,1 0 0,0 0 0,1 0 0,-1 0 0,0 1 0,10-2 0,7-3 19,31-9-612,0 2 1,93-10-1,-97 18-1322,63-9-2737,-90 11 1675,1-1-1,36-14 1,-29 8-97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4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5408,'-20'-12'2432,"43"24"-2112,-3-3-3904,8 0 1888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4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45 456 3904,'-25'-5'1253,"25"5"-1236,-1 0 0,1 0 0,0 0 0,0 0 0,-1 0 0,1 0 0,0-1 0,0 1-1,-1 0 1,1 0 0,0 0 0,0 0 0,-1 0 0,1 0 0,0 0 0,0 1 0,-1-1 0,1 0 0,0 0 0,0 0-1,-1 0 1,1 0 0,0 0 0,0 0 0,0 1 0,-1-1 0,1 0 0,0 0 0,-1 1-94,0 0 241,0 0 0,-1 0-1,1 0 1,0 0-1,0 0 1,0 1 0,0-1-1,0 0 1,-1 3-1,2-4-64,0 1-1,0-1 0,0 1 1,0 0-1,1-1 0,-1 1 0,0-1 1,0 1-1,0-1 0,0 1 1,1-1-1,-1 1 0,0 0 0,0-1 1,1 1-1,-1-1 0,0 0 0,1 1 1,-1-1-1,1 1 0,-1-1 1,1 0-1,-1 1 0,1-1 0,-1 0 1,1 1-1,-1-1 0,1 0 1,-1 0-1,1 1 0,-1-1 0,1 0 1,1 0-1,11 6 730,1-2 0,0 0 0,1 0 0,23 2 0,59 0 1278,-90-6-1936,17 1 205,0-1-1,0-1 1,1-1 0,-1-1 0,-1-2-1,1 0 1,-1-1 0,0-2 0,0 0 0,24-13-1,-27 10-86,0-1 0,-1-1 0,-1-1 0,0-1 0,30-31 0,-38 33-152,0 1-1,0-1 0,-1-1 1,-1 0-1,-1 0 1,0 0-1,0-1 0,-2 0 1,0-1-1,0 1 0,-2-1 1,3-22-1,-5 31-84,-1 0-1,0 0 1,0-1-1,-1 1 1,0 0-1,0 0 1,0 0-1,-1 0 1,0 0-1,-4-8 1,5 12-67,-1 0-1,0 0 1,0 0 0,0 0 0,0 1-1,0-1 1,0 1 0,-1-1 0,1 1-1,-1 0 1,1 0 0,-1 0-1,0 0 1,0 0 0,0 1 0,0-1-1,0 1 1,-1 0 0,1 0 0,0 0-1,0 0 1,-1 1 0,-5-1 0,5 1 18,1 0 0,-1 0 0,0 1 0,0-1 0,0 1 0,1 0 0,-1 0 0,0 0 0,1 0 0,-1 1 0,1 0 0,-5 2 0,2 0 11,0 1 0,0 0 0,1 0 0,-1 0 0,-8 11 0,2 1 58,1 1 0,1-1 1,-14 32-1,13-23 0,1 0 0,2 0 1,-8 35-1,14-51-16,0 0 0,1 1 0,1-1 0,-1 1-1,2-1 1,-1 1 0,1-1 0,1 1 0,0-1 0,1 0 0,6 18 0,-6-22-6,0-1 0,0 1 1,0-1-1,1 0 0,0 0 0,0-1 0,0 1 1,0-1-1,1 0 0,0 0 0,0 0 0,0-1 1,0 0-1,0 0 0,1 0 0,0 0 0,-1-1 1,1 0-1,0 0 0,0-1 0,7 1 1,9 0 71,0-1 0,0-2 0,36-5 1,-54 6-112,42-6 113,-1-2 0,0-2 0,52-18 0,-72 19-50,0-1 0,0-2 0,-1 0 0,-1-2 0,0 0 0,38-33 0,-36 23 37,-12 12-145,-1 1 0,20-14 0,-32 25 24,0 0-1,1-1 0,-1 1 1,1 0-1,-1 0 0,1-1 1,-1 1-1,0 0 0,1 0 1,-1 0-1,1 0 0,-1 0 1,1 0-1,-1 0 0,1 0 1,-1 0-1,1 0 0,-1 0 1,1 0-1,-1 0 0,1 0 1,-1 0-1,1 0 0,-1 0 1,1 1-1,0-1 0,-1 1 11,1-1 0,0 1-1,0 0 1,-1 0 0,1-1-1,-1 1 1,1 0-1,-1 0 1,1 0 0,-1 0-1,1 0 1,-1 1 0,2 4 51,0 1 0,-1-1 0,0 9 0,0-9-72,0 5 59,1 0 0,0 0-1,1-1 1,0 1 0,9 19 0,-9-24 5,1 0 0,-1 0 0,1-1 0,1 1 0,-1-1 0,1 0 0,0 0 0,0-1 0,0 1 0,10 5-1,-1-2 28,-1-1 0,2 0 0,-1-2 0,1 1 0,0-2 0,0 0-1,1 0 1,18 1 0,6-2 32,77-4 0,-102 1-334,-1-2 1,0 0 0,15-4-1,-23 4-602,0 0 0,-1 0 0,0 0-1,1-1 1,7-4 0,-12 6 403,0 1 1,-1-1 0,1 0 0,0 0-1,0 1 1,-1-1 0,1 0-1,-1 0 1,1 1 0,0-1 0,-1 0-1,1 0 1,-1 0 0,0 0 0,1 0-1,-1 0 1,0 0 0,0 0 0,0 0-1,1 0 1,-1 0 0,0 0-1,0 0 1,0 0 0,-1 0 0,1 0-1,0 0 1,0 0 0,0 0 0,-1 0-1,1 0 1,0 0 0,-1 0 0,1 0-1,-1 0 1,0 0 0,-5-9-3649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4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33 8736,'-2'-5'795,"-5"-14"1546,7 18-2221,-1 1 1,1-1 0,0 1-1,0-1 1,-1 1 0,1 0 0,0-1-1,-1 1 1,1-1 0,0 1-1,-1-1 1,1 1 0,-1 0 0,1-1-1,-1 1 1,1 0 0,-1 0-1,1-1 1,-1 1 0,1 0-1,-1 0 1,1 0 0,-1-1 0,1 1-1,-1 0 1,1 0 0,-1 0-1,0 0 1,0 0 0,-3 1 345,1 1 1,-1-1 0,0 1-1,1 0 1,0 0 0,-1 0-1,-5 4 1,-17 12 744,-161 91 2501,-20 23-1760,168-102-1928,1 1 1,-52 56 0,65-57-679,0 0-1,3 1 0,-32 57 1,52-85 144,0 1 0,0-1-1,1 0 1,-1 1 0,1-1 0,0 1 0,0-1 0,0 1 0,1-1 0,-1 6 0,1-9 342,0 1 0,1 0 0,-1-1-1,0 1 1,1-1 0,-1 1 0,1 0 0,-1-1 0,1 1-1,-1-1 1,1 0 0,0 1 0,-1-1 0,2 1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4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1024 10880,'-28'43'3509,"26"-41"-3337,1 0 0,0 1 0,0-1 0,0 0 0,0 0 0,0 1 0,-1 3 0,0 3-45,-8 23 1361,-7 41 1,-36 174 2847,50-239-4043,1 1 0,0-1 1,1 1-1,0-1 0,1 1 1,0 17-1,0-26-266,0 0 0,0 0 0,0 1 0,0-1 0,0 0 0,0 1 0,0-1 0,0 0 0,0 0 0,0 1 0,0-1 0,1 0 0,-1 0 0,0 1 0,0-1 0,0 0 0,0 0 0,0 1 0,1-1 0,-1 0 0,0 0 0,0 0 0,0 1 0,1-1 1,-1 0-1,0 0 0,0 0 0,1 1 0,6-6 566,-3 0-409,0-1-1,-1 1 1,4-9 0,80-178 226,-4 9-538,49-63 299,-43 114-215,-72 110 11,1 1 0,1 0 0,37-31 0,-48 45 22,1 1 1,0 0-1,0 1 0,0 0 0,1 0 1,10-3-1,-18 7 21,1 0 0,0 0 0,0 1-1,-1-1 1,1 1 0,0-1 0,0 1 0,-1 0 0,1 0 0,0 0 0,0 1 0,0-1 0,-1 0-1,1 1 1,0 0 0,-1 0 0,1 0 0,-1 0 0,1 0 0,-1 0 0,1 1 0,-1-1 0,0 1-1,1 0 1,-1 0 0,3 3 0,-1 0 17,-1 0 0,0-1 0,0 1 1,-1 0-1,0 0 0,0 0 0,0 1 0,0-1 0,-1 0 0,0 1 0,0-1 0,0 1 1,0 7-1,-1-6-9,-1 1 0,0 0 0,0-1 0,0 1 0,-1 0 0,0-1 0,0 1 0,-1-1 0,-4 9 0,-2-1 12,1-2 0,-2 1-1,0-1 1,-1 0 0,0-1 0,-1-1 0,-22 18-1,-103 61 152,86-58 35,31-23 45,19-8-250,0-1 0,0 1 0,0-1 0,0 1 0,0-1 0,0 0 0,0 1 0,0-1 0,0 0 0,0 0 0,0 0 0,0 0 0,0 1 0,-1-2 0,7-4-112,1 1-46,1 0 0,-1 1 0,1-1-1,12-3 1,226-70-1391,-60 21 1268,-129 39 268,43-18 287,-93 33-261,1-1 0,0 1 0,11-3 0,-17 5-22,-1 0 0,1-1 0,-1 1 0,1 0 0,-1 0 0,1 0 0,-1 0 0,0 0 0,1 0 0,-1 0 0,1 0 0,-1 0 0,1 0 0,-1 0 0,1 0 0,-1 0 0,1 1 0,-1-1 0,1 0 0,-1 0 0,0 0 0,1 1 0,-1-1 0,1 0 0,-1 0 0,0 1 0,1-1 0,0 1 0,-2 4 25,-3 7 79,-1-1 0,-1 1 0,1-1 0,-15 20-1,0 2 70,18-29-161,-10 16 10,2 0 0,-10 26 0,18-40-3,0 0-1,1 0 1,-1 1-1,1-1 1,0 0-1,1 1 0,-1-1 1,2 1-1,-1-1 1,0 1-1,1-1 1,2 9-1,-2-14 4,-1 0 0,0 0-1,1 0 1,-1 0 0,1 0 0,-1 0 0,1 0-1,0-1 1,-1 1 0,1 0 0,0 0-1,0 0 1,-1 0 0,1-1 0,0 1 0,0 0-1,0-1 1,0 1 0,0-1 0,0 1-1,0-1 1,0 0 0,0 1 0,0-1 0,0 0-1,0 0 1,1 1 0,-1-1 0,0 0-1,0 0 1,0 0 0,0-1 0,0 1 0,0 0-1,0 0 1,0 0 0,0-1 0,0 1 0,2-1-1,3-2 41,0 1 0,0-1-1,0 0 1,11-8-1,-9 5 8,0-1 0,12-13-1,-4 4 17,-12 12-64,15-13 84,31-38 0,-46 50-123,-1 0 0,1-1 1,-1 1-1,0-1 0,0 1 0,-1-1 1,0 0-1,0 0 0,0 0 0,0 0 1,-1-1-1,1-10 0,-3 13-13,1 1 1,-1-1-1,0 1 0,0 0 0,0-1 0,0 1 1,0 0-1,-1 0 0,0 0 0,1 0 1,-1 0-1,0 0 0,-1 0 0,1 1 1,0-1-1,-1 1 0,1 0 0,-1-1 0,-4-2 1,0 1-28,1 0 0,-1 0-1,0 1 1,0 0 0,0 0 0,0 0 0,-12-2 0,11 3-71,5 1 76,4 3 0,0-2 50,0 0 0,0 1 1,0-1-1,0 0 0,0 0 0,0 0 1,0 1-1,0-1 0,0 0 0,0 0 1,0 0-1,0-1 0,1 1 1,3 0-1,33 0-35,175 5-1,-180-2 84,-2 2 1,1 1 0,-1 1 0,49 18-1,-74-23-50,0 1 0,0 0 0,0 0 0,0 0 0,-1 1 0,1 0-1,-1 0 1,0 0 0,0 1 0,8 9 0,-10-10 38,-1 0 1,0 0 0,0 0-1,0 0 1,0 0-1,0 1 1,-1-1 0,0 1-1,0-1 1,0 1-1,-1-1 1,1 1 0,-1-1-1,0 1 1,0-1-1,-1 6 1,-2 3 16,0 1-1,-6 17 1,9-31-46,0 1 0,0-1 0,0 0 0,0 0 0,0 0 0,0 0 0,0 1 0,0-1 1,0 0-1,-1 0 0,1 0 0,0 1 0,0-1 0,0 0 0,0 0 0,0 0 0,0 0 0,0 1 0,0-1 0,1 0 0,-1 0 1,0 0-1,0 1 0,0-1 0,0 0 0,0 0 0,0 0 0,0 0 0,0 1 0,0-1 0,0 0 0,1 0 0,-1 0 1,0 0-1,0 0 0,0 0 0,0 1 0,1-1 0,-1 0 0,0 0 0,0 0 0,0 0 0,0 0 0,1 0 0,-1 0 1,0 0-1,13-2 183,16-12-3,34-26-191,30-18-6,18 5-9,-90 45-58,0 1 1,1 0-1,33-4 0,-51 10 60,0 0-1,1 1 0,-1 0 1,0 0-1,0 0 0,8 2 1,-11-2 16,0 0 1,-1 1-1,1-1 1,0 0 0,0 1-1,0-1 1,0 0-1,-1 1 1,1-1-1,0 1 1,0-1-1,-1 1 1,1 0 0,0-1-1,-1 1 1,1 0-1,0-1 1,-1 1-1,1 0 1,-1 0-1,0-1 1,1 1-1,-1 0 1,1 0 0,-1 0-1,0 0 1,0 0-1,0 0 1,1-1-1,-1 1 1,0 0-1,0 0 1,0 0 0,-1 1-1,0 5-13,0 0 1,-1-1-1,0 1 0,0-1 1,-1 0-1,0 1 0,0-1 1,0-1-1,-1 1 0,0 0 1,-6 6-1,6-6 37,0 0 0,1 0 1,-1 0-1,1 1 0,1-1 0,-1 1 0,-1 8 0,3-13-9,0 0 0,1 1 0,-1-1 0,1 1 1,0-1-1,0 1 0,0-1 0,0 1 0,0-1 0,0 1 0,0-1 0,1 1 0,0-1 0,-1 1 0,1-1 0,0 0 0,0 1 0,0-1 0,0 0 1,1 0-1,-1 0 0,1 0 0,1 2 0,2 1 8,0-2 0,0 1 1,1-1-1,-1 1 0,1-1 1,0-1-1,0 1 0,-1-1 1,2 0-1,-1-1 0,0 1 1,0-1-1,0 0 0,1-1 1,6 0-1,-6 1 3,0-1-1,1 1 0,-1 0 1,11 3-1,-17-3 255,4-1-390,5-1 113,0 1 0,0-2 0,0 1 0,0-1 0,0-1 0,-1 0 0,1 0-1,-1-1 1,0 0 0,14-8 0,-19 9-12,12-6 38,-1 0 1,-1-1-1,1-1 0,-2 0 1,1-2-1,-2 1 1,13-16-1,-22 24-20,4-6 7,0 0 0,5-11 0,-10 19-50,-1 0 0,0 0 0,-1 0 0,1 0 0,0 0 0,0 0 0,-1 0 0,0-1 0,1 1 0,-1 0 0,0 0 0,0 0 0,0 0 0,0-1 1,0 1-1,-1 0 0,1 0 0,-2-4 0,2 6 7,-1-1 1,1 0 0,-1 1-1,1-1 1,-1 1 0,0-1-1,0 1 1,1-1 0,-1 1-1,0-1 1,0 1-1,1-1 1,-1 1 0,0 0-1,0 0 1,0-1 0,0 1-1,1 0 1,-1 0 0,0 0-1,0 0 1,0 0 0,0 0-1,0 0 1,0 0 0,1 0-1,-1 1 1,0-1-1,0 0 1,-1 1 0,-24 10-97,26-11 126,-15 9-33,0 0 0,1 1-1,-14 12 1,21-16 44,1 0 0,0 0 0,0 1 0,1-1 0,-1 1 0,2 1 0,-1-1 0,-3 9 0,7-14 13,0 1 0,1 0 0,-1 0 1,1 0-1,0 0 0,0 0 0,0 0 1,0 0-1,0 0 0,1 0 0,-1 0 1,1-1-1,0 1 0,0 0 0,0 0 0,0 0 1,0-1-1,3 4 0,-3-4-3,0 0 1,0 0-1,1 0 0,-1 0 0,1 0 1,-1 0-1,1-1 0,0 1 0,-1-1 1,1 1-1,0-1 0,0 1 0,0-1 1,0 0-1,1 0 0,-1 0 0,0-1 1,0 1-1,1 0 0,-1-1 0,0 1 1,1-1-1,3 0 0,5-2 30,-1 0-1,1-1 1,-1 0 0,17-8-1,0 0 0,279-82 140,-245 76-179,48-17 9,-107 34-49,-1-1-1,1 1 1,-1 0-1,1-1 0,-1 1 1,1 0-1,-1 0 1,1 0-1,-1 0 0,1 0 1,0 0-1,-1 0 1,1 1-1,-1-1 0,3 1 1,-4-1 23,0 1 1,1-1 0,-1 0-1,0 0 1,0 1 0,1-1-1,-1 0 1,0 0-1,0 1 1,1-1 0,-1 0-1,0 1 1,0-1 0,0 0-1,1 0 1,-1 1-1,0-1 1,0 1 0,0-1-1,0 0 1,0 1 0,0-1-1,0 0 1,0 1 0,0 0 2,0 0 0,0 0 1,-1 0-1,1 0 1,0 0-1,-1 0 1,1 0-1,-1 0 1,1 0-1,-1 0 1,1 0-1,-2 1 1,-12 12-3,0-1 0,-1 0 0,-1 0 1,-17 10-1,3-2 44,29-20-39,-8 5 5,0 0 0,1 1 1,-1 1-1,-13 16 0,15-17-10,5-5 46,8-2 49,-1-1-44,0 0 7,1 0 0,0 0 1,0-1-1,8-4 0,2 0 43,31-10 16,142-54-205,-187 70 85,2-2-30,0 0 0,0 0 0,0 1 0,0 0-1,0 0 1,0 0 0,0 0 0,0 1 0,0-1 0,6 1-1,-9 1 28,-1-1-1,1 1 1,-1-1-1,0 1 0,1 0 1,-1-1-1,0 1 0,1 0 1,-1-1-1,0 1 0,1 0 1,-1-1-1,0 1 1,0 0-1,0 0 0,0-1 1,0 1-1,0 0 0,0 0 1,0 0-1,0 0 0,-1 2 5,1 1 1,-1-1 0,1 0-1,-1 1 1,-1-1-1,1 0 1,-2 4 0,-3 10 5,3-7 3,-1 4 4,1-1 0,0 1 1,-2 28-1,5-40 13,1 0 0,-1-1 0,0 1 0,0 0 0,1-1 0,-1 1 0,1 0 0,0-1 0,-1 1 0,1-1 0,0 1 1,2 2-1,-2-4-8,-1 1 0,1 0 1,-1 0-1,1-1 1,0 1-1,0 0 0,-1-1 1,1 1-1,0-1 1,0 1-1,0-1 0,0 0 1,0 1-1,-1-1 1,1 0-1,0 1 0,0-1 1,0 0-1,0 0 1,0 0-1,0 0 1,0 0-1,0 0 0,1 0 1,5-3 35,0 1 1,0-1-1,-1-1 0,1 1 1,11-9-1,-3 2-77,233-129 354,-239 133-305,13-6 29,28-24 0,-13 3-58,-2-2 1,-1-1-1,-2-2 1,51-79-1,-47 59-46,92-150 46,-83 131-173,-4 10 143,34-79-1,-69 131 18,3-4-98,9-32 0,-16 33-327,-2 18 432,0 0 1,0-1-1,0 1 1,0 0-1,0-1 1,0 1-1,0-1 1,0 1-1,0 0 1,0-1 0,0 1-1,0 0 1,0-1-1,0 1 1,0 0-1,0-1 1,-1 1-1,1 0 1,0-1-1,0 1 1,0 0-1,-1 0 1,1-1-1,0 1 1,0 0-1,-1 0 1,1-1-1,0 1 1,-1 0-1,1 0 1,0 0-1,0 0 1,-1-1-1,1 1 1,-1 0-1,1 0 1,0 0-1,-1 0 1,1 0-1,0 0 1,-1 0-1,-4 2-34,0 0 0,1 1 0,0-1 0,-1 1 0,1 0 0,0 0 0,0 0 0,1 1 0,-7 6 0,-14 17 29,0 2 0,2 1 0,1 0 0,2 1 1,-24 52-1,16-22 58,3 1 0,-19 79-1,33-102 102,2 1 0,1 0-1,-1 66 1,8-99-81,0 0 1,0 0-1,1 0 1,0-1-1,3 10 0,-4-15-46,1 1 0,-1 0 0,1-1-1,0 1 1,-1-1 0,1 0-1,0 1 1,0-1 0,0 0 0,0 1-1,0-1 1,0 0 0,1 0-1,-1 0 1,0 0 0,0 0 0,1 0-1,-1 0 1,1-1 0,-1 1-1,1 0 1,-1-1 0,1 1 0,-1-1-1,1 1 1,2-1 0,-1 0 10,1 0 1,-1 0-1,0-1 1,0 1-1,0-1 1,0 0-1,0 0 1,0 0-1,0 0 1,0 0-1,-1-1 1,1 0 0,4-2-1,3-4 51,17-17-1,-20 18-31,102-104-43,-14 14-113,-79 80 15,5-3-147,-35 42-382,-16 22 489,-62 94 233,75-110-61,2 0-1,2 1 1,-13 36 0,26-65-35,-2 7 20,0-1 0,0 0 0,1 0 0,0 1 0,-1 7 0,2-13-1,0 0 0,0 1 0,0-1 0,0 0 0,1 0 0,-1 1-1,0-1 1,1 0 0,-1 0 0,1 1 0,-1-1 0,1 0 0,-1 0 0,1 0 0,0 0 0,0 0-1,-1 0 1,1 0 0,0 0 0,0 0 0,0 0 0,0 0 0,0 0 0,0-1 0,0 1-1,1 0 1,-1-1 0,0 1 0,0-1 0,0 1 0,1-1 0,1 0 0,3 1 9,0 0 1,1 0-1,-1-1 1,0 0 0,1-1-1,11-1 1,-2 0 3,56-8 23,-1-3 0,0-2 0,70-27 0,-114 32-66,-1-2 1,-1 0 0,36-25-1,61-55 126,-105 72-189,-13 14-29,-9 11-79,-10 10 80,0 0-1,-1-2 0,-1 0 1,-24 16-1,-78 35 215,50-27-127,43-24 18,17-9 0,-1 1 0,2 0 0,-1 1 0,0 0 0,-10 10 0,18-16-2,0 1 0,0 1 0,0-1 0,0 0-1,0 0 1,0 0 0,1 0 0,-1 1 0,0-1 0,0 2 0,1-2 10,0-1 0,0 1 0,0-1 0,0 1 0,0-1 0,0 1 1,0-1-1,0 1 0,0-1 0,0 1 0,0-1 0,0 1 0,0-1 0,1 1 1,-1-1-1,0 1 0,0-1 0,1 0 0,-1 1 0,0-1 0,1 1 0,0 0 18,1 0 0,-1 0 0,0 0-1,1-1 1,-1 1 0,1 0 0,0-1-1,-1 1 1,1-1 0,-1 0 0,1 0-1,0 1 1,-1-1 0,1 0-1,0 0 1,-1 0 0,4-1 0,17-2 46,0-1-1,0 0 1,0-2 0,30-12 0,-21 4-66,0-1 1,36-24-1,-47 26-74,13-7-216,-33 19 274,0 1-1,1 0 1,-1 0-1,0 0 1,0 0-1,1-1 1,-1 1-1,0 0 0,1 0 1,-1 0-1,0 0 1,1 0-1,-1 0 1,0 0-1,1 0 1,-1 0-1,0 0 0,1 0 1,-1 0-1,0 0 1,1 0-1,-1 0 1,0 0-1,1 1 1,-1-1-1,0 0 0,0 0 1,1 0-1,-1 0 1,0 1-1,0-1 1,1 0-1,1 12-186,-7 12 102,2-15 98,0 1-1,1 0 1,1 0-1,0 0 0,0 0 1,1 0-1,0 0 0,2 13 1,-2-22 4,0 0-1,1 0 1,-1 0 0,0 0 0,0 0-1,1 0 1,-1 0 0,0 0 0,1 0-1,-1 0 1,1 0 0,0 0 0,-1 0-1,1 0 1,0 0 0,-1-1 0,1 1-1,0 0 1,0 0 0,0-1 0,0 1-1,-1-1 1,1 1 0,0-1 0,0 1-1,0-1 1,0 1 0,0-1 0,0 0-1,0 0 1,1 1 0,0-1 0,4 0 11,-1 0 0,1-1 1,-1 0-1,1 0 0,6-2 0,-3 1 18,26-7 95,0-2 1,56-27-1,-65 25-130,-1-1-1,-1-1 1,-1-1-1,0-1 1,31-31-1,-11 5-23,53-70 1,63-113-182,-106 146 173,-37 55-41,22-44 0,-36 65 72,0 0-118,1-1-1,-1 0 1,0 1-1,0-1 0,-1 0 1,0 0-1,0 0 1,1-9-1,-2 14 102,0 0 0,0 0 0,0-1 0,0 1 0,0 0 0,0-1-1,0 1 1,0 0 0,0 0 0,0-1 0,0 1 0,0 0 0,0 0 0,0-1-1,0 1 1,0 0 0,-1 0 0,1-1 0,0 1 0,0 0 0,0 0-1,0 0 1,-1-1 0,1 1 0,0 0 0,0 0 0,0 0 0,-1 0-1,1 0 1,0-1 0,0 1 0,-1 0 0,1 0 0,0 0 0,0 0 0,-1 0-1,1 0 1,-1 0 0,-13 4-246,-18 19 96,-12 17 131,2 1 0,1 2 0,-57 80 0,-81 164 217,128-187-134,47-90 32,0 0-1,1 1 0,0-1 1,0 1-1,1-1 0,1 1 0,0 0 1,0 11-1,1-20-46,1 1 0,-1-1 1,1 1-1,-1-1 0,1 0 0,0 1 0,0-1 0,0 0 0,0 0 1,0 1-1,1-1 0,-1 0 0,0 0 0,1-1 0,0 1 0,-1 0 1,1 0-1,0-1 0,0 1 0,0-1 0,0 1 0,0-1 0,1 0 1,-1 0-1,0 0 0,0 0 0,5 0 0,2 2 31,1-1-1,0-1 0,-1 0 1,1 0-1,15-1 1,-12-1-53,1-1 0,-1 0 0,0-1 0,1 0 0,-1-1 0,-1 0 0,1-1 0,14-8 0,-2-1-1,-2-1 0,41-33 0,93-94-138,-146 132 114,322-316-150,-183 169-264,-148 155 404,4-5-50,-4 6 2,0-1 0,-1 0 0,1 0 0,-1 0 0,1 0 0,-1 0 0,0 0 0,1 0 0,0-3 0,-2 3-138,-3 3 75,-8 3 107,1 0 0,0 0 0,0 2 0,0-1 0,-12 10 0,0 2 57,-25 25 1,14-7 38,2 1-1,1 1 1,-43 71 0,31-28 218,-43 115 0,77-172-195,1 0-1,-7 42 0,13-63-79,0 1 35,1 1 0,-1-1 0,1 1 0,0-1 0,0 1 0,0-1 1,0 1-1,1 0 0,0 4 0,0-7-22,-1 1 0,1-1 0,0 0 0,0 1 1,-1-1-1,1 0 0,0 1 0,0-1 0,0 0 0,0 0 0,0 0 0,1 0 1,-1 0-1,0 0 0,0-1 0,1 1 0,-1 0 0,1-1 0,-1 1 0,0 0 1,1-1-1,-1 0 0,1 1 0,1-1 0,9 2 18,0-1 1,0-1-1,-1 0 0,1-1 1,16-2-1,61-16 227,-56 11-235,16-5-111,18-4-185,-67 17 259,0 0 0,0 0-1,0 0 1,0 0 0,0 0 0,0 0-1,0-1 1,0 1 0,0 0 0,1 0-1,-1 0 1,0 0 0,0 0 0,0 0-1,0 0 1,0 0 0,0 0 0,0 0-1,0 0 1,0 0 0,1 0 0,-1 0-1,0 0 1,0 0 0,0 0 0,0 0 0,0 0-1,0 0 1,0 0 0,0 0 0,0 0-1,0 0 1,1 0 0,-1 0 0,0 1-1,0-1 1,0 0 0,0 0 0,0 0-1,0 0 1,0 0 0,0 0 0,0 0-1,0 0 1,0 0 0,0 0 0,0 0-1,0 0 1,0 1 0,1-1 0,-1 0-1,0 0 1,0 0 0,0 0 0,0 0 0,0 0-1,0 0 1,0 0 0,0 0 0,0 1-1,0-1 1,0 0 0,-7 7-134,-17 13 56,18-16 57,-21 17 11,-22 19 124,48-40-111,0 1-1,1-1 1,-1 0-1,1 1 1,-1-1 0,1 1-1,-1-1 1,1 1-1,-1-1 1,1 1-1,0 0 1,-1-1 0,1 1-1,0 0 1,-1-1-1,1 1 1,0 0 0,0-1-1,0 1 1,-1 0-1,1-1 1,0 1 0,0 0-1,0 1 1,1-2 7,-1 1-1,1-1 1,-1 1 0,1-1 0,-1 1 0,1-1 0,-1 1-1,1-1 1,0 1 0,-1-1 0,1 0 0,0 0 0,-1 1 0,1-1-1,0 0 1,-1 0 0,1 0 0,1 1 0,7 0 89,-1-1 0,17 0-1,-24-1-86,49-3 80,62-14 0,-88 16-204,-12 5 19,-12-3 94,0 0 0,0 0 1,1 0-1,-1 0 0,0 0 0,0 1 0,0-1 0,1 0 0,-1 0 1,0 0-1,0 1 0,0-1 0,0 0 0,0 0 0,1 0 1,-1 1-1,0-1 0,0 0 0,0 0 0,0 1 0,0-1 0,0 0 1,0 0-1,0 1 0,0-1 0,0 0 0,0 0 0,0 1 1,0-1-1,0 0 0,0 1 0,-3 3-27,0 1 0,0 0 0,0-1 0,-1 0 0,0 0 0,0 0 0,-4 4 0,-135 114-204,65-58 47,51-41 131,-236 182 160,-64-25 712,304-168-550,19-8 12,10-5-173,15-7-85,-16 6 15,45-18-581,-1-3 1,0-1 0,65-46-1,29-36-4346,-127 92 3328,0 0 0,-1-1 0,-1-1 0,-1 0 1,0-1-1,14-25 0,-7 3-1753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4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1496 468 9376,'-48'-21'4256,"4"8"-3680,30 10-64,5 3-384,-2-6 704,11 3-1952,11 6 576,-6-3-3264,4 0 2144</inkml:trace>
  <inkml:trace contextRef="#ctx0" brushRef="#br0" timeOffset="1">4 13 11136,'-3'-13'5056,"54"17"-4417,-12-4 1921,4 5-1536,63-5 288,9 7-768,48 2-160,-5 0-224,24 3-1024,-19 2 480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4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1075 6464,'-19'8'2090,"8"-2"-229,11-6-1828,0 0 1,0 0 0,0 0 0,0 0 0,0 0-1,0 0 1,0 0 0,0 0 0,0 0 0,0 1 0,-1-1-1,1 0 1,0 0 0,0 0 0,0 0 0,0 0-1,0 0 1,0 0 0,0 0 0,0 0 0,0 0 0,1 0-1,-1 0 1,0 0 0,0 1 0,0-1 0,0 0 0,0 0-1,0 0 1,0 0 0,0 0 0,0 0 0,0 0-1,0 0 1,0 0 0,0 0 0,0 0 0,0 0 0,0 0-1,0 0 1,0 0 0,0 0 0,0 0 0,0 0 0,1 0-1,-1 0 1,0 0 0,0 0 0,0 0 0,0 1-1,0-1 1,0 0 0,0 0 0,0 0 0,0-1 0,0 1-1,0 0 1,0 0 0,0 0 0,1 0 0,-1 0-1,0 0 1,0 0 0,0 0 0,5 0 642,1 0 1,0-1-1,-1 0 1,0 0-1,1-1 1,5-2-1,-2 1-41,1 0-162,0-1 0,-1-1-1,1 1 1,-1-2-1,16-11 1,-21 14-327,21-16 743,-1-1 1,32-34 0,39-55 595,6-6-695,86-64 257,22-23 513,-205 198-1510,10-10 154,-14 14-205,0-1 0,1 1-1,-1 0 1,0 0-1,1 0 1,-1-1-1,0 1 1,1 0 0,-1 0-1,1 0 1,-1 0-1,0 0 1,1-1 0,-1 1-1,1 0 1,-1 0-1,0 0 1,1 0-1,-1 0 1,1 0 0,-1 0-1,1 1 1,-1-1-1,0 0 1,1 0 0,-1 0-1,0 0 1,1 0-1,-1 1 1,1-1 0,-1 0-1,0 0 1,1 1-1,-1-1 1,0 0-1,0 0 1,1 1 0,-1-1-1,1 1 1,0 2-12,0-1 0,0 1 0,0 0 1,0 0-1,-1-1 0,1 1 0,-1 0 1,0 0-1,1 0 0,-1 0 0,-1 4 1,-4 36-5,4-41 16,-6 26 40,0 0 0,-23 48 0,0-11 68,-71 112 0,94-167-41,1 1 0,-2-1 0,1 0 0,-1-1 0,-1 1 0,0-2 0,-17 14 0,24-20-27,-1 0 1,1-1-1,-1 1 1,1-1-1,-1 1 0,0-1 1,0 0-1,0 0 1,-3 1-1,4-2-11,0 0 0,0 0 0,0-1 0,0 1 0,0 0 0,0-1 0,0 1 0,1-1 0,-1 1-1,0-1 1,0 0 0,0 0 0,1 0 0,-1 0 0,1 0 0,-4-3 0,-2-3-33,0 0 0,0-1 0,1 0 0,0 0 0,0-1 0,1 0 0,0 0 0,1 0 0,0 0 0,0-1 0,1 0 0,0 0 0,1 0 0,0 0 0,-1-16 0,3 25-13,0-1 1,0 1-1,0 0 0,1-1 1,-1 1-1,0 0 1,1 0-1,-1-1 0,1 1 1,-1 0-1,1 0 0,-1 0 1,1 0-1,0 0 0,0-1 1,0 1-1,0 0 0,0 1 1,0-1-1,0 0 0,0 0 1,0 0-1,0 1 1,0-1-1,0 0 0,0 1 1,1-1-1,-1 1 0,0-1 1,0 1-1,1 0 0,-1 0 1,2-1-1,6 0-12,0 1-1,0-1 1,0 2 0,9 0 0,-5 0 34,304 1-20,-257-7 53,-1-2 1,1-3-1,76-22 1,-51 6 233,167-49-308,-242 71 98,-7 3-41,-1 0 0,0 1-1,1-1 1,-1 0-1,0 0 1,1 1-1,-1 0 1,1-1-1,-1 1 1,1 0-1,-1 0 1,1 1-1,-1-1 1,1 0-1,-1 1 1,1-1-1,-1 1 1,4 1-1,-5-1-15,-1-1 0,1 1-1,-1-1 1,1 0 0,-1 1-1,1-1 1,-1 1 0,0 0-1,1-1 1,-1 1-1,0-1 1,1 1 0,-1 0-1,0-1 1,1 1 0,-1-1-1,0 1 1,0 0 0,0-1-1,0 1 1,0 0-1,0 0 1,-5 19 66,1-12-48,-1 0-1,-7 11 1,-50 62 59,-10 14 67,74-95 25,7-4-83,19-12-36,-25 14-51,288-173-227,-287 172 217,0 0-2,0 1 0,0-1 0,1 1 0,-1 0 0,1 0 0,-1 0 0,1 1 0,0 0 0,-1-1 0,1 2 0,0-1 0,0 0 0,5 1 0,-9 0 6,0 1 0,0-1 0,0 1 0,0-1-1,0 1 1,0-1 0,0 1 0,0 0 0,0-1 0,-1 1 0,1 0 0,0 0-1,0 0 1,-1-1 0,1 1 0,0 0 0,-1 0 0,1 0 0,-1 0-1,1 0 1,-1 0 0,0 0 0,1 0 0,-1 1 0,0-1 0,0 0 0,0 0-1,1 0 1,-1 0 0,0 0 0,-1 2 0,1 5 11,0 0-1,0-1 1,-3 12 0,-5 15 24,-21 63 0,20-68 31,9-28-54,-1 1 0,1 0 0,-1 0-1,1 0 1,0 0 0,0 0 0,0 0-1,0 0 1,0 0 0,1 3 0,0-5-5,1-1 0,0 1 0,-1-1 0,1 0 0,-1 1 0,0-1 0,1 0 1,-1 0-1,1 0 0,-1 0 0,0 0 0,1-2 0,6-5 40,12-12 6,38-30 0,-34 32-82,-6 4-19,1 1 1,0 1-1,39-19 0,-56 30 41,1 0 0,0 1 0,-1-1 0,1 0 0,0 1 0,4-1 0,-6 1 12,0 0-1,0 0 1,-1 0-1,1 1 1,0-1-1,-1 0 0,1 0 1,0 0-1,-1 0 1,1 1-1,0-1 1,-1 0-1,1 1 0,0-1 1,-1 0-1,1 1 1,-1-1-1,1 1 1,-1-1-1,1 1 0,-1-1 1,1 1-1,-1 0 1,1-1-1,-1 1 1,0-1-1,1 1 0,-1 0 1,0-1-1,0 1 1,0 0-1,1-1 1,-1 2-1,0 13-18,0-1-1,-1 0 1,0 1-1,-1-1 1,-1 0-1,-4 15 1,0 2 22,3-16-20,1 1-1,1-1 1,1 1 0,0-1 0,1 1-1,2 21 1,-2-34 20,1-1 0,-1 1 0,1-1 0,0 1-1,-1-1 1,1 1 0,0-1 0,1 0 0,-1 1 0,0-1 0,1 0-1,-1 0 1,1 0 0,-1 0 0,1 0 0,0-1 0,0 1 0,0 0-1,0-1 1,0 1 0,0-1 0,1 0 0,-1 0 0,0 0 0,1 0-1,-1 0 1,5 1 0,1-1 7,-1 0 0,1-1 1,-1 0-1,1 0 0,0-1 0,-1 0 0,1 0 0,8-3 0,15-5-38,0-1 0,56-28-1,55-41 54,1 1-55,-62 42 66,97-27 0,-71 27-60,-97 33 48,-2 1 2,-1 0 1,-1-1 0,1 0 0,0 0-1,-1-1 1,0 1 0,8-7 0,-81 24-147,41-6 115,0 1 0,0 1 0,1 1 0,1 2 0,0 0 0,1 1 0,0 2 0,-22 19 0,22-15-6,2 0 1,1 1-1,0 1 1,1 1-1,2 1 1,0 1-1,-18 37 0,32-56-4,0 0 0,1 1 0,0-1 0,0 0 0,0 8 0,2-13 14,-1 0 1,1 0-1,0 0 1,0 0 0,0 0-1,0 0 1,0-1-1,1 1 1,-1 0-1,0 0 1,0 0-1,1 0 1,-1 0-1,0-1 1,1 1-1,-1 0 1,1 1-1,0-2 5,-1 0 0,1 1 0,0-1 0,-1 0 1,1 0-1,-1 0 0,1 1 0,0-1 0,-1 0 0,1 0 0,0 0 0,-1 0 0,1 0 0,0 0 0,-1 0 0,1 0 0,0 0 0,-1-1 1,1 1-1,0 0 0,-1 0 0,1-1 0,0 1 0,-1 0 0,2-1 0,5-3 22,-1 0 0,1-1 0,-1 0 0,0 0 1,0 0-1,-1-1 0,1 1 0,8-14 0,11-10 12,11-8-55,77-60 1,53-21-42,-158 112 109,1 0-337,-17 14-40,1-2 307,1 1-1,0-1 0,1 2 1,0-1-1,0 0 1,0 1-1,1 0 0,0 0 1,0 0-1,1 1 0,1-1 1,-1 1-1,-2 15 0,4-17 19,0-1-1,1 1 0,0 0 1,0 0-1,0-1 1,1 1-1,0-1 0,0 1 1,0 0-1,1-1 0,0 0 1,1 1-1,-1-1 1,1 0-1,0 0 0,1-1 1,-1 1-1,9 9 0,-8-12 13,-1 1 0,1-1-1,0 0 1,1 0 0,-1-1-1,0 1 1,1-1 0,0 0-1,-1 0 1,1 0 0,0-1-1,0 0 1,0 0 0,0 0-1,0-1 1,0 1 0,0-1-1,0 0 1,0-1-1,0 1 1,9-3 0,0-1 9,0 0 1,0-1 0,0 0 0,-1-1-1,0-1 1,19-12 0,84-66 226,-37 26-178,98-82 25,-127 95-56,-2-2 0,-3-2 0,74-106 0,-106 138-36,66-103-15,-59 89-172,26-59-1,-39 62 99,-7 29 83,0-1 0,1 1 0,-1 0 0,0-1 0,0 1 0,0 0 0,0-1 0,0 1 0,0 0 0,0-1 0,0 1 0,0 0 0,0-1 0,0 1 0,0 0 0,0-1 0,0 1 0,0 0 0,0-1 0,0 1 0,0 0 0,0-1 0,-1 1 0,1 0 0,0 0 0,0-1 0,0 1 0,-1 0 0,1 0 0,0-1 0,0 1 0,-1 0 0,1 0 0,0-1 0,0 1-1,-1 0 1,1 0 0,0 0 0,-1 0 0,1 0 0,0-1 0,0 1 0,-1 0 0,0 0 0,-2 0-31,0 0 0,0 0 0,1 1 0,-1-1 0,0 1-1,0 0 1,0-1 0,0 1 0,-3 2 0,-2 1-28,-1 1 0,2 0-1,-14 9 1,-34 36-42,2 2 0,-77 96 0,11 20 259,100-136-168,2 1-1,1 1 1,-16 49 0,22-51-11,-12 66 1,20-85 34,1 1 1,0 0-1,1-1 0,1 1 0,0-1 1,0 1-1,7 21 0,-8-33-1,1 1 0,0 0 0,0-1 0,0 1 0,1-1 0,-1 1 0,1-1 0,-1 0 0,1 1 0,0-1 0,0 0 0,0 0 0,0 0 0,0-1 0,0 1 0,5 2 0,-3-2 11,-1 0 0,1-1 0,0 0 0,0 0-1,0 0 1,0 0 0,1-1 0,-1 1 0,0-1 0,5 0 0,7-2 31,-1-1 0,0 0 0,0-1 0,0 0 1,14-7-1,16-9-15,-2-2 0,0-1 0,-1-2 1,-2-2-1,64-55 0,-46 29-9,-2-2-1,66-85 0,129-200 154,-221 291-145,-24 40-25,7-15-74,-12 23 40,-1 0 1,1-1-1,-1 1 1,0-1-1,0 1 1,1-1-1,-1 1 1,0-1-1,0 1 0,-1-1 1,1 1-1,0-1 1,0 1-1,-1-2 1,1 2 14,0 1 1,0 0-1,0-1 1,0 1-1,-1 0 1,1-1 0,0 1-1,0-1 1,0 1-1,0 0 1,-1-1-1,1 1 1,0 0-1,0 0 1,-1-1-1,1 1 1,0 0 0,0 0-1,-1-1 1,1 1-1,0 0 1,-1 0-1,1 0 1,0-1-1,-1 1 1,1 0-1,0 0 1,-1 0-1,1 0 1,-1 0 0,1 0-1,0 0 1,-1 0-1,1 0 1,0 0-1,-1 0 1,0 0-1,-5 1-19,-1 1-1,1 0 0,0 1 1,0 0-1,0 0 0,0 0 1,0 0-1,1 1 0,0 0 1,-1 0-1,-7 9 0,-6 7 31,2 0-1,0 1 0,-18 30 0,-36 75-149,44-71 227,2 0 1,-35 116-1,50-131-541,2 0 0,1 0-1,3 1 1,1-1 0,2 54 0,2-93 475,-1 7-758,1 1-1,0 0 0,3 11 0,-4-18 421,1 0-1,0 0 1,-1 0-1,1-1 1,0 1-1,0 0 0,0 0 1,0-1-1,0 1 1,1 0-1,-1-1 1,0 1-1,1-1 0,-1 0 1,1 1-1,0-1 1,-1 0-1,1 0 1,0 0-1,3 1 0,-2-1-578,1 0 0,0-1 0,0 1 0,0-1 0,0 0 0,5-1 0,32-3-3343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3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331 160 2560,'0'0'28,"0"0"1,0 0-1,0 0 0,-1-1 1,1 1-1,0 0 1,0 0-1,0 0 0,0-1 1,0 1-1,0 0 0,0 0 1,-1 0-1,1-1 1,0 1-1,0 0 0,0 0 1,0 0-1,0-1 1,0 1-1,0 0 0,0 0 1,0-1-1,0 1 0,0 0 1,0 0-1,0 0 1,1-1-1,-1 1 0,0 0 1,0 0-1,0 0 0,0-1 1,0 1-1,0 0 1,0 0-1,1 0 0,-1-1 1,0 1-1,0 0 0,0 0 1,0 0-1,1 0 1,-1-1 62,1 1 1,-1-1 0,1 1 0,-1-1 0,0 1 0,1-1 0,-1 1 0,0-1-1,0 1 1,1-1 0,-1 1 0,0-1 0,0 0 0,0 1 0,0-1 0,1 0 0,1-2 1211,-1 3-1198,-1-1-1,1 1 1,-1 0 0,1-1-1,-1 1 1,1-1 0,-1 1 0,1-1-1,-1 1 1,0-1 0,1 0-1,-1 1 1,1-1 0,-1 1-1,0-1 1,0 0 0,1 1 0,-1-1-1,0 0 1,0 1 0,0-1-1,0 0 1,0 1 0,0-1-1,0 0 1,0 1 0,0-1 0,0 0-1,0 1 1,-1-2 0,1 1-49,0 1 0,-1-1 0,1 1 0,-1-1 1,1 1-1,-1-1 0,1 1 0,-1-1 0,1 1 0,-1-1 1,1 1-1,-1 0 0,1-1 0,-1 1 0,0 0 0,1-1 1,-1 1-1,0 0 0,1 0 0,-1 0 0,0 0 0,1-1 1,-1 1-1,0 0 0,1 0 0,-1 0 0,0 0 0,1 1 1,-1-1-1,0 0 0,1 0 0,-1 0 0,0 0 0,1 1 1,-1-1-1,1 0 0,-1 1 0,0-1 0,0 1 0,-5 2 98,-7 2-1,1 1 0,1 0 0,-18 12 1,-10 7-37,15-12-200,-26 20 0,43-27 42,0-1-1,1 1 0,-1 0 0,1 1 0,0-1 0,1 1 0,-10 15 0,14-20 44,0 1 0,-1 0 1,1 0-1,0 0 0,0 0 0,1 1 0,-1-1 1,1 0-1,-1 0 0,1 0 0,0 0 0,0 1 1,1-1-1,-1 0 0,1 0 0,-1 0 1,1 0-1,2 5 0,-2-6 33,0 1 0,0-1 0,1 0 0,-1 0 0,1 0 0,0 0 0,-1 0 0,1 0 0,0 0 0,0-1 0,0 1 0,0 0 1,1-1-1,-1 0 0,0 0 0,1 1 0,-1-1 0,1-1 0,-1 1 0,1 0 0,-1-1 0,6 1 0,-2 0 27,1-1-1,-1-1 1,1 1 0,-1-1-1,0 0 1,1-1 0,-1 1-1,0-1 1,0-1-1,0 1 1,0-1 0,0 0-1,0 0 1,8-7 0,-7 4 2,0 0-1,0 0 1,0 0 0,-1-1 0,0 0 0,-1 0-1,1-1 1,-1 0 0,-1 0 0,5-9 0,0-3-91,-4 9 198,0 0-1,-1-1 1,0 1 0,3-16-1,-8 41-126,0 0 0,-1-1 1,-6 22-1,0 0-34,-44 237 470,39-207-174,-24 72 0,26-103-43,-2-1 0,-2 0 0,-33 56 0,15-42 467,31-45-661,1 1 0,-1-1-1,0 0 1,0 0 0,1-1-1,-1 1 1,0 0 0,-1-1-1,1 1 1,0-1 0,0 1-1,-1-1 1,1 0 0,0 0-1,-6 1 1,6-2-29,0 0 0,1 0-1,-1 0 1,0 0 0,0 0 0,0-1-1,0 1 1,0-1 0,1 1 0,-1-1-1,0 1 1,0-1 0,1 0 0,-1 0-1,0 0 1,1 0 0,-1 0 0,1-1-1,-1 1 1,1 0 0,-2-3 0,2 2-39,-1 0 0,1 0 0,0 0 0,0-1 0,0 1 0,0-1 0,0 1 0,0 0 0,1-1 0,-1 1 0,1-1 0,0 1 0,0-4 0,-1-1-19,2 0 0,-1 0-1,2-8 1,1 5-40,1 0-1,0 0 1,0 1 0,1-1-1,0 1 1,0 1-1,1-1 1,12-12 0,3-7-89,52-73-288,97-103 1,-146 180 418,1 1 0,0 1 0,2 1 0,51-30 0,-24 21-62,95-36 1,-120 55 415,-1-1 0,41-24-1,-69 35-339,0 1 0,0 0 0,0 0 0,0 0 0,1 0 0,-1 0-1,0 0 1,0 0 0,0 0 0,0 0 0,0-1 0,0 1-1,0 0 1,0 0 0,0 0 0,0 0 0,0 0 0,0 0 0,0 0-1,0-1 1,0 1 0,0 0 0,0 0 0,0 0 0,0 0 0,0 0-1,0 0 1,0-1 0,0 1 0,0 0 0,0 0 0,0 0-1,0 0 1,0 0 0,0 0 0,0 0 0,0 0 0,0-1 0,-1 1-1,1 0 1,0 0 0,0 0 0,0 0 0,0 0 0,0 0 0,0 0-1,0 0 1,0 0 0,-1 0 0,1 0 0,0 0 0,0 0 0,0 0-1,0-1 1,0 1 0,0 0 0,0 0 0,-1 0 0,1 0-1,0 0 1,-7-2-80,0 3 14,0-1 0,0 1-1,0 1 1,0-1 0,1 1-1,-1 0 1,0 1 0,-6 3 0,-50 30-509,56-31 472,2-2 72,1 0-1,0 0 1,0 0-1,0 1 1,0-1-1,1 1 1,-1 0-1,1 1 1,0-1-1,0 0 1,-3 8 0,5-10 36,0 1 0,0-1 0,0 1 0,1 0 0,-1 0 1,1 0-1,-1-1 0,1 1 0,0 0 0,0 0 0,1 0 1,-1 0-1,1-1 0,-1 1 0,1 0 0,0-1 1,0 1-1,0 0 0,0-1 0,0 1 0,1-1 0,-1 1 1,4 2-1,-2 0 22,1-1 0,0 0 1,0 0-1,0 0 0,0-1 0,1 1 1,0-1-1,-1 0 0,1-1 0,0 1 1,0-1-1,7 2 0,-3-1 33,-1-1 0,1-1-1,0 1 1,-1-2 0,1 1 0,0-1 0,11-1-1,-3-2 43,0 0 0,0-1 0,0 0 0,-1-2 0,0 0-1,0-1 1,23-13 0,-32 16-10,0 0-1,0 0 1,0-1 0,-1-1-1,0 1 1,0-1 0,7-8-1,-11 11-79,0 0 0,0 0 0,0 0-1,-1 0 1,0 0 0,0 0 0,0-1 0,0 1-1,0 0 1,0-1 0,-1 1 0,0 0-1,1-1 1,-1 1 0,-1-1 0,1 1 0,0 0-1,-1-1 1,0 1 0,-1-4 0,0 2-21,0 0 1,0 1 0,-1-1-1,1 1 1,-1 0-1,0-1 1,-1 1 0,1 1-1,-1-1 1,1 0-1,-1 1 1,0 0 0,-1 0-1,1 0 1,0 0 0,-1 1-1,0-1 1,-6-1-1,0 0-105,-1 0-1,0 0 1,1 2-1,-1-1 1,-1 1-1,-21 0 0,3 5-299,31-3 402,0 0 0,-1 0 0,1 0 0,0 0 0,0 0 0,-1 0 0,1 0 0,0 1 0,0-1 0,-1 0 0,1 0 0,0 0 0,0 1 0,-1-1 0,1 0 0,0 0 0,0 1 0,0-1 0,0 0 0,-1 0 0,1 1 0,0-1 0,0 0 0,0 1 0,0-1 0,0 0-1,0 1 1,0-1 0,0 0 0,0 0 0,0 1 0,0-1 0,0 0 0,0 1 0,0-1 0,0 0 0,0 1 0,0-1 0,0 0 0,1 0 0,-1 1 0,0-1 0,0 0 0,0 0 0,0 1 0,1-1 0,-1 0 0,8 15-278,-2-10 273,0 0 0,0-1-1,0 0 1,1 0 0,-1 0 0,1-1-1,0 0 1,14 4 0,0-2 284,40 6 0,-34-8-58,35 0-1,-50-4-121,0 1 0,-1-2 0,1 0 0,-1 0 0,19-7 0,-24 7-95,14-5 165,-1-1-1,0 0 0,26-17 1,-39 22-100,-1-2 0,1 1 0,-1 0 0,0-1 0,0 0 0,-1 0 1,0-1-1,0 1 0,0-1 0,0 0 0,-1 0 0,0 0 0,0 0 1,3-12-1,-5 14-56,0 0 1,0 0 0,0-1 0,-1 1-1,0 0 1,0 0 0,0-1 0,0 1-1,0 0 1,-1-1 0,0 1 0,0 0-1,0 0 1,-1 0 0,1 0 0,-1 0-1,0 0 1,0 0 0,0 0 0,-4-4-1,5 7-22,-1 0-1,1-1 0,0 1 0,-1 0 0,1 1 0,0-1 0,-1 0 0,1 0 1,-1 1-1,0-1 0,1 0 0,-1 1 0,1 0 0,-1-1 0,0 1 1,1 0-1,-1 0 0,0 0 0,1 0 0,-1 0 0,0 0 0,1 1 1,-1-1-1,0 0 0,1 1 0,-1-1 0,1 1 0,-1 0 0,1 0 1,-1-1-1,-1 2 0,-1 1-59,0-1 0,0 1 0,1 0-1,-1 0 1,0 0 0,1 1 0,0-1 0,0 1 0,-4 5 0,4-2 52,-1 1 1,1-1-1,1 1 0,-1 0 1,1-1-1,1 1 0,-1 0 1,1 0-1,1 0 1,-1 0-1,2 0 0,-1 0 1,1 0-1,0 0 1,0 0-1,1 0 0,0 0 1,1-1-1,0 1 1,0-1-1,0 0 0,8 11 1,-3-7 93,0 0 0,1-1 1,1 0-1,0-1 0,0 0 1,19 13-1,-22-18 27,0 0 0,0 0 1,1-1-1,-1 0 0,1 0 0,0-1 0,0 0 1,0 0-1,0-1 0,0 0 0,0 0 1,12-1-1,-3-1 75,-1-1-1,0-1 1,0 0 0,0-2 0,0 1 0,-1-2-1,0 0 1,20-11 0,-24 10-129,1 0 0,-1-1-1,0 0 1,-1 0 0,0-2 0,-1 1 0,1-1 0,-2 0-1,0-1 1,12-19 0,-12 16-30,47-80-268,-42 73-549,-13 21 787,1 0-1,-1 1 1,0-1-1,1 0 1,-1 0-1,0 1 1,1-1-1,-1 0 1,0 1-1,1-1 0,-1 1 1,0-1-1,0 0 1,0 1-1,1-1 1,-1 0-1,0 1 1,0-1-1,0 2 1,3 10-48,-1 1 0,-1 0 1,0 0-1,-1 0 0,-2 25 1,-17 64 159,11-73 566,-20 45-1,27-73-619,1 0 0,0 0 0,-1 0-1,1-1 1,-1 1 0,1 0 0,-1 0 0,1-1 0,-1 1 0,1 0 0,-1-1-1,0 1 1,1-1 0,-1 1 0,0 0 0,1-1 0,-1 0 0,0 1 0,0-1-1,0 1 1,1-1 0,-1 0 0,0 0 0,0 1 0,0-1 0,0 0 0,0 0-1,0 0 1,1 0 0,-1 0 0,0 0 0,0 0 0,0 0 0,0-1 0,0 1-1,-1-1 1,-2 0 9,0 0-1,0 0 1,1-1-1,-1 0 1,0 0-1,1 0 1,-1 0-1,1-1 1,-5-3-1,-27-30 288,28 30-317,-13-13-116,16 16 46,0-1-1,0 1 1,0-1-1,1 0 1,-5-6-1,8 10 41,-1-1 0,1 1-1,0 0 1,0-1 0,0 1-1,0 0 1,0-1 0,0 1 0,-1 0-1,1-1 1,0 1 0,0-1-1,0 1 1,0 0 0,0-1-1,0 1 1,0 0 0,0-1 0,1 1-1,-1 0 1,0-1 0,0 1-1,0-1 1,0 1 0,0 0-1,1 0 1,-1-1 0,0 1 0,0 0-1,0-1 1,1 1 0,-1 0-1,0 0 1,0-1 0,1 1-1,-1 0 1,1-1 0,12-3-285,-12 3 275,9-1-79,0 0-1,0 1 1,1 0 0,-1 1 0,0 0 0,0 1 0,16 2 0,69 20-666,-82-19 483,17 5-175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5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13120,'-14'24'5951,"3"19"-5183,6-25 1632,1 3-1472,-7-3-224,3 3-448,-1-9-1568,3 1 736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5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78 1568,'-25'0'13008,"4"13"-7979,9-6-4008,9-6-667,1 1 0,-1-1 1,0 1-1,1-1 0,-7 2 0,9-3-272,0-1-1,1 0 1,-1 1-1,0-1 1,1 1-1,-1-1 1,0 1-1,1-1 1,-1 1-1,0-1 1,1 1-1,-1-1 1,1 1-1,-1-1 1,1 1-1,0 0 0,0-1 1,15-8 223,1 1-1,0 1 1,21-6 0,-10 3-89,21-5 212,0 2 0,58-8 1,-99 20-384,-1 0 0,0 1 0,0-1-1,0 2 1,0-1 0,1 1 0,-1 0 0,0 0 0,0 1 0,0-1 0,0 2 0,-1-1 0,1 1 0,-1 0 0,1 0-1,-1 1 1,0 0 0,8 7 0,17 20 490,-22-21-316,1 0 1,0-1 0,17 13-1,-23-20-166,0 0-1,0 1 0,0-1 0,1-1 1,-1 1-1,1-1 0,-1 1 0,1-1 1,-1-1-1,1 1 0,0-1 1,0 1-1,-1-1 0,6-1 0,2-1-57,-1 0 0,0-1 0,0 0 0,0-1 0,-1 0 0,1-1 0,13-8 0,15-10-4728,-25 18 2813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3:5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25 174 4800,'-1'-1'252,"0"0"1,0 0 0,0 0-1,1 0 1,-1 0-1,-18-11 15922,33 0-14103,10-9-1096,1 2-586,1 1-1,2 2 1,-1 0-1,2 2 0,32-12 1,-53 23-303,0 1 1,0-1 0,0 2-1,0-1 1,0 1 0,9 0-1,-13 1-46,-1 0-1,0 0 0,0 0 1,1 1-1,-1 0 1,0 0-1,0-1 0,0 2 1,0-1-1,0 0 0,0 1 1,0-1-1,0 1 1,-1 0-1,1 0 0,-1 0 1,1 0-1,2 3 0,2 5 80,0 0 0,0 1 0,-1 0 0,0 0 0,4 14 0,-3-9 26,12 22 1,-16-33-120,1 0 1,0 0-1,-1 0 0,2 0 1,-1-1-1,0 0 1,10 8-1,-8-8 22,1 0-1,-1 0 0,1-1 1,0 0-1,0 0 0,0-1 1,0 1-1,0-1 0,13 1 0,-14-3-340,0 1-1,0-2 0,-1 1 0,1-1 0,0 0 0,-1 0 0,1 0 0,0-1 0,-1 0 0,0 0 0,1 0 0,-1-1 0,5-3 0,3 1-1669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556 291 4064,'0'0'9893,"-1"-16"-5883,-4-5-2563,2 7-802,0 0 0,-1 0 0,-1 1 0,0 0 0,-14-25 1,12 27-432,0 1 0,-1 0 0,0 0 0,0 1 0,-1 0-1,-1 0 1,1 1 0,-1 0 0,-22-12 0,18 13-61,0 0-1,-1 2 1,0-1-1,0 2 1,0 0 0,0 1-1,-26-3 1,25 5-102,1 1 1,-1 0-1,0 1 1,0 0-1,0 1 1,1 1-1,-1 1 1,1 0 0,0 1-1,0 0 1,-15 9-1,26-12-36,1 0 0,-1 0 0,1 0-1,-1 0 1,1 0 0,0 1 0,0 0 0,0 0-1,0 0 1,0 0 0,1 0 0,-1 0 0,1 0 0,0 1-1,0 0 1,0-1 0,1 1 0,-1 0 0,1 0-1,0-1 1,0 1 0,0 0 0,1 0 0,-1 0 0,1 1-1,0 5 1,2 0 24,0-1 0,1 1-1,0-1 1,1 0 0,-1 0-1,2-1 1,-1 1 0,1-1-1,11 14 1,5 2 235,39 36 0,-8-9 140,-41-39-346,0 1 0,-1 0-1,-1 0 1,0 1-1,-1 0 1,-1 0-1,0 1 1,0 0-1,-2 0 1,0 1 0,-1 0-1,0 0 1,-1 0-1,1 27 1,-3-11 81,-2 0 1,-1 1-1,-8 40 1,7-55-98,-1 0 1,-1-1-1,-1 0 1,-1 0 0,0 0-1,-1-1 1,-15 23-1,-7 1-1,-43 45 0,70-82-282,1-1-1,-1 1 1,0-1 0,-1 0 0,1 0 0,-5 2 0,6-2-435,-1-1 0,0 0 1,1 0-1,-1 0 0,0-1 0,0 1 1,-6 0-1,7-1 55,0-1 0,0 1 0,0 0-1,0-1 1,0 1 0,0-1 0,0 0 0,1 1 0,-1-1 0,0 0-1,0 0 1,0 0 0,1-1 0,-1 1 0,0 0 0,1-1 0,-1 1-1,1-1 1,0 1 0,0-1 0,-1 0 0,1 1 0,0-1 0,0 0-1,0 0 1,0-2 0,-4-15-3250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0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30 146 11296,'-10'-7'1423,"-9"-9"2231,19 16-3494,0 0 1,0-1-1,0 1 0,0 0 1,0-1-1,0 1 1,0 0-1,0-1 0,0 1 1,0 0-1,0-1 1,0 1-1,0 0 0,0-1 1,1 1-1,-1 0 1,0 0-1,0-1 0,0 1 1,1 0-1,-1 0 1,0-1-1,0 1 1,0 0-1,1 0 0,-1-1 1,1 1-1,14-14 2609,21-10 83,-22 17-2473,0 1 0,0 0 0,1 1 0,0 0 0,23-3 1,77-6-116,-113 13-260,111-3-1,-64 4-3102,-7 1-4258,-38-2 6402,0 1 0,-1 0 0,1-1 0,0 0 0,-1 0-1,1 0 1,-1 0 0,1-1 0,5-2 0,15-6-2981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13 11232,'2'-2'458,"-2"2"-140,0-1 0,1 0 0,-1 0 0,1 1 0,-1-1 0,1 0 0,-1 1 0,1-1-1,0 1 1,-1-1 0,1 1 0,0-1 0,-1 1 0,1-1 0,3 0 3244,-4 1-3276,-1 0 0,1 1 0,0-1 0,-1 0 0,1 1 0,-1-1 0,1 1 1,0-1-1,-1 1 0,1-1 0,0 0 0,0 1 0,-1-1 0,1 1 0,0-1 0,0 1 0,0-1 1,-1 2-1,0 2 491,-4 1-164,0 1 0,0-1 1,-8 6-1,-3 4-5,-32 32 7,22-21-891,-25 28 1,35-36-1067,12-15 333,1 1-1,-1 0 1,1-1 0,0 1 0,-5 8 0,-3 12-4399,4-2 1782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0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87 5312,'0'0'14970,"1"1"-13989,6 1-468,-1-1 0,1 0 0,-1 0 0,8 0 0,7 0-75,34 5-147,0-3 0,56-3 1,107-17 343,-198 15-523,95-14 262,-113 16-331,0-1 1,0 1 0,-1-1 0,1 1 0,0-1 0,-1 0 0,1 1 0,0-1 0,-1 0 0,2-2 0,-2 3-34,-1 0 1,0 0-1,1-1 1,-1 1-1,0 0 0,1 0 1,-1-1-1,0 1 0,1 0 1,-1-1-1,0 1 1,0-1-1,1 1 0,-1 0 1,0-1-1,0 1 0,0-1 1,0 1-1,1 0 0,-1-1 1,0 1-1,0-1 1,0 1-1,0-1 0,0 1 1,0 0-1,0-1 0,0 1 1,-1-1-1,-5-12 145,5 12-138,1-1-1,-1 1 1,0-1-1,0 1 1,1 0-1,-1 0 1,0-1-1,0 1 1,-1 0-1,1 0 1,0 0-1,0 0 1,0 0-1,-1 0 1,1 1-1,0-1 1,-1 0-1,1 1 1,-1-1-1,-1 0 0,-6-2 19,0 0-1,0 1 0,0 0 0,-1 0 1,1 1-1,0 1 0,-14 0 0,-73 9 224,54-4-128,12-1-113,0 0 1,1 3-1,-30 9 1,43-10-15,0 0 1,1 1 0,0 1 0,0 0 0,0 1 0,2 0 0,-16 14 0,22-16 48,0 1 1,1-1-1,0 1 1,1 1-1,0-1 0,0 1 1,0 0-1,1 0 0,1 0 1,-5 18-1,7-24-15,0 0-1,1 0 1,-1 0-1,1 0 1,0 0 0,0 0-1,0 1 1,1-1-1,-1 0 1,2 6 0,14 28 228,-1 0-85,-14-34-166,0 0 0,-1 0-1,1 0 1,-1 0-1,0 0 1,0 0-1,0 1 1,0-1-1,0 0 1,-2 6-1,-4 10 0,0 1 1,-2-1-1,0-1 0,-1 1 0,0-1 0,-2-1 0,0 0 0,-24 28 0,29-39 4,-18 22-113,23-26 75,0 0 1,0-1-1,0 1 0,1 0 0,-1-1 1,0 1-1,0 0 0,1 0 0,-1 0 1,1-1-1,0 1 0,-1 0 0,1 0 1,0 0-1,1 3 0,-1-4 13,0 0 0,1 0 0,-1-1 0,1 1 0,-1 0 0,1 0 0,-1 0 0,1-1 0,0 1 0,-1 0 0,1-1 0,0 1 0,0-1 0,-1 1 0,1-1 0,0 1 0,1 0 0,18 7-4,-14-6 8,29 8 47,2-1-1,50 7 0,-41-9 151,17 3 16,-11-2 209,61 17 0,-105-23-322,-4-1-20,-1 0 1,0 0-1,0 0 0,0 0 0,0 1 0,0-1 0,0 1 0,0 0 0,0 0 1,3 3-1,-6-5-62,0 0 0,1 0 0,-1 1 0,0-1 0,0 0 0,1 0 0,-1 1 0,0-1 0,0 0 0,0 0-1,0 1 1,1-1 0,-1 0 0,0 1 0,0-1 0,0 0 0,0 0 0,0 1 0,0-1 0,0 0 0,0 1 0,0-1 0,0 0 0,0 1 0,0-1 0,0 0 0,0 1 0,0-1 0,0 1 0,-9 7 210,-23 4-57,-40 6-1012,-109 13 0,156-28-1173,-1-1-1,-38-3 1,46 0-1124,-1-2 0,1 0 0,0-1 0,-18-6 0,9 0-1183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0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788 27 7456,'-35'-23'2421,"34"23"-2386,1 0 0,0-1 0,-1 1 0,1 0 0,-1-1 0,1 1 0,0 0 0,-1 0 0,1 0 0,-1-1 0,1 1 0,-1 0 0,1 0-1,-1 0 1,1 0 0,-1 0 0,1 0 0,-1 0 0,1 0 0,-1 0 0,1 0 0,-1 0 0,1 0 0,0 0 0,-1 0 0,0 0 0,-3 1-35,0 0 232,-1 0 1,1 1 0,0-1-1,0 0 1,0 1-1,1 0 1,-1 0 0,0 0-1,0 1 1,1-1-1,0 1 1,-1 0 0,1 0-1,0 0 1,1 0-1,-1 1 1,-3 4 0,-68 115 3836,-88 100 143,103-145-3118,-2 5-299,4 2 0,-66 132-1,96-163-708,2 2-1,3 1 0,-27 110 1,45-147-281,2 0 1,0 1 0,1-1 0,0 1 0,2-1 0,5 35-1,-2-39-341,0 0 0,0 0-1,2 0 1,0-1 0,0 0-1,2 0 1,0-1-1,14 20 1,30 32-1667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0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9216,'0'-1'781,"1"1"-699,-1 0 1,0 0-1,0 0 0,1 0 1,-1 0-1,0 0 0,0 0 0,1 0 1,-1 0-1,0 0 0,0 0 0,1 0 1,-1 0-1,0 0 0,0 0 1,1 0-1,-1 1 0,0-1 0,0 0 1,0 0-1,1 0 0,-1 0 0,0 0 1,0 0-1,0 1 0,1-1 0,-1 0 1,0 0-1,0 0 0,0 1 1,0-1-1,1 0 0,-1 0 0,0 0 1,0 1-1,0-1 0,0 0 0,0 0 1,0 1-1,0-1 0,12 18 1203,-1 1-1,0 0 1,13 37 0,19 72 1494,-17-48-1252,-3-13-332,-4 2 0,17 101-1,-29-118-617,-2-1 0,-2 1 0,-3-1 0,-8 79 0,2-92-361,-1 0-1,-2-1 1,-2 0-1,-29 71 1,-35 36 3,59-118-1119,0 0 0,-2-2 0,-27 31 0,42-52 434,1-1 1,-1 1-1,1-1 1,-1 1-1,0-1 1,0 0 0,0 0-1,0 0 1,-1 0-1,1 0 1,0-1 0,-1 0-1,1 0 1,-8 2-1,-14 1-2638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0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64 9056,'-17'-18'2922,"17"18"-2775,0 0 0,-1 0-1,1-1 1,0 1 0,-1 0 0,1 0-1,0-1 1,0 1 0,-1 0-1,1-1 1,0 1 0,0-1 0,0 1-1,-1 0 1,1-1 0,0 1-1,0 0 1,0-1 0,0 1-1,0-1 1,0 1 0,0 0 0,0-1-1,0 1 1,0-1 0,5-1 3772,-4 1-3109,21-5 2614,26-5 0,24 1-995,73 5-2379,-101 4 756,364 13-187,-371-9-1581,-22-3-4231,-58 28-13361,20-8 15093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3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1248,'-5'0'544,"10"0"832,-5 3-1696,0 3 224,0-3 32,-5-3-928,5 5 608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0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8736,'-7'-2'-152,"-8"1"12062,23 8-10063,-2-3-1257,0-1 1,-1 0-1,1 0 0,0-1 1,1 1-1,7 1 1,45 7 1105,-7-5-1030,80 0 0,57-13-1102,-162 5-1872,-1-2 1,28-6-1,-30 6-28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0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68 396 9312,'-1'2'1537,"1"-2"-1281,-1 0 0,1 0 0,0 1 0,0-1 0,0 0 1,0 1-1,0-1 0,0 0 0,0 1 0,0-1 0,0 0 0,0 1 1,0-1-1,0 1 0,0-1 0,0 0 0,2 5 3587,-1-5-3587,1 1 150,-1 0 0,1-1 1,-1 1-1,1 0 0,0-1 1,-1 0-1,1 1 0,3-1 1,2 1-9,0-1 1,1 0 0,11-2 0,7-5 49,-1-1 1,0-1-1,0-1 1,-1-1-1,0-1 0,39-27 1,-11 1 104,78-74 0,-98 79-197,36-48-1,-38 44 235,-28 35-533,10-11 623,-15 33-485,1-8-316,-10 35 151,-33 91-1,-37 44 508,69-152-434,-83 220 255,20 11-204,53-163-137,10-41 185,-22 62 0,35-117-198,-1 0-1,1 0 1,-1 0 0,1 0 0,-1 0-1,1 1 1,0-1 0,0 0-1,0 0 1,1 3 0,0 11 30,-1-15-45,-6-2-128,-2-1-3,-1 1-1,0 0 1,0 0 0,0 1-1,-17 1 1,-2 0-38,-65 3 238,87-4-20,0 0-1,1 0 0,-1 1 1,1 0-1,0 0 0,-1 1 1,1-1-1,0 1 0,-1 0 1,-7 5-1,66-7 699,83 0-736,112 0 0,-224 1-155,32 0-669,65-5 0,-95-1-4893,-13 9 2997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1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1433 4384,'-1'18'2351,"0"-16"-2057,1 0 1,0 0-1,-1 0 0,1 0 0,0 0 0,0 0 1,0 0-1,1-1 0,-1 1 0,0 0 0,1 0 1,-1 0-1,1 0 0,0 0 0,0-1 0,-1 1 1,1 0-1,2 2 0,-1-1 81,0-1-1,0 1 1,1 0-1,-1-1 1,1 0 0,-1 1-1,1-1 1,0 0 0,0-1-1,0 1 1,0 0-1,0-1 1,4 2 0,-1-1 33,1-1 1,-1 0 0,0 0 0,0 0 0,0-1 0,12 0 0,-1-2 133,0-1 1,-1 0 0,1-1 0,22-9 0,-25 8-383,-1-1 0,0-1 0,-1 0 0,0-1 0,0 0 0,0 0 0,11-13 0,-6 5-27,-1-1 1,-1-1-1,20-30 0,-9 5 63,-3-1-1,35-88 0,-55 124-173,39-101 540,19-48 39,-28 74-393,-33 83-198,0-1-1,0 1 1,1 0 0,-1-1-1,0 1 1,0 0 0,0-1 0,0 1-1,0 0 1,0-1 0,1 1-1,-1 0 1,0 0 0,0-1 0,1 1-1,-1 0 1,0-1 0,0 1-1,1 0 1,-1 0 0,0 0-1,1-1 1,-1 1 0,0 0 0,1 0-1,-1 0 1,0 0 0,1 0-1,-1-1 1,0 1 0,1 0 0,-1 0-1,1 1 5,0-1 0,-1 1 0,1-1 0,-1 1 0,1-1 0,-1 1 0,1-1 0,-1 1 0,1-1-1,-1 1 1,0 0 0,1-1 0,-1 1 0,0 1 0,9 27 139,-4 5 1,2 64 0,-6-66-94,1 26-18,-3 0-1,-2 1 0,-13 71 1,12-115 32,0 0 1,-1 0 0,-9 19-1,11-28-51,0 0 0,0 0-1,0-1 1,0 1 0,-1-1-1,0 0 1,0 0 0,-10 9-1,10-12-26,1 1 0,-1-1 0,0 1 0,-1-1 0,1-1 0,0 1 0,-1 0 0,1-1 0,0 0 0,-1 0 0,0 0 0,1-1 0,-1 1 0,-4-1 0,-21-2-153,-1-2 0,1-1 0,-42-11-1,-11-3-199,78 18 292,4 0 59,1 1 1,-1 0-1,1 0 1,-1 0-1,1 0 1,-1-1-1,1 1 1,-1 0-1,0 0 0,1 0 1,-1 0-1,1 0 1,-1 0-1,1 0 1,-1 1-1,1-1 1,-1 0-1,0 0 1,1 0-1,-1 0 1,1 1-1,-1-1 1,0 1-1,1-1 11,0 1 0,0-1 0,0 1-1,1-1 1,-1 0 0,0 1 0,0-1-1,0 1 1,0-1 0,1 0 0,-1 1-1,0-1 1,0 0 0,1 1 0,-1-1-1,0 0 1,0 1 0,1-1 0,-1 0-1,1 0 1,-1 1 0,0-1 0,1 0-1,-1 0 1,0 0 0,2 1-1,9 2 127,0 1-1,1-2 0,0 1 1,20 0-1,-12-1-30,34 3 263,-1-3 0,107-9-1,-88-2-248,-1-3-1,0-3 0,130-46 1,-160 44-20,-1-2 1,-1-1-1,-1-2 1,-1-2-1,-2-1 1,46-41-1,0-19 237,-81 85-328,1 0 1,-1 0-1,0-1 0,1 1 1,-1 0-1,0-1 1,0 1-1,0 0 0,1-1 1,-1 1-1,0 0 1,0-1-1,0 1 0,0 0 1,0-1-1,0 1 1,0-1-1,0 1 0,0 0 1,0-1-1,0 1 1,0 0-1,0-1 1,0 1-1,0-1 0,0 1 1,0-1-5,-1 1 0,1 0 0,0 0 0,0 0 1,-1 0-1,1 0 0,0 0 0,0 0 0,-1 0 0,1-1 1,0 1-1,0 0 0,-1 0 0,1 0 0,0 0 0,0 0 1,-1 0-1,1 1 0,0-1 0,0 0 0,-1 0 0,1 0 1,0 0-1,0 0 0,-1 0 0,1 0 0,0 0 0,0 1 1,-1-1-1,1 0 0,0 0 0,0 0 0,0 1 0,0-1 1,-1 0-1,1 0 0,0 0 0,0 1 0,0-1 0,-22 24-76,-23 32 0,-21 23 50,-36 17 73,-6 5 191,104-98-262,-1 2 36,1 0 0,0 0-1,0 0 1,-6 9 0,9-13-7,1 0 1,-1 0-1,1-1 1,0 1-1,-1 0 1,1 0-1,0 0 1,0 0-1,0-1 1,-1 1-1,1 0 0,0 0 1,0 0-1,0 0 1,0 0-1,0 0 1,1 0-1,-1-1 1,0 1-1,0 0 1,1 0-1,-1 0 1,0 0-1,1 0 1,-1-1-1,1 1 1,-1 0-1,1-1 0,-1 1 1,1 0-1,-1-1 1,1 1-1,0 0 1,0-1-1,-1 1 1,1-1-1,0 1 1,0-1-1,1 1 1,0 0 0,1 0 1,0 0-1,0 0 1,0-1-1,-1 1 1,1-1-1,0 1 1,0-1 0,0 0-1,0 0 1,0-1-1,0 1 1,0 0-1,4-2 1,2 0 7,2 0-22,-1-1 0,0 0 0,-1 0 1,1-1-1,0 0 0,-1-1 0,0 0 0,0-1 1,-1 1-1,1-2 0,-1 1 0,8-9 0,-3 1 0,-1 0 0,0-1-1,-1-1 1,-1 0-1,15-29 1,10-25 30,-33 67-42,-1 4 9,-1 10 5,-3 25 8,2-27-15,0 9-39,0 1-1,2 0 1,0-1 0,5 22-1,-6-37 45,1-1 0,-1 1 0,1 0 0,0 0-1,0 0 1,1 0 0,-1-1 0,0 1 0,1-1-1,0 1 1,-1-1 0,1 1 0,0-1 0,0 0-1,0 0 1,1 0 0,-1 0 0,0 0 0,5 2-1,-3-2 36,0-1-1,0 0 0,1 1 1,-1-1-1,0-1 0,0 1 1,1-1-1,-1 1 0,0-1 1,0 0-1,1-1 0,-1 1 1,8-3-1,7-3-27,0 0-1,-1-2 1,0 0 0,0-1 0,-1-1-1,26-19 1,-18 11 2,-1-1 1,31-31-1,37-55-17,-40 38-71,62-103 0,-77 101-161,39-105 1,-59 131 212,23-57 102,46-177 1,-84 266-124,1-1-1,-2 1 1,1-13 0,-2 22 50,0 1 1,0 0-1,0-1 0,0 1 1,0 0-1,0-1 1,-1 1-1,1 0 0,-1 0 1,1-1-1,-1 1 0,1 0 1,-1 0-1,0 0 1,-1-2-1,2 2 4,-1 1 1,0-1-1,0 1 0,1 0 1,-1 0-1,0-1 0,1 1 0,-1 0 1,0 0-1,0 0 0,1 0 1,-1-1-1,0 1 0,0 0 1,0 1-1,1-1 0,-1 0 1,0 0-1,0 0 0,1 0 0,-1 0 1,0 1-1,0-1 0,1 0 1,-1 1-1,0-1 0,1 1 1,-1-1-1,1 1 0,-1-1 0,0 1 1,-5 4-1,0 1 0,0-1 0,1 1 0,0 0 0,0 0 0,0 1 0,1-1 0,-6 13 0,-69 174-49,64-153 109,-6 18 88,3 2 1,-15 82-1,27-106-5,2-1 1,2 1 0,1 1 0,1-1 0,9 52-1,-9-81-132,1 0 0,1 0 0,-1-1 0,1 1-1,1 0 1,-1-1 0,1 1 0,0-1 0,0 0-1,1 0 1,0 0 0,6 8 0,-9-14-6,0 1 1,0 0 0,0 0 0,0-1-1,0 1 1,0 0 0,0-1-1,1 1 1,-1-1 0,0 1-1,0-1 1,1 0 0,-1 0 0,0 1-1,0-1 1,1 0 0,-1 0-1,0 0 1,1 0 0,-1 0 0,0-1-1,0 1 1,1 0 0,-1-1-1,0 1 1,0-1 0,0 1 0,0-1-1,1 1 1,-1-1 0,1-1-1,3-1-9,-1-1 0,1 0-1,-1 0 1,0 0 0,6-9-1,78-109-248,-88 121 255,1 0 0,-1 0 0,1 0 0,0 0 0,-1 1 0,1-1 0,0 0 0,0 0 0,-1 1 0,1-1 0,0 1 0,0-1 0,0 1 0,0-1 0,1 0 0,0 5-62,-4 7-66,-4 8 139,0-1-1,1 1 0,-2 29 0,6-41 2,0 1 0,1-1-1,0 1 1,0 0 0,1-1 0,0 1-1,0-1 1,1 1 0,0-1-1,0 0 1,1 0 0,4 7-1,-7-12-3,1-1 0,0 1-1,1-1 1,-1 0-1,0 0 1,0 1-1,1-1 1,-1 0-1,0 0 1,1 0-1,-1 0 1,1-1 0,-1 1-1,1 0 1,0-1-1,-1 1 1,1-1-1,0 1 1,-1-1-1,1 0 1,0 0 0,-1 0-1,1 0 1,0 0-1,0 0 1,-1 0-1,1 0 1,0-1-1,2 0 1,4-1 55,0-1 0,-1 0 0,1-1 0,13-7 0,179-131 14,-153 106-29,141-123-21,-183 155 37,5-4 18,-10 8-91,0 1 0,1-1-1,-1 1 1,0-1 0,0 1 0,0-1 0,0 1 0,0 0 0,0-1 0,0 1-1,0-1 1,0 1 0,0-1 0,0 1 0,0-1 0,-1 1 0,1 0-1,0-1 1,0 1 0,-1 0 0,-6 20-37,-1 1 0,-1-2 0,-1 0 0,-1 0 1,-20 28-1,11-16 35,18-29 13,-62 94 117,48-75-85,-1 0 0,-25 24 0,37-41-75,-1 0 0,-1 0-1,1 0 1,-1-1-1,-9 5 1,15-8 0,-1 0 0,0 0 0,0 0 0,0-1 0,1 1 0,-1-1 1,0 1-1,0-1 0,0 1 0,0-1 0,0 0 0,0 0 0,0 0 0,0 0 0,0-1 0,0 1 1,0 0-1,0-1 0,0 1 0,0-1 0,0 0 0,1 0 0,-1 1 0,0-1 0,-1-2 0,2 3 20,0-1 0,0 0-1,0 1 1,0-1 0,1 0-1,-1 1 1,0-1 0,0 0-1,1 0 1,-1 0 0,1 0-1,-1 0 1,1 0-1,-1 0 1,1 0 0,0 0-1,-1 0 1,1 0 0,0 0-1,0 0 1,0 0 0,0 0-1,0 0 1,0 0 0,0 0-1,0 0 1,0 0-1,0 0 1,1 0 0,-1 0-1,0 0 1,1 0 0,-1 0-1,1 0 1,-1 0 0,1 0-1,-1 0 1,1 0 0,0 0-1,0 0 1,2-2-2,-1 1 0,1 0 0,0 0 1,0 0-1,0 0 0,0 0 0,0 1 0,0-1 0,0 1 1,5-1-1,11-1 108,-1 0 0,1 2 0,-1 0 1,34 4-1,-36-1 18,0-1 1,0-1 0,0 0 0,-1-1-1,1-1 1,0 0 0,15-5-1,-11-2-16,-1 0-1,0 0 0,-1-2 1,0-1-1,28-23 0,20-13 118,107-82 101,-145 106-314,-1-1 0,-2-1 0,0-1 0,-2-2 0,-1 0 0,-2-1 0,22-41 0,95-240 151,-118 262-5,-9 26-173,-6 16 12,-1-1 1,0 1-1,-1 0 1,3-14-1,-5 16 1,-1 7-5,-7 12-26,-3 11 35,2-9 17,-71 123-15,-79 88-57,-66 159 331,197-335-266,-236 385 84,216-371-123,21-31 234,2 2 1,-24 45-1,51-85-258,1 0 1,0 1-1,0-1 1,0 1-1,1 0 1,6-5-1,0-1 21,41-37-97,63-77-1,-68 67 154,94-106 78,-49 77 27,193-141 0,-159 130 57,-73 60-105,-9 8 198,-37 23-161,1 0 1,0 0 0,11-5-1,-19 13-58,-1 0 0,0 0 0,1 0 0,-1 0 0,1 0 0,-2 7 0,-4 9-10,-32 93 9,35-92-39,-1-1-1,2 1 1,-1 38-1,4-53 1,0-1 0,0 0 0,1 1 0,0-1 0,0 0 0,0 0 0,2 6 0,-2-8 0,0-1 0,-1 0 0,1 0 0,0 1 0,-1-1 0,1 0 0,0 0 0,0 0 0,0 0 0,0 0 0,0 0 0,0 0 0,1 0 0,-1 0 0,0 0 0,0-1 0,1 1 0,-1 0 0,0-1 0,1 1 0,-1-1 0,0 0 0,1 1 0,-1-1 0,3 0 0,0 0-1,1-1-1,-1 0 1,0 0-1,0-1 1,0 1-1,0-1 1,0 0-1,0 0 1,-1 0-1,7-5 1,83-49-90,112-49 1,-145 79 175,97-59 0,-131 68-78,-12 9-10,-1 0-1,0-1 1,-1-1-1,14-13 1,-16 9-28,-24 23-114,-2 1 102,-18 9-20,-20 12-2,40-21 66,-3 1 9,-22 20 0,34-27-6,1 1 0,-1-1 1,1 1-1,0 0 0,1 0 0,-1 1 0,1-1 0,-5 11 1,8-14-1,-1 0 0,0 0 1,1 0-1,-1 0 0,1 0 1,0-1-1,0 1 0,0 0 0,0 0 1,0 0-1,0 0 0,0 0 1,0 0-1,1 0 0,-1 0 1,1-1-1,0 1 0,-1 0 1,1 0-1,0-1 0,0 1 0,0 0 1,0-1-1,0 1 0,0-1 1,1 1-1,-1-1 0,1 0 1,-1 1-1,1-1 0,-1 0 0,1 0 1,-1 0-1,1 0 0,0 0 1,2 0-1,1 1 6,0 0 0,1 0-1,-1 0 1,1-1 0,0 0 0,-1 0 0,1-1 0,0 1 0,-1-1-1,1-1 1,7 0 0,14-6-10,0-2 0,-1 0 1,0-2-1,41-23 0,-29 14-44,-4 3-6,143-75-7,-138 69 52,-1-2 0,47-40 0,-78 60-14,-6 4 17,1 0 1,-1 0-1,0 0 0,0 0 1,0 0-1,0 0 1,0 0-1,0 0 1,0 0-1,0-1 0,0 1 1,0 0-1,-1-1 1,2-1-1,-2 2 0,0 1 0,0 0-1,0 0 1,0 0 0,0 0 0,0 0-1,0-1 1,0 1 0,0 0 0,0 0-1,0 0 1,0 0 0,0 0 0,0-1-1,0 1 1,0 0 0,0 0 0,0 0-1,0 0 1,-1 0 0,1-1 0,0 1-1,0 0 1,0 0 0,0 0 0,0 0-1,0 0 1,0 0 0,0 0 0,0 0-1,-1-1 1,1 1 0,0 0 0,0 0-1,0 0 1,0 0 0,0 0 0,-1 0-1,1 0 1,-9 1-95,-9 6-31,-6 5 102,1 1-1,1 1 0,1 1 1,0 1-1,-24 24 0,42-38 41,1 1 0,-1 0 0,1 0-1,0 0 1,0 0 0,0 1-1,0-1 1,0 1 0,1-1 0,-1 1-1,1-1 1,0 1 0,-1 6 0,2-7-6,0 0 1,0-1 0,0 1 0,0 0 0,1-1 0,-1 1 0,1 0 0,0-1-1,0 1 1,0-1 0,0 1 0,0-1 0,0 1 0,1-1 0,-1 0 0,1 0 0,0 1-1,-1-1 1,1 0 0,3 2 0,2 1 1,0 0 0,0 0 0,0-1 0,1 1 1,-1-2-1,1 1 0,0-1 0,1 0 0,7 1 0,14 3 1,36 2 0,-37-6 42,-16-2-66,25-1 1,-2 0 69,-35 0-110,-2-1 55,1 1 0,0 0 1,0 0-1,0-1 0,0 1 1,0 0-1,0-1 0,0 1 0,1 0 1,-1 0-1,0-1 0,0 1 1,0 0-1,0 0 0,0-1 1,0 1-1,0 0 0,1 0 0,-1-1 1,0 1-1,0 0 0,0 0 1,0-1-1,1 1 0,-1 0 1,0 0-1,0 0 0,1 0 1,-1-1-1,0 1 0,1 0 0,0 0-2,-1-1 0,1 1 0,-1 0-1,1-1 1,-1 1 0,1-1 0,-1 1 0,1-1-1,-1 1 1,1-1 0,-1 1 0,1-1-1,-1 1 1,0-1 0,1 1 0,-1-1-1,0 0 1,1-1 0,1-3 0,1 0 0,0 1 0,0-1 0,0 0 0,0 1 0,5-4 0,11-18 0,-6 4 9,-1-1 1,-2 0-1,13-36 0,-1-22-24,16-113 0,-9-86-104,-28 254 146,-2 0-1,-4-32 1,5 56-33,0 1 0,0-1 0,-1 1 0,1 0 0,0-1 0,-1 1-1,1 0 1,-1-1 0,0 1 0,1 0 0,-3-3 0,3 4 0,0 0 1,-1-1-1,1 1 0,-1-1 1,1 1-1,-1 0 0,1 0 1,-1-1-1,1 1 0,-1 0 1,1 0-1,-1-1 0,1 1 1,-1 0-1,1 0 0,-1 0 1,0 0-1,1 0 0,-1 0 1,0 0-1,-1 1-5,-1-1-1,1 1 1,0 0-1,0 0 1,0 0-1,0 0 1,0 0 0,1 1-1,-1-1 1,0 0-1,0 1 1,1 0-1,-3 2 1,-5 7 14,0 1-1,1 0 1,0 1 0,1 0-1,-7 18 1,-21 73 109,18-34-27,3 2 1,-7 107-1,19-152-86,2 0 0,0-1 0,2 1 0,8 41 0,-7-54 7,0 0-1,1 0 1,1-1 0,1 1 0,0-1 0,0-1-1,1 1 1,1-1 0,0 0 0,11 12 0,-14-19-28,0 0 1,0 0 0,1 0-1,-1 0 1,8 4 0,-10-8-223,0 0 0,-1 1 1,1-1-1,0 0 0,0-1 1,0 1-1,0 0 0,0-1 1,0 1-1,0-1 0,-1 0 1,1 0-1,0 0 0,0-1 1,6 0-1,3-3-2996,1-1 0,-1 0 0,0 0 0,20-13-1,-12 6-1677,4 2 982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1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22 8544,'0'-13'3872,"-5"10"-3360,-4-3 2336,4 12-1665,-29-6 1089,0 3-1344,-14-3 64,6 9-608,-11 0-224,10 3-96,-5-3-768,15-2 384,-6 2-3744,16 4 2241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34 13056,'-24'-21'5887,"4"17"-5087,6-1 448,10 5-832,-12-4-160,13 8-160,-8-4-896,8 9 448,-8 0-3648,11 0 2209,-5 3-4897,5 0 3808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5:54:1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64 10304,'-56'-16'4672,"50"11"-4064,12 1 2335,8 4-1727,28-9 704,11 6-1120,29-6-128,5 6-384,37-6-640,2 9 192,17-6-2272,-8 6 1344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03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59 5632,'0'-1'135,"-1"1"1,1-1 0,0 1-1,-1-1 1,1 1-1,0-1 1,0 1-1,0-1 1,-1 1 0,1-1-1,0 0 1,0 1-1,0-1 1,0 1 0,0-1-1,0 0 1,0 1-1,0-1 1,0 1-1,0-1 1,1 1 0,-1-1-1,0 1 1,0-1-1,0 1 1,5-8 5795,-10 19-3100,-62 95 55,8-13-1460,-21 37 228,61-95-1053,-28 67 0,46-98-551,0 0 0,-1-1 0,1 1-1,0 0 1,1 0 0,-1 0 0,1 0 0,0 1-1,0-1 1,0 5 0,1-7-28,-1-1 0,1 1-1,-1 0 1,1-1 0,0 1 0,0 0 0,0-1 0,0 1-1,0-1 1,0 1 0,0-1 0,1 0 0,-1 0 0,0 1-1,1-1 1,-1 0 0,1 0 0,-1 0 0,1-1-1,-1 1 1,1 0 0,0 0 0,-1-1 0,4 1 0,1 1 9,1-1 0,0 0 0,0 0 1,1 0-1,-1-1 0,0 0 1,12-2-1,49-13 117,-62 14-136,18-6-20,0 0 0,-1-2 0,-1-1 0,1 0 0,-1-1 0,-1-2 0,-1 0 0,1-1 0,33-32 0,41-61 38,-4 2-172,-73 90 9,-17 14 134,-1 1 0,0 0 0,0 0 0,0 0 0,0-1-1,1 1 1,-1 0 0,0 0 0,0 0 0,1 0 0,-1-1 0,0 1 0,0 0 0,1 0 0,-1 0 0,0 0 0,0 0 0,1 0 0,-1 0-1,0 0 1,0 0 0,1 0 0,-1 0 0,0 0 0,1 0 0,-1 0 0,0 0 0,0 0 0,1 0 0,-1 0 0,0 0 0,0 1 0,1-1-1,-1 0 1,0 0 0,0 0 0,1 0 0,-1 0 0,0 1 0,0-1 0,0 0 0,0 0 0,1 0 0,-1 1 0,0-1 0,0 0 0,0 0-1,0 1 1,0-1 0,0 0 0,1 0 0,-1 1 0,0-1 0,0 0 0,0 1 0,0-1 0,0 0 0,0 0 0,0 1 0,0-1 0,0 1-1,-1 23 157,0-16-104,-12 95 599,7-68-162,-2 60-1,8-86-435,-1 0 25,1-1 0,1 0-1,-1 0 1,1 1 0,3 9 0,-3-16-63,-1 0 0,1-1-1,0 1 1,-1 0 0,1-1-1,0 1 1,0-1 0,0 1-1,1-1 1,-1 1 0,0-1-1,0 0 1,1 0 0,-1 1 0,1-1-1,-1 0 1,1 0 0,-1 0-1,1-1 1,0 1 0,-1 0-1,1-1 1,0 1 0,0-1-1,-1 1 1,1-1 0,0 0-1,0 0 1,3 0 0,4 0 2,0-1 0,0-1 0,0 1 0,0-2 0,-1 1 0,9-4 0,51-25-138,-68 31 119,16-8-21,-1-1 0,0-1 1,0-1-1,-1 0 0,-1-1 0,1 0 0,20-26 0,-15 12 50,0-1 0,-2 0-1,21-44 1,-22 32-52,19-71 0,-33 105 24,-1 5-40,2 5-56,5 12-121,-5-9 170,8 12 138,0-2-1,1 0 1,0 0 0,1-1-1,2 0 1,22 20 0,-37-37-102,2 2 28,-1-1 1,1 1-1,0-1 0,0 1 1,0-1-1,0 0 0,0 0 1,0 0-1,0 0 0,0 0 1,0-1-1,1 1 0,-1-1 1,0 1-1,0-1 0,1 0 1,-1 0-1,0 0 0,5 0 1,-5 0 131,-2-1-199,0 1 43,0 0 0,1 0 0,-1-1-1,0 1 1,1 0 0,-1 0 0,0-1 0,1 1-1,-1 0 1,0 0 0,1 0 0,-1-1 0,0 1-1,1 0 1,-1 0 0,0 0 0,1 0 0,-1 0-1,1 0 1,-1 0 0,0 0 0,1 0 0,-1 0 0,1 0-1,18 0 114,0 0-14,-13-2-104,0 0-1,-1 1 1,1-2-1,-1 1 1,0-1-1,1 0 1,-1 0-1,0 0 1,6-6-1,5-5-5,16-20 0,-30 32 8,-2 2 10,16-17 4,-2 0 0,21-30-1,-31 41 18,-1 0-1,0-1 1,0 1-1,0-1 1,-1 0-1,0 0 1,0 0-1,-1 0 1,0 0-1,0 0 1,-1 0-1,0-11 1,0 16-21,0 0 0,-1 0 1,1 0-1,-1 0 0,1 0 1,-1 0-1,0 0 0,0 0 1,0 0-1,0 1 0,0-1 1,0 0-1,0 0 0,0 1 1,-1-1-1,1 1 0,-1-1 1,1 1-1,-3-2 0,1 2-2,0-1-1,0 0 0,0 1 0,0 0 1,0 0-1,-1 0 0,1 0 0,0 0 0,-1 1 1,1-1-1,-6 1 0,3 0 4,0 1 1,0 0-1,1 0 0,-1 0 0,0 1 1,1-1-1,-1 1 0,1 1 1,0-1-1,-1 1 0,1 0 0,1 0 1,-1 0-1,0 1 0,1-1 1,-1 1-1,1 0 0,0 1 0,-5 6 1,-4 8 17,1 1 0,1-1 0,-15 36 0,22-45-9,-5 10 130,0 0 0,2 1-1,1 0 1,0 0 0,1 1-1,-2 39 1,6-53-65,2 0 0,-1 0-1,1 0 1,0 0 0,1 0 0,0 0 0,0-1-1,0 1 1,7 11 0,-6-13-42,0-1 0,1 1 0,0-1 0,0 0 0,0 0-1,1-1 1,0 1 0,0-1 0,0 0 0,0 0 0,1-1 0,-1 0 0,9 4 0,5 1-39,0-2 1,0 0-1,0-1 1,1-1 0,-1-1-1,23 1 1,122-4-1495,-127-1 611,72-3-2121,56-13-5916,-64 0-1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31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28 2720,'1'-2'410,"0"0"0,0 0-1,1 0 1,-1 1 0,1-1 0,-1 0 0,1 1 0,0-1-1,-1 1 1,1 0 0,0-1 0,0 1 0,4-1 0,0-2 2102,-8 9-1926,0 0 0,0 0 0,0 0-1,1 0 1,0 1 0,0-1 0,0 6-1,-5 16 41,-36 164 1310,21-94-1485,-49 138-1,56-200-164,-31 55-1,36-73-194,-4-1-927,13-16 723,0 0-1,-1 1 1,1-1-1,0 0 0,-1 0 1,1 1-1,0-1 1,-1 0-1,1 0 1,-1 1-1,1-1 0,-1 0 1,1 0-1,-1 0 1,1 0-1,0 0 0,-1 0 1,1 0-1,-1 0 1,1 0-1,-1 0 1,1 0-1,-1 0 0,1 0 1,-1 0-1,1 0 1,-1-1-1,1 1 1,0 0-1,-1 0 0,1 0 1,-1-1-1,1 1 1,-1-1-1,0-3-1512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31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76 5728,'-9'-12'1840,"9"11"-1782,-1 1 0,1-1 0,0 1 1,0-1-1,0 1 0,0-1 0,0 1 1,0-1-1,0 1 0,0-1 0,0 0 0,0 1 1,0-1-1,0 1 0,1-1 0,-1 1 1,0-1-1,0 1 0,1-1 0,-1 1 0,0-1 1,1 1-1,-1-1 0,1 0 387,0 0-1,-1 0 1,1 0-1,-1 0 1,1 0-1,0 0 1,0 0-1,0 0 1,0 0-1,-1 1 1,1-1-1,2-1 1,19-8 1740,26-6-947,-47 15-1134,11-2 66,1 0-1,-1 1 1,0 1-1,21-1 1,50 8 16,-76-5-196,27 2 17,-13-2 145,35 7-1,-41-5-344,5 1-372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31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17 127 7712,'-6'1'846,"-4"1"1130,17-1 754,1-2-1881,0 0 1,-1-1 0,1 0 0,12-4 0,-3 0-406,-1 1 1,30-16 0,6-3-167,-19 12-169,34-18 0,-66 30-128,21-11-1809,-2 4-3535,-10 5 531,0 4 1531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97 2656,'5'-49'4757,"0"17"-2931,0 20 2492,-2 9-3998,-3 3-311,0 0 0,0 0-1,0 0 1,1 2 1791,-9 3-1667,0 16 54,-2 0-1,-18 31 1,0-4 212,-24 60 1,17-32-239,-7 3 12,23-47 5,2 1 1,-24 67 0,30-70-39,8-24-3,1-1 0,0 1 0,0 0 0,0 0 0,1 0 0,-1 8 0,-1-13 109,-2-6-466,4 0-692,1 0-1,0-1 1,0 1-1,0 0 1,0-1-1,1 1 0,0 0 1,3-8-1,-3 9 214,17-40-5828,-8 30 4463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33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0 556 4992,'0'0'1589,"6"-6"763,0 3-1848,-1 1-1,0-1 0,0 0 1,0 0-1,-1-1 1,1 0-1,4-4 1,1 0-143,272-234 2546,-92 61-2273,-101 96 678,-89 84-1301,0 1 0,0 0 0,0 0-1,1 0 1,-1-1 0,0 1-1,0 0 1,0 0 0,0 0 0,1 0-1,-1-1 1,0 1 0,0 0-1,1 0 1,-1 0 0,0 0 0,0 0-1,1 0 1,-1 0 0,0 0-1,0 0 1,1 0 0,-1 0 0,0 0-1,1 0 1,-1 0 0,0 0-1,0 0 1,1 0 0,-1 0 0,0 0-1,0 0 1,1 0 0,-1 0-1,1 1 15,-1 0-1,1-1 0,-1 1 0,0 0 1,1 0-1,-1-1 0,0 1 0,0 0 0,0 0 1,1 0-1,-1-1 0,0 1 0,0 0 1,0 0-1,0 1 0,-1 9 35,-1 0-1,0 1 1,0-1-1,-1 0 1,-5 11-1,-1 7 82,-7 27 23,2-10-123,2 0 0,-9 74-1,20-114-31,1 1 0,0-1-1,0 1 1,0 0 0,1-1-1,0 0 1,3 12-1,-3-16 7,0 0 1,0 0-1,0 0 0,0 0 0,0-1 0,0 1 0,0 0 0,1-1 0,-1 1 0,1-1 0,-1 0 0,1 1 0,-1-1 1,1 0-1,0 0 0,-1 0 0,1 0 0,0 0 0,0 0 0,0 0 0,0-1 0,0 1 0,0-1 0,0 1 0,0-1 0,0 0 1,0 0-1,3 0 0,1-1-4,0 1 0,1-1 0,-1-1 0,0 1 0,0-1 0,0 0 0,0-1 0,-1 1 0,1-1 1,-1 0-1,9-7 0,6-5 80,28-27 0,-42 36-45,13-13 55,21-28 0,-14 15 26,-10 18-70,-13 12-61,-1 1 1,0-1-1,0 0 1,1 0-1,-1-1 1,-1 1 0,1 0-1,2-4 1,-2 3 32,-1 5-48,-5 16-114,-9 25-119,10-32 239,0 1 0,0-1-1,1 0 1,1 1 0,0 0 0,0-1-1,1 1 1,3 19 0,-2-28 16,0 0-1,0 0 1,1 0-1,-1 0 1,1-1-1,0 1 1,0 0-1,0-1 1,0 0-1,0 1 1,1-1-1,-1 0 1,5 2-1,-4-1 52,0-1 0,0 0 0,0 0 0,0-1 0,1 1 0,-1-1 0,1 0-1,-1 1 1,1-2 0,0 1 0,4 0 0,-3-1-2,0-1 0,-1 0-1,1 0 1,-1 0 0,1 0 0,-1-1 0,0 0 0,1 0-1,-1 0 1,0-1 0,0 1 0,0-1 0,-1 0-1,1 0 1,-1 0 0,1-1 0,-1 1 0,0-1-1,0 1 1,-1-1 0,1 0 0,-1 0 0,0-1 0,0 1-1,0 0 1,-1-1 0,1 1 0,-1-1 0,0 1-1,0-1 1,-1 0 0,1 1 0,-1-1 0,0 0-1,-2-8 1,1 6-50,-2 0-1,1 0 1,-1 0 0,0 0-1,0 0 1,-1 1-1,0 0 1,0 0-1,-1 0 1,1 0-1,-10-8 1,10 10-40,0 1 0,1 0 0,-1 0 0,-1 0 0,1 1 1,0 0-1,-1 0 0,1 0 0,-1 0 0,0 0 0,1 1 0,-1 0 0,0 0 1,0 0-1,0 1 0,0 0 0,-9 0 0,9 1-20,3-1 17,0 0 0,0 0 0,0 0 0,0 0 0,0 1 0,0-1 0,0 1 0,0-1 0,0 1 0,0 0 0,0 0 0,0 0 0,1 0 0,-1 0 0,0 0 0,-1 2 0,3-3 26,-1 0 0,1 1 0,0-1 0,-1 1 0,1-1 0,0 0 0,-1 1 0,1-1 1,0 1-1,0-1 0,-1 1 0,1-1 0,0 1 0,0-1 0,0 1 0,0-1 0,0 1 0,0 0 0,0-1 1,0 1-1,0-1 0,0 1 0,0-1 0,0 1 0,0-1 0,0 1 0,0-1 0,0 1 0,1-1 0,-1 1 1,0 0-1,2 0 30,0-1 1,0 1 0,0 0-1,0-1 1,0 1-1,0-1 1,0 1 0,0-1-1,2 0 1,7 0 35,-1 1 1,0-2-1,1 0 1,-1 0-1,20-5 1,52-21 35,-36 11 58,11-2 17,-17 4 33,1 1 1,0 3-1,53-8 1,-88 18-166,-1-1-1,1 1 1,0 1 0,0-1 0,-1 1-1,1 0 1,9 3 0,-12-3-1,-1 0 0,1 0 0,-1 0 0,1 0 0,-1 1 0,0-1 0,0 1 0,1-1 0,-1 1 0,0 0 0,0 0 0,-1 0 0,1 0 0,0 0 0,-1 1 1,1-1-1,-1 0 0,2 5 0,0 3 41,0 0-1,0 0 1,-1 1 0,0-1 0,-1 1 0,0-1 0,-1 1 0,0 0 0,-1-1 0,0 1 0,-1 0 0,-4 15 0,1-8 51,3-9 8,0-1 1,-1 0-1,0 0 1,-5 10-1,7-17 143,2-3-119,4-8-96,9-17-167,87-143-294,-97 164 369,1 0 0,-1 1 0,1-1 0,0 1 0,0 0 0,0 1 0,8-6 0,-13 10 38,0 0 0,1-1 1,-1 1-1,0 0 0,1 0 0,-1-1 1,1 1-1,-1 0 0,0 0 0,1 0 1,-1 0-1,0 0 0,1-1 0,-1 1 1,1 0-1,-1 0 0,0 0 0,1 0 1,-1 0-1,1 0 0,-1 0 0,0 1 1,1-1-1,-1 0 0,1 0 0,-1 0 1,0 0-1,1 0 0,-1 1 0,0-1 1,1 0-1,-1 0 0,0 1 0,1-1 1,-1 0-1,0 0 0,1 1 0,-1-1 1,0 0-1,0 1 0,0-1 0,1 0 1,-1 1-1,0-1 0,0 0 0,0 1 1,0-1-1,0 1 0,1-1 0,-1 0 1,0 1-1,0-1 0,0 1 0,0-1 1,0 0-1,0 1 0,-1 29 222,1-25-219,-3 16 18,0 0 0,-2 0 0,0-1 0,-12 28-1,-7 28-104,23-61 143,1-15-57,0 0 0,0 0 0,0 1 0,0-1 1,0 0-1,0 0 0,0 0 0,1 0 0,-1 1 0,0-1 0,0 0 0,0 0 0,0 0 0,0 0 1,0 0-1,1 0 0,-1 0 0,0 0 0,0 1 0,0-1 0,0 0 0,1 0 0,-1 0 1,0 0-1,0 0 0,0 0 0,1 0 0,-1 0 0,0 0 0,0 0 0,0 0 0,0 0 0,1 0 1,-1 0-1,0 0 0,0 0 0,1-1 0,2 0 49,1-1 0,-1 0 1,0 0-1,1-1 0,2-2 1,5-4-25,67-57 24,-12 8-234,-54 49 149,0 0 0,1 0 0,0 1 0,0 1 0,0 0 0,24-8 0,-36 15 27,-1 0 0,1 0 0,-1-1 0,1 1 1,0 0-1,-1 0 0,1 0 0,-1 0 0,1 0 1,-1 1-1,1-1 0,-1 0 0,1 0 0,-1 0 1,1 0-1,-1 0 0,1 1 0,-1-1 0,1 0 1,-1 0-1,1 1 0,-1-1 0,1 0 0,-1 1 1,0-1-1,1 1 0,-1-1 0,0 1 1,1-1-1,-1 0 0,0 1 0,0-1 0,1 1 1,-1-1-1,0 1 0,0-1 0,0 1 0,1 0 1,1 21 54,-2-21-52,-1 8 5,0 1 0,-1-1 0,0 0 0,-1 0 0,0 0 1,0 0-1,-7 12 0,6-11-1,0 0 1,0 0-1,0 0 1,-2 18-1,3-11-3,2-14 2,1 0 0,-1 0 1,1 0-1,-1 0 0,1 0 1,0 0-1,1 1 1,0 5-1,2 9 2,-3-17-10,-1 1 1,2-1 0,-1 0 0,0 1-1,0-1 1,0 0 0,1 1 0,-1-1 0,0 0-1,1 1 1,-1-1 0,1 0 0,0 0-1,1 2 1,-1-2 65,0 0 16,6 5-60,-6-4-14,1-1 0,0 1 1,0 0-1,0-1 0,0 0 1,0 1-1,0-1 0,1 0 1,-1 0-1,0 0 0,0 0 0,1-1 1,-1 1-1,1-1 0,-1 1 1,4-1-1,-4 0 3,0 0 1,1 1-1,-1-1 0,0 1 1,1-1-1,3 2 0,13 3 62,5-1-84,19 1-407,-26-5 265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46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1189 1728,'2'-1'3749,"-2"1"-3691,7 1 4263,-7-1-4310,0 0 1,-1 0 0,1 0 0,0 0-1,0-1 1,0 1 0,0 0-1,0 0 1,0 0 0,0 0 0,0 0-1,0 0 1,0 0 0,0 0-1,0 0 1,0 0 0,0 0 0,0-1-1,0 1 1,0 0 0,0 0-1,0 0 1,0 0 0,0 0 0,0 0-1,0 0 1,0 0 0,0 0-1,0 0 1,1 0 0,-1 0 0,0-1-1,0 1 1,0 0 0,0 0-1,0 0 1,0 0 0,0 0 0,0 0-1,0 0 1,0 0 0,0 0-1,0 0 1,0 0 0,0 0 0,1 0-1,-1 0 1,0 0 0,0 0-1,0 0 1,0 0 0,0 0 0,0 0-1,0 0 1,0 0 0,3-1 124,-1-1 0,1 1 0,-1-1 0,0 0 0,0 1 0,0-1 0,0 0 1,0 0-1,3-5 0,19-28 458,-11 15-384,-2 2-115,0-1 1,-2 0-1,0 0 1,6-22-1,-3 7-39,32-68 270,5 1-1,70-108 0,-101 180-271,-2-1 0,-1-1 0,-1-1 0,14-48 0,-21 54 44,-1 0 0,-2-1 0,0 0-1,-2 1 1,-1-1 0,-2-30 0,0 35 9,1 16-15,-1-1-1,1 1 0,-1 0 1,0-1-1,0 1 0,-5-11 1,2 4 84,-9-16 303,12 28-471,1 0 0,-1 1-1,0-1 1,1 0 0,-1 1-1,0-1 1,1 1 0,-1-1-1,0 1 1,0-1 0,0 1-1,1-1 1,-1 1 0,0 0-1,0-1 1,0 1 0,0 0-1,0 0 1,0 0 0,0 0-1,1 0 1,-1 0 0,0 0-1,0 0 1,0 0 0,-2 0-1,1 1 1,0 0 0,0-1-1,0 1 1,-1 0-1,1 0 1,0 0-1,1 1 1,-1-1 0,-4 3-1,-1 4 64,0 0 0,-9 14 0,13-18-44,-9 15 139,1 0 0,-11 24-1,7-13-49,-10 23 75,2 0-1,2 2 0,2 0 0,3 1 1,-13 91-1,24-95-81,2 0-1,3 0 1,2 0 0,13 78 0,-11-107 65,0 0 0,17 45 0,-20-66-190,3-2 38,1-1 0,0 0-1,0 0 1,-1 0 0,1-1-1,-1 1 1,1-1 0,-1 0-1,0-1 1,0 1 0,0-1-1,0 1 1,0-1 0,4-5-1,6-6-54,0 0-1,12-17 0,-6 2 34,26-46 0,-5 7 0,-33 56 48,-1-1 0,0 1 0,-1-1 0,0 0 0,-1-1 0,7-25 0,-10 26-97,2-14 360,-4 23-219,0 2-10,0 5-27,0-2-18,-1-1-221,1 0 185,-1 0 1,1 1 0,-1-1 0,1 0 0,-1 1 0,1-1 0,0 1 0,-1-1 0,1 0-1,0 1 1,-1-1 0,1 1 0,0-1 0,-1 1 0,1-1 0,0 1 0,0-1 0,0 1 0,0-1-1,-1 1 1,1 0 0,0-1 0,0 1 0,0-1 0,0 1 0,0-1 0,0 1 0,1 0-1,0 19 28,0 34-92,-1-41 48,0-1 0,0 1 0,5 21 0,-2-18 5,3 11 68,1-1 1,1 0 0,11 26-1,-18-50-47,1 0 0,-1 1 0,0-1 0,1 0 1,-1 0-1,1 0 0,0 0 0,-1 0 0,1-1 0,0 1 0,0 0 0,0-1 0,3 2 0,-3-2-6,-1-1 0,1 1 0,0-1-1,-1 1 1,1-1 0,-1 0 0,1 0 0,0 0 0,-1 0 0,1 0 0,-1 0 0,1 0 0,0 0 0,-1-1 0,1 1-1,-1 0 1,1-1 0,-1 0 0,1 1 0,-1-1 0,1 0 0,-1 0 0,0 0 0,2-1 0,5-4 17,-1-1 1,0 1 0,0-1 0,-1-1 0,7-9-1,24-45-112,-15 25 92,-13 21-24,-2 5 97,13-18 0,-13 19-127,0 0 1,10-21-1,-17 30 62,1 0 0,0 0 0,0 0 0,-1 1 0,1-1 0,0 0 0,0 0 0,0 1 0,0-1 0,0 0 0,0 1 0,0-1 0,2 0 0,-3 1-2,0 0 0,1-1 0,-1 1 0,1 0 0,-1 0 1,0 0-1,1 0 0,-1 0 0,1 0 0,-1 0 0,0 0 0,1 0 0,-1 0 0,1 0 0,-1 0 1,1 0-1,-1 0 0,0 0 0,1 1 0,-1-1 0,0 0 0,1 0 0,-1 0 0,1 1 0,-1-1 1,0 0-1,1 0 0,-1 1 0,0-1 0,0 0 0,1 1 0,-1-1 0,0 0 0,0 1 0,1-1 0,-1 0 1,0 1-1,0-1 0,0 0 0,0 1 0,1 0 0,2 19 156,-1 1 0,0 0-1,-1-1 1,-2 22 0,0-1 41,0-25-192,-1 0 1,0 0-1,-6 22 1,4-22 44,4-17-61,1 1 0,-1 0 0,0 0 0,0 0 1,0-1-1,1 1 0,-1 0 0,0 0 0,0 0 0,1 0 0,-1 0 0,0-1 0,0 1 0,1 0 1,-1 0-1,0 0 0,1 0 0,-1 0 0,0 0 0,0 0 0,1 0 0,-1 0 0,0 0 1,1 0-1,-1 0 0,0 0 0,0 0 0,1 0 0,-1 1 0,0-1 0,0 0 0,1 0 0,-1 0 1,0 0-1,0 0 0,1 1 0,-1-1 0,0 0 0,0 0 0,0 0 0,1 1 0,-1-1 1,0 0-1,0 0 0,0 1 0,0-1 0,0 0 0,0 0 0,1 1 0,-1-1 0,0 0 0,0 0 1,0 1-1,0-1 0,0 0 0,0 1 0,0-1 0,0 0 0,0 0 0,0 1 0,0-1 1,0 0-1,0 1 0,-1-1 0,1 0 0,0 0 0,0 1 0,0-1 0,0 1 0,3-6-37,0 1-1,1-1 0,-1 1 0,-1-1 0,1 0 1,-1 0-1,0 0 0,2-7 0,10-20 8,2 5 138,1 2 0,34-40 0,-51 65-99,0 0 1,1-1-1,-1 1 0,0-1 1,0 1-1,1-1 0,-1 1 1,0 0-1,1-1 0,-1 1 1,1 0-1,-1-1 0,1 1 1,-1 0-1,0 0 0,1-1 1,-1 1-1,1 0 0,-1 0 1,1 0-1,-1 0 0,1 0 1,-1 0-1,1-1 0,-1 1 1,1 0-1,-1 0 0,1 1 1,-1-1-1,1 0 0,-1 0 1,1 0-1,0 0 0,0 1 7,0 0-1,-1 0 1,1 0-1,0 0 1,-1 0-1,1 0 1,-1 0-1,1 1 1,-1-1-1,1 0 1,-1 0 0,0 0-1,1 2 1,0 5 34,0 0 1,-1 0 0,-1 13-1,-3 26 237,-6 36-61,9-62-255,1-20 29,0-1-1,-1 0 1,1 1-1,0-1 1,0 0-1,0 1 1,0-1-1,0 0 1,0 1 0,0-1-1,0 0 1,0 1-1,0-1 1,0 0-1,0 1 1,1-1-1,-1 0 1,0 1-1,0-1 1,0 0 0,0 1-1,0-1 1,1 0-1,-1 1 1,0-1-1,0 0 1,0 0-1,1 1 1,-1-1-1,0 0 1,1 0 0,-1 0-1,1 1 1,6-5-36,-5 3-4,1-1 0,-1 1 0,0 0-1,1-1 1,-1 0 0,0 1 0,2-4 0,100-96-37,-41 40 117,-52 50-26,-10 10-8,0 0 0,0-1 0,0 1 0,0 0 0,0 0 0,0 0 0,1 1 0,-1-1 0,0 0 0,0 0 0,1 1 0,-1-1 0,2 0 0,-3 1 0,0 0-1,1 0 0,-1 0 1,0 0-1,1 1 0,-1-1 1,0 0-1,0 0 0,1 0 0,-1 1 1,0-1-1,0 0 0,1 0 1,-1 0-1,0 1 0,0-1 1,0 0-1,1 1 0,-1-1 1,0 0-1,0 0 0,0 1 1,5 16 87,-1 21-43,-2-20 29,6 28 0,-6-41-78,-1 0 0,1 0 0,0 0 0,0 0 0,0 0 0,1-1 0,-1 1 0,1-1 0,0 0-1,5 5 1,-7-8 5,0-1 0,0 1-1,0 0 1,0 0 0,0-1-1,0 1 1,0 0 0,0-1-1,0 1 1,1-1 0,-1 0-1,0 1 1,0-1 0,1 0 0,-1 0-1,0 1 1,0-1 0,1 0-1,-1 0 1,2-1 0,0 1 0,0-1 0,0 0 1,0 0-1,0 0 0,-1 0 1,1-1-1,0 1 1,3-3-1,3-3 1,0-1-1,-1 1 1,14-16 0,0-5-76,19-31 0,-12 8 290,-24 30-255,-3 19 58,1-2-47,-3 147 95,0-128-121,1-1 0,0 0 0,6 23 0,-6-36 40,0 1-1,0 0 1,-1 0-1,1 0 1,1 0-1,-1 0 1,0-1 0,2 3-1,-3-4 16,0 1 1,1-1-1,-1 1 0,1-1 0,-1 0 0,1 1 1,-1-1-1,1 1 0,-1-1 0,1 0 1,-1 1-1,1-1 0,0 0 0,-1 0 1,1 1-1,-1-1 0,1 0 0,0 0 0,-1 0 1,1 0-1,0 0 0,-1 0 0,1 0 1,0 0-1,-1 0 0,1 0 0,-1 0 0,1 0 1,0-1-1,-1 1 0,1 0 0,0-1 1,4-1-4,-1-1 0,0 0 0,0 0 0,0 0 0,0-1 0,-1 1 0,1-1 0,-1 0 0,0 0 0,0 0 0,0-1 0,-1 1 0,3-7 0,49-112-213,42-82 292,-67 153 24,-2-2 1,30-84-1,-41 90 44,-3-1 1,11-75-1,-24 122-149,2-15 300,-2 16-304,0 0-1,0 1 1,0-1 0,0 0-1,-1 0 1,1 1 0,0-1-1,0 0 1,0 0 0,-1 1 0,1-1-1,0 0 1,0 0 0,-1 1-1,1-1 1,-1 1 0,1-1 0,-1 0-1,-3 2-211,-1 6 173,0 0 0,0 0 0,0 0 0,1 0 0,-1 1 0,2 0 0,-1 0 0,-2 13 0,-8 13 55,-7 14 109,3 2 1,1 0-1,3 1 1,2 1-1,2 0 1,3 1-1,2-1 1,2 1-1,6 85 1,-1-121-79,0 1 0,8 25 0,-8-37-5,0 1 1,0-1-1,1 0 0,0 0 0,0 0 0,1-1 0,-1 1 1,1-1-1,9 10 0,-11-14-30,0 1 0,1 0 0,-1-1 0,0 0 0,1 1 1,-1-1-1,1 0 0,0 0 0,-1-1 0,1 1 0,0 0 0,-1-1 0,1 0 0,0 1 0,0-1 1,-1 0-1,1-1 0,0 1 0,0 0 0,-1-1 0,1 1 0,0-1 0,-1 0 0,1 0 1,-1 0-1,5-3 0,3-1 7,-1 0 1,0-1-1,-1 0 0,1-1 1,12-12-1,7-12-137,38-54 0,-28 34 52,-20 25 258,15-29-1,-15 23-145,-14 62 363,2 33-1,-7-9-232,5 104 231,-4-153-375,1 1 0,0 0 0,2 9 1,-3-15-31,1 1 1,-1-1 0,0 1 0,0-1 0,0 1-1,0-1 1,0 1 0,1-1 0,-1 1 0,0-1 0,0 1-1,1-1 1,-1 1 0,0-1 0,1 1 0,-1-1-1,1 0 1,-1 1 0,0-1 0,1 0 0,-1 1 0,1-1-1,-1 0 1,1 1 0,-1-1 0,1 0 0,-1 0 0,1 0-1,0 0 1,-1 1 0,1-1 0,-1 0 0,1 0-1,-1 0 1,1 0 0,-1 0 0,1 0 0,-1-1 0,1 1-1,0 0 1,-1 0 0,1 0 0,-1 0 0,1-1-1,-1 1 1,1 0 0,0-1 0,3-2-16,1 0 1,-1-1-1,0 1 0,0-1 1,0 0-1,0 0 0,-1-1 1,0 1-1,0-1 0,0 0 1,3-6-1,28-47 24,46-61 1,-80 119 15,1 0 0,-1-1 0,0 1 0,0-1 0,1 1 0,-1 0 0,0-1 1,1 1-1,-1 0 0,0-1 0,1 1 0,-1 0 0,1-1 0,-1 1 1,0 0-1,1 0 0,-1 0 0,1-1 0,-1 1 0,1 0 0,-1 0 0,1 0 1,-1 0-1,1 0 0,0 0-3,-1 0-1,1 1 1,-1-1 0,1 0 0,-1 1 0,0-1 0,1 0-1,-1 1 1,0-1 0,1 1 0,-1-1 0,0 0-1,0 1 1,1-1 0,-1 1 0,0-1 0,0 1-1,1 0 1,3 30 353,-4-29-345,3 135 554,-3-132-578,0 0-30,0-1 1,0 1 0,0-1-1,1 1 1,0-1 0,0 1-1,2 6 1,-3-10 19,0-1 0,0 0 0,0 0 0,1 0 0,-1 1 0,0-1 0,0 0 0,0 0 0,0 0 0,0 0 0,0 0 0,0 1 0,1-1 0,-1 0 0,0 0 0,0 0 0,0 0 0,0 0 0,0 0 0,1 0 0,-1 1 0,0-1 0,0 0 0,0 0 0,1 0 0,-1 0 0,0 0 0,0 0 0,0 0 0,1 0 1,-1 0-1,0 0 0,0 0 0,0 0 0,1 0 0,6-6-208,4-7 46,-11 12 171,33-55-347,-23 38 324,1-1 1,1 1 0,0 1-1,2 0 1,23-24 0,-36 40 35,0 0 0,-1 0 0,1 1 0,0-1 0,0 0 0,0 1 0,-1-1 0,1 1 0,0-1 1,0 1-1,0-1 0,0 1 0,0 0 0,0-1 0,0 1 0,0 0 0,0 0 0,0 0 1,0 0-1,0 0 0,0 0 0,0 0 0,0 0 0,2 0 0,-2 1 6,0 0 0,0-1 0,0 1 1,-1 0-1,1 0 0,0 0 0,0 0 0,0 0 0,-1 0 0,1 0 0,0 0 0,-1 0 0,1 0 1,-1 0-1,0 1 0,1 1 0,1 6 54,0 0 1,-1-1-1,0 19 0,-2 8-14,0 24-156,1-52 72,1-1-1,0 1 1,0-1-1,1 0 1,-1 0-1,5 10 0,-5-14 14,-1-1-1,1 0 0,0 1 0,0-1 1,0 0-1,0 0 0,0 0 0,0 0 0,0 0 1,0 0-1,1 0 0,-1 0 0,0 0 0,0-1 1,1 1-1,-1 0 0,1-1 0,-1 1 0,1-1 1,-1 0-1,0 1 0,1-1 0,-1 0 0,1 0 1,-1 0-1,1 0 0,0 0 0,-1 0 0,2-1 1,4 0-50,0-1 0,0 0 0,0 0 0,-1 0 0,9-5-1,19-11-24,-2-1-1,0-2 1,52-43-1,77-89-31,-157 148 113,10-7 194,7-9 241,-29 34-483,0 0 0,1 1 0,-9 23 0,-15 57-10,6-18 183,20-63-178,1 0-1,0 0 0,0 0 1,2 0-1,-3 23 0,5-35 35,0 0-1,1 1 0,-1-1 1,0 0-1,0 0 0,1 0 1,-1 0-1,1 0 0,-1 0 1,1 0-1,-1 0 1,1 0-1,-1 0 0,2 1 1,-1-1 9,-1-1-1,0 0 1,1 0 0,-1 1 0,1-1 0,-1 0 0,0 0 0,1 0-1,-1 1 1,1-1 0,-1 0 0,1 0 0,-1 0 0,0 0 0,1 0 0,-1 0-1,1 0 1,-1 0 0,1 0 0,-1 0 0,0 0 0,1 0 0,-1-1-1,1 1 1,-1 0 0,1 0 0,-1 0 0,0-1 0,1 1 0,-1 0-1,0 0 1,1-1 0,-1 1 0,0 0 0,1-1 0,-1 1 0,0 0 0,1-1-1,-1 1 1,0 0 0,0-1 0,0 1 0,1-1 0,-1 0 0,7-12-65,0-1 1,10-27-1,-1 1 191,-6 9 52,-7 16-86,-3 15-79,1 0 1,-1 0-1,0 0 1,0 0 0,0 0-1,0 0 1,0 0 0,0 0-1,0 0 1,0 0 0,0 0-1,0 0 1,0 0 0,0 0-1,0 0 1,0 0 0,0 0-1,0 0 1,1 0-1,-1 0 1,0 0 0,0 0-1,0 0 1,0 0 0,0 0-1,0 0 1,0 0 0,0 0-1,0 0 1,0 0 0,0 0-1,0 0 1,0 0 0,0 0-1,0 0 1,0 0-1,0 0 1,0 0 0,1 0-1,-1 0 1,0 0 0,0 0-1,0 0 1,0 0 0,0 0-1,0-1 1,0 1 0,0 0-1,0 0 1,0 0 0,0 0-1,0 0 1,0 0-1,0 0 1,0 0 0,0 0-1,0 0 1,0 0 0,0 0-1,0 0 1,0 0 0,0 0-1,0-1 1,-1 1 0,3 7 24,-1 12 138,-1-19-160,-4 143 773,2-116-662,-2 0-1,0 0 0,-12 34 1,7-33 14,-3 12 242,-28 61 0,35-90-331,-1-1 1,0 0-1,0 0 1,-1 0-1,0-1 1,-1 0-1,0-1 1,0 1-1,-1-2 1,-15 12-1,20-17-56,0 0 0,1 0 0,-1 0 0,0-1-1,0 1 1,0-1 0,-1 0 0,1 0 0,0-1-1,0 1 1,0-1 0,-1 0 0,1 0 0,-7-1-1,4-1-17,0 1 0,0-1 0,0-1 0,0 1 0,0-1 0,1 0 0,-13-9 0,7 4-54,1-1-1,0 0 1,0-1-1,1-1 1,1 1-1,0-1 1,0-1-1,-9-16 0,16 24 36,0 1 0,0-1-1,1 0 1,-1 1-1,1-1 1,0 0 0,0 0-1,0 0 1,0 0-1,1-1 1,0 1 0,0 0-1,0 0 1,0 0-1,1 0 1,-1 0-1,1 0 1,2-7 0,0 5-241,0 1 1,0-1-1,0 1 1,1 0-1,0 0 1,0 0 0,0 1-1,1-1 1,-1 1-1,1 0 1,9-6-1,30-23-4897,-22 19 3013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46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25 6816,'-28'-12'3072,"19"3"-2656,4 5 320,5 8-480,-5-4-96,10 0-96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47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681 283 7296,'-11'-9'3328,"36"-7"-2912,-6 2 1408,1 5-1088,13-12 544,15 5-736,23-18 96,5 7-352,16-6-256,-1 6-32,-10-1-224,-13 10 128,-15 0-2432,-14 11 1408,-11 2-3712,-9 10 2720</inkml:trace>
  <inkml:trace contextRef="#ctx0" brushRef="#br0" timeOffset="1">43 155 8320,'-34'-21'3744,"25"12"-3232,9 0-1280,4 6 320,21-19-2560,8 1 1664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49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98 900 3904,'25'-9'4981,"-14"-1"-3892,0-1 1,-1 1-1,-1-2 0,13-17 1,32-58-89,-22 35-484,30-38 49,119-130-1,-156 190-517,-2-1 0,31-54 0,26-76 1130,-76 153-999,-1 2-15,-1 0 0,1-1 0,-1 1 1,0 0-1,0-1 0,1-9 0,-13 28 428,-2 13-428,-1-2-1,-1 1 1,-2-1 0,0-1-1,-31 32 1,23-28-70,-23 24 541,-72 101 1,-11 57 393,40-59-191,66-112-679,-77 117 71,90-139-229,2-3 20,0 1 0,1 0 0,-7 16 0,14-28-26,1-1 0,0 0-1,0 1 1,-1-1 0,1 1 0,0-1-1,0 1 1,0-1 0,0 1 0,0-1-1,-1 1 1,1-1 0,0 1 0,0-1-1,0 1 1,0-1 0,0 1 0,1-1-1,-1 1 1,0-1 0,0 1 0,0-1-1,0 1 1,0-1 0,1 1 0,0-1-2,-1 1 1,1-1 0,-1 0 0,1 0-1,-1 0 1,1 0 0,-1 0-1,1 0 1,0 0 0,-1 0-1,1 0 1,-1 0 0,1 0 0,-1 0-1,1 0 1,-1 0 0,1-1-1,0 1 1,33-17-115,-30 14 125,379-227-473,-310 181 677,73-64 0,-138 105-103,-1 0 1,0-1 0,10-13 0,-6 6-55,-21 79-243,8-51 184,-11 76-51,12-76 54,0 0 0,2-1 1,-1 1-1,1-1 0,5 20 0,-5-26 16,1-1 0,-1 1 1,1-1-1,0 0 0,0 0 0,0 1 0,1-2 0,3 6 0,-5-8-10,-1 0 0,1-1 1,0 1-1,-1 0 0,1-1 0,0 1 0,0 0 0,0-1 0,-1 1 0,1-1 0,0 1 0,0-1 1,0 0-1,0 1 0,0-1 0,0 0 0,0 0 0,0 0 0,0 1 0,0-1 0,0 0 0,0 0 1,0-1-1,0 1 0,0 0 0,0 0 0,0 0 0,0-1 0,0 1 0,0 0 0,0-1 0,0 1 1,0-1-1,-1 1 0,1-1 0,0 1 0,0-1 0,0 0 0,0-1 0,1 0 11,0 0-1,0 0 1,0-1 0,-1 1-1,1-1 1,-1 1 0,1-1-1,-1 1 1,0-1-1,0 0 1,0 0 0,-1 1-1,1-1 1,-1 0-1,1-5 1,-1-5 22,-1-1 0,-2-16 0,1 5-18,1 19-9,0 1 1,0 0-1,0-1 0,0 1 0,-1 0 0,0 0 1,0 0-1,-1 0 0,-3-6 0,4 8-5,0 0-1,0 0 1,-1 0-1,1 0 1,-1 1-1,1-1 1,-1 1-1,0 0 1,0 0-1,0 0 1,0 0-1,-1 0 1,1 1-1,0-1 1,-5 0-1,-9-1-117,5 0-175,13 1 166,6-2 60,103-37 303,114-37 868,-215 75-903,-1 1 0,1 0 0,9 0 0,-15 1-149,0 1 0,0 0 0,1 1 0,-1-1 0,0 0 0,0 1 0,0 0 0,-1-1 0,1 1 0,0 0 0,0 1 0,4 1 0,-6-1-12,0-1-1,0 0 0,1 0 0,-1 1 0,-1-1 0,1 1 0,0-1 0,0 1 0,0-1 0,-1 1 0,1 0 0,-1-1 0,1 1 0,-1 3 0,3 5 42,6 18 73,-2 0 0,-2 1 0,5 50 0,-9-65-65,0 16-66,-1-21 4,0 0 0,2 14 0,-1-20-24,-1 0-1,1 0 0,0-1 0,0 1 0,0 0 0,0-1 0,1 1 0,-1-1 0,1 1 0,-1-1 0,1 1 0,2 1 0,-3-3-4,0-1 0,0 1 0,-1 0 0,1-1 0,0 0 0,0 1 0,-1-1 0,1 1 0,0-1 0,0 0 0,0 0 0,0 1 0,0-1 0,0 0 0,0 0 0,0 0 0,-1 0 0,1 0 0,0 0 0,0 0 0,0 0 0,0-1 0,0 1 0,0 0 0,0 0 0,1-1 0,23-15 0,-18 11 0,23-18-30,-1-1-1,-2-2 1,33-38-1,25-24 14,-84 86 47,1 1-1,-1-1 0,1 1 0,-1 0 0,1 0 1,0 0-1,3-2 0,-4 3-23,-1 0 1,1 0-1,-1 0 0,1 0 1,-1 0-1,0 0 0,1 0 0,-1 0 1,1 0-1,-1 1 0,1-1 1,-1 0-1,0 0 0,1 0 0,-1 1 1,1-1-1,-1 0 0,0 1 1,1-1-1,-1 0 0,0 0 1,1 1-1,-1-1 0,0 1 0,0-1 1,1 0-1,-1 1 0,0-1 1,0 1-1,0-1 0,1 0 0,-1 1 1,0-1-1,0 1 0,0-1 1,0 1-1,0-1 0,0 1 1,0 0-1,3 11 115,-1 1 1,-1 0-1,0-1 1,-1 17 0,-7 53 195,3-45-96,3-25-195,0-10-44,1 1 0,0-1 1,-1 1-1,1 0 0,0-1 0,1 1 0,0 4 0,0-3-99,-1-4 108,0 0 0,0-1 0,0 1 0,0 0 0,0 0-1,0 0 1,0 0 0,0 0 0,0 0 0,0 0 0,0 0 0,1 0 0,-1 0 0,0 0 0,0 0 0,0 0 0,0 0 0,0 0 0,0 0 0,0 0 0,0 0 0,0 0 0,0 0 0,0 0 0,0 0 0,1 1 0,-1-1 0,0 0 0,0 0-1,0 0 1,0 0 0,0 0 0,0 0 0,0 0 0,0 0 0,0 0 0,0 0 0,0 0 0,0 0 0,0 0 0,0 0 0,0 0 0,0 1 0,7-11-148,37-58-99,-26 44 312,15-26 0,-13 14 72,-19 35-117,-1 1-1,0 0 1,0 0-1,1 0 1,-1 0 0,0 0-1,0 0 1,0 0-1,1 0 1,-1 0-1,0 0 1,0 0 0,1 0-1,-1 1 1,0-1-1,0 0 1,0 0-1,1 0 1,-1 0 0,0 0-1,0 0 1,0 0-1,0 1 1,1-1 0,-1 0-1,0 0 1,0 0-1,0 0 1,0 1-1,0-1 1,1 0 0,-1 0-1,0 0 1,0 1-1,0-1 1,0 0-1,0 0 1,0 0 0,0 1-1,6 10 210,-6-11-218,3 7 82,-1 0 0,0 1 0,-1-1 0,1 0-1,-1 0 1,-1 1 0,1-1 0,-2 1 0,0 8-1,1-5-88,0 1-1,2 18 1,-2-30-4,0 0 1,0 1-1,0-1 1,0 0 0,0 0-1,0 0 1,0 0-1,0 0 1,0 1 0,0-1-1,0 0 1,0 0-1,0 0 1,1 0-1,-1 0 1,0 0 0,0 1-1,0-1 1,0 0-1,0 0 1,0 0-1,0 0 1,0 0 0,1 0-1,-1 0 1,0 0-1,0 0 1,0 1 0,0-1-1,0 0 1,1 0-1,-1 0 1,0 0-1,0 0 1,0 0 0,0 0-1,0 0 1,1 0-1,-1 0 1,0 0 0,0 0-1,0 0 1,0 0-1,0 0 1,1 0-1,-1-1 1,0 1 0,10-7-200,13-19 25,-19 22 124,0-2 10,11-12-20,27-25 1,-41 42 76,0 1-1,-1-1 1,1 1 0,0-1 0,0 0 0,0 1 0,0 0 0,0-1 0,-1 1-1,1-1 1,0 1 0,0 0 0,0 0 0,0-1 0,0 1 0,0 0 0,0 0-1,0 0 1,0 0 0,0 0 0,0 0 0,0 1 0,1-1 0,0 1 9,0 0 1,-1 0 0,1 0-1,-1 0 1,1 0-1,-1 0 1,0 0 0,1 0-1,-1 1 1,0-1 0,2 3-1,1 3 18,-1-1-1,0 0 1,0 1 0,0-1-1,2 11 1,-4-12-25,1-1 0,0 1 1,-1-1-1,1 0 0,3 4 1,-5-7-3,1 0 1,-1 0-1,1 0 1,0 0-1,-1 0 0,1 0 1,0 0-1,0-1 1,-1 1-1,1 0 0,0-1 1,0 1-1,0 0 1,0-1-1,0 1 1,0-1-1,0 1 0,0-1 1,0 0-1,0 1 1,0-1-1,0 0 0,0 0 1,0 0-1,0 0 1,0 0-1,0 0 1,0 0-1,2 0 0,2-2-42,1-1-1,-1 0 0,1 1 1,-1-2-1,0 1 0,0-1 0,7-6 1,32-35-178,-18 17 141,17-16-26,46-44 184,-87 87-73,-1-1 0,1 1 0,0 0 0,0-1 1,0 1-1,0 0 0,0 0 0,0 0 0,0 0 1,0 0-1,4 0 0,-4 1 6,-1 0 1,0 0-1,0 0 1,0 1-1,1-1 1,-1 0-1,0 1 1,0-1-1,0 1 1,0-1-1,0 1 0,0-1 1,0 1-1,0 0 1,0-1-1,0 1 1,0 0-1,0 0 1,0 0-1,0 0 1,-1 0-1,1 0 1,1 2-1,2 5 24,1 1 0,-1-1 0,-1 1 1,5 17-1,6 39 87,-7 13-70,-7-67 55,0-1 0,-1 0 0,0 0 0,-1 0 0,-4 15 0,6-24-107,-1-1-1,1 1 0,0 0 0,0-1 0,-1 1 1,1-1-1,-1 1 0,1-1 0,0 1 1,-1-1-1,1 1 0,-1-1 0,1 1 1,-1-1-1,1 0 0,-1 1 0,0-1 0,1 0 1,-1 1-1,1-1 0,-1 0 0,0 0 1,0 0-1,-1 1-27,0-1 0,0 0 0,0 0 1,0 0-1,0 0 0,0 0 0,-3-2 0,-2 0-62,0 0 0,0-1 0,-8-4 0,-22-17-180,17 11 10,20 13 240,-1 0 1,0-1-1,1 1 0,-1-1 1,1 1-1,-1 0 1,0-1-1,1 1 0,-1-1 1,1 0-1,-1 1 0,1-1 1,-1 1-1,1-1 1,0 0-1,-1 1 0,1-1 1,-1-1-1,1 1 6,1 1 1,-1-1-1,0 1 1,0 0-1,0-1 1,0 1-1,0-1 0,1 1 1,-1 0-1,0-1 1,0 1-1,1 0 1,-1-1-1,0 1 0,1 0 1,-1-1-1,0 1 1,1 0-1,-1-1 1,0 1-1,1 0 0,-1 0 1,1-1-1,3 0 71,1-1 0,0 0 0,-1 1 0,7-1 0,-9 1 12,48-7 515,-20 3-301,34-10 0,-54 12-503,-1 0 0,1-1 0,-1-1 0,0 1-1,0-1 1,0-1 0,11-8 0,0-8-3229,0 3 944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50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459 692 1472,'1'-12'235,"0"10"226,-1 0-1,0 0 1,0-1 0,0 1-1,0 0 1,0 0-1,0 0 1,0 0-1,-1 0 1,-1-4-1,2 3-64,-2 0-1,1 0 0,0 0 1,-1 0-1,1 0 1,-1 0-1,0 1 0,0-1 1,0 1-1,0-1 1,0 1-1,-1 0 1,1-1-1,-1 1 0,1 1 1,-1-1-1,0 0 1,0 1-1,0-1 0,-5-1 1,-1 0-23,-1 1 1,1 0-1,-1 1 0,0 0 0,1 0 1,-1 1-1,0 0 0,1 1 1,-1 0-1,1 0 0,-11 4 1,1 1-40,0 2 0,1 0 0,0 1 0,0 0 0,1 2 0,1 0 0,-25 21 0,29-22-172,0 1 0,1 1 0,0 0 0,1 1 0,1-1 0,-1 2 1,2 0-1,0 0 0,-11 29 0,17-39-173,1 0 1,0 1-1,0-1 1,0 1-1,0-1 0,1 1 1,0-1-1,0 1 1,0 0-1,0-1 1,1 1-1,1 7 0,-1-10 15,0 0-1,0 0 0,0 0 0,0 0 1,1-1-1,-1 1 0,0 0 1,1-1-1,0 1 0,-1-1 0,1 1 1,0-1-1,-1 0 0,1 1 0,0-1 1,0 0-1,0 0 0,0-1 1,0 1-1,0 0 0,0-1 0,0 1 1,0-1-1,1 0 0,-1 1 0,0-1 1,0 0-1,3-1 0,7 1 32,0 0-1,0-2 1,-1 1-1,1-1 0,0-1 1,-1 0-1,0-1 1,0 0-1,0-1 1,12-6-1,-8 1-21,-1-1 0,1-1-1,-2 0 1,22-24 0,-26 27 28,-1-1 0,0-1 0,-1 1 0,9-16 0,-14 20-22,1 1-1,-1-1 0,0 0 1,0 0-1,-1 0 1,1 0-1,-2 0 1,1 0-1,0 0 1,-1 0-1,-1-8 1,1 11-21,-1 1 1,0-1 0,0 0 0,0 1-1,0-1 1,0 1 0,-1 0 0,1-1 0,-1 1-1,1 0 1,-3-3 0,-9-4 32,12 9-34,1-1 0,0 1 0,-1 0 0,1 0 0,-1 0 0,1 0 0,0 0 0,-1 0 0,1 0 0,-1 0 0,1 0 0,-1 0 0,1 0 0,0 0 0,-1 0 0,1 0 0,-1 0 0,1 0 0,0 1 0,-1-1 0,1 0 0,-1 0 0,1 0 1,0 1-1,-1-1 0,1 0 0,-4 0-8,4 0 15,0 0-1,0 0 1,0 0 0,0-1-1,0 1 1,0 0 0,0 0-1,0-1 1,0 1 0,0 0-1,0 0 1,0-1 0,0 1-1,0 0 1,0 0 0,1 0-1,-1-1 1,0 1 0,0 0-1,0 0 1,0 0 0,0-1-1,1 1 1,-1 0 0,0 0-1,0 0 1,0 0 0,0 0 0,1-1-1,-1 1 1,0 0 0,0 0-1,0 0 1,1 0 0,-1 0-1,0 0 1,0 0 0,1 0-1,4-4 110,12-15 332,-1 0 0,24-36 0,21-48 104,-32 52-278,-9 16-173,-3-1 1,16-45 0,18-79 372,-33 102-44,-12 41-102,-6 17-312,1 0 0,-1 0-1,0 0 1,0 0-1,0 0 1,0 0 0,0 0-1,0 0 1,1 0-1,-1 0 1,0 0-1,0 0 1,0 0 0,0 0-1,0 0 1,0 0-1,0 0 1,1 0-1,-1 0 1,0 0 0,0 0-1,0 1 1,0-1-1,0 0 1,0 0 0,0 0-1,0 0 1,0 0-1,0 0 1,0 0-1,1 0 1,-1 0 0,0 1-1,0-1 1,0 0-1,0 0 1,0 0-1,0 0 1,0 0 0,0 0-1,0 0 1,0 1-1,0-1 1,0 0 0,0 0-1,0 0 1,0 0-1,0 0 1,0 0-1,0 0 1,0 1 0,1 9 100,-15 200 321,9-163-420,-44 319 157,21-249 50,-48 125 1,37-143 94,-4-2 1,-81 133-1,120-223-293,2-4-38,0 1-1,0 0 1,0 0 0,0-1 0,-1 0-1,0 1 1,0-1 0,0 0-1,0 0 1,0 0 0,0-1-1,-7 4 1,10-5 4,-1-1-1,1 0 1,-1 0-1,0 1 1,1-1-1,-1 0 1,1 0 0,-1 0-1,1 0 1,-1 0-1,1 0 1,-1 0-1,0 0 1,1 0-1,-1 0 1,1 0 0,-1 0-1,1 0 1,-1-1-1,1 1 1,-1 0-1,1 0 1,-1-1 0,1 1-1,-2-1 1,1 0-16,1 0 0,-1 0-1,0 0 1,0 0 0,0 0 0,1 0 0,-1-1 0,0 1 0,1 0 0,-1-3 0,-1-3-57,1 1 1,0-1-1,0 0 0,1-9 1,0 4 65,1 0 1,1-1 0,0 1-1,0 0 1,2 0 0,-1 0-1,1 1 1,1-1 0,0 1-1,1 0 1,0 1 0,1-1-1,0 1 1,0 0 0,1 1-1,0-1 1,1 2 0,0-1-1,1 1 1,-1 1 0,1 0-1,1 0 1,16-8 0,2 3-16,0 1 0,1 1 0,0 1 0,1 2 0,57-6 0,38-3-4353,-77 10 767,7 0 899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51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440 102 4480,'0'4'1776,"0"-8"-1040,0 2 61,0 0 1,-1 0 0,1 0-1,-1 0 1,1 0 0,-1 1-1,0-1 1,0 0 0,0 0-1,0 0 1,-1-2 0,-2-1 11,0 0 0,0 1 1,-8-7-1,3 4-388,0 0 1,0 0 0,-1 1-1,-12-6 1,15 9-264,-1 1 0,0 0 1,1 0-1,-1 1 0,0-1 0,0 2 1,0-1-1,0 1 0,0 0 1,0 1-1,1 0 0,-15 3 0,-4 3 166,1 2 0,-39 17 0,55-22-230,1 0-1,-1 1 1,1 0 0,1 1-1,-1-1 1,1 2 0,0-1-1,0 1 1,1 0 0,0 0-1,0 1 1,1-1 0,0 1-1,0 1 1,-4 10 0,7-15-57,1 1 1,0-1 0,0 1 0,1-1-1,-1 0 1,1 1 0,0-1 0,0 1-1,1-1 1,-1 1 0,3 5 0,1 7 153,11 26-1,-8-25-123,78 210 1069,-46-127-669,10 26 125,-40-100-337,-2 1 0,8 48 0,-15-69-203,1-1 0,-1 1 1,0 0-1,0 0 0,-1 0 0,0-1 1,0 1-1,-1 0 0,-3 9 0,5-15-126,-1 0-1,0 0 0,0 0 0,0 0 0,0 0 1,0 0-1,0 0 0,0-1 0,-1 1 1,1 0-1,0-1 0,0 1 0,-1 0 0,1-1 1,0 0-1,-1 1 0,1-1 0,0 0 1,-1 1-1,1-1 0,-1 0 0,1 0 0,0 0 1,-1-1-1,1 1 0,-1 0 0,1 0 1,0-1-1,-2 0 0,0 1-589,-1-1 0,1 0 0,0 0 0,0-1 0,0 1 1,0-1-1,0 1 0,0-1 0,0 0 0,-3-4 0,-14-19-5677,15 15 3888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52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35 281 5728,'-24'-4'1840,"24"4"-1790,0 0 1,0 0-1,0-1 0,-1 1 1,1 0-1,0 0 1,0 0-1,0 0 0,-1 0 1,1 0-1,0 0 1,0 0-1,-1 0 1,1 1-1,0-1 0,0 0 1,0 0-1,-1 0 1,1 0-1,0 0 0,0 0 1,0 0-1,0 0 1,-1 0-1,1 1 0,0-1 1,0 0-1,0 0 1,0 0-1,-1 1 0,-4 1 3737,18-6 3294,22-14-3746,7-2-2237,84-37 965,78-33-345,10 16-1723,-205 71-338,37-8-236,-15 8-4179,-30 3 4285,0 0-1,1 0 0,-1 0 0,0 1 1,0-1-1,1 0 0,-1 1 0,0-1 0,0 1 1,0 0-1,0-1 0,1 1 0,-1 0 1,0 0-1,0-1 0,0 1 0,0 0 1,-1 0-1,1 0 0,0 0 0,0 0 1,-1 0-1,2 2 0,11 17-4539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54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229 431 1728,'0'1'180,"1"0"0,-1 0 0,1-1 0,-1 1 0,1 0 0,-1 0-1,1-1 1,0 1 0,-1 0 0,1-1 0,0 1 0,0 0 0,0-1 0,-1 1 0,1-1 0,0 0 0,0 1 0,0-1 0,0 0 0,0 1-1,0-1 1,0 0 0,0 0 0,0 0 0,0 0 0,0 0 0,0 0 0,0 0 0,0 0 0,0 0 0,1 0 0,4-1 4622,-12 1-1906,-5 1-2637,0 0 0,0 0 0,1 1 0,-1 1 0,1 0 0,-1 0 0,1 1 0,0 0 0,1 1 0,-1 0 0,1 0 0,0 1 0,0 0 0,0 1 0,1 0 0,0 0 0,1 1 0,0 0 0,0 0 0,-11 19 0,16-26-235,-7 12 76,1 1 0,0-1-1,1 1 1,-7 19 0,14-32-81,-1 1 0,1 0 0,0-1 0,-1 1 0,1 0 0,0 0 0,0-1 0,0 1 0,0 0 0,0 0 1,0-1-1,1 1 0,-1 0 0,0-1 0,1 1 0,0 0 0,-1-1 0,1 1 0,0-1 0,0 1 0,0-1 0,0 1 0,1 1 0,-1-2-2,0 0 0,1 0 0,-1-1 0,0 1 0,1 0-1,-1 0 1,1-1 0,-1 1 0,1-1 0,-1 1 0,1-1 0,-1 0 0,1 1-1,-1-1 1,1 0 0,-1 0 0,1 0 0,-1 0 0,1 0 0,0-1 0,-1 1-1,1 0 1,-1-1 0,1 1 0,2-2 0,8-4 20,0 0-1,-1-1 1,1 0 0,-1-1 0,-1 0-1,0-1 1,0 0 0,0-1-1,-1 0 1,-1 0 0,15-23 0,-1-6 187,0-2 1,17-49 0,-27 61 15,-10 24-68,3-6 245,-4 7-79,-2 3 148,-1 7-150,-3 11 151,0 3-166,0 0 0,2 0 1,-2 23-1,4-38-273,1 1 0,0-1 0,0 0 1,1 0-1,0 0 0,0 0 0,0 0 0,0 0 1,1 0-1,0 0 0,0-1 0,0 1 1,0 0-1,1-1 0,0 0 0,0 0 0,0 1 1,4 3-1,-3-6-28,0 1 0,-1 0 0,1-1 0,0 0 1,0 0-1,1 0 0,-1 0 0,0-1 0,0 0 0,1 1 1,-1-2-1,1 1 0,-1 0 0,1-1 0,-1 0 0,6 0 0,6-2 40,-1 0 0,1-1-1,19-5 1,-20 3-37,0 0 1,0-1-1,28-16 0,36-31 60,-69 46-88,46-28 79,-55 35-65,-1-1-1,1 0 1,0 1-1,0-1 0,-1 1 1,1-1-1,0 1 1,0-1-1,0 1 0,-1-1 1,1 1-1,0 0 1,0 0-1,0-1 0,0 1 1,0 0-1,0 0 1,0 0-1,-1 0 0,1 0 1,0 0-1,0 0 0,0 0 1,0 1-1,0-1 1,0 0-1,0 1 0,-1-1 1,1 0-1,0 1 1,0-1-1,1 2 0,-1-1 19,1 1 0,-1 0-1,0 0 1,0 0 0,0 0 0,0 0-1,0 0 1,0 1 0,-1-1-1,1 0 1,-1 0 0,1 3-1,0 9 73,0 0 1,0 1-1,-2-1 0,1 0 0,-2 0 0,-5 22 0,4-8-24,3-24-61,0 1 0,-1 0 0,0 0 1,0 0-1,-2 7 0,2-7-139,3-5 66,10-8 64,13-16-40,-4 2 33,2 2-1,34-26 0,-44 37 20,-1 1-1,1 0 1,1 1-1,0 1 0,0 0 1,25-7-1,-35 12-19,0 0 0,-1 1 0,1-1 0,0 1-1,0 0 1,-1 0 0,1 0 0,0 1 0,-1-1 0,1 1 0,0 0 0,-1 0-1,1 0 1,-1 1 0,1-1 0,-1 1 0,0 0 0,0 0 0,1 0 0,4 4 0,1 3 9,0 1 0,-1 0 0,0 0 0,11 19 0,-16-22-14,0-3 16,-1 0-1,1-1 0,-1 1 0,1 0 0,0-1 1,1 0-1,-1 0 0,1 0 0,-1 0 0,1 0 1,0-1-1,0 1 0,0-1 0,0 0 0,0 0 1,0-1-1,1 1 0,-1-1 0,6 1 0,2-1-17,0 0-1,0-1 0,0-1 0,0 0 0,-1-1 0,1 0 0,15-4 0,-10 0-8,0-1 0,-1 0-1,1-1 1,17-12-1,8-10-5,-1-2 0,51-50-1,-77 68 36,0-2 54,-27 32 48,-75 94-96,18-35-155,0-2-37,67-70 153,0 0 1,0 0-1,1 0 0,-1 0 0,1 0 1,0 0-1,0 0 0,0 0 1,0 1-1,0-1 0,1 0 0,-1 5 1,1-7 13,0 0-1,0 0 1,0 0 0,0 1 0,1-1 0,-1 0 0,0 0 0,0 0 0,1 0 0,-1 0-1,0 0 1,1 0 0,-1 0 0,1 0 0,0 0 0,-1 0 0,1 0 0,0 0 0,-1-1 0,1 1-1,0 0 1,0 0 0,0-1 0,0 1 0,0 0 0,0-1 0,0 1 0,0-1 0,0 1-1,0-1 1,0 0 0,0 1 0,0-1 0,0 0 0,0 0 0,0 0 0,0 0 0,2 0-1,0 0 4,1-1-1,-1 1 0,0-1 0,0 0 0,0 0 0,0 0 0,0-1 0,0 1 0,0 0 0,0-1 0,-1 0 0,1 0 0,-1 0 0,1 0 0,3-5 0,3-2 18,-1-1-1,11-17 0,-6 5-57,21-45 0,-28 55 24,54-138 35,-30 72 40,71-218 81,-98 289-95,-1 0-1,-1 0 0,0 0 1,1-12-1,-1 19-31,-1 0-1,0-1 0,0 1 1,0 0-1,0-1 1,0 1-1,0-1 1,0 1-1,0 0 0,0-1 1,0 1-1,-1 0 1,1-1-1,0 1 1,0 0-1,0-1 0,0 1 1,0 0-1,-1-1 1,1 1-1,0 0 1,0-1-1,-1 1 0,1 0 1,0 0-1,0-1 1,-1 1-1,1 0 1,0 0-1,-1-1 0,1 1 1,0 0-1,-1 0 1,1 0-1,0 0 1,-1 0-1,1 0 1,0-1-1,-1 1 0,1 0 1,-1 0-1,1 0 1,0 0-1,-1 0 1,1 0-1,0 0 0,-1 1 1,-1-1 11,0 1 0,1 0 0,-1-1 0,0 1 0,1 0 0,-1 0 0,1 0 0,-1 0 0,1 1 0,-2 1 0,-5 5 37,1 1 0,1 0 0,0 1 0,0-1 0,1 1 0,0 0 0,-5 16 0,1 3 82,-9 48 0,11-41-150,1 1-1,0 50 0,6-75-37,1 1 0,0 0 0,0-1-1,1 1 1,1-1 0,0 0 0,1 0-1,0 0 1,0 0 0,12 19-1,-12-25-187,1 0-1,0 0 0,0 0 0,1 0 0,0-1 1,0 0-1,0 0 0,1-1 0,-1 0 0,1 0 1,0 0-1,0-1 0,9 3 0,3 0-1421,0-1 1,0 0-1,1-2 0,19 2 1,29-1-2408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57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287 456 3136,'11'-17'10960,"-26"26"-9977,2 1 0,-1 1 0,2 0 0,-21 23 0,-38 55 62,67-84-952,-41 60 540,40-58-603,1 0 0,1 1 0,-1-1 0,1 1 1,0 0-1,1 0 0,-2 9 0,4-14-7,0-1 0,-1 0 0,1 0 0,0 1 0,1-1 0,-1 0 0,0 0 0,1 1 0,-1-1 0,1 0 0,-1 0 0,1 0 0,0 0 0,0 0 0,0 0 0,1 0 0,-1 0 0,0 0-1,1 0 1,-1-1 0,1 1 0,-1 0 0,1-1 0,0 1 0,0-1 0,-1 0 0,5 2 0,-3-2 1,0 1 1,0-1-1,0 0 0,1 0 0,-1-1 1,0 1-1,1-1 0,-1 1 1,0-1-1,1 0 0,-1-1 0,1 1 1,-1 0-1,0-1 0,1 0 0,-1 0 1,0 0-1,4-2 0,0 1 11,0-2 0,0 1 0,0-1 0,-1 0-1,0-1 1,1 1 0,-2-1 0,1 0 0,0-1-1,-1 1 1,0-1 0,0 0 0,-1-1 0,0 1-1,0-1 1,0 0 0,-1 1 0,3-9 0,-4 4 26,0-1 0,0 1 1,-1-1-1,-1 0 0,0 1 1,-1-1-1,-2-15 0,3 26-17,-1-1-1,1 0 0,0 1 1,-1-1-1,1 0 0,-1 1 1,0-1-1,0 1 0,1 0 1,-1-1-1,-2-1 1,2 2 6,1 1-42,0-1 0,0 1-1,0 0 1,0 0 0,0 0 0,-1 0 0,1 0 0,0 0-1,0 0 1,0 0 0,0 0 0,0 0 0,-1 0-1,1 0 1,0 0 0,0 0 0,0 0 0,0 0 0,0 0-1,-1 0 1,1 0 0,0 0 0,0 0 0,0 0 0,0 0-1,0 0 1,0 0 0,-1 0 0,1 0 0,0 0-1,0 0 1,0 1 0,0-1 0,0 0 0,0 0 0,-1 0-1,1 0 1,0 0 0,0 0 0,-7 9 119,-5 13 94,4-3-50,1 1 0,1 1 0,1-1 0,-3 25 0,0 1 201,-26 151 429,-2 7-151,31-183-529,-35 144 544,30-134-516,0-1 0,-2 0-1,-20 35 1,32-65-152,0 1 0,0-1 0,0 0 0,0 1 0,0-1 0,0 0 0,0 0 0,0 1 0,-1-1 0,1 0 1,0 1-1,0-1 0,0 0 0,0 0 0,-1 1 0,1-1 0,0 0 0,0 0 0,-1 0 0,1 1 0,0-1 0,0 0 0,-1 0 0,1 0 0,0 0 1,-1 1-1,1-1 0,0 0 0,0 0 0,-1 0 0,1 0 0,0 0 0,-1 0 0,1 0 0,-1 0 0,1-2-31,-1 1 0,1-1 0,0 0 0,-1 1 0,1-1 0,0 0 0,0 1 0,0-1 0,0 0 0,1-2 0,2-20-305,9-35 1,4 4 240,2 0 0,28-59 0,-35 91 84,2 1 0,0 0 0,1 1-1,2 0 1,0 1 0,1 1 0,0 1-1,31-24 1,174-125-39,-114 89 153,-86 60-50,0-1 0,28-32 1,-31 29-13,-10 12 71,1-1-1,-2 0 1,1-1-1,8-15 1,-15 22-111,39-84 1257,-41 88-1246,0 1 0,0-1 0,0 1-1,0-1 1,0 1 0,0-1 0,0 1 0,1 0 0,-1-1-1,0 1 1,0-1 0,0 1 0,1-1 0,-1 1 0,0 0-1,1-1 1,-1 1 0,0 0 0,1-1 0,-1 1 0,0 0-1,1-1 1,-1 1 0,0 0 0,1-1 0,2 14 112,-1-1-125,0 12 82,-1 0 0,-1 1 0,-2-1 0,-5 36 1,-2 47 116,8-103-173,1 1 0,1 0-1,-1 0 1,1 0 0,0 0-1,0-1 1,0 1 0,1 0-1,2 4 1,-3-7-9,0-1 1,0 1-1,0-1 0,0 1 1,0-1-1,1 1 0,-1-1 0,1 0 1,-1 0-1,1 0 0,-1 0 1,1 0-1,0 0 0,-1 0 1,1 0-1,0-1 0,0 1 1,0 0-1,0-1 0,-1 0 1,1 1-1,0-1 0,0 0 0,0 0 1,0 0-1,2-1 0,10 0 30,-1-1 0,1-1-1,21-7 1,44-20 40,-48 17-91,-17 7-37,155-65-93,-135 54 169,0-2-1,58-41 1,34-50 1,-136 144 5,-8 6-49,-2-1 0,-34 51-1,36-63-12,-15 22-63,30-43 85,0 1 0,0-1 0,0 0 1,1 1-1,0 0 0,-2 7 0,4-13 10,0 0 1,-1 0 0,1 0-1,0 0 1,0 0-1,0 0 1,0 0 0,0 0-1,0 0 1,0 1-1,0-1 1,0 0 0,1 0-1,-1 0 1,0 0-1,1 0 1,-1 0 0,1 0-1,-1 0 1,1 0 0,-1-1-1,1 1 1,0 0-1,-1 0 1,1 0 0,0-1-1,0 1 1,-1 0-1,1-1 1,0 1 0,0 0-1,0-1 1,0 1-1,0-1 1,0 0 0,0 1-1,1-1 1,1 1 3,-1-1 1,0 0-1,1 0 1,-1 0 0,0-1-1,0 1 1,1 0-1,-1-1 1,0 0-1,0 1 1,0-1-1,1 0 1,-1 0-1,0 0 1,0 0 0,3-3-1,3-3-34,-1-1 0,1 0-1,-1 0 1,0 0 0,-1-1 0,0 0 0,-1-1-1,0 1 1,4-11 0,-3 7-12,-2 1-1,0-1 1,0 0-1,-1 0 1,-1 0-1,1-26 1,-4 34 7,-2 7-31,-3 9 13,1 5 101,1 0 0,-3 18 0,6-27-43,0 1 1,0-1 0,1 1-1,1-1 1,-1 1 0,1-1 0,2 9-1,-2-14-2,-1 0-1,1 1 1,0-1-1,0 0 0,1 0 1,-1 0-1,0 0 1,1 0-1,-1-1 0,1 1 1,0 0-1,-1-1 0,1 1 1,0-1-1,0 1 1,0-1-1,0 0 0,0 0 1,0 0-1,0 0 1,1 0-1,-1 0 0,0-1 1,3 1-1,4 1-1,-1-1 0,0-1 0,1 1 0,-1-1 0,12-2 0,96-16 51,12-2 15,-124 20-79,-1-1 0,1 1 0,-1 0 0,1 0 0,-1 1 0,1-1 0,-1 1 0,0-1 0,1 1 0,-1 0 0,0 1 0,7 2 0,-8-3 16,-1 0 0,1 1 1,-1-1-1,0 1 1,1-1-1,-1 1 0,0 0 1,0-1-1,0 1 0,0 0 1,0 0-1,0 0 1,0-1-1,-1 1 0,1 0 1,-1 0-1,1 0 0,-1 0 1,0 0-1,0 0 1,0 1-1,0-1 0,0 0 1,-1 2-1,-1 15 36,-2 0-1,0 0 1,-7 19 0,-23 55 175,12-36 41,-109 257-114,122-299-242,9-15 89,0 0 1,0 0-1,0 1 1,0-1-1,0 0 0,0 0 1,0 0-1,0 0 1,0 0-1,0 0 1,0 0-1,-1 1 0,1-1 1,0 0-1,0 0 1,0 0-1,0 0 0,0 0 1,0 0-1,0 0 1,0 0-1,0 0 0,-1 0 1,1 1-1,0-1 1,0 0-1,0 0 1,0 0-1,0 0 0,0 0 1,-1 0-1,1 0 1,0 0-1,0 0 0,0 0 1,0 0-1,0 0 1,0 0-1,-1 0 0,1 0 1,0 0-1,0 0 1,0-1-1,0-1-25,0-1-1,0 0 0,0 0 1,1 0-1,-1 0 1,1 1-1,0-1 1,1-3-1,13-42-48,3 1-1,1 0 1,2 2-1,3 0 1,1 2-1,45-58 1,17-8 72,38-50 92,-95 116-72,71-95-92,-97 133 112,0 1 0,1-1 0,7-6 0,-11 10-24,0 0 1,0 1-1,0-1 1,0 1-1,0-1 0,0 1 1,0-1-1,0 1 1,0 0-1,0 0 0,0-1 1,2 1-1,-2 0-4,-1 0-1,1 0 1,0 1-1,-1-1 1,1 0-1,-1 0 1,1 0 0,-1 1-1,1-1 1,-1 0-1,1 1 1,-1-1-1,1 0 1,-1 1 0,0-1-1,1 1 1,-1-1-1,1 1 1,-1-1-1,0 1 1,0-1-1,1 1 1,-1-1 0,0 1-1,1 0 1,0 5 17,1 0 1,-1 0-1,0 0 0,0 0 1,-1 0-1,0 0 1,0 0-1,-1 9 1,-1-2 44,0 0 0,-8 24 1,4-22-5,-1 0 0,0-1 0,-1 0 0,-1 0 0,-10 13 0,14-21-89,0 0 1,0-1 0,-1 0-1,0 0 1,0-1-1,0 1 1,0-1 0,-8 3-1,-5 4-11,1-4-192,1-1-148,17-6 373,0 0-1,0 0 1,0 0 0,0 0 0,0 0-1,0 0 1,0 0 0,0 0-1,0 0 1,0 0 0,0 0 0,0 0-1,0 0 1,0 0 0,0 0-1,0 0 1,0 0 0,0 0 0,0 0-1,1 0 1,-1 0 0,0 0 0,0 0-1,0 0 1,0 0 0,0 0-1,0 1 1,0-1 0,0 0 0,0 0-1,0 0 1,0 0 0,0 0-1,0 0 1,0 0 0,0 0 0,0 0-1,0 0 1,0 0 0,0 0-1,0 0 1,11-1-45,3-1 25,1-1-1,-1 0 1,0-1 0,26-11-1,-8-1 91,56-37-1,26-29 46,95-91-181,-141 110 69,85-102 0,-112 118 57,67-87 233,-91 112-183,-14 20-58,0-1-1,-1 0 1,0 0 0,1 0-1,-1 0 1,3-6 0,-6 13-24,0 0 1,0-1-1,0 1 1,0 0-1,-1-1 1,1 1-1,-1-1 1,-3 5-1,-2 6-57,-76 222 177,18-47-130,-8-19 65,60-139-101,18-36-45,0 1-19,0-1 0,0 1 0,8-11 0,0-8-148,17-39-1,8-14 152,24-22 71,-62 97 13,1 0 0,-1 1 0,1-1 0,-1 0 0,1 0-1,-1 0 1,1 1 0,0-1 0,-1 0 0,1 0 0,0 1-1,0-1 1,-1 1 0,1-1 0,0 1 0,0-1 0,0 1-1,0-1 1,2 0 0,-3 2 1,1-1 1,0 0-1,-1 0 0,1 0 0,-1 0 1,1 1-1,0-1 0,-1 0 0,1 1 1,-1-1-1,1 0 0,-1 1 0,1-1 1,0 1-1,-1-1 0,0 1 0,1-1 0,-1 1 1,1-1-1,-1 1 0,1 0 0,1 4 32,1 0-1,-1 1 1,0-1-1,0 0 1,1 9-1,9 80 326,0 1-66,-10-82-283,1-1 0,1 1 0,0-1 0,1 0 0,8 15 0,-9-18-5,1-1 0,1 0-1,-1 0 1,14 13 0,-16-18-44,-1 0 1,1-1-1,0 0 1,1 0 0,-1 0-1,0 0 1,1 0-1,-1-1 1,1 1-1,-1-1 1,1 0-1,0 0 1,-1 0-1,1-1 1,7 1-1,3-2-1414,-1 0 0,0-1-1,0 0 1,0-2-1,16-5 1,-26 8 832,1 0 0,-1-1 1,0 0-1,1 0 0,-1 0 0,0 0 1,0 0-1,0-1 0,0 1 0,-1-1 0,1 0 1,-1 0-1,1 0 0,-1 0 0,0 0 1,0 0-1,1-5 0,-1 5 96,22-37-4494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2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40 192 3488,'-15'-18'1115,"14"17"-901,0-1 1,-1 1 0,1 0 0,-1-1 0,1 1 0,-1 0 0,0 0-1,-2-1 1,3 2-105,1 0 0,0 0 0,-1 0 1,1 0-1,-1 0 0,1-1 0,0 1 0,-1 0 0,1 0 0,0 0 0,-1 0 0,1-1 0,0 1 0,-1 0 0,1 0 0,0-1 0,0 1 1,-1 0-1,1-1 0,0 1 0,0 0 0,0-1 0,-1 1 0,1 0 0,0-1 0,0 1 0,0 0 0,0-1 0,0 1 0,0 0 1,0-1-1,-1 1 0,1-1 0,0 1 0,0 0 0,1-1 0,-1 1 0,0-1 0,0 1 0,0 0 0,0-1 0,0 1 0,0 0 1,0-1-1,1 0 0,0-1 86,1-1 0,0 1 0,0 0 0,0-1 1,0 1-1,0 0 0,0 0 0,1 0 0,3-2 0,31-18 546,-25 15-267,7-3-53,1 1 0,39-13 0,43-5 173,-60 18-384,0 2 0,1 1-1,55 1 1,-84 5-174,0 1 1,0 0-1,0 0 0,0 1 1,18 6-1,-9-5 555,-22-3-501,-8 14-6699,0-9 3765,2 3 945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59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101 630 5568,'-2'-7'1875,"9"9"4154,-19-2 95,11 1-5790,-5 1 25,1 1 0,0 0 0,0 0 0,0 1-1,0-1 1,0 1 0,-5 6 0,1-1-27,1 1 0,-11 15 0,18-23-303,0 0 1,-1 0 0,1 0-1,0 0 1,0 1 0,0-1-1,1 0 1,-1 1 0,1-1-1,-1 1 1,1-1 0,0 1-1,-1-1 1,1 0 0,1 1-1,-1-1 1,0 1 0,1-1-1,-1 1 1,1-1 0,-1 0-1,1 1 1,0-1 0,0 0-1,0 0 1,1 0 0,-1 1-1,0-1 1,1 0 0,0-1-1,-1 1 1,1 0 0,3 2 0,-2-1 2,0-1 1,1 1 0,-1-1 0,1 0-1,-1 0 1,1 0 0,0-1 0,0 1-1,0-1 1,0 0 0,0 0 0,0 0-1,0-1 1,0 1 0,0-1 0,0 0-1,1 0 1,-1 0 0,5-2 0,-5 1 1,0-1 1,0 0-1,0 0 1,-1 0 0,1 0-1,-1 0 1,0-1 0,1 1-1,-1-1 1,-1 0-1,1 0 1,0 0 0,-1-1-1,1 1 1,-1-1-1,0 1 1,0-1 0,0 0-1,-1 0 1,1 1 0,0-5-1,2-6 1,-1 1 0,0-1 0,-1 1 0,-1-1-1,0-17 1,-1 16-76,-1 0-1,0 0 1,-6-20 0,6 30-10,0 1-1,0-1 1,-1 1 0,1-1 0,-1 1 0,0 0-1,0 0 1,-1-1 0,1 2 0,-1-1 0,0 0-1,0 0 1,-1 1 0,-5-6 0,8 8 35,0 1 0,-1-1 0,1 1-1,0-1 1,0 1 0,0-1 0,0 1 0,0-1 0,-1 1 0,1 0-1,0 0 1,-2 0 0,2 0 7,1 0-1,-1 0 0,1 0 1,-1 0-1,0 0 0,1 0 1,-1 1-1,1-1 1,-1 0-1,1 0 0,-1 1 1,1-1-1,0 0 0,-1 1 1,1-1-1,-1 1 1,1-1-1,0 0 0,-1 1 1,1 0-1,-1 0 6,1 0 0,-1 0 0,1 1 0,-1-1 0,1 0 0,0 0 0,0 1 0,0-1 0,0 0 0,0 1 0,0-1 0,0 0 0,0 1 0,0-1 0,0 0 0,1 1 0,-1-1 0,1 0 0,-1 0 0,1 2 0,0-2 35,-1 0 1,1 0 0,0 0-1,-1 1 1,1-1-1,0 0 1,0 0-1,0 0 1,0 0-1,0-1 1,0 1-1,0 0 1,0 0 0,0-1-1,0 1 1,0 0-1,0-1 1,0 1-1,1-1 1,-1 1-1,0-1 1,3 0-1,-2 0 22,1 0-1,-1 0 0,0 0 0,1-1 1,-1 1-1,1-1 0,-1 1 0,0-1 1,0 0-1,1 0 0,2-2 0,3-2 68,0-1 0,1-1 0,-2 1 0,12-13 0,50-57 237,54-55 59,40-5-26,-21 19 463,-137 113-746,0 0-1,0 0 1,11-6 0,-15 10-88,0-1 0,0 1 0,0-1 0,-1 1 0,1 0-1,0 0 1,0-1 0,0 1 0,0 0 0,0 0 0,0 0 0,0 0 0,0 0 0,1 0 0,-1 1-6,-1-1 1,1 0 0,-1 1 0,1-1 0,-1 0 0,1 1 0,-1-1 0,1 1 0,-1-1-1,0 1 1,1-1 0,-1 0 0,0 1 0,1 0 0,-1-1 0,0 1 0,0-1 0,1 1-1,-1-1 1,0 1 0,0-1 0,0 1 0,0 0 0,0-1 0,0 2 0,0 3 14,0 0 0,0 0 0,0 0 1,-1 0-1,0-1 0,0 1 0,0 0 1,-1 0-1,0-1 0,-3 7 0,-1 5 30,-135 284 1,96-211-65,-130 269 230,107-207 21,-15 34 146,55-129-106,-42 62-1,66-112-274,-1 0-1,1 0 1,-1 0-1,-10 8 0,15-13-12,0-1-1,0 0 1,-1 0-1,1 1 1,0-1-1,0 0 1,-1 0-1,1 0 1,0 1-1,-1-1 0,1 0 1,0 0-1,-1 0 1,1 0-1,0 0 1,-1 0-1,1 0 1,0 0-1,-1 0 1,1 0-1,0 0 1,-1 0-1,1 0 0,0 0 1,-1 0-1,1 0 1,0 0-1,-1 0 1,1 0-1,0 0 1,-1 0-1,1-1 1,0 1-1,-1 0 0,1 0 1,0 0-1,0-1 1,-1 1-1,0-2-16,1 0-1,-1-1 1,1 1 0,-1 0-1,1 0 1,0 0-1,0-1 1,0 1 0,0 0-1,1 0 1,0-4-1,6-28-55,1-1 0,2 1 0,21-49 0,-22 62 66,2-1-1,0 1 1,1 1-1,27-34 1,-29 43 21,0 0 0,1 0 0,0 1 0,1 1 1,0 0-1,0 0 0,1 2 0,21-11 0,-5 7 31,-1 1-1,2 1 0,-1 1 1,51-6-1,-28 9-1011,100 3 0,-132 3-1875,34 7 0,-21 0 23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7:59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503 99 4896,'9'-2'8720,"-5"-3"-4378,-4 4-4242,0 0 0,0 1 0,0-1 0,0 0 0,-1 1 0,1-1 0,0 0 0,0 1-1,-1-1 1,1 0 0,-1 1 0,1-1 0,0 1 0,-1-1 0,0 0 0,-3-3 248,-1 0 1,0 0-1,0 1 0,0-1 1,0 1-1,0 0 1,-1 1-1,-6-3 0,-48-14 1416,55 17-1666,-27-6 401,0 2-1,0 0 1,-38 0 0,48 5-403,1 1 1,0 1 0,0 1 0,0 0 0,-38 12 0,54-13-51,-1 1 0,1 0 0,0 1 0,0-1 0,0 1 0,-9 7 1,12-9-28,1 0 1,-1 0 0,1 1-1,0-1 1,-1 1 0,1-1 0,0 1-1,0 0 1,0-1 0,0 1 0,1 0-1,-1 0 1,0 0 0,1-1 0,-1 1-1,1 0 1,0 0 0,-1 0-1,1 0 1,0 0 0,0 0 0,1 0-1,-1 0 1,0 2 0,4 10 171,0 1 0,1-1 0,11 22 0,27 42 510,-39-72-668,167 314 1642,-163-304-1550,-1 1 1,-1 0-1,0 0 0,6 31 1,-11-42-115,0-1 1,0 1 0,-1 0-1,0-1 1,0 1-1,-1-1 1,1 1 0,-1-1-1,-1 1 1,1-1-1,-1 0 1,1 1 0,-1-1-1,-1 0 1,1 0-1,-1 0 1,0-1 0,0 1-1,-5 5 1,4-6-123,-1 1 1,1-1 0,-10 5-1,11-7-579,0 0-1,-1 0 1,1 0 0,0-1 0,-1 0-1,-4 1 1,4-1-322,1 0 0,-1-1 0,0 0 0,0 0 0,0 0 0,0-1 0,1 1 0,-1-1 0,0 0 0,0 0 0,1 0 0,-1 0 0,1-1 0,-1 0 0,-3-1 0,-8-6-1916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00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9 137 9888,'-7'-10'3178,"7"10"-3158,0 0 0,0 0-1,0 0 1,0 0 0,-1 0-1,1-1 1,0 1 0,0 0-1,0 0 1,0 0 0,0 0-1,0 0 1,0 0 0,0 0-1,0 0 1,0 0 0,0 0-1,0 0 1,0 0 0,0-1-1,0 1 1,0 0 0,0 0-1,0 0 1,0 0 0,0 0-1,0 0 1,0 0 0,0 0-1,0 0 1,0 0 0,0-1-1,0 1 1,0 0 0,0 0-1,0 0 1,0 0 0,0 0-1,0 0 1,0 0 0,0 0-1,1 0 1,-1 0 0,0 0-1,0 0 1,0 0 0,0 0-1,0-1 1,0 1 0,0 0-1,0 0 1,0 0 0,0 0-1,0 0 1,1 0 0,-1 0-1,0 0 1,0 0 0,0 0-1,0 0 1,0 0 0,0 0-1,0 0 1,8-4 293,-5 2 282,2 0 0,-1 0 1,0 0-1,0 1 0,0-1 0,7 0 1,64-15 3334,255-38 381,-246 42-4232,-29 7-99,0-1-1230,-20 1-2910,-26 5 1920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00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65 9056,'4'-46'2922,"-1"35"-1780,-1 8-1661,8-2 8624,-11 19-6641,-36 133 4800,21-100-5803,-1-2 1,-41 77-1,43-97-905,-13 24-1568,19-23-2627,5 0-4404,7-5 3619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01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31 2976,'0'-12'1156,"0"7"-573,14-4 2968,-13 9-3406,0-1-1,0 1 1,0-1 0,0 1-1,0-1 1,0 1-1,0 0 1,0-1-1,0 1 1,0 0-1,0 0 1,0 0-1,0-1 1,0 1-1,0 0 1,0 0-1,0 1 1,0-1-1,0 0 1,0 0-1,0 0 1,0 1 0,0-1-1,0 1 1,0-1-1,0 0 1,0 1-1,-1 0 1,1-1-1,0 1 1,0-1-1,0 1 1,-1 0-1,1 0 1,1 1-1,0 1 153,0 0 0,0 1 0,-1-1-1,1 0 1,-1 1 0,0-1 0,0 1-1,0-1 1,1 6 0,-1 2 154,0 0 0,-1 0 0,0 0 0,-1 0 0,0 0 0,-1 0 0,-4 17 0,0-12-49,0 1-1,0-1 1,-2-1-1,-10 18 1,-11 10 88,-2-3-1,-45 48 1,70-81-450,-3 3-250,-47 48 248,25-35-2343,27-20 1266,0-1 0,0 0 1,-1 0-1,1 0 1,-7 1-1,11-3 948,0 0 1,-1 0-1,1 0 1,0 0-1,0 0 1,-1 0-1,1 0 1,0 0-1,0 0 0,0 0 1,-1 0-1,1 0 1,0 0-1,0 0 1,-1 0-1,1 0 1,0 0-1,0 0 0,0-1 1,0 1-1,-1 0 1,1 0-1,0 0 1,0 0-1,0 0 1,0-1-1,-1 1 1,1 0-1,0 0 0,0 0 1,0 0-1,0-1 1,0 1-1,0 0 1,0 0-1,0-1 1,-1 1-1,1 0 1,0 0-1,0 0 0,0-1 1,0 1-1,0 0 1,0 0-1,0-1 1,-5-25-5894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05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389 84 2976,'14'12'13157,"-14"-13"-13027,-1 0 0,0 0 1,1 0-1,-1 0 0,0 0 1,1 0-1,-1 0 0,0 0 0,0 1 1,0-1-1,0 0 0,0 1 1,0-1-1,0 0 0,0 1 0,0-1 1,-2 0-1,-9-6 501,-1-3-210,-1 1 1,1 0 0,-2 1-1,1 0 1,-1 1 0,-19-6-1,27 11-323,0 0 0,0 0 0,0 1 0,0 0 1,-1 0-1,1 0 0,0 1 0,-1 0 0,1 1 0,0-1 0,-1 2 0,1-1 0,0 1 0,0 0 0,0 0 0,-9 5 0,6-1-17,0 1 0,1 0 0,0 0 1,0 1-1,1 1 0,0-1 0,0 1 0,1 0 0,0 1 0,1 0 0,0 0 0,0 1 0,1-1 0,-6 21 0,9-23-51,1 0 0,0 0 0,0 1-1,1-1 1,0 0 0,0 0 0,1 1 0,0-1-1,2 9 1,5 10-11,12 33-1,-16-50-17,0 0 31,0 0 0,0-1 0,1 0 0,0 1 0,1-2 0,0 1 0,1-1 0,-1 0 0,2 0 0,-1 0 0,1-1 0,0 0 0,0-1 0,1 0 0,0 0 0,0-1 0,0 0 0,1-1 0,0 0 0,-1 0 0,2-1 0,-1 0 0,0-1 0,0 0 0,1-1 0,-1 0 0,19-1 0,-9-1 5,0-2 0,1 0 0,-1-1 0,0-1 0,-1-1 1,1-1-1,-1 0 0,21-13 0,-14 5-76,0 0 0,-1-2 0,0-1 0,42-41 0,-44 36 125,-11 12-26,0-1 1,-1 0 0,0-1 0,9-14-1,-6 4 10,51-76-230,-65 98 139,1-1 0,0 1 1,0 1-1,-1-1 0,1 0 1,0 0-1,0 0 0,0 0 1,0 1-1,0-1 0,0 0 1,1 1-1,0-2 0,-1 2 19,0 0 0,-1 0 0,1 0 0,0 0 0,-1 0 0,1 0 0,0 0 0,-1 0 0,1 0 0,0 1 0,0-1 0,-1 0 0,1 0 1,-1 0-1,1 1 0,0-1 0,-1 0 0,2 1 0,0 2 27,1 0 1,0-1 0,-1 1-1,1 0 1,-1 1 0,4 5 0,1 2-39,69 107 671,-71-110-591,-4-6 279,-2-4-207,-6-9 6,-1-4-207,-14-17 1,9 16 14,10 11 30,0 0 0,-1 0 0,0 1 0,0 0 0,-8-7 0,10 10 10,1 0 1,-1 0-1,1 1 0,-1-1 1,1 0-1,-1 1 0,0-1 1,1 1-1,-1 0 1,0 0-1,1-1 0,-1 1 1,0 0-1,1 0 0,-1 1 1,0-1-1,0 0 0,1 0 1,-1 1-1,1-1 0,-1 1 1,0 0-1,1-1 0,-2 2 1,-2 2-16,1-1-1,0 1 1,0 0 0,0 1 0,1-1-1,0 1 1,-1 0 0,2-1-1,-6 11 1,5-8 31,-4 7 35,2 1 0,-1 0 0,2 0 0,0 0 0,1 0 0,0 1-1,1 0 1,1 29 0,1-19 29,5 33 0,-3-48-22,0 0 0,1 0 0,0-1 1,1 1-1,7 16 0,-11-26-40,1 0 0,-1 0 0,1 0 0,0 0-1,-1 0 1,1 0 0,0 0 0,0 0 0,0 0-1,0 0 1,0 0 0,0 0 0,0 0 0,0-1-1,0 1 1,0 0 0,0-1 0,0 1 0,0-1-1,1 1 1,1-1 0,-2 0 7,1 0 1,-1 0-1,1-1 1,-1 1-1,0 0 0,1-1 1,-1 1-1,0-1 1,1 0-1,-1 0 0,0 1 1,0-1-1,0 0 1,0 0-1,0 0 0,0 0 1,0 0-1,0 0 1,0 0-1,1-2 0,6-10-44,0-1-1,-1 0 0,-1 0 1,0-1-1,5-18 0,0 2-5,-1 0 4,-1 0 0,10-56-1,-18 73 61,-1 11-14,0 0-1,0 0 1,1 0-1,-1 0 1,1 0-1,1-3 1,-2 6-20,0 0 0,0 0 0,0 0 0,0 0 0,0 0 1,-1 0-1,1 0 0,0 0 0,0 0 0,0 0 0,0 0 0,0 0 0,0 0 1,0 0-1,-1 0 0,1 0 0,0 0 0,0 0 0,0 0 0,0 0 1,0 0-1,0 0 0,0 0 0,-1 0 0,1 0 0,0 0 0,0 0 0,0 0 1,0 0-1,0 0 0,0 0 0,0 0 0,0 0 0,-1 0 0,1 0 0,0 0 1,0-1-1,0 1 0,0 0 0,0 0 0,0 0 0,0 0 0,0 0 0,0 0 1,0 0-1,0 0 0,0-1 0,0 1 0,0 0 0,0 0 0,0 0 1,0 0-1,0 0 0,0 0 0,0 0 0,0-1 0,0 12 76,1 0 0,1 0 0,0 0-1,1 0 1,0 0 0,0-1 0,1 1 0,1-1 0,0 0-1,0 0 1,1-1 0,0 0 0,0 0 0,1 0-1,0-1 1,1 0 0,0 0 0,12 9 0,-15-14-44,-1 0 0,1-1 0,0 0 0,0 0 0,0 0 0,0 0 0,0-1 1,0 1-1,0-1 0,0-1 0,1 1 0,-1-1 0,0 0 0,1 0 0,-1 0 0,0-1 0,0 0 1,1 0-1,8-3 0,6-4-32,-2 0 1,1-1 0,30-20 0,-37 22 28,118-81-162,-94 62 174,-21 16 44,1 0 1,18-9-1,-34 19-70,1 0 0,-1 0 0,0 0 0,1 0 0,-1-1 0,0 1 0,1 0 0,-1 0 0,0 0 0,1 0 0,-1 0 0,0 0 0,1 0 0,-1 0 0,1 0 0,-1 0 0,0 0 0,1 0 0,-1 1 0,0-1 0,1 0 0,-1 0 0,0 0 0,1 0 0,-1 1 0,0-1 0,1 0 0,-1 0 0,0 0 0,0 1 0,1-1 0,-1 0 0,0 1 0,0-1 0,0 0 0,1 1 0,-1-1 0,0 0 0,0 1 0,0-1 0,0 0-1,0 1 1,1-1 0,-1 0 0,0 1 0,1 20 98,-1-19-83,-1 10 1,0 1-1,-1-1 1,-5 18 0,-2 13 267,-1-1-371,13-53 58,0 1-1,1-1 0,0 1 1,11-18-1,29-37-16,-41 61 34,0 0 1,0 1-1,1-1 1,-1 1-1,1-1 1,0 1 0,7-4-1,-9 6 13,0 0-1,-1 0 1,1 0-1,0 0 0,0 1 1,0-1-1,-1 1 1,1 0-1,0-1 1,0 1-1,0 0 1,0 0-1,0 0 1,0 0-1,0 0 1,-1 1-1,1-1 1,0 0-1,0 1 1,0 0-1,-1-1 1,1 1-1,2 1 1,5 5 85,0-1 1,11 12 0,-13-11 5,1 0 1,0-1 0,14 9-1,-10-7-44,5 1 12,24 11-1,-35-18-85,0 0 0,0 0-1,0-1 1,0 0 0,0 0 0,0 0-1,0-1 1,9 0 0,12-2-1353,39-11-1,23-14-5875,-55 15 875,-5 7 1995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08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57 830 2976,'-3'-3'6848,"22"-10"-1995,-9 6-4318,0 0 0,-1-1 0,0-1 0,0 1 0,10-15 0,36-55 726,-37 53-1002,38-69 305,-40 65-418,101-198 947,-1-18 907,-114 241-1864,0 0-1,0-1 1,0 1 0,-1-1-1,0 1 1,0-1 0,0 1 0,0-10-1,-1 14-129,0 0 0,1 0-1,-1 0 1,0 0 0,0-1-1,0 1 1,0 0 0,0 0 0,-1 0-1,1 0 1,0-1 0,0 1-1,0 0 1,0 0 0,0 0 0,0 0-1,0-1 1,0 1 0,0 0-1,0 0 1,0 0 0,-1 0-1,1 0 1,0-1 0,0 1 0,0 0-1,0 0 1,0 0 0,0 0-1,-1 0 1,1 0 0,0 0-1,0 0 1,0 0 0,0-1 0,-1 1-1,1 0 1,0 0 0,-8 3 104,-6 8 1,14-11-107,-5 4 23,1 0 0,0 1-1,0-1 1,1 1 0,-1 0 0,1 0-1,0 0 1,-3 8 0,-1 2 20,-128 283 918,74-155-511,-86 238 516,120-301-756,-59 126-1,80-198-242,7-16 6,8-22-85,8-11 117,-8 18-107,19-37 0,-11 32 143,2 0-1,0 0 0,2 2 0,1 1 0,1 0 1,51-41-1,87-34 323,-45 31-361,-10-4 138,-96 67-99,-2 0 0,1 0 0,0-1 0,-1 0 0,-1-1 0,1 1 0,-1-2 0,8-10 0,-12 14-61,1 0 0,-1 0 0,1 0 0,6-5 0,-8 0 249,-3 6-137,1 5 18,0 0-130,-6 16 128,3 2-179,1-10 83,0 0 1,0 0 0,0-1-1,-6 13 1,2-10 55,1 1-1,0-1 0,0 1 1,-3 16-1,7-20-67,1 0 0,-1 1 0,1-1 0,2 9 0,-1 9 88,-1-23-32,1 1 0,-1 0-1,1-1 1,0 1 0,0-1-1,0 1 1,0-1 0,1 0-1,-1 1 1,4 3-1,-5-6 80,1 0-131,0 0-1,-1-1 1,1 1 0,0 0-1,-1 0 1,1-1 0,0 1-1,0 0 1,0-1 0,0 1-1,0-1 1,0 1 0,0-1 0,0 1-1,0-1 1,0 0 0,0 1-1,0-1 1,1 0 0,4 2 206,-3-1-198,-1 0-1,1 0 1,0-1 0,0 1-1,0-1 1,-1 0 0,1 0 0,0 0-1,0 0 1,0 0 0,-1-1-1,1 1 1,0-1 0,0 1-1,-1-1 1,1 0 0,-1 0-1,1-1 1,4-2 0,2-1 43,0-1 0,0 0-1,14-14 1,84-80-16,-100 93-22,1 1 0,13-8 1,-5 2-38,8 4 0,-24 8 9,1 0 1,0 1-1,0-1 1,-1 1-1,1-1 1,0 1-1,-1 0 1,1-1-1,0 1 0,-1 0 1,1-1-1,0 2 1,1 1 17,0 0 0,-1 0 0,1 0 0,-1 0 0,1 0 0,-1 1 0,0-1 0,0 1 0,0-1 0,-1 0 0,1 1 1,-1 0-1,0-1 0,0 7 0,-2 3 23,0 1 0,-5 18 0,4-17 34,-3 4 57,-11 31 0,16-49-93,3-1-34,0 0-1,0 0 0,-1-1 1,1 1-1,0 0 0,0-1 1,-1 0-1,1 1 0,2-2 1,46-29-18,0 2 0,86-36 0,-38 21 32,-89 38 13,0 2 0,1 0 1,0 0-1,0 0 0,0 2 1,0-1-1,18-1 0,-27 4-20,0 0 0,0 0-1,0 0 1,0 0 0,0 0 0,0 0-1,-1 1 1,1-1 0,0 0-1,0 1 1,0-1 0,-1 1 0,1-1-1,0 1 1,0-1 0,-1 1-1,1-1 1,-1 1 0,1 0 0,0-1-1,-1 1 1,1 0 0,-1 0-1,1-1 1,-1 1 0,0 0-1,1 0 1,-1 0 0,0-1 0,0 1-1,1 0 1,-1 0 0,0 0-1,0 0 1,0 0 0,0 1 0,0 5 22,0 1 1,-1 0-1,-2 12 1,0 0 29,3 31-20,1-42-37,4-2 0,5-5 0,-1-2 0,-6 0 0,0 0 0,0 0 0,0 0 0,0 0 0,0-1 0,0 1 0,0-1 0,0 0 0,0 0 0,0 0 0,0 0 0,0-1 0,-1 1 0,4-3 0,6-5-938,-7 0-5051,-5 8 5189,0 0 1,0 0-1,0-1 0,0 1 0,0 0 1,0 0-1,-1 0 0,1 0 0,0 0 1,-1-1-1,1 1 0,-1 0 0,1 0 1,-1 0-1,1 0 0,-1 0 0,0 0 1,-1-1-1,-6-9-5045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08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76 10048,'-67'-46'4544,"39"43"-3936,17-3-544,7 3 128,4-2-32,-5-3-576,10 8 224,-1-5-2528,12 10 1472,7-1-4800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09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222 501 2912,'2'-1'152,"0"0"0,0 0 0,0 0 0,0 1 0,0-1 0,0 1 0,0 0 0,1-1 0,-1 1 0,0 0 0,3 0 0,-2 1 120,0-1-1,-1 0 0,1-1 0,-1 1 1,1 0-1,-1-1 0,5-1 0,16-6 2449,7-5 1600,-30 13-4231,0 0 0,0 0 0,0 0 0,1 0 0,-1 0 0,0 0 0,0 0 0,0-1 0,0 1 0,1 0 0,-1 0 0,0 0 0,0 0 0,0 0 0,0 0-1,1 0 1,-1-1 0,0 1 0,0 0 0,0 0 0,0 0 0,0 0 0,0-1 0,1 1 0,-1 0 0,0 0 0,0 0 0,0-1 0,0 1 0,0 0 0,0 0 0,0 0 0,0-1 0,0 1 0,0 0-1,0 0 1,0 0 0,0-1 0,0 1 0,0 0 0,0 0 0,-10-3 1961,-15 4-641,8 1-1143,-1 2 0,1 0 1,0 1-1,0 1 0,0 1 1,1 0-1,0 1 0,1 1 1,-1 0-1,2 1 0,-1 0 1,2 2-1,-1-1 0,1 2 1,-11 14-1,19-20-218,0-1 1,1 1-1,0 0 0,1 0 1,0 1-1,0-1 1,0 1-1,1-1 0,-3 14 1,5-18-33,0-1 0,-1 1 0,1-1 1,0 1-1,0-1 0,1 1 0,-1-1 0,0 1 1,1-1-1,0 1 0,-1-1 0,1 1 0,0-1 1,0 0-1,1 0 0,-1 1 0,0-1 0,1 0 1,-1 0-1,1 0 0,0 0 0,-1 0 0,1-1 1,0 1-1,0-1 0,0 1 0,0-1 0,1 0 1,-1 1-1,0-1 0,0 0 0,1 0 0,3 0 1,0 1 1,0-1 0,1 0 0,-1-1 0,0 0 0,1 0 0,-1 0 0,0-1 0,1 1 0,-1-1 0,0-1 0,7-2 0,10-4 2,34-17 0,-37 15-52,-1 1 13,0 0 1,-1-2-1,0 0 1,31-27-1,-38 27 41,0 0-1,-1 0 1,0-1-1,-1 0 1,0-1-1,-1 0 1,11-24 0,-4-1-84,-2-1 0,14-65 1,4-85 299,-28 165-114,-1-1 0,-1 1 0,-3-31 0,2 54-107,0 0 1,0 1 0,0-1-1,0 0 1,0 0-1,0 1 1,-1-1-1,1 0 1,0 1 0,0-1-1,-1 0 1,1 1-1,0-1 1,-1 0-1,1 1 1,-1-1 0,1 1-1,-1-1 1,1 0-1,-1 1 1,1 0-1,-1-1 1,0 1 0,1-1-1,-2 1 1,1-1 4,1 1 0,-1 0 0,0 0 0,0 1 0,1-1 0,-1 0 0,0 0 0,0 0 0,1 0 0,-1 1 0,0-1 0,0 0 0,1 1 0,-1-1 0,0 0 0,1 1 0,-1-1 0,1 1 0,-1-1 0,1 1 0,-1-1 0,1 1 0,-1 0 0,1-1 0,-1 2 0,-5 7 66,1 0 0,1 1 1,0-1-1,1 1 0,-1 0 0,-2 16 0,5-19-60,-13 58 474,3 1-1,-3 105 0,14-156-419,0 1 0,1 0 1,1-1-1,1 1 0,0-1 0,1 0 0,1 0 0,8 20 0,-4-14-536,19 29 0,18 15-3803,-38-57 2226,0 0 1,0-1-1,0 0 0,1 0 0,0-1 1,16 8-1,-14-8 1094,23 12-5313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10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54 375 6240,'-46'-18'3408,"39"14"1891,12-1-1894,2 0-3006,23-15 700,0 1-1,35-15 0,-24 12-553,150-83 1423,-184 101-1881,-1 1 1,1 0-1,0 0 0,0 1 0,0 0 0,0 0 0,11-1 0,-15 3-56,-1 0 0,1 0 0,-1 0 0,1 0 0,0 0 0,-1 1 0,1-1 0,-1 1 0,1 0 0,-1 0 0,1 0 0,-1 0 0,0 0 0,0 0 0,1 1 0,-1-1 0,0 1 0,0-1 0,0 1 0,0 0 0,-1 0 0,1 0 0,0 0 0,1 3 0,1 3 82,0 0-1,-1 0 0,0 0 0,0 0 1,-1 1-1,2 11 0,3 54 659,-4-19-213,-2-20-66,7 42 0,-6-68-391,1 1 0,0-1-1,1 0 1,8 15 0,-4-10 179,-8-13-269,0-1 0,1 1-1,-1 0 1,1-1 0,-1 1 0,0-1 0,1 1 0,-1-1 0,1 1 0,-1-1 0,1 0-1,0 1 1,-1-1 0,1 1 0,-1-1 0,1 0 0,0 0 0,-1 1 0,1-1-1,-1 0 1,1 0 0,0 0 0,-1 0 0,1 0 0,0 0 0,0 0 0,-1 0 0,1 0-1,0 0 1,-1 0 0,1 0 0,0 0 0,-1-1 0,1 1 0,0 0 0,4-2 37,-1-1 1,0 1-1,1-1 1,3-3-1,-1 2 32,19-16-53,0-1 0,-1-1-1,-2-1 1,0-1 0,-1 0-1,-2-2 1,30-48 0,54-130-22,-97 188-13,-4 9 18,0 0-1,0 0 1,1 0 0,-1 0 0,2 1 0,4-7 0,-8 12 10,1 0 0,-1-1 0,1 1 0,0 0 1,0 0-1,-1 0 0,1 0 0,0 0 0,0 0 0,0 0 0,0 1 0,0-1 0,0 1 1,0-1-1,0 1 0,0 0 0,0 0 0,0 0 0,0 0 0,0 0 0,0 0 0,0 0 1,0 1-1,0-1 0,0 1 0,0 0 0,2 1 0,8 3 31,0 1-1,-1 1 1,0 0-1,16 13 1,-4-3 27,-14-11-78,16 12 24,40 21 0,-63-38-123,1 0 0,-1 0 0,1-1 1,-1 1-1,1-1 0,-1 0 0,1 1 1,4-2-1,-5 1-223,16 0-12379,3 6-2901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2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3968,'-4'-5'5285,"18"6"-3525,386-10 3307,-294-5-4644,-62 5-6426,-39 8 4639,4 1-700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10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7552,'5'0'1310,"46"1"7075,-36 0-6569,25 5-1,-33-5-1575,0 1 0,0 0 0,0 0 1,0 0-1,-1 1 0,1 0 0,-1 1 0,0-1 0,0 1 0,0 0 0,0 1 0,-1-1 0,0 1 0,6 7 0,-2 2 146,0 1 0,-2-1 0,0 1 0,0 1 0,-1 0 0,5 23 0,-5-16-90,0-5-112,22 66 346,-21-63-571,-6-16 25,1 0-1,-1-1 1,1 1 0,0-1 0,1 0 0,4 9-1,1-1 25,5 9-2459,-12-20 2240,-1-1 1,0 0-1,1 1 0,-1-1 1,0 0-1,1 1 0,-1-1 1,1 0-1,-1 0 0,0 0 1,1 1-1,-1-1 1,1 0-1,-1 0 0,1 0 1,-1 0-1,1 0 0,-1 0 1,1 0-1,-1 0 0,1 0 1,-1 0-1,1 0 1,-1 0-1,1 0 0,-1 0 1,1 0-1,-1 0 0,0-1 1,1 1-1,-1 0 1,1 0-1,-1-1 0,1 1 1,-1 0-1,0 0 0,1-1 1,-1 1-1,1-1 0,8-8-3164,0-3-2193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11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658 0 9728,'-24'1'3120,"23"-1"-2967,0 0 0,1 0 1,-1 1-1,0-1 0,0 0 1,1 1-1,-1-1 0,0 0 0,1 1 1,-1-1-1,1 1 0,-1-1 1,0 1-1,1 0 0,-1-1 1,0 2-1,-4 3 2318,-70 68 4627,20-18-5631,5-12-946,-2-1 1,-59 35-1,-5-6-1603,-2-4-4125,94-54 119,8-4 1595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11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3 6304,'4'-3'9082,"4"16"-3885,-5-6-5525,-1 8 766,-1-1-1,0 0 0,-1 0 0,-1 1 0,0-1 0,-1 0 1,0 0-1,-1 0 0,-1 0 0,0 0 0,-1-1 0,0 0 1,-1 0-1,-14 22 0,10-20-589,-1 0 0,-1 0 0,-1-2 1,0 1-1,0-2 0,-1 1 0,-1-2 0,0 0 1,-1-1-1,0-1 0,-17 8 0,22-12-1528,-1 0 0,-19 4 0,-4-5-4810,18-4 2981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12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4 310 5152,'-4'-8'11882,"19"3"-10677,13-12 895,-24 14-1899,0 0 1,0 1-1,1-1 0,-1 1 0,1 0 0,-1 0 0,1 0 0,0 1 0,0-1 1,0 1-1,-1 0 0,8 0 0,-10 1-125,0 0-1,0 1 1,0-1 0,0 0-1,0 1 1,0-1 0,0 1-1,0-1 1,-1 1-1,1 0 1,0 0 0,0 0-1,-1 0 1,1 0 0,-1 1-1,3 1 1,-1 0-14,-1 0 0,1 0 0,-1 0 0,0 1 1,0-1-1,0 1 0,2 6 0,0 3 116,-1-1-1,0 1 1,-1-1 0,0 16 0,-1-3 244,-4 26 0,2-26 36,1 38 0,1-54-425,8 64 382,-7-65-339,0 1 0,1-1 0,0 0 1,1 1-1,-1-2 0,8 12 0,-10-18-60,0 1 0,0-1 0,0 1 0,0-1 0,1 0 0,-1 1 0,1-1 1,-1 0-1,1 0 0,-1 0 0,1 0 0,0 0 0,-1 0 0,1 0 0,0-1 0,0 1 0,0-1 0,-1 1 0,1-1 0,0 0 0,0 1 0,0-1 0,0 0 0,0 0 0,0-1 0,0 1 1,-1 0-1,1-1 0,0 1 0,2-2 0,6-1 5,0-2 0,0 1 1,-1-1-1,13-9 1,-2 1-51,14-6 83,-1-2-1,40-34 1,-59 43-42,0-1-1,-1 0 1,-1-1 0,0-1 0,0 0 0,-2 0 0,11-19 0,0-12 89,28-92 0,1-54 118,-47 181-197,0-1-1,8-13 0,-8 16 17,-3 9-32,0 0 1,0-1-1,0 1 1,1 0-1,-1-1 1,0 1 0,0-1-1,0 1 1,0 0-1,0-1 1,1 1-1,-1 0 1,0 0-1,0-1 1,1 1-1,-1 0 1,0 0-1,0-1 1,1 1-1,-1 0 1,0 0 0,1-1-1,-1 1 1,0 0-1,1 0 1,-1 0-1,0 0 1,1 0-1,-1 0 1,1 0-1,-1-1 1,0 1-1,1 0 1,-1 0-1,0 0 1,1 1 0,0-1-1,11 10 204,-9-7-151,20 22 262,23 34 1,14 16 506,-51-65-758,0-1-1,1 0 1,0 0-1,1-1 1,11 7-1,-6-5-575,1-1 0,0 0 1,1-2-1,-1 0 0,26 6 0,-40-12 1732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13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14 8896,'0'0'87,"0"0"0,0-1 0,0 1 1,-1 0-1,1 0 0,0 0 0,0-1 1,0 1-1,0 0 0,0 0 0,-1 0 0,1-1 1,0 1-1,0 0 0,0 0 0,0-1 1,0 1-1,0 0 0,0 0 0,0-1 1,0 1-1,0 0 0,0 0 0,0-1 0,0 1 1,0 0-1,0 0 0,0-1 0,0 1 1,0 0-1,0 0 0,0-1 0,0 1 1,1 0-1,-1 0 0,0-1 0,0 1 0,0 0 1,0 0-1,1 0 0,-1-1 0,0 1 1,0 0-1,0 0 0,1 0 0,-1 0 0,0 0 1,0-1-1,1 1 0,2-2 554,-3 2-392,1 0-1,-1 0 1,1 0-1,-1 0 1,1 0 0,-1 0-1,1 0 1,-1 0-1,0 0 1,1 1-1,-1-1 1,1 0 0,-1 0-1,1 0 1,-1 1-1,0-1 1,1 0-1,-1 1 1,0-1 0,1 0-1,-1 1 1,0-1-1,0 0 1,1 1-1,-1-1 1,0 1-1,1 0 1,1 10 483,0 0-1,0 1 1,-1-1 0,0 15-1,-1-6-346,0 115 1763,2 24-745,-2-157-1382,0 1-1,1-1 1,-1 1-1,1-1 1,-1 0-1,1 1 1,0-1-1,0 0 1,0 0-1,0 0 1,0 0-1,1 0 1,-1 0-1,1 0 1,-1 0-1,1 0 0,3 2 1,-4-3-16,0-1 1,1 1-1,-1 0 1,0-1-1,1 1 1,-1-1-1,1 0 1,-1 1-1,1-1 1,-1 0-1,1 0 1,-1 0-1,1 0 1,0 0-1,-1 0 1,1 0-1,-1-1 1,1 1-1,-1 0 1,1-1-1,-1 1 1,0-1-1,1 0 1,-1 0-1,0 1 1,1-1-1,-1 0 1,0 0-1,2-2 1,13-12-38,-1 0 1,0-1-1,21-32 1,12-13 71,-24 32-13,-24 29-27,0 0 0,0-1 0,1 1-1,-1 0 1,0 0 0,0-1 0,0 1 0,1 0 0,-1 0-1,0 0 1,0 0 0,1-1 0,-1 1 0,0 0 0,0 0 0,1 0-1,-1 0 1,0 0 0,1 0 0,-1 0 0,0 0 0,0 0-1,1 0 1,-1 0 0,0 0 0,1 0 0,-1 0 0,0 0-1,0 0 1,1 0 0,-1 0 0,0 0 0,1 0 0,-1 0-1,0 0 1,0 1 0,1-1 0,-1 0 0,0 0 0,0 0-1,1 0 1,-1 1 0,0-1 0,0 0 0,0 0 0,0 1-1,1-1 1,-1 0 0,0 0 0,0 1 0,0-1 0,0 0 0,0 0-1,0 1 1,1-1 0,-1 0 0,0 1 0,0-1 0,0 0-1,0 0 1,0 1 0,0-1 0,0 0 0,-1 1 0,3 22 41,-2-21-29,-1 23 99,-1 1 1,-1-1-1,-12 45 1,-30 73 275,30-100-154,-85 215 445,96-248-636,0 1 0,-1-1 0,0-1 0,0 1 0,-1-1 0,-1 0 0,1 0 0,-15 14 0,20-22-48,0 0-1,0 0 1,0 0-1,0-1 0,0 1 1,0 0-1,0-1 1,0 1-1,0-1 0,0 1 1,0-1-1,0 1 1,0-1-1,-1 0 0,1 0 1,0 0-1,0 1 1,0-1-1,0 0 0,-1 0 1,1-1-1,0 1 1,0 0-1,0 0 0,-1 0 1,1-1-1,0 1 1,0-1-1,0 1 1,0-1-1,0 1 0,0-1 1,0 0-1,0 1 1,0-1-1,0 0 0,0 0 1,0 0-1,1 1 1,-1-1-1,0 0 0,-1-2 1,-1-3-53,0 1-1,1-1 1,-1 1 0,1-1 0,0 0-1,0 1 1,-1-8 0,-4-34-71,3 0 1,1-49-1,3 88 132,1 0 1,0 0-1,0 0 1,1 0 0,0 0-1,0 1 1,0-1-1,1 0 1,1 1-1,4-9 1,-5 11 50,0 0 1,1 1 0,-1-1-1,1 1 1,0 0-1,0 0 1,0 0-1,1 1 1,-1-1 0,1 1-1,0 0 1,0 0-1,0 1 1,0-1-1,8-1 1,28-6-284,0 3-1,64-5 0,-22 8-3925,43 4-7609,-84 3 4747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15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327 689 3072,'0'-1'131,"0"0"0,1 0 0,-1 0 0,1 0 0,-1 0 1,1 0-1,0 0 0,-1 0 0,1 0 0,0 1 0,0-1 0,-1 0 0,1 0 0,0 1 0,0-1 1,0 0-1,0 1 0,0-1 0,0 1 0,0-1 0,0 1 0,3-1 0,13-10 3543,-16 11-3488,-1-1-1,0 1 0,1-1 0,-1 1 0,1-1 0,-1 0 0,1 1 0,-1-1 0,0 0 0,0 1 1,1-1-1,-1 0 0,0 1 0,0-1 0,0 0 0,0 1 0,0-1 0,0 0 0,0 0 0,0 1 1,0-1-1,0 0 0,0 0 0,-1 0 0,1 0 9,0 0-1,-1 1 1,1-1 0,-1 0 0,0 1-1,1-1 1,-1 1 0,1-1-1,-1 1 1,0-1 0,1 1 0,-1-1-1,0 1 1,0 0 0,1 0-1,-1-1 1,-1 1 0,-15-4 1327,4 3-1035,0 0 1,-1 1 0,1 1-1,-1 0 1,1 1 0,0 0-1,0 1 1,0 1 0,-24 9-1,21-6-162,0 1-1,0 1 1,0 0-1,1 1 0,1 0 1,-25 24-1,33-28-253,1 1 0,0 0 0,0 0-1,0 0 1,1 1 0,0 0 0,1 0 0,0 0 0,0 0-1,-3 15 1,6-21-48,-1 1 1,1 0-1,0 0 0,0 0 1,0 0-1,0 0 0,1-1 1,-1 1-1,1 0 0,0 0 1,-1 0-1,1-1 0,0 1 1,3 4-1,-3-6-17,0 1 1,0-1-1,0 0 1,0 1-1,0-1 0,1 0 1,-1 0-1,0 1 0,1-1 1,-1 0-1,1 0 1,-1-1-1,1 1 0,0 0 1,-1 0-1,1-1 0,0 1 1,-1-1-1,1 0 1,0 1-1,0-1 0,0 0 1,-1 0-1,3 0 0,7-2 26,1-1-1,-1 0 0,-1-1 0,1 0 0,0 0 0,-1-1 0,13-8 0,8-4 23,88-46 147,-96 49-207,-1-1-1,0-1 1,20-20-1,-35 29 117,-1-1-1,1 0 1,-1 0-1,6-10 1,-10 13-92,1 1 1,-1-1 0,0 0 0,0 0 0,0 0-1,0 0 1,-1 0 0,0 0 0,0-8-1,0 12-11,-1 1-1,0-1 1,0 1-1,0-1 1,0 1-1,0 0 1,0-1-1,0 1 1,0-1-1,0 1 1,-1 0-1,1-1 1,0 1-1,0-1 1,0 1-1,0 0 1,0-1-1,-1 1 0,1 0 1,0-1-1,0 1 1,-1 0-1,1-1 1,0 1-1,-1 0 1,1 0-1,0-1 1,-1 1-1,1 0 1,0 0-1,-1-1 1,0 1 7,0 0 0,0 0 0,0 0 0,0 1 0,0-1 0,0 0 0,0 0 0,0 1 0,0-1 1,0 0-1,1 1 0,-1-1 0,-1 1 0,-23 20 284,18-13-270,0 0 0,1 0 0,0 1 0,0 0-1,1 0 1,0 0 0,1 0 0,0 1 0,0 0 0,-2 13-1,4-18-5,2-1 0,-1 1 0,0 0 0,1 0-1,0 0 1,0 0 0,1 0 0,-1 0 0,1-1 0,0 1-1,0 0 1,1 0 0,-1-1 0,1 1 0,0-1 0,0 1-1,1-1 1,-1 0 0,1 0 0,0 0 0,0 0-1,0 0 1,6 4 0,-4-4 18,0 0 0,1 0 0,-1 0 0,1-1 0,0 0 0,0 0 0,1 0 0,-1-1 0,0 0 0,1 0 0,10 2 0,-8-4 5,1 1-1,0-1 1,-1-1-1,1 1 1,0-2-1,-1 1 1,14-5-1,-5 0-29,-1-1 1,0 0-1,0-1 1,25-17-1,58-47-33,-71 48 12,0-2-1,-2-1 1,38-49-1,57-102 108,-102 145-70,-1-2 1,-2 0 0,24-70-1,-36 87-5,-2 0 0,4-32 0,-6 41-14,1-1 34,-2 1 1,1-1 0,-3-18 0,2 25-28,0 1 0,-1-1 1,1 1-1,-1-1 1,0 1-1,0-1 1,0 1-1,0 0 1,-1-1-1,1 1 0,0 0 1,-1 0-1,0 0 1,1 0-1,-1 0 1,0 0-1,0 0 1,-3-1-1,3 2-12,0 0 0,0 0 0,-1 0 0,1 1 0,0-1-1,0 1 1,0 0 0,-1-1 0,1 1 0,0 0 0,0 0 0,-1 1 0,1-1 0,0 0 0,0 1-1,-1-1 1,1 1 0,0 0 0,0 0 0,-3 1 0,0 1 3,-1 0-1,0 0 1,1 1 0,0-1-1,-9 9 1,7-4-25,0 1 0,1-1 0,0 2 0,1-1 0,0 1 0,0-1 0,1 1 0,-5 16 0,-11 41 50,3 1 0,-10 75 0,20-101-24,-1 27-42,0 126 0,8-187-252,0 0 1,1 0-1,0 0 1,0 0-1,1 0 0,0 0 1,0-1-1,1 1 0,0-1 1,7 13-1,-10-19-73,1 0-1,0 0 1,0 1 0,0-1-1,0 0 1,0 0 0,0 0-1,1 0 1,-1 0 0,0-1-1,0 1 1,1 0 0,-1 0-1,1-1 1,-1 1 0,0-1-1,1 1 1,-1-1 0,1 0-1,-1 1 1,1-1 0,0 0 0,-1 0-1,1 0 1,-1 0 0,1 0-1,-1-1 1,1 1 0,-1 0-1,1-1 1,1 0 0,0 0-195,-1-1 0,1 1 0,-1 0 0,0-1 0,1 0 1,-1 1-1,0-1 0,0 0 0,0 0 0,0 0 1,0 0-1,-1-1 0,1 1 0,-1 0 0,1-1 1,1-3-1,3-22-4056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15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9 10560,'-14'-9'8351,"28"18"-7135,0 4 1216,6 4-1440,10 1 128,18-2-704,17-2-224,22-1-128,5-1-640,-2-3 320,-3 0-4128,-11 3 2432,-3 1-5823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17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481 10 4800,'0'0'69,"0"-1"0,0 1-1,-1 0 1,1 0 0,0-1 0,0 1 0,0 0 0,0 0 0,0-1 0,-1 1-1,1 0 1,0-1 0,0 1 0,0 0 0,0-1 0,0 1 0,0 0 0,0-1-1,0 1 1,0 0 0,0-1 0,0 1 0,0 0 0,0-1 0,8 5 3953,-8-4-3863,-1 0 1,1-1-1,0 1 1,0 0-1,0-1 1,-1 1-1,1 0 1,0-1-1,0 1 1,-1 0-1,1 0 1,0 0-1,-1-1 1,1 1-1,0 0 1,-1 0-1,1 0 1,0-1-1,-1 1 1,1 0-1,0 0 1,-1 0-1,1 0 1,0 0-1,-1 0 1,1 0-1,-1 0 1,1 0-1,-1 0 1,-15 0 1190,12 0-872,-25 0 337,0 2-1,0 0 1,0 2 0,0 1 0,1 2 0,0 0 0,-31 14-1,45-15-660,0 1 0,1 1-1,0 0 1,0 0 0,1 1-1,-18 17 1,22-17-30,0 0 0,0 0-1,1 1 1,0 0 0,1 0 0,0 1-1,1-1 1,0 1 0,-5 15 0,6-10-21,0 0 0,1 0 0,-3 28 0,6-38-83,0 0-1,0 0 0,0 0 1,0 0-1,1 0 0,0 0 0,0 0 1,1 0-1,0 0 0,0 0 0,0-1 1,1 1-1,4 7 0,-6-12-5,0 1 0,0-1 0,1 0 0,-1 1 0,1-1 0,-1 0 0,1 0 0,-1 0-1,1 0 1,0 0 0,-1 0 0,1-1 0,0 1 0,0 0 0,0-1 0,2 1 0,-1-1 6,0 1 1,1-1-1,-1-1 1,1 1 0,-1 0-1,1-1 1,-1 0-1,5-1 1,4-2 40,1-2-1,-1 0 1,18-11 0,-28 15-54,21-12-3,-2-1 0,0-1 0,-1-1 0,-1-1 0,0-1-1,-1 0 1,-2-1 0,0-1 0,-1-1 0,18-33 0,-30 49 17,0-1 0,0 0-1,-1 0 1,0 0 0,0 0 0,0 0 0,-1-1 0,0 1 0,-1 0 0,0-1 0,-1-12-1,1 18-16,0 0 0,-1 1 0,1-1-1,-1 0 1,1 1 0,-1-1-1,1 0 1,-1 1 0,0-1-1,0 1 1,0-1 0,0 1-1,0 0 1,0-1 0,0 1-1,0 0 1,-1 0 0,1 0-1,0 0 1,-1 0 0,1 0-1,-4-2 1,4 3 7,-1 0 0,1-1 0,0 1 0,-1 0-1,1 0 1,0 0 0,-1 0 0,1 0 0,-1 0 0,1 0 0,0 0 0,-1 1-1,1-1 1,-1 0 0,1 1 0,0-1 0,0 1 0,-1 0 0,1-1 0,0 1-1,0 0 1,0 0 0,0 0 0,0 0 0,0 0 0,0 0 0,0 0 0,-1 1-1,0 2 47,-1 0-1,1-1 1,0 1-1,1 0 1,-1 1-1,1-1 1,0 0-1,0 0 1,0 1-1,0-1 1,1 0-1,0 1 1,0-1-1,0 0 1,0 1-1,1-1 1,-1 0-1,1 1 0,2 3 1,0 2 74,0 0 1,1 0-1,0 0 1,1-1-1,0 0 1,0 0-1,7 8 1,-7-10-43,1-1 0,0 1 0,0-1 0,0-1 0,1 1 0,0-1 0,11 6 0,-14-9-61,0 0 0,0 0-1,0 0 1,1-1 0,-1 1 0,1-1 0,-1 0 0,1-1-1,0 1 1,-1-1 0,1 0 0,-1 0 0,1 0-1,0-1 1,6-1 0,2-2-25,-1 0-1,1-1 0,-1 0 1,15-10-1,43-32 98,0 1-9,-34 24 76,0 3 0,42-16 0,-75 33-110,0 2 0,0-1 0,1 0 0,-1 1-1,5-1 1,-7 2-48,-1-1 0,0 1-1,0-1 1,0 1 0,1 0-1,-1-1 1,0 1-1,0-1 1,0 1 0,0 0-1,0-1 1,0 1 0,0-1-1,0 1 1,0 0-1,0-1 1,-1 1 0,1-1-1,0 1 1,-1 0 0,-8 21 10,-22 38 0,5-11-20,3 2 1,-21 38 0,37-76 0,7-13 0,0 0 0,0 1 0,0-1 0,-1 0 0,1 0 0,0 0 0,0 0 0,0 1 0,0-1 0,0 0 0,0 0 0,0 0 0,0 1 0,0-1 0,0 0 0,0 0 0,0 0 0,0 1 0,0-1 0,0 0 0,0 0 0,0 0 0,0 1 0,0-1 0,0 0 0,0 0 0,0 0 0,0 1 0,1-1 0,-1 0 0,0 0 0,0 1 0,1-2 0,-1 1 0,1 0 0,-1-1 0,1 1 0,-1 0 0,1-1 0,-1 1 0,1-1 0,-1 1 0,1-1 0,-1 1 0,1-1 0,-1 1 0,0-1 0,1 1 0,-1-1 0,0 1 0,1-2 0,6-15 0,-6 15 0,5-13 3,1 0 0,1 0 0,1 1 0,0 0-1,1 1 1,0 0 0,1 0 0,0 1 0,1 1 0,0 0 0,21-14 0,-8 9-24,0 0 0,1 2 0,0 1 0,1 2 0,46-15 0,-72 26 20,12-4-4,0 1-1,19-3 1,-28 6 10,-1-1-1,0 1 1,0 0 0,0 0 0,1 1 0,-1-1-1,0 0 1,0 1 0,0 0 0,0 0 0,0 0-1,0 0 1,0 0 0,0 1 0,0-1 0,3 3-1,-5-2-2,0-1-1,1 0 1,-1 1-1,-1-1 1,1 1-1,0-1 1,0 1-1,0-1 1,-1 1-1,1-1 1,-1 1-1,1 0 1,-1-1-1,0 1 1,0 0 0,0-1-1,0 4 1,-4 32-54,2-27 18,-10 49-10,7-41 54,1 0-1,1 0 1,-1 28-1,3-45-10,1 0 0,0 0 0,0 0-1,0 0 1,0 0 0,0 0 0,0 1-1,1-1 1,-1 0 0,0 0 0,1 0-1,-1 0 1,0 0 0,1 0-1,-1 0 1,1 0 0,-1 0 0,1-1-1,0 1 1,-1 0 0,1 0 0,1 1-1,-1-2 4,0 0 1,0 0-1,0 1 0,0-1 0,0 0 0,0 0 0,0 0 0,0 0 0,0 0 0,-1 0 0,1-1 0,0 1 0,0 0 1,0 0-1,0-1 0,0 1 0,0 0 0,0-1 0,1 0 0,4-3-4,0 0-1,0-1 0,0 1 1,9-12-1,4-6 21,15-24 0,7-9 16,-31 40-94,-8 13 61,-1-1 0,1 1 0,-1 0 1,1 0-1,-1 0 0,1 0 0,0 0 0,0 1 1,3-3-1,-5 4 0,1-1 1,-1 1 0,0 0 0,1 0 0,-1-1-1,0 1 1,1 0 0,-1 0 0,0-1-1,1 1 1,-1 0 0,1 0 0,-1 0 0,0 0-1,1 0 1,-1 0 0,1 0 0,-1 0-1,1 0 1,-1 0 0,0 0 0,1 0 0,-1 0-1,1 0 1,-1 0 0,0 0 0,1 0-1,-1 0 1,1 0 0,0 1 0,0 5 2,-1-5 1,1 1-5,3 7 1,-1 1 0,-1 1 0,1-1 0,1 19 0,-4-27-1,1 21 0,5 27 0,-5-45 0,0 0 0,0 1 0,1-1 0,0 0 0,0 0 0,0 0 0,0 0 0,1 0 0,0-1 0,0 1 0,4 4 0,-7-9 0,1 1 0,-1-1 0,1 1 0,-1-1 0,1 1 0,-1-1 0,1 0 0,-1 1 0,1-1 0,0 0 0,-1 1 0,1-1 0,0 0 0,-1 0 0,1 0 0,0 0 0,-1 0 0,1 1 0,0-1 0,-1 0 0,1 0 0,0-1 0,0 1 0,-1 0 0,1 0 0,0 0 0,-1 0 0,1-1 0,0 1 0,-1 0 0,1 0 0,-1-1 0,1 1 0,0-1 0,0 0 0,2-1 0,0-1 0,0 0 0,-1 0 0,1-1 0,2-2 0,-2 1 0,25-33-31,3 2 1,0 1-1,59-50 0,-88 83 31,0 0-1,1 0 0,-1 0 0,1 1 1,0-1-1,0 1 0,5-2 1,-7 2 0,-1 1 0,1 0 0,0 0 0,0 0 0,-1 0 0,1 0 0,0 0 0,0 0 0,-1 0 0,1 0 0,0 0 0,-1 1 0,1-1 0,0 0 0,0 0 0,-1 1 0,1-1 0,0 0 0,-1 1 0,1-1 0,-1 1 0,1-1 0,0 0 0,-1 1 0,1 0 0,-1-1 0,1 1 0,-1-1 0,0 1 0,1 0 0,-1-1 0,0 1 0,1 0 0,-1 0 0,2 4 0,-1 1 0,1-1 0,-2 0 0,1 1 0,0-1 0,-1 0 0,0 1 0,-1-1 0,0 8 0,-5 35 17,-2 0-1,-2 0 1,-23 62 0,-65 136 44,39-102-61,31-71 0,-63 117 0,87-183-8,-1 0-1,0-1 1,0 1-1,-1-1 1,1 0-1,-2 0 1,1-1-1,0 0 1,-11 7-1,14-10 8,0-1-1,0 1 1,1-1-1,-1 0 1,0 0-1,0 0 1,0 0-1,-1 0 0,1-1 1,0 1-1,0-1 1,0 0-1,0 0 1,-1 0-1,1 0 1,0-1-1,0 1 0,0-1 1,0 0-1,0 0 1,0 0-1,0 0 1,0 0-1,0-1 1,0 1-1,1-1 1,-5-3-1,2 0 2,0 0 0,0-1 0,1 0 0,-1 0 0,1 0 0,0-1 0,1 1 0,0-1 0,0 0 0,-2-9 0,-2-5 0,2 0 0,-4-26 0,8 39 1,1-1 0,-1 1 0,1 0 0,1-1 0,0 1 0,0 0 0,0-1 0,1 1 0,1 0 0,-1 0 0,1 0 0,1 1 0,-1-1 0,1 1 0,5-8 0,-1 5 8,0 0-1,0 0 1,1 1-1,0 0 1,0 0-1,1 1 1,1 1-1,-1 0 1,17-9-1,4 1-2,0 1-1,0 2 0,1 1 1,62-13-1,-18 10-112,51-9-2665,-2 8-4642,-71 12 1089,-5-2 2080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19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100 783 6304,'-25'-7'2032,"24"7"-1984,0 0 1,0 0 0,-1 0-1,1 0 1,0 1 0,0-1-1,0 0 1,0 0 0,0 1-1,0-1 1,0 1 0,0-1 0,0 1-1,0-1 1,0 1 0,0 0-1,0-1 1,0 1 0,0 0-1,1 0 1,-1 0 0,-1 1-1,1-1 129,-3 5 1725,8-5 1053,9-4-565,8-9-1531,-1 0 0,-1-2 0,27-25 0,10-6 239,-35 29-605,-8 5 282,19-11-1,-27 20-411,-3 4-75,-5 9 158,1-4-220,-18 68 708,-7 21-305,-36 96 377,-67 227-157,123-388-737,1-7 36,-1 1-1,-12 31 1,18-55-140,1-1 0,0 1 0,0 0 0,0-1 0,-1 1 1,1-1-1,0 1 0,-1-1 0,1 1 0,0-1 0,-1 1 0,1-1 0,0 0 0,-1 1 0,1-1 0,-1 1 0,1-1 0,-2 1 0,2-1-4,0 0-1,-1-1 1,1 1-1,0 0 0,0 0 1,-1-1-1,1 1 0,0 0 1,0 0-1,0 0 1,-1-1-1,1 1 0,0 0 1,0-1-1,0 1 1,0 0-1,0-1 0,0 1 1,0 0-1,-1 0 1,1-1-1,0 1 0,0-1 1,-1-24 33,1 25-37,1-35-100,11-62-1,14-31-46,-21 109 154,10-42-85,46-115 1,-46 143 60,1 1-1,2 1 1,1 0-1,2 1 1,31-35-1,-12 21 46,2 2 0,67-51 0,-89 77-5,40-23 1,-54 35 9,-1 1 0,1 1 0,0-1 0,0 1-1,1 0 1,-1 0 0,0 0 0,1 1 0,-1 0 0,1 1 0,-1-1 0,7 1-1,-10 1-1,-1-1 0,0 1-1,0 0 1,0-1-1,0 1 1,1 0-1,-1 0 1,0 0-1,0 1 1,-1-1-1,1 0 1,0 1-1,0-1 1,-1 1 0,1 0-1,-1 0 1,1-1-1,-1 1 1,0 0-1,1 0 1,-1 0-1,0 0 1,-1 0-1,1 1 1,0-1-1,0 4 1,1 0 17,-1 0 1,-1 1-1,1-1 0,-1 0 0,0 0 0,0 0 1,-1 1-1,-2 10 0,-2 0 0,-1 0 1,0-1-1,-1 0 0,-1 0 0,-1 0 0,0-1 1,-1 0-1,0-1 0,-16 17 0,10-15-24,-1 0 0,0 0 0,-1-2 1,-1 0-1,-1-2 0,-34 18 0,43-24-67,8-4 2,0 0 1,-1 0 0,1 0-1,-1-1 1,0 1-1,0-1 1,1 0-1,-1 0 1,0 0 0,0-1-1,-6 1 1,10-1 34,0 0 0,-1 0 0,1 0 0,0 0 0,0 0 0,0 0 0,0 0 0,-1 0 0,1 0 0,0 0 0,0 0 1,0 0-1,0-1 0,0 1 0,-1 0 0,1 0 0,0 0 0,0 0 0,0 0 0,0 0 0,0 0 0,-1 0 0,1-1 0,0 1 0,0 0 1,0 0-1,0 0 0,0 0 0,0 0 0,0-1 0,0 1 0,0 0 0,0 0 0,0 0 0,0 0 0,0-1 0,0 1 0,0 0 0,0 0 0,0 0 1,0 0-1,0-1 0,0 1 0,0 0 0,0 0 0,0 0 0,0 0 0,0-1 0,0 1 0,0 0 0,0 0 0,0 0 0,0 0 0,0 0 1,0-1-1,1 1 0,-1 0 0,0 0 0,10-9-114,146-92-247,-95 65 318,-50 29 36,29-18 41,73-32 0,96-13 136,-170 59-61,-34 9-72,1 0 0,0 1 0,0 0-1,8-1 1,-25 11 273,-2 2-290,1 0 0,-1 1 0,2 1-1,0 0 1,0 0 0,1 1 0,1 0-1,-12 25 1,-2 11 130,-22 69-1,43-113-122,1 0 1,-1 0-1,1-1 1,0 1-1,0 0 1,1 0-1,0 0 0,0 8 1,1-12-21,-1 0 0,0 0 0,1 0 0,-1-1 0,1 1 0,-1 0 0,1 0 0,0 0 1,0 0-1,0-1 0,0 1 0,0 0 0,0-1 0,1 1 0,-1-1 0,0 0 0,1 1 0,-1-1 0,1 0 0,-1 0 0,1 0 1,0 0-1,0 0 0,-1 0 0,1 0 0,0 0 0,0-1 0,3 1 0,0 0 29,0-1 0,0 1-1,1-1 1,-1-1 0,0 1-1,0-1 1,0 0 0,1 0 0,-1 0-1,0-1 1,0 0 0,-1 0-1,7-3 1,-1 0-33,-1-1-1,0 0 0,0 0 1,-1-1-1,13-13 1,-12 10-28,0 0 0,-1-1 0,0-1 1,-1 1-1,0-1 0,-1 0 0,-1-1 1,1 0-1,-2 1 0,0-2 0,4-24 1,-6 31 39,-2 0 1,1 0 0,-1 0-1,0 0 1,-1 0 0,1 1-1,-1-1 1,-1 0 0,1 0-1,-1 1 1,-1-1 0,1 1 0,-1 0-1,0-1 1,0 1 0,-1 0-1,0 1 1,0-1 0,0 1-1,0 0 1,-1 0 0,0 0-1,0 0 1,-1 1 0,-7-5-1,3 3-11,0 0-1,-1 1 1,-15-6 0,21 9-17,-1 1 0,1-1 0,0 1 1,0 1-1,-1-1 0,1 1 0,-1 0 1,1 0-1,-8 1 0,7 3-56,5-4 74,1 0 0,0 1 0,0-1 0,-1 0 0,1 1 0,0-1 0,0 0 0,0 1 0,-1-1 0,1 0 0,0 1 0,0-1 0,0 0 0,0 1 0,0-1 0,0 1 0,0-1 0,0 0 0,0 1 0,0 0 0,1 0 7,-1 1 0,1-1 0,0 0 0,0 1-1,0-1 1,0 0 0,0 0 0,0 1 0,1-1 0,-1 0 0,0 0 0,1-1-1,-1 1 1,3 1 0,24 10 130,-1-3-25,0-1 0,0-1-1,1-2 1,0-1 0,50 1 0,-41-5-37,-1-2 0,0-2 0,0-1 0,38-10 0,-44 5-69,-1-1 0,-1-1 0,37-21 0,-20 10 156,-32 15-36,-6 5-7,-12 11-73,-3 4-62,0 0 0,1 1 0,1 0-1,-10 26 1,-10 58 23,23-83 4,0 0 0,1 1 0,0-1 0,1 1 0,1-1 0,0 1 1,1-1-1,4 18 0,-5-29-9,1 0 1,0-1 0,0 1 0,0-1-1,0 0 1,0 1 0,0-1 0,1 0-1,-1 0 1,1 1 0,0-1 0,-1 0-1,1-1 1,0 1 0,0 0 0,3 2-1,-2-3 0,-1-1-1,0 1 0,0 0 1,0 0-1,1-1 1,-1 0-1,0 1 1,1-1-1,-1 0 0,0 0 1,1 0-1,-1-1 1,0 1-1,1 0 0,-1-1 1,0 1-1,0-1 1,4-2-1,35-16 29,-1-2 0,75-52 0,-2 1-9,-61 40-86,-31 18 56,0 1 0,1 1-1,38-15 1,-58 26 10,1 0 0,-1 1 0,0-1 0,1 1 0,-1-1 0,0 1 0,1 0 0,-1 0 0,3 0 0,-4 0 0,-1 0 0,1 0 0,-1 0 0,1 1 0,-1-1 0,0 0 0,1 0 0,-1 1 0,1-1 0,-1 0 0,0 0 0,1 1 0,-1-1 0,0 0 0,0 1 0,1-1 0,-1 1 0,0-1 0,0 0 0,1 1 0,-1 1 0,1-1 0,-1 0 0,0 0 0,0 1 0,0-1 0,0 0 0,0 1 0,0-1 0,0 3 0,-6 23 4,-1 0-1,-1 0 1,-2-1 0,-24 50-1,10-24 59,18-33-105,4-11 12,5-5 23,5-7 13,-7 3-8,4-2 3,0 0 0,-1-1 0,1 1 0,-1-1 0,1 0 0,-1-1 0,5-6 0,24-37 0,-22 29 0,3-1 0,0 1 0,1 0 0,1 1 0,0 1 0,2 1 0,24-19 0,-36 30 0,1 1 0,0 0 0,11-5 0,-16 8 0,-1 1 0,0-1 0,0 1 0,1-1 0,-1 1 0,1-1 0,-1 1 0,0 0 0,1 0 0,-1 0 0,0 0 0,1 0 0,-1 0 0,1 0 0,-1 0 0,0 1 0,1-1 0,-1 0 0,0 1 0,1-1 0,-1 1 0,0 0 0,1-1 0,-1 1 0,0 0 0,0 0 0,1 1 0,2 3 0,-1 0 0,1 1 0,-2-1 0,1 1 0,0 0 0,-1 0 0,2 10 0,-3-10 0,1 0 0,0 0 0,0 0 0,0-1 0,1 1 0,0-1 0,5 8 0,-6-11 0,0-1 0,-1 1 0,1-1 0,0 0 0,0 1 0,0-1 0,0 0-1,0 0 1,0-1 0,0 1 0,0 0 0,0-1 0,0 1 0,0-1 0,1 1 0,-1-1 0,0 0 0,0 0 0,0 0 0,1-1 0,-1 1 0,0 0 0,0-1-1,3 0 1,6-2 12,0-1-1,0 0 1,13-8-1,-19 10 4,129-74-83,-121 68 77,4-2-9,0-1 0,-1 0 0,0-1 0,-1-1 0,0 0 0,-1-1 0,21-27 0,-20 19 0,0-1 0,-1-1 0,-1 0 0,11-33 0,33-151 0,-28 91 0,-9 27 0,-21 80 0,1 10 0,0 0 0,0 0 0,0 0 0,0 0 0,0-1 0,0 1 0,0 0 0,0 0 0,0 0 0,0 0 0,-1 0 0,1 0 0,0 0 0,0 0 0,0 0 0,0 0 0,0 0 0,0 0 0,0 0 0,0 0 0,-1 0 0,1 0 0,0 0 0,0 0 0,0 0 0,0 0 0,0 0 0,0 0 0,0 0 0,0 0 0,-1 0 0,1 0 0,0 0 0,0 0 0,0 0 0,0 0 0,0 1 0,0-1 0,0 0 0,0 0 0,0 0 0,0 0 0,-1 0 0,0 1 0,0 1 0,0-1 0,0 1 0,-1 0 0,1-1 0,1 1 0,-1 0 0,-1 2 0,-10 36 0,-11 71 0,5-22 0,12-62 0,-39 179 0,34-141 0,-3 79 0,12-104 0,1 0 0,3 1 0,9 63 0,-10-100-63,0 0 0,0 1 0,0-1 1,1 0-1,0 0 0,-1 0 0,4 5 0,-4-8-42,-1-1 0,1 1 0,0 0 0,-1-1 0,1 1 0,0-1 0,-1 1 0,1-1 0,0 1 0,-1-1 0,1 1 0,0-1 0,0 0 0,0 1 0,-1-1 0,1 0 0,0 0 0,0 1 0,0-1 0,0 0 0,0 0 0,-1 0 0,1 0 0,0 0 0,0 0 0,0 0 0,0-1 0,0 1 0,0 0 0,-1 0 0,1-1 0,0 1 0,0 0 0,-1-1 0,1 1 0,0-1 0,0 1 0,-1-1 0,1 0 0,0 1 0,-1-1-1,2-1 1,2-2-755,0-1 0,0 1 0,0-1 0,-1 0 0,0 0 0,0-1-1,0 1 1,-1-1 0,3-6 0,0-3-1055,-1 0 0,4-21 0,-7 23 511,0-1-1,0 0 0,-1 0 0,-2-16 0,-3-16-2125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19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31 9216,'-5'-3'435,"-2"-1"252,0 0 0,-1 1 0,1-1 0,-1 2 0,0-1 1,0 1-1,0 0 0,0 0 0,-9 0 0,32 5 5350,7 2-4229,29 5-1301,-32-8-389,149 12-284,-126-14-142,104 0-3434,0-3-4160,-94 3 1012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10 448 4480,'0'0'1445,"-9"4"1179,23-11 3143,0-5-3361,13-18-1667,-20 21-137,38-40 273,3 2 0,84-65-1,44-38 1286,-164 138-2072,-11 10-110,1 0 0,-1 0-1,1 0 1,0 1-1,-1-1 1,1 1 0,0-1-1,0 1 1,0-1 0,0 1-1,0 0 1,0 0 0,0 0-1,0 0 1,0 1-1,1-1 1,1 0 0,-2 2 1,-1-1 1,0 0 0,0 1-1,1 0 1,-1-1-1,0 1 1,0 0 0,0-1-1,0 1 1,0 0 0,0 0-1,0 0 1,0 0 0,0 0-1,0 0 1,0 0-1,0 1 1,0 1 0,14 26 70,-12-24-44,0 4 11,0-1-1,-1 0 1,1 1 0,-2-1-1,1 1 1,0 14 0,-4 53-145,1-55 132,0-4 30,0-1 0,-1 0 0,0 0 0,-2 0 0,-6 21 0,7-30 62,-1 1-1,0 0 0,0-1 0,-1 0 0,0 0 1,-9 10-1,13-16-47,-1 0 1,1 1 0,-1-1-1,1 0 1,-1 0-1,0-1 1,0 1-1,1 0 1,-1 0-1,0-1 1,0 1-1,0-1 1,0 0-1,1 0 1,-5 1-1,2-2 18,0 1-1,0-1 0,0 1 0,0-1 0,-1-1 0,-6-2 0,-2-2 42,0-1 0,-24-17 0,33 21-97,-8-6-40,1 0 0,-11-13 1,-11-8-42,32 29 39,0 1 1,1-1-1,-1 0 1,0 1 0,1-1-1,-1 1 1,0-1-1,1 0 1,-1 0-1,1 1 1,-1-1 0,1 0-1,-1 0 1,1 0-1,0 1 1,-1-1 0,1-1-1,0 1 18,0 1 0,0-1-1,0 1 1,0 0 0,1-1 0,-1 1-1,0 0 1,0-1 0,1 1 0,-1 0-1,0-1 1,0 1 0,1 0 0,-1 0-1,0-1 1,1 1 0,-1 0 0,0 0-1,1-1 1,-1 1 0,0 0-1,1 0 1,-1 0 0,1 0 0,-1 0-1,1 0 1,3-1-20,0 0 0,0 1 0,1 0 0,-1 0 0,0 0-1,6 1 1,18 5-84,32 12 0,-35-10 120,-1-1 1,32 4-1,-44-10 34,1-1-1,0 0 1,0-1 0,-1 0-1,1-1 1,-1-1 0,1 0-1,-1 0 1,0-1 0,21-11-1,6-5 409,64-46 0,-101 65-439,9-6 8,0-1 1,16-17-1,-24 23-31,-1-1 0,0 0 0,0 1 0,0-1 0,0 0 0,3-7 0,-5 9 0,0 0 1,1-1-1,-1 1 0,1-1 1,-1 1-1,0 0 0,0-1 0,0 1 1,0-1-1,0 1 0,0-1 0,-1 1 1,1 0-1,0-1 0,-1 1 0,1 0 1,-1-3-1,0 3-22,-1-1 0,1 1 0,0-1-1,-1 1 1,1-1 0,-1 1 0,1 0 0,-1 0 0,1-1 0,-1 1 0,0 1 0,0-1-1,0 0 1,1 0 0,-1 1 0,0-1 0,0 1 0,0-1 0,0 1 0,0 0-1,0 0 1,0 0 0,0 0 0,0 0 0,0 0 0,0 0 0,-3 2 0,-2-1-28,1 0 0,-1 1 1,1 0-1,0 0 1,0 1-1,0 0 1,-9 5-1,9-3 33,-1 0 0,1 0 1,1 1-1,-1-1 0,1 1 0,0 1 0,0-1 1,1 1-1,0 0 0,0 0 0,1 0 0,0 0 1,0 0-1,0 1 0,-1 10 0,3-14 77,0 1 0,0 0 1,1 0-1,0 0 0,0 1 0,0-1 0,0 0 0,1 0 0,0-1 0,0 1 1,0 0-1,1 0 0,0 0 0,0-1 0,0 1 0,0-1 0,1 1 1,-1-1-1,1 0 0,0 0 0,1 0 0,-1 0 0,1-1 0,-1 0 1,7 5-1,-7-6 6,1 0 1,0 0-1,-1 0 1,1-1-1,0 0 1,0 1-1,0-1 1,0-1 0,0 1-1,0 0 1,0-1-1,0 0 1,0 0-1,0 0 1,4-1-1,7-2 154,-1 0-1,24-9 1,287-124 294,-288 119-564,26-13-88,-61 29 147,-1 0 0,1 0-1,0 0 1,0 0 0,0 0 0,0 1 0,0-1-1,0 1 1,1-1 0,-1 1 0,0 0 0,0 0-1,0 0 1,3 0 0,-3 0 1,-1 1-1,0-1 1,0 1 0,0-1-1,0 1 1,0-1 0,0 1-1,0 0 1,0-1 0,0 1-1,0 0 1,-1 0 0,1 0 0,0 0-1,0 0 1,-1 0 0,1 0-1,-1 0 1,1 0 0,-1 0-1,1 0 1,-1 0 0,1 0-1,-1 0 1,0 0 0,0 3-1,1 5 36,0-1-1,-2 1 0,1-1 0,-3 15 1,0 0-47,2-10 80,-1 0 0,-1 0 0,-5 14 1,1 1 413,40-73 502,-22 29-1024,1 0 0,1 1 0,0 0 0,1 1 0,0 0 0,18-12 0,-31 25 17,1-1 1,0 1-1,0 0 0,1 0 1,-1-1-1,0 1 0,0 1 1,0-1-1,1 0 0,-1 0 1,3 1-1,-5 0 25,1 0 0,-1 0 0,1 0 0,-1 0 0,0 0 0,1 0 0,-1 0 0,1 0 0,-1 0 0,1 0 0,-1 0 0,0 1 0,1-1 0,-1 0 0,1 0 0,-1 1 0,0-1 0,1 0 0,-1 0 0,0 1 0,0-1 0,1 0 1,-1 1-1,1 0-2,-1 0 0,1 1 1,-1-1-1,0 0 0,0 0 1,0 0-1,0 0 0,1 0 1,-1 0-1,-1 0 0,1 1 1,0-1-1,0 1 0,-6 29-168,-6 48 272,10-65-116,1-11 12,1 0 0,-1 0 0,1 0-1,0 1 1,0-1 0,0 0 0,0 0 0,1 0 0,0 4 0,-1-7 22,0 1-1,1-1 1,-1 0 0,0 0 0,0 0-1,0 1 1,1-1 0,-1 0 0,0 0-1,0 0 1,1 0 0,-1 0 0,0 0-1,0 1 1,1-1 0,-1 0-1,0 0 1,0 0 0,1 0 0,-1 0-1,0 0 1,0 0 0,1 0 0,-1 0-1,0 0 1,0 0 0,1 0 0,-1 0-1,0-1 1,0 1 0,1 0 0,-1 0-1,0 0 1,0 0 0,1 0-1,-1 0 1,0-1 0,0 1 0,0 0-1,1 0 1,-1-1 0,13-9 134,-11 8-94,34-32 341,-19 17-391,1 1 0,1 0 0,1 1 1,22-13-1,72-37-474,-114 65 464,0 0-1,0 0 1,0 0-1,1 0 1,-1 0-1,0 0 1,0 0-1,0 0 1,0 0 0,0-1-1,1 1 1,-1 0-1,0 0 1,0 0-1,0 0 1,0 0-1,0 0 1,1 0-1,-1 0 1,0 1-1,0-1 1,0 0-1,0 0 1,0 0-1,1 0 1,-1 0 0,0 0-1,0 0 1,0 0-1,0 0 1,0 0-1,0 0 1,0 0-1,1 1 1,-1-1-1,0 0 1,0 0-1,0 0 1,0 0-1,0 0 1,0 0-1,0 1 1,0-1 0,3 11-102,-3 17 103,0-21-24,0 7-5,1 1 0,1 0 0,0 0 1,5 17-1,-5-25 51,0-1 0,0 1-1,1 0 1,0-1 0,0 0 0,1 0-1,0 1 1,0-2 0,0 1 0,9 9 0,-11-14 4,0 0-1,-1 1 1,1-1 0,0 0 0,0 0 0,0 0 0,0 0 0,0-1 0,0 1 0,0 0 0,0-1 0,0 1 0,1-1 0,-1 0 0,0 0 0,0 0 0,0 0 0,0 0 0,1 0-1,-1-1 1,0 1 0,0-1 0,0 1 0,0-1 0,0 0 0,0 0 0,0 0 0,0 0 0,0 0 0,2-2 0,5-4 62,0 0 1,0-1-1,-1 0 1,10-13-1,-11 13-67,113-120 0,-116 119-305,-5 10 274,1-1 0,0 0 0,-1 0 0,1 0 0,0 1 0,0-1 0,-1 0 0,1 0 0,0 1 0,0-1-1,-1 0 1,1 0 0,0 1 0,0-1 0,0 0 0,-1 1 0,1-1 0,0 0 0,0 1 0,0-1 0,0 1 0,0-1 0,0 1 0,-4 16-47,0 0 0,2 1 0,0 0 0,1 19 0,1-27 113,0 0 0,1-1 0,0 1 0,1 0 0,0-1 0,0 0-1,1 1 1,1-1 0,-1 0 0,2 0 0,9 15 0,-11-19-20,1 0 1,0-1-1,0 1 0,0-1 1,0 0-1,1-1 0,0 1 1,0-1-1,0 0 1,0 0-1,0 0 0,1-1 1,-1 1-1,1-2 0,0 1 1,-1 0-1,1-1 0,0 0 1,0-1-1,10 1 1,-10-1-236,-1 0 1,1-1 0,-1 0 0,1 0-1,-1 0 1,1 0 0,-1-1 0,0 0 0,0 0-1,0-1 1,7-4 0,-7 4-1155,0-1 1,0 0-1,8-8 0,9-19-7721,-12 17 5463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1 990 2496,'0'0'2288,"1"-5"-480,55-41 1274,58-51-1540,86-101-343,-21-16-457,-111 107-381,-20 31-226,-34 55-121,-3 5 160,0 0 1,-1 0-1,-1-1 1,0 0 0,7-23-1,-15 34-161,0 0 0,0 0 1,0 0-1,-1 0 0,0 0 0,0 0 0,0 0 0,-1 0 0,0 0 0,0 0 1,-1 0-1,-3-8 0,4 12-29,0 1 0,0 0 0,0-1 0,0 1 0,0 0 0,-1 0 0,1 0 0,0 0 0,-1 0 0,1 0 0,-1 0 0,1 1 0,-1-1 0,1 0 0,-1 1 0,0-1 0,1 1 0,-1 0 0,0 0 0,1-1 0,-1 1 0,-3 0 0,-4 1-53,0-1-1,-18 4 1,20-2 54,-1 1 0,1-1 0,0 1 0,0 1 1,-9 5-1,-33 24 180,43-29-188,-5 4 20,0 1 0,0 0-1,1 1 1,0 0 0,1 1 0,0 0-1,-13 21 1,11-11 11,1-1 0,1 2 0,-12 40 0,15-42-14,-6 18-1,2 0 1,2 1-1,-4 40 1,6 35 267,11-46-512,-5-65 259,1 0 0,-1 0 0,1 0 0,0 0-1,-1 0 1,1 0 0,0-1 0,1 1 0,-1 0 0,1-1-1,-1 1 1,1-1 0,0 1 0,-1-1 0,1 0 0,0 0 0,1 0-1,-1 0 1,5 3 0,-2-1 43,0-1-1,0 0 1,0 0 0,1-1 0,-1 0-1,1 0 1,-1 0 0,12 1 0,14 0 81,0-2 0,0-2 0,53-6 0,-49 3-56,66-10 618,-89 12-612,0-1 0,-1 0 0,1-1 0,-1-1 0,0 0 0,12-7-1,-21 11-43,-1 0-1,1 0 0,-1-1 0,0 1 0,1 0 0,-1 0 0,0-1 0,0 1 0,0-1 0,1-1 0,-2 2-33,0 1 0,0 0 0,1-1 0,-1 1 1,0-1-1,0 1 0,0-1 0,0 1 0,0-1 0,0 1 0,0-1 0,0 1 0,0-1 1,0 1-1,0-1 0,0 1 0,0-1 0,0 1 0,-1-1 0,1 1 0,0-1 0,0 1 1,-1 0-1,1-1 0,0 1 0,0-1 0,-1 1 0,1 0 0,0-1 0,-1 1 0,1 0 0,-1-1 1,1 1-1,0 0 0,-1 0 0,1-1 0,-1 1 0,1 0 0,-1 0 0,0-1 0,-1 1-24,0 0-1,0 0 0,1-1 0,-1 1 0,0 0 0,0 0 0,0 1 1,0-1-1,0 0 0,1 1 0,-1-1 0,0 1 0,0-1 0,1 1 0,-1 0 1,-1 1-1,-14 4-25,13-5 23,1 0 0,0 0 0,0 0-1,-1 1 1,1-1 0,0 1 0,0 0-1,1 0 1,-1 0 0,0 0-1,1 0 1,-1 0 0,1 1 0,0-1-1,-1 1 1,1 0 0,0 0 0,1 0-1,-1 0 1,1 0 0,-3 5-1,3-4 8,0 0-1,0 0 0,1 0 0,-1 0 0,1 0 0,0 0 1,0 1-1,1-1 0,-1 0 0,1 0 0,0 0 0,0 0 1,0 0-1,0 0 0,1-1 0,-1 1 0,1 0 0,3 4 1,1 1 92,0-1 0,0 1 0,1-1 1,0 0-1,0-1 0,1 0 0,0 0 1,0 0-1,14 7 0,-19-13-25,0 0-1,0 0 1,0 0-1,1 0 1,-1 0-1,0-1 1,1 1-1,-1-1 1,1 0-1,-1 0 1,0-1-1,1 1 1,-1 0-1,0-1 1,1 0-1,-1 0 1,0 0-1,0 0 1,5-3-1,-2 1 50,0-1 0,-1 1 0,0-1 0,0 0 1,0 0-1,0-1 0,-1 1 0,1-1 0,4-7 0,-6 7-71,0 0 0,0 0 0,-1-1 0,0 1 0,0-1 0,0 0 1,0 1-1,-1-1 0,0 0 0,0 0 0,0 0 0,-1 0 0,0 0 0,0 0 0,-1 0 1,0 0-1,0 0 0,0 0 0,-1 0 0,1 1 0,-1-1 0,-1 0 0,-2-5 0,1 2-75,3 8 40,1 0 0,-1 0 0,1 0 0,-1 0 0,1 0 1,-1 0-1,1 0 0,-1 0 0,0 0 0,1 0 0,-1 1 0,0-1 0,0 0 0,0 0 0,0 1 0,0-1 0,1 1 0,-1-1 1,0 1-1,-2-1 0,-2-2-6,-1 0 1,1 1-1,-1 0 1,1 0-1,-1 0 1,0 1-1,0 0 1,0 0-1,0 0 1,0 1-1,0 0 1,-7 0-1,-8 2-66,17-2 38,0 0 0,0 0 1,0 0-1,0 0 0,1 1 0,-1 0 1,0 0-1,0 0 0,1 0 1,-1 1-1,0-1 0,1 1 0,-7 4 1,-6 12-334,16-18 361,-1 0 0,1 1 1,0-1-1,-1 1 0,1-1 1,0 1-1,-1-1 1,1 1-1,0-1 0,0 1 1,-1-1-1,1 1 0,0 0 1,0-1-1,0 1 1,0-1-1,0 1 0,0-1 1,0 1-1,0 0 0,0-1 1,0 1-1,0-1 0,0 1 1,1-1-1,-1 1 1,0 0-1,0-1 0,0 1 1,1-1-1,-1 1 0,0-1 1,1 1-1,-1-1 1,0 0-1,1 1 0,-1-1 1,2 1-1,6 4 79,0-1 0,1 0 0,0-1 0,0 0 0,0 0 0,0-1 0,0 0 0,1 0 1,-1-1-1,1 0 0,-1-1 0,1 0 0,-1-1 0,1 0 0,-1 0 0,0-1 0,1 0 0,-1-1 0,0 0 0,9-5 0,49-20 23,75-30 119,-55 20-55,-86 38-158,0-1 21,1 0-1,-1 0 1,1 1 0,0-1 0,0 1 0,-1-1 0,1 1 0,0 0 0,3-1 0,-5 2-9,1 0 0,-1-1 1,0 1-1,0 0 0,1-1 0,-1 1 0,0 0 1,0 0-1,0-1 0,0 1 0,0 0 1,0 0-1,0-1 0,0 1 0,0 0 0,0 0 1,0-1-1,-1 1 0,1 1 0,-1 2-54,-1 5-4,0 1-1,-1-1 1,-4 9-1,4-11 41,0-1-1,1 0 0,0 1 0,0 0 1,0-1-1,1 1 0,0 0 0,1 0 1,-1 0-1,2 12 0,0-15 27,0 3-17,0-1 0,1 1 0,0 0 0,4 9 0,-6-15 29,1 1 1,0-1 0,0 1 0,0-1-1,0 0 1,0 1 0,0-1-1,0 0 1,0 0 0,0 0 0,0 0-1,1 0 1,-1 0 0,1 0-1,-1 0 1,1 0 0,-1-1 0,1 1-1,-1 0 1,1-1 0,-1 1 0,1-1-1,0 0 1,-1 0 0,3 0-1,5 0 76,0-1 1,0-1-1,0 1 0,0-2 0,0 1 0,-1-1 0,1 0 0,15-9 0,-3 0 94,-1-1 0,22-18 0,-18 10-203,32-35 1,3-3-968,-59 59 957,0-1 0,1 1 1,-1 0-1,0 0 0,1 0 1,-1-1-1,0 1 1,0 0-1,1 0 0,-1 0 1,0 0-1,1 0 0,-1 0 1,0 0-1,1 0 0,-1-1 1,0 1-1,1 0 0,-1 0 1,0 1-1,1-1 1,-1 0-1,0 0 0,1 0 1,-1 0-1,0 0 0,0 0 1,1 0-1,-1 0 0,0 1 1,1-1-1,-1 0 0,0 0 1,0 0-1,1 1 1,-1-1-1,0 0 0,0 0 1,1 1-1,-1-1 0,0 0 1,0 0-1,0 1 0,0-1 1,0 0-1,1 1 0,-1-1 1,0 0-1,0 1 0,8 23-148,-4-10 157,33 105-372,-14-73 742,-17-36-67,-6-10-266,0 0 0,0 1 0,1-1 0,-1 0 0,0 1 0,0-1 1,0 0-1,1 0 0,-1 1 0,0-1 0,0 0 0,1 0 0,-1 0 0,0 1 0,1-1 0,-1 0 0,0 0 0,1 0 0,-1 0 0,0 0 1,1 1-1,-1-1 0,0 0 0,1 0 0,-1 0 0,0 0 0,1 0 0,-1 0 0,0 0 0,1-1 0,11-6 485,8-18-162,-18 23-315,27-44 242,-20 31-247,-1-2-82,13-34 0,2-5 165,-17 41-249,-4 10-8,-1 1 0,1 0 0,1 0 0,3-7 0,-5 9 104,0 1-1,0 0 1,0 0-1,0 0 1,0 0-1,1 1 0,-1-1 1,0 0-1,0 0 1,1 1-1,-1-1 1,0 1-1,1-1 1,-1 1-1,0-1 1,1 1-1,-1 0 0,1 0 1,2-1-1,10 3-47,0-1 0,0 2 0,-1 0-1,1 0 1,19 8 0,28 8 163,-10-8-279,77 14 807,-102-22-2347,33 0 1,-40-3 86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20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31 8896,'-81'-26'3296,"58"26"-2560,12 0-224,22 0-3872,12 0 1728,16-4-960,23 4 1536,25 4-1632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21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94 145 6048,'-81'-18'6053,"80"18"-5816,1 0 0,-1 0 0,0 0 0,0-1 0,0 1 0,1 0 0,-1 0 0,0-1 0,0 1 0,1 0 0,-1-1 0,0 1 0,1-1 0,-2 0 0,2 1-143,0 0 0,0-1 1,0 1-1,0 0 0,0 0 1,0-1-1,0 1 0,0 0 0,0 0 1,0 0-1,0-1 0,0 1 1,0 0-1,0 0 0,0-1 0,0 1 1,0 0-1,0 0 0,0 0 1,0-1-1,1 1 0,-1 0 0,0 0 1,0 0-1,0-1 0,0 1 1,0 0-1,1 0 0,-1 0 0,0-1 1,23-12 2488,1 3-1962,0 1 0,1 1 0,26-5 0,9-3 522,-9 2-37,99-16 1,-143 29-997,0 0 0,0 1 0,0 0 0,0 1 0,0-1 0,0 1 0,13 4 0,-18-4-41,1 0 1,0 0-1,-1 0 1,1 1-1,-1-1 1,1 1 0,-1-1-1,0 1 1,0 0-1,0 0 1,0 0-1,0 0 1,0 0 0,0 0-1,-1 1 1,1-1-1,-1 1 1,1-1-1,-1 1 1,0-1 0,0 1-1,1 4 1,-1 5 110,0 0 0,-1-1 0,0 1 0,0 0 0,-2 0 1,-2 13-1,-1 11 41,0 12-82,1-17-136,0 0 0,3 0 1,0 0-1,7 52 0,-5-79 50,0 6-437,1 0 0,0 0 0,1 0 0,8 19 0,-9-26 42,-1 0 0,1-1 0,0 1 0,0 0 0,0-1-1,0 0 1,0 1 0,1-1 0,-1 0 0,1 0 0,0 0 0,-1 0 0,1-1 0,0 1 0,0-1 0,0 0 0,0 0 0,0 0 0,0 0 0,6 1 0,0-2-1104,1 1 1,-1-1 0,0 0 0,1-1-1,15-3 1,22-9-5808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21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868 14 8544,'-17'-5'1036,"11"3"-725,1 0 1,-1 1-1,1 0 1,-1 0-1,0 0 1,0 1 0,0-1-1,-9 2 1,-23 5 3611,-58 16 0,55-11-2474,23-6-891,1 1-1,0 0 1,1 2-1,0 0 1,-30 19-1,-70 63 1004,92-70-1571,-17 14-161,-110 89 4,48-46-4241,92-70 3623,7-4-120,-1 0-1,1 0 1,0 0 0,0 0 0,0 1 0,1-1-1,-5 6 1,8-7 590,-1-1 0,1 0 0,-1 1 0,1-1 0,0 0-1,-1 1 1,1-1 0,0 1 0,0-1 0,0 3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22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525 7 9312,'-7'-6'2962,"11"9"-607,12 13 1287,-15-14-3438,0 0 0,0-1 0,0 1 0,0 0 0,-1 0 0,1 0 0,-1 0 0,1 0 0,-1 0 0,0 0 0,0 0 0,1 0 0,-2-1 0,1 1 0,0 0 0,0 0 0,0 0 0,-2 3 0,1-1 1,0-1 1,0 0 0,-1 0 0,1 1-1,-1-1 1,0 0 0,0 0 0,0 0-1,0-1 1,-3 4 0,-3 1 81,-1 0 0,-1 0 0,1-1 0,-1 0 0,0-1 0,-14 6 0,-70 21 347,64-23-600,-44 16-54,-38 12-922,36-21-2634,72-15 3075,1-1 0,-1 0 0,1 0 0,-1 0 0,1-1 0,-1 1 0,1-1 0,-5-1 0,7 2 215,0 0 0,0-1 0,0 1 0,0-1 0,0 1 0,0-1 0,0 1 0,0-1 0,0 1-1,0-1 1,1 0 0,-1 0 0,0 1 0,0-1 0,1 0 0,-1 0 0,0 0 0,1 0-1,-1 0 1,1 0 0,-1 0 0,1 0 0,0 0 0,-1 0 0,1 0 0,0 0 0,0 0-1,0 0 1,0 0 0,0 0 0,0-2 0,1 0-135,-1 1-1,1-1 1,0 0 0,0 1-1,0-1 1,1 1 0,-1 0-1,0-1 1,3-2 0,27-29-2651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22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475 5 9632,'-1'-1'258,"-12"-3"2631,13 4-2843,0 1 0,1-1-1,-1 0 1,0 0 0,0 0-1,0 0 1,0 0-1,0 0 1,0 0 0,0 0-1,0 0 1,0 1 0,0-1-1,0 0 1,0 0 0,0 0-1,0 0 1,0 0 0,0 0-1,0 0 1,0 0-1,0 0 1,0 1 0,-1-1-1,1 0 1,0 0 0,0 0-1,0 0 1,0 0 0,0 0-1,0 0 1,0 0 0,0 0-1,0 0 1,0 0 0,0 1-1,0-1 1,-1 0-1,1 0 1,0 0 0,0 0-1,0 0 1,0 0 0,0 0-1,0 0 1,0 0 0,0 0-1,-4 9 3463,3-8-3027,-10 24 959,1 0 0,1 1 0,-6 27-1,-11 80 162,23-115-1277,1 0 0,1 0 0,3 30 0,-2-45-303,0 0 0,1 0 0,-1 1 0,1-1 0,0 0 0,2 4 0,-3-6-19,0-1 0,1 1-1,-1-1 1,0 1 0,1-1-1,-1 1 1,0-1 0,1 1-1,-1-1 1,0 1 0,1-1-1,-1 0 1,1 1 0,-1-1-1,1 1 1,-1-1 0,1 0-1,-1 0 1,1 1 0,-1-1-1,1 0 1,-1 0 0,1 0-1,-1 1 1,1-1 0,0 0-1,-1 0 1,1 0 0,-1 0-1,1 0 1,-1 0 0,1 0-1,0 0 1,-1-1-1,1 1 1,-1 0 0,1 0-1,-1 0 1,1-1 0,-1 1-1,1 0 1,0-1 0,5-4 3,-1 0 1,0 0-1,-1 0 0,1-1 1,-1 0-1,0 1 0,0-2 1,-1 1-1,4-10 0,0 3 6,8-17 4,55-93-116,-70 122 108,28-36 188,-26 35-147,0-1-1,1 1 1,-1-1-1,1 1 1,0 0 0,0 0-1,-1 0 1,1 0 0,1 0-1,4-2 1,-7 4-27,-1 0 1,1 0-1,-1 0 1,1 0-1,0 0 0,-1 0 1,1 0-1,-1 1 1,1-1-1,0 0 1,-1 0-1,1 0 0,-1 1 1,1-1-1,-1 0 1,1 0-1,-1 1 1,1-1-1,-1 1 0,1-1 1,-1 0-1,1 1 1,-1-1-1,1 1 1,-1-1-1,0 1 0,1-1 1,-1 1-1,0-1 1,0 1-1,1-1 1,-1 1-1,0 0 0,0-1 1,0 1-1,0-1 1,0 1-1,1 0 1,-1-1-1,-1 2 1,2 31 257,-1-30-232,-5 68 400,-26 128 0,-35 71-27,59-243-390,0 2 24,-51 161 132,50-170-145,0-2 1,-1 1-1,-1-1 0,-1-1 1,0 1-1,-2-2 0,-21 24 1,28-34-21,-1 0 0,0 0 0,0-1 0,0 0 0,-1 0 1,0 0-1,0-1 0,0-1 0,0 1 0,-14 3 0,16-6-36,0 0 0,-1 0 1,1-1-1,0 0 0,0 0 0,0 0 0,-1-1 0,1 0 0,0 0 1,0 0-1,0-1 0,0 0 0,0 0 0,0-1 0,-10-5 0,6 1-34,0-1 0,0 0 0,0 0 0,1-1 0,1 0 0,-1 0 0,1-1 0,1 0 0,-9-16 0,9 13 22,0-1 1,1 1-1,0-2 0,1 1 0,1-1 1,0 1-1,-3-23 0,7 32 19,-1 0-1,1 0 0,0 0 1,0-1-1,1 1 0,0 0 1,0 0-1,0 0 0,0 0 1,1 0-1,0 0 0,0 1 1,0-1-1,0 0 0,1 1 0,0 0 1,0-1-1,0 1 0,0 0 1,1 1-1,0-1 0,-1 0 1,1 1-1,1 0 0,4-3 1,7-3 28,1 1 1,-1 1 0,1 1 0,1 0-1,30-6 1,145-27-499,2 17-4526,-63 19-3236,-81 6 1323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25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1 4800,'32'18'10282,"-35"3"-6069,-18 56-554,-67 202 405,52-167-3243,-24 138 0,32-75-634,23-127-251,2 82 0,3-116-287,1 1-1,1 0 1,0-1-1,1 1 1,1-1-1,0 0 1,1 0-1,0 0 1,2-1-1,8 16 1,33 37-1878,-47-65 2196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25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5312,'0'-1'89,"1"1"0,-1-1 0,0 0 0,0 1 0,1-1 1,-1 1-1,0-1 0,1 1 0,-1-1 0,0 0 0,1 1 0,-1 0 0,1-1 0,-1 1 1,1-1-1,-1 1 0,1-1 0,-1 1 0,1 0 0,0 0 0,-1-1 0,1 1 0,-1 0 1,1 0-1,0 0 0,-1-1 0,1 1 0,0 0 0,-1 0 0,1 0 0,0 0 0,-1 0 1,1 0-1,0 0 0,-1 1 0,1-1 0,0 0 0,-1 0 0,2 1 0,0 0 298,1 1-1,-1-1 1,0 1-1,1 0 1,-1 0-1,0 0 1,0 0-1,0 0 0,3 4 1,8 13 1220,-1 1 0,15 28 0,108 272 4222,-121-283-5368,-3 1-1,-1 1 1,-1 0-1,-3 0 1,2 44-1,-6-26 79,-3-1-1,-16 111 1,6-108-339,-21 64-1,-29 55-444,14-59-800,-5 1 277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26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524 22 4992,'-4'-5'896,"2"4"-627,1 0 0,0-1 0,0 1 0,1 0 0,-1 0 0,0-1 0,0 1 0,0 0 1,1-1-1,-1-1 0,0 3-61,1 0 0,-1 0 0,1 0 0,-1 0 0,1 0 0,-1 0 0,1 0 0,-1 0 0,1 0 0,-1 1 0,1-1 0,-1 0 0,1 0 0,-1 0 0,1 1 0,-1-1 0,1 0 0,0 0 0,-1 1 0,1-1 0,-1 1 0,-10 6 442,0 1 0,1 0 0,0 1 0,0 0-1,1 1 1,1 0 0,-11 14 0,-48 80 1401,-59 126 0,89-153-794,-44 138-1,4 89-313,69-262-1058,1 1 0,3-1 0,0 66 0,5-87-254,1 0 1,1 0-1,1 0 1,1 0-1,0 0 1,2-1 0,0 0-1,20 38 1,-15-39-556,1 0 1,1 0 0,0-2 0,2 1 0,0-2 0,1 0-1,0-1 1,1-1 0,36 22 0,-19-19-2688,53 20 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27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22 6304,'0'-4'562,"2"-9"434,-2 13-964,0 0 1,1-1-1,-1 1 1,0 0-1,0 0 1,0-1-1,0 1 1,0 0-1,1 0 1,-1 0-1,0-1 1,0 1 0,0 0-1,1 0 1,-1 0-1,0 0 1,0 0-1,0-1 1,1 1-1,-1 0 1,0 0-1,0 0 1,1 0-1,-1 0 1,0 0-1,0 0 1,1 0 0,-1 0-1,0 0 1,1 0-1,-1 0 1,0 0-1,0 0 1,1 0-1,-1 0 1,0 0-1,0 0 1,1 0-1,6 2 409,-1 1-1,0-1 1,0 1-1,1 0 1,-2 1 0,1-1-1,0 1 1,-1 0-1,0 1 1,1-1-1,-2 1 1,1 0-1,-1 0 1,8 12-1,34 69 2261,-15-26-1226,50 69 829,-1-2-358,-66-102-1576,-1 2-1,-2-1 0,11 34 1,-13-27-33,-2 1 0,0 0-1,2 52 1,-9-61-137,0-1-1,-1 1 1,-2-1-1,0 1 0,-13 43 1,0-23-59,-3-1-1,-1-1 1,-2 0 0,-48 68 0,39-66-667,-3-3 0,-1 0 0,-44 38 1,44-48-1656,-1-2 0,-2-1 0,-72 41 0,45-37-5994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28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14 396 5632,'-3'2'647,"3"-2"-468,-1 0-1,1 0 0,-1 0 1,1 1-1,-1-1 0,0 0 1,1 0-1,-1 1 1,1-1-1,-1 0 0,1 1 1,-1-1-1,1 1 0,0-1 1,-1 0-1,1 1 1,0-1-1,-1 1 0,1-1 1,0 1-1,-1-1 0,1 1 1,0 0-1,0-1 1,-1 2-1,2 0 349,0 1 1,0 0-1,0 0 0,0-1 1,1 1-1,-1-1 0,1 1 1,0-1-1,-1 0 0,5 4 1,0 1 748,-4-4-1048,0-1-1,1 1 1,-1-1 0,1 0-1,0 0 1,-1 0 0,1 0-1,0 0 1,0 0 0,0-1-1,0 0 1,1 1 0,-1-1-1,0 0 1,1-1 0,-1 1-1,0-1 1,1 1-1,-1-1 1,6 0 0,4-1 79,1-1 0,-1 0 0,22-6 0,-34 8-289,62-20 502,117-53 0,-146 57-436,0-1 1,31-23 0,-45 26-28,-1-1-1,0-1 1,-1 0 0,18-22 0,-10 6 505,-1-1 0,38-63 0,-61 92-462,-1 0 1,1 0-1,-1 0 1,0 0 0,0 0-1,0 0 1,0-5 0,-11 31 11,-68 248 1514,74-253-1515,1 0-1,0 0 1,1 18-1,2-26-57,0 1 0,1-1-1,0 0 1,1 0 0,0 0 0,0 0 0,4 9-1,-5-15-19,0-1-1,0 0 0,0 0 0,0 0 1,0 0-1,1 0 0,-1 0 1,1-1-1,-1 1 0,1 0 0,0-1 1,-1 1-1,1-1 0,2 2 0,-2-2-7,-1-1 0,1 1 0,-1-1 1,1 0-1,-1 1 0,1-1 0,-1 0 0,1 0 0,-1 0 0,1 0 0,-1 0 0,1 0 0,-1 0 0,1 0 0,0-1 0,-1 1 0,0-1 0,1 1 0,-1-1 0,1 1 0,2-3 0,16-11 23,0 0 0,22-22-1,-9 7-46,25-14 215,117-66 0,-170 106-191,1 0 1,-1 0-1,1 0 1,0 1-1,0-1 1,0 2-1,0-1 0,0 1 1,0-1-1,0 2 1,1-1-1,8 1 1,-14 0-26,0 0 0,1 0 0,-1 0 0,0 0 0,0 1 0,0-1 1,0 0-1,0 1 0,0-1 0,0 0 0,0 1 0,0 0 0,0-1 0,-1 1 1,1-1-1,0 1 0,0 0 0,0 0 0,-1-1 0,1 1 0,0 0 0,-1 0 1,1 0-1,-1 0 0,1 0 0,-1 0 0,1 0 0,-1 0 0,0 0 0,1 0 1,-1 0-1,0 0 0,0 0 0,0 0 0,0 0 0,0 0 0,0 0 0,0 0 1,0 0-1,0 0 0,0 1 0,-1 0 0,-1 5 8,0 0 1,-1-1-1,0 1 0,-7 12 1,7-14 8,-8 14 5,2-3-45,0 0-1,-9 27 1,18-43 24,0 0 1,0 0 0,0 0-1,0 1 1,0-1-1,0 0 1,0 0 0,0 0-1,0 0 1,0 0-1,0 0 1,0 1 0,0-1-1,0 0 1,0 0-1,0 0 1,0 0 0,0 0-1,0 1 1,0-1 0,0 0-1,0 0 1,0 0-1,0 0 1,0 0 0,0 0-1,0 1 1,0-1-1,0 0 1,0 0 0,1 0-1,-1 0 1,0 0 0,0 0-1,0 0 1,0 0-1,0 0 1,0 0 0,1 0-1,-1 1 1,0-1-1,0 0 1,0 0 0,0 0-1,0 0 1,1 0-1,9-2 23,14-6-30,-22 7 9,73-35-113,-3 1 114,-61 30-4,0 1-1,1 1 1,-1-1 0,20-1 0,-26 5 0,0-1 0,0 1 0,0 1 0,0-1 0,0 1 0,0 0 0,0 0 0,0 0 0,0 1 0,0 0 0,-1 0 0,1 0 0,-1 0 0,1 1 0,5 4 0,3 4 0,-1 0 0,-1 0 0,14 19 0,-11-15 0,10 18 53,-19-24-384,1-1 1,0-1-1,0 1 1,9 8-1,4-2-3956,0-4-5047,-9-14 679,-8 2 7564,-1 1 795,-1 0 0,1 0 0,0 0 0,-1-1 0,1 1 0,0 0 0,-1 0 0,0-1 0,1 1 0,-1-2 0,-2-17-2488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4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324 845 1664,'2'1'80,"-2"-1"-52,0 0 0,1 1 0,-1-1 0,0 0 0,1 0 0,-1 0 0,0 0 0,1 1 0,-1-1 0,0 0 0,1 0 0,-1 0 0,0 0 0,1 0 0,-1 0 0,1 0-1,-1 0 1,0 0 0,1 0 0,-1 0 0,1 0 0,-1 0 0,0-1 0,1 1 0,-1 0 0,0 0 0,1 0 0,-1 0 0,0-1 0,1 1 0,-1 0 0,1-1 0,19 1 5486,-16-6-3109,-3 5-2345,-1 1-1,0 0 0,0 0 0,0 0 1,0-1-1,1 1 0,-1 0 0,0 0 1,0-1-1,0 1 0,0 0 0,0-1 1,0 1-1,0 0 0,0 0 0,0-1 1,0 1-1,0 0 0,0 0 0,0-1 1,0 1-1,0 0 0,0-1 0,0 1 1,0 0-1,0 0 0,-1-1 0,1 1 1,0 0-1,0 0 0,0-1 0,0 1 1,-11-3 983,-16 3-187,22 1-508,-6-1-217,0 0 0,0 1 0,0 0 0,0 1 0,1 0 0,-1 1 0,1 0 0,-14 7 0,6-1 17,1 1 0,0 1 0,1 1 0,0 1 0,1 0 0,1 1 1,0 0-1,-16 21 0,23-25-121,1 0 1,1 0 0,-1 0-1,1 0 1,1 1 0,0 0-1,1 0 1,0 0 0,-3 20-1,4-13 82,1-1 0,0 1-1,2 0 1,0 0-1,5 27 1,-6-40 7,2 0 1,-1 0 0,1 0-1,-1 0 1,1 0-1,4 7 1,-5-11-90,-1 0 0,1 0 0,0 0 1,-1 0-1,1-1 0,0 1 0,0 0 0,0 0 1,-1-1-1,1 1 0,0-1 0,0 1 0,0-1 1,0 1-1,0-1 0,0 1 0,0-1 0,0 0 1,0 1-1,0-1 0,0 0 0,0 0 0,0 0 1,1 0-1,-1 0 0,0 0 0,0 0 0,0 0 1,0-1-1,0 1 0,0 0 0,0-1 0,0 1 1,0 0-1,0-1 0,0 0 0,0 1 0,0-1 1,0 0-1,4-3 35,0 1 1,-1-1 0,1-1-1,-1 1 1,0 0 0,0-1-1,-1 0 1,4-6-1,24-48 112,-20 36-69,20-36-17,-13 27 52,-2-1-1,18-50 1,-30 68-273,-2-1 1,0 1-1,-1-1 0,0-22 0,-1 37 114,0 0-210,-3 15-422,-7 18 460,5-20 191,2-1 0,-1 1 0,2 0 0,-1-1 0,2 1 0,-1 0 0,2 0 0,0 14-1,1-19-1,-1 1 44,1-1 0,0 1 0,0-1 0,1 1 0,0-1-1,0 0 1,1 0 0,0 0 0,0 0 0,8 11 0,-8-13 27,1 0 0,0 0 1,1 0-1,-1-1 0,1 0 0,0 0 0,0 0 0,0 0 0,8 4 1,-9-7-31,-1 1 0,1-1 0,-1 0 0,1 0 1,0-1-1,0 1 0,-1-1 0,1 0 1,0 0-1,0 0 0,-1 0 0,1-1 0,0 1 1,-1-1-1,1 0 0,0 0 0,4-3 0,113-54 461,-99 46-424,4-2-54,-1-1 0,35-26 0,-48 30 11,0 0-1,0 0 1,-1-1-1,0 0 1,-1-1-1,8-15 1,1-5 1,-1-2 1,-2 0 0,-1 0-1,-2-1 1,11-49 0,49-221 61,-57 254-166,-11 38 56,-1-1-1,0 1 0,3-22 1,0-160-497,-7 169 152,0 27 341,0 0 0,0 0 0,0-1 0,0 1 0,0 0 0,0 0 0,0 0 0,0 0 0,0-1 0,0 1 0,0 0 0,0 0-1,0 0 1,0 0 0,0-1 0,0 1 0,0 0 0,0 0 0,0 0 0,0 0 0,0 0 0,0-1 0,0 1 0,0 0 0,0 0 0,0 0 0,0 0 0,0-1-1,0 1 1,0 0 0,-1 0 0,1 0 0,0 0 0,0 0 0,0 0 0,0 0 0,0-1 0,0 1 0,-1 0 0,1 0 0,0 0 0,0 0 0,0 0-1,0 0 1,-1 0 0,1 0 0,0 0 0,0 0 0,0 0 0,0 0 0,-1 0 0,1 0 0,-8 9-416,-7 16 177,2 4 69,2 1 0,-10 38-1,4-12 104,-3 14 62,3 0 1,-9 78-1,1 147 256,24-274-160,0-4 2,0 0 0,3 19 1,0 42 4,1 6 165,16 31 411,-13-96-509,-4-15-74,-1 0 0,0 0 1,0 0-1,0 0 0,1 7 1,7-12 475,-4-4-452,-1 1 0,1-1 0,-1 1 0,0-1-1,0-1 1,-1 1 0,0 0 0,0-1 0,0 0 0,2-7 0,2-2-22,13-25 16,-3 6-28,-1 0-1,-1-2 1,17-62 0,-28 77-281,-2 0 1,0-1 0,-1-23-1,0 48 55,0-1 0,0 1-1,1-1 1,-1 0-1,1 0 1,-1 1 0,1-1-1,0 0 1,3 2-1,25 24 321,-20-22-105,1 1 1,0-2-1,0 1 0,0-1 0,0-1 1,1 0-1,0-1 0,0 0 1,16 1-1,3-1 113,1-1 0,44-3 1,-52-1-148,0-1 0,0-2 1,-1 0-1,0-2 0,0 0 0,38-18 1,-60 24-60,1 0 0,0 0 1,0 1-1,0-1 0,0 0 1,0 1-1,4-1 1,-5 1 5,0 0 1,0 1 0,0-1 0,0 0 0,0 1 0,0-1 0,-1 1-1,1-1 1,0 1 0,0-1 0,0 1 0,0 0 0,-1-1-1,2 2 1,5 5 1,0 0 0,-1 1 0,0-1 0,0 1-1,-1 1 1,0-1 0,0 1 0,6 17 0,-41-76 2118,28 47-2118,0 1 0,1 0 0,-1 0 0,0 0 0,0 0 0,0 0 0,-1 0 0,1 0 0,0 1 1,-1-1-1,1 1 0,-1 0 0,1 0 0,-1 0 0,0 0 0,1 0 0,-1 0 0,0 1 0,0-1 0,0 1 0,1 0 0,-1 0 0,0 0 0,0 0 0,0 0 1,0 1-1,1-1 0,-1 1 0,0 0 0,0 0 0,1 0 0,-1 0 0,-3 2 0,0 1-5,1-1 1,-1 1-1,1 0 1,0 1-1,1-1 1,-1 1-1,1 0 0,-1 0 1,2 0-1,-1 1 1,0-1-1,1 1 1,0 0-1,1 0 1,-1 0-1,1 0 0,0 1 1,1-1-1,-1 1 1,1-1-1,1 1 1,-1 11-1,2-11 57,-1 0-1,2 0 1,-1 0-1,1 0 1,0-1 0,0 1-1,1 0 1,0-1-1,0 0 1,1 0 0,6 9-1,-8-12 27,0 0-1,0-1 1,0 1-1,1-1 1,-1 0-1,1 0 1,0 0-1,0 0 1,0 0-1,0 0 1,5 1-1,-6-2 2,0-1 0,0 1 0,1-1-1,-1 0 1,0 0 0,0 0 0,1 0-1,-1 0 1,0 0 0,0-1 0,1 1-1,-1-1 1,0 1 0,0-1 0,0 0-1,0 0 1,0 0 0,4-2 0,1-1 1,-1-1 1,0 0-1,0 0 0,0 0 1,-1-1-1,1 0 1,-1 0-1,-1 0 1,1 0-1,-1-1 1,0 0-1,-1 0 1,1 0-1,-2 0 1,1-1-1,-1 1 1,0-1-1,0 1 0,0-10 1,1-7-19,-2 14-44,0 1 0,0-1 1,-1 0-1,0 0 1,0 0-1,-1 1 0,-1-1 1,0 0-1,-3-9 1,0 4-24,4 11-7,0-1 1,-1 1-1,1-1 1,-1 1-1,0 0 0,-1 0 1,-4-7-1,5 9-19,1 1 1,-1-1-1,0 0 0,0 1 1,0 0-1,0-1 0,-4-1 1,6 3 43,0 0 0,-1-1 0,1 1 0,-1 0 0,1 0 0,0 0 0,-1 0 0,1 0 0,0 0 0,-1 0 0,1 0 0,0 0 0,-1 0 0,1 0 0,0 0 0,-1 0 0,1 0 0,0 1 0,-1-1 0,1 0 0,0 0 0,-1 0 0,0 1 0,1-1-8,0 1 0,-1 0 0,1-1 1,-1 1-1,1 0 0,0 0 0,-1-1 0,1 1 1,0 0-1,0 0 0,0-1 0,0 1 1,0 0-1,0 0 0,0 0 0,0 0 1,3 34-357,-3-32 405,0 1 0,0-1 0,1 1 0,-1-1 1,1 1-1,0-1 0,0 0 0,0 1 0,0-1 1,0 0-1,1 0 0,-1 0 0,1 0 0,0 0 1,0 0-1,0 0 0,0-1 0,1 1 0,-1-1 1,1 1-1,-1-1 0,1 0 0,0 0 0,3 1 1,-1 0 20,1-1 1,-1 0-1,1 0 1,-1-1-1,1 0 1,0 0-1,0 0 1,-1-1-1,1 0 1,0 0-1,0 0 1,-1 0-1,10-3 1,2-2 120,-1-1 1,1 0-1,29-17 0,-27 14-43,-7 2-104,0 0 0,0 0 0,-1-1 0,0 0 0,-1-1 0,0 0 0,0-1 0,16-21 0,-21 25-67,-1 1-1,1-1 0,1 1 0,-1 0 1,1 0-1,0 1 0,0-1 1,10-4-1,-13 7 26,0 1-1,1 0 1,-1-1 0,0 1-1,1 1 1,-1-1 0,1 0-1,-1 1 1,1 0-1,-1-1 1,1 2 0,0-1-1,-1 0 1,1 1 0,-1-1-1,1 1 1,-1 0 0,0 0-1,1 0 1,3 3 0,0 0-19,0 0 1,-1 1-1,1 0 0,-1 0 1,0 0-1,0 1 1,-1 0-1,1 0 1,-1 1-1,-1 0 0,1-1 1,-1 1-1,0 1 1,-1-1-1,0 1 1,0-1-1,-1 1 0,3 11 1,0 11 121,-1 0 1,-2 1 0,-2 47-1,0-41 1158,1-37-1203,0 0 0,0-1 0,1 1 0,-1-1 0,0 1 0,0-1-1,0 1 1,0-1 0,0 0 0,0 0 0,0 1 0,0-1 0,0-1-1,16-15 143,-15 14-111,9-11 22,0-1 1,-1 0-1,-1 0 0,12-27 1,-14 25-94,-1-1 0,0-1 0,-2 1 0,0-1 0,2-28 0,0-4-1011,-3 58 883,0 1 0,0 0-1,1-1 1,7 9 0,4 11 129,-12-21 15,1 0 0,0 0 0,0-1 0,0 1 0,0-1 0,1 0 0,0 0 0,0-1 0,0 1 0,1-1 0,-1 0 0,1-1 0,8 5 0,-6-5 49,0 0 0,1-1-1,-1 0 1,0 0 0,1 0-1,0-1 1,-1-1 0,1 0 0,-1 0-1,12-1 1,-1-2 19,-1-1-1,30-10 1,-19 5 44,-18 5-71,0-1 0,-1 0 0,0 0 0,-1-1 1,1 0-1,-1-1 0,0 0 0,11-12 0,-16 15-37,-1 0 0,1-1 1,-1 1-1,-1-1 0,1 1 0,-1-1 0,1 0 0,-2 0 0,1 0 0,2-9 0,-3 11-29,-1 1-1,1-1 1,-1 0-1,1 1 0,-1-1 1,0 0-1,0 1 1,0-1-1,-1 0 1,1 0-1,0 1 1,-1-1-1,0 0 1,0 1-1,0-1 1,0 1-1,0-1 0,0 1 1,-1 0-1,1-1 1,-1 1-1,1 0 1,-3-2-1,2 3-16,0 0-1,1 0 0,-1 0 1,0 1-1,0-1 0,0 1 1,0-1-1,1 1 0,-1 0 1,0 0-1,0-1 0,0 1 1,0 1-1,0-1 0,0 0 1,0 0-1,-3 2 0,-1-1-14,1 1 0,-1 0 0,0 0 0,-5 4 0,-2 2-17,0 1 0,0 1 0,1 0-1,-11 12 1,15-14 84,0-1 0,1 2 0,0-1 0,0 1 0,1 0 0,0 1 0,1-1 0,0 1-1,0 1 1,1-1 0,0 0 0,1 1 0,-3 15 0,6-22 0,0-1 1,0 1 0,0-1-1,0 1 1,1-1-1,-1 0 1,1 1-1,0-1 1,0 1-1,0-1 1,0 0-1,1 0 1,0 0-1,-1 0 1,1 0-1,0 0 1,0 0-1,0 0 1,1-1-1,-1 1 1,1-1-1,0 0 1,-1 0-1,1 0 1,5 3-1,2 0 84,0 0 0,0-1 0,0 0 0,0-1 0,1 0 0,21 3 0,4-1-205,1-2 1,0-1 0,59-6-1,-63 0-2309,-1-1-1,40-12 0,-29 4-4184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29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90 9888,'-62'-42'3648,"23"33"-2816,-3 0-256,27 6-928,5-3 64,1 3-1504,9-6 992,14 5-2752,29-1 2016,1 14-2272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30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1350 6816,'0'-1'118,"0"1"-1,-1 0 1,1-1 0,0 1 0,0 0 0,0-1 0,0 1-1,0-1 1,0 1 0,0 0 0,0-1 0,0 1 0,0-1-1,0 1 1,1 0 0,-1-1 0,0 1 0,0 0 0,0-1-1,0 1 1,1 0 0,-1-1 0,0 1 0,0 0 0,0-1-1,1 1 1,-1 0 0,0 0 0,1-1 0,-1 1 0,15-14 567,-7 7 545,40-37 1691,80-56 1,8-6-1695,-114 86-973,-1-1 0,-1 0-1,34-47 1,30-67 504,10-16 89,-19 45 756,111-120-1,-182 220-1467,-5 4 2,-10 6 125,5-1-211,1 1 0,-1 0 0,1 1 0,1-1 1,-1 1-1,0 0 0,1 0 0,0 0 0,-5 9 1,-7 15 44,1 1 0,-17 51 0,24-60-70,-1 1-4,-57 169 42,52-139-50,-25 79 174,26-96-46,2 1 1,-8 51-1,12-45-37,0-4 32,-2 62-1,9-96-131,0 0 0,0 0-1,0 0 1,1 0 0,-1 0-1,1 0 1,0 0-1,0 0 1,0 0 0,1-1-1,0 1 1,-1-1 0,1 1-1,3 3 1,-5-7 0,0 1 1,1-1 0,-1 1-1,0-1 1,1 1 0,-1-1-1,1 1 1,-1-1 0,1 0-1,-1 1 1,1-1 0,-1 0-1,1 1 1,-1-1 0,1 0-1,-1 1 1,1-1 0,0 0-1,-1 0 1,1 0 0,-1 0-1,1 0 1,0 0 0,0 0-1,1 0 8,-1-1-1,0 0 1,1 0-1,-1 0 1,0 0-1,0 0 1,0 0-1,0 0 1,2-3-1,-2 3-5,155-166 210,-117 132-184,67-70 46,-71 62 4,42-68 0,18-54-14,-35 54 118,81-207-1,-83 113 550,-55 194-473,0 0 0,-1-1-1,0-13 1,-8 46 234,-1 0-461,-1 27 46,4-22 19,-1-1 0,-9 29-1,-11 21-40,-17 50 73,-58 123 0,76-204-64,-1 0 1,-35 43-1,-68 72 111,46-58-211,-19 36 138,99-135-108,1 0-1,0 0-1,0-1 0,0 1 1,0-1-1,-1 1 1,1-1-1,0 0 0,-1 0 1,1 1-1,-1-1 0,-2 1 1,4-2-2,0 1 1,0-1 0,0 0-1,0 0 1,-1 0-1,1 0 1,0 0 0,0 0-1,0 0 1,0 0 0,0 0-1,-1 0 1,1 0-1,0 0 1,0 0 0,0 0-1,0 0 1,0 0 0,0-1-1,-1 1 1,1 0-1,0 0 1,0 0 0,0 0-1,0 0 1,0 0 0,0 0-1,0 0 1,0 0-1,-1 0 1,1 0 0,0-1-1,0 1 1,0 0 0,0 0-1,0 0 1,0 0 0,0 0-1,0 0 1,0-1-1,0 1 1,0 0 0,0 0-1,0 0 1,0 0 0,0 0-1,0 0 1,0-1-1,0 1 1,0 0 0,0 0-1,0 0 1,0 0 0,0 0-1,0-1 1,3-9-106,-2 8 71,4-10-37,1 0 1,0 0 0,1 1-1,0 0 1,0 1 0,1-1-1,1 1 1,0 1-1,0 0 1,13-10 0,15-9 61,62-34 1,-82 51 7,102-53 165,-116 63-151,0 0 1,0 0-1,0 0 0,0 0 1,0 0-1,0 0 1,0 1-1,0-1 1,0 1-1,0 0 1,0 0-1,0 0 1,0 1-1,0-1 0,0 1 1,0-1-1,0 1 1,0 0-1,5 3 1,-4-2 13,-1 0 0,1 1 0,-1-1-1,0 1 1,0 0 0,0 0 0,-1 0 0,1 0 0,-1 0 0,1 1 0,-1-1 0,0 1 0,0 0 0,1 5 0,8 20 149,-3-6-227,1 0 0,2 0 0,17 30 0,-27-51 66,1 0 1,-1 0-1,0 0 0,1-1 1,-1 1-1,1 0 0,0-1 1,0 1-1,-1-1 0,1 0 1,0 0-1,0 0 0,0 0 0,0 0 1,0 0-1,1 0 0,-1 0 1,0-1-1,0 1 0,0-1 1,1 0-1,-1 0 0,0 0 1,0 0-1,1 0 0,-1 0 1,0 0-1,0-1 0,1 1 1,-1-1-1,0 0 0,0 0 1,2-1-1,1 0 7,0-1 0,-1 0-1,0 0 1,0 0 0,0 0 0,0-1 0,0 1 0,-1-1-1,1 0 1,-1 0 0,0-1 0,0 1 0,3-7 0,-1-1-125,11-26 24,-15 35 86,0 0 0,0-1 1,-1 1-1,1 0 0,-1 0 0,0-1 0,0 1 0,0 0 1,0 0-1,-2-5 0,2 7-3,0 1-1,0-1 1,0 1 0,0-1 0,0 1-1,0-1 1,0 0 0,-1 1-1,1-1 1,0 1 0,0-1 0,-1 1-1,1-1 1,0 1 0,-1 0-1,1-1 1,-1 1 0,1-1 0,-1 1-1,1 0 1,0-1 0,-1 1-1,1 0 1,-1 0 0,1-1 0,-1 1-1,0 0 1,1 0 0,-1 0-1,1-1 1,-1 1 0,1 0-1,-1 0 1,1 0 0,-1 0 0,0 0-1,1 0 1,-1 0 0,1 1-1,-1-1 1,-1 0 0,1 1 5,-1 0 0,0 0 0,1 0 0,-1 0 0,0 0 0,1 0 0,-1 0 0,1 0 0,-1 1 0,1-1 0,-1 2 0,-2 4 3,0-1-1,0 1 1,1 0 0,0 0-1,0 0 1,1 0 0,0 1 0,0-1-1,1 1 1,0-1 0,0 1-1,1-1 1,0 1 0,0 0-1,0-1 1,1 1 0,1-1-1,3 13 1,-4-14-22,1 1-1,1-1 1,-1 0 0,1 0-1,0 0 1,0-1-1,1 1 1,0-1 0,0 0-1,0 0 1,0 0-1,1 0 1,0-1 0,0 1-1,0-1 1,1-1-1,-1 1 1,1-1 0,0 0-1,0 0 1,11 3-1,-6-4-506,1 0-1,-1 0 1,1-1-1,-1-1 0,1 0 1,-1-1-1,1 0 1,12-3-1,-11 1-701,0 0-1,0-1 1,0-1-1,-1 0 1,0 0 0,19-13-1,-28 17 722,0-1 0,0 0 0,0 0 0,-1 0 0,1-1 0,-1 1 0,0 0 1,0-1-1,0 1 0,0-1 0,0 0 0,0 0 0,-1 0 0,1 0 0,-1 0 0,2-4 0,-3 3-464,0 0 0,0 0-1,0 0 1,-1 0 0,0-5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30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0 10976,'-58'0'4064,"63"4"-3168,9 1-257,6 2 1697,19 2-1408,23 4 480,9 4-832,7-13-288,12-8-160,39-8-1248,15 3 608,-4-3-3520,-16-6 2241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43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39 3968,'0'-2'389,"1"1"1,-1-1 0,1 0-1,0 0 1,-1 0-1,1 0 1,0 0-1,0 1 1,0-1 0,0 0-1,1 1 1,-1-1-1,0 1 1,1-1-1,-1 1 1,1 0 0,-1 0-1,1-1 1,-1 1-1,1 0 1,9-5 5076,-12 29-3135,-40 275-267,-18 105-608,48-345-1202,2 0 0,0 66 1,4-61 150,-4-7-400,9-52-34,0-3 33,0-1 0,1 1-1,-1 0 1,0 0 0,0-1 0,0 1-1,0 0 1,-1 0 0,1 0 0,0-1-1,0 1 1,0 0 0,-1 0 0,1-1-1,0 1 1,-1 0 0,1-1 0,0 1-1,-1 0 1,1-1 0,-2 2 1178,3-25-864,1 1 1,9-39-1,-3 31-378,1 0 0,15-32 0,-17 48 8,0 1 0,1 0 0,0 1 0,0 0 0,2 0 0,17-17 0,-8 12 49,0 1 1,1 1 0,1 0-1,1 2 1,0 0 0,0 2-1,1 0 1,43-13 0,-61 23 7,0 0 0,0 0 0,0 1 0,1 0 0,-1 0 0,0 0 0,0 0 0,1 1 0,-1 0 0,0 0 0,0 0 0,0 0 0,0 1 0,0 0 0,-1 0 0,1 1 0,0-1 1,6 6-1,-8-6 12,0 0 1,0 0 0,-1 1-1,1-1 1,-1 1 0,0 0-1,0-1 1,0 1-1,0 0 1,0 0 0,-1 0-1,1 1 1,-1-1 0,0 0-1,0 0 1,0 1 0,0-1-1,-1 1 1,1-1 0,-1 1-1,0-1 1,0 1 0,0-1-1,-1 1 1,1-1 0,-1 0-1,1 1 1,-3 4 0,-1 2 72,-1 1 0,0-1 0,-1 0 1,0-1-1,-12 15 0,-42 42 22,47-53-78,-4 5 48,-191 187 855,198-196-822,-1-1 1,-19 13-1,26-18-92,1-2 0,-1 1 0,0 0 0,1-1 0,-1 1 0,0-1-1,0 0 1,0 0 0,0-1 0,0 1 0,0-1 0,0 0 0,-6 0 0,9-1-28,1 1 1,-1 0-1,0 0 1,0 0-1,0-1 1,1 1-1,-1 0 1,0-1-1,1 1 1,-1-1-1,0 1 1,1-1-1,-1 1 1,0-1-1,1 1 1,-1-1-1,1 1 1,-1-1-1,1 0 1,0 1-1,-1-1 1,1 0-1,-1 0 0,1 1 1,0-1-1,0 0 1,-1 0-1,1 0 1,0 1-1,0-1 1,0 0-1,0 0 1,0 0-1,0 1 1,0-1-1,0 0 1,1-1-1,-1-2-42,1 1 0,0-1 0,0 1-1,0-1 1,1 1 0,-1 0 0,3-4-1,4-5 12,1 1-1,0 0 0,1 1 0,0 0 1,0 0-1,1 1 0,0 1 0,1 0 1,24-13-1,7 1-20,73-24 0,-67 28 5,91-31-81,89-34 335,-197 67-106,-30 13-186,-3 3-177,-12 28-21,7-16 204,0 0 1,1 0-1,0 1 1,1 0-1,-3 23 1,5-23 113,1 0-1,0 0 1,1 0 0,1 0-1,1-1 1,3 20 0,-4-32 13,0 1 0,0-1 0,0 0 0,0 1-1,0-1 1,0 0 0,3 4 0,-3-6-23,-1 1-1,1-1 1,-1 1 0,1-1-1,0 1 1,-1-1-1,1 1 1,0-1 0,-1 0-1,1 1 1,0-1-1,0 0 1,-1 0 0,1 0-1,0 1 1,0-1-1,-1 0 1,1 0 0,0 0-1,0 0 1,-1 0-1,1 0 1,0 0 0,0-1-1,-1 1 1,1 0-1,0 0 1,0-1 0,-1 1-1,1 0 1,0-1-1,4-2 19,0 0-1,0-1 0,0 1 0,-1-1 1,1 0-1,-1-1 0,0 1 0,-1-1 1,1 1-1,-1-1 0,0 0 0,0 0 1,0-1-1,2-7 0,-1 5 10,-2 0 0,1-1 0,-1 1 0,-1-1 0,1 0 1,-1 1-1,-1-1 0,0 0 0,-1-10 0,0 12-124,0 1-1,-1-1 1,1 1 0,-1-1 0,-1 1 0,-4-10 0,5 14 44,1-1 0,-1 1 0,1-1 0,-1 1 0,0 0-1,0 0 1,0 0 0,0 0 0,0 0 0,0 0 0,-1 1 0,1-1 0,0 1 0,-1-1 0,0 1 0,1 0 0,-1 0 0,-3-1 0,-8 0-354,-24 0 0,37 2 265,3 0-54,4 3 254,1-2 0,0 1 1,0-1-1,0 0 0,0 0 0,0-1 0,0 0 1,11-1-1,289-53 239,-154 23 32,-74 13 99,-71 18-185,-11 7-205,1-4-117,-7 13-134,-1-1 0,-16 19 0,13-19 229,-18 32 0,29-44 2,-5 9-14,1 0 0,1 0 0,-6 15 0,10-23-23,1-1 0,-1 1 0,0 0 0,1-1-1,0 1 1,0 0 0,0 4 0,0-7 15,1 1-1,-1 0 0,0-1 0,1 1 0,-1 0 0,1-1 1,0 1-1,0 0 0,0-1 0,0 1 0,0-1 0,0 0 1,0 1-1,0-1 0,3 2 0,-3-2 3,0 0-1,0 0 1,0-1-1,1 1 1,-1-1-1,0 1 1,0-1-1,1 0 1,-1 1-1,1-1 1,-1 0-1,0 0 1,1 0-1,-1 0 1,0 0-1,1 0 1,-1-1-1,0 1 1,1 0-1,-1-1 1,3 0-1,27-15 204,-26 13-208,11-8-6,-1-1 1,28-26-1,-17 14-29,53-57 94,-57 57 32,15-10-312,-37 46 80,-5 43 58,2 67 0,3-112 60,0-7 31,0 0-1,1 1 0,-1-1 0,1 0 0,0 0 0,0 0 1,2 5-1,-2-5 5,-1-3-19,1 0-1,-1 0 1,0 0 0,0 1-1,1-1 1,-1 0 0,0 0-1,1 0 1,-1 0-1,0 1 1,1-1 0,-1 0-1,0 0 1,1 0 0,-1 0-1,1 0 1,-1 0 0,0 0-1,1 0 1,-1 0-1,0 0 1,1 0 0,-1 0-1,0 0 1,1-1 0,-1 1-1,0 0 1,1 0 0,10-4 305,-4 0-195,-1-1 1,0 1-1,10-10 1,8-6-34,-1 4-119,0 2 0,1 1 0,49-19 0,-24 14 33,58-11 1,-103 28-25,0 0 0,-1 0 0,1 1 0,0 0 0,0 0 0,0 0 0,-1 0 0,1 0 0,6 2 0,-8-1 26,-1-1 1,0 0-1,0 1 0,0-1 1,0 1-1,0 0 0,0-1 1,0 1-1,-1 0 0,1 0 1,0-1-1,0 1 1,0 0-1,-1 0 0,1 0 1,0 0-1,-1 0 0,1 0 1,-1 0-1,1 0 0,-1 0 1,0 0-1,0 1 0,1-1 1,-1 0-1,0 0 0,0 0 1,0 0-1,0 0 0,0 1 1,0-1-1,0 0 0,0 0 1,-1 0-1,0 2 0,-3 12 1,-2 0 0,0-1 1,0 0-1,-2 0 0,1 0 0,-15 17 0,-12 24 181,10-16 48,25-41-23,6-10-42,15-20-1,-1 7-251,2 2-1,0 0 0,1 1 0,2 2 0,37-24 0,-56 40 88,0 0-1,1 0 0,0 1 1,0 0-1,0 0 1,13-2-1,-20 5 1,0 0-1,1 0 0,-1 0 1,0 0-1,0 0 0,0 0 1,0 0-1,0 0 0,0 0 0,0 0 1,0 1-1,0-1 0,0 0 1,0 1-1,0-1 0,0 1 1,0-1-1,0 1 0,0-1 0,0 1 1,0 0-1,0 0 0,-1-1 1,1 1-1,0 0 0,-1 0 1,1 0-1,0 0 0,-1 0 0,1 0 1,-1 0-1,1 0 0,-1 0 1,0 0-1,1 0 0,-1 1 1,1 6-33,0-1 0,0 0 0,-1 0 1,-1 12-1,1-7-55,-2 24 39,1-27 83,0 1 0,1 0 0,0 0 0,0 0 0,1 0 1,2 9-1,-3-18-33,1 0 0,-1-1 0,0 1 0,0 0 0,0 0 0,1-1 0,-1 1 0,0 0 0,1 0 1,-1-1-1,1 1 0,-1 0 0,1-1 0,-1 1 0,1-1 0,-1 1 0,1-1 0,-1 1 0,1-1 0,0 1 0,-1-1 0,1 1 0,0-1 1,0 0-1,-1 1 0,1-1 0,0 0 0,0 0 0,-1 0 0,1 1 0,0-1 0,0 0 0,-1 0 0,1 0 0,0 0 0,0 0 1,0-1-1,-1 1 0,1 0 0,0 0 0,0 0 0,-1-1 0,1 1 0,1-1 0,3-1-1,-1-1-1,1 0 1,-1 0-1,0 0 1,5-5-1,8-7 12,1 1 0,0 2 0,1-1-1,1 2 1,39-17 0,111-29-43,-118 42 45,-6 1 22,80-28 140,-120 40-210,0-1 0,1 1 0,-1 1 1,1-1-1,-1 1 0,14-1 0,-24 3 2,1 0-1,-1 0 1,1 0-1,0 0 1,0 0-1,0 0 1,-1 1-1,-3 3 1,-9 3-147,-20 8 49,0 2 0,1 1 0,2 2-1,-48 37 1,42-21 126,2 1 0,1 2-1,2 1 1,2 2 0,-26 46 0,55-84 10,0 0 0,0 1 1,1-1-1,-1 1 0,1-1 0,0 1 1,1 0-1,0-1 0,-2 12 0,3-16-3,0-1-1,0 1 0,0-1 1,1 1-1,-1-1 0,0 1 0,0-1 1,0 1-1,0-1 0,1 1 0,-1-1 1,0 1-1,0-1 0,1 0 0,-1 1 1,0-1-1,1 1 0,-1-1 0,0 0 1,1 1-1,-1-1 0,1 0 1,-1 0-1,0 1 0,1-1 0,-1 0 1,1 0-1,-1 0 0,1 1 0,-1-1 1,1 0-1,-1 0 0,1 0 0,-1 0 1,1 0-1,-1 0 0,1 0 1,-1 0-1,1 0 0,-1 0 0,1 0 1,-1 0-1,1-1 0,-1 1 0,1 0 1,0-1-1,25-9 73,-2-5-69,-1 0 1,0-2-1,26-25 0,-25 21-37,51-45 45,-3-4 1,75-94-1,-129 139-42,-1-1 0,-1-1 0,-1 0 1,-1-1-1,-2 0 0,13-42 0,33-182 69,-50 210 19,-4 23-71,0 5-106,-2-1 1,1 0-1,-2 1 1,0-1-1,0 0 1,-3-15-1,2 29 97,0 1-1,0-1 1,0 1-1,0-1 1,0 1-1,0-1 0,0 1 1,0-1-1,-1 1 1,1-1-1,0 1 1,0-1-1,-1 1 0,1 0 1,0-1-1,-1 1 1,1 0-1,0-1 0,-1 1 1,-6 2-469,5-1 435,1 1-1,-1 0 0,1 0 1,-1 0-1,1 0 0,-2 4 1,-9 22-64,-14 54 1,6-14 54,15-53 51,-90 247 455,83-231-354,1 1 0,-13 65 0,21-84-24,1 1-1,1 0 0,1 0 1,0 0-1,0 0 0,1 0 1,1 0-1,1 0 0,7 24 1,-8-32-30,1 1 0,0-1 0,0 0 0,0 0 0,1 0-1,0-1 1,0 1 0,10 9 0,-11-13-23,-1 0 0,0 0 1,0-1-1,1 1 0,-1-1 0,1 0 0,-1 1 0,1-1 0,0 0 0,-1 0 0,1-1 0,0 1 0,0-1 1,0 1-1,-1-1 0,1 0 0,0 0 0,0 0 0,0 0 0,0-1 0,-1 1 0,1-1 0,5-1 0,3-3 13,-1 0-1,-1-1 0,1 0 0,-1 0 0,0-1 0,9-9 0,7-5 31,208-135 150,-156 108 186,-70 44-342,0-1 0,0 0-1,10-10 1,-17 15-51,1 0 0,-1 0 0,0 0 0,0-1 0,1 1 0,-1 0 0,0 0 0,0-1 0,1 1 0,-1 0 0,0 0-1,0-1 1,0 1 0,0 0 0,1 0 0,-1-1 0,0 1 0,0 0 0,0-1 0,0 1 0,0 0 0,0-1 0,0 1 0,0 0 0,0-1 0,0 1 0,0 0 0,0-1 0,0 1 0,0 0-1,0-1 1,0 1 0,0 0 0,0-1 0,0 1 0,-1 0 0,1 0 0,0-1 0,0 1 0,0 0 0,-1 0 0,1-1 0,0 1 0,-1 0 0,0-1-20,0 0-1,0 1 1,-1 0 0,1-1 0,-1 1 0,1 0 0,0-1 0,-1 1-1,1 0 1,-2 0 0,-11 1-43,0 1 0,0 0 0,1 1 0,-1 0 0,1 1 0,-1 1 0,1 0 0,1 0 0,-1 2 0,1-1 0,0 2 0,0 0 0,-12 10-1,11-5 58,1 1-1,0 0 0,0 1 0,2 0 0,0 0 0,0 1 0,-12 31 0,3 1 212,-18 76 0,31-103-47,2 1-1,1-1 1,1 1 0,0 23-1,2-44-137,0 0 0,0 0 0,0 0 0,0 0 0,0 0 0,0 0 0,1 0 0,-1 0-1,0 0 1,1 0 0,-1 0 0,0 0 0,1 0 0,0 0 0,-1 0 0,2 2 0,-1-3 1,-1 0 0,1 1 0,-1-1 0,1 0 0,-1 1 1,1-1-1,0 0 0,-1 0 0,1 1 0,0-1 0,-1 0 0,1 0 0,-1 0 0,1 0 0,0 0 1,-1 0-1,1 0 0,0 0 0,-1 0 0,2-1 0,0 1-3,0-1-1,1 0 1,-1 0 0,0 0-1,0 0 1,0-1 0,0 1-1,0 0 1,-1-1 0,1 0-1,0 1 1,-1-1 0,3-3-1,3-6 7,-2 0-1,7-16 1,-2 4 55,81-191-209,-60 154 78,-23 46 2,0 0 0,-1-1 0,9-24 0,-16 36-236,-3 5 114,-2 8 77,0 7 92,2-1 0,0 1 0,1 0 0,1 0 0,0 0-1,1-1 1,1 1 0,4 23 0,-2-29 22,-1 0 0,1 1-1,1-1 1,0-1 0,1 1 0,0 0-1,0-1 1,1 0 0,1 0 0,-1-1-1,12 12 1,-14-17 22,0 0 1,1 1-1,0-1 0,0-1 1,0 1-1,0-1 0,1 0 0,-1 0 1,1 0-1,0-1 0,0 0 1,-1 0-1,2 0 0,-1-1 0,0 0 1,0 0-1,0-1 0,0 0 1,1 0-1,-1 0 0,0-1 0,8-1 1,-3-1-33,-1 0 1,1 0-1,-1-2 1,0 1-1,0-1 1,-1 0-1,0-1 1,1 0-1,-2-1 1,1 0-1,8-9 1,6-9 88,-2 0 1,24-39-1,-27 38 10,1-3 88,-1 0 0,25-58 0,-40 78-192,-1 1 0,0-1 0,0 1 0,0-1 0,-2 0 0,1 0 0,-1 1 0,0-1 0,-3-15 0,2 20-46,0 0 1,0 0-1,-1 0 1,0 0-1,1 0 1,-2 1-1,1-1 0,-3-4 1,1 4-46,4 3-75,10 10 22,4 0 128,24 14-1,-4-4-72,-30-17 78,0 1 0,0 0 1,-1-1-1,1 1 0,0 1 1,-1-1-1,0 1 0,0-1 1,0 1-1,0 0 0,-1 0 1,1 0-1,-1 0 0,0 1 1,0-1-1,0 0 0,-1 1 1,0 0-1,0-1 0,0 1 1,0 0-1,-1-1 0,0 10 1,0 135 122,0-148-108,0 0 0,0 0 0,0 0 0,0 0 0,0 0 0,0 0 0,1 0 0,-1 0 0,0 0 0,1 0 0,-1 0 1,0 0-1,1 0 0,-1 0 0,1 0 0,-1 0 0,1-1 0,0 1 0,-1 0 0,1 0 0,0-1 0,0 1 0,-1 0 0,1-1 0,0 1 0,0-1 0,0 1 1,0-1-1,0 1 0,0-1 0,-1 0 0,1 1 0,0-1 0,0 0 0,0 0 0,0 0 0,0 0 0,0 0 0,0 0 0,0 0 0,0 0 0,0 0 1,0 0-1,2-1 0,3 0 8,1-1 0,0 0 0,-1 0 0,0-1 1,10-4-1,103-64 252,-20 11-443,59-29 35,-156 88 150,-1 0 0,1 0 0,-1 1 0,1-1 0,0 0 0,-1 1 0,1-1 0,0 1 0,-1 0 0,1 0 0,0 0-1,2 0 1,-3 0-3,0 0-1,0 1 0,0-1 0,-1 0 0,1 1 0,0-1 0,0 1 0,-1-1 0,1 1 1,0 0-1,-1-1 0,1 1 0,-1 0 0,1-1 0,-1 1 0,1 0 0,-1-1 0,1 1 1,-1 0-1,0 0 0,1 0 0,-1 0 0,0-1 0,0 1 0,0 0 0,0 0 1,1 0-1,-1 1 0,0 6-15,1-1 1,-1 1 0,-1 0-1,0 0 1,-1 10 0,-3 18 96,4 90 182,2-106-300,1 0 0,1 0 0,1 0 0,7 23 0,-11-42 50,0 0 0,1 0 0,-1 1 0,1-1 0,-1 0 0,1 0 0,-1 0 0,1 0 0,0 0 0,-1 0 0,1 0 0,0 0 0,0 0 0,0-1 0,1 2 0,-1-2-6,-1 1 0,1-1 0,-1 0 0,1 0 1,-1 0-1,1 0 0,-1 0 0,1 0 0,-1 0 0,1 0 1,-1 0-1,1 0 0,-1 0 0,1 0 0,-1-1 1,1 1-1,-1 0 0,1 0 0,-1 0 0,1-1 1,-1 1-1,1 0 0,-1-1 0,1 1 0,2-3 20,0 0-1,0 0 1,-1-1 0,0 1-1,1-1 1,-1 1-1,3-7 1,29-67 158,27-52-51,-59 126-140,0-1 0,0 1 0,0 0 0,0 0 0,0 1 0,5-5 0,-7 7 1,0 0 0,0 0 0,1-1 0,-1 1 0,0 0 0,0 0 0,0 0 0,0 0 0,1 0 0,-1 0 0,0-1 0,0 1 0,0 0 0,1 0 0,-1 0 0,0 0 0,0 0 0,1 0 0,-1 0 0,0 0 0,0 0 0,0 0-1,1 0 1,-1 0 0,0 0 0,0 0 0,1 0 0,-1 0 0,0 1 0,0-1 0,0 0 0,1 0 0,-1 0 0,0 0 0,0 0 0,0 0 0,0 1 0,1-1 0,-1 0 0,0 0 0,0 0 0,0 0 0,0 1 0,0-1 0,1 0 0,-1 0 0,0 0 0,0 1 0,0-1 0,0 0 0,0 0 0,0 1 0,0-1 0,0 0 0,0 0 0,0 0 0,0 1 0,0-1 0,0 0 0,0 0 0,0 1 0,1 19-38,-1-18 29,-17 237-261,-19 3 264,30-204-27,3-17 32,-32 174 14,24-148 24,-2-1 0,-21 50-1,26-77 22,-1 0-1,0-1 0,-2 0 1,0-1-1,-1 0 0,-23 26 1,29-37-30,0 0 1,0-1-1,0 0 1,-1 0-1,0 0 1,0-1-1,0 0 1,-1 0-1,1 0 1,-1-1-1,0-1 1,0 1-1,0-1 1,0-1-1,0 1 1,0-1-1,-1-1 1,-16 0-1,21-1-14,0 1 1,0-1-1,0 0 1,0 0-1,0-1 1,0 1-1,0-1 1,0 0-1,0 0 0,1 0 1,-1-1-1,-4-3 1,3 1-13,1 0 0,-1 0 0,1 0 0,0 0 0,1-1 0,-1 1 0,-3-9 0,0-3-22,1 0 1,1-1-1,0 1 0,-3-34 0,5 28-1,1 0-1,1 0 0,1 1 0,1-1 0,5-34 0,-3 45-20,0 0 0,0 1 0,1-1 0,0 1 0,1 0 1,0 1-1,1-1 0,0 1 0,1 0 0,0 0 0,0 1 0,13-12 0,-5 7 39,0 2 1,1 0 0,0 1 0,1 1-1,35-17 1,-27 17 128,1 1 0,0 1-1,46-7 1,4 7-396,1 3-1,88 6 1,-57 1-1572,-32-5-2817,-12 1-924,-21 3-1459,-33-1 5679,34 0-2977,-31-2 2938,0-1-1,17-6 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45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1338 6560,'-33'22'2117,"32"-21"-2035,0-1-1,0 1 1,1-1 0,-1 1-1,0 0 1,1-1 0,-1 1-1,1 0 1,-1-1 0,0 1-1,1 0 1,0 0 0,-1-1-1,1 1 1,-1 0 0,1 0-1,0 0 1,0 0 0,-1 0-1,1 0 1,0-1 0,0 1 0,0 0-1,0 0 1,0 0 0,0 0-1,0 0 1,1 1 0,-1-1 75,0-1 0,1 1 0,-1 0 0,1 0 0,-1-1 1,1 1-1,-1 0 0,1-1 0,0 1 0,-1-1 1,1 1-1,0-1 0,-1 1 0,1-1 0,0 1 1,0-1-1,-1 1 0,1-1 0,0 0 0,0 0 1,0 1-1,1-1 0,9 1 218,0-1 1,0 0-1,0-1 0,0 0 1,-1-1-1,1 0 1,0 0-1,-1-1 0,1-1 1,-1 0-1,0 0 1,16-10-1,-8 2-139,0 0 1,0-1-1,-1-1 1,-1-1-1,19-21 0,96-133 874,-62 76-673,-67 91-421,145-194 830,-19-5-348,-61 81-64,107-210 1255,-172 325-1640,19-48 585,-19 48-571,-1-1-1,0 0 1,0 1-1,0-1 1,-1 0-1,1 0 1,-2-7 0,1 11-55,0 1 0,0-1 0,0 1 0,-1-1 1,1 1-1,0-1 0,-1 1 0,1-1 1,-1 1-1,0-1 0,1 1 0,-1 0 0,0 0 1,0-1-1,0 1 0,0 0 0,0 0 1,0 0-1,0 0 0,0 0 0,0 0 0,0 0 1,-1 0-1,1 0 0,0 1 0,-1-1 1,1 1-1,-1-1 0,1 1 0,-1-1 0,1 1 1,-1 0-1,1-1 0,-1 1 0,-2 0 1,-3 1 3,0 0 1,0 0-1,0 0 1,0 1-1,0 0 1,-10 5-1,4-2 28,1 1-1,0 0 0,0 1 0,1 1 1,0-1-1,0 2 0,1-1 0,0 2 1,0-1-1,1 1 0,1 1 0,0 0 1,-8 12-1,-9 21 72,1 2-1,-29 79 1,-21 106 266,60-175-314,3 1 0,3 0 0,1 0 1,4 1-1,3 61 0,7-10 15,-5-96 22,0 0 0,1-1 0,0 1 0,1-1 0,0 0 0,9 17 0,-12-27-83,0 0 0,1 1-1,-1-1 1,1 0-1,0 0 1,0 0-1,0 0 1,0 0 0,0-1-1,0 1 1,0-1-1,1 1 1,-1-1 0,0 0-1,1 0 1,-1 0-1,1 0 1,0 0-1,-1 0 1,1-1 0,0 1-1,-1-1 1,1 0-1,0 0 1,-1 0-1,1 0 1,0 0 0,-1-1-1,4 0 1,7-2 1,1-1 0,-1-1-1,0 0 1,19-11 0,-32 16-18,258-162-69,-101 48 174,34-23-34,28 1 153,-216 134-211,-1 1 0,1-1 1,-1 1-1,0-1 0,0 0 1,1 0-1,-1 0 0,0 0 1,-1 0-1,1-1 0,2-2 1,-4 4-15,0 1-1,0 0 1,0-1 0,0 1 0,0-1 0,0 1 0,0 0 0,0-1 0,0 1-1,0-1 1,0 1 0,0 0 0,0-1 0,0 1 0,0-1 0,0 1-1,-1 0 1,1-1 0,0 1 0,0-1 0,0 1 0,-1 0 0,1 0-1,0-1 1,-1 1 0,1 0 0,0-1 0,-1 1 0,1 0 0,0 0 0,-1-1-1,1 1 1,0 0 0,-1 0 0,1 0 0,0 0 0,-1 0 0,1-1-1,-1 1 1,1 0 0,0 0 0,-1 0 0,1 0 0,-1 0 0,1 0 0,-1 0-1,-2 0-12,0 0 0,0 0 0,0 0 0,0 0-1,-6 1 1,-5 3-20,0 1-1,1 0 1,-1 1 0,1 1 0,0 0-1,-22 16 1,5 1-70,-41 40 0,41-33 60,2 2 0,1 2 1,2 0-1,2 1 0,1 2 0,1 0 0,3 1 0,-26 77 0,42-109 77,-1 1-1,1 0 1,1 0-1,0 0 1,0 0-1,0 10 0,2-15-28,-1 0 0,0 0 0,1 0 0,-1 0 0,1 0-1,0 0 1,0-1 0,0 1 0,0 0 0,1 0 0,-1-1 0,1 1-1,-1-1 1,1 1 0,0-1 0,0 0 0,0 0 0,0 0 0,4 3-1,-4-4 7,0 0-1,-1 0 1,1 0-1,0-1 0,1 1 1,-1 0-1,0-1 0,0 1 1,0-1-1,0 0 1,0 0-1,0 0 0,1 0 1,-1 0-1,0 0 0,0 0 1,0-1-1,0 1 1,0-1-1,0 0 0,0 0 1,0 1-1,0-1 1,0 0-1,0-1 0,0 1 1,0 0-1,2-3 0,4-3 7,0 0 0,-1-1 0,0 0 0,12-16 0,-5 2-6,-1 0 0,15-38 0,15-53-280,-17 40 137,-15 46 124,-4 12 42,-1-1-1,0 0 1,-1 0-1,-1 0 1,-1-1-1,3-27 1,-6 41-39,0-1 0,-1 1 0,1 0 0,-1 0 0,1-1 0,-1 1 0,-2-5 0,3 8-7,0 0 0,-1-1-1,1 1 1,0-1 0,0 1 0,-1-1 0,1 1-1,0 0 1,-1-1 0,1 1 0,-1 0-1,1-1 1,0 1 0,-1 0 0,1-1-1,-1 1 1,1 0 0,-1 0 0,1 0 0,-1-1-1,0 1 1,0 0-2,1 0 1,-1 0-1,0 1 0,0-1 0,1 0 1,-1 0-1,0 1 0,0-1 0,1 0 1,-1 1-1,0-1 0,1 1 1,-1-1-1,0 1 0,1-1 0,-1 1 1,1-1-1,-2 2 0,-2 4 21,-1 0 0,1 0 1,1 0-1,-1 1 0,1-1 0,0 1 0,0 0 0,1 0 0,0 0 1,-1 11-1,-1 3 62,2 1 0,0 27 0,3-15-44,5 44 0,-3-63 3,-1-1-1,2 1 1,0-1 0,1 0-1,10 22 1,-13-33-11,0 1-1,-1-1 0,1 0 1,1 0-1,-1 0 1,0 0-1,1 0 0,-1-1 1,1 1-1,0-1 1,0 0-1,0 0 1,0 0-1,0 0 0,1 0 1,-1 0-1,0-1 1,1 0-1,-1 0 1,1 0-1,0 0 0,-1 0 1,1-1-1,0 0 1,-1 1-1,1-1 1,4-1-1,11-1 21,-1-1 1,0-1-1,-1 0 1,1-1-1,-1-1 0,0-1 1,0 0-1,-1-2 0,25-15 1,11-12 80,65-59 1,-99 79-56,150-133 125,-146 126-296,-18 18 111,1 0 0,0 0 0,10-7 0,-15 11-2,0 1 1,1 0-1,-1 0 0,0 0 1,0 0-1,0 0 1,0 0-1,0 0 0,0 0 1,1 0-1,-1 0 1,0 0-1,0 0 1,0 0-1,0 0 0,0 0 1,1 0-1,-1 0 1,0 0-1,0 0 1,0 0-1,0 0 0,0 0 1,0 0-1,1 0 1,-1 0-1,0 0 0,0 0 1,0 0-1,0 0 1,0 0-1,0 0 1,1 0-1,-1 0 0,0 1 1,0-1-1,0 0 1,0 0-1,0 0 0,0 0 1,0 0-1,2 9-35,-3 10-43,1-18 78,-2 12-57,-6 22 0,0-6 27,-9 60 18,-17 66 45,28-131 91,1 0 1,-4 43-1,9-64-110,0-1 0,0 1 0,0-1 0,0 1-1,1-1 1,-1 1 0,1 1 0,-1-3-10,0-1 0,1 1 0,-1-1 1,0 1-1,0-1 0,1 1 0,-1-1 0,0 0 0,1 1 0,-1-1 1,1 1-1,-1-1 0,0 0 0,1 0 0,-1 1 0,1-1 1,-1 0-1,1 0 0,-1 1 0,1-1 0,-1 0 0,1 0 0,-1 0 1,1 0-1,-1 0 0,1 0 0,-1 1 0,1-1 0,-1-1 1,1 1-1,-1 0 0,1 0 0,-1 0 0,1 0 0,-1 0 0,1 0 1,-1 0-1,1-1 0,-1 1 0,1 0 0,-1 0 0,0-1 1,1 1-1,2-2-1,1 0 0,-1 0 1,0-1-1,-1 1 0,1-1 1,0 1-1,-1-1 1,1 0-1,-1 0 0,2-3 1,21-38 23,-12 18-22,1 2-49,2-1 1,0 2-1,2 0 0,21-21 0,-24 29 9,1 1-1,-1 1 0,2 1 0,0 0 0,0 1 1,30-13-1,-43 22 28,0 0 3,0 0 0,0 1 1,0-1-1,0 1 1,1 0-1,7-2 1,-11 3 3,1 1 0,-1-1 1,0 0-1,0 0 1,0 0-1,0 1 1,0-1-1,0 1 1,0-1-1,0 1 0,0-1 1,0 1-1,0-1 1,0 1-1,0 0 1,0 0-1,0-1 0,0 1 1,-1 0-1,1 0 1,0 0-1,-1 0 1,1 0-1,0 0 1,-1 0-1,1 0 0,-1 0 1,0 0-1,1 0 1,-1 0-1,0 1 1,0 0-1,2 12-18,0 0 0,-1 0 0,-1 0 0,0-1 0,-1 1 0,-4 20 0,0-7-17,-2 1-1,0-1 1,-20 44 0,-46 78 220,18-38-53,6-2-65,-71 140-25,112-235-30,-2-1 1,1 0-1,-2 0 1,-22 22-1,27-30-26,0 1 0,-1-2 0,1 1 0,-1-1 0,0 0 0,0 0 0,0-1 0,0 0 0,-1-1 0,1 1-1,-1-1 1,-9 1 0,14-3-16,-1 0 0,0 0 0,0 0 1,0 0-1,0-1 0,0 1 0,0-1 0,1 0 0,-1 0 0,0-1 0,1 1 0,-1-1 0,1 0 0,-1 0 0,1 0 0,0 0 0,0 0 0,0-1 0,0 0 0,0 1 0,0-1 0,1 0 0,-5-7 0,1 0-28,0-1 0,1 0 0,0 0 0,0 0-1,1-1 1,-3-16 0,4 12 36,0 1 0,2-1 1,0 1-1,0-1 0,2 0 0,0 1 0,1-1 0,0 1 0,1 0 1,1-1-1,0 1 0,1 1 0,1-1 0,9-16 0,-2 7-14,1 0 0,2 1 0,0 1 0,1 1 0,2 0-1,0 2 1,29-24 0,-35 33 6,0 1 0,1 1 0,0 0 0,0 0 0,1 2 0,30-10 0,98-16 12,-97 23 148,26-4-56,143-35-97,-191 40 61,0-1 0,0 0 1,-1-2-1,0 0 0,-1-2 0,32-23 1,-40 25 15,0-1-1,0 0 1,-2-1 0,1-1 0,17-25 0,-26 32-27,0 1 0,-1-1 0,0 1 1,0-1-1,0 0 0,-1 0 0,0 0 0,-1-1 1,1 1-1,-1 0 0,-1-1 0,1 1 1,-2 0-1,1-1 0,-1 1 0,-2-14 0,2 16-21,-1 0-1,1 1 0,-1-1 0,0 1 0,0-1 1,0 1-1,0 0 0,-1 0 0,0 0 0,-5-6 1,5 8-11,1 0 1,0 0-1,0 1 1,0-1-1,-1 1 1,1 0-1,-1 0 1,1 0-1,-1 0 1,1 0-1,-1 0 1,0 1-1,1-1 1,-1 1-1,0 0 1,1 0-1,-1 0 1,0 0-1,0 0 1,1 0-1,-4 2 1,-3 0-13,0 1 0,0 0 0,0 1 0,0 0 0,1 0 0,-1 1 0,1 0 0,1 1 0,-1-1 0,1 1 0,0 1 0,0 0 0,0 0 0,1 0 0,-8 12 1,4-3 62,0 1 1,1 0-1,1 0 1,0 0 0,1 1-1,-7 33 1,11-40-21,2 1 1,-1-1-1,1 1 1,1-1-1,0 1 1,1 0-1,0-1 1,0 1-1,2-1 1,-1 1-1,1-1 1,1 0-1,0 0 1,7 12-1,-8-16-1,1-1-1,1 1 1,-1-1-1,1 0 1,0 0-1,0 0 1,1-1-1,0 0 0,0 0 1,0 0-1,1-1 1,-1 0-1,1 0 1,0 0-1,0-1 1,0 0-1,1-1 1,-1 1-1,1-2 1,-1 1-1,1-1 1,9 1-1,0-2 0,0-1-1,0 0 0,0-2 0,-1 0 1,1 0-1,0-2 0,-1 0 1,31-14-1,4-7 42,59-40 0,-107 64-57,119-81-14,1 0-12,-121 81 22,0 1 1,0 0-1,0 0 1,0 0 0,0 0-1,0 0 1,1 0-1,-1 0 1,0 1 0,1-1-1,-1 1 1,3-1-1,-4 2 10,1-1-1,-1 0 1,0 1-1,0-1 0,0 1 1,0-1-1,0 1 1,0 0-1,0-1 1,0 1-1,0 0 0,0 0 1,0 0-1,0 0 1,0 0-1,0 0 1,-1 0-1,1 0 0,0 0 1,-1 0-1,1 0 1,-1 0-1,0 0 1,1 3-1,8 22 37,-2 1 0,5 33-1,-7-29 5,17 52-1,-18-72-44,1 0 1,0 0 0,0-1 0,1 0-1,0 0 1,10 11 0,-11-15-8,1 0 0,0 0-1,1 0 1,-1-1 0,1 0 0,0 0 0,0-1-1,1 0 1,12 5 0,-1-2-90,1-2 0,0 0 0,1-1 1,-1-1-1,36 1 0,-22-4-988,0-2-1,54-8 1,-73 7-82,-1-1 1,1 0 0,-1-1-1,0-1 1,0 0 0,-1 0-1,1-2 1,-1 0 0,22-18-1,51-49-8291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46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225 688 7136,'-1'-3'331,"0"0"-92,1 1 1,-1 0-1,1-1 1,0 1-1,0-1 1,0 1-1,0-1 1,0 1-1,0 0 1,1-1-1,0-2 1,0 1 392,-1 0 0,1-1 0,-1 1 0,0-1 1,0 1-1,0-1 0,-1 1 0,1-1 0,-2-3 0,2 6-506,-1 1-1,1 0 1,-1 0-1,1 0 1,-1 0-1,1-1 1,-1 1-1,1 0 1,-1 0-1,0 0 1,0 0-1,1 0 1,-1 1-1,0-1 1,0 0-1,0 0 1,0 0-1,0 1 1,0-1-1,0 0 1,0 1-1,-1-1 1,1 1-1,0 0 1,0-1-1,0 1 1,-1 0-1,1 0 1,0-1-1,0 1 1,0 0-1,-1 0 1,1 1-1,0-1 1,0 0-1,-1 0 1,1 0-1,-1 1 1,-3 1 38,0 0 0,1 0 1,0 1-1,-1-1 0,1 1 1,0 0-1,0 0 0,0 0 0,1 1 1,-6 5-1,-4 6 260,-13 22 1,10-13-243,2 1 0,1 1 0,1 0 0,1 1 1,-9 31-1,18-49-120,0 0 0,0-1 0,1 1 0,0 0 1,1 0-1,0 0 0,0-1 0,1 1 0,1 9 0,-1-14-4,0 0 0,0-1 0,0 1 0,1 0 0,-1-1-1,1 1 1,0-1 0,0 0 0,0 0 0,0 1 0,1-1 0,-1-1 0,1 1 0,0 0 0,0-1-1,0 1 1,0-1 0,0 0 0,0 0 0,1 0 0,-1 0 0,1-1 0,4 2 0,-2-2-27,0 1 0,0-2 1,0 1-1,0-1 0,0 1 1,0-2-1,0 1 1,-1-1-1,1 0 0,0 0 1,0 0-1,0-1 1,-1 0-1,1 0 0,-1-1 1,1 1-1,-1-1 1,7-5-1,-2 1 6,-1 0 1,0-1-1,0 0 1,0-1-1,-1 0 1,0 0-1,-1 0 0,8-15 1,-7 10-25,0-1 1,-1 0-1,-1 0 1,-1 0-1,0-1 1,-1 0-1,-1 0 1,0 0-1,-1 0 1,-1-1-1,0 1 1,-1 0-1,-1-1 1,-1 1-1,0 0 1,-6-22-1,6 32-36,0 1 0,0 0 1,0 0-1,-1-1 0,1 2 0,-1-1 0,-1 0 0,1 0 0,-1 1 0,-3-4 1,6 7 4,-1 0 1,1 0 0,0 0 0,0 0 0,0 0 0,-1 1 0,1-1 0,0 1 0,0-1 0,-1 1 0,1-1 0,-1 1 0,1 0 0,0-1 0,-1 1 0,1 0 0,-3 0 0,2 1 4,1-1 0,-1 1 1,0 0-1,1-1 0,-1 1 0,1 0 0,-1 0 0,1 0 0,-1 0 1,1 0-1,0 0 0,-1 1 0,1-1 0,0 0 0,0 1 1,0-1-1,-2 3 0,-2 5 17,0 0 0,0 0 0,1 1-1,0-1 1,1 1 0,0 0 0,0 0 0,1 0 0,1 1 0,0-1 0,0 0 0,1 14 0,0-17 19,1 0 0,-1-1 0,2 1 0,-1 0 0,1-1 0,0 1 0,0-1 0,0 0 0,1 1 0,0-1 0,1-1 0,-1 1 0,1 0 0,0-1 1,1 0-1,-1 1 0,1-2 0,0 1 0,10 7 0,-10-10 36,0 1 1,0-1 0,1 1-1,-1-2 1,1 1 0,-1 0-1,1-1 1,0 0 0,0-1-1,0 1 1,-1-1 0,1 0-1,0-1 1,0 1-1,10-3 1,-5 0 11,0 0 0,-1 0-1,1-1 1,-1-1 0,0 1-1,0-2 1,12-8 0,-2-2 5,0-1 0,-2 0 1,0-2-1,30-39 0,50-93 351,-89 138-366,13-26 0,-2 0 0,19-51 0,18-86-57,-13 10 113,-44 163-92,3-5 7,-2 17-180,-5 47 151,-1-1-1,-21 88 1,11-70-48,-116 478 120,92-415-69,-55 189 14,81-277 49,9-32 86,0 0 0,-1-1-1,0 1 1,-13 23 0,12-30 96,1-8-76,5-3-155,-1 1 0,1-1 0,-1 0 0,1 1 0,0-1 0,-1 1 0,1-1 0,0 0-1,0 0 1,0-2 0,1-19 0,1 1-1,1-1 0,1 1 1,1 0-1,1 1 1,1-1-1,18-40 0,10-5-47,46-67-1,-26 46-26,63-96 191,-96 154-846,2 0 0,1 2 0,49-44 0,-71 69 127,1 0 0,0 1 0,0-1 0,0 1 0,0 0 0,0 0 0,1 0 0,-1 0 0,0 1 0,1 0 0,-1 0 0,1 0 0,0 0 0,-1 1 0,1 0 0,-1 0 0,1 0 0,7 1 0,33 5-8403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48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1391 4480,'-15'4'641,"10"-2"-470,1-1-1,0 0 1,0 1-1,0 0 1,0 0-1,0 0 1,-6 5-1,7-5 149,0 0 0,0 1 0,1-1 0,-1 1 0,1 0 0,0 0 0,-1 0 0,1 0-1,-3 6 1623,15-6 704,-5-2-2331,0-1 1,-1 0-1,1 0 1,0-1-1,0 1 1,-1-1-1,1 0 1,-1-1 0,1 1-1,-1-1 1,5-2-1,1 0 76,0-2-1,-1 1 1,0-2 0,9-7-1,2-4 26,-1 0 0,-1-2 0,21-28 0,44-75 533,-48 70-537,138-214 1346,-15-5-186,-127 213-606,-26 47-708,-14 21-364,-21 44 166,2 1 1,2 1 0,2 1-1,-24 91 1,30-79 243,3 0-1,3 1 1,-6 139 0,18-195-167,0 0 1,1 1-1,1-1 1,5 21-1,-6-32-111,-1 0-1,1 0 0,0 0 0,-1 0 0,1 0 0,0 0 1,0 0-1,1 0 0,-1-1 0,0 1 0,0 0 0,1-1 1,-1 1-1,1-1 0,0 0 0,-1 1 0,1-1 0,0 0 1,0 0-1,0 0 0,0 0 0,0 0 0,0-1 1,0 1-1,0-1 0,0 1 0,0-1 0,0 0 0,0 1 1,3-1-1,2-1-1,-1 0-1,1 0 1,0-1 0,-1 1 0,0-2 0,1 1-1,-1 0 1,11-7 0,-2-1 2,0 0 0,0 0 0,13-14 0,41-43 3,-33 30-74,116-125-45,-122 126 103,-2-1 0,45-77 0,29-91 12,53-94 106,38-56 825,-184 332-802,-9 11-42,-1 12-105,1 0-1,0 0 0,0-1 0,0 1 0,0 0 0,-1 0 0,1 0 0,0-1 0,0 1 0,-1 0 0,1 0 1,0 0-1,0 0 0,-1 0 0,1 0 0,0-1 0,0 1 0,-1 0 0,1 0 0,0 0 0,0 0 0,-1 0 1,1 0-1,0 0 0,-1 0 0,1 0 0,0 0 0,0 0 0,-1 0 0,1 0 0,0 1 0,-1-1 0,1 0 1,0 0-1,-6 2-23,1 1-1,0-1 1,0 1 0,0 0 0,0 0 0,-7 6-1,-26 27-211,33-31 230,-11 13-27,0 1 0,1 0 0,1 1 0,-23 42 0,-32 93 1,29-58-90,-8-4 122,-68 101 1,-2 1 455,4 34-164,114-229-295,-8 20-30,0-1-1,-5 27 0,11-39 1,0-1-1,0 1 0,-5 8 0,1-2-106,4-6 314,5-8 284,5-10-233,41-71-97,-28 44-148,33-44 0,-21 39-83,3 2 0,0 1-1,61-49 1,-93 86 79,0-1 0,1 1 0,-1 0 0,1 0 0,0 0 0,0 1 0,6-3 0,-10 5 10,0 0 0,0 0 0,0 0 0,-1 0 0,1 0 0,0 1 0,0-1 0,0 0 1,0 0-1,0 0 0,0 1 0,0-1 0,-1 1 0,1-1 0,0 0 0,0 1 0,0-1 0,-1 1 0,1 0 0,0-1 0,-1 1 0,1 0 0,0-1 0,-1 1 0,1 0 1,-1 0-1,1-1 0,-1 1 0,1 0 0,-1 0 0,0 0 0,0 0 0,1 0 0,-1 0 0,0-1 0,0 3 0,2 2-25,-1 0 1,-1 0-1,1 0 0,-1 1 0,0 8 0,-4 75 110,4 0-1,14 119 1,-13-198-50,1 1 1,0-1-1,0 1 1,1-1-1,8 18 1,-10-25-24,0-1 0,1 0 0,-1 1 0,1-1 1,0 0-1,-1 0 0,1 0 0,0 0 0,0 0 1,0 0-1,1-1 0,2 3 0,-3-4 8,-1 1 0,1 0 0,0-1 0,0 1 0,0-1 0,1 1 0,-1-1 0,0 0 0,0 0 0,0 0 0,0 0 1,0 0-1,0-1 0,0 1 0,0-1 0,0 1 0,0-1 0,2-1 0,3-1-14,0-1 1,0 0 0,-1-1 0,1 0 0,-1 0-1,0 0 1,-1 0 0,6-8 0,-4 7-15,25-31 21,47-65-1,18-49 184,-89 138-172,-3 5-1,22-38 68,-25 41-87,0 1-1,0-1 1,-1 0 0,1 0 0,-1 1 0,0-1 0,0-10-1,-1 13 4,0 1-1,0-1 1,0 1-1,0 0 1,-1-1-1,1 1 0,0 0 1,-1-1-1,1 1 1,-1 0-1,0-1 1,1 1-1,-1 0 1,0 0-1,0 0 0,0 0 1,0 0-1,0 0 1,0 0-1,0 0 1,0 0-1,0 0 1,0 0-1,0 1 0,-1-1 1,1 0-1,0 1 1,0-1-1,-1 1 1,1-1-1,-1 1 1,1 0-1,-2 0 0,-2-1-28,0 0-1,-1 1 0,1 0 1,0 1-1,-1-1 0,1 1 0,-8 2 1,7-2-3,0 2-1,-1-1 1,1 1 0,0 0 0,0 0 0,0 0 0,0 1 0,1 0 0,0 0 0,-6 6 0,4-2 32,0 0 1,1 0 0,0 0 0,0 1-1,1 0 1,-4 10 0,0 2 14,1 1 0,1 0-1,1 1 1,1 0 0,-2 27 0,6-37-9,0 0 0,1 1 0,0-1 1,1 0-1,0 0 0,1 0 0,7 23 0,-6-28 4,-1-1-1,2 1 0,-1-1 0,1 0 1,0 0-1,0-1 0,1 1 0,0-1 1,0 0-1,1 0 0,0 0 1,0-1-1,0 0 0,7 5 0,-1-4 3,-1 0-1,1 0 1,0-1-1,23 6 1,50 7-331,-82-17 299,23 3-655,-1-1 0,1-1 0,28-2 0,-39-1-812,0 0 0,0-2 0,24-6 1,-33 7 779,-1 0 1,1 0-1,-1 0 0,0-1 1,1 0-1,-1 0 1,-1-1-1,1 1 1,0-1-1,-1 0 1,4-5-1,-2 1-412,0 0 0,0 0 0,-1-1 0,-1 1 0,6-14 0,11-35-3626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48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6 204 11872,'-5'-12'4416,"33"3"-3457,45-9-255,3 6 128,58-4-608,5-2 480,43-3-416,38-1-416,-13 1 64,18 4-3967,11 1 2207,-26-6-6080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50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427 21 5152,'2'-14'1599,"-2"13"-1550,0 1 0,1-1 0,-1 1-1,0 0 1,0-1 0,1 1 0,-1 0-1,0-1 1,1 1 0,-1 0 0,0-1 0,1 1-1,-1 0 1,0 0 0,1-1 0,-1 1-1,1 0 1,-1 0 0,0 0 0,1 0 0,-1-1-1,1 1 1,-1 0 0,1 0 0,-1 0 0,1 0-1,1 0 1772,2 0 563,3 2 2151,-8 6-4079,0-1-1,0 0 1,0 0 0,-1 0 0,-1 0-1,-2 6 1,-1 5-86,-153 391 4175,108-289-3419,-69 240 0,101-288-761,-37 132 173,30-99 93,25-97-306,2-8 112,6-16 187,-4 11-630,7-24 85,11-46 0,-12 38-89,14-36-1,-10 42-21,1 0-1,2 0 1,1 2-1,1 0 1,23-27-1,-27 39 33,0 1 0,2 0 0,0 1-1,0 1 1,2 0 0,0 2 0,0 0-1,1 1 1,22-10 0,-39 20-14,0 0-1,1 0 1,-1 0 0,0 1 0,0-1 0,1 1 0,-1-1-1,1 1 1,2 0 0,-4 0 13,0 0 0,-1 0 1,1 1-1,0-1 0,-1 0 0,1 1 0,0-1 1,-1 1-1,1-1 0,-1 1 0,1-1 0,-1 1 1,1-1-1,-1 1 0,1-1 0,-1 1 0,0 0 0,1-1 1,-1 1-1,0 0 0,0-1 0,1 1 0,-1 0 1,0-1-1,0 1 0,0 0 0,0-1 0,0 1 1,0 0-1,0 0 0,0-1 0,0 1 0,0 1 0,-1 13 10,-1 0-1,-1 0 0,0 0 1,-1 0-1,-7 17 0,-1 9 61,-14 43 230,13-46-246,1 1 0,2 0 1,-6 60-1,15-94-32,1-1-1,0 0 0,0 0 1,0 0-1,1 0 1,0 1-1,0-1 1,0 0-1,0 0 0,0 0 1,1 0-1,0-1 1,2 6-1,-2-6 6,1 0 0,0 0 0,-1-1 0,1 1 0,0-1-1,0 1 1,0-1 0,0 0 0,1 0 0,-1 0 0,1-1 0,-1 1 0,1-1 0,5 2-1,3-1-9,0 0-1,0 0 0,0-1 1,0-1-1,0 0 0,0 0 1,0-2-1,0 1 0,0-1 1,0-1-1,-1 0 0,1-1 1,19-9-1,11-7-54,-1-3 0,47-33 0,-75 47 39,235-145-12,-14 8-91,-179 112 140,26-18 152,-76 48-146,0 0 0,-1 0 1,1-1-1,-1 0 0,6-8 0,-9 12-35,0 0-1,-1 1 0,1-1 1,-1 0-1,1 0 0,-1-1 0,0 1 1,1 0-1,-1 0 0,0 0 1,0 0-1,0 0 0,0 0 1,0 0-1,0 0 0,0-3 0,0 4-12,-1-1-1,1 0 0,-1 0 0,0 0 0,1 0 1,-1 1-1,0-1 0,1 0 0,-1 1 0,0-1 1,0 1-1,1-1 0,-1 1 0,0-1 1,0 1-1,0-1 0,0 1 0,0 0 0,0-1 1,0 1-1,0 0 0,0 0 0,-1 0 0,-5-1-16,-1 1 0,1-1 0,-1 2 0,1-1 0,-1 1 0,-11 3 0,1 0 3,-13 1-23,0 3 0,0 0 0,-39 17-1,50-16 17,0 1 0,1 0 0,0 2-1,1 0 1,-29 26 0,26-19 33,2 2-1,1 1 1,-27 39 0,-34 77-61,72-124 76,1 0-1,0 1 0,-5 20 1,9-26 11,1-1-1,-1 1 1,1 0 0,1-1 0,-1 1 0,2 0-1,0 9 1,-1-15-17,1-1-1,-1 0 1,1 0-1,0 0 1,-1 0-1,1 0 1,0-1-1,0 1 1,0 0-1,1 0 1,-1 0-1,0-1 1,0 1-1,1-1 1,-1 1-1,1-1 1,0 0-1,-1 1 1,1-1 0,0 0-1,0 0 1,0 0-1,0 0 1,0-1-1,0 1 1,0 0-1,0-1 1,3 1-1,5 0 14,-1-1-1,0 0 1,1 0 0,-1-1-1,11-2 1,-4 1-33,0-1 1,0-1 0,0-1-1,-1 0 1,1-1 0,-1-1-1,-1 0 1,1-1 0,-1 0-1,-1-1 1,0-1 0,0 0-1,-1-1 1,0-1 0,14-17-1,6-14-45,-2-1 0,-2-1 0,-2-2 0,35-86 0,-55 118-62,7-31 0,-13 45 100,1 0 1,-1 0-1,0 0 1,0 0-1,0 0 1,0 0-1,0 0 1,0 0-1,0 0 1,0 0-1,0 0 0,0 0 1,-1 0-1,1 0 1,0 0-1,-1 0 1,0-2-1,0 3 1,1-1 0,-1 1-1,1-1 1,-1 1-1,1 0 1,-1-1 0,1 1-1,-1 0 1,0-1-1,1 1 1,-1 0-1,0 0 1,1 0 0,-1 0-1,0-1 1,1 1-1,-1 0 1,0 0 0,1 0-1,-2 1 1,-1-1-12,0 1 0,0 0 0,0 0 0,0 0 0,0 0 0,0 0 1,0 1-1,0 0 0,1-1 0,-5 5 0,-7 6 55,2 1-1,-1 1 1,2 0-1,0 1 1,0 1-1,-13 27 1,12-18 7,0 2 1,2-1-1,-10 47 1,18-67-38,1 0 1,0 0-1,1 0 0,-1 0 1,1 0-1,1 0 1,-1 0-1,1 1 0,2 9 1,-1-12-2,-1 0 1,1-1-1,-1 1 1,1 0-1,0-1 1,0 1-1,1-1 1,-1 1-1,1-1 1,0 0-1,0 0 1,0 0-1,0-1 1,0 1-1,5 2 1,-3-2 5,0 0 1,0-1-1,0 0 1,0 0 0,1 0-1,-1-1 1,0 1-1,1-1 1,-1-1-1,1 1 1,-1-1-1,9 0 1,-6-1 1,0 0 0,0-1 1,-1 0-1,1 0 0,0-1 0,-1 0 1,13-7-1,4-5 24,-1-1 0,-1-1 0,38-38-1,-53 48-21,228-184 234,-114 99-191,-98 74-49,-1-1 1,0-1-1,-2-1 0,0-1 1,21-29-1,-16 10-4,-1-1-1,-2-1 1,17-49 0,34-141 87,-69 222-85,12-63-8,-15 68-29,-1 0 1,1 0 0,-1-1-1,0 1 1,-1 0-1,1 0 1,-1 0 0,0-1-1,-3-6 1,4 12 15,-1 0 0,0 0 0,1-1 0,-1 1 0,0 0 0,1 0 0,-1 0 0,0 1 1,0-1-1,0 0 0,0 0 0,0 0 0,0 0 0,0 1 0,0-1 0,0 1 0,0-1 0,0 1 0,0-1 1,0 1-1,-1-1 0,1 1 0,0 0 0,0 0 0,0 0 0,-1-1 0,1 1 0,-2 1 0,-2-1-7,0 1 1,0 0-1,1 0 0,-1 0 0,0 1 0,-5 2 0,-2 2 15,1 0 0,0 0 0,0 1 0,1 0-1,0 1 1,-17 18 0,-46 62-4,58-68 14,-145 206 88,138-189-74,1 1 1,2 1-1,1 1 1,-17 61-1,22-50 35,-11 82-1,21-110-8,2 1-1,0-1 1,2 1-1,0-1 0,2 1 1,5 22-1,-5-35-20,0-1-1,0 0 0,1-1 0,0 1 0,1-1 1,0 0-1,1 0 0,0 0 0,0-1 0,1 1 1,0-2-1,0 1 0,14 10 0,-11-11 1,0 0 1,0-1-1,1-1 0,0 1 0,0-2 0,0 1 1,0-2-1,1 0 0,0 0 0,0-1 0,20 2 1,-22-4-9,1 0 1,-1 0-1,1 0 1,-1-2-1,0 1 1,1-1-1,-1-1 0,0 0 1,0 0-1,-1-1 1,1 0-1,-1-1 1,1 0-1,-1 0 1,-1-1-1,1 0 1,-1-1-1,0 0 1,7-8-1,9-14-35,37-55 0,-29 35 40,99-117 192,19-28-69,-104 121-77,-4-2 1,-3-1 0,53-148-1,-86 209-120,-1 0-1,-1 0 0,0-1 1,-1 1-1,1-28 0,-3 42 45,-1 1 1,0-1-1,0 0 0,0 0 0,0 0 0,0 0 0,-1 0 0,1 0 0,0 0 0,0 0 1,0 0-1,-1 0 0,1 0 0,-1 0 0,1 0 0,-1 1 0,1-1 0,-1 0 1,1 0-1,-1 1 0,0-1 0,1 0 0,-1 1 0,0-1 0,0 0 0,1 1 0,-2-1 1,0 0-4,1 1 1,-1 0 0,1 0 0,-1 0 0,1 0 0,-1 1 0,1-1 0,0 0 0,-1 0 0,1 1 0,-1-1 0,1 1 0,0 0 0,-1-1 0,1 1 0,0 0 0,-1 0 0,1-1 0,-1 2 0,-8 7-25,1 1 0,0-1 1,1 1-1,0 1 0,0 0 0,1 0 0,-6 13 1,9-16 30,-111 199-141,15 17 174,15 32 204,-16 46-17,-33 35-108,109-277 61,-2-2 1,-61 99-1,86-155-161,-1 3 43,0 0 1,-1-1 0,0 1 0,-9 8-1,13-13-37,-1 0-1,1 1 1,-1-1-1,0 1 1,1-1 0,-1 0-1,0 1 1,1-1-1,-1 0 1,0 0-1,1 0 1,-1 1-1,0-1 1,0 0-1,1 0 1,-1 0 0,0 0-1,0 0 1,-1-1-1,2 1-2,-1-1-1,0 1 0,0-1 1,0 1-1,0-1 0,1 0 1,-1 0-1,0 1 1,0-1-1,1 0 0,-1 0 1,1 0-1,-1 0 0,1 1 1,-1-1-1,1 0 1,0 0-1,-1-2 0,-3-12-34,1 0 0,0-1 0,1 1-1,1-1 1,1-18 0,0 10 16,2-1 0,1 1-1,1-1 1,1 1 0,1 0 0,18-43-1,-11 36-28,2 0 0,2 1 0,1 1 0,30-39 0,-35 53 107,-1 0-1,2 1 0,28-23 0,-33 30-35,0 1-1,1 0 1,0 1 0,0 0-1,0 0 1,0 1-1,1 1 1,13-4 0,27 0-249,0 2 1,0 2 0,58 5 0,28-2-2969,-96-1-118,-17 1-228,35-5-1,-48 3 1436,0-1 0,0 0 0,12-5 0,37-13-3286,8-1 2362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53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1006 7040,'-24'1'2282,"23"-1"-2242,1 0-1,0 0 0,-1 0 0,1-1 1,0 1-1,-1 0 0,1 0 1,0 0-1,0 0 0,-1 0 0,1 0 1,0 1-1,-1-1 0,1 0 0,0 0 1,-1 0-1,1 0 0,0 0 1,0 0-1,-1 1 0,1-1 0,0 0 1,-1 0-1,1 0 0,0 0 1,0 1-1,0-1 0,-1 0 0,1 0 1,0 1-1,0-1 0,0 0 0,0 1 1,-1-1-1,1 0 0,0 0 1,0 1-1,0-1 0,0 0 0,0 1 1,0-1-1,0 0 0,0 1 0,0-1 1,0 0-1,0 1 0,0-1 1,0 0-1,0 1 0,0-1 0,0 0 1,1 1-1,-1 0 166,1 0 0,-1 0 0,1-1 0,0 1 0,-1 0 0,1 0 0,0-1 0,0 1 0,-1 0 0,1-1 0,0 1 0,2 0 0,2 1 197,0-1 0,1 0 0,-1 0 0,1-1 0,-1 1 0,1-1 0,-1-1 0,1 1 0,-1-1 0,6-1 0,2-1 17,0 0-1,-1-1 0,13-6 1,3-4 181,-1-1 0,-1 0 1,-1-2-1,27-23 0,87-89 917,-110 102-1326,18-21 1137,-47 48-1322,0 0 0,0 0 0,0 0 0,0 0 0,0 0 0,0 1 0,0-1 0,0 0 0,0 0 0,0 0 0,0 0 0,0 0 0,0 0 0,0 0 0,0 0 0,0 0 0,0 0 0,0 0 0,0 0 0,0 0 0,0 0 0,1 0 0,-1 0 0,0 0 0,0 0 0,0 0 0,0 0 0,0 0 0,0 0 0,0 0 0,0 0 0,0 0 0,0 0 0,0 0 0,0 0 0,0 0 0,0 0 0,0 0 0,0 0 0,0 0 0,0 0 0,0 0 0,0 0 0,0 0 0,0 0 0,0 0 0,0 0 0,0 0 0,0 0 0,1 0 0,-1 0 0,0 0 0,0 0 0,0 0 1,0 0-1,-3 6 144,-5 12-53,6-15-68,-18 37 108,2 2 0,-19 58 0,-21 88 54,35-126-95,-31 60 1,-2-14 78,14-30 463,-45 116-1,83-181-271,-6 23-1,21-50 536,100-157-670,-88 130-258,-2-1 0,23-62 0,-20 31 67,20-56-241,-31 96 106,32-57-1,-24 57 118,2 0 0,1 2 1,44-45-1,-29 39-45,0 3 1,50-35-1,-84 66 9,9-7 5,0 0 0,1 1-1,0 1 1,0 0 0,23-8 0,-36 16 14,-1-1 0,1 1-1,-1-1 1,1 1 0,-1 0 0,1 0 0,-1 0 0,1-1 0,-1 2 0,1-1 0,-1 0 0,1 0 0,-1 0-1,1 1 1,-1-1 0,0 1 0,1-1 0,-1 1 0,1-1 0,1 2 0,-2 0 1,0-1 0,1 0 0,-1 1 1,0 0-1,0-1 0,0 1 0,0 0 1,0-1-1,0 1 0,0 0 0,-1 0 0,1 0 1,-1 0-1,1 0 0,-1 3 0,1 1-4,-1 0-1,0 0 0,0 0 1,0 0-1,-1 0 0,0 0 0,-3 9 1,-16 42-58,8-28 43,-9 28 29,-2-1 0,-3-1 0,-61 95 0,80-141-1,-17 26 8,-28 32-1,44-58 19,-1 0 0,1-1-1,-1 0 1,-1-1 0,1 0-1,-1 0 1,0-1 0,-16 7-1,22-11-6,1-1-1,-1 0 0,0 0 0,1 0 1,-1 0-1,0-1 0,0 1 0,0-1 1,0 0-1,0 0 0,0 0 0,1-1 0,-7-1 1,7 1-14,0 0 0,0 0 0,1-1 0,-1 1 0,0-1 0,1 1 0,0-1 0,-1 0 0,1 0 0,0 0 1,0-1-1,0 1 0,0 0 0,0-1 0,0 0 0,1 1 0,-2-5 0,-1-1-53,0 0 1,1-1-1,0 1 1,1-1-1,0 0 1,-1-14-1,2 18 15,1 0 0,0-1 0,1 1-1,-1-1 1,1 1 0,0 0 0,0 0 0,1-1 0,0 1 0,0 0-1,0 0 1,4-7 0,-4 10 9,0-1 0,0 0 0,1 1 0,-1 0 1,0-1-1,1 1 0,0 0 0,-1 1 0,1-1 0,0 0 0,0 1 0,0-1 0,4 0 0,5-2-75,0 1-1,14-2 1,-23 4 62,61-8-137,102 0 1,39-4 176,-117-2 31,131-40 0,73-49 131,-269 95-158,1-2-1,-2-1 1,1 0 0,-2-2 0,36-28-1,-44 30-12,-1 0-1,0 0 0,-1-2 0,0 1 1,-1-1-1,-1-1 0,0 1 1,-1-2-1,8-22 0,19-63-13,34-170-1,-62 235-17,-1 0 0,1-56 0,-8 80-43,0-1 0,0 1 0,-2 0 0,-4-19-1,7 30 56,-1 0 0,1 0 1,0 1-1,-1-1 0,1 0 0,-1 0 0,1 1 0,-1-1 0,1 0 0,-1 1 0,0-1 0,1 0 0,-1 1 0,0-1 0,1 1 0,-1-1 0,0 1 0,1-1 0,-1 1 0,0 0 0,0-1 0,0 1 0,0 0 0,1 0 0,-1 0 0,0 0 0,0-1 0,0 1 1,0 0-1,0 0 0,0 0 0,1 1 0,-1-1 0,0 0 0,0 0 0,0 0 0,0 1 0,1-1 0,-1 0 0,-1 1 0,-2 1 5,-1 0 0,1 1 0,0-1 0,0 1 0,-7 5 0,0 3-30,1 0 0,0 0 0,-15 23 0,-103 189 182,58-95-121,59-110-47,-69 130 338,66-119-327,2 1 0,1 0 0,-9 38 0,14-38 55,1-1-1,1 1 0,2 1 0,1-1 0,1 0 0,2 0 0,1 0 1,1 0-1,2 0 0,16 50 0,-19-72 0,0 0 0,1 0 0,0 0 0,0 0 0,1-1 0,0 1 0,0-1 0,9 9 0,-12-14-25,0 0 0,0 0 0,0-1 0,1 1 0,-1 0 0,1-1 0,-1 1 0,1-1 0,-1 0 0,1 0 0,0 0 1,0 0-1,-1-1 0,1 1 0,0-1 0,0 0 0,0 0 0,0 1 0,0-2 0,-1 1 0,1 0 0,0-1 0,0 1 0,0-1 0,0 0 0,-1 0 0,1 0 0,0 0 0,2-2 0,2-2 4,1 0-1,-1 0 1,-1 0-1,1-1 1,-1 0-1,0-1 1,9-11-1,32-55 98,-38 57-111,35-59 29,37-60 49,-63 107-167,2 1 1,38-39 0,-53 60 66,2 0 0,-1 1-1,11-8 1,-14 12-3,-1 0 0,0 0 0,0 0 0,0 0 0,1 0-1,-1 0 1,1 0 0,-1 1 0,0-1 0,1 1 0,-1 0 0,1-1 0,-1 1 0,1 0 0,4 1 0,16 7-36,1 1 0,-1 0 0,30 18 1,-43-21 81,34 15 34,49 16-1,-76-31-11,-11-4-53,0 0 0,0 0 0,0-1 0,8 1 0,-13-1 4,-1-1 1,1 0-1,0 0 1,0 0-1,0 0 1,-1 0-1,1 0 1,0 0-1,0 0 1,0 0 0,-1 0-1,1-1 1,0 1-1,0 0 1,0 0-1,-1-1 1,1 1-1,0 0 1,-1-1-1,1 1 1,0-1-1,-1 1 1,1-1 0,0 1-1,-1-1 1,1 0-1,-1 1 1,1-1-1,-1 0 1,1 1-1,-1-1 1,0 0-1,1 0 1,-1 1 0,0-1-1,0 0 1,1 0-1,-1 0 1,0 1-1,0-1 1,0-1-1,0-2 6,-1-1 0,1 1 0,-1 0 0,0 0-1,0 0 1,-1-1 0,1 1 0,-1 0 0,0 1-1,0-1 1,0 0 0,0 0 0,-1 1 0,1 0-1,-1-1 1,0 1 0,0 0 0,0 0 0,-1 1-1,-5-4 1,-3-3-61,-2 2 0,1 0 0,-1 0 0,-22-6 0,24 9 33,-1 1 0,0 1 1,0 0-1,1 0 0,-1 1 0,0 1 0,0 0 0,0 1 1,0 1-1,-21 4 0,19-2-3,1 0 0,0 1 0,0 0 0,0 1 0,1 1 0,0 0 0,0 1 0,1 0 0,-13 12 0,19-14 23,0 0 0,0 0 0,1 1 0,0 0 1,1 0-1,-1 0 0,1 0 0,1 1 0,0-1 0,0 1 0,0 0 0,-2 10 0,0 10 0,1 0-1,0 35 0,4-55 13,-1 10 1,1 0-1,1 1 1,5 28 0,-5-40-13,0-1 0,1 0 0,-1 0 1,2 0-1,-1 0 0,1 0 0,0 0 0,0-1 0,0 0 0,1 1 1,-1-1-1,2 0 0,8 8 0,-11-11-2,0-1-1,0 1 1,0-1-1,1 0 1,-1 1 0,0-1-1,1 0 1,-1-1 0,1 1-1,0 0 1,-1-1-1,1 1 1,-1-1 0,1 0-1,0 0 1,4 0-1,-3-1 23,1 0-1,-1 0 0,1-1 1,-1 1-1,0-1 0,1 0 1,-1 0-1,7-5 0,2-4 67,1 0-1,-2 0 0,23-27 1,25-37-95,-3-3 0,51-91 0,-99 150 45,-8 9-72,-1 10 28,0 0 0,0-1 0,0 1 0,0 0 1,-1 0-1,1 0 0,0-1 0,0 1 0,0 0 0,0 0 1,0 0-1,0 0 0,-1-1 0,1 1 0,0 0 0,0 0 1,0 0-1,0 0 0,-1-1 0,1 1 0,0 0 0,0 0 1,0 0-1,-1 0 0,1 0 0,0 0 0,0 0 0,0 0 1,-1 0-1,1 0 0,0 0 0,0 0 0,-1 0 0,0 0-12,0 0 0,0 1 0,-1-1-1,1 1 1,0-1 0,0 1 0,0-1-1,0 1 1,0 0 0,0 0 0,0-1-1,0 1 1,0 0 0,0 0 0,0 0-1,1 0 1,-1 0 0,0 1-1,-12 21-90,11-16 115,0-1-1,0 0 0,0 1 0,1 0 1,0-1-1,1 1 0,-1 0 0,1-1 1,1 11-1,2 2 23,0 0 1,6 20-1,-5-28 23,1 1 1,0-1-1,0 0 0,1-1 0,1 1 0,-1-1 0,2-1 0,-1 1 0,11 9 0,-15-16-32,0 1-1,1-1 1,0 1-1,0-1 1,0 0 0,0-1-1,0 1 1,0-1 0,1 1-1,-1-1 1,1 0-1,6 1 1,-8-2-6,1-1 0,0 0 1,0 1-1,0-2 0,0 1 0,0 0 0,0-1 0,0 1 1,0-1-1,0 0 0,0-1 0,0 1 0,-1-1 0,1 1 1,4-4-1,9-7 40,0-1 1,-1 0 0,0-2 0,-1 1 0,24-33 0,-17 21-125,28-26 0,-12 21 59,2 2 1,46-26-1,-45 29 108,-35 22-72,17-10 40,-22 14-61,-1-1 0,1 1-1,0-1 1,0 1-1,-1-1 1,1 1-1,0 0 1,0-1 0,0 1-1,0 0 1,0 0-1,0 0 1,-1 0-1,1 0 1,0 0 0,0 0-1,0 0 1,0 0-1,0 0 1,1 0-1,-2 1-9,0 0 0,0 0 0,0-1 0,0 1 0,0 0 0,0-1 0,0 1 0,0 0 0,0-1 0,0 1 0,0 0 0,0-1 0,-1 1 0,1 0 0,0-1 0,-1 1 0,1 0 1,0-1-1,-1 1 0,1-1 0,0 1 0,-1 0 0,1-1 0,-1 1 0,1-1 0,-1 0 0,0 1 0,-2 3-12,-33 50 52,3 2-1,-41 91 0,62-121-135,1-5 179,27-42-6,-3 2-65,1 1 0,1 1-1,1 0 1,0 1-1,2 1 1,-1 1 0,2 0-1,36-21 1,-25 20-38,0 0 0,1 2 0,0 2 0,1 1 0,49-10 0,-78 19 31,-1 1 1,1-1-1,0 1 1,-1-1 0,1 1-1,-1 0 1,1 0-1,0 0 1,-1 0-1,1 1 1,0-1 0,-1 1-1,1-1 1,-1 1-1,1 0 1,-1 0-1,0 0 1,1 1 0,-1-1-1,0 0 1,0 1-1,0-1 1,1 1-1,-2 0 1,1 0 0,0 0-1,1 2 1,1 2-10,0-1 0,-1 1-1,0 0 1,0 1 0,-1-1 0,1 0 0,-1 1 0,1 6 0,7 55 7,-10-63 18,4 35 11,8 60 12,-12-98-27,1 1-1,-1-1 0,1 1 1,0-1-1,0 0 0,0 1 1,0-1-1,0 0 0,1 0 1,-1 0-1,0 1 0,1-1 1,3 2-1,-4-3 2,0 0 0,0-1 0,0 1 0,0-1 0,0 1 0,0-1 0,1 1 0,-1-1 0,0 0 0,0 0 0,0 0 0,1 1 0,-1-1 0,0 0 0,0 0 0,1-1 0,-1 1 0,0 0 0,0 0 1,1-1-1,-1 1 0,0 0 0,0-1 0,0 0 0,0 1 0,0-1 0,0 1 0,0-1 0,2-1 0,25-20 83,-1-1 1,44-47 0,-7 5-94,-25 30 19,41-40-101,-70 63 82,0 0 0,0 0 1,-1-1-1,-1 0 0,7-15 1,-14 25-1,1 1 0,-1-1 0,0 0 0,0 0 0,0 1-1,-1-1 1,1 0 0,-1 0 0,0 0 0,0 0 0,0 0 0,0 0 0,0 0 0,0 1 0,-1-1 0,1 0 0,-1 0 0,-1-3 0,0 4-8,1-1 1,0 1-1,-1 0 0,0 0 0,1 0 1,-1 0-1,0 0 0,0 0 1,0 1-1,-1-1 0,1 1 0,0-1 1,0 1-1,-1 0 0,1 0 1,-1 0-1,1 0 0,-1 0 0,0 0 1,-2 0-1,-8-1 4,0 1 0,0 0 0,-1 1 0,1 0 0,0 1 0,0 0 0,0 1 0,0 1 0,0 0-1,1 1 1,-1 0 0,1 1 0,0 0 0,0 1 0,0 0 0,-13 11 0,13-9 13,2 0 0,-1 1 0,1 0 0,1 1 0,0 0 0,0 1 0,1 0 0,0 0 0,1 1 0,0 0 0,1 0 1,0 0-1,1 1 0,1 0 0,-6 25 0,6-15 20,1 0 0,1 1 0,1-1 0,1 1 1,1-1-1,6 35 0,-5-48-27,1-1 1,-1 1-1,2-1 0,-1 1 1,1-1-1,1-1 0,0 1 1,0 0-1,0-1 0,1 0 1,1-1-1,-1 1 0,1-1 1,0 0-1,1-1 0,0 0 1,0 0-1,0 0 0,0-1 1,1 0-1,0-1 0,0 0 1,15 4-1,14 3-21,0-2 1,0-1-1,0-2 1,1-2-1,-1-2 1,1-1-1,0-2 1,55-8-1,-76 6-665,0-1-1,30-12 1,-39 12-395,1 0 0,-1-1 0,0 0 0,0-1 0,-1 0 0,9-8 0,13-12-5346,2 1 2101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4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360 439 3136,'0'0'36,"0"-1"-1,0 1 1,0 0 0,0 0 0,0 0-1,0 0 1,0-1 0,0 1 0,0 0 0,0 0-1,0 0 1,0 0 0,0-1 0,0 1-1,0 0 1,0 0 0,0 0 0,0 0-1,0-1 1,0 1 0,0 0 0,0 0-1,1 0 1,-1 0 0,0 0 0,5-2 4180,-20-6-877,8 7-3033,-1 0 0,1 0 1,0 1-1,-1-1 0,1 2 0,-1-1 1,-8 2-1,-3 2 322,-26 8 1,23-4-373,0 1 0,1 0 0,-30 19 0,42-22-197,0 1 0,1 0 1,0 0-1,0 0 1,1 1-1,0 1 0,0-1 1,1 1-1,0 0 1,0 0-1,1 1 1,0 0-1,-5 15 0,10-22-13,-1 0 0,1 0 0,0 0 0,0-1 0,0 1-1,0 0 1,0 0 0,1 0 0,-1 0 0,2 3-1,-2-5-3,0 0-1,0 0 0,1-1 0,-1 1 1,0 0-1,0 0 0,1-1 0,-1 1 0,0 0 1,1-1-1,-1 1 0,0 0 0,1-1 1,-1 1-1,1 0 0,-1-1 0,1 1 1,0-1-1,-1 1 0,1-1 0,-1 1 0,1-1 1,0 0-1,0 1 0,-1-1 0,1 0 1,0 1-1,-1-1 0,1 0 0,0 0 1,0 0-1,0 0 0,-1 0 0,1 0 0,0 0 1,0 0-1,-1 0 0,2 0 0,34-10 710,-26 7-683,0 1 1,-1-2-1,13-4 0,-20 7-55,16-8 112,-1 1 0,1-2 0,-2-1 0,0 0 0,25-22 0,-24 16-94,-10 11-26,-1 0 1,11-13 0,-1-2-155,-23 30-241,3-4 386,1-1 0,-1 1 1,1 0-1,0 1 0,0-1 1,0 0-1,1 1 0,-1 0 1,0 6-1,2-8 42,0 0-1,1 0 1,0 0-1,0 0 1,0 0-1,0 0 1,0-1 0,1 1-1,0 0 1,0 0-1,0 0 1,0 0-1,1-1 1,-1 1 0,1-1-1,0 1 1,0-1-1,0 1 1,1-1-1,-1 0 1,1 0 0,0 0-1,0-1 1,0 1-1,0-1 1,0 1-1,0-1 1,1 0 0,-1 0-1,1 0 1,6 2-1,1-1 96,-1 0 0,0-1-1,0 0 1,1 0-1,0-1 1,-1 0 0,1-1-1,-1 0 1,1-1 0,18-4-1,-13 2-66,-1-2-1,-1 0 0,1-1 1,18-10-1,51-36-141,-79 48 41,1 1 1,-1 0-1,0 0 0,1 0 1,0 1-1,-1 0 0,1 0 1,0 0-1,11-1 0,-16 4 18,0-1 0,0 0-1,-1 1 1,1-1 0,0 1 0,0 0-1,-1-1 1,1 1 0,-1-1-1,1 1 1,0 0 0,-1 0 0,1-1-1,-1 1 1,1 0 0,-1 0-1,0 0 1,1-1 0,-1 1-1,0 0 1,0 0 0,1 0 0,-1 0-1,0 0 1,0 0 0,0-1-1,0 2 1,2 30 272,-2 9 1052,0-42-1275,0 0 0,0 0 0,1 0 0,-1 0 0,0 0 0,1 0 0,-1 0 0,0 0 0,1 1 0,-1-1 0,1 0 0,0 0 1,-1 0-1,1 1 0,0-1 0,1-1 0,16-12-69,-6 7 51,0-3-3,1 1 0,0 1-1,1 0 1,-1 1 0,2 1-1,-1 0 1,1 1 0,25-6-1,-21 6-6,-10 2-67,0 1 1,-1 0-1,1 1 0,0 0 0,0 0 0,10 1 0,-17 0 47,0 0 0,0 1 0,-1-1-1,1 1 1,0-1 0,-1 1-1,1 0 1,0-1 0,-1 1 0,1 0-1,-1 0 1,1 0 0,-1 0-1,1 0 1,0 2 0,0-1 8,-1 0-1,0 0 1,0 0 0,0 1-1,0-1 1,0 0 0,0 0-1,-1 1 1,1-1 0,-1 0-1,1 1 1,-1-1 0,0 1-1,0 2 1,0 66-200,0-70 220,0 0 0,0 0 1,0-1-1,1 1 0,-1 0 0,0 0 1,0 0-1,1 0 0,-1-1 0,1 1 0,-1 0 1,1 0-1,-1-1 0,1 1 0,-1 0 1,1-1-1,-1 1 0,1 0 0,0-1 0,-1 1 1,1-1-1,0 1 0,0-1 0,0 1 1,-1-1-1,1 0 0,0 1 0,0-1 0,0 0 1,0 0-1,-1 0 0,1 0 0,0 1 1,1-1-1,4 0 77,0 0 1,0 0-1,11-1 1,-11 0-55,25-4-5,-1 0 1,43-15-1,-5-6 8,-34 12-55,51-27 48,-5 2 56,-147 111-706,63-68 591,-7 7 6,0 1 1,1-1 0,1 2 0,0-1 0,-7 15 0,16-26 21,-1-1 0,1 1 0,-1-1 0,1 1 0,0 0 0,0-1 0,0 1 0,-1 0 0,1 0-1,0-1 1,0 1 0,0 0 0,0-1 0,0 1 0,0 0 0,0-1 0,0 1 0,0 0 0,0 0 0,1 0 0,1 10 60,-2-11-53,0 0-1,0 1 1,0-1 0,0 0 0,0 0-1,0 1 1,0-1 0,0 0 0,0 0-1,0 0 1,0 1 0,1-1 0,-1 0-1,0 0 1,0 0 0,0 1 0,0-1-1,0 0 1,0 0 0,1 0 0,-1 0-1,0 1 1,0-1 0,0 0 0,1 0-1,-1 0 1,0 0 0,0 0 0,0 0-1,1 0 1,-1 1 0,0-1 0,11-1 134,12-8 60,-11 3-102,0-2 1,15-11-1,4-3-93,0 2 24,0-2 0,-1-1 0,-1-1-1,-2-2 1,0-1 0,-2 0 0,-1-2-1,-1-1 1,-1-1 0,-2-1 0,31-68 0,-45 86-4,36-94 255,-37 93-303,-1-1 0,0 0 0,-1 1 0,-1-1 0,0-18 1,-2 31-59,0 0 1,-1-1 0,1 1 0,-1 0-1,0-1 1,-1-3 0,2 7 64,0 0 0,0 0 1,0-1-1,0 1 0,-1 0 0,1 0 0,0-1 1,0 1-1,-1 0 0,1 0 0,0 0 0,0-1 1,-1 1-1,1 0 0,0 0 0,-1 0 0,1 0 1,0 0-1,0-1 0,-1 1 0,1 0 0,0 0 1,-1 0-1,1 0 0,0 0 0,-1 0 0,1 0 1,0 0-1,-1 0 0,1 0 0,0 0 0,-1 1 1,1-1-1,0 0 0,0 0 0,-1 0 1,1 0-1,0 0 0,-1 1 0,1-1 0,0 0 1,-1 0-1,-14 13-266,8-5 232,0 0 1,1 0-1,1 1 1,0 0-1,-7 15 1,-18 55-208,22-56 237,-10 29 19,2 1 0,3 0 0,-9 77 0,20-118-14,2 0 0,-1 0 0,2 0-1,-1 0 1,2 0 0,0 0 0,0 0 0,1 0-1,0-1 1,1 0 0,9 20 0,-11-28-31,0 0 1,0-1-1,1 1 1,-1-1 0,0 1-1,1-1 1,-1 0-1,1 0 1,0 0-1,0-1 1,0 1 0,0-1-1,0 1 1,0-1-1,5 1 1,3 1-372,1-1 1,0 0-1,12 0 0,18-4-2053,1-3 762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53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 16703,'-62'26'6176,"39"3"-4768,-1 6-448,15-22 1120,-5 3-1344,-6 1 128,1 1-512,4-6-672,5-3 160,1-5-5280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8:55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1888,'1'0'296,"0"0"1,1-1-1,-1 1 0,0-1 1,0 1-1,0-1 1,0 1-1,0-1 0,0 0 1,0 0-1,0 1 0,0-1 1,0 0-1,-1 0 1,1 0-1,0 0 0,0 0 1,-1 0-1,1 0 0,0-2 1,1-12 3522,0 5 1981,1 20-4124,0 8-1159,-2 1-1,0 0 1,-1 0-1,-1-1 0,-4 25 1,2-19-192,-16 120-63,19-118-380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9:4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86 4064,'5'-36'7418,"-5"33"-6802,0-1-1,0 0 1,-1 0-1,1 1 1,-1-1-1,0 0 0,0 1 1,0-1-1,-3-5 1,4 2 1497,0 7-2066,-9 5 1025,7-1-991,1 0 1,0-1 0,0 1-1,0 0 1,0 1 0,1 6-1,-3 9 62,-10 53 715,-4 105-1,12-119-460,5 74 558,-2-105-868,0-4 3,0 0 0,3 30 0,0 9-143,-1-34 293,0-27-245,0-2-33,0 0 0,0 1 0,0-1 1,1 0-1,-1 1 0,0-1 0,0 0 1,0 1-1,0-1 0,0 0 0,0 1 0,0-1 1,-1 0-1,1 1 0,0-1 0,0 0 0,0 0 1,0 1-1,0-1 0,0 0 0,-1 1 1,1-1-1,0 0 0,0 0 0,0 1 0,-1-1 1,1 0-1,0 0 0,0 1 0,-1-1 1,1 0-1,0 0 0,0 0 0,-1 0 0,1 1 1,-1-2-391,0 0 0,1 0-1,-1 0 1,1 0 0,0 0 0,-1 0 0,1 1 0,0-1 0,-1 0 0,1 0 0,0 0 0,0 0 0,0 0 0,0 0 0,0 0 0,0 0 0,0 0 0,1-2 0,3-16-4559,5-3 1670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9:4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3232,'0'-1'106,"-1"0"0,1 0 0,0 1 0,0-1-1,-1 0 1,1 1 0,0-1 0,-1 0 0,1 1 0,0-1 0,-1 0 0,1 1 0,-1-1 0,1 1 0,-1-1 0,1 1-1,-2-1 1,2 1-37,0 0 0,0-1 0,0 1 1,0 0-1,-1 0 0,1 0 0,0 0 0,0 0 0,0 0 0,0-17 15056,1 17-14963,1 1 0,-1-1 0,1 1 0,0-1 0,-1 1 0,1-1 0,0 0 0,-1 0-1,1 0 1,2 0 0,119 9 1486,117-9-1082,-209-1-494,56-11 0,-86 12-64,0 0 0,-1 0 0,1 0 0,0-1 1,-1 1-1,1 0 0,-1 0 0,1-1 1,-1 1-1,1 0 0,0-1 0,-1 1 0,1-1 1,-1 1-1,1-1 0,0 2 93,-1-1-93,3 1 305,-8-1-365,2 1 24,1 0 0,-1 0 0,0 0 0,1 0 0,-1 0 0,0 1 0,1-1 0,0 1 0,-1-1 0,1 1 0,0 0 0,-4 4 0,-6 5-19,-26 19 49,-5 2 8,2 3 0,-74 77 0,102-96 31,4-5 58,0 0 0,0 0 0,1 1 0,0 0 0,-9 21 0,-16 53 125,31-76-173,2-9-189,0-1 0,0 1-1,0 0 1,0-1 0,0 1-1,-1-1 1,1 1 0,0-1-1,0 1 1,0 0 0,-1-1-1,1 1 1,0-1 0,-1 0-1,1 1 1,0-1 0,-1 1-1,1-1 1,-1 1 0,1-1-1,-2 1 1,2 2-1217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9:4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52 3136,'0'0'2906,"-12"-5"1926,10 3-4553,-1 0-1,1 1 0,-1-1 0,1 1 0,-1 0 0,0-1 1,1 1-1,-1 0 0,0 1 0,0-1 0,-5 0 1,-41-3 1284,16 2-716,3 0 328,-60 5 0,18 1-287,46-3-501,-44 10 0,39-6-324,-4 2 129,1 1 0,-1 2 0,-58 25 0,70-24-135,1 2 0,0 1-1,0 0 1,2 2 0,0 0 0,0 1-1,2 1 1,-24 30 0,2 5 290,2 0 0,-33 66 0,46-77-23,3 1 0,1 2 0,-24 75 0,35-82-25,3 1-1,-5 56 1,10-67-169,2-1 1,1 1-1,1 0 0,1 0 0,9 34 1,-8-46-64,1 0 1,1-1 0,0 1-1,1-1 1,0 0-1,1 0 1,1-1-1,0 0 1,1-1 0,15 15-1,-17-20-32,1 0-1,1-1 1,-1-1-1,1 1 1,0-2-1,1 1 1,-1-1-1,21 6 1,7-1-14,49 8 0,-67-15 16,19 3 135,0-1-1,1-3 1,63-3 0,-63-1 23,1-3 0,-1-1-1,75-21 1,92-48 248,-149 50-451,82-48 0,-118 58 63,-1-1-1,0 0 1,-1-2 0,0-1 0,-2 0-1,0-1 1,-2-1 0,0 0 0,-1-1 0,18-38-1,-20 36-64,33-70 449,-42 82-408,0 1 0,-1-1 0,0 0 0,-1 0 0,0 0 0,0-19 0,-2 11-49,-1 0 0,-1 0 0,-1 0 1,0 1-1,-9-25 0,-14-57-67,14 51 79,-22-59 1,27 92-17,-6-17-7,-31-56 1,37 79 32,0 0 0,-1 0 0,0 1 0,0 0 0,-2 0 0,1 1 0,-1 1 0,-17-13 0,7 9-82,0 1-1,0 1 0,-1 1 1,-1 1-1,1 1 0,-1 1 1,0 0-1,-1 2 0,1 1 1,-1 0-1,-28 1 0,36 3-366,1 0 0,0 1-1,0 0 1,0 1-1,0 1 1,0 0-1,0 1 1,-17 9-1,19-8-2395,-19 14 0,22-14-351,1 1-1,-12 12 1,4 3-888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9:5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22 3968,'0'-1'246,"0"0"1,0 0-1,0 0 1,1-1-1,-1 1 1,0 0-1,1 0 1,-1 1-1,1-1 1,-1 0-1,1 0 1,-1 0-1,1 0 0,0 0 1,0 0-1,-1 1 1,1-1-1,0 0 1,0 1-1,0-1 1,0 1-1,0-1 1,-1 0-1,1 1 1,0 0-1,0-1 1,2 1 1279,1 14-1003,-5 15-107,-1 0 1,-1 0 0,-2 0 0,-1-1 0,-12 39 0,-2-13 151,-27 55 0,-19 31 97,19-38-322,41-91 63,-1 0 1,-10 15-1,10-17 300,7-9-704,0 0 1,0 0-1,0 0 0,0 1 1,0-1-1,0 0 0,0 0 1,-1 0-1,1 0 0,0 0 1,0 0-1,0 1 0,0-1 1,0 0-1,0 0 0,0 0 1,0 0-1,0 0 0,-1 0 1,1 0-1,0 0 0,0 0 1,0 0-1,0 0 0,0 1 1,0-1-1,-1 0 0,1 0 0,0 0 1,0 0-1,0 0 0,0 0 1,0 0-1,-1 0 0,1 0 1,0 0-1,0 0 0,0 0 1,0 0-1,0 0 0,-1-1 1,1 1-1,0 0 0,0 0 1,0 0-1,-2-8-1038,4-17-2429,3 8 443,8-19 1,1 13 712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9:5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21 200 5568,'-21'-25'4058,"27"25"-1,14-6-2716,-12 3-701,128-43 1658,160-32-1498,-200 57-1035,1 8 294,-86 12 16,-2 2 303,-9-1-381,0 0-1,0 0 0,0 0 0,0 0 1,0 0-1,0 0 0,0 0 0,0 0 1,0 0-1,0 0 0,0 0 0,0 0 1,0 0-1,0-1 0,-1 1 0,1 0 1,0 0-1,0 0 0,0 0 0,0 0 1,0 0-1,0 0 0,0 0 0,0 0 1,0 0-1,0-1 0,0 1 0,0 0 1,0 0-1,0 0 0,0 0 0,0 0 0,0 0 1,0 0-1,1 0 0,-1 0 0,0 0 1,0-1-1,0 1 0,0 0 0,0 0 1,0 0-1,0 0 0,0 0 0,0 0 1,0 0-1,0 0 0,0 0 0,0 0 1,0 0-1,1 0 0,-1 0 0,0 0 1,0 0-1,-11-4-2019,1 5-533,-1 0 0,1 1 0,-21 6 0,12 0 66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9:5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21 149 4160,'-17'0'1333,"17"0"-1307,0 0 1,0 0-1,0 0 0,0 0 0,0 0 1,0 0-1,0 0 0,-1 0 0,1 0 1,0 0-1,0 0 0,0 0 0,0 0 1,0 0-1,0 0 0,-1 0 0,1 0 1,0 0-1,0 0 0,0 0 1,0 0-1,0 0 0,0 0 0,0 0 1,0 0-1,-1 0 0,1 1 0,0-1 1,0 0-1,0 0 0,0 0 0,0 0 1,0 0-1,0 0 0,0 0 0,0 0 1,0 1-1,0-1 0,0 0 0,0 0 1,0 0-1,0 0 0,0 0 0,0 0 1,0 1-1,0-1 0,0 0 0,0 0 1,0 0-1,0 0 0,0 0 0,0 0 1,0 1-1,0-1 0,0 0 0,0 0 1,0 0-1,0 0 0,7 5 3678,-1-4-3154,1-1-1,-1 0 0,1 0 0,-1 0 1,0-1-1,1 0 0,-1-1 0,8-2 1,53-21 1379,-51 18-1533,184-70 554,-111 40-1972,-81 33-377,1 3-553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9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22 968 3904,'-16'14'1253,"15"-14"-1225,1 0-1,-1 1 0,1-1 0,0 0 1,-1 1-1,1-1 0,0 1 1,0-1-1,-1 0 0,1 1 1,0-1-1,0 1 0,0-1 1,-1 1-1,1-1 0,0 1 1,0-1-1,0 1 0,0-1 1,0 1-1,0-1 0,0 1 1,0-1-1,0 1 0,0-1 1,0 1-1,0-1 0,1 1 1,-1 3 1739,0-3-1692,0-1 0,1 0 0,-1 1 0,0-1 0,0 0 0,0 1-1,0-1 1,0 0 0,1 1 0,-1-1 0,0 0 0,0 1 0,1-1 0,-1 0 0,0 1 0,0-1 0,1 0 0,-1 0-1,0 1 1,1-1 0,-1 0 0,0 0 0,1 0 0,-1 0 0,1 1 0,-1-1 0,0 0 0,1 0 0,-1 0-1,0 0 1,1 0 0,-1 0 0,1 0 0,-1 0 0,0 0 0,1 0 0,-1 0 0,1 0 0,-1 0 0,0-1 0,1 1-1,-1 0 1,0 0 0,1 0 0,-1 0 0,1-1 0,21-8 1375,-18 7-1248,21-12 412,1 0 0,-2-2 0,29-24-1,-19 14-390,183-130 651,-188 135-625,-1 0-1,-1-2 1,-2-1-1,26-30 1,-46 46-216,0 0 1,7-14 0,-9 15-48,0 1 0,1 0 0,-1 1 1,9-11-1,-11 11-854,-2 12 488,1-1 268,-4 102 80,3-93 110,2 27 0,0-11-42,-1-31-36,0 18 131,0 0-1,6 30 1,-6-44-40,1-1 1,0 1 0,0 0-1,0-1 1,0 1 0,1 0-1,0-1 1,-1 0 0,1 1-1,0-1 1,1 0 0,-1 0-1,1 0 1,-1 0 0,1 0-1,0-1 1,0 1-1,6 3 1,-8-6-41,0 1-1,1-1 1,-1 1-1,1-1 1,-1 0-1,1 1 1,-1-1-1,1 0 1,-1 0-1,1 0 1,-1 0-1,1 0 1,-1-1-1,0 1 1,1 0-1,-1-1 1,1 1-1,-1-1 1,0 1 0,1-1-1,1-1 1,3-2 107,0 0 0,0-1 0,6-6 0,-3 3-41,30-24 258,44-28 0,-41 32-358,41-38 0,-28 24-934,-55 42 901,0 0 0,0 1 0,0-1-1,0 0 1,0 0 0,0 0 0,1 0 0,-1 0 0,0 0-1,0 0 1,0 0 0,0 0 0,0 0 0,0 0 0,0 0-1,0 0 1,0 0 0,0 0 0,0 1 0,0-1 0,0 0-1,0 0 1,0 0 0,0 0 0,1 0 0,-1 0 0,0 0 0,0 0-1,0 0 1,0 0 0,0 0 0,0 0 0,0 0 0,0 0-1,0 0 1,0 0 0,0 0 0,0 0 0,0 0 0,1 0-1,-1 0 1,0 0 0,0 0 0,0 0 0,0 0 0,0-1-1,0 1 1,0 0 0,-4 9-408,-6 7 368,-1 0-1,2 1 1,-13 32 0,20-43 82,0 0 1,0 0 0,1 0 0,0 0-1,0 0 1,0 1 0,1-1 0,0 0-1,0 0 1,0 1 0,1-1 0,0 0 0,0 0-1,1 0 1,4 11 0,-5-14 18,0-1 0,0 0 0,0 0 0,1 1 0,-1-1 0,1 0 0,0 0 0,-1-1 1,1 1-1,0 0 0,0-1 0,0 1 0,0-1 0,0 1 0,1-1 0,2 1 0,-2-1 21,0 0 0,1 0 0,-1 0 0,1-1-1,-1 1 1,1-1 0,0 0 0,-1 0 0,1-1 0,4 0 0,6-2 67,1-2 0,-2 1 1,1-2-1,19-10 0,-30 15-141,132-72 632,26-13-866,-146 78 105,-9 6 32,1 0 0,-1 0 0,0 0 0,0 1 0,1 0 0,-1 0 0,1 0 0,-1 1 0,8 0 0,-29 28-82,-29 15 30,31-31 172,0 0 0,1 1-1,0 1 1,1 0 0,0 0 0,-14 28 0,21-34-47,1 1 1,-1 0 0,-2 15 0,5-21 45,1-1 1,0 1 0,-1 0 0,1 0 0,0 0 0,0 0-1,1 0 1,-1 0 0,0 0 0,1 0 0,0-1-1,0 1 1,0 0 0,0 0 0,2 4 0,-2-6 17,0 0-1,0 0 1,0 0 0,0 0 0,0 0 0,0 0 0,1 0-1,-1 0 1,0-1 0,0 1 0,1 0 0,-1-1 0,0 1-1,1-1 1,-1 1 0,1-1 0,-1 0 0,0 0-1,1 1 1,-1-1 0,1 0 0,-1 0 0,1 0 0,-1-1-1,1 1 1,-1 0 0,0 0 0,3-2 0,3 0 86,0-1 0,-1 0 0,1 0 0,-1-1 1,8-5-1,215-131 423,-73 46-453,-134 82-77,-2-2-1,0 0 1,-1-1 0,0-1-1,30-33 1,-26 19 7,-2 0 1,-1-1-1,27-57 0,35-109 179,-60 142-158,17-52-780,-37 92 277,-2 15 449,0 0-1,0-1 1,0 1 0,0 0-1,0 0 1,0 0 0,0-1-1,0 1 1,0 0 0,-1 0-1,1-1 1,0 1 0,0 0-1,0 0 1,0 0 0,0-1-1,0 1 1,0 0 0,0 0-1,-1 0 1,1-1 0,0 1 0,0 0-1,0 0 1,0 0 0,-1 0-1,1 0 1,0-1 0,0 1-1,0 0 1,-1 0 0,1 0-1,0 0 1,0 0 0,-1 0-1,1 0 1,0 0 0,0 0-1,-1 0 1,0 0-9,1 0 0,-1 0 0,0 0 1,1 1-1,-1-1 0,1 0 0,-1 1 0,0-1 0,1 0 0,-1 1 1,1-1-1,-1 1 0,1-1 0,-1 1 0,1-1 0,-1 1 0,-12 18-64,1-1 0,1 2 0,1 0 0,0 0 0,-9 32 0,9-28 46,-55 166-4,33-92 102,32-97-54,-15 42-69,-10 53 1,22-83 139,1 0-1,1 0 1,0 0 0,1 0-1,0 1 1,1-1 0,0 0-1,6 24 1,-6-36-28,-1 0 0,0 0 1,1 0-1,-1 0 0,1 0 0,-1 0 0,1 0 0,-1 0 1,1 0-1,0 0 0,-1 0 0,1 0 0,0 0 0,0-1 1,0 1-1,0 0 0,0 0 0,0-1 0,0 1 1,0-1-1,2 2 0,-1-2 7,0 0 0,0 1 0,0-1 0,-1 0 0,1 0 0,0 0 0,0-1 0,0 1 0,0 0 0,0-1 1,4-1-1,1-1 7,0 0 0,1-1 0,-1 0 0,-1 0 0,10-8 0,-6 4 3,0-1-130,1 0 0,0 1 0,1 0 0,0 1 0,23-11 0,-34 18 51,-1 0 1,0 0 0,1 0-1,-1 0 1,0 0 0,1 0-1,-1 0 1,0 0 0,0 0-1,1 0 1,-1 0 0,0 0 0,1 0-1,-1 0 1,0 0 0,0 0-1,1 0 1,-1 1 0,0-1-1,0 0 1,1 0 0,-1 0-1,0 0 1,0 1 0,1-1-1,-1 0 1,0 0 0,0 1-1,6 11-188,-1 20 117,-4-24 12,0-1 74,1 0 1,0 0-1,0-1 1,1 1-1,-1-1 1,1 0-1,5 7 0,-6-10 22,-1 0 0,1-1 0,0 1-1,0-1 1,0 0 0,0 0 0,0 0-1,1 0 1,-1 0 0,1 0 0,-1-1-1,1 1 1,0-1 0,-1 1 0,1-1-1,0 0 1,0 0 0,5 1 0,3-3 79,0 0 0,0-1 0,0 0 1,-1 0-1,1-1 0,11-5 1,-10 4-38,55-19 157,105-50-1,-136 57-189,-27 13-236,0 0 0,15-10 0,-29 21-59,0-1 1,1 1-1,-5 10 0,-2 4 193,6-12 103,1-1 1,0 1-1,1-1 0,-1 1 0,2 0 0,0 1 0,0-1 0,-1 11 0,3-17-7,0 0-1,0-1 1,0 1 0,0 0-1,1 0 1,-1 0 0,1 0-1,0-1 1,0 1 0,0 0-1,1-1 1,0 1 0,-1-1-1,1 1 1,0-1 0,0 0-1,1 0 1,-1 0 0,1 0-1,-1 0 1,1 0 0,0-1-1,0 1 1,4 2 0,-4-4 11,0 0 0,0 0 0,-1 1 0,1-2 0,0 1 0,0 0 0,0-1 0,0 1 0,0-1 0,0 0 0,0 0 0,0 0 0,0 0 0,0 0 0,0-1 0,0 1 0,0-1 0,0 0 0,-1 0 0,1 0 0,0 0 0,0-1 0,-1 1 0,1-1 0,-1 0 0,1 1 0,-1-1 0,0 0 0,4-5 1,-2 3-2,0 0 1,-1-1 0,1 1 0,-1-1 0,0 0 0,-1 0 0,1 0 0,-1-1 0,0 1 0,0 0 0,-1-1 0,1 1 0,-1-1 0,0-9 0,0 7-68,-2 1 1,1-1-1,-1 1 0,0-1 0,-1 1 0,0-1 1,0 1-1,-6-13 0,7 17-19,-1 0 1,0 0-1,0 0 1,0 0-1,-1 1 0,1-1 1,-1 1-1,1-1 1,-1 1-1,0 0 0,0 0 1,0 0-1,0 0 1,0 1-1,0-1 1,0 1-1,-1 0 0,1 0 1,0 0-1,-1 0 1,-4 0-1,-28 1-31,19 0 119,15 0 16,5 0 27,48-2 326,80-14 0,-88 8-457,0 3 0,0 1 1,44 3-1,-81 1 40,-1 0-1,1 1 1,0 0-1,0 0 1,-1 0-1,7 3 1,-11-3 17,0-1 0,1 1 1,-1 0-1,0-1 1,0 1-1,0 0 1,0 0-1,0 0 0,0 0 1,0 0-1,0 0 1,0 0-1,0 1 1,-1-1-1,1 0 0,0 0 1,-1 1-1,1-1 1,-1 0-1,1 1 1,-1-1-1,0 0 0,0 1 1,1-1-1,-1 1 1,0-1-1,0 0 1,0 1-1,-1-1 1,1 3-1,-3 9-56,-1 0 0,0 0 1,0 0-1,-10 17 0,7-15 170,1 1 1,-6 18-1,12-33-103,0-1-1,0 0 1,0 0 0,-1 0-1,1 1 1,0-1 0,0 0-1,0 0 1,0 0 0,0 1-1,0-1 1,0 0-1,0 0 1,0 0 0,0 1-1,0-1 1,0 0 0,0 0-1,0 0 1,0 1 0,0-1-1,0 0 1,0 0 0,1 0-1,-1 1 1,0-1 0,0 0-1,0 0 1,0 0 0,0 1-1,0-1 1,1 0 0,6-3 392,11-13 76,-15 12-449,18-15 81,2 2 0,-1 0 0,42-23 0,83-33-360,-133 66 179,35-12 61,-44 17-54,0 1 0,-1 0 1,1 0-1,1 0 0,-1 0 1,0 1-1,0 0 1,5 0-1,-9 1 48,-1-1 0,1 0 0,0 0 0,-1 1 0,1-1 0,-1 0 0,1 1 1,-1-1-1,1 1 0,-1-1 0,1 1 0,-1-1 0,1 0 0,-1 1 0,0 0 0,1-1 0,-1 1 0,0-1 0,1 1 0,-1-1 0,0 1 1,0 0-1,0-1 0,1 1 0,-1 0 0,0-1 0,0 1 0,0 1 0,-1 19-151,1-20 150,-4 28-69,1-11 173,-1 33 0,5-45-54,-1 0-1,0 0 0,1 0 0,0 0 0,1 0 0,-1 0 0,1-1 1,0 1-1,5 9 0,-6-14-19,0 0 0,1 0 0,-1 1 0,0-1 0,0 0 0,0 0 0,1 0 0,-1 0 1,1 0-1,-1 0 0,1-1 0,-1 1 0,1 0 0,-1-1 0,1 1 0,-1-1 0,1 0 0,0 0 0,-1 1 0,1-1 0,0 0 0,-1 0 1,1 0-1,0-1 0,-1 1 0,1 0 0,0-1 0,1 0 0,5-1 13,1 0-1,0-1 1,-1-1 0,10-5-1,120-55 317,34 7-273,17-7-153,-180 60-56,-9 4 130,0 0-1,0 0 0,0 0 0,0 0 1,0 0-1,0 0 0,0 0 0,0 0 0,0 0 1,0 0-1,0 0 0,0 0 0,0 0 1,0 0-1,0 0 0,0 0 0,0 0 1,0 0-1,0 0 0,0 0 0,0 0 0,0 0 1,0 0-1,0 0 0,0 0 0,0 0 1,0 0-1,0 0 0,0 0 0,0 0 0,0 0 1,0 0-1,0 0 0,-19 5-303,-20 8 211,1 2 1,1 1 0,-36 22 0,58-28 87,-1 0 1,2 0-1,-1 2 0,2 0 1,-1 0-1,2 1 0,0 1 1,0 0-1,-13 22 0,23-33 39,0 1 1,0 0-1,1-1 0,-1 1 0,1 0 0,0 0 0,0 0 1,-1 8-1,2-11-16,0 0 0,0 0 1,0 0-1,0 0 0,0-1 1,1 1-1,-1 0 0,0 0 0,0 0 1,1 0-1,-1 0 0,1 0 1,-1 0-1,0-1 0,1 1 1,0 0-1,-1 0 0,1-1 1,-1 1-1,1 0 0,0-1 0,-1 1 1,1 0-1,0-1 0,0 1 1,0-1-1,-1 1 0,1-1 1,0 0-1,0 1 0,0-1 1,0 0-1,0 0 0,0 1 0,0-1 1,0 0-1,0 0 0,0 0 1,0 0-1,-1 0 0,1-1 1,0 1-1,1 0 0,4-1 48,-1 0 0,0 0 0,1-1 0,-1 0 0,0 0 0,0 0 0,8-5 0,33-24 91,-43 29-146,2-2-3,29-20 158,46-43 0,-29 22-79,-32 29-160,-1 0 0,-1-1 0,23-29 1,-45 54-53,1 0 1,-1 1 0,1 0-1,1 0 1,-1 0 0,2 0-1,-3 14 1,4-18 136,1-1-1,0 1 1,0 0 0,0 0 0,1-1-1,0 1 1,0 0 0,0 0 0,0-1-1,1 1 1,0-1 0,0 0 0,3 5-1,-4-6 11,1-1 0,0 0 0,-1 0 0,1 0 0,0 0 0,1-1 0,-1 1 0,0 0 0,0-1 0,1 1 0,-1-1 0,1 0 0,-1 0 0,1 0 0,-1 0 0,1-1 0,0 1 0,-1 0-1,1-1 1,0 0 0,0 0 0,-1 0 0,6 0 0,-2-2 29,0 0 0,0 0 0,0 0 0,0 0 1,0-1-1,0 0 0,-1-1 0,1 1 0,6-7 0,-2 3-5,89-72 252,-57 44-256,-16 13 39,0-1 0,-2-1 0,37-46 0,-14 7-81,-4-2 0,43-83-1,-23 18-255,-60 124 204,-2 6 35,-1-1-1,1 1 0,-1-1 1,1 1-1,-1-1 0,0 0 1,1 1-1,-1-1 0,0 0 1,1 1-1,-1-1 1,0 0-1,0 0 0,0 1 1,0-1-1,1 0 0,-1 0 1,0 1-1,0-1 0,-1 0 1,1 0-1,0 1 0,0-1 1,0 0-1,0 1 0,-1-1 1,1 0-1,0 0 1,-1 0-1,1 1 12,-1-1 1,1 1-1,0 0 1,-1 0-1,1 0 1,0 0-1,0 0 1,-1 0-1,1 0 1,0 0-1,-1 0 1,1 0-1,0 0 1,-1 0-1,1 0 1,0 0-1,-1 0 1,1 0 0,0 0-1,0 1 1,-1-1-1,1 0 1,0 0-1,0 0 1,-1 0-1,1 0 1,0 1-1,0-1 1,-1 0-1,1 1 1,-8 5-30,1 1 1,0 0 0,0 0 0,1 0 0,-10 15 0,-103 148-254,94-129 355,3 1 0,-27 68 0,38-80-30,2 0 0,1 1 0,2 0 0,-5 54 0,9-45-2645,2 40 0,1-49-1291,-1-6 1291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9:5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6816,'-21'-7'2197,"28"6"864,27-2-1482,585 9 2959,-336 7-4650,-256-12-2780,-23-3 544,-13 0-1238,-5 1 637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4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6 663 1984,'0'0'103,"-1"0"0,1 0-1,0 1 1,-1-1 0,1 0 0,0 0 0,0 0-1,-1 1 1,1-1 0,0 0 0,-1 1 0,1-1-1,0 0 1,0 0 0,0 1 0,-1-1 0,1 0-1,0 1 1,0-1 0,0 0 0,0 1 0,0-1-1,-1 1 1,1-1 0,0 0 0,0 1 0,0-1-1,0 0 1,0 1 0,0 0 0,1 16 3665,-1-10-121,0-8-3602,0 1-1,0 0 0,0 0 0,0 0 1,0-1-1,0 1 0,0 0 0,0 0 0,0-1 1,0 1-1,0 0 0,0 0 0,0 0 1,0-1-1,0 1 0,0 0 0,0 0 1,0-1-1,0 1 0,0 0 0,0 0 1,0 0-1,1 0 0,-1-1 0,0 1 1,0 0-1,24-16 1354,-17 13-1248,-1-1 0,0 0 0,0-1 0,0 1 0,5-7 1,2-5 30,0 0 1,-2-1 0,0 0-1,-1-1 1,0 0 0,8-26-1,34-120 1130,-41 122-992,2 1 101,-3-1 0,-1 0 1,-2-1-1,2-63 0,-9 105-443,0-1 0,0 1 0,0 0-1,0 0 1,0 0 0,0 0 0,0-1 0,-1 1 0,1 0 0,0 0-1,-1 0 1,1 0 0,-1-1 0,0 2 8,1 0-1,0 0 1,0-1-1,0 1 1,-1 0-1,1 0 1,0 0-1,0 0 1,-1 0 0,1 0-1,0 0 1,0 0-1,-1 0 1,1 0-1,0 0 1,0 0 0,-1 0-1,1 1 1,0-1-1,0 0 1,0 0-1,-1 0 1,1 0 0,0 0-1,0 0 1,-1 0-1,1 1 1,0-1-1,0 0 1,0 0-1,0 0 1,-1 0 0,1 1-1,0-1 1,0 0-1,-18 28-456,17-26 555,-12 28-88,1 0 1,1 0 0,2 1 0,-6 33-1,5-24 101,3-12-48,-31 143 241,31-131-64,1 1 1,1 49 0,5-81-151,0-1 0,0 1 0,1-1-1,4 17 1,-5-23-34,1-1-1,-1 1 0,1-1 1,0 1-1,-1-1 1,1 1-1,0-1 0,0 1 1,0-1-1,0 0 0,0 0 1,0 1-1,0-1 0,0 0 1,1 0-1,-1 0 1,0 0-1,1 0 0,-1-1 1,1 1-1,-1 0 0,1-1 1,-1 1-1,1-1 0,-1 1 1,1-1-1,-1 0 1,1 1-1,0-1 0,-1 0 1,1 0-1,3-1 0,1 0 62,0 0 0,0-1 0,-1 1 0,1-1 0,0-1 0,0 1 0,-1-1 0,7-4 0,40-32 59,-43 32-114,6-6-150,1 0-1,18-23 1,-18 18-110,21-18 0,-36 36 186,-1 0 0,0-1 1,0 1-1,1 0 0,-1 0 1,1-1-1,-1 1 0,0 0 1,1 0-1,-1 0 1,0 0-1,1-1 0,-1 1 1,1 0-1,-1 0 0,0 0 1,1 0-1,-1 0 0,1 0 1,-1 0-1,1 0 0,-1 0 1,0 0-1,1 0 1,-1 1-1,1-1 0,0 0 1,9 11-331,5 25 200,-12-26 94,0-3 72,0-1 0,0 1 0,1-1 0,-1 1 0,1-1-1,1 0 1,6 6 0,-8-8 30,1-1-1,-1 0 0,1-1 1,0 1-1,0-1 0,0 0 1,0 0-1,0 0 0,0 0 1,1-1-1,-1 1 0,1-1 1,4 0-1,4 0 72,-1 0 0,1-1-1,0 0 1,24-5 0,51-15 242,-74 16-291,0-1 0,0 0 0,0-1 0,0-1 0,-1 0 0,0 0 0,-1-1 0,1-1 0,-1 0 0,-1-1 0,0 0 0,-1-1 0,15-18 0,-21 23-87,0 0 1,-1 1 0,5-12-1,-7 15 6,0 0-1,-1 1 1,1-1 0,-1 0-1,1 1 1,-1-1-1,0 0 1,0 1-1,0-1 1,0 0-1,0 0 1,0 1 0,0-1-1,0 0 1,-1 0-1,1 1 1,-2-4-1,2 4-6,-1 1 0,1-1 0,-1 1 0,1-1 0,-1 1 0,1 0 0,-1-1 0,0 1 0,1-1 0,-1 1 0,1 0 0,-1 0-1,0 0 1,1-1 0,-1 1 0,0 0 0,0 0 0,1 0 0,-1 0 0,0 0 0,1 0 0,-1 0 0,0 0 0,1 0 0,-1 0 0,0 1 0,1-1 0,-1 0-1,0 0 1,0 1 0,-20 10-311,20-11 337,-7 7-66,-1-1 0,1 1 0,0 0 0,1 1 0,0-1 1,0 1-1,1 1 0,0 0 0,0-1 0,1 2 0,0-1 1,1 1-1,0-1 0,-3 13 0,5-15 77,1 0 0,0 0-1,1 0 1,0 0 0,0 0 0,2 14 0,-1-18 23,-1-1 0,1 1 1,0 0-1,0-1 0,0 1 1,0-1-1,1 1 1,-1-1-1,0 1 0,1-1 1,0 0-1,0 0 0,0 0 1,0 0-1,0 0 1,0 0-1,0-1 0,0 1 1,5 2-1,2 0 50,0-1 0,0 0 0,0-1 0,0 0 1,1 0-1,-1-1 0,0 0 0,20-1 0,-16-1-18,0 0-1,-1-1 1,1-1 0,0 0-1,23-9 1,-21 5-23,0-1 0,-1-1 0,0 0 0,-1-1 0,0 0-1,0-1 1,12-15 0,4-6 79,36-54-1,-16 16-55,-4-3 1,-3-2-1,52-128 0,-92 199-124,0-1-1,-1 0 1,0 0 0,0 0-1,0 0 1,0-8-1,-1 13 35,0-1-1,0 0 0,0 1 0,0-1 1,0 0-1,0 0 0,-1 1 1,1-1-1,0 0 0,0 1 0,-1-1 1,1 0-1,0 1 0,-1-1 0,1 0 1,-1 1-1,1-1 0,-1 1 1,1-1-1,-1 1 0,1-1 0,-1 1 1,0-1-1,1 1 0,-1 0 1,0-1-1,1 1 0,-1 0 0,0-1 1,1 1-1,-1 0 0,0 0 1,0 0-1,1 0 0,-1 0 0,0 0 1,0 0-1,-3 0-54,1 0 0,0 0 0,0 0 1,1 1-1,-1 0 0,0-1 0,-4 3 0,3-1 39,0 0 0,1 0-1,-1 1 1,1-1 0,-1 1 0,1 0-1,0 0 1,0 0 0,-4 5 0,2-1 0,-4 4 23,1 1 1,0 0-1,1 0 0,0 1 1,-5 15-1,9-23 17,-23 60-100,-34 137 0,48-157 147,3 0 1,2 1 0,-3 65-1,10-96 103,1 0-1,0 0 0,1 0 0,8 27 1,-10-41-111,1 1 1,-1-1 0,1 0 0,0 1-1,0-1 1,0 0 0,-1 0 0,1 0-1,0 0 1,0 1 0,1-1-1,-1-1 1,0 1 0,0 0 0,0 0-1,1 0 1,-1-1 0,0 1 0,1 0-1,-1-1 1,0 0 0,1 1-1,-1-1 1,1 0 0,-1 1 0,1-1-1,-1 0 1,1 0 0,1-1 0,6 1 38,0-1 1,0 0-1,14-5 1,88-30 252,-84 28-337,-1-2 1,0-1-1,0 0 0,-2-2 0,1-1 0,40-32 0,-80 54-678,-27 18 0,36-21 672,0 1 0,0-1 0,0 1 0,1 0 1,0 0-1,1 1 0,-1 0 0,-3 8 1,7-13 25,0 0 1,0 1 0,0-1 0,0 0-1,0 0 1,1 1 0,-1-1 0,1 0-1,-1 1 1,1-1 0,0 0 0,0 1-1,0-1 1,0 1 0,1-1 0,-1 0 0,1 1-1,-1-1 1,1 0 0,0 0 0,0 1-1,0-1 1,0 0 0,0 0 0,0 0-1,1 0 1,-1 0 0,1 0 0,-1-1-1,1 1 1,2 2 0,-2-3 45,1 0-1,-1 0 1,0 0-1,0 0 1,0 0 0,0 0-1,1-1 1,-1 1-1,0-1 1,1 0-1,-1 1 1,0-1 0,1 0-1,-1-1 1,0 1-1,1 0 1,1-1 0,5-1 76,0-1 1,17-6-1,-18 5-81,-1 0 1,0 0-1,0 0 0,0-1 0,0 0 1,-1 0-1,9-10 0,-13 12-52,1 1 0,-1-1 0,1 0 1,-1 0-1,0 0 0,0 0 0,-1 0 0,1-1 0,0 1 1,-1 0-1,0-1 0,0 1 0,0-1 0,0 0 0,-1 1 0,1-1 1,-1 1-1,0-6 0,-1 7-17,1 0 0,0 0 0,-1 0 0,0 1 0,1-1 0,-1 0 0,0 0 0,0 1 0,0-1 0,0 0 0,0 1 0,0-1 0,0 1 1,0-1-1,-1 1 0,1 0 0,-1 0 0,1-1 0,-1 1 0,1 0 0,-1 0 0,0 0 0,1 1 0,-1-1 0,0 0 0,0 1 0,0-1 0,0 1 0,1 0 0,-4-1 0,-4 1-117,-1 0 0,1 0-1,-1 1 1,-18 4 0,10-1-135,17-4 261,0 0 1,0 0-1,-1 0 1,1 0-1,0 0 1,0 0-1,0 1 1,0-1-1,0 1 1,0-1-1,0 1 1,0-1-1,0 1 1,0-1-1,1 1 1,-1 0-1,0-1 1,0 1-1,0 0 0,1 0 1,-1 0-1,0-1 1,1 1-1,-1 0 1,1 0-1,-1 0 1,0 1-1,4 0 72,0 0 1,-1-1-1,1 0 0,0 0 0,0 0 0,0 0 0,0 0 0,0-1 0,3 1 1,13 0 41,0-1 1,0 0-1,0-2 1,31-6-1,72-25 11,-114 31-114,26-10-45,-24 7 41,1 2 0,17-5 0,-28 8-8,0-1 0,1 1 0,-1 0 0,0 0 0,1 0 0,-1 0 0,0 0 0,1 0 0,-1 0 0,0 0 0,1 0 0,-1 0 0,0 0 0,1 0 0,-1 0 0,0 0 0,1 0 0,-1 0 0,0 0 0,1 0 0,-1 0 0,0 1 0,0-1 0,1 0 0,-1 0 0,0 0 0,1 0 0,-1 1 0,0-1 0,0 0 0,1 1 0,-3 10-179,-1 1 175,1-2 7,1-4 50,0 1 1,-1 0-1,-3 9 0,2-8-35,0 1 1,0-1 0,1 0-1,0 1 1,-2 14-1,4-23-7,0 0-1,0 0 1,0 0-1,0 0 1,0 1-1,0-1 1,0 0-1,0 0 1,1 0-1,-1 1 1,0-1-1,0 0 0,0 0 1,0 0-1,0 0 1,0 0-1,0 1 1,1-1-1,-1 0 1,0 0-1,0 0 1,0 0-1,0 0 1,1 0-1,-1 0 1,0 1-1,0-1 1,0 0-1,0 0 1,1 0-1,-1 0 1,0 0-1,0 0 1,0 0-1,1 0 1,-1 0-1,0 0 1,0 0-1,0 0 0,1 0 1,-1 0-1,0 0 1,0 0-1,0 0 1,0-1-1,1 1 1,-1 0-1,0 0 1,0 0-1,17-9 387,16-15 246,-1-2-652,1 1 0,45-26 0,-66 44 6,-10 5-28,1 0 0,0 1 0,-1-1 0,1 1 0,0 0 1,4-2-1,-6 3 26,0 0 1,0 0-1,0 0 1,0 0-1,-1 0 1,1 0-1,0 0 1,0 1-1,0-1 1,0 0-1,-1 0 1,1 1-1,0-1 1,0 0-1,0 1 1,-1-1-1,1 1 1,0-1-1,-1 1 1,1-1-1,0 1 1,-1 0-1,1-1 1,-1 1-1,1 0 1,-1-1-1,1 2 1,2 3-3,-1 0 0,0 0 0,-1-1 1,1 1-1,-1 1 0,0-1 0,0 0 0,-1 0 1,1 0-1,-1 0 0,-1 9 0,1-6 12,0 1 1,2 13-1,0-12 2,0-1 0,0 0 0,1 0 0,0 0 0,1 0 0,0-1 0,7 12 0,-10-18 15,-1-1-1,1-1 0,0 1 1,0 0-1,0 0 1,0 0-1,0 0 0,0 0 1,0-1-1,0 1 0,0-1 1,0 1-1,0-1 1,1 1-1,-1-1 0,0 1 1,0-1-1,1 0 0,-1 0 1,0 0-1,0 0 1,1 0-1,-1 0 0,0 0 1,0 0-1,1 0 0,-1 0 1,0-1-1,0 1 1,1 0-1,-1-1 0,1 0 1,5-3 144,0 1 1,0-1 0,0-1 0,6-5 0,-7 6-90,3-2-53,-1 0-1,0-1 1,0 0-1,0 0 0,-1-1 1,0 0-1,-1 0 1,0-1-1,0 1 1,0-1-1,6-17 1,-10 22-19,-1 0 1,1 0 0,-1 0 0,0 0 0,0 0-1,-1 0 1,1 0 0,-1-7 0,0 11-7,1-1 0,-1 1 0,0-1 0,0 1 0,1-1 0,-1 0 0,0 1 0,1-1 0,-1 1 0,1 0 0,-1-1 0,1 1 0,-1-1 0,1 1 0,-1 0 0,1-1 0,-1 1 0,1 0 0,-1-1 0,1 1 0,-1 0 0,1 0 0,0 0 0,-1-1 0,1 1 0,-1 0 0,1 0 0,1 0 0,26-2-184,-17 1 168,23-1 117,-4 0-228,53-10 1,-14-4-4095,-46 15 2335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49:5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55 6400,'-48'-39'2880,"34"39"-2496,9 0-64,10 0-256,4-4-448,10 4 192,20-8-608,9 4 448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218 822 4736,'-9'1'4398,"13"-4"-2568,2-1-1978,72-62 3055,-32 24-1932,64-55 181,-87 75-1017,-2-1 0,30-43 1,-22 20 49,34-74 0,-40 67-168,27-98 1,-45 131-95,0 0 1,-2-1-1,0 1 1,0-29-1,-12 57-679,4 0 642,1 1 0,-1-1 0,-3 12 0,-7 15 81,-12 21 22,-33 67 126,33-77-23,-2-1 0,-2-1 0,-40 42 0,48-59 2,-154 192 790,80-70-520,-10 15 651,73-118 133,32-43 116,4-9-845,10-15-237,5-1-187,0 1 0,2 0-1,40-34 1,72-43-58,-114 86 102,218-143-22,-159 108 17,226-126-97,-260 150-3,33-13-692,-74 36 738,-1-1 0,0 1 0,1 0 0,-1 0-1,0 0 1,1-1 0,-1 1 0,1 0 0,-1 0 0,1 0 0,-1 0 0,0 0-1,1 0 1,-1 0 0,1 0 0,-1 0 0,1 0 0,-1 0 0,0 0 0,1 0-1,-1 0 1,1 0 0,-1 1 0,0-1 0,1 0 0,-1 0 0,1 0 0,-1 1 0,0-1-1,1 0 1,-1 0 0,1 1 0,-1 0 2,0 0-1,0-1 1,0 1 0,0 0 0,0-1-1,0 1 1,0 0 0,0-1-1,0 1 1,0 0 0,0-1 0,0 1-1,-1 0 1,1-1 0,0 1-1,0 0 1,-1-1 0,1 1 0,-1-1-1,1 2 1,-13 14-33,0-1 1,-25 25-1,23-27 38,2 0 0,0 2 0,-18 25 0,26-31 18,-1 1 1,1-1-1,-5 16 1,9-23 11,1 0 0,-1 0 0,0 0 0,1 0 0,-1 0 0,1 0 0,0 0 0,0 1 1,0-1-1,0 0 0,0 0 0,0 0 0,0 1 0,1-1 0,-1 0 0,1 0 0,0 0 0,0 0 1,-1 0-1,1 0 0,0 0 0,1 0 0,1 3 0,-2-4 29,1 0 0,-1 0 0,1 0 0,-1 0 0,1 0 0,0-1 0,-1 1 0,1 0 0,0-1 0,-1 1 0,1-1 0,0 0 0,0 1 0,0-1 0,-1 0 0,1 0 0,0 0 0,0 0 0,0-1 0,1 1 0,6-2 160,-1-1 0,16-5 0,-15 4 46,4-1-105,-1 0 1,0-2-1,12-7 0,-20 12-113,-1-1-1,1 1 1,0-1-1,-1 0 1,0 0-1,0 0 1,0 0 0,0-1-1,0 1 1,-1-1-1,1 0 1,2-8-1,-4 11-50,0-1 0,-1 0 0,1 0 0,-1 0-1,0 0 1,1 0 0,-1 0 0,0 0 0,0 0-1,-1 0 1,1 0 0,0 0 0,-1 0 0,1 0-1,-1 0 1,1 0 0,-1 1 0,0-1 0,0 0-1,0 0 1,0 1 0,0-1 0,-3-2 0,2 1-46,-1 1 0,0 0 0,0 0 0,-1 0 0,1 0 0,0 1 0,0-1 0,-1 1 0,1 0 0,-1 0 1,1 0-1,-6 0 0,5 0 21,0 0 1,0 0 0,-1 1-1,1 0 1,0-1 0,-1 1-1,1 1 1,0-1 0,-1 1-1,1 0 1,0 0 0,-8 2-1,9-2-165,8 1 225,9 2 39,0 0 1,0-1-1,0-1 0,1 0 0,-1-1 1,18-1-1,8-2 290,41-7 0,-61 6-244,0-2 1,0 0 0,0-1 0,0-1-1,-1-1 1,0 0 0,0-2-1,-1 0 1,32-24 0,-44 29-53,0 1 0,-1-1 1,1-1-1,-1 1 0,0-1 0,0 0 1,-1 0-1,1 0 0,-2-1 0,1 0 1,-1 1-1,1-1 0,3-15 0,-6 19-52,0-1-1,0 1 1,0-1 0,1 1-1,-1 0 1,1 0-1,0-1 1,0 1-1,0 0 1,1 1 0,2-4-1,-4 5-15,1 0-1,-1 0 1,0 0 0,1 0-1,-1 0 1,0 0-1,1 1 1,-1-1 0,1 0-1,-1 1 1,1-1-1,0 1 1,-1 0 0,1-1-1,-1 1 1,1 0 0,0 0-1,-1 0 1,1 0-1,0 1 1,-1-1 0,1 0-1,-1 1 1,1-1-1,-1 1 1,3 0 0,29 11-125,-23-9 172,0 1-1,13 6 0,-11-5-58,6 3 14,-17-8 4,0 0 0,-1 0-1,1 1 1,-1-1 0,1 0 0,-1 1 0,1-1 0,-1 0 0,0 1 0,1-1 0,-1 1 0,1-1 0,-1 0 0,0 1 0,1-1 0,-1 1 0,0-1 0,1 1-1,-1 0 1,0-1 0,0 1 0,0 2-13,-1 0 0,0 0 0,0 0 0,0 0-1,-1-1 1,1 1 0,-3 3 0,2-2-16,-2 1 10,1 0 0,-1 0-1,-8 8 1,-8 12-40,11-9 63,1 0-1,-10 32 1,18-47 2,-1 1 1,1-1-1,0 1 1,0-1-1,-1 0 1,1 1-1,0-1 1,0 1-1,1-1 0,-1 1 1,0-1-1,0 1 1,1-1-1,-1 0 1,1 1-1,-1-1 1,1 0-1,-1 1 1,1-1-1,0 0 1,0 0-1,0 1 1,0-1-1,0 0 1,0 0-1,1 1 1,1 0 34,0 0 1,-1 0 0,1 0 0,0 0-1,0-1 1,0 0 0,0 1-1,1-1 1,-1 0 0,3 0 0,13 1 101,0-1 1,-1-1 0,1-1 0,24-4-1,-21 3-227,6-3 139,0 0 1,0-2 0,0-1-1,-1-1 1,-1-2 0,0 0-1,33-20 1,31-32-19,-64 43-85,50-29 0,-70 47 5,-1 0 0,1 1 0,0 0 0,-1 0 0,1 0 1,0 1-1,0-1 0,0 1 0,0 1 0,0-1 0,-1 1 0,1 0 0,8 3 0,-13-4 55,0 1 1,0-1-1,0 1 0,0-1 0,0 1 0,0 0 1,-1 0-1,1-1 0,0 1 0,0 0 0,0 0 1,-1 0-1,1 0 0,-1 0 0,1 0 0,-1 0 0,1 0 1,-1 0-1,1 0 0,-1 0 0,0 0 0,0 0 1,1 0-1,-1 1 0,0-1 0,0 0 0,0 0 0,0 0 1,0 0-1,-1 0 0,1 0 0,0 1 0,0-1 1,-1 0-1,0 1 0,-2 0 16,-1 0 0,1 0 0,-1-1 0,0 1 1,0-1-1,1 0 0,-1 0 0,0-1 0,-8 1 0,8 0-45,-6 0-14,0 0 0,0 1 1,-1 0-1,1 1 0,1 0 1,-1 1-1,0 0 0,1 1 1,0 0-1,0 0 1,0 0-1,1 2 0,0-1 1,0 1-1,0 0 0,-8 10 1,14-14 36,0 0 1,1-1 0,-1 1-1,1 0 1,0 0-1,-1 1 1,1-1 0,1 0-1,-1 0 1,0 0 0,1 1-1,0-1 1,-1 0 0,1 0-1,1 1 1,0 4 0,-1-3 12,1-1-1,1 1 1,-1-1 0,0 0 0,1 0 0,0 0 0,0 1 0,0-2 0,1 1 0,-1 0 0,1 0 0,4 3 0,-2-3-1,-1 0 0,1 0 0,0 0 0,1-1 0,-1 0 0,0 0 0,1 0 0,0-1-1,0 0 1,-1 0 0,1-1 0,0 1 0,1-1 0,-1 0 0,7-1 0,9 0 95,1 0 1,41-9-1,-24 4 120,1 0-82,-1-2-1,0-1 1,40-15-1,-63 17-106,0-1 0,-1 0 0,0-1 0,0-1 0,0-1 0,-1 0 0,-1-1 0,0 0 0,17-18 0,-28 25-45,1 0 0,-1 0-1,1 0 1,-1 0 0,0-1 0,-1 1 0,1-1-1,-1 0 1,0 0 0,0 0 0,-1 0 0,1 0 0,-1 0-1,1-8 1,-2 12-1,0 0 0,0 1 0,0-1-1,0 1 1,0-1 0,0 0 0,0 1 0,0-1-1,0 0 1,0 1 0,-1-1 0,1 1 0,0-1-1,0 1 1,-1-1 0,1 0 0,0 1 0,0-1-1,-1 1 1,1-1 0,-1 1 0,1-1 0,-1 1 0,1 0-1,-1-1 1,1 1 0,-1 0 0,1-1 0,-1 1-1,1 0 1,-1-1 0,1 1 0,-1 0 0,0 0-1,1 0 1,-1 0 0,1 0 0,-1-1 0,0 1-1,1 0 1,-1 0 0,1 0 0,-1 1 0,0-1-1,0 0 1,-4 1-74,1 0 0,-1 1 0,1-1 0,-8 5 0,10-5 84,-14 7-75,-1 1-1,-20 15 1,33-21 65,1-1-1,-1 1 1,1 0-1,-1 0 1,1 0-1,0 0 1,0 1-1,1-1 1,-1 1-1,1 0 1,0 0-1,0 0 1,0 0-1,0 0 1,0 0-1,0 5 1,2-6 22,-1-1 0,1 1 0,0-1 0,1 1 0,-1-1 0,0 1 1,1 0-1,-1-1 0,1 1 0,0-1 0,0 0 0,0 1 0,0-1 0,0 0 0,1 1 0,-1-1 0,1 0 0,-1 0 1,1 0-1,2 1 0,2 3 60,1-1 0,0-1 1,0 0-1,14 7 0,-18-9-31,14 6 76,1-1 1,-1 0 0,1-1-1,20 3 1,-25-7-41,0 0 0,0-1 1,0 0-1,1-2 0,-1 1 1,22-5-1,-8 1 153,-8 1-1784,21-6 0,-37 8 965,-1 0-1,1 1 1,-1-1 0,1 1-1,-1-1 1,1 1-1,-1 0 1,1 0-1,0 0 1,-1 0 0,1 1-1,-1-1 1,1 1-1,3 1 1,9 6-3417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0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204 108 1312,'9'-6'434,"-6"5"-111,-1-1 0,1 1-1,-1-1 1,1 0 0,-1 0-1,0 0 1,0 0 0,3-4 4670,-1-2-1592,-4 7-3301,1 1 0,-1-1-1,0 1 1,0-1-1,0 1 1,0-1-1,0 1 1,1-1 0,-1 1-1,0-1 1,0 1-1,0-1 1,0 1-1,-1-1 1,1 1 0,0-1-1,0 1 1,0-1-1,0 1 1,0-1-1,-1 1 1,1-1 0,0 1-1,0-1 1,-1 1-1,1 0 1,0-1-1,-1 1 1,1 0 0,0-1-1,-1 1 1,1 0-1,-1-1 1,1 1-1,0 0 1,-1-1 0,1 1-1,-1 0 1,1 0-1,-1 0 1,1 0-1,-1 0 1,0-1-1,-6 0 137,0 1 0,0 0-1,0 0 1,1 0-1,-1 1 1,0 0-1,0 0 1,0 0-1,-9 4 1,-11 5 58,-25 14 0,37-17-27,10-5-221,0 0 0,0 1 0,1 0 0,-1 0 0,1 0-1,0 1 1,0-1 0,0 1 0,1 0 0,-4 5 0,6-7-15,-1 0 1,1 0-1,0 0 1,0 0-1,0 0 1,1 0-1,-1 0 1,0 0-1,1 0 1,0 1-1,-1-1 1,1 0-1,0 0 1,0 1-1,0-1 0,0 0 1,1 1-1,-1-1 1,1 0-1,-1 0 1,1 0-1,0 0 1,0 1-1,0-1 1,0 0-1,1 2 1,3 2 61,-1-1 0,0 0 1,1 0-1,0-1 1,0 1-1,0-1 0,1 0 1,-1-1-1,1 1 1,0-1-1,0 0 0,1-1 1,-1 1-1,0-1 1,1 0-1,-1-1 0,10 2 1,-5-2 42,0 0 1,0 0-1,0-1 0,0-1 1,0 0-1,0 0 1,0-1-1,0 0 1,18-7-1,-23 7-78,-1-1 1,1 0-1,-1 0 1,0 0-1,0 0 0,0-1 1,4-4-1,-8 7-51,0 0 0,0 0 0,0 0 0,0 0 0,0-1 0,0 1 0,0 0 0,0 0 0,-1-1 0,1 1 0,0 0 0,-1-1 0,1 1 0,-1-1 0,0 1 0,1-1 0,-1 1 0,0-1 0,0 1 0,0-1 0,0 1 0,0-1 0,0 1 0,-1-1 0,1 1 0,0-1 0,-1 1 0,1-1 0,-1 1 1,0 0-1,1-1 0,-2-1 0,-1-1-31,0 0 1,0 1 0,0-1 0,-1 0-1,0 1 1,1 0 0,-1 0 0,0 0-1,-1 0 1,1 1 0,0 0 0,-1 0-1,-7-3 1,-50-15 13,60 19 50,1 1 0,-1-1 1,0 0-1,1 0 0,-1 1 1,1-1-1,-1 0 0,-2-3 1,4 4-34,0 0 1,0-1 0,0 1 0,0 0 0,0-1 0,0 1 0,0 0-1,0-1 1,0 1 0,0 0 0,0-1 0,0 1 0,0 0 0,0-1-1,1 1 1,-1 0 0,0 0 0,0-1 0,0 1 0,0 0 0,1 0-1,-1-1 1,0 1 0,0 0 0,0 0 0,1-1 0,-1 1 0,0 0-1,1 0 1,-1 0 0,0 0 0,0-1 0,1 1 0,-1 0 0,0 0-1,1 0 1,-1 0 0,0 0 0,1 0 0,34-17 297,0 2 0,1 2 0,0 1 0,47-8 0,-55 14-143,-7 2 100,36-4-1,-51 8-204,0-1 0,0 2 0,1-1 0,-1 1 0,0 0 0,0 0 0,0 0 0,0 1 0,0 0 0,8 4 0,-12-5-49,-1 0 1,1 0-1,-1 0 1,0 1-1,1-1 0,-1 0 1,0 0-1,0 1 0,0-1 1,0 1-1,0-1 0,0 1 1,0-1-1,0 1 0,-1 0 1,1-1-1,0 1 1,-1 0-1,0 0 0,1 0 1,-1-1-1,0 1 0,0 0 1,0 0-1,0 0 0,0-1 1,0 1-1,-1 0 0,1 0 1,-2 2-1,-1 7-27,-1-1 1,0 0-1,-11 19 0,10-20 75,0 1-64,4-7 47,0 0-1,-1 0 0,1 0 1,-1 0-1,0 0 1,-5 5-1,180-103 693,-147 83-740,92-41-137,-116 52 125,1 0 0,0 0 0,0 1 0,-1-1 0,1 0 0,0 1 0,0 0-1,6 0 1,-8 0 15,0 0 1,1 1-1,-1-1 0,0 1 0,1-1 0,-1 1 0,0 0 0,0-1 0,0 1 0,0 0 0,0 0 0,0 0 0,0 0 0,0 0 0,0 0 0,0 0 0,0 0 1,0 0-1,-1 0 0,2 3 0,0 2 12,1 0 0,-1 0 0,-1 1 0,1-1 0,-1 1 0,-1-1 0,1 1 1,-1 11-1,0-11 9,0 0 0,0 0 0,1-1 1,0 1-1,0 0 0,0 0 0,1-1 1,3 9-1,1-4 85,0 1 0,0-1 0,1 0 0,1 0 0,8 10 1,-13-19-127,0 1 0,0 0 1,0-1-1,0 0 1,0 1-1,1-1 1,-1-1-1,1 1 1,-1 0-1,1-1 0,0 0 1,0 0-1,0 0 1,-1 0-1,1 0 1,0-1-1,0 0 0,0 0 1,0 0-1,7-1 1,-4 0-1021,-1 0 1,0 0 0,13-5 0,-5 2-1217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0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68 435 2144,'2'-6'853,"1"0"-1,0 0 1,1 1 0,-1 0 0,1-1-1,0 1 1,1 1 0,9-9-1,-13 11-309,1 0 0,-1 0 0,1 0 0,-1 0 0,0 0 0,0 0-1,0 0 1,2-4 0,-3 2 2783,-5 13-1751,-43 73-493,32-47-445,-16 53-1,26-69-506,1 1-1,1 0 0,1 0 1,-1 32-1,4-49-72,0 0-1,0 1 0,1-1 0,-1 0 0,1 0 1,-1 1-1,1-1 0,0 0 0,1 0 0,-1 0 1,0 0-1,1 0 0,-1 0 0,1 0 0,0-1 1,0 1-1,0-1 0,1 1 0,-1-1 0,0 0 1,1 0-1,0 0 0,-1 0 0,1 0 0,0 0 1,0-1-1,0 0 0,0 1 0,0-1 0,5 1 1,0 0 11,0-1 1,0 0-1,0 0 1,0-1 0,0 0-1,0-1 1,0 1-1,0-1 1,0-1-1,0 0 1,11-4 0,-8 2-18,-1-1 0,0 0 0,0-1 1,-1 0-1,0 0 0,0-1 0,0 0 1,-1-1-1,0 0 0,9-11 0,-4 1 24,0 0 0,-1-1 0,0-1 0,9-23 0,-15 25-17,0 0 1,-1-1-1,-1 1 0,2-29 1,1 1 1,-6 14-401,-2 27 283,-2 8 15,-2 7 5,-1 7 102,1 1 1,0-1-1,-2 23 0,1-1 69,2-23-45,0 0 53,1-1 0,1 1 1,0 0-1,1 24 0,2-8 25,-1-19-173,1 1 1,3 15-1,-4-25 95,1 0 0,1 0 1,-1 0-1,0 0 0,1 0 1,0-1-1,0 1 0,0-1 1,0 1-1,0-1 0,6 5 0,-7-7-59,0 0 0,0-1-1,0 1 1,1 0 0,-1-1-1,0 0 1,0 1 0,1-1-1,-1 0 1,0 1 0,1-1-1,-1 0 1,0 0 0,1 0-1,-1 0 1,1 0 0,-1 0-1,0-1 1,1 1-1,-1 0 1,0-1 0,0 1-1,1-1 1,0 0 0,31-17 22,-31 17-19,44-34 163,-12 8-150,60-44-26,38-25 272,-130 95-284,1-1 0,0 0 0,-1 1 0,1 0 0,0 0 0,0-1 0,0 2 0,0-1 0,0 0 0,0 1 0,4-1 0,-5 1-1,0 0 0,-1 1 1,1-1-1,0 1 0,-1-1 0,1 1 0,0-1 0,-1 1 0,1 0 0,-1 0 0,1 0 0,-1 0 1,1 0-1,-1 0 0,0 0 0,0 0 0,1 1 0,-1-1 0,0 0 0,0 1 0,1 1 0,0 1 5,0 0-1,0 0 0,-1 0 1,1 0-1,-1 0 0,0 1 0,0-1 1,-1 0-1,1 1 0,-1-1 1,0 0-1,0 9 0,-1-5 6,0-1 0,-1 1 0,0 0 0,0-1 0,-1 0 0,-4 11 0,4-12 4,0 0-1,0 1 1,1-1 0,0 0 0,1 1 0,-2 8-1,3-15 3,1 0-1,0 0 1,-1 1-1,1-1 1,0 0-1,-1-1 1,1 1-1,-1 0 1,1 0-1,0 0 1,-1 0-1,1 0 0,0-1 1,-1 1-1,1 0 1,-1-1-1,1 1 1,-1 0-1,1-1 1,-1 1-1,2-1 1,21-13 129,1-4-153,67-52-20,-74 55 39,-1 0 0,0-1-1,15-20 1,-6 6 21,-17 21-188,13-18 1,-18 26 109,0 6-13,0 6 23,1 19-21,-2 0-1,-3 45 1,1-28 141,0-41-74,0 0 0,0 0 0,1 0 0,0 0 0,0 0 0,1 0 0,0 0 0,3 7 0,-5-12-4,1 0 1,0 0-1,0 0 1,0 0-1,-1-1 0,1 1 1,0 0-1,0-1 1,0 1-1,0-1 0,0 1 1,0-1-1,0 1 1,1-1-1,-1 0 0,0 1 1,0-1-1,0 0 1,0 0-1,0 0 0,0 0 1,1 0-1,0 0 0,1 0 12,0-1-1,-1 1 0,1 0 0,0-1 0,0 0 0,-1 0 0,1 0 0,0 0 0,3-2 0,144-101 143,-120 81-170,-1-2 0,47-52 1,-67 67 22,-1 0-17,0 0 1,13-10-1,-11 9-33,-6 7 27,-6 16-57,-22 73-511,-2 3 664,25-83-81,0 0 0,0 1 0,1-1 0,-1 0 0,1 0 0,0 1 0,1-1 1,0 0-1,-1 1 0,1-1 0,1 0 0,-1 0 0,1 0 0,0 0 0,0 0 0,1-1 0,-1 1 0,1 0 0,0-1 0,0 0 0,1 0 0,-1 0 0,1 0 0,0 0 0,0-1 0,0 0 0,0 0 0,1 0 0,-1 0 0,1-1 0,0 1 0,0-1 0,0 0 0,0-1 0,0 1 0,0-1 0,0 0 0,1 0 0,-1-1 0,0 0 0,0 1 0,1-2 0,-1 1 0,0-1 0,8-1 0,-2 0 26,0-1 1,0 0-1,0-1 0,-1 0 1,1 0-1,-1-1 0,0-1 1,0 0-1,-1 0 0,15-13 1,-4 0-22,-2-2 0,0 0 0,-1-1 0,-2-1 0,23-42 0,7-33 5,28-56-5,28-13 64,-86 142-245,19-46-1,-33 71 165,-1 0-1,0 0 1,0 0-1,0 0 1,0 0-1,0-1 0,0 1 1,0 0-1,0 0 1,0 0-1,0 0 1,0 0-1,0 0 0,1 0 1,-1 0-1,0 0 1,0-1-1,0 1 1,0 0-1,0 0 0,0 0 1,0 0-1,0 0 1,0 0-1,0 0 1,0 0-1,0-1 1,0 1-1,0 0 0,0 0 1,0 0-1,0 0 1,-1 0-1,1 0 1,0 0-1,0 0 0,0-1 1,0 1-1,0 0 1,0 0-1,0 0 1,0 0-1,0 0 0,0 0 1,0 0-1,0 0 1,-1 0-1,1 0 1,0 0-1,0 0 0,0 0 1,-7 3-109,-10 10-19,7-1 92,0 0-1,0 1 1,1 0-1,0 0 0,2 1 1,-1 0-1,2 0 0,-6 17 1,-2 12 78,-12 73 0,19-80 15,-19 143 70,24-153-144,0-7 99,1 30-1,1-43-44,1 0 0,0-1-1,0 1 1,0-1 0,1 0 0,-1 1 0,1-1-1,1 0 1,5 10 0,-6-13-39,0 1 0,0-1-1,1 1 1,-1-1 0,1 0 0,-1 0 0,1 0-1,0 0 1,0-1 0,0 1 0,0-1 0,0 1-1,0-1 1,1 0 0,-1 0 0,0-1-1,0 1 1,1-1 0,-1 1 0,7-1 0,3-1-498,0 0 0,-1-1 1,1 0-1,12-4 0,58-21-5702,-50 16 2039,-30 10 3416,1 0 0,-1 0 1,1-1-1,-1 1 0,1-1 0,-1 0 1,0 0-1,0 0 0,5-5 1,6-3-2245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9984,'-3'-13'3205,"0"9"-786,2 3-1388,5-1 260,19-6 352,1 1 1,-1 2-1,31-4 0,74-2-1591,-85 9 368,128-3 195,-98 5-4391,-29 0-2465,-54 9-1834,-4 3 4769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0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31 9056,'-34'-15'4096,"31"12"-3552,3-1 672,9 4-768,1-9-1152,8 9 352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1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495 243 3552,'8'-6'623,"-7"5"-94,0 1 1,0-1-1,0 0 1,0 1 0,0-1-1,0 0 1,0 0-1,-1 0 1,1 0 0,0 0-1,0 0 1,-1 0-1,1 0 1,-1 0 0,1 0-1,-1 0 1,1 0-1,-1 0 1,1 0 0,-1 0-1,0-3 1,-3-12 1995,2 14-2389,0 0 0,0 0 0,0 0 0,0 0 0,0 0 0,-1 1-1,1-1 1,-1 0 0,0 1 0,1-1 0,-1 1 0,0 0 0,0-1 0,0 1-1,1 0 1,-1 0 0,-1 0 0,1 0 0,-4 0 0,1-1-18,-1 1 0,1 0 1,-1 0-1,0 0 0,1 1 1,-1 0-1,-9 0 0,1 3-21,1 0 1,-1 0-1,1 2 0,-14 5 0,-52 28 358,57-27-228,5-3-110,-23 11 354,1 2 1,-68 49-1,102-66-410,0 1 0,0-1 0,0 1 0,-6 9 0,10-13-41,0 0-1,0 0 1,1 0-1,-1 0 1,0 0-1,1 0 1,-1 0-1,1 1 1,-1-1-1,1 0 1,0 0-1,-1 0 1,1 1-1,0-1 1,0 0-1,0 0 1,0 1-1,0-1 1,0 0 0,0 0-1,0 1 1,1-1-1,-1 0 1,0 0-1,1 1 1,-1-1-1,1 0 1,0 0-1,-1 0 1,1 0-1,0 0 1,0 1-1,3 1 50,-1 0 0,1-1 0,-1 0 0,1 0 0,0 0-1,0 0 1,0 0 0,0-1 0,0 0 0,0 0 0,0 0 0,6 0-1,5 1 27,0-1-1,19-1 1,-18-1-30,1-1-1,-1-1 1,0 0 0,0-1-1,0-1 1,-1 0 0,26-13-1,-30 13-31,-1-1-1,0-1 1,0 0-1,0 0 0,-1 0 1,0-2-1,0 1 1,-1-1-1,0 0 1,-1 0-1,9-16 0,25-62 235,-38 82-288,-1-1 1,1-1-1,-1 1 0,0 0 0,-1 0 1,1-1-1,-1 1 0,0-12 0,-2 17-152,0 3 79,-3 11 71,-4 18 121,7-22-76,-1 1-1,2 0 1,0-1-1,0 1 1,0 0-1,1-1 0,1 1 1,0-1-1,0 1 1,4 9-1,-4-15 18,-1 0-1,1 0 1,0-1 0,0 1 0,0 0-1,1-1 1,-1 1 0,1-1 0,0 0-1,0 0 1,0 0 0,0 0 0,0-1-1,1 1 1,-1-1 0,1 0-1,0 0 1,0 0 0,0 0 0,0-1-1,0 1 1,0-1 0,0 0 0,0-1-1,6 2 1,1-2-6,0-1 0,0 0 1,0 0-1,0-1 0,11-3 0,3-2 9,25-11 0,-26 8-13,-1-1 0,-1 0 1,0-2-1,-1 0 0,0-2 1,-1 0-1,-1-1 0,0-1 1,-1-1-1,-1-1 0,-1 0 1,-1-1-1,15-25 0,23-48-55,-53 93 20,0 0-1,0 0 1,0-1 0,0 1 0,0 0 0,0 0-1,1 0 1,-1-1 0,0 1 0,0 0 0,0 0-1,1 0 1,-1 0 0,0-1 0,0 1 0,0 0-1,1 0 1,-1 0 0,0 0 0,0 0 0,0 0-1,1 0 1,-1 0 0,0 0 0,0 0 0,1 0-1,-1 0 1,0 0 0,0 0 0,1 0 0,-1 0-1,0 0 1,0 0 0,0 0 0,1 0 0,-1 0-1,0 0 1,0 0 0,1 0 0,-1 0 0,0 1-1,0-1 1,0 0 0,1 0 0,-1 0 0,0 0-1,0 0 1,0 1 0,0-1 0,0 0 0,1 0-1,-1 0 1,0 1 0,0-1 0,0 0 0,0 1-1,9 15-122,-7-11 126,7 18 3,0 1-1,5 25 1,10 30 87,22 25-16,-34-77-14,-9-22-52,-1 0 0,1 0 0,0-1 0,0 1 0,0-1 0,1 0 0,-1 0 0,6 4 0,-6-6 15,0 1-1,-1-2 1,1 1 0,0 0-1,0-1 1,0 1-1,0-1 1,0 0 0,1 0-1,-1 0 1,0 0 0,0-1-1,7 1 1,10-1 34,0-2-1,0-1 1,0 0 0,-1-2 0,1 0 0,-1-1-1,0-1 1,-1 0 0,0-2 0,27-16 0,-38 21-36,0-1 1,-1 0-1,0-1 1,0 1-1,-1-1 1,1 0-1,7-11 1,-12 15-23,1-1 1,-1 1 0,1 0 0,-1-1 0,0 1 0,0-1 0,0 0 0,0 1 0,-1-1 0,1 0 0,-1 1 0,1-1 0,-1 0 0,0 1 0,0-1 0,0 0 0,-1 0 0,1 1 0,0-1 0,-1 0 0,0 1 0,0-1 0,0 0 0,0 1 0,-2-4 0,2 4-10,-1 0-1,1 1 1,-1 0 0,1-1-1,-1 1 1,0 0 0,1 0-1,-1-1 1,0 1 0,0 1-1,0-1 1,0 0 0,0 0-1,0 1 1,0-1 0,0 1-1,0 0 1,0-1 0,-2 1-1,-2 0-3,1 0 1,-1 1-1,1-1 0,-1 1 0,-9 3 0,6-1 18,0 1 1,-1 0-1,2 0 1,-1 1-1,0 0 1,1 1-1,0 0 0,0 0 1,1 1-1,0 0 1,0 0-1,0 1 0,1 0 1,0 0-1,1 0 1,0 1-1,0 0 0,-6 17 1,10-24 11,0 1 0,0 0 0,0 0 0,0-1 0,1 1 0,-1 0 0,1 0 0,0 0 0,0 0 0,0 0 0,0 0 0,1 0 0,-1-1 0,1 1 0,-1 0 0,1 0 0,0 0 0,0-1 0,1 1 0,-1 0 0,0-1 0,1 1 0,0-1 0,-1 0 0,1 1 0,0-1 0,0 0 0,0 0 0,1 0 0,-1 0 0,0-1 0,1 1 0,4 2 0,6 2 43,1-1-1,-1 0 1,1-1-1,0-1 1,0 0-1,0-1 1,24 1-1,101-7 374,-132 3-427,27-2 19,0-2 0,0-2 0,-1 0 0,57-22 0,-50 12 8,0-1-1,-2-2 0,47-32 1,-55 28 42,-18 10 60,-12 14-126,1-1 0,-1 1 0,0 0 0,0-1 1,1 1-1,-1-1 0,0 1 0,0-1 0,0 1 0,0 0 0,0-1 0,1 1 1,-1-1-1,0 1 0,0-1 0,0 1 0,0-1 0,0 1 0,0-1 0,-1 1 0,1-1 1,0 0-1,-1 1-13,1-1 0,-1 1 0,1 0 0,-1 0 0,0 0 0,1-1 0,-1 1 0,0 0 0,1 0 0,-1 0 0,0 0 0,1 0 0,-1 0 0,0 0 1,1 0-1,-1 0 0,0 0 0,1 1 0,-2-1 0,2 0-4,-10 2 3,1 1 1,-1-1-1,1 2 1,0-1-1,0 1 1,1 1-1,-11 5 1,0 4-33,-33 27 1,40-30 29,0 1 1,0 0 0,-14 21-1,22-27 29,0-1 1,1 1-1,0 0 0,0 0 0,1 0 0,0 0 0,0 0 0,0 0 0,0 1 0,1-1 1,-1 13-1,2-18-3,0-1 0,0 1 0,0 0 0,0 0 0,1-1 0,-1 1 0,0 0 0,0 0 0,0 0 0,1-1 0,-1 1 0,0 0 0,1-1 0,-1 1 0,0 0 0,1-1 0,-1 1 0,1 0 0,-1-1 0,1 1 0,0-1 0,-1 1 0,1-1 0,-1 1 0,1-1 0,0 0 0,-1 1 0,1-1 0,0 0 0,0 1 0,-1-1 0,1 0 0,0 0 0,0 0 0,1 0 0,0 1 5,0-1 1,0 0-1,0-1 0,0 1 1,0 0-1,0-1 0,0 1 0,0-1 1,0 1-1,0-1 0,2-1 1,6-5 13,-1 1 1,0-1-1,-1-1 1,1 1 0,12-17-1,-4 2-23,16-27 0,29-66-214,-65 122 181,0 1 0,0 0-1,0 0 1,1 1 0,0-1-1,1 0 1,0 1-1,0-1 1,1 13 0,0-15 47,1 0 0,0 0 0,0 0 0,0 0 0,1 0 0,0 0 0,0 0 0,0 0-1,1-1 1,0 1 0,0-1 0,0 0 0,0 0 0,1 0 0,5 5 0,-2-4-16,0 0-1,0-1 0,1 0 0,0 0 1,0 0-1,0-1 0,0 0 0,1-1 1,11 3-1,-2-1-22,1-1 0,-1-1 0,30 1 0,-26-3-171,0-1 0,40-6-1,-51 4-609,0-1-1,-1 0 1,1 0-1,13-7 1,5-3-1360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267 561 4992,'17'-8'2624,"4"-2"931,-20 10-3367,0-1 0,-1 1 0,1-1 1,0 0-1,-1 1 0,1-1 0,-1 0 0,1 1 1,-1-1-1,1 0 0,-1 1 0,1-1 1,-1 0-1,0 0 0,1 0 0,-1 1 0,0-1 1,0 0-1,0 0 0,1 0 0,-1-1 1,0 1-39,-1 1 0,1-1 0,0 0 0,-1 0 0,1 0 0,0 0 0,-1 1 1,1-1-1,-1 0 0,1 1 0,-1-1 0,1 0 0,-1 1 0,0-1 0,1 0 1,-1 1-1,0-1 0,0 1 0,1 0 0,-1-1 0,-1 0 0,-19-7 1098,17 6-860,-8-1-124,0 0 0,0 1-1,0 0 1,0 1 0,-1 1 0,1 0 0,0 0 0,0 1-1,0 0 1,0 1 0,0 1 0,0 0 0,0 1-1,-12 5 1,15-5-110,1 1 0,0 0-1,0 0 1,0 1-1,0 0 1,-8 9 0,14-13-102,0 0 0,1 1-1,-1-1 1,0 0 0,1 1 0,-1-1 0,1 1 0,0 0 0,0 0 0,0-1-1,-1 4 1,2-4-15,0 0 0,0-1 0,0 1 0,0 0 0,0-1 0,0 1 0,1 0 0,-1-1 0,1 1 0,-1 0 0,1-1 0,-1 1 0,1-1 0,0 1 0,0-1 0,0 1 0,0-1 0,0 0 0,0 1 0,2 1 0,1 0 36,0 0 0,0 0 0,0-1 0,1 1 0,-1-1 0,1 0 0,-1 0 0,1 0 0,0-1 0,0 0 0,0 0 0,0 0 0,-1 0 0,1-1 0,7 0 0,5 0 70,0-1-1,0-1 1,18-5-1,-10 2-1,29-11-1,-46 13-100,0 0-1,-1 0 1,1-1 0,-1 0-1,0-1 1,0 1-1,11-10 1,-16 12-41,0 0 0,-1 0 1,1 0-1,0 0 0,-1 0 1,1 0-1,-1 0 0,0-1 0,0 1 1,0-1-1,0 1 0,0 0 1,0-1-1,-1 0 0,1-3 1,-1 4-18,0 1 1,0-1 0,-1 1 0,1-1 0,0 0-1,-1 1 1,0-1 0,1 1 0,-1 0-1,0-1 1,0 1 0,0-1 0,0 1 0,0 0-1,0 0 1,0 0 0,0-1 0,0 1 0,-1 0-1,1 0 1,0 1 0,-1-1 0,1 0 0,-1 0-1,-1 0 1,-1-1-26,-1-1 0,1 1 0,-1 1 0,0-1 0,0 1 0,1 0 0,-1 0 0,0 0-1,0 0 1,0 1 0,0 0 0,-10 1 0,5 0 48,4 0-27,12 1 60,16 0 162,0 0-1,-1-2 0,1-1 0,-1 0 0,40-8 0,-52 7-162,0 1 0,0-1 0,0-1 0,-1 1 0,1-2 0,-1 1 0,0-1 1,0 0-1,0-1 0,0 0 0,-1 0 0,0 0 0,0-1 0,0 0 0,-1-1 0,0 0 0,0 0 0,8-13 0,4-13 69,-2-2 0,-1 0 0,14-52 0,-16 47-55,26-87 18,-21 89-149,-24 84 91,-15 86-211,7-56 293,-1 8-160,-27 92 1,-74 146 172,92-265-13,-2-1-1,-3-1 1,-2-2-1,-2 0 1,-67 78-1,61-92 271,38-38-345,0-1 0,0 1 1,1 0-1,-1-1 0,0 1 1,0-1-1,0 1 0,0-1 1,0 1-1,0-1 0,0 1 0,0-1 1,0 0-1,0 0 0,0 1 1,0-1-1,0 0 0,-1 0 1,1-1-4,1 1 1,-1 0-1,0-1 1,1 1-1,-1-1 1,0 1 0,1-1-1,-1 0 1,1 1-1,-1-1 1,1 0-1,-1 1 1,1-1-1,-1 0 1,1 1 0,0-1-1,-1 0 1,1 0-1,0 1 1,0-1-1,-1 0 1,1 0-1,0 0 1,0 0 0,0 1-1,0-2 1,0-5-3,0 0 0,0 0 0,1 1 0,0-1 0,0 0 0,0 0 0,1 1 0,0-1 0,4-9 0,5-7 13,18-29-1,-8 20-34,1 1 0,2 2 0,1 0 0,1 2 1,1 1-1,1 0 0,2 3 0,43-28 0,-52 38-241,1 1 0,25-11 0,-36 19-684,1 0 1,0 0-1,16-2 0,2 4-3786,2 4 1429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1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10 897 3808,'-9'-2'5231,"9"2"-5170,17-6 8113,0 2-8403,92-48 2613,-79 36-2123,115-66 453,-124 67-646,0-1-1,-2 0 0,0-1 0,27-32 1,-20 15 187,39-66-1,13-47 469,-30 54-222,-15 21-85,-23 49-368,-8 13-30,-2 10-14,0 0 0,0 0 0,0 0 0,0-1-1,0 1 1,0 0 0,0 0 0,0 0 0,0 0 0,0 0-1,-1 0 1,1 0 0,0 0 0,0-1 0,0 1-1,0 0 1,0 0 0,0 0 0,0 0 0,0 0-1,0 0 1,0 0 0,-1 0 0,1 0 0,0 0 0,0 0-1,0 0 1,0 0 0,0 0 0,0 0 0,0 0-1,-1 0 1,1 0 0,0 0 0,0 0 0,0 0 0,0 0-1,0 0 1,0 0 0,-1 0 0,0 0 15,0 1-1,0-1 1,0 1 0,0 0 0,1-1-1,-1 1 1,0 0 0,0-1 0,0 1-1,0 0 1,1 0 0,-1 0 0,0 1-1,-14 25 6,2 1 0,1 0-1,-12 45 1,22-67-12,-23 82 303,-14 100-1,37-180-277,-1 6 42,1 1 0,0-1 1,0 1-1,2-1 0,0 1 1,2 17-1,-2-30-38,1 0 1,-1 0-1,1 0 0,0 0 0,-1 0 0,1 0 0,0 0 0,0 0 1,0 0-1,0 0 0,1 0 0,-1-1 0,1 1 0,-1 0 0,4 2 1,-4-3-9,1 0 1,-1-1 0,1 1-1,-1 0 1,1-1 0,0 1 0,0-1-1,-1 0 1,1 1 0,0-1-1,-1 0 1,1 0 0,0 0 0,0 0-1,2-1 1,5-2 37,0 1 0,0-2 0,-1 1 0,1-1 0,13-10 0,-16 11-95,33-22 92,-2-2 1,0-1-1,-2-2 0,31-34 1,159-185 277,-199 217-259,-1-1 0,39-69 1,-54 82-7,-1 1 0,0-2 0,8-32 1,-17 52-79,0 0 0,0 0 0,1 0-1,-1 1 1,0-1 0,0 0 0,0 0 0,0 0 0,0 0 0,0 0 0,0 0 0,0 1 0,0-1 0,0 0 0,-1 0-1,1 0 1,0 0 0,-1 0 0,0 0 3,1 1-1,0 0 1,-1 0 0,1 0-1,0 0 1,-1 0-1,1-1 1,-1 1 0,1 0-1,0 0 1,-1 0-1,1 0 1,-1 0-1,1 0 1,-1 0 0,1 0-1,0 0 1,-1 1-1,1-1 1,-1 0 0,1 0-1,0 0 1,-1 0-1,1 1 1,-1-1 0,-4 3 83,-1 1 0,1 0 0,-7 6 0,11-9-70,-22 19 85,2 1 0,0 1 0,-24 33 0,-65 124 88,14 10-123,-2 4 182,30-73 442,50-93-224,16-24-313,3-7 71,3-13 68,-1 12-300,-1 0 0,1 0 1,0 1-1,0-1 0,1 1 1,-1 0-1,7-6 0,33-26-32,-10 12 0,2 1-1,63-30 1,-95 52 10,-1 0 0,1 0 0,-1 0-1,1 0 1,0 1 0,0-1 0,4 0 0,-6 1 20,0 0 0,0 0 0,0 0 0,0 0 0,0 1 0,0-1 0,0 0 0,0 1 0,0-1 0,0 0 0,0 1 0,0-1 0,0 1 0,0 0 0,0-1 0,-1 1-1,1 0 1,0-1 0,0 1 0,-1 0 0,1 0 0,1 1 0,21 41 0,-19-34 5,1 1-1,0-1 1,1 0 0,-1-1-1,10 10 1,-10-12 39,0-1 0,0-1 0,0 1 0,1-1 0,0 0 1,0 0-1,0-1 0,0 1 0,1-2 0,-1 1 0,1 0 0,8 1 0,-9-3-2,-1-1 0,1 1 0,0-1 0,-1 0-1,1 0 1,0-1 0,-1 0 0,1 0 0,-1 0 0,1 0 0,-1-1 0,1 0-1,-1 0 1,0-1 0,9-5 0,-7 3-15,0 0 1,0-1-1,0 1 1,-1-2-1,1 1 1,-2-1-1,1 0 1,-1 0-1,0 0 0,0-1 1,4-9-1,-2 3 24,10-19-49,-16 32-10,-1-1 0,1 0-1,0 0 1,-1 0-1,0 0 1,1 0 0,-1 0-1,0 0 1,0 0-1,0 0 1,0 0 0,-1 0-1,1 0 1,-1-3-1,0 5 6,1 0 0,-1 0 0,1 0 0,-1 0 0,1 0-1,-1 0 1,1 0 0,-1 0 0,1 0 0,-1 1 0,1-1-1,-1 0 1,1 0 0,-1 1 0,1-1 0,-1 0 0,1 1-1,-1 0 1,1-1-10,-5 4 12,1 0 1,0 1-1,1-1 1,-1 1-1,1 0 1,0 0-1,0 0 1,1 1-1,-1-1 0,1 1 1,0-1-1,0 1 1,-1 9-1,3-12 13,-1 1-1,1-1 1,0 0-1,0 1 1,0-1-1,0 0 1,1 1-1,-1-1 1,1 0-1,0 1 0,0-1 1,0 0-1,0 0 1,0 0-1,1 0 1,0 0-1,-1 0 1,1 0-1,0-1 1,0 1-1,1-1 1,-1 1-1,1-1 1,-1 0-1,5 3 1,1 0-100,1-1 1,-1 0-1,1-1 1,1 1-1,-1-2 0,0 1 1,1-2-1,-1 1 1,1-1-1,15 0 1,9-2-2788,54-9 0,-88 10 2870,19-3-2322,-1-1 0,20-7-1,-7 2-608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1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 9056,'-76'-3'4096,"65"15"-3552,17-3 2080,2 0-1537,26 7 1537,5 2-1504,37-2-224,6 1-544,29-8-192,-6 0-96,38-18-832,-3 4 416,-2-7-3776,-12-1 2241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5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1153 4384,'-10'7'4990,"35"-17"-1516,-11 2-3018,-1-1 1,0 0 0,0 0 0,-1-2 0,-1 1 0,11-13 0,10-9 9,93-95 1240,104-173 536,-5 5-1124,-137 192-1257,-81 98-88,-11 13 70,-5 9 125,-48 87 160,-135 262-160,183-344 164,1 0-1,1 1 0,1 0 1,1 0-1,1 0 0,0 1 1,0 47-1,4-66-56,2 0-1,-1 1 1,1-1 0,0 0-1,0 0 1,2 8-1,-2-12-45,-1 0-1,1 0 0,-1 1 0,1-1 0,0 0 0,-1 0 0,1 0 0,0 0 0,0 0 0,0 0 0,0 0 1,0 0-1,0 0 0,0 0 0,0 0 0,0-1 0,1 1 0,-1 0 0,0-1 0,0 1 0,1-1 1,-1 1-1,0-1 0,1 0 0,-1 0 0,0 1 0,1-1 0,-1 0 0,2 0 0,5-2 85,0 1-1,0-1 0,0 0 0,-1 0 1,14-7-1,37-22 121,-52 28-217,20-13-7,-1-2 0,34-28 0,-37 25 10,-1 0 1,-1-1 0,-1-1 0,0-1-1,21-38 1,64-140 156,-47 85-150,80-113 37,-74 131-62,-41 58-261,-19 34-75,-13 27 140,6-12 195,-20 37 83,-19 51 0,-104 416 500,121-411-452,8-28 536,15-66-246,5-12 209,51-81-300,-34 56-329,-14 21-43,1 1 1,-1 0 0,1 0-1,1 0 1,-1 0-1,1 1 1,13-10 0,-20 17 23,1 0 1,0-1 0,-1 1 0,1 0 0,0 0 0,-1 0 0,1-1 0,0 1 0,-1 0-1,1 0 1,0 0 0,0 0 0,-1 0 0,1 0 0,0 1 0,-1-1 0,1 0-1,0 0 1,0 0 0,-1 1 0,1-1 0,0 0 0,-1 1 0,1-1 0,-1 0 0,1 1-1,0-1 1,-1 1 0,1-1 0,-1 1 0,1-1 0,-1 1 0,0-1 0,1 1 0,-1 0-1,1 0 1,13 27-319,-13-26 335,6 15-23,0 0-1,2-1 1,16 25-1,-21-35 51,0-1-1,1 0 0,0 0 0,-1-1 1,1 1-1,1-1 0,-1 0 0,1-1 1,0 1-1,0-1 0,0 0 0,0-1 1,8 3-1,1-2 54,0 0 1,0-2-1,0 1 1,0-2-1,0 0 1,0-1-1,0 0 1,0-2-1,21-5 1,-18 4-34,-1-2 0,0 0 1,-1 0-1,1-2 0,-1 0 1,-1-1-1,0 0 0,0-1 1,-1-1-1,0 0 0,0-1 1,-2-1-1,0 0 0,0 0 1,18-29-1,-5-4-675,-29 47 492,-1 2 1,1-1-1,-1 1 1,1-1 0,0 1-1,-7 7 1,-10 10 103,2-1 179,0 0-1,2 1 1,-18 25-1,33-43-157,1 1-1,-1-1 1,1 1 0,0 0-1,0 0 1,0-1-1,0 1 1,0 0 0,0 0-1,1 0 1,0 0-1,-1 0 1,1 0 0,0 0-1,1 0 1,-1 0-1,0 0 1,1 0-1,0 2 1,1 0 31,0-1 1,0 0-1,0 0 0,1 0 1,-1-1-1,1 1 0,0 0 1,0-1-1,0 0 0,0 0 0,6 5 1,-1-3-150,0 0-1,0 0 1,0 0 0,1-1 0,0 0 0,0-1-1,0 0 1,0 0 0,0-1 0,0 0 0,17 1 0,-11-3-1598,1-1 0,-1-1 0,1 0 0,-1 0 0,18-7 0,-14 3-693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2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48 960 3808,'-48'17'9573,"50"-21"-7061,8-4-1406,1 1 0,-1-2 0,-1 1 0,11-13 0,20-18 41,39-23 149,-47 38-857,-1-1 0,42-43 0,-36 24-42,-3-2-1,-1 0 1,-2-2-1,-3-2 0,38-89 1,-61 126-229,16-32 167,-19 41-285,0 0 1,0 1-1,1 0 1,0-1-1,-1 1 1,1 0-1,0 0 1,1 0-1,4-3 1,-8 6-47,0 0 0,0 0 0,0 0 0,0 0 0,1 0 0,-1 0 0,0 0 0,0 0 0,0-1 0,1 1 0,-1 0 0,0 0 0,0 0 0,0 0 0,1 0 0,-1 0 0,0 0 0,0 0 0,1 0 0,-1 1 0,0-1 0,0 0 0,0 0 0,0 0 0,1 0 0,-1 0 0,0 0 0,0 0 0,0 0 0,1 1-1,-1-1 1,0 0 0,0 0 0,0 0 0,0 0 0,0 0 0,1 1 0,3 11 89,0 20-21,-4-25-63,8 206-25,-10-172 66,-2-1 1,-1 1 0,-14 48 0,14-69 32,-1-1 0,-1-1 0,-1 0 1,-19 35-1,26-51-71,0-1 0,0 1 0,0-1 0,0 1 0,0-1 0,-1 0 0,1 1 0,0-1 0,-1 0 0,1 0 1,-1 0-1,1 0 0,-1 0 0,1 0 0,-1 0 0,0 0 0,0-1 0,1 1 0,-1-1 0,0 1 0,0-1 0,1 0 0,-1 0 0,0 0 1,0 0-1,0 0 0,0 0 0,1 0 0,-1 0 0,0-1 0,0 1 0,1-1 0,-1 1 0,0-1 0,0 0 0,1 0 0,-3-1 0,-39-22 79,-59-44 0,77 48-160,-4-4-417,27 23 176,8 6 105,15 6 75,87 18 289,-93-26-26,0 0 1,1-2-1,-1 0 1,0-1-1,22-2 1,-13-2-68,0-1 0,1-1 0,-2-1 0,46-20 0,-26 5-47,63-41 0,-69 37-2,0-2 1,43-44 0,54-75 115,-90 93 49,-48 58-210,1 0 0,0 1 0,1 0 1,-1-1-1,1 1 0,0 0 0,-2 8 0,-4 10-48,-34 72-197,-13 34 445,48-111-170,-9 37-1,14-50 17,1 0-1,1 0 1,-1 1-1,1-1 1,0 1-1,0-1 1,0 0-1,1 1 1,0-1-1,0 0 1,3 10-1,-3-14-4,0 1 0,0-1-1,0 0 1,0 1 0,0-1 0,0 0 0,0 0 0,1 0-1,-1 0 1,0 0 0,0 0 0,1 0 0,-1 0-1,1 0 1,-1-1 0,1 1 0,-1-1 0,1 1-1,-1-1 1,1 0 0,0 1 0,-1-1 0,1 0-1,-1 0 1,1 0 0,2 0 0,3-1 22,1 0 1,0 0-1,-1 0 0,10-4 1,-7 2-6,1 0 1,-2-1 0,1-1-1,0 1 1,-1-1 0,0-1-1,0 0 1,0 0 0,-1-1-1,0 0 1,13-14 0,-6 2-43,-1-1 1,-1-1 0,-1 0 0,12-26-1,29-91 225,-49 127-188,-3 10-29,-1 0 0,0 1 0,1-1 0,-1 0 0,0 1 0,0-1 0,1 0 0,-1 0 0,0 1 0,0-1 0,0 0 0,0 0 0,0 1 0,0-1 0,0 0 0,0 0 0,0 1 0,0-1 0,0 0 0,-1 0 0,1 1 0,0-1 0,-1-1 0,-5 11-124,-6 36 89,2 1 1,1-1-1,-2 60 0,10-95 47,1 0 0,0 0 0,0 1 0,1-1 0,0 0 0,4 15 0,-4-22 6,-1-1-1,1 0 0,0 1 1,0-1-1,0 0 0,0 0 1,0 0-1,0 0 0,0 0 1,1 0-1,-1 0 0,1 0 1,0 0-1,-1-1 0,1 1 1,0-1-1,0 1 0,0-1 1,0 0-1,0 0 0,0 0 1,1 0-1,-1 0 0,0 0 1,0 0-1,1-1 0,-1 1 1,0-1-1,1 0 0,-1 0 1,1 0-1,4 0 0,0-1 18,0-1-1,0 0 0,0 0 0,-1 0 1,12-6-1,34-21 131,-33 18-141,4-3 0,0-1 1,39-35-1,-51 40-9,0-1 0,-1 0 1,0-1-1,0 0 0,-2-1 0,14-24 0,-18 29-17,0-1 1,0 0 0,-1 1-1,0-1 1,-1 0 0,0 0-1,0-1 1,-1 1 0,0 0-1,0 0 1,-1-1 0,-2-14-1,-1 13-63,2 8 66,1 1 0,-1 0 0,0-1 0,1 1 0,0 0 0,0-1-1,-1 1 1,1-1 0,0 1 0,1 0 0,0-4 0,1-5-125,-2 9-45,5 4 68,3 2 148,-3-2-56,-1 0 1,1 1-1,-1 0 0,0 0 1,0 0-1,0 0 0,0 1 1,0-1-1,-1 1 0,1 0 1,-1 0-1,0 1 0,0-1 1,-1 1-1,1-1 0,-1 1 1,0 0-1,2 8 1,0 5-45,-1 0 1,0 1 0,-2-1-1,0 19 1,2 30 183,-2-60-120,0-1 0,1 0 0,0 0 0,0 0 0,0 0-1,1 0 1,-1 0 0,2-1 0,-1 1 0,1-1 0,-1 0-1,1 0 1,1 0 0,7 7 0,-8-9 15,0 0 0,0 1 0,0-2 0,1 1 1,-1 0-1,1-1 0,0 0 0,-1 0 0,1-1 0,0 1 0,0-1 0,1 0 0,-1 0 1,0-1-1,0 1 0,0-1 0,0-1 0,7 0 0,-4 0-29,0-1-1,0 1 1,0-2 0,0 1 0,-1-1-1,1-1 1,-1 1 0,0-1 0,0 0-1,9-7 1,-5-1 61,0 1 0,-1-2 0,0 1 0,0-2 0,7-15 0,35-77 89,-9 17-215,-28 62 48,4-8-84,32-46 0,89-126 358,-132 194-215,-6 11-31,0-1 0,-1 1 0,1-1 0,-1 1 0,1-1 0,-1 1 0,0-1 0,0 0 0,1-4 0,-5 5-73,-3 5-94,-12 11-202,10-8 290,6-4 75,-7 4-1,0 1 1,0 0-1,1 1 0,0 0 0,0 0 0,-10 16 1,-1 7-36,2 1 1,-25 65 0,-14 77 144,19-56-198,3-17 89,-80 246 54,38-99 298,74-239-307,-1 3 240,1-14-146,0-10-113,0 0-1,0 0 1,1 0-1,1 0 1,0 0-1,0-1 1,1 1-1,3-13 1,4-11 0,16-51 1,-18 72-45,-1 0 1,2 0 0,0 0 0,1 1-1,1 1 1,0-1 0,0 1 0,1 1-1,13-12 1,-5 7-9,0 1-1,2 2 1,0 0 0,0 1-1,30-14 1,17-3-2,98-30 0,-110 42 20,132-54 77,-162 60-149,51-28 70,-59 31 89,6-4 41,-22 12-117,0 1 0,0 0-1,0-1 1,-1 1 0,1-1 0,0 1 0,0-1 0,-1 0 0,1 1 0,0-1 0,-1 0-1,1 0 1,-1 1 0,1-1 0,0-2 0,-1 3-9,0 0-1,-1 0 1,1 0 0,0 0-1,0 0 1,0 0 0,0 0-1,-1 0 1,1-1 0,0 1-1,0 0 1,0 0 0,-1 0-1,1 0 1,0 0 0,0 0-1,0 0 1,-1 0 0,1 0-1,0 0 1,0 0 0,0 0-1,-1 0 1,1 1 0,0-1-1,0 0 1,0 0 0,-1 0-1,1 0 1,0 0 0,0 0-1,0 0 1,0 1 0,-1-1-1,1 0 1,0 0 0,0 0-1,-10 7-173,-86 68 94,27-31 47,41-26 43,0 0 0,-43 38 1,68-53 10,0 0 1,0 0 0,1 0 0,-1 0 0,1 1-1,-1 0 1,1-1 0,-2 6 0,4-9-14,0 1 0,-1-1 0,1 1 0,0-1 0,0 1 0,0 0 0,0-1 0,0 1 0,0-1 0,0 1 1,0 0-1,0-1 0,0 1 0,0-1 0,0 1 0,1-1 0,-1 1 0,0-1 0,0 1 0,1 0 1,-1-1-1,0 1 0,1-1 0,-1 1 0,1 0 4,1-1 1,-1 1-1,0 0 1,0-1 0,0 1-1,1-1 1,-1 1-1,0-1 1,1 0-1,-1 1 1,0-1-1,1 0 1,-1 0-1,1 0 1,0 0-1,8 0 17,0-1-1,0 0 1,0-1-1,0 0 0,-1 0 1,1-1-1,-1 0 1,0-1-1,0 0 1,0 0-1,0-1 0,14-11 1,-7 3-1,0-1-1,-1-1 1,0 0 0,24-34-1,-32 37-169,-5 8-81,-1 16 110,-1 9 120,-1-7 2,1 0 0,3 17 0,-3-26-1,1 0 1,1 0-1,-1 0 1,1-1-1,0 1 1,0 0 0,0-1-1,0 1 1,1-1-1,3 5 1,-4-8 9,-1 0 0,0 1-1,1-1 1,-1 0 0,1 0 0,-1 0 0,1 0 0,-1 0 0,1 0 0,0-1 0,0 1 0,-1 0 0,1-1 0,0 0 0,0 1-1,2-1 1,31-1 80,-29 1-93,116-16 20,130-34-1,-214 41-30,-1-3-1,0 0 1,-1-3 0,-1 0-1,41-26 1,-75 41 11,8-6 28,1 0 0,-1 0 0,10-9-1,-51 39-127,6-4 65,-1-1-1,0-1 1,-42 21-1,30-19 6,-38 29 0,74-47 28,1 0 0,0 0-1,-1 0 1,1 0 0,0 1 0,0-1 0,0 1 0,0-1-1,1 1 1,-3 4 0,4-6 11,-1 0 1,1 0-1,0 0 1,-1 1-1,1-1 1,0 0-1,0 0 0,0 0 1,0 1-1,0-1 1,0 0-1,0 0 1,1 0-1,-1 1 0,0-1 1,1 0-1,-1 0 1,0 0-1,1 0 1,0 0-1,-1 0 0,1 0 1,0 0-1,-1 0 1,1 0-1,0 0 1,0 0-1,0 0 0,0 0 1,0-1-1,1 2 1,5 2 2,-1-1 0,1 0 0,-1 0 0,1 0 0,0-1 0,0 0 0,1 0 0,-1-1 1,0 1-1,0-2 0,9 1 0,6-1 19,0-1 0,32-6 1,15-8-41,-1-2 0,0-3 0,-2-4 1,0-2-1,61-35 0,-101 48 10,-1-1 0,-1-2 0,0 0 0,41-38 0,-64 52 1,15-16-3,-16 17 2,0 1 1,1-1-1,-1 1 0,0-1 0,0 1 1,1-1-1,-1 1 0,0-1 0,0 1 1,0-1-1,0 1 0,0-1 0,0 1 1,0-1-1,0 1 0,0-1 1,0 1-1,0-1 0,0 1 0,0-1 1,0 1-1,0-1 0,0 1 0,-1-1 1,1 1-1,0-1 0,0 1 0,-1-1 1,1 1-1,0-1 0,0 1 0,-1 0 1,1-1-1,-1 1 0,1 0 1,0-1-1,-1 1 0,1 0 0,-1-1 1,1 1-1,-1 0 0,1 0 0,-1-1 1,-3 0 3,0 0 1,0 0 0,0 1-1,0-1 1,0 1 0,0 0 0,0 0-1,0 0 1,0 1 0,0-1-1,0 1 1,-5 1 0,-11 4-33,-22 10 1,24-8 15,9-5 11,-16 6-1,1 2 1,-26 14 0,45-22 1,0 0 0,0 0 0,0 1 0,1 0 0,-1 0 0,1 0 0,0 0 0,0 0 0,0 1 0,1 0 0,-1 0 0,1 0 0,0 0 0,1 0 0,-4 10 0,5-14 0,1 1 1,0-1-1,0 1 0,0-1 1,-1 1-1,1-1 0,1 1 1,-1-1-1,0 1 0,0-1 0,1 1 1,-1-1-1,0 0 0,1 1 1,-1-1-1,1 1 0,0-1 1,0 0-1,-1 1 0,1-1 1,0 0-1,0 0 0,0 0 1,2 2-1,1 0 7,1 0 1,-1 0-1,1 0 1,0 0-1,5 1 1,-7-2-2,16 6 6,1-1 1,0-1-1,24 5 0,62 6-63,-96-15 37,38 4-175,0-3 0,64-2 1,-23-10-5097,-50 4 2581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2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150 708 2240,'23'-4'2297,"-21"4"-1852,0-1 0,1 1 0,-1 0 0,0-1 0,0 1 0,1-1 0,-1 1 0,0-1 0,0 0 0,0 0 0,3-2 0,-4 2-162,0 0 0,0 0 0,-1 0 0,1 0 0,0 0 0,0 0 0,-1 0 0,1 0 0,-1-1 0,1 1 1,-1 0-1,1 0 0,-1-1 0,0 1 0,1 0 0,-1-1 0,0 1 0,0 0 0,0-1 0,0 1 0,0-1 0,-1 1 0,1 0 0,0-1 0,-1 1 0,1 0 0,-2-3 0,2 2-98,-1 0 0,0 1-1,0-1 1,0 0 0,0 0-1,-1 0 1,1 1 0,0-1-1,-1 1 1,1-1 0,-1 1 0,0-1-1,1 1 1,-1 0 0,0 0-1,0 0 1,0 0 0,-2-1-1,0 1-106,0 0 0,1 0 0,-1 1 0,0-1 0,0 1 0,0 0-1,0 0 1,0 0 0,0 0 0,0 1 0,1-1 0,-1 1 0,0 0-1,0 1 1,1-1 0,-1 0 0,0 1 0,1 0 0,0 0 0,-1 0 0,1 0-1,0 1 1,0-1 0,-4 5 0,-3 6 31,1 1 0,0 0 0,0 1 1,1-1-1,1 2 0,1-1 0,0 1 0,1 0 1,1 0-1,0 0 0,2 1 0,-1-1 0,2 1 0,0 0 1,1-1-1,3 20 0,-2-31-73,-1 0 1,2 0 0,-1 0-1,1 0 1,-1 0-1,1-1 1,1 1-1,-1-1 1,1 1-1,-1-1 1,1 0-1,1 0 1,5 7-1,-4-7 27,1 0-1,-1 0 0,1-1 0,-1 1 0,1-1 0,0 0 0,0-1 0,1 1 0,9 1 0,-2-1 44,0-1 0,0 0 0,0-2 0,1 1 0,-1-2 0,0 0 0,0 0 0,0-2 0,18-4 0,-17 2-42,0 0 0,0-2 0,0 1 0,-1-2 0,0 0 0,17-13 0,-25 17-33,0-1 0,0 0-1,0 0 1,-1-1 0,0 0 0,0 0 0,0 0 0,-1-1 0,0 1-1,0-1 1,0 0 0,-1 0 0,4-13 0,-4 5-14,-1 0 0,0-1-1,-1 1 1,0 0 0,-4-29 0,2 37-37,0 0 0,-1-1 0,0 1 0,0 0 0,-1 0 0,0 0 0,0 1 0,-1-1 0,1 1 0,-1-1 0,-1 1 0,1 1-1,-1-1 1,0 1 0,-1-1 0,1 1 0,-1 1 0,0-1 0,0 1 0,-1 0 0,1 1 0,-1-1 0,1 1 0,-9-2 0,0-1-95,0 2 0,-28-6 0,36 9 69,1 1 0,0-1 0,-1 1 0,1 0 0,0 1 0,-1 0 0,1 0 0,0 0 0,-10 3 0,14-3 22,0 0 0,0 0 1,0 0-1,0 1 0,0-1 1,0 0-1,-3 3 1,5-3 23,-1-1 1,1 1-1,-1 0 1,1-1 0,-1 1-1,1 0 1,-1-1 0,1 1-1,0 0 1,-1 0 0,1-1-1,0 1 1,0 0-1,0 0 1,0 0 0,-1-1-1,1 1 1,0 0 0,0 0-1,1 0 1,-1-1-1,0 1 1,0 0 0,0 0-1,0 0 1,1-1 0,-1 1-1,1 1 1,0 0 27,1 1 0,0-1-1,-1 0 1,1 0 0,0 0 0,0 0 0,0 0 0,0-1-1,1 1 1,-1 0 0,0-1 0,1 0 0,-1 0 0,1 0-1,0 0 1,-1 0 0,1 0 0,0 0 0,-1-1 0,1 1 0,0-1-1,0 0 1,-1 0 0,1 0 0,4-1 0,2 0 103,-1 0 0,1 0 0,0-1 1,-1-1-1,1 0 0,16-7 0,-1-3-21,-1-1 0,0-2 0,-1 0 0,-1-1 0,-1-1 0,0-1 0,33-42 0,-29 28-44,-1 0 1,-1-2-1,-2-1 0,25-61 0,-4-33 251,-29 86-197,1-24 520,-16 90-752,-2 30 0,-2 13-48,-23 86 217,16-86-34,-52 205 13,38-182 13,-40 87 0,-121 219 287,157-328-299,-42 76-80,73-141 68,0 1-1,-1 0 0,1 0 1,0 0-1,-1-1 1,1 1-1,-4 2 0,4-3-17,1-1 0,0 0 0,-1 1 0,1-1-1,-1 0 1,1 0 0,0 0 0,-1 1 0,1-1 0,-1 0 0,1 0-1,-1 0 1,1 0 0,-1 0 0,1 0 0,-1 0 0,1 0 0,-1 0-1,1 0 1,-1 0 0,1 0 0,0 0 0,-1-1 0,0 1-1,0-1 3,-1-1 0,1 1 0,0-1 0,0 1 0,0-1 0,0 0 0,1 1 0,-1-1 0,0 0-1,1 0 1,-1 0 0,1 1 0,-1-1 0,1 0 0,0 0 0,0 0 0,0 0 0,0 0-1,1-2 1,1-17 0,1 1-1,0-1 1,2 1 0,11-29-1,-12 37-20,1 1 0,1-1 0,0 1 0,0 1 0,1-1 1,1 1-1,-1 0 0,2 1 0,-1 0 0,1 0 0,1 1 0,0 0 0,0 0 0,0 1 0,22-10 0,2 1-72,-1 3-1,2 1 1,0 1-1,43-7 1,-29 8-1714,8-1-4553,-28 5 804,-1 5 1809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1406 4480,'6'0'6627,"8"1"-2919,-9-1-3429,-1 0 1,1 0-1,-1 0 1,1-1-1,0 1 0,-1-1 1,6-2-1,-4 0 10,1 0 0,-1-1 0,0 0 0,7-5 0,3-2 117,85-60 815,54-46-368,-94 62-471,53-65 0,45-69 401,-131 155-650,119-164 457,-116 149-86,-2-1 0,31-71 0,-53 102-47,-7 17-325,-2 5-50,-14 31-28,-31 55 50,-6 10 48,30-45 48,2 1 0,3 1 0,-23 112 0,38-151-164,-13 102 130,15-100-83,0 0 0,1-1 1,1 1-1,6 27 1,-7-44-68,1 0 1,-1 0-1,1 0 1,0 0-1,0-1 1,0 1-1,0 0 1,0 0 0,2 2-1,-3-4-3,1 1 0,0-1 1,-1 1-1,1 0 0,-1-1 0,1 1 0,0-1 0,0 1 0,-1-1 0,1 0 1,0 1-1,0-1 0,0 0 0,-1 0 0,1 1 0,0-1 0,0 0 0,0 0 1,0 0-1,0 0 0,-1 0 0,1 0 0,0 0 0,0 0 0,0 0 1,0-1-1,1 1 0,2-3 29,0 1 0,0-1 0,0 0 1,0 1-1,-1-2 0,1 1 0,-1 0 0,0-1 0,0 0 1,3-4-1,103-164 208,-8 38-18,-42 57-149,-13 16-78,64-114 1,-18-39 139,-79 182-141,44-143 43,-40 118 247,-10 41-196,1-4-147,-8 20 57,0-1 0,0 1 1,1-1-1,-1 0 0,0 1 1,0-1-1,0 1 1,0-1-1,0 0 0,0 1 1,0-1-1,0 1 0,0-1 1,0 0-1,0 1 1,0-1-1,0 1 0,-1-1 1,1 1-1,0-2 0,-3 3 136,-4 11-77,1-1 0,0 1 0,0 0-1,-5 20 1,-7 15-43,-21 35 177,-3 0 0,-72 104-1,-5 7-280,94-145 97,-35 95 0,-5 58 179,63-195-186,-36 98 166,30-88-191,6-12 28,0 0 0,0 1 1,1-1-1,-1 0 0,0 5 0,2-9-8,0 1-4,0-1 0,0 0 0,0 1 0,0-1 0,0 0 0,0 0 0,0 1 0,0-1 0,0 0 0,0 0 0,0 1 0,0-1 0,0 0 0,0 1 0,0-1 0,0 0 0,0 0 0,0 1 0,0-1 0,-1 0 1,1 0-1,0 0 0,0 1 0,0-1 0,0 0 0,-1 0 0,1 0 0,0 1 0,0-1 0,-1 0 0,1 0 0,0 0 0,0 0 0,-1 0 0,1 1 0,0-1 0,0 0 0,-1 0 0,1 0 0,0 0 0,-1 0 0,1 0 3,0-1 0,0 1-1,0 0 1,-1 0-1,1-1 1,0 1-1,0 0 1,0 0 0,0-1-1,0 1 1,0 0-1,0-1 1,0 1-1,0 0 1,0 0 0,0-1-1,0 1 1,0 0-1,0-1 1,0 1-1,0 0 1,0 0 0,1-1-1,-1 1 1,0 0-1,0 0 1,0-1-1,0 1 1,1 0 0,-1 0-1,0 0 1,0-1-1,10-17 166,-2 2-93,10-20-81,2 1 0,1 0 1,1 1-1,2 2 0,1 0 0,2 2 0,1 0 1,1 2-1,40-29 0,-46 42-58,-22 14 52,0 0 0,1 0 0,-1 1 1,1-1-1,-1 1 0,1-1 1,-1 1-1,1 0 0,-1-1 1,1 1-1,-1 0 0,1 0 0,-1 0 1,4 1-1,-5-1 3,1 0 1,-1 1-1,1-1 0,-1 0 0,1 1 1,-1-1-1,1 0 0,-1 1 0,1-1 0,-1 1 1,1-1-1,-1 1 0,0-1 0,1 1 1,-1-1-1,0 1 0,0-1 0,1 1 1,-1 0-1,0-1 0,0 1 0,0-1 1,1 2-1,0 17 53,0-13-21,1 22-24,2 9 60,16 73-1,-16-99-41,-1 0-1,1 0 0,1-1 0,0 1 1,0-1-1,1 0 0,0 0 0,1-1 1,0 0-1,15 16 0,-17-22 14,-1 1 0,1 0 1,0-1-1,0 0 0,0 0 0,1-1 0,-1 0 0,9 3 1,-11-4-8,1 0 0,0 0 0,0-1 0,0 1 0,0-1 1,0 0-1,0 0 0,0 0 0,0-1 0,-1 1 0,1-1 0,0 0 1,6-2-1,-2-1-1,-1 0 0,0-1 0,-1 1 1,1-1-1,-1-1 0,0 1 0,0-1 1,-1 0-1,1 0 0,6-13 0,3-4 74,20-46-1,-30 56-84,32-74 17,-32 72-14,0 1 0,-1-1 1,-1 0-1,2-19 0,-5 29-27,0 0 0,0 0-1,-1 0 1,-1-7 0,2 11 8,0 0 0,0 1 1,0-1-1,0 0 0,0 0 1,0 1-1,-1-1 0,1 0 1,0 1-1,-1-1 0,1 0 1,0 1-1,-1-1 0,1 0 1,-1 1-1,1-1 0,-1 1 1,1-1-1,-1 1 0,1-1 1,-1 1-1,1-1 0,-1 1 1,0-1-1,1 1 0,-1 0 1,0-1-1,0 1 0,1 0 1,-1 0-1,0 0 0,1-1 1,-1 1-1,0 0 0,0 0 1,1 0-1,-1 0 0,0 0 1,-1 1-1,-1 0-8,-1 1 0,1 0 0,-1 0-1,1 0 1,0 0 0,0 0 0,0 1 0,0-1 0,0 1-1,1 0 1,-1 0 0,-2 4 0,-2 3-10,0 1 0,-7 18 0,2-4 73,2 0 0,1 0 0,1 1 0,-6 30 0,13-46-36,-1 0-1,1-1 0,1 1 0,-1 0 1,2 0-1,-1 0 0,2 0 1,-1-1-1,1 1 0,1-1 0,-1 1 1,2-1-1,-1 0 0,10 16 0,-11-21 2,1-1 0,-1 1 0,1-1 0,0 0 0,0 0 0,0 0 0,1-1 0,-1 1 0,1-1 0,-1 1 0,1-1 0,5 1 0,-3 0-31,1-1-1,0 0 0,0 0 0,0-1 0,0 0 1,13 0-1,-6-2-441,0 0-1,0-1 1,0 0-1,0-1 1,-1 0 0,25-11-1,-36 13 383,6-1-543,0-1 0,-1 0 0,0-1 0,0 0 0,0 0 0,0-1 0,-1 0-1,1 0 1,-1 0 0,7-9 0,-10 10-16,1-2-1,-1 1 1,0 0 0,-1-1-1,0 1 1,1-1 0,-2 1-1,1-1 1,-1 0 0,0 0 0,0 0-1,0 0 1,-1 0 0,0 0-1,-1-8 1,-4-21-1979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2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68 10048,'-33'0'4544,"38"0"-3936,9 0 2495,11 0-1823,23-4 960,5 4-1312,18-9-96,-4 4-512,29-8-288,0 10-32,24-9 0,-10 6 0,0-6-2624,-15 8 1440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3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1196 4992,'-8'-2'1313,"0"-4"4918,8 6-6143,0 0 0,0 0 0,0 0 0,0 0 0,0 0 0,0 0 0,0 0 0,1 0 0,-1 0 0,0 0 0,0 0 0,0 0 0,0 0 0,0 0 0,0 0 0,1 0 0,9-5 590,0 0 1,0-1 0,0 0 0,-1-1 0,0 0 0,13-12-1,25-32 778,54-77 0,-33 31-458,-55 81-489,-13 16-489,0 0 0,0 0-1,0 0 1,0 0 0,0 0-1,1 0 1,-1 0 0,0 1-1,0-1 1,0 0 0,0 0-1,1 0 1,-1 0 0,0 0-1,0 0 1,0 0 0,0 0-1,0 0 1,0 0 0,1 0-1,-1 1 1,0-1 0,0 0-1,0 0 1,0 0 0,0 0-1,0 0 1,0 0 0,0 1-1,0-1 1,0 0 0,1 0-1,-1 0 1,0 0 0,0 0-1,0 1 1,0-1 0,0 0-1,0 0 1,0 0 0,0 0 0,0 1-1,0-1 1,0 0 0,0 0-1,-1 0 1,1 0 0,0 0-1,0 1 1,-5 33 924,5-34-971,-68 266 664,43-186-366,-45 97 0,52-140-175,-50 126 501,24-35-261,43-123-242,-1 0 0,0 0 0,-1 0 0,1-1 0,-1 1 0,0-1 0,-5 6 0,8-10-88,0 0 1,0 0-1,0 1 0,0-1 0,0 0 0,0 0 1,-1 0-1,1 0 0,0 0 0,0 0 0,0 0 1,0 0-1,0 0 0,0 0 0,-1 0 0,1 0 1,0 0-1,0 0 0,0 0 0,0 0 0,0 0 1,-1 0-1,1 0 0,0 0 0,0 0 0,0 0 1,0 0-1,0 0 0,0 0 0,-1 0 0,1-1 1,0 1-1,0 0 0,0 0 0,0 0 0,0 0 1,0 0-1,0 0 0,0 0 0,0 0 0,-1-1 1,1 1-1,0 0 0,0 0 0,0 0 0,0 0 0,0 0 1,0 0-1,0-1 0,0 1 0,0 0 0,-2-13 248,2-16 50,2-12-47,-2 24-227,0 0 0,2 0-1,0 0 1,5-17-1,5-2-2,20-35-1,-10 21-15,30-59-59,-14 31 22,-19 36 106,25-53 24,75-122 0,-105 195-87,1 2 0,2 0 1,29-29-1,-45 47-14,0 1 1,0 0-1,0 0 0,1 0 0,-1 0 0,0 0 1,1 0-1,-1 0 0,1 1 0,-1-1 0,1 0 1,0 1-1,-1 0 0,1-1 0,-1 1 0,1 0 1,0 0-1,2-1 0,-3 2 5,1-1 0,-1 1-1,0-1 1,1 1 0,-1-1-1,0 1 1,1 0 0,-1 0-1,0-1 1,0 1 0,0 0 0,0 0-1,0 0 1,0 0 0,0 0-1,2 3 1,0 1 10,0 1 0,-1-1-1,1 1 1,-1 0 0,0-1 0,-1 1 0,1 0-1,0 11 1,-1 6 47,-1 1 0,-2 0 0,-7 39 1,5-32-18,-5 15 47,-1 1-1,-21 59 0,28-100-74,0 1-1,-1-1 1,1 0-1,-1 0 1,-7 9-1,3-4 115,7-10-133,1 0 0,-1 0-1,0 0 1,0 0 0,1 0 0,-1 0 0,0 0 0,0-1 0,0 1 0,0 0 0,0 0 0,0-1 0,0 1-1,-1 0 1,1-1 0,0 1 0,0-1 0,0 0 0,0 1 0,-1-1 0,1 0 0,0 0 0,0 0 0,-1 0-1,1 0 1,0 0 0,-1 0 0,1 0 0,0 0 0,0 0 0,0-1 0,-1 1 0,1-1 0,0 1 0,0-1-1,0 1 1,0-1 0,0 0 0,0 1 0,-2-2 0,-9-6-46,11 8 33,0-1 1,-1 0 0,1 1-1,0-1 1,0 0 0,0 0-1,0 0 1,0 0 0,0 0-1,0 0 1,0 0 0,0 0-1,0 0 1,0 0 0,1 0-1,-1-1 1,0 1 0,1 0-1,-1-2 1,0 2-12,1 0-1,0 0 1,-1-1-1,1 1 1,0 0-1,0 0 1,0 0-1,0 0 1,0 0-1,0-1 1,0 1-1,0 0 1,1-1 0,10-13-393,-7 12 328,2-2 96,0 0-1,0 0 0,1 1 1,7-4-1,16-10-39,223-132 171,-174 106-235,-14 9 111,-28 16 50,0-2-1,44-32 0,-58 33 23,0-1-1,-1 0 1,22-30 0,-31 33-78,0-1-1,-2 0 1,0-1 0,-1-1 0,13-35 0,22-111 91,-33 114-35,13-69-11,-22 98-34,0 0 0,-2 0 0,-2-26 0,0 49-25,1-9-5,-1 0 0,-1 0 0,-2-12 0,3 21-1,1-1 0,-1 0 0,0 0 0,1 0 1,-1 0-1,0 0 0,0 1 0,0-1 0,0 0 1,-1 1-1,1-1 0,0 1 0,-1-1 0,1 1 1,-1 0-1,1-1 0,-1 1 0,0 0 0,0 0 1,1 0-1,-5-1 0,5 2-8,0 0 0,0 0 0,0 0 0,-1 0 1,1 0-1,0 0 0,0 1 0,0-1 0,-1 0 0,1 1 0,0-1 0,0 0 0,0 1 0,0 0 1,0-1-1,0 1 0,0 0 0,0-1 0,-2 3 0,-17 18-56,16-16 48,-9 12 16,1-1 0,1 1-1,1 1 1,0 0 0,-12 32 0,-24 98-50,-27 184 333,68-295-213,1 0-1,3 1 1,0-1 0,3 1-1,7 39 1,-7-57-22,2-1 1,1 0-1,0 0 0,13 28 1,-18-46-24,1 0 0,-1 0 0,1 0 0,-1 0 0,1 0 0,0 0 0,-1 0 0,1 0 0,0 0 0,0 0 0,0 0 0,-1-1 0,1 1 0,0 0 0,0-1 0,0 1 0,0 0 0,1-1 1,-1 1-1,0-1 0,0 0 0,0 1 0,0-1 0,0 0 0,1 0 0,-1 0 0,0 1 0,0-1 0,0 0 0,1-1 0,-1 1 0,0 0 0,0 0 0,0 0 0,0-1 0,0 1 0,1-1 0,-1 1 0,0-1 0,0 1 0,0-1 0,0 0 0,0 1 1,0-1-1,-1 0 0,1 0 0,0 0 0,1-1 0,22-22 54,28-37 1,-14 16-174,-21 26 122,2 1 1,0 1 0,1 1-1,0 1 1,1 0 0,1 2-1,0 0 1,1 2-1,0 0 1,1 1 0,0 2-1,35-8 1,-51 15-66,1 0-1,0 1 1,-1 0 0,1 0 0,0 1-1,0 0 1,-1 0 0,13 4-1,-2 1 73,-1 0 0,32 17 0,-33-11 10,-14-9-3,0-1 0,1 1 0,-1-1 0,0 0 0,1 0 0,6 2 0,-51-8 406,21-2-367,-1 1-1,-21-3 0,26 6-139,-1 0 1,0 2-1,0 0 0,0 0 0,1 2 0,-28 6 0,36-7 49,1 2 1,-1-1-1,1 1 0,-1 0 0,1 1 1,0-1-1,0 2 0,0-1 0,1 1 1,0 0-1,0 0 0,0 0 0,0 1 1,1 0-1,-9 13 0,7-9 17,1 1 0,1-1 0,-1 2-1,2-1 1,-1 0 0,2 1 0,0 0 0,0 0 0,1 0 0,0 0-1,1 0 1,1 0 0,0 1 0,0-1 0,1 0 0,1 0 0,4 18-1,-5-28 18,0 1-1,0-1 0,0 1 0,0-1 0,0 0 0,1 0 1,-1 1-1,4 2 0,-4-4-3,0 0 1,0 0-1,0 0 1,0 0-1,0-1 0,0 1 1,0 0-1,0-1 0,1 1 1,-1-1-1,0 1 1,0-1-1,1 1 0,-1-1 1,0 0-1,0 0 1,1 0-1,2 0 0,-1 0 10,0-1 0,0 0 0,0 0-1,-1 0 1,1 0 0,0-1 0,0 1-1,-1-1 1,1 0 0,0 0 0,2-2-1,25-27 64,-26 26-63,45-52-67,61-94 0,-92 126 80,-13 18-32,0 0 0,0 0 0,0-1 0,3-8 0,-8 18-32,0 1 0,0-1 0,1 1 0,-1-1 0,1 1 0,0-1 0,-1 1 0,1-1 0,3 5 0,14 28-96,-11-27 115,-1 1 0,1-1 0,1 0 0,0 0 0,0-1-1,0 0 1,1 0 0,16 9 0,-21-15 19,-1 1 1,0-1-1,1 0 0,-1 0 0,1 0 0,-1-1 0,1 1 0,0-1 0,-1 0 0,1 0 0,0 0 1,-1 0-1,1-1 0,-1 1 0,1-1 0,-1 0 0,7-3 0,5-2 19,-1-1-1,25-16 0,-32 19 1,150-103 397,-127 87-392,-1-2 1,-1-1-1,-1-2 1,-2 0 0,0-2-1,-2-1 1,22-33-1,10-24-91,55-116 0,-82 146 72,27-78 0,-47 110-40,-4 14 53,0-1 0,-1 1 1,0-1-1,-1 0 1,2-19-1,-6 19-134,-3 8-43,-9 13-53,9-5 243,-11 10-59,0 0 1,1 2-1,1 0 1,1 0-1,0 2 0,2-1 1,-11 25-1,-54 155-90,68-173 146,-9 28 18,3 0 0,1 1 0,-6 90 0,17-133-42,2 1-1,0-1 1,0 0 0,1 1-1,1-1 1,0 0-1,1 0 1,0 0-1,0 0 1,2-1-1,-1 1 1,2-1-1,-1 0 1,1-1 0,1 1-1,0-1 1,0 0-1,16 15 1,-20-23-5,1 1 0,-1-1 1,1 0-1,-1 0 0,1 0 1,0-1-1,0 1 0,0-1 1,0 0-1,0 0 0,0 0 1,0-1-1,0 1 0,6-1 1,-1 0 43,1 0-1,-1-1 1,0 0 0,1-1 0,9-3 0,-6 1-41,0-1 0,-1-1 0,1 0 0,-1-1 0,11-8-1,54-45 52,-71 55 22,3-3-35,4-2 24,0-1-1,15-18 1,-25 25-73,0 1 1,0-1-1,-1 0 0,0 1 0,1-1 0,-2 0 1,1 0-1,0-1 0,-1 1 0,1 0 0,-1-1 0,-1 1 1,1 0-1,0-6 0,-1 9 1,0 0 0,0 0-1,0 0 1,0 0 0,0 0 0,0 0 0,0 0-1,-1 0 1,1 0 0,0 0 0,0 0 0,-1 0-1,1 0 1,-1 0 0,1 0 0,-1 0 0,1 0-1,-1 1 1,0-1 0,1 0 0,-1 0 0,0 1-1,0-1 1,0 0 0,1 1 0,-1-1 0,0 1-1,0-1 1,0 1 0,0-1 0,0 1 0,0 0-1,0-1 1,0 1 0,0 0 0,0 0-1,0 0 1,0 0 0,0 0 0,0 0 0,-1 0-1,1 0 1,0 0 0,-1 1 0,-3 0-1,1 0-1,-1 0 1,1 0 0,0 1 0,0 0 0,0 0-1,0 0 1,-6 4 0,1 1 19,2-1-1,-1 1 1,1 1-1,0-1 1,1 1 0,-1 0-1,-9 18 1,15-24-19,-1 2 1,1-1 0,0 0-1,0 0 1,0 0 0,0 1-1,1-1 1,-1 0-1,1 1 1,0-1 0,0 0-1,0 1 1,0-1 0,0 0-1,1 1 1,0-1 0,-1 0-1,1 0 1,1 1 0,-1-1-1,0 0 1,1 0-1,-1 0 1,1 0 0,0-1-1,0 1 1,4 4 0,-2-3 6,0-1 0,0 1 0,0-1 0,0 0 1,0-1-1,1 1 0,0-1 0,-1 1 0,1-1 0,0-1 1,0 1-1,0-1 0,0 1 0,0-2 0,0 1 0,9 0 1,4-2 2,0 0 0,0-1 0,25-6-1,-25 4 24,21-3-16,193-45 41,-218 48-189,7-1-1462,0-2 0,30-14-1,-50 20 1089,1 0 0,0 0-1,-1 0 1,1 0-1,-1 0 1,1 0-1,-1 0 1,0-1-1,1 1 1,0-3 0,-1 3-42,-1 0 1,1 1 0,-1-1 0,0 0 0,1 0 0,-1 0 0,0 0 0,0 0 0,0 0-1,0 0 1,0 0 0,0 0 0,0 0 0,0 0 0,0 0 0,0 0 0,-1-2 0,0-3-2955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0:3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7968,'8'-1'7498,"10"-1"-3547,53-3-110,144 1 102,-43 2-2996,-143 1-1129,171-8 946,-101-2-1912,-3-7-3304,-74 12 287,-2 4 1328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30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40 416 3232,'-8'8'1401,"6"-7"-1014,1 0-1,-1 0 1,1 1-1,-1-1 1,1 1 0,0-1-1,0 1 1,0 0-1,0-1 1,-1 3-1,-14 18 8419,15-22-8773,1 0-1,0 0 1,0 0-1,0-1 1,0 1-1,0 0 0,0 0 1,0 0-1,0 0 1,0 0-1,0 0 1,0-1-1,0 1 1,0 0-1,0 0 1,0 0-1,0 0 1,0 0-1,0 0 1,0-1-1,0 1 1,0 0-1,0 0 1,1 0-1,-1 0 1,0 0-1,0 0 1,0 0-1,0-1 1,0 1-1,0 0 0,0 0 1,0 0-1,0 0 1,1 0-1,-1 0 1,0 0-1,0 0 1,0 0-1,0 0 1,9-6 458,-1 0 1,0-1-1,0 0 0,-1 0 1,0 0-1,8-12 1,9-8 166,99-88 997,-87 80-995,-23 25-531,-1-1 0,-1-1 1,0 0-1,0 0 0,-1-1 0,-1 0 1,8-15-1,-16 27-123,2-4 77,-1-1 0,1 1 1,-1-1-1,0 1 0,0-1 0,-1 0 0,0 0 0,0 0 0,0-8 1,-1 14-89,0 0 1,0 0 0,0 0 0,0 0 0,0-1 0,0 1-1,0 0 1,0 0 0,0 0 0,0-1 0,0 1 0,0 0 0,0 0-1,0 0 1,0 0 0,0-1 0,0 1 0,0 0 0,0 0 0,0 0-1,0 0 1,0-1 0,-1 1 0,1 0 0,0 0 0,0 0-1,0 0 1,0 0 0,0 0 0,-1-1 0,1 1 0,0 0 0,0 0-1,0 0 1,0 0 0,-1 0 0,1 0 0,0 0 0,0 0-1,0 0 1,-1 0 0,1 0 0,0 0 0,0 0 0,0 0 0,0 0-1,-1 0 1,1 0 0,0 0 0,0 0 0,0 0 0,0 0 0,-1 0-1,-6 5-259,3 0 168,-1 1 0,1 0 0,1 1 0,-1-1 0,1 1 0,-3 9 0,2-6 77,0-1 14,1 0-1,0 1 1,1-1 0,0 1-1,0 0 1,1-1 0,0 1 0,1 0-1,0 0 1,1 0 0,0 0-1,2 10 1,-1-13 50,0 0-1,0 0 1,1 0 0,0 0 0,0 0-1,1-1 1,0 1 0,0-1-1,0 0 1,1 0 0,-1-1 0,2 1-1,-1-1 1,1 0 0,-1-1-1,13 8 1,-13-8 18,1-1 1,0-1-1,0 1 0,1-1 0,-1 0 0,1 0 0,-1-1 1,1 0-1,-1 0 0,1-1 0,-1 1 0,1-2 0,0 1 1,-1-1-1,1 1 0,8-4 0,-2 0 41,0 0 0,0-1 1,-1-1-1,0 0 0,0 0 0,0-2 1,13-9-1,-12 6-60,0-1 0,0 0 0,13-17 0,31-46-40,-20 26-45,-32 42 48,10-13 17,1 0-1,0 1 0,2 1 0,22-18 0,-39 35-22,-1 0-1,1 1 0,0-1 0,0 0 1,-1 1-1,1-1 0,0 1 0,0 0 1,-1-1-1,1 1 0,0-1 0,0 1 1,0 0-1,0 0 0,0 0 0,0-1 1,-1 1-1,1 0 0,0 0 0,0 0 1,0 0-1,0 1 0,0-1 0,0 0 1,0 0-1,0 0 0,1 1 0,-1 0-12,0 1 1,1-1-1,-1 1 0,0 0 0,0-1 0,0 1 0,0 0 0,0-1 0,0 1 0,0 0 0,1 3 0,0 3 18,0 0 0,0 0-1,-1 0 1,1 0 0,-2 0-1,1 0 1,-1 1-1,-1-1 1,1 0 0,-1 0-1,-1 0 1,1 0 0,-6 14-1,-3 3 67,-1 0-1,-26 42 1,16-30 20,18-32-70,-18 30 97,19-32-65,-1 0 0,1 0 1,0 0-1,-1-1 1,0 1-1,1-1 0,-1 0 1,-6 4-1,8-6-41,0 1 0,0-1 0,0 1 0,-1-1 0,1 0 0,0 1 0,0-1 0,0 0 0,-1 0 0,1 0 0,0 0 0,0 0 0,0 0 0,-1 0 0,1-1 0,0 1 0,0 0 0,0-1 0,-1 1 0,1-1 1,0 1-1,0-1 0,0 1 0,0-1 0,0 0 0,0 1 0,0-1 0,0 0 0,1 0 0,-1 0 0,0 0 0,0 0 0,1 0 0,-1 0 0,0 0 0,0-2 0,-3-4 68,1-1 0,-1 0 0,1 0-1,-1-9 1,1 8-60,3 8-23,0 1-1,-1-1 1,1 0 0,0 1 0,0-1-1,0 0 1,0 1 0,0-1-1,0 0 1,0 0 0,0 1 0,0-1-1,0 0 1,0 1 0,1-1-1,-1 0 1,0 1 0,0-1 0,1 0-1,-1 1 1,0-1 0,1 0-1,-1 1 1,1-1 0,-1 1 0,1-2-1,1 1-14,0 0-1,-1 0 0,1 1 1,0-1-1,-1 0 1,1 1-1,0-1 0,0 1 1,-1-1-1,4 1 1,8-1-111,-1 1 0,22 2 0,-22-1 105,139 9-463,-87-5-2220,-35-1-1515,-14-2-522,-1 1 2249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3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17 7968,'-34'-16'3616,"45"19"-3136,-2-3-1248,5 6 320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32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1135 3232,'-2'0'194,"0"0"0,0 0 0,1 1 0,-1-1 0,0 1 0,0-1 0,1 1 1,-1 0-1,1-1 0,-1 1 0,0 0 0,1 0 0,-3 2 0,-18 20 2997,1-2 1466,54-43 429,45-30-3511,-47 30-1250,-1-1 1,-1-1-1,-1-2 0,-1-1 1,35-46-1,113-158 395,-46 73-221,40-55 703,-162 203-1189,0 2 98,-1 0-1,0-1 0,0 0 1,-1 0-1,0 0 1,-1-1-1,4-12 0,-7 22-119,-1 0 0,0-1 0,0 1-1,0-1 1,0 1 0,0 0 0,0-1 0,0 1 0,0 0-1,0-1 1,0 1 0,0-1 0,0 1 0,0 0-1,0-1 1,0 1 0,0 0 0,0-1 0,0 1-1,-1 0 1,1-1 0,0 1 0,0 0 0,0-1-1,-1 1 1,1 0 0,0 0 0,0-1 0,-1 1 0,1 0-1,0 0 1,-1-1 0,1 1 0,0 0 0,-1 0-1,1 0 1,0-1 0,-1 1 0,1 0 0,0 0-1,-1 0 1,1 0 0,0 0 0,-1 0 0,-2 0-54,-1 0 0,1 0 0,0 1 0,0 0 1,-1-1-1,-3 3 0,-10 2 34,0 1 1,0 1-1,1 1 0,0 1 1,0 0-1,1 1 1,0 0-1,1 1 0,0 1 1,-12 14-1,6-3 12,1 2 0,1 0 0,-21 42 0,-36 91-27,7 22 130,57-139-37,1 0 1,-7 67 0,16-101 44,1-1-1,-1 0 1,1 1-1,0-1 1,1 1 0,0-1-1,0 0 1,3 10 0,-4-15-57,0-1 0,1 1 0,-1-1 0,1 1 1,-1 0-1,1-1 0,-1 1 0,1-1 1,0 1-1,-1-1 0,1 0 0,-1 1 0,1-1 1,0 0-1,0 1 0,-1-1 0,1 0 0,0 0 1,-1 0-1,1 1 0,0-1 0,0 0 1,-1 0-1,1 0 0,0 0 0,1 0 0,19-6 296,-17 5-209,17-6 35,0-1-1,37-21 1,34-29-49,-67 41-76,-1-1-1,38-38 0,32-54 33,-33 26 6,84-157 0,-81 123 517,73-193 0,-134 302-736,-3 9-84,-9 19-137,-48 95 32,-119 247 701,167-342-384,-98 191 169,77-162-124,-2-2 1,-1-2 0,-44 44-1,55-62 180,14-16-47,0-1 1,0 0-1,-1 0 1,-13 9-1,22-18-146,0 1 1,0-1-1,0 0 0,0 0 1,0 0-1,0 0 0,0 0 1,0 0-1,-1 0 0,1 1 1,0-1-1,0 0 0,0 0 1,0 0-1,0 0 0,0 0 0,0 0 1,-1 0-1,1 0 0,0 0 1,0 0-1,0 0 0,0 0 1,0 0-1,0 0 0,-1 0 1,1 0-1,0 0 0,0 0 1,0 0-1,0 0 0,0 0 1,0 0-1,-1 0 0,1 0 0,0 0 1,0 0-1,0 0 0,0 0 1,0 0-1,0 0 0,0 0 1,-1-1-1,1 1 0,0 0 1,0 0-1,0 0 0,0 0 1,0 0-1,0 0 0,2-9 211,9-11-92,21-8-122,-19 16-48,1 2 0,1 0 1,-1 0-1,21-8 0,-11 5-2,162-94 13,-184 106 11,-1 0 0,1 0 0,-1 0 0,1 1 0,-1-1 0,1 0-1,0 1 1,0-1 0,-1 1 0,1 0 0,0-1 0,0 1 0,-1 0 0,1 0-1,0 0 1,0 0 0,-1 1 0,1-1 0,0 0 0,0 1 0,-1-1-1,1 1 1,0 0 0,-1-1 0,1 1 0,-1 0 0,1 0 0,-1 0 0,1 0-1,-1 0 1,0 0 0,1 1 0,-1-1 0,0 0 0,0 1 0,0-1 0,0 1-1,0-1 1,1 2 0,1 5-14,-1 0 1,1-1-1,-1 1 1,-1 0-1,1 0 0,-1 0 1,-1 1-1,0 10 0,1-9 14,0 0-1,0 0 1,1-1-1,5 15 0,-3-9 26,-3-12 12,0 0 0,0-1 0,0 1 0,0-1 1,0 1-1,1 0 0,-1-1 0,1 0 0,0 1 0,0-1 1,-1 0-1,4 2 0,-4-3 0,1 0-1,-1 0 1,1 0 0,-1 0-1,1 0 1,-1 0 0,1-1-1,0 1 1,-1-1 0,1 1-1,0-1 1,0 1 0,-1-1-1,1 0 1,0 0 0,0 0-1,-1 0 1,1 0 0,0-1-1,2 1 1,15-7 53,1 0 0,-1-1 0,-1-1 0,0-1 0,0-1 1,-1 0-1,0-1 0,23-23 0,-30 26-68,0 0 0,-1-1 0,10-15 0,-17 22-5,0 0 1,0 0 0,0-1 0,-1 1-1,1-1 1,-1 1 0,0-1 0,0 0-1,0 1 1,0-1 0,0 0-1,-1 0 1,0 0 0,0 1 0,0-1-1,-1-5 1,1 8-9,0 0 0,0 0-1,-1 0 1,1 1 0,0-1-1,-1 0 1,1 0 0,-1 0 0,1 1-1,-1-1 1,1 0 0,-1 1 0,0-1-1,1 1 1,-1-1 0,0 0 0,1 1-1,-1-1 1,0 1 0,0 0 0,1-1-1,-1 1 1,0 0 0,0-1 0,0 1-1,0 0 1,1 0 0,-1 0 0,0 0-1,0 0 1,0 0 0,0 0-1,0 0 1,1 0 0,-3 0 0,-2 1-33,-1 0 1,1 1-1,0-1 1,-10 6-1,6-3 39,0 1 0,1 0-1,-1 1 1,1 0 0,1 0-1,-1 1 1,-9 11 0,14-15 0,0 1 1,0 0-1,0-1 0,0 1 1,0 1-1,1-1 1,0 0-1,0 1 0,0-1 1,1 1-1,-1-1 1,1 1-1,0 0 0,0-1 1,1 1-1,-1 0 1,1 7-1,1-9-6,0-1 0,-1 1 1,1-1-1,0 1 0,0-1 0,0 0 0,1 1 0,-1-1 0,0 0 1,1 0-1,0 0 0,-1 0 0,1 0 0,0 0 0,0-1 1,0 1-1,0-1 0,0 1 0,4 1 0,3 1 5,0 0-1,0-1 1,16 4 0,-24-6 15,19 3-69,1 0 0,-1-1 0,24-1 1,62-3-1328,-81 0-428,34-6 0,-53 6 976,0 0 0,1-1 0,-1 0 1,0 0-1,0 0 0,0-1 0,0 0 1,-1 0-1,1 0 0,8-8 1,0 1-1742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33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13 7712,'-57'-12'3520,"4"24"-3072,34-8 1536,13 1-1184,12 4 864,3 3-961,21 0 1185,3 6-1088,38-11 128,5 2-576,45-12-288,-1 3-64,4-18 0,-8 2 0,4-11-2112,-16 6 1152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5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38 8736,'-59'-37'3936,"36"37"-3424,27 0 288,6 3-544,19 1 1440,10 5-929,17-4 417,3 2-672,45-2-224,6 4-192,21-5-96,-7-1 32,0 3-2304,-17 3 1249,2-6-4577,-8 1 3104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03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415 756 3072,'6'0'12970,"-21"-1"-10613,-2-5-1175,-25-5-1,34 9-1001,1 1 1,-1 0-1,1 0 1,-1 1 0,1 0-1,-10 1 1,8 0-48,-1 0 0,-16-2-1,21 1-80,0-1 0,1 1-1,-1 0 1,0 0 0,0 0-1,1 1 1,-1 0 0,0 0-1,1 0 1,-1 0 0,1 1-1,0-1 1,-1 1 0,-7 5-1,-13 11 24,17-14-21,1 1 0,1 0 0,-1 0 0,0 1 0,1 0 0,0 0 0,-9 12 0,-7 24-153,-18 44 1,37-78 24,1-1 1,0 1 0,-3 13 0,5-17 51,-1-1 0,1 1 0,0 0 0,0-1 0,0 1 1,0-1-1,1 1 0,-1-1 0,1 1 0,2 6 0,-2-9 25,0 0 0,0 1-1,1-1 1,-1 0 0,0 0-1,1 0 1,-1 0 0,1 0-1,-1 0 1,1 0 0,0 0-1,-1 0 1,1-1 0,0 1-1,0-1 1,-1 1 0,1-1-1,2 0 1,2 1 16,-1 0 0,0-1 0,0 0 0,1 0 1,5-2-1,-5 1-23,6-1 109,1-1 0,0 2 1,0 0-1,25 1 0,-4 1-60,-28-1-7,1 0-1,-1 0 1,1 1 0,-1 0 0,0 0 0,9 3 0,-6 0 37,0 0 0,0 1 0,-1 0 0,0 1 0,0 0 0,0 0 0,0 1 0,10 12 0,-11-12-36,-5-5-10,1 1 1,-1 0-1,0 0 0,0 0 0,0 0 0,0 0 1,-1 0-1,1 1 0,-1-1 0,0 0 0,0 1 1,0-1-1,0 1 0,-1 0 0,1-1 0,-1 1 1,0 0-1,0-1 0,-1 1 0,1-1 0,0 1 0,-1 0 1,0-1-1,0 1 0,0-1 0,-1 0 0,1 1 1,-1-1-1,1 0 0,-1 0 0,0 0 0,-1 0 1,1 0-1,0 0 0,-1-1 0,1 1 0,-7 4 1,-9 3 58,-1 0 0,-1-1 1,0 0-1,0-2 0,0 0 1,-33 5-1,12-5-101,-34 7-187,58-5-653,20-10 811,0 0 0,0 0 0,0-1 1,0 1-1,0-1 0,0 0 1,0 0-1,3-3 0,6-3 28,60-32 98,-24 16-66,21-15-6,-2-2 0,79-64 1,-91 56 8,48-56 0,40-62 28,-118 133 27,-1 0 1,-2-1 0,-2-1 0,30-72 0,-20 26-44,-4-2 1,17-94 0,-38 156-55,-2 6-22,0-1 0,0 0 1,-1-16-1,-1 21 24,-1 9-19,0 0 0,0 0 0,0-1 0,0 1 0,0 0-1,-1-1 1,1 1 0,-1 0 0,-2-6 0,2 8 26,1 1 1,0-1-1,-1 1 0,0-1 0,1 1 1,-1-1-1,1 1 0,-1 0 1,0-1-1,1 1 0,-1 0 1,0-1-1,1 1 0,-1 0 0,0 0 1,1 0-1,-1 0 0,0 0 1,1 0-1,-1 0 0,0 0 1,0 0-1,1 0 0,-1 0 1,0 0-1,1 0 0,-1 0 0,0 1 1,0-1-1,-17 10-16,6 2 37,2 1 1,0 0-1,1 1 0,0 0 0,1 0 0,-11 25 0,6-4 34,2 2-1,-8 39 0,2-9-89,-26 99 138,29-117-62,2 0 0,3 1-1,1 0 1,-1 81 0,9-112-64,4 28 0,-3-40 74,0 0 1,1-1-1,0 1 1,0 0-1,0-1 0,1 0 1,5 11-1,-8-17-30,1 1-1,-1-1 1,0 1-1,1-1 1,-1 1 0,0-1-1,1 0 1,-1 1-1,0-1 1,1 1-1,-1-1 1,1 0-1,-1 1 1,1-1-1,-1 0 1,1 1 0,-1-1-1,1 0 1,-1 0-1,1 0 1,-1 1-1,1-1 1,0 0-1,10-7 374,-3 1-281,0-1-36,0 0 0,0 0 0,-1 0 0,13-17 1,-7 6-12,36-43 100,-13 21-23,15-15 36,17-13-263,-55 53 59,-9 11-13,-1 0 0,1 0 0,0 0-1,5-3 1,-7 6-33,1-1-309,-3 4-33,0-1 381,-1 0-1,1 0 1,0 0-1,0 0 1,0 0-1,0 0 0,0 0 1,0 0-1,1 0 1,-1 0-1,1 2 1,22 80 33,-16-52 37,2 0 1,23 52 0,-28-74-11,0-1 0,0 0 0,0 0 0,1-1 0,1 1 0,-1-1 0,1-1 0,0 1 0,1-1 0,0 0 0,0 0 0,10 6 0,-12-9 1,0 0 0,0-1 0,1 1 0,0-1 0,-1-1 0,1 1 0,0-1 0,0 0 0,0 0 0,0 0 0,0-1 1,11-1-1,-10 0 33,0 0 1,0-1-1,-1 0 1,1-1 0,0 1-1,-1-1 1,0 0 0,0-1-1,0 1 1,10-9 0,-3 0-6,0 0 0,-1 0 1,0-2-1,-1 1 0,15-25 1,-18 26 66,-1-1 0,-1 0 0,0-1 0,6-18 0,-11 27-142,1-1 1,-1 0 0,0 1-1,0-1 1,-1 0 0,0 1-1,0-1 1,0 0 0,-1 0-1,0 1 1,-2-11 0,2 15 8,1 1 1,0-1-1,0 0 1,-1 1-1,1-1 1,-1 1-1,1-1 1,0 1-1,-1-1 1,1 1-1,-1 0 1,1-1-1,-1 1 1,0 0-1,1-1 1,-1 1-1,1 0 1,-1-1-1,1 1 1,-1 0-1,0 0 1,1 0-1,-1 0 1,0 0-1,1 0 1,-1 0-1,0 0 1,1 0-1,-1 0 1,1 0 0,-1 0-1,-1 0 1,-1 1-17,0 0 0,1-1 0,-1 1 1,0 0-1,0 0 0,-3 2 0,1 1 20,0-1 0,1 1 0,-1 0 0,0 0 0,1 1 0,0-1 0,0 1 0,1 0 0,-1 0 0,-4 9 0,2-1-2,0 0 1,1 0-1,-6 25 1,4-8 86,-6 58 0,12-73-55,1 1 1,0-1 0,1 0 0,1 0 0,7 29 0,-4-23 96,11 33 1,-14-50-61,0 0 0,0 0-1,0 0 1,0-1 0,0 1-1,1 0 1,-1-1 0,1 0-1,0 0 1,4 4 0,-5-6-14,-1 0 0,1 0 0,-1 0 0,1-1 0,0 1 0,-1 0 1,1-1-1,0 1 0,0-1 0,-1 0 0,1 0 0,0 1 0,0-1 1,0 0-1,-1-1 0,1 1 0,0 0 0,0 0 0,0-1 0,-1 1 1,1-1-1,0 1 0,-1-1 0,1 0 0,0 0 0,-1 0 0,1 0 1,-1 0-1,1 0 0,-1 0 0,2-2 0,2-2 46,1-1-1,-1 1 1,0-1 0,0-1-1,-1 1 1,4-7-1,53-109 181,68-93-172,-113 190-95,-3 7-14,11-23 1,-14 22-270,-5 64-683,-13 106 1052,2-57-2,-4 18 171,7-96-67,0 0-1,-1-1 1,0 0-1,-13 27 1,17-42-164,0 1 0,-1 0-1,1-1 1,-1 1 0,1-1 0,-1 1 0,1 0 0,-1-1 0,0 0 0,1 1 0,-1-1-1,1 1 1,-1-1 0,0 0 0,0 1 0,1-1 0,-1 0 0,0 0 0,1 1-1,-1-1 1,0 0 0,0 0 0,1 0 0,-1 0 0,0 0 0,0 0 0,1 0 0,-1 0-1,0 0 1,0-1 0,1 1 0,-1 0 0,0 0 0,0-1 0,0 1 0,-4-3-28,0 1 1,0-1 0,-8-5 0,5 3-37,0-1 37,-1-1-1,1 1 0,-11-12 0,14 12-60,0 1 0,-1 0 0,0 0 0,1 1 1,-1 0-1,-1 0 0,-10-6 0,4 0-321,11 11 303,-3 2-135,5-1 171,0 0-1,0 0 1,1 0-1,-1 0 1,1 0 0,-1-1-1,1 1 1,0 0-1,0 0 1,0 0-1,0-1 1,0 1 0,2 2-1,-1-1 73,1 1-1,0-1 1,0 0-1,1 0 1,-1 0 0,0 0-1,1-1 1,0 1-1,0-1 1,0 0-1,0 0 1,0 0 0,0-1-1,0 0 1,0 1-1,1-1 1,-1-1-1,1 1 1,-1-1 0,7 1-1,3-2 37,0 0 0,0-1 0,0-1 0,0 0-1,0-1 1,-1 0 0,0-1 0,1-1 0,-2 0 0,1-1 0,-1 0 0,0 0-1,14-14 1,4-4 95,-1-2 0,-2-1-1,38-50 1,-34 36 24,48-86 0,-60 104-194,-17 21-44,1 1 0,-1 0 0,0-1 1,0 1-1,0-1 0,0 0 0,0 0 0,-1 0 1,1 0-1,-1 0 0,0 0 0,2-6 0,-1 70-412,0 22 490,-27 156 394,10-169-159,12-62-163,0 1 0,0-1 0,-1 1 0,0-1 0,-9 13 0,12-20-74,1 0 0,-1 1 0,0-1 0,0 0 1,0 0-1,0 0 0,0 1 0,0-1 0,0 0 0,0-1 0,-1 1 0,1 0 0,0 0 0,-1 0 1,1-1-1,0 1 0,-1-1 0,1 1 0,-1-1 0,1 1 0,-1-1 0,1 0 0,-1 0 0,1 0 0,-1 0 1,1 0-1,-1 0 0,1 0 0,-1 0 0,1-1 0,-1 1 0,1 0 0,0-1 0,-1 0 0,1 1 0,-1-1 1,1 0-1,0 1 0,0-1 0,-2-2 0,-4-3-2,0-1-1,0 0 1,1 0 0,0-1 0,-6-10-1,8 12 8,-9-14-15,-16-22-392,29 42 367,0-1 0,-1 1 1,1-1-1,0 1 0,0-1 1,0 1-1,0-1 0,0 0 0,-1 1 1,1-1-1,0 1 0,0-1 1,1 1-1,-1-1 0,0 0 1,0 1-1,0-1 0,0 1 0,0-1 1,1 1-1,-1-1 0,0 1 1,0-1-1,1 1 0,-1-1 1,0 1-1,1-1 0,-1 1 1,1 0-1,-1-1 0,0 1 0,1 0 1,-1-1-1,1 1 0,-1 0 1,1-1-1,-1 1 0,1 0 1,-1 0-1,1 0 0,0-1 0,28 8-245,152 16 378,-99-17-1776,-72-7 241,-2-6-4891,-7 5 4779,0 0 1,0 0-1,0-1 0,-1 1 1,1 0-1,0-5 0,-1 4 1119,4-17-3274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0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94 6144,'-29'-9'2757,"24"6"-669,9 2-295,21 3 855,-4 0-1455,333-5 5245,4-24-5820,-140 1-2128,-76 4-6627,-92 15 4953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08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1138 3072,'2'3'6809,"-2"-3"-6647,7-3 1762,8-9-1283,-6 1-314,0 0 1,-1-1-1,0 0 1,9-20-1,15-22 153,13-10 329,4 1 0,95-94-1,-138 151-773,17-14 247,-2-1 0,0-2 1,-2 1-1,24-37 0,-27 30 2,-1 0 0,-1-1 0,18-61 0,5-80 581,-36 170-861,3-26 232,-1 0-1,-1 0 1,-2 0 0,-4-53 0,4 79-234,0 1 1,0-1 0,0 0 0,-1 0-1,1 0 1,0 0 0,0 0 0,-1 0-1,1 0 1,0 1 0,-1-1 0,1 0-1,-1 0 1,1 0 0,-1 1-1,1-1 1,-1 0 0,1 1 0,-1-1-1,0 0 1,1 1 0,-1-1 0,-1 0-1,1 1-6,0 0 0,0 0 0,-1 0 0,1 0-1,0 0 1,0 0 0,0 0 0,0 0 0,0 0-1,0 0 1,0 1 0,0-1 0,0 1-1,0-1 1,0 0 0,0 1 0,-1 0 0,-3 3-16,-1 1 0,1-1 1,-1 1-1,1 0 0,-6 8 1,-2 7 64,0 2 1,1-1 0,1 2 0,-8 23 0,14-32 2,-82 236 347,78-222-344,2 0 0,1 0 0,1 1 0,-1 47 1,7-61-14,1 1 1,0-1-1,1 1 1,1-1-1,0 0 1,1 0-1,1-1 0,0 0 1,1 0-1,1 0 1,0-1-1,0 0 1,14 15-1,-16-21 33,0-1-1,1 0 1,-1 0-1,1 0 1,1-1-1,-1 0 1,10 4-1,-12-7-23,-1 1 0,1-1 0,1-1 0,-1 1 0,0-1 0,0 0 0,0 0 0,1 0 0,-1-1 0,1 0 0,-1 0 0,0 0 0,7-2 0,-1-1 13,0 0 1,1-1 0,-1-1 0,0 1 0,-1-2 0,1 0 0,-1 0 0,-1-1 0,1 0-1,16-16 1,0-5 168,0-1-1,21-33 0,-42 55-177,-1 1 1,1-1-1,-1 0 0,0 0 1,-1 0-1,0 0 0,0 0 0,0-1 1,-1 0-1,0 1 0,-1-1 1,1-10-1,-2 16-63,0 1 1,0 0 0,0-1-1,0 1 1,0 0-1,0-1 1,-1 1-1,1 0 1,0 0 0,-1-1-1,1 1 1,-1 0-1,0 0 1,1 0 0,-1 0-1,0 0 1,0 0-1,0 0 1,0 0-1,0 0 1,1 0 0,-2 0-1,1 1 1,0-1-1,0 0 1,0 1-1,-2-2 1,1 2-12,0-1-1,1 1 1,-1 0-1,0 0 1,1 0-1,-1 0 1,0 0 0,0 0-1,1 0 1,-1 1-1,0-1 1,1 1-1,-1-1 1,1 1 0,-1 0-1,0-1 1,1 1-1,-1 0 1,1 0-1,0 0 1,-1 0 0,-1 2-1,-6 7-5,1 0 0,0 0 0,0 1 0,1 0 0,0 0-1,1 0 1,0 1 0,1 0 0,1 0 0,0 1 0,-5 23 0,6-20 96,1 0 1,0 0-1,1 0 1,1 1-1,1-1 1,0 0-1,1 0 1,0 0-1,6 18 1,-8-33-54,1 0 1,-1 0-1,0 0 1,1 0 0,-1-1-1,0 1 1,1 0-1,-1 0 1,1-1 0,-1 1-1,1 0 1,0-1-1,-1 1 1,1-1 0,0 1-1,-1 0 1,1-1-1,0 0 1,0 1 0,-1-1-1,1 1 1,0-1-1,0 0 1,0 0 0,0 1-1,-1-1 1,1 0-1,0 0 1,0 0 0,0 0-1,0 0 1,0 0-1,0 0 1,-1 0 0,1 0-1,1-1 1,2 0 25,0 0 1,0-1-1,-1 1 1,1-1-1,-1 0 1,1 0-1,3-2 1,38-31 214,15-11-46,0 7-176,2 3 1,125-54 0,-179 88-130,-2-1 137,1 0 0,0 1 0,0 0 0,1 0 0,8 0 0,-15 1-29,0 1 1,0 0-1,1 0 0,-1 0 1,0 1-1,0-1 1,0 0-1,0 0 1,0 1-1,0-1 0,0 0 1,0 1-1,0-1 1,0 1-1,0 0 1,0-1-1,0 1 0,0 0 1,0-1-1,0 1 1,-1 0-1,1 0 1,0 0-1,-1 0 0,1-1 1,0 1-1,-1 0 1,1 0-1,-1 0 1,0 0-1,1 1 0,-1-1 1,0 0-1,0 0 1,1 0-1,-1 0 1,0 0-1,0 0 1,0 0-1,0 0 0,-1 2 1,1 5 8,-1 0 1,0 0 0,0-1-1,-1 1 1,-5 14 0,-20 38 142,11-25-192,13-27 1,0-2 52,0 1 0,0-1 0,1 1 0,0 0 0,-1 9 0,26-36 226,22-32-126,0 0-69,55-41-152,-96 89 75,-1 0 1,1 0 1,0 0 0,0 1-1,0 0 1,6-4-1,-10 6 11,1 1 0,0 0 0,0-1 0,0 1 0,-1 0 0,1-1 0,0 1 1,0 0-1,0 0 0,0 0 0,0-1 0,0 1 0,0 0 0,-1 0 0,1 1 0,0-1 0,0 0 0,0 0 0,0 0 0,0 1 0,0-1 0,-1 0 0,1 1 0,0-1 0,0 1 0,0-1 0,-1 1 0,1-1 0,0 1 0,-1-1 1,1 1-1,0 0 0,-1-1 0,1 1 0,-1 0 0,2 1 0,2 6-13,-1-1 1,0 1 0,0 0-1,0 0 1,-1 0-1,1 11 1,1-4 16,-3-7 21,1 0 0,0-1 0,1 1 0,0-1 1,4 8-1,-6-13-2,0-1 0,-1 0 0,1 1 0,0-1 0,0 0 0,0 0 0,0 0 0,0 0 0,1 0 0,-1 0 0,0 0 0,0 0 0,1 0 0,-1 0 0,0-1 0,1 1 0,-1 0 0,1-1 0,-1 1 0,1-1 0,-1 0 0,1 1 0,-1-1 0,1 0 0,-1 0 0,1 0 0,-1 0 0,1 0 0,0-1 0,-1 1 0,1 0 0,-1-1 0,1 1 0,1-2 0,12-5 103,-1-2 1,0 0 0,0 0-1,-1-1 1,16-16 0,31-23 24,0 6-298,29-19 162,-88 61-11,1 0 0,-1 0-1,1 0 1,-1 1 0,1-1-1,0 0 1,-1 1 0,1 0-1,0-1 1,-1 1 0,1 0-1,0 0 1,-1 0 0,1 0-1,0 0 1,3 0 0,-4 1 3,0-1 0,0 1 0,0-1 1,0 1-1,0 0 0,0-1 0,0 1 0,-1 0 1,1-1-1,0 1 0,0 0 0,0 0 1,-1 0-1,1 0 0,0 0 0,-1 0 1,1 0-1,-1 0 0,1 0 0,-1 0 0,0 0 1,1 0-1,-1 0 0,0 0 0,0 1 1,0 1-1,1 10 37,-1 1 1,0-1-1,-1 0 1,-1 1-1,0-1 1,-7 23-1,-33 77 49,33-92-48,-2 5 56,-1 0 1,-1 0-1,-2-1 1,0-1-1,-22 26 0,35-48-61,0 0-1,0 0 1,0 0-1,0 0 0,0 0 1,0-1-1,-1 1 1,1-1-1,-1 1 0,1-1 1,-1 0-1,1 0 1,-1 0-1,0-1 0,-4 2 1,5-2-16,0 0 0,-1-1 0,1 1 0,0 0 0,0-1 0,1 0 0,-1 1 0,0-1 0,0 0 0,0 0 0,0 0 0,1 0 0,-1 0 0,0 0 0,1-1 0,-1 1 0,1 0 0,-1-1 0,1 1 0,0-1 0,-1 0 0,0-2 0,-5-8-33,0 0 0,0-1-1,2 1 1,0-1-1,0 0 1,1-1-1,1 1 1,0-1 0,0 0-1,0-23 1,3 34-6,0 1-1,0 0 1,1-1 0,-1 1 0,0-1-1,1 1 1,-1 0 0,1 0 0,0-1 0,0 1-1,0 0 1,0 0 0,2-4 0,-2 5 7,0 0 0,0 0 0,0 1 0,1-1 0,-1 0 0,0 0 0,0 1 0,0-1 0,0 1 0,1-1 0,-1 1 0,0 0 0,0-1 0,1 1 1,-1 0-1,0 0 0,1 0 0,-1 0 0,0 0 0,1 0 0,-1 0 0,0 1 0,1-1 0,1 1 0,32 8-15,1-1-1,58 5 1,-78-12 52,-1-1 1,0 0-1,0-2 0,1 0 1,-1 0-1,0-1 1,-1-1-1,1-1 0,14-6 1,-2-2-22,-1-1 1,0-1 0,26-22-1,66-60 232,-113 93-222,14-12-96,25-28 0,-43 42 87,0 1 0,0-1 0,0 1 0,-1 0 0,1-1 0,0 0 0,0 1 0,-1-1 0,1 1 0,-1-3 0,-3 4 36,-6 7-327,-8 12-132,9-8 383,1 1-1,1-1 1,0 1-1,0 1 1,1-1-1,1 1 1,0 0-1,1 0 1,-3 22-1,6-30 42,-2 17 76,2 22-1,0-37-56,1 1 0,0-1 0,1 0 0,-1 0 0,1 0 1,1-1-1,3 9 0,-5-14-14,-1 0 0,0 0 1,1 0-1,0 0 0,-1 0 1,1 0-1,0 0 0,-1-1 1,1 1-1,0 0 0,0 0 0,-1-1 1,1 1-1,0-1 0,0 1 1,0-1-1,0 1 0,0-1 1,0 1-1,0-1 0,2 1 1,-2-1 7,1 0 0,0 0 1,-1-1-1,1 1 1,-1 0-1,1 0 1,0-1-1,-1 1 0,1-1 1,-1 0-1,1 1 1,-1-1-1,2-1 1,2-1 25,0-1 1,0 0 0,-1 0-1,0-1 1,1 1 0,-1-1 0,3-5-1,3-5 20,-1 0 0,0-1-1,-1 1 1,-1-2-1,7-22 1,-13 36-57,-1-1 1,1 0 0,-1 1-1,0-1 1,0 0 0,0 1-1,0-1 1,-1 0 0,1 1 0,-1-1-1,0 1 1,0-1 0,-1 1-1,1-1 1,-1 1 0,1 0-1,-1-1 1,0 1 0,0 0-1,0 0 1,-1 0 0,-2-2-1,1 1-43,1 1-1,-1 0 0,0 0 1,0 0-1,-1 1 1,1-1-1,-1 1 0,1 0 1,-1 0-1,1 1 1,-1-1-1,0 1 0,0 0 1,0 0-1,-8 0 0,6 3 36,2-2-22,6-2-31,24-5 37,47-6-1,-49 10 22,21-3 37,78-1 1,-101 7-15,0 1 0,0 2 0,0 0 0,0 1 0,37 12 0,-52-13 9,0 0 0,1 0 0,-1 0 0,0 1 1,0 0-1,-1 1 0,1-1 0,-1 1 0,8 10 0,1 2 30,19 35 1,-2-5-13,-21-32-130,20 23 45,-27-35 46,0 0-1,1 0 0,-1 0 1,1 0-1,0-1 1,-1 1-1,1-1 1,7 3-1,-4-3-82,0 0-1,1-1 1,-1 1 0,1-2-1,0 1 1,-1-1 0,1 0-1,0 0 1,-1-1 0,1 0-1,-1-1 1,1 0 0,8-3-1,-2 0-795,-1 0-1,-1-1 1,1 0-1,-1-1 0,0-1 1,15-12-1,-23 18 182,-1-2 0,1 1-1,-1 0 1,1-1 0,-1 0 0,0 1 0,0-1 0,-1 0 0,1-1-1,-1 1 1,0 0 0,3-9 0,-5 5-956,1 0 1,-1 0-1,-2-15 0,-4-25-2751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09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79 231 5728,'0'0'19,"-17"-1"1585,-31-7-1,38 7 171,6 0 538,8-1-152,-3 1-1946,0 1 0,1-1 0,-1 1 0,1 0 0,-1 0 0,1 0 0,-1 0 0,1 0 0,1 0 0,14 0 504,86-9 1503,104-25 1,108-37-1525,-252 55-621,176-46-1820,-135 39 661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1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287 617 1568,'0'0'16,"0"0"-1,0 0 1,0 0 0,0 0 0,0 0-1,0 0 1,0-1 0,0 1-1,0 0 1,0 0 0,0 0 0,0 0-1,0 0 1,0 0 0,0 0-1,0-1 1,0 1 0,0 0 0,0 0-1,0 0 1,0 0 0,0 0-1,0 0 1,0 0 0,0 0 0,0-1-1,0 1 1,0 0 0,0 0-1,0 0 1,0 0 0,1 0 0,-1 0-1,0 0 1,0 0 0,0 0-1,0 0 1,0 0 0,0-1 0,0 1-1,0 0 1,0 0 0,1 0-1,-1 0 1,0 0 0,0 0 0,0 0-1,0 0 1,0 0 0,0 0-1,0 0 1,0 0 0,1 0 0,11-3 2673,-10 2-2175,1 1 0,0-1 0,0 0 0,0 0 1,-1 0-1,1 0 0,-1-1 0,4-1 0,-5 2-351,0 0 1,0 0-1,0 0 0,0 0 0,0 0 1,0 0-1,0-1 0,-1 1 0,1 0 1,0 0-1,-1-1 0,1 1 0,-1 0 1,1-1-1,-1 1 0,0-1 0,0 1 1,0 0-1,0-1 0,0 1 1,0-1-1,0 1 0,0 0 0,0-1 1,-1 1-1,1-1 0,0 1 0,-1 0 1,1 0-1,-1-1 0,0 1 0,1 0 1,-1 0-1,0-1 0,0 1 0,0 0 1,0 0-1,0 0 0,0 0 0,0 0 1,0 0-1,0 1 0,0-1 1,0 0-1,-1 1 0,1-1 0,0 0 1,-3 0-1,-6-2-29,0 0-1,0 1 1,0 0 0,0 1 0,0 0-1,0 0 1,0 1 0,0 1 0,-1 0 0,1 0-1,0 1 1,0 0 0,1 0 0,-1 1-1,0 1 1,1-1 0,0 2 0,0-1-1,0 1 1,0 1 0,1 0 0,0 0 0,-11 10-1,11-8-95,0 1 0,1 0 0,-1 0 0,2 1 0,-1 0 0,2 0 0,-1 0 0,-3 12 0,6-13-41,0-1-1,1 1 1,0 0-1,1 0 1,0 0-1,0 0 1,1 1 0,0-1-1,1 0 1,3 16-1,-1-11 94,0-1 0,1 0 0,10 22-1,-11-30-54,0 1-1,0-1 1,0 0-1,0 0 1,1 0 0,0-1-1,0 1 1,0-1-1,0 0 1,1 0-1,5 3 1,-2-3-2,0 0 1,-1-1-1,2 0 0,-1 0 1,0-1-1,1 0 1,-1-1-1,1 1 1,-1-2-1,1 1 1,17-2-1,-1-2 123,0-1 0,45-13 0,-37 6-38,-1-1-1,0-1 1,32-20-1,86-60 346,-30 0 193,-100 74-343,-20 19-301,1 0 0,-1-1 1,0 1-1,1-1 0,-1 1 0,1-1 0,-1 1 0,0-1 1,1 0-1,-1 1 0,0-1 0,1 1 0,-1-1 0,0 0 1,0 1-1,0-1 0,0 0 0,0 1 0,0-1 1,0 0-1,0 1 0,0-1 0,0 0 0,0 1 0,0-2 1,-1 2-15,1 0 0,-1 0 0,1 0 0,-1 0 0,1 0 0,-1 1 0,1-1 1,-1 0-1,1 0 0,-1 0 0,1 0 0,-1 1 0,1-1 0,0 0 0,-1 0 1,1 1-1,-1-1 0,0 1 0,1-1-5,-7 6-30,0 0-1,0 0 1,0 1 0,1 0-1,0 0 1,1 0 0,-10 15-1,10-11 29,0 0 0,1 0 0,0 1-1,0-1 1,1 1 0,1 0 0,0-1 0,0 1-1,2 0 1,0 21 0,1-25 17,0-1 0,0 0 0,1 0 0,0 1-1,0-1 1,5 8 0,-6-11 27,1-1 0,0 0 0,0 1 0,0-1 1,0 0-1,1-1 0,-1 1 0,1 0 0,0-1 0,0 1 0,0-1 0,0 0 0,0 0 0,5 2 0,-7-3-1,1-1 1,-1 0-1,1 1 0,0-1 0,-1 0 0,1 0 0,0 0 0,0 0 0,-1 0 1,1 0-1,0 0 0,-1-1 0,1 1 0,0-1 0,-1 1 0,1-1 1,-1 0-1,1 1 0,-1-1 0,3-2 0,2-1 52,0-1 0,0 0 0,6-6 1,-11 10-82,9-10 117,0 0 0,-1 0 0,0-1 1,-1 0-1,0-1 0,-1 1 0,0-2 0,-1 1 0,-1-1 1,6-20-1,-10 29-140,0 1 0,0-1 1,-1 0-1,1 0 0,-1 0 0,0 0 1,-1 0-1,1 1 0,-1-1 1,0 0-1,0 0 0,-1 1 0,1-1 1,-1 1-1,0-1 0,0 1 0,0 0 1,-1-1-1,0 1 0,0 0 0,0 1 1,0-1-1,0 0 0,-1 1 1,0 0-1,1 0 0,-1 0 0,0 0 1,-1 1-1,1 0 0,0-1 0,-1 1 1,1 1-1,-1-1 0,0 1 1,-7-2-1,4 3-115,1-1 1,-1 1-1,1 0 1,-1 0-1,1 1 1,-1 0-1,1 1 1,-1 0-1,1 0 1,0 0-1,-1 1 1,-11 7-1,25-8 83,8-1 260,9-3 11,0 0 0,-1-2 0,43-11 0,4-2-203,207-35 67,-263 49-53,89-12-458,-86 13 474,0 2 0,0 0 0,-1 0-1,24 4 1,-37-3-13,-1-1-1,1 0 0,0 1 1,0-1-1,0 1 1,0-1-1,0 1 0,0 0 1,-1 0-1,1 0 0,0 0 1,-1 0-1,1 0 1,-1 0-1,1 1 0,-1-1 1,1 0-1,-1 1 1,0 0-1,0-1 0,0 1 1,0-1-1,0 1 0,0 0 1,0 0-1,-1 0 1,1-1-1,0 1 0,-1 0 1,0 0-1,1 0 1,-1 0-1,0 0 0,0 0 1,0 0-1,0 0 0,-1 3 1,-7 20 82,0 0-1,-2-1 1,-24 45 0,17-36-124,-14 36 0,18-42 183,10-23 104,9-17 155,8-14-433,2 0-1,0 0 1,2 1 0,0 2 0,2 0-1,1 0 1,1 2 0,47-37 0,-65 56 5,2-2-50,0 1 0,1-1 0,-1 1 0,1 1 0,14-6 0,-21 9 37,0 0-1,1 0 0,-1 0 1,0 0-1,0 0 1,1 0-1,-1 0 1,0 0-1,0 0 1,1 0-1,-1 1 0,0-1 1,0 0-1,0 0 1,1 0-1,-1 0 1,0 1-1,0-1 0,0 0 1,0 0-1,1 0 1,-1 1-1,0-1 1,0 0-1,0 0 1,0 1-1,0-1 0,0 0 1,0 0-1,0 1 1,0-1-1,0 0 1,0 0-1,0 1 1,0-1-1,1 11-14,-1-11 11,-1 6-4,0-1-1,0 1 0,0-1 0,-1 1 0,0-1 1,0 0-1,0 0 0,-5 8 0,-8 19 26,2 13 83,9-27 102,-11 26-1,15-44-194,0 0-1,0 1 0,0-1 1,0 0-1,0 0 1,0 0-1,0 0 0,0 0 1,0 0-1,0 0 1,0 0-1,0 0 0,0 0 1,1 0-1,-1 0 1,0 0-1,0 0 0,0 0 1,0 0-1,0 0 1,0 0-1,0 0 1,0 0-1,0 0 0,0 0 1,0 0-1,0 1 1,0-1-1,0 0 0,0 0 1,0 0-1,0 0 1,0 0-1,0 0 0,0 0 1,0 0-1,0 0 1,0 0-1,0 0 0,0 0 1,0 0-1,0 1 1,0-1-1,0 0 0,0 0 1,0 0-1,0 0 1,0 0-1,0 0 1,0 0-1,0 0 0,8-7 155,12-17 186,-6 10-361,0 0 0,0 0 0,1 1 0,1 1-1,18-11 1,92-47-13,-118 66 17,0 0 1,1 0 0,-1 1-1,1 0 1,-1 1 0,1 0-1,9-1 1,-16 3 1,-1 0 1,0 0-1,0 1 0,0-1 0,1 0 1,-1 1-1,0-1 0,0 1 0,0-1 1,0 1-1,0-1 0,0 1 0,0 0 1,0 0-1,0-1 0,0 1 0,0 0 0,-1 0 1,1 0-1,0 0 0,-1 0 0,1 0 1,0 0-1,-1 0 0,1 0 0,-1 0 1,0 1-1,1-1 0,-1 0 0,1 2 1,0 5-4,0-1 1,0 1 0,-1 12-1,0-15 13,0 5-29,0 2 6,0-1 1,0 1-1,1 0 0,1 0 0,3 12 0,-4-22 44,-1 0 0,1 0 0,0 1 0,0-1 0,0 0 0,0 0 0,0 0 0,1 0 0,-1-1 0,0 1 0,1 0 0,0 0 0,-1-1 0,1 1 0,0-1 1,0 0-1,0 1 0,0-1 0,0 0 0,0 0 0,0 0 0,0 0 0,0-1 0,0 1 0,1 0 0,-1-1 0,0 0 0,1 1 0,-1-1 0,0 0 0,0 0 0,4-1 0,0 0 45,1 0-1,-1 0 0,1-1 1,-1 0-1,1 0 0,10-6 1,36-24 177,-39 21-279,2 2 0,16-8 0,-31 16 36,0 1 0,0-1 0,0 1 0,0-1 0,1 1 0,-1 0 0,0 0 0,0-1 0,0 1 0,0 0 0,0 0 0,1 0 0,-1 0 0,2 1 0,-3-1-3,1 0 1,-1 1-1,1-1 0,0 0 1,-1 1-1,1-1 1,-1 1-1,1-1 0,-1 1 1,1-1-1,-1 1 1,1-1-1,-1 1 0,0-1 1,1 1-1,-1 0 1,0-1-1,1 2 0,0 3-26,0 0-1,0 0 1,0 0-1,-1 1 1,0 8-1,0-10 32,-2 50 53,-14 88-1,-23 53 84,-17-14-94,8-38 117,39-114 54,9-28-159,-1 1 1,1-1-1,0 0 1,-1 0-1,1 0 0,-1 1 1,1-1-1,-1 0 1,1 0-1,-1 0 1,0 0-1,0 0 1,1 0-1,-3 1 0,3-9 188,5-12-147,1 0-1,13-28 0,-5 13-102,1-4 49,35-96-115,22-113 124,-59 198-114,2 0 1,23-50 0,-30 81 31,1 1 0,0 0 0,2 1 0,0 0 0,0 1 0,2 0 0,0 1 0,27-24 0,-36 36 20,-1-1-1,1 1 0,-1 0 0,1 0 0,-1 0 1,1 1-1,0-1 0,0 1 0,0 0 0,0 0 1,0 1-1,0-1 0,6 0 0,-8 2-3,0-1 0,0 0 0,0 0 0,0 1 0,0-1 0,0 1 0,0-1 0,0 1 0,0 0 0,0 0 0,0 0 0,-1 0 0,1 0-1,0 0 1,-1 1 0,1-1 0,-1 0 0,1 1 0,-1-1 0,1 1 0,-1 0 0,0-1 0,0 1 0,0 0 0,0 0 0,0 0 0,-1 0 0,2 3 0,-1 1 12,0 0 0,0 0 1,-1 0-1,1 0 0,-1 0 1,-1 1-1,1-1 0,-1 0 1,-2 8-1,-19 56 102,20-66-93,-59 142 236,49-121-187,-2-1 1,-1-1-1,-31 39 0,43-58-25,0-1-1,-1 0 0,1 1 0,0-1 1,-1 0-1,0-1 0,0 1 0,-4 2 1,7-5-23,0 0 0,-1 1 1,1-1-1,0 0 1,0 0-1,0 1 0,-1-1 1,1 0-1,0 0 0,0-1 1,-1 1-1,1 0 1,0 0-1,0 0 0,-1-1 1,1 1-1,0-1 0,0 1 1,0-1-1,0 1 1,0-1-1,0 0 0,0 0 1,0 1-1,0-1 0,0 0 1,0 0-1,0 0 0,0 0 1,1 0-1,-1 0 1,0 0-1,1 0 0,-2-2 1,1 0-7,0 0 1,-1 0-1,1-1 0,0 1 1,0 0-1,1 0 1,-1-1-1,1 1 1,0-1-1,0-3 0,4-32-39,-1 29 12,1 0 1,0 1-1,1-1 1,0 1-1,0 0 0,1 0 1,0 1-1,0-1 1,1 1-1,14-12 0,-3 5 10,0 0 0,1 2-1,1 0 1,0 1 0,1 1 0,25-9-1,135-40-42,-155 52 86,111-28-85,-136 36 51,-1 0 1,1 0 0,0 0-1,0-1 1,0 1 0,0 0-1,0 0 1,-1 0-1,1 0 1,0 0 0,0 0-1,0 1 1,0-1 0,0 0-1,-1 0 1,1 1-1,0-1 1,1 1 0,-1 0-10,-1 0 0,1 0 1,-1 0-1,0 0 0,1 0 0,-1 0 1,0 0-1,1 0 0,-1 0 1,0 0-1,0 0 0,0 0 1,0 0-1,0 2 0,0 31 37,2 77-146,0-92 122,0 0 1,1 0-1,11 33 0,-11-42 35,1 0 0,0 0 1,10 14-1,-14-22-20,1 0 0,0 0-1,0-1 1,1 1 0,-1-1 0,0 1-1,1-1 1,-1 0 0,0 1 0,1-1-1,0 0 1,-1 0 0,1 0 0,0 0-1,-1 0 1,1 0 0,0-1 0,0 1 0,0 0-1,0-1 1,-1 0 0,1 1 0,0-1-1,0 0 1,0 0 0,0 0 0,3-1-1,-3 1 3,-1-1 0,1 1 0,-1-1 0,1 0 0,-1 0 0,0 0 0,1 1 0,-1-1 0,0-1 0,0 1 0,0 0-1,0 0 1,0 0 0,0 0 0,1-3 0,11-24 151,-8 17-67,4-12-38,-1-1 0,0 0-1,-2-1 1,-1 0 0,-1 0-1,-1 0 1,-1-35 0,-2 55-53,0 0 1,-1-1-1,0 1 1,0 0-1,0 0 1,0 0 0,-4-6-1,4 8-38,0 1 0,0 0 0,0 0 0,0 0-1,-1-1 1,1 1 0,-1 0 0,0 1 0,1-1 0,-1 0 0,0 0-1,0 1 1,0-1 0,0 1 0,0 0 0,-3-2 0,-2 1-25,1 1-1,-1-1 1,0 1 0,0 0 0,0 0 0,0 1 0,0 0-1,0 0 1,0 1 0,0 0 0,1 0 0,-1 1 0,0-1-1,1 2 1,-1-1 0,1 1 0,-1-1 0,1 2-1,0-1 1,-8 7 0,14-10 60,0 0 0,0 0 0,0 0 0,0 1-1,-1-1 1,1 0 0,0 0 0,0 0 0,0 0 0,0 0 0,0 1 0,0-1-1,0 0 1,0 0 0,0 0 0,0 0 0,0 0 0,0 1 0,0-1-1,0 0 1,0 0 0,0 0 0,0 0 0,0 0 0,1 1 0,-1-1-1,0 0 1,0 0 0,0 0 0,0 0 0,0 0 0,0 0 0,0 1 0,0-1-1,0 0 1,1 0 0,-1 0 0,0 0 0,0 0 0,0 0 0,0 0-1,0 0 1,1 0 0,-1 0 0,0 0 0,0 0 0,0 0 0,0 0 0,1 0-1,10 4 69,12-6-70,0 0 0,-1-2 0,44-13 0,12-1 32,93-7-25,-130 22-6,0 1 0,52 6-1,-83-3 40,0 0 0,-1 1 0,1 0-1,-1 1 1,1 0 0,-1 0 0,10 6 0,-16-8-25,0 1 0,0 0 0,0 0 0,-1 0-1,1 0 1,-1 0 0,1 1 0,-1-1 0,0 1 0,0 0 0,0-1 0,0 1 0,0 0 0,-1 0 0,1 0 0,-1 0 0,0 1 0,0-1 0,0 0 0,0 0 0,0 1 0,-1-1-1,0 6 1,0 9 46,0 0 0,-2 0 0,0 0-1,-7 24 1,-3 6 9,53-101 150,-15 16-298,30-40 189,-48 67-161,1 1-1,1-1 1,0 2 0,0-1-1,14-8 1,-23 16 36,0 0 1,1 0 0,-1 0-1,1 1 1,-1-1 0,1 0-1,0 1 1,-1-1 0,1 1-1,0-1 1,-1 1-1,3-1 1,-4 1 10,1 1-1,-1-1 1,0 0 0,1 0-1,-1 0 1,0 0-1,1 0 1,-1 0 0,0 1-1,1-1 1,-1 0 0,0 0-1,0 0 1,1 1-1,-1-1 1,0 0 0,0 0-1,0 1 1,1-1 0,-1 0-1,0 1 1,0-1-1,0 0 1,0 0 0,0 1-1,1-1 1,-1 0-1,0 1 1,1 11-35,0-8 13,1 13-31,0 32-1,-2-35 72,0-1-1,1 1 0,0-1 1,5 19-1,-4-26-10,0-1 1,0 1-1,0 0 0,1-1 0,-1 0 0,1 1 1,1-1-1,-1 0 0,5 5 0,-6-8-1,1 0 0,-1 0 0,0-1 0,0 1 0,1-1-1,-1 1 1,1-1 0,-1 0 0,1 0 0,0 0 0,-1-1 0,1 1-1,0 0 1,0-1 0,-1 0 0,1 0 0,0 0 0,0 0-1,-1 0 1,1 0 0,0-1 0,3 0 0,19-5 64,-1-2 1,1 0 0,-2-2-1,32-17 1,83-60 426,-123 77-435,-1-1 0,0 0 0,-1-1 0,0-1-1,15-20 1,-26 30-42,0 1-1,-1-1 1,1 1-1,-1-1 1,1 1-1,-1-1 1,0 0-1,0 0 1,0 0-1,0-3 1,-1 5-24,0 0 1,1 1-1,-1-1 0,0 0 1,0 1-1,0-1 0,0 0 1,0 0-1,0 1 1,0-1-1,-1 0 0,1 1 1,0-1-1,0 0 1,0 1-1,-1-1 0,1 1 1,0-1-1,-1 0 1,1 1-1,0-1 0,-1 1 1,1-1-1,-1 1 1,1-1-1,-1 1 0,1-1 1,-1 1-1,1-1 1,-2 1-1,0-1-40,0 0-1,0 0 1,0 1 0,0-1 0,-1 1-1,1 0 1,0-1 0,0 1 0,-4 1-1,-3-1-71,0 1-1,1 1 0,-1 0 0,-9 3 0,6 0 96,0 0-1,0 1 1,-21 14 0,31-18 27,-1 0 0,1-1 0,0 1 0,-1 0 1,1 0-1,0 0 0,0 1 0,1-1 0,-1 0 1,0 1-1,1-1 0,0 1 0,-1 0 0,1-1 0,0 1 1,-1 6-1,2-7 1,0 0 0,0 0 0,0 1-1,0-1 1,0 0 0,1 0 0,-1 1 0,1-1 0,0 0 0,-1 0 0,1 0 0,0 0 0,0 0-1,1 0 1,-1 0 0,0 0 0,1-1 0,-1 1 0,1 0 0,-1-1 0,1 1 0,0-1 0,2 2-1,2 2 20,0-1 1,0-1-1,0 1 0,1-1 0,0 0 0,0-1 0,0 1 0,0-1 0,0-1 0,8 2 0,-4-2-6,1 0-1,0-1 1,0-1 0,0 0 0,18-4 0,5-4-35,0-2 0,66-30 0,-91 36 10,3-1 6,1 0 2,1 0 1,-1 1-1,19-5 1,-33 10 1,1 0-1,-1 0 1,0 0 0,1-1-1,-1 1 1,1 0-1,-1 0 1,1 0 0,-1 0-1,0 0 1,1 0-1,-1 0 1,1 0 0,-1 0-1,0 0 1,1 1-1,-1-1 1,1 0 0,-1 0-1,0 0 1,1 0 0,-1 1-1,0-1 1,1 0-1,-1 0 1,0 1 0,1-1-1,-1 0 1,0 1-1,1-1 1,-1 1 2,0 0 1,1 0-1,-1 0 1,0 0-1,0 0 1,0 0-1,0-1 0,0 1 1,0 0-1,0 0 1,-1 0-1,1 0 0,-1 1 1,-2 7 39,0-1-1,-7 12 1,5-11 2,0 3-25,0 1-1,0 0 1,1 0-1,1 0 1,-3 23-1,6-36-19,0 0-1,0 0 1,0 0-1,0 1 0,0-1 1,0 0-1,0 0 0,0 0 1,0 0-1,0 1 0,0-1 1,0 0-1,0 0 1,0 0-1,0 0 0,0 1 1,1-1-1,-1 0 0,0 0 1,0 0-1,0 0 0,0 0 1,0 1-1,0-1 1,0 0-1,1 0 0,-1 0 1,0 0-1,0 0 0,0 0 1,0 0-1,0 0 0,1 0 1,-1 0-1,0 1 1,0-1-1,0 0 0,1 0 1,7-4-25,13-11 38,-16 11 39,43-28-54,0 2 0,3 3 0,0 1 0,60-20 0,-110 45-7,0 1 0,0-1 0,0 1 0,0 0 0,0-1 0,0 1 0,0 0 0,0 0 0,0-1 0,0 1 0,0 0 0,0 0 0,0 0 1,0 0-1,1 0 0,-1 1 0,0-1 0,0 0 0,0 0 0,0 1 0,0-1 0,1 1 0,-2 0 2,0 0 0,1 0 0,-1-1 0,0 1 0,0 0 1,1 0-1,-1 0 0,0 0 0,0 0 0,0 0 0,0-1 0,0 1 0,0 0 0,-1 0 0,1 0 0,0 0 0,0 0 1,-1 0-1,1-1 0,0 1 0,-1 0 0,1 0 0,-1-1 0,0 2 0,-6 12-27,0 0 0,1 0 0,1 1 0,-6 22-1,11-33 34,-1 0 0,1 1 0,-1-1 0,1 0 0,1 0 0,-1 0 0,0 0 0,1 0 0,2 7 0,-2-8 12,0-1 0,0 1 1,1-1-1,-1 1 0,1-1 1,0 0-1,-1 1 0,1-1 1,0 0-1,0 0 0,0 0 1,1 0-1,-1-1 0,0 1 1,5 1-1,-4-1 9,1-1-1,0-1 1,-1 1-1,1 0 1,0-1 0,-1 0-1,1 0 1,0 0-1,-1 0 1,1-1-1,0 1 1,-1-1 0,1 0-1,-1 0 1,1 0-1,6-3 1,3-2 27,0-1 1,-1 0-1,14-10 1,1-3 33,-1-2 0,-2-2 0,0 0 0,28-38 0,69-114-161,-68 84 183,-3-2 0,43-121 0,-89 205-80,-2 7-21,-1-1 0,1 0-1,-1 0 1,1 0 0,-1 0 0,-1 0 0,1 0 0,0 0-1,-1 0 1,0-5 0,0 8-8,0 0-1,0 0 1,0 1-1,-1-1 1,1 0-1,0 0 1,0 1 0,-1-1-1,1 0 1,0 0-1,-1 1 1,1-1-1,0 0 1,-1 1 0,1-1-1,-1 1 1,1-1-1,-1 1 1,0-1-1,1 1 1,-1-1 0,0 1-1,1-1 1,-1 1-1,0 0 1,1-1-1,-1 1 1,0 0-1,0-1 1,1 1 0,-1 0-1,0 0 1,-1 0-1,0 0-12,0 0 1,0 1-1,0-1 0,0 0 0,0 1 0,0 0 0,0-1 0,0 1 1,0 0-1,1 0 0,-1 0 0,-3 2 0,-4 5-16,1 0 0,0 0 1,0 0-1,1 1 0,0 1 0,0-1 0,1 1 0,-5 11 0,-38 91 15,47-108 18,-35 92 2,-39 159 0,65-202 4,3 1-1,2 0 1,3 0-1,1 0 1,11 91-1,-8-135 20,1 0 0,0 0 0,0-1 0,8 20 0,-10-28-67,1 1 1,0 0 0,0-1 0,-1 1-1,1-1 1,0 1 0,0-1-1,1 1 1,-1-1 0,0 0-1,0 0 1,1 1 0,-1-1 0,1 0-1,-1 0 1,1 0 0,-1 0-1,1-1 1,0 1 0,-1 0-1,1-1 1,0 1 0,-1-1-1,1 0 1,0 1 0,0-1 0,0 0-1,-1 0 1,1 0 0,0 0-1,0-1 1,-1 1 0,1 0-1,0-1 1,0 1 0,1-2-1,4 0-610,-1-2 0,0 1 0,0 0 0,0-1 0,-1 0 0,1-1 0,-1 1 0,8-10 0,-5 5-796,-1 0 0,0 0 0,-1-1 1,7-12-1,2-6-1163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15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28 10464,'-32'-7'3370,"25"5"-2042,14 2 1248,63-2 3517,0-5-3444,56-2-1199,119 9-1535,-112 1-2822,-86 0-986,-6 3 1151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23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650 256 1472,'-2'-8'941,"1"8"-918,1 0 1,0 0 0,0 0-1,0 0 1,0 0 0,0-1-1,0 1 1,0 0 0,0 0-1,0 0 1,0 0 0,0 0-1,0-1 1,0 1 0,0 0 0,0 0-1,0 0 1,0 0 0,0 0-1,0-1 1,0 1 0,0 0-1,0 0 1,0 0 0,0 0-1,0 0 1,0 0 0,0-1-1,0 1 1,0 0 0,0 0 0,0 0-1,0 0 1,1 0 0,-1 0-1,0 0 1,0-1 0,0 1-1,0 0 1,0 0 0,0 0-1,0 0 1,1 0 0,-1 0-1,0 0 1,0 0 0,0 0 0,0 0-1,2-5 3348,0-24 10270,-1 17-11693,-1 12-1932,0 0 1,0-1 0,0 1-1,0 0 1,0 0 0,0 0-1,0 0 1,0 0 0,0 0-1,0 0 1,0 0 0,0 0-1,0 0 1,0 0 0,0-1-1,0 1 1,0 0 0,-1 0-1,1 0 1,0 0-1,0 0 1,0 0 0,0 0-1,0 0 1,0 0 0,0 0-1,0 0 1,0 0 0,0 0-1,0 0 1,0 0 0,0 0-1,0 0 1,-1 0 0,1 0-1,0 0 1,0 0 0,0 0-1,0 0 1,0 0 0,0 0-1,0 0 1,0 0 0,0 0-1,0 0 1,0 0 0,-1 0-1,1 0 1,0 0 0,0 0-1,0 0 1,0 0 0,0 0-1,0 0 1,0 0 0,0 0-1,-7 5 376,-5 9-69,0 17 190,6-15-248,0 0 0,-1 0 0,-13 20 0,-26 23 32,8-11-77,-10 8-8,20-24 104,21-24-241,-1 0 1,0 0-1,0-1 0,-1 0 1,0 0-1,-13 7 0,17-11-24,0-1-1,0 1 1,0-1-1,-1 0 1,1-1-1,-1 1 1,1-1 0,-1 0-1,0 0 1,0-1-1,1 1 1,-1-1-1,0-1 1,-6 0-1,1-2 7,1-1 0,-1 0 0,1 0 0,0-1 0,0 0 0,0-1 0,1 0 0,0-1-1,0 0 1,1 0 0,-1-1 0,2 0 0,-1-1 0,-8-12 0,-14-17 17,19 26-69,1-1 0,0 0 1,1-1-1,0-1 1,1 1-1,-8-23 1,14 32 2,0 1 19,1-1-1,-1 0 0,1 0 1,-1-7-1,2 10-39,0 1 0,0-1 0,0 0 1,0 0-1,1 0 0,-1 1 0,0-1 0,1 0 1,-1 1-1,1-1 0,0 0 0,0 1 0,0-1 0,-1 1 1,1-1-1,1 1 0,0-2 0,4-3-4,-1 0-1,1 1 0,0 0 1,1 0-1,-1 1 1,1 0-1,7-4 0,-1 3 70,0 0-1,1 0 0,17-2 0,307-44 637,-215 36-320,-25 3-132,355-50-109,-414 57-556,29-5 1141,-62 9-1393,-1 0 0,1-1 0,-1 0 0,1 0 0,-1-1-1,0 1 1,0-1 0,0 0 0,5-4 0,-9 6 316,-1 1 0,1-1 0,-1 1 0,1-1-1,0 1 1,-1-1 0,1 0 0,-1 1 0,0-1 0,1 0 0,-1 1 0,1-1 0,-1 0 0,0 1-1,0-1 1,1 0 0,-1 0 0,0 1 0,0-1 0,0 0 0,0 0 0,0 0 0,0-1 0,0-6-3411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24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86 8064,'-11'-5'1670,"0"3"6723,2-3-4519,7 2-3017,7 5-142,-5-2-681,0 0 1,0-1-1,0 1 1,0-1-1,0 1 1,0 0 0,0-1-1,0 1 1,0 0-1,1-1 1,-1 1-1,0 0 1,0-1 0,0 1-1,1 0 1,-1-1-1,0 1 1,0 0 0,1 0-1,-1-1 1,0 1-1,0 0 1,1 0-1,-1 0 1,0-1 0,1 1-1,9-7 169,11-4 136,1 2 0,0 1 0,1 0 0,0 2 0,0 0 0,33-2 0,-52 7-275,0 1 0,0-1 1,1 1-1,-1 0 0,0 1 0,0-1 1,0 1-1,0 0 0,1 0 1,5 3-1,-8-3-30,0 0 0,0 0 0,0 0 1,0 0-1,-1 1 0,1-1 0,0 1 0,-1-1 1,0 1-1,1-1 0,-1 1 0,0 0 0,0 0 0,1 0 1,-1 0-1,-1 0 0,1 0 0,0 0 0,0 0 1,-1 0-1,0 0 0,1 3 0,5 139 249,-5-136-322,0 0-1,0 0 1,0-1 0,1 1 0,1 0-1,-1-1 1,7 13 0,-4-9-165,-5-10-58,1 1 0,0-1 0,0 0 0,0 1 0,0-1 0,0 0-1,1 0 1,-1 0 0,0 0 0,1 1 0,-1-2 0,0 1 0,1 0-1,-1 0 1,1 0 0,-1-1 0,1 1 0,0-1 0,-1 1 0,1-1-1,0 0 1,-1 1 0,1-1 0,0 0 0,2-1 0,6 1-1887,-1-1 1,0 0 0,12-3-1,-18 3 1580,17-4-1809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24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691 6 5216,'-5'-6'7152,"-29"36"49,-60 31-4157,-25 2-1472,43-25-952,-59 37 45,97-52-673,-54 45 1,91-68-24,-62 58-534,39-31-2689,15-13 1328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27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5472,'4'0'13514,"-4"0"-13462,0 1 0,-1-1 1,1 0-1,-1 0 0,1 0 0,0 0 0,-1 0 0,1 1 1,0-1-1,-1 0 0,1 0 0,0 0 0,0 1 0,-1-1 1,1 0-1,0 1 0,-1-1 0,1 0 0,0 0 0,0 1 1,0-1-1,-1 1 0,1-1 0,0 0 0,0 1 0,0-1 1,0 0-1,0 1 0,0-1 0,0 1 0,0-1 0,0 1 1,0 15 514,0-11-371,0-3-131,-1 0-1,0 0 0,1 0 0,-1 0 0,0 0 0,0 0 0,0 0 1,0 0-1,-2 2 0,-6 13 430,-1 17 82,2-1 0,-8 62 0,15-88-464,1 0 0,0 0-1,2 14 1,-2-18 4,1 0 0,-1-1-1,1 1 1,0 0 0,0 0 0,0 0-1,1-1 1,-1 1 0,1 0 0,-1-1 0,1 1-1,2 2 1,-3-5-68,0 1-1,0 0 0,0-1 1,0 1-1,0-1 1,-1 0-1,1 1 1,0-1-1,0 0 0,0 1 1,0-1-1,0 0 1,0 0-1,0 0 1,0 0-1,0 0 0,0 0 1,0 0-1,2-1 1,19-5 298,-17 4-222,12-5 60,0-1 0,-1-1 1,-1 0-1,24-18 0,2-1 9,92-70 485,-166 147-737,-57 93 59,58-79 89,2 2-1,-25 85 0,33-85-38,8-32 25,-23 41 0,26-53 164,10-18-197,0-1 0,-1 1 0,0-1-1,1 1 1,-1-1 0,0 0 0,0 0 0,0 0 0,0 0-1,0 0 1,-1 0 0,-2 1 0,4-3-39,0 1 0,1-1 0,-1 0 0,1 0 1,-1 0-1,0 1 0,1-1 0,-1 0 0,0 0 0,1 0 0,-1 0 0,1 0 1,-1 0-1,0-1 0,1 1 0,-1 0 0,0 0 0,1 0 0,-1-1 0,1 1 1,-1 0-1,0-1 0,0 0 0,0 0 0,0 0-1,0 0 1,0 0 0,0 0 0,0-1 0,1 1 0,-1 0 0,0 0 0,1-1-1,-1 1 1,1-1 0,-1-1 0,0-5-4,0 1 0,0 0-1,1 0 1,0-1 0,0 1 0,1 0 0,0 0-1,0-1 1,4-10 0,-1 3-16,2 0 0,0 0 0,10-17 0,-10 22 27,0 1 0,1 0 0,0 1 0,1-1-1,0 2 1,0-1 0,1 1 0,15-11 0,-19 15-8,15-11-50,1 1 1,1 0-1,36-14 0,73-19 692,-23 9-2566,-79 25-1421,45-25 0,-68 34 2280,-1 0-1,1-1 0,-1 1 0,0-1 1,0 0-1,-1-1 0,1 1 1,-1-1-1,0 0 0,4-7 0,12-21-4066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5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17 931 2144,'-14'14'1307,"14"-7"1349,0-6-2378,-1 1 0,1-1 0,-1 1 0,1-1 0,0 1 0,0-1 0,0 1 0,0-1 0,0 1 0,0-1-1,0 1 1,1-1 0,-1 0 0,0 1 0,1 1 0,0-3-176,-1 0-1,1 1 0,0-1 1,-1 0-1,1 0 0,0 0 0,-1 0 1,1 1-1,-1-1 0,1 0 1,0 0-1,-1 0 0,1 0 1,0-1-1,-1 1 0,1 0 0,-1 0 1,1 0-1,0 0 0,-1-1 1,2 1-1,11-7 1100,-10 5-1022,0 0 0,1 0 0,-1-1 0,-1 1 0,1-1 0,0 0 0,-1 0 0,4-5 0,16-31 553,-19 33-628,69-155 1355,3-5-432,-69 155-945,1-1 1,0 1-1,16-18 1,-8 12-99,-3 4 22,-11 13-2,-1-1 0,0 1 0,0 0 0,0 0 0,0 0 0,0 0 1,1 0-1,-1 0 0,0-1 0,0 1 0,0 0 0,1 0 0,-1 0 0,0 0 0,0 0 0,0 0 1,1 0-1,-1 0 0,0 0 0,0 0 0,1 0 0,-1 0 0,0 0 0,0 0 0,0 0 1,1 0-1,-1 0 0,0 0 0,0 0 0,0 0 0,1 0 0,-1 0 0,0 1 0,0-1 1,0 0-1,1 0 0,-1 0 0,0 0 0,0 0 0,0 1 0,3 10 84,-5 14 10,-5 25 0,5-39-70,-42 226 553,-15 4 235,9 11-96,9-44 64,40-200-706,-7 25 378,6-26 121,2-16 408,8-54-520,20-135-386,9 5-31,-33 174-43,50-201-175,-43 184 112,2 0 0,1 1 0,2 1 0,1 1 0,2 0 0,1 1 0,38-46 0,-53 72-13,1-1 0,0 1 1,0 0-1,0 1 0,1 0 1,0 0-1,0 0 0,0 1 1,1 0-1,-1 0 0,11-3 1,-16 6 48,-1 1 0,1 0 0,0-1 1,0 1-1,0 0 0,0 0 1,0 0-1,0 0 0,0 1 0,0-1 1,0 1-1,-1-1 0,1 1 0,0-1 1,0 1-1,0 0 0,-1 0 1,1 0-1,0 0 0,-1 0 0,1 0 1,-1 0-1,1 1 0,-1-1 1,0 1-1,0-1 0,1 1 0,-1-1 1,0 1-1,1 2 0,2 5 12,0 0-1,0 0 1,-1 1 0,4 14-1,-3 3 54,0 0 0,-1 0-1,-2 0 1,-1 0 0,-1 0-1,-1 0 1,-10 46 0,10-62 32,-2 0 0,1 0 1,-1-1-1,-1 1 0,-10 18 1,11-22-4,0-1 0,-1 0 0,0 1 0,0-1 0,-1-1 0,1 1 1,-1-1-1,0 0 0,-8 5 0,6-6-22,0-1 1,0 1-1,0-1 1,-1-1-1,1 1 0,-1-2 1,0 1-1,1-1 1,-1 0-1,0-1 0,0 0 1,0 0-1,0-1 0,1 0 1,-1-1-1,0 0 1,1 0-1,0-1 0,-10-4 1,10 2-93,0 0 1,1 0-1,-1-1 0,-11-13 1,19 19 34,0 0 0,0 0 1,0 0-1,0 0 0,-1 0 0,1-1 0,0 1 1,0 0-1,0 0 0,0 0 0,0-1 0,-1 1 1,1 0-1,0 0 0,0-1 0,0 1 1,0 0-1,0 0 0,0-1 0,0 1 0,0 0 1,0 0-1,0-1 0,0 1 0,0 0 0,0 0 1,0 0-1,0-1 0,0 1 0,0 0 1,0 0-1,0-1 0,1 1 0,-1 0 0,0 0 1,0 0-1,0-1 0,0 1 0,0 0 0,1 0 1,-1 0-1,0-1 0,0 1 0,0 0 1,1 0-1,-1 0 0,0 0 0,0 0 0,0 0 1,1-1-1,-1 1 0,0 0 0,0 0 1,1 0-1,-1 0 0,0 0 0,1 0 0,13-2-111,55 2-5,88-1-28,-111-2 181,64-11 1,-97 12-10,-1-1 1,0 0 0,0-1 0,0-1 0,0 0-1,-1 0 1,0-1 0,0-1 0,0 1 0,17-16 0,-1-4 20,-2-1 0,31-42 0,-36 44-40,44-53 90,122-168 573,-177 231-625,0 1 0,-1-1 0,0-1 0,-2 0 0,1 0 0,-2 0 0,4-20 0,6-62 22,-14 82-168,0 0-1,-1 0 1,-1-1 0,-3-17 0,4 33 75,0 0 0,0 0 0,-1 0 0,1-1 0,0 1 0,-1 0 0,1 0 0,0 0 1,-1 0-1,0 0 0,1 0 0,-1 0 0,1 0 0,-1 0 0,0 0 0,0 0 0,0 0 1,0 0-1,0 0 0,1 1 0,-1-1 0,0 0 0,-1 1 0,1-1 0,0 1 0,0-1 1,-1 0-1,0 1-9,0 0 0,0 0 0,0 1 0,0-1 1,0 0-1,1 1 0,-1-1 0,0 1 1,0-1-1,1 1 0,-1 0 0,0 0 0,1 0 1,-1 0-1,1 0 0,-3 2 0,-10 8-7,2 1 0,-1 1 0,-17 23 0,16-18 27,-8 10 49,1 0-1,1 2 1,1 0-1,2 1 0,-21 55 1,25-49 79,3 0 0,-8 53 0,0 78-69,17-48 26,2-62 168,-1-54-209,0-1-1,0 1 1,1 0-1,-1-1 1,1 1-1,0 0 1,0-1-1,0 1 0,1-1 1,-1 1-1,1-1 1,4 6-1,-5-7-3,1 0-1,-1-1 1,1 1 0,0-1-1,-1 1 1,1-1-1,0 0 1,0 0 0,0 0-1,0 0 1,0 0-1,0 0 1,0 0 0,1-1-1,-1 1 1,0-1-1,0 1 1,0-1-1,1 0 1,-1 0 0,4 0-1,1-2 30,0 1 0,-1-1 0,1-1-1,-1 1 1,1-1 0,11-7 0,0 1 4,75-44-73,-63 34 2,1 2 0,56-23-1,-80 38 5,14-6-14,31-6 1,-44 12 15,0 1 0,0 0 0,0 1 0,0 0 0,0 0 0,0 1 0,14 2 0,-9 1-23,1 0 1,-1 1-1,0 1 0,0 0 1,-1 0-1,1 1 0,-1 1 1,-1 0-1,0 1 0,0 0 1,13 15-1,-10-4 152,-12-18 54,-3-13 560,-6-19-391,3 10-322,-1 0 1,-1 0-1,-1 0 0,-15-31 1,20 49-66,1-1 1,-1 1 0,0-1 0,0 1-1,0 0 1,0 0 0,0 0 0,0 0 0,0 0-1,-1 1 1,-3-3 0,4 4 14,0-1 1,0 0-1,0 1 1,0-1-1,0 1 1,-1 0-1,1 0 1,0-1-1,0 2 1,0-1-1,-1 0 1,1 0-1,0 1 1,0-1-1,0 1 1,0 0-1,0-1 1,0 1-1,0 0 1,-4 2-1,-1 2 5,-1 0 1,1 0-1,-10 9 1,-4 7-19,1 1 1,-26 36 0,36-43 13,0 0 0,0 0 0,-13 32 0,20-41 30,1 0-1,0 0 1,0 0 0,1 1-1,-1-1 1,1 1-1,1-1 1,-1 1 0,1-1-1,0 1 1,1-1 0,-1 1-1,1-1 1,3 9 0,-4-13 38,1-1 0,-1 1 0,1-1 0,0 1 1,0-1-1,0 1 0,0-1 0,0 1 0,0-1 1,0 0-1,1 0 0,-1 1 0,0-1 0,1 0 1,-1 0-1,1 0 0,-1-1 0,3 2 0,-1-1 6,0 0-1,-1 0 1,1-1-1,0 0 0,0 1 1,0-1-1,0 0 1,0 0-1,0 0 0,3-1 1,2-1 31,-1 0 1,0 0 0,0-1-1,0 1 1,0-2 0,0 1-1,12-9 1,-8 3-69,0-2-1,-1 0 1,0 0-1,0-1 0,-1 0 1,14-26-1,19-24-96,-36 52 21,-1 3-237,-5 7 293,0 0 0,1 0 0,-1 1 1,0-1-1,0 0 0,1 0 0,-1 0 0,0 1 0,0-1 0,0 0 1,1 0-1,-1 1 0,0-1 0,0 0 0,0 0 0,0 1 0,1-1 1,-1 0-1,0 0 0,0 1 0,0-1 0,0 0 0,0 1 0,0-1 1,0 0-1,0 1 0,0-1 0,0 1 0,2 10-87,0 0-1,0 13 1,-2-14 46,1 0 1,0 0-1,4 13 1,-3-14 58,2 3 50,0 0 0,0 0 1,12 21-1,-15-30-43,1-1-1,-1 0 1,0 0 0,1 0 0,-1 0-1,1 0 1,0 0 0,0-1 0,0 1 0,0-1-1,0 1 1,0-1 0,0 1 0,0-1-1,0 0 1,1 0 0,-1 0 0,1-1-1,-1 1 1,0 0 0,1-1 0,-1 0-1,1 1 1,-1-1 0,1 0 0,3-1 0,6-1 101,1-1 1,0 0-1,0-1 1,-1-1-1,18-8 1,-8 0-64,38-27 0,-40 25-20,-1-1 0,32-34 0,25-45 129,-75 93-158,44-61 52,-3-2 0,-3-3 0,42-97 0,-68 135 24,0 0 0,-2-1 0,12-61 0,-15 48-334,4-80-1,-14 104-237,2 20 484,0-1 0,0 1-1,0 0 1,0 0 0,0-1 0,0 1-1,0 0 1,0 0 0,0-1 0,0 1-1,0 0 1,0 0 0,-1-1 0,1 1-1,0 0 1,0 0 0,0-1 0,0 1 0,0 0-1,-1 0 1,1 0 0,0-1 0,0 1-1,0 0 1,-1 0 0,1 0 0,0 0-1,0 0 1,0-1 0,-1 1 0,1 0-1,0 0 1,0 0 0,-1 0 0,1 0-1,0 0 1,-1 0 0,1 0 0,0 0-1,0 0 1,-1 0 0,1 0 0,0 0-1,0 0 1,-1 0 0,1 0 0,0 0-1,0 0 1,-1 1 0,1-1 0,0 0-1,0 0 1,0 0 0,-1 0 0,1 0-1,0 1 1,0-1 0,0 0 0,-1 0 0,1 1-1,-3 2-28,0 1 0,0 0-1,0 0 1,1 0 0,-1 0-1,1 0 1,0 0 0,0 0-1,1 1 1,-3 8 0,-3 10-22,-84 253 34,79-229 71,1 1 0,3 0 0,-3 94 0,11-140-40,0 35 85,7 56 0,-6-83-59,1 1 0,1-1 1,0 1-1,0-1 0,1 0 0,0 0 0,1 0 1,0 0-1,12 16 0,-15-23-4,1 0 0,0 0 0,0 0 0,-1 0 0,2-1 0,-1 1 0,0-1 0,0 0 0,1 0 0,-1 0 1,1 0-1,0-1 0,-1 1 0,1-1 0,0 0 0,0 0 0,0-1 0,0 1 0,0-1 0,0 0 0,0 1 0,0-2 0,0 1 0,5-1 0,-1-1 24,-1-1 0,1 1 0,-1-1 1,0 0-1,0-1 0,0 0 0,0 0 0,0 0 0,-1-1 1,0 0-1,9-10 0,18-23 80,-2-1 0,44-76 0,-67 103-101,-1-2 0,11-27 0,-16 37-48,-1-1 1,1-1-1,-1 1 1,0 0-1,-1 0 1,1 0-1,-1-1 1,0 1-1,0 0 1,0 0-1,-3-9 1,3 13 4,0-1 0,-1 1 1,1 0-1,0 0 0,-1 0 1,1 0-1,-1 0 0,1 0 1,-1 0-1,0 0 1,0 0-1,1 0 0,-1 0 1,0 0-1,0 1 0,0-1 1,0 0-1,0 0 1,0 1-1,0-1 0,0 1 1,0-1-1,0 1 0,0-1 1,0 1-1,0 0 0,-1-1 1,1 1-1,0 0 1,0 0-1,0 0 0,-1 0 1,1 0-1,0 0 0,0 0 1,0 0-1,0 1 1,-1-1-1,0 1 0,-2 1 3,0-1-1,0 1 1,1 0-1,-1 0 1,1 0 0,-1 0-1,1 1 1,0-1-1,0 1 1,-5 6-1,0 1 15,2 0-1,-1 1 0,2 0 1,-1 0-1,1 0 1,-4 14-1,2 0 81,2 0 0,-4 26 0,8-41-57,0 0 1,0 0-1,2 0 1,-1 0 0,1 0-1,0 0 1,4 12-1,-4-17 0,1 0 0,0 0-1,0 0 1,0 0 0,0-1 0,1 1-1,0-1 1,0 0 0,0 0-1,1 0 1,-1 0 0,1 0-1,0-1 1,0 1 0,8 4 0,-2-3 17,0 0 1,0-1-1,0 0 1,1-1-1,0 0 1,12 2-1,68 5 264,-86-10-293,52 3-2,0-3-1,0-3 0,88-14 1,-133 15-276,0-1 1,20-7-1,-27 8 6,-1 0 0,1 0 0,-1 0 0,0-1 0,0 1 0,0-1 0,0 0 0,0-1 0,6-6 0,-7 5-331,0-1 0,0 1 0,0-1 0,-1 0 0,0 1 0,0-1 0,-1 0 0,1 0 0,-1 0 0,-1-1 1,1 1-1,-1 0 0,0 0 0,-2-11 0,1-26-2134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12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1053 3552,'-1'0'147,"1"0"0,-1 1 0,0-1 0,0 0 0,1 0 1,-1 1-1,0-1 0,1 1 0,-1-1 0,0 0 0,1 1 0,-1-1 0,1 1 0,-1 0 0,1-1 1,-1 1-1,1-1 0,-1 1 0,1 0 0,0-1 0,-1 1 0,1 0 0,-1 0 0,-4 12 8616,11-29-2144,19-21-5667,-4 5-550,4-10-11,84-135 365,-80 137-531,1 3 1,3 0 0,43-37 0,119-82 807,-132 115-607,-62 40-416,-1 1-1,1 0 0,-1-1 1,1 1-1,-1 0 1,1-1-1,0 1 0,-1 0 1,1-1-1,-1 1 1,1 0-1,0 0 0,-1 0 1,1 0-1,-1 0 1,1 0-1,0 0 0,-1 0 1,1 0-1,0 0 1,-1 0-1,1 0 0,-1 0 1,1 0-1,0 0 1,0 1-1,0 0 1,0 0-1,-1 0 1,1-1 0,-1 1 0,1 0 0,-1 0-1,0 0 1,1 0 0,-1-1 0,0 1-1,0 0 1,1 0 0,-1 0 0,0 0 0,0 2-1,0 6 43,-1 0 0,0-1-1,-2 10 1,3-17-45,-9 35 108,-1-1 0,-16 39-1,-36 68-23,58-132-89,-102 208 78,106-218-75,-1 1 0,1-1 0,0 0-1,0 1 1,-1-1 0,1 0 0,0 1-1,0-1 1,0 1 0,0-1 0,-1 0-1,1 1 1,0-1 0,0 1 0,0-1-1,0 0 1,0 1 0,0-1 0,0 1-1,0-1 1,0 1 0,1-1 0,-1 0-1,0 1 1,0-1 0,0 1 0,0-1-1,1 0 1,-1 1 0,0-1 0,0 0-1,1 1 1,-1-1 0,1 1 9,0-1-1,0 0 1,0 0 0,1 0-1,-1 0 1,0 0 0,0 0 0,0 0-1,0-1 1,0 1 0,0 0 0,0-1-1,0 1 1,0 0 0,0-1-1,2 0 1,11-6 95,0-1-1,23-16 0,-6-4-172,-1-1 0,47-61 0,-1-12 89,21-27 68,-96 128-90,0 0 0,0 0 1,-1 0-1,1 0 0,0 0 0,0 0 1,1 0-1,-1 0 0,0 0 0,0 0 1,0 1-1,1-1 0,-1 0 0,0 1 1,3-1-1,-4 1-1,1 0 0,-1 0 0,0 0 0,0 0 0,1 0 0,-1 0 0,0 0 0,1 0 0,-1 1 1,0-1-1,0 0 0,1 0 0,-1 0 0,0 0 0,0 1 0,1-1 0,-1 0 0,0 0 0,0 1 0,0-1 0,0 0 1,1 0-1,-1 1 0,0-1 0,2 15 80,-4 31-47,-3 0 0,-2-1-1,-20 72 1,26-104-3,1-13-28,0 0 0,0 0-1,0 0 1,0 0 0,0 0 0,0-1 0,0 1-1,0 0 1,0 0 0,0 0 0,0 0 0,0 0-1,0 0 1,0 0 0,0 0 0,0-1 0,0 1-1,1 0 1,-1 0 0,0 0 0,0 0 0,0 0-1,0 0 1,0 0 0,0 0 0,0 0 0,0 0-1,0 0 1,1 0 0,-1 0 0,0 0 0,0 0-1,0 0 1,0 0 0,0 0 0,0 0 0,0 0-1,1 0 1,-1 0 0,0 0 0,0 0 0,0 0-1,0 0 1,0 0 0,0 0 0,0 0 0,1 0-1,-1 0 1,0 0 0,0 0 0,0 0 0,0 0-1,0 0 1,0 0 0,0 0 0,0 0 0,0 0-1,0 1 1,1-1 0,-1 0 0,0 0 0,0 0-1,0 0 1,0 0 0,0 0 0,12-27 2,1 1 0,1 0 0,1 0 1,1 2-1,2 0 0,0 1 0,2 0 1,0 2-1,1 0 0,1 2 0,27-19 0,-24 20-89,-18 12 42,1 0 0,1 1 0,-1-1 0,18-7 0,-25 13 39,0 0 0,0-1 0,0 1 0,0 0 0,0 0 0,0 0 0,1 0 0,-1 0-1,0 0 1,0 0 0,0 0 0,0 0 0,0 1 0,0-1 0,0 0 0,0 1 0,0-1-1,0 1 1,0-1 0,0 1 0,0-1 0,0 1 0,0 0 0,0-1 0,0 1 0,0 0-1,-1 0 1,1 0 0,0-1 0,-1 1 0,1 0 0,0 0 0,-1 0 0,0 0 0,1 0 0,-1 0-1,1 2 1,1 3-13,0 1 0,0-1 1,-1 0-1,1 14 0,-1 10 78,-2-1 1,-1 1 0,-7 33-1,3-28-30,-1 52 0,7-84-40,0-1 1,0 1-1,0-1 1,0 1-1,1-1 1,-1 0-1,1 1 0,-1-1 1,1 0-1,0 1 1,0-1-1,0 0 1,0 0-1,0 0 1,1 0-1,-1 0 1,0 0-1,1 0 1,0 0-1,-1 0 0,1-1 1,0 1-1,0-1 1,0 1-1,0-1 1,0 0-1,0 0 1,1 0-1,-1 0 1,3 1-1,0-1 23,0 0 0,0-1 0,0 1 0,0-1 0,0 0 0,0 0 0,0-1 0,0 0-1,1 0 1,-1 0 0,-1 0 0,1-1 0,0 0 0,0 0 0,7-4 0,4-4-7,0 0 0,25-21 1,-16 7 54,-1 0 1,-1-1-1,-1-1 1,22-35-1,-19 25-61,-13 17 21,-10 16-5,-1 0 0,1 1-1,0-1 1,-1 1 0,1 0-1,4-4 1,-11 51-409,-22 76 289,27-116 90,-12 94-11,11-88 28,1-1-1,1 1 1,0 0-1,0-1 0,1 1 1,0-1-1,4 12 1,-4-19 14,0 0 0,-1 0 1,1 0-1,0-1 0,0 1 0,0 0 1,1-1-1,-1 0 0,1 1 0,-1-1 1,1 0-1,0 0 0,-1-1 0,1 1 1,0-1-1,0 1 0,1-1 1,-1 0-1,0 0 0,0 0 0,0 0 1,1-1-1,-1 0 0,0 1 0,1-1 1,-1 0-1,0-1 0,1 1 0,-1 0 1,0-1-1,1 0 0,-1 0 1,0 0-1,5-2 0,-4 1 10,0-1 0,0 0 1,0 0-1,0 0 0,0 0 0,-1-1 0,1 0 1,-1 1-1,0-1 0,0 0 0,-1 0 0,4-8 1,-3 6-10,-1-1 1,1 0 0,-1 0 0,-1 0 0,0 0-1,0 0 1,0 0 0,-1-7 0,0 0-16,-1 1-1,-1-1 1,-1 1 0,1 0-1,-2 0 1,0 0 0,-1 0-1,-10-20 1,11 26-44,-1 0 1,1 1-1,-1 0 0,-1 0 1,1 1-1,-1-1 0,-9-6 1,-3-3-131,4 5 125,9 2 43,5 7-6,0-1 1,0 1-1,0 0 1,0-1-1,0 1 1,0-1-1,0 1 1,1-1-1,-1 1 0,0 0 1,1-1-1,-1 1 1,1 0-1,-1-1 1,1 1-1,1-2 0,1-1-16,-1 1 0,1 0-1,-1 0 1,1 0-1,4-3 1,2-1-7,1 1 1,0 0-1,1 0 0,-1 1 1,1 1-1,0-1 1,18-3-1,7 0 2,39-3 0,-33 5 52,-1 2 1,1 2-1,53 5 0,-87-3-7,-1 1 0,0 1 0,0-1-1,-1 1 1,1 0 0,0 1-1,-1 0 1,1 0 0,-1 0 0,8 6-1,-11-6 6,1 0 0,-1 0 0,0 0-1,0 1 1,0-1 0,0 1-1,-1 0 1,1 0 0,-1 0 0,0 0-1,0 0 1,0 1 0,-1-1 0,0 1-1,0-1 1,1 8 0,0 10 48,-1 0 1,-1 0 0,-5 30-1,3-26-107,-5 12-2,5-28 58,0 0 0,0 17 0,2-27-17,0 0 0,0 0 1,-1 0-1,1 0 0,0 0 1,0 1-1,0-1 0,0 0 1,0 0-1,0 0 0,0 0 1,0 0-1,0 0 0,0 1 1,0-1-1,0 0 0,0 0 1,1 0-1,-1 0 0,0 0 1,0 0-1,0 1 0,0-1 1,0 0-1,0 0 0,0 0 1,0 0-1,0 0 0,0 0 1,0 0-1,1 0 0,-1 1 0,0-1 1,0 0-1,0 0 0,0 0 1,0 0-1,0 0 0,0 0 1,1 0-1,-1 0 0,0 0 1,0 0-1,0 0 0,0 0 1,0 0-1,1 0 0,-1 0 1,0 0-1,0 0 0,0 0 1,0 0-1,0 0 0,0 0 1,1 0-1,-1 0 0,0 0 1,0 0-1,0 0 0,0 0 1,0 0-1,0-1 0,1 1 1,10-11 70,13-22-41,18-43-84,-31 53 6,1 2-1,25-37 1,-33 53 54,4-5-29,1-1 1,0 1-1,13-10 1,-22 19 12,1 1 1,0-1 0,0 1 0,-1-1 0,1 0-1,0 1 1,0 0 0,0-1 0,0 1 0,0-1-1,0 1 1,0 0 0,-1 0 0,1 0-1,0-1 1,2 1 0,-3 1 1,1-1 0,-1 0 0,0 0 0,1 0 1,-1 1-1,1-1 0,-1 0 0,0 0 0,1 1 0,-1-1 0,0 0 1,0 1-1,1-1 0,-1 0 0,0 1 0,0-1 0,1 0 0,-1 1 1,0-1-1,0 1 0,0-1 0,0 1 0,0-1 0,1 1 0,-1 5-21,0-1 1,1 1-1,-2-1 0,0 10 0,0-4 68,-4 31 65,-2 0 0,-13 48 0,7-37-97,12-48 12,0-4-12,1 1 0,-1-1 0,1 1-1,-1-1 1,1 0 0,0 1 0,0-1 0,-1 1 0,1-1 0,0 1 0,1-1 0,-1 1 0,0-1-1,1 3 1,-1-4-10,1 0 0,-1 0 0,0 0 0,1 0 0,-1 0 0,0-1 0,1 1 0,-1 0 0,0 0 0,1 0 0,-1 0 0,0-1 0,0 1 0,1 0 0,-1 0 0,0 0 0,1-1 0,-1 1 0,0 0 0,0-1 0,0 1 0,1 0-1,-1 0 1,0-1 0,0 0 0,11-15-57,9-16-10,2 2 0,1 0 1,51-51-1,-61 69 21,27-19 1,-35 27 28,0 1 1,0 0-1,1 0 1,-1 1-1,1 0 1,-1 0-1,1 0 1,0 1 0,6-2-1,-9 3 14,0 1 0,0-1 1,-1 0-1,1 1 0,0 0 0,-1 0 0,1-1 0,0 2 0,-1-1 1,1 0-1,-1 0 0,1 1 0,-1 0 0,0-1 0,0 1 1,0 0-1,0 0 0,4 4 0,-1 0-8,0 1 1,0 0-1,0 0 1,6 14-1,8 30-45,-16-40 35,1 0 1,0 0 0,1-1-1,0 1 1,1-1-1,0 0 1,0-1 0,13 15-1,-12-17 54,0-1-1,1 1 1,-1-1-1,1 0 1,1-1-1,-1 0 1,11 4-1,-16-7-18,1-1 0,-1 0-1,1 0 1,0 0 0,-1 0-1,1-1 1,0 1-1,0-1 1,-1 0 0,1 0-1,0 0 1,0-1 0,-1 1-1,1-1 1,0 0 0,-1 0-1,1-1 1,0 1-1,-1 0 1,0-1 0,5-2-1,-2-1-9,1-1-1,-1 1 1,-1-1-1,1 0 1,-1 0-1,0-1 1,0 0-1,-1 0 1,0 0-1,0 0 1,0 0-1,-1-1 1,0 0-1,3-15 1,-1-1-4,-1-1 0,-1 1 0,-1-43 1,-2 66 2,-2-36 6,2 36-20,0-1 1,0 1-1,0-1 0,0 1 0,-1-1 1,1 1-1,-1-1 0,1 1 0,-1-1 1,1 1-1,-1-1 0,0 1 0,0 0 0,0-1 1,0 1-1,0 0 0,-1-2 0,1 3 7,0 0 0,1-1 0,-1 1-1,1 0 1,-1 0 0,1 0 0,-1 0-1,0 0 1,1 0 0,-1 0 0,1 0 0,-1 0-1,1 0 1,-1 0 0,0 0 0,1 1-1,-1-1 1,1 0 0,-1 0 0,1 1-1,-1-1 1,1 0 0,-1 0 0,1 1-1,-1-1 1,1 1 0,-1-1 0,1 1 0,-12 15-48,9-11 29,-8 13 12,1 0 1,1 1-1,1 1 0,1-1 1,1 1-1,0 0 0,1 1 1,-3 40-1,7-54 31,1 1 0,0 0-1,0-1 1,1 1 0,0 0 0,0-1 0,1 1 0,0-1-1,0 0 1,5 9 0,-6-13-21,1 0 0,0 0 0,0 0 0,0 0 0,0 0 1,1 0-1,-1-1 0,1 1 0,0-1 0,-1 0 0,1 0 0,0 0 0,0 0 0,1 0 1,-1-1-1,0 1 0,1-1 0,-1 0 0,0 0 0,1 0 0,-1 0 0,7 0 0,-2-1 36,-1-1-1,0 1 1,1-1-1,-1 0 1,0-1-1,12-3 1,42-20 168,-50 20-237,112-52 99,68-29-333,-184 83 254,0 1 0,0 0 0,0 0 0,0 0 0,0 1 0,0 0-1,10 1 1,-15 0 12,0 0 1,0 0-1,0 0 0,-1 0 0,1 1 0,0-1 0,0 0 0,-1 1 1,1 0-1,0-1 0,-1 1 0,1 0 0,-1 0 0,1 0 1,-1 0-1,1 0 0,-1 0 0,0 0 0,1 1 0,-1-1 0,0 0 1,0 1-1,0-1 0,0 1 0,0-1 0,0 1 0,-1 0 0,1-1 1,0 1-1,-1 0 0,0-1 0,1 1 0,-1 3 0,1 2 11,-1 0 0,0-1 0,-1 1 0,0 0 0,0 0 0,0-1-1,-1 1 1,0-1 0,0 1 0,-1-1 0,-4 7 0,-2 5 67,-1-2 1,-21 27-1,14-26-58,14-14-13,0 0 0,-1 1 0,1-1 0,1 1 0,-1 0 1,-3 5-1,6-8-3,0-1 0,0 0 0,1 0 0,-1 1 0,0-1 0,0 0 0,1 0 0,-1 1 0,0-1 0,0 0 0,1 0 0,-1 0 0,0 0 0,1 0 0,-1 1 0,0-1 0,1 0 0,-1 0 0,0 0 0,1 0 0,-1 0 0,0 0 0,1 0 0,-1 0 0,0 0 0,1 0 0,-1 0 0,1-1 0,14-3-22,0-1 0,0-1 0,-1 0-1,0-1 1,19-12 0,65-51 66,-88 62-67,-7 6-16,0-1 0,1 1-1,-1 0 1,1 0 0,-1 0 0,1 1-1,-1-1 1,1 1 0,5-1-1,-8 2 35,0 0 0,0 0-1,1 0 1,-1 0 0,0 0-1,0 0 1,0 0-1,1 1 1,-1-1 0,0 0-1,0 1 1,0-1 0,0 1-1,0-1 1,0 1 0,0 0-1,0 0 1,0-1-1,0 1 1,0 0 0,0 0-1,-1 0 1,1 0 0,0 0-1,0 0 1,-1 0 0,1 0-1,-1 0 1,1 0 0,-1 0-1,0 0 1,1 0-1,-1 1 1,1 0 0,4 31-92,-3-22 121,0 0-1,6 21 0,-8-30-24,1 0-1,0 0 1,0 0 0,0 0-1,0-1 1,0 1 0,0 0-1,1 0 1,-1 0-1,0-1 1,1 1 0,0-1-1,-1 1 1,1-1 0,0 0-1,-1 0 1,1 0 0,0 1-1,0-2 1,3 2-1,-2-1 14,0-1 0,0 0 0,0-1 0,0 1 0,-1 0 0,1-1-1,0 0 1,0 0 0,-1 1 0,1-2 0,0 1 0,4-3 0,0 1-24,2-1 13,-1-1 0,1 0-1,-1 0 1,8-7 0,-7 4 10,9-7-1,0 0 0,-1-2 0,19-24 0,40-61 6,-46 60-15,4-4 2,137-206 214,-152 215-195,-1-1 1,23-76-1,6-78-156,-46 189 127,-1 0-1,1 0 0,-1 1 1,0-1-1,1 0 0,-2 0 0,1-3 1,0 5 3,0 1-1,0 0 1,0 0 0,0 0 0,0-1 0,0 1 0,-1 0 0,1 0-1,0 0 1,0-1 0,0 1 0,0 0 0,0 0 0,-1 0 0,1-1-1,0 1 1,0 0 0,0 0 0,0 0 0,-1 0 0,1 0 0,0 0-1,0 0 1,0-1 0,-1 1 0,1 0 0,0 0 0,0 0 0,-1 0-1,-10 6-127,7-2 111,0 0 0,0 0-1,0 1 1,0-1-1,1 1 1,-1 0 0,-4 11-1,1-4 5,-75 114-50,51-82 28,-44 82 0,55-83 43,2 1 0,1 1 0,3 1 0,1 0 1,3 0-1,-6 63 0,14-96-14,2 0 0,0 0 1,0-1-1,1 1 1,1 0-1,4 21 0,-5-30 26,1 0 0,-1 0 1,1 0-1,0 0 0,0 0 0,0 0 0,1 0 0,-1-1 0,1 1 0,0-1 0,0 0 0,0 1 0,0-2 1,0 1-1,1 0 0,0-1 0,-1 1 0,1-1 0,0 0 0,0 0 0,0 0 0,7 1 0,-4-1 11,1-1 0,-1 0 0,0-1-1,0 1 1,1-1 0,-1-1-1,0 1 1,0-1 0,1 0-1,-1-1 1,12-4 0,-9 2-25,0 0 0,-1-1 1,0 0-1,0-1 0,0 0 0,-1 0 1,16-15-1,-4-3 17,-1 0 1,-1-2-1,26-47 0,51-94 65,-67 114-257,-37 95-208,-15 68 374,-8 39 64,27-121-9,-6 44 0,10-64-34,1 0 0,0 0 0,1 0 0,0 1 1,0-1-1,4 15 0,-4-22-17,-1 0-1,0 0 1,1 0 0,-1 0-1,1 0 1,-1 0 0,1 0-1,0 0 1,-1 0 0,1 0-1,0 0 1,0-1 0,-1 1-1,1 0 1,0 0-1,0-1 1,0 1 0,0-1-1,0 1 1,0-1 0,2 2-1,-1-2 5,0 0 0,0 0 0,-1 0 0,1 0 0,0 0 0,0 0 0,0 0 0,-1-1-1,1 1 1,0 0 0,0-1 0,2-1 0,2-1 21,1 0-1,-1-1 1,0 0-1,0 0 1,9-10-1,22-25 57,52-71 0,-59 70-69,0-3-35,-5 7-192,-32 50 84,4-6 93,-41 101 30,41-98 7,0 0 1,0 1-1,1-1 1,0 1-1,1 0 1,0 0 0,3 22-1,-2-31 11,1-1-1,-1 0 1,1 1 0,0-1-1,0 0 1,0 1-1,0-1 1,0 0 0,1 0-1,-1 0 1,1 0 0,-1 0-1,1 0 1,0 0-1,-1-1 1,1 1 0,0-1-1,0 1 1,0-1 0,0 0-1,1 1 1,-1-1-1,0 0 1,1-1 0,2 2-1,4 0 6,-1 0 1,1-1-1,-1 0 0,1 0 0,15-2 0,-10 0-12,0-1 0,0-1 0,-1 0 0,1-1 0,-1-1 0,0 0 0,0 0 0,0-1 0,-1-1 0,0 0 0,0-1 0,-1 0 0,0-1 0,0 0 0,9-11 0,13-19 89,48-75 0,-8 11-337,-68 95 221,2 0-1,-1 1 0,1-1 0,0 1 0,13-10 1,-19 17 24,-1 0-1,0 0 1,1 0 0,-1-1 0,1 1 0,-1 0 0,0 0 0,1 0 0,-1 0-1,0 0 1,1 0 0,-1 0 0,1 0 0,-1 0 0,0 0 0,1 0-1,-1 0 1,1 0 0,-1 0 0,0 0 0,1 0 0,-1 0 0,0 0-1,1 0 1,-1 1 0,1-1 0,-1 0 0,0 0 0,1 1 0,-1-1 0,0 0-1,0 0 1,1 1 0,-1-1 0,0 0 0,0 1 0,1-1 0,-1 0-1,0 1 1,6 17 25,-3 20 3,-2 0 0,-2 0-1,-1 1 1,-2-2 0,-11 52-1,9-40-66,5-35 64,-1 0 0,-5 19 0,7-33-18,0 0 0,0 0-1,0 0 1,0 1-1,0-1 1,-1 0-1,1 0 1,0 0 0,0 0-1,0 1 1,0-1-1,0 0 1,0 0-1,0 0 1,0 1 0,0-1-1,0 0 1,0 0-1,0 0 1,0 1-1,0-1 1,0 0 0,0 0-1,0 0 1,0 1-1,0-1 1,1 0-1,-1 0 1,0 0 0,0 1-1,0-1 1,0 0-1,0 0 1,0 0-1,0 0 1,1 1 0,-1-1-1,0 0 1,0 0-1,9-4 55,11-11-129,0-7 38,-1 0 1,21-30 0,13-16-13,-44 58 19,0 1 1,1 0 0,0 0-1,15-10 1,-24 18 13,1 0 0,-1 1-1,0-1 1,0 0 0,1 0 0,-1 1 0,1-1-1,-1 1 1,0-1 0,1 1 0,-1-1 0,1 1-1,-1 0 1,1 0 0,-1 0 0,1 0 0,-1 0-1,1 0 1,-1 0 0,3 1 0,-3 0 11,0-1 0,0 1 0,0 0 0,-1 0 0,1 0 1,0 0-1,0 0 0,-1 0 0,1 0 0,0 0 0,-1 0 0,1 0 0,-1 0 0,1 0 0,-1 0 0,0 0 1,0 0-1,1 1 0,-1-1 0,0 0 0,0 0 0,0 0 0,0 1 0,0 0 0,-1 4 5,1 1-1,-1-1 0,0 0 0,0 0 0,-1 1 0,0-1 1,-3 7-1,-23 40 122,20-40 9,0 1 0,-6 18-1,13-30-128,0-1-1,0 1 1,1 0-1,-1-1 1,1 1-1,0 0 1,0 0-1,-1-1 1,1 1-1,0 0 1,1 2-1,-1-4-7,0 1-1,0-1 0,0 0 1,0 0-1,1 1 0,-1-1 1,0 0-1,0 0 0,0 1 1,1-1-1,-1 0 0,0 0 1,0 1-1,1-1 0,-1 0 1,0 0-1,0 0 0,1 0 1,-1 0-1,0 1 1,1-1-1,0 0 0,12-1-166,1-4 102,-1 0-1,0-1 0,-1 0 0,0-1 1,22-16-1,-13 9-45,4-3 22,-9 5 73,29-14-1,-40 23-20,0 1-1,0 0 1,0 0-1,0 0 1,1 1-1,-1 0 0,1 0 1,-1 0-1,1 1 1,7 0-1,-11 0 39,0 0 0,0 1 0,0-1 0,0 1 1,0-1-1,0 1 0,-1 0 0,1 0 0,0-1 0,0 1 0,-1 1 0,1-1 0,-1 0 0,4 3 0,-2 0 92,1 1 0,-1-1 0,6 10-1,5 8 122,-2-4-238,-10-15 24,0 1 0,0-1 0,1 0 0,-1 0 0,1 0 0,3 3 0,-4-5 6,-1 0-1,1 0 1,0 0 0,0 0 0,-1 0-1,1-1 1,0 1 0,0 0 0,0-1-1,0 0 1,0 1 0,0-1-1,0 0 1,0 0 0,0 0 0,3-1-1,8-1 10,1-1 0,22-8 0,-32 9-56,15 3-1787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12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8800,'-34'3'4000,"20"15"-3488,14-6 1344,9 1-1120,10 8 2111,6 0-1631,43 6 512,13 3-1024,24-5-416,-4-4-192,8-3-672,-13-2 320,16-7-4416,-3-1 2593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15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164 854 6976,'-13'0'2256,"12"1"-2075,0-1 1,1 0 0,-1 0-1,0 0 1,1 1 0,-1-1-1,1 0 1,-1 1-1,1-1 1,-1 1 0,1-1-1,-1 0 1,1 1 0,-1-1-1,1 1 1,-1 0 0,19 8 5033,-14-9-4928,-1 0-1,1-1 0,-1 0 0,0 0 0,1 0 0,-1 0 0,0 0 0,5-4 0,25-15 724,-30 18-888,21-16 143,-1-1 0,-1-1 0,-1-1 1,-1-1-1,-1 0 0,20-30 0,-4 0 83,-3-2 1,29-64-1,-25 45-73,87-209 1365,-112 240-1332,-10 39-207,0-1 0,-1 0 0,0 1 0,1-1-1,-2 0 1,1 1 0,0-1 0,-2-5 0,2 8-100,0 1 1,0 0 0,0 0-1,0 0 1,0 0 0,0-1-1,0 1 1,0 0-1,0 0 1,0 0 0,-1 0-1,1 0 1,0 0 0,0-1-1,0 1 1,0 0-1,0 0 1,0 0 0,0 0-1,-1 0 1,1 0 0,0 0-1,0 0 1,0 0-1,0 0 1,0-1 0,-1 1-1,1 0 1,0 0 0,0 0-1,0 0 1,0 0-1,-1 0 1,1 0 0,0 0-1,0 0 1,0 0 0,0 0-1,-1 1 1,1-1-1,0 0 1,0 0 0,0 0-1,0 0 1,0 0-1,0 0 1,-1 0 0,1 0-1,0 0 1,0 0 0,0 1-1,0-1 1,0 0-1,0 0 1,0 0 0,-1 0-1,1 0 1,0 0 0,0 1-1,0-1 1,-10 14-270,4-6 192,-12 13-100,-22 27 16,-117 213 314,-5 75-90,36 15 368,-19 27 299,121-329-235,24-49-495,0 0 1,0 0-1,0 0 1,0 0-1,0 0 1,0 1-1,0-1 1,0 0 0,0 0-1,0 0 1,0 0-1,0 0 1,0 0-1,0 1 1,0-1-1,0 0 1,0 0-1,0 0 1,0 0-1,0 0 1,0 1-1,0-1 1,0 0-1,0 0 1,0 0-1,0 0 1,0 0-1,0 0 1,1 0 0,-1 1-1,0-1 1,0 0-1,0 0 1,0 0-1,0 0 1,0 0-1,0 0 1,0 0-1,1 0 1,-1 0-1,0 0 1,0 0-1,0 1 1,0-1-1,0 0 1,0 0-1,1 0 1,-1 0-1,0 0 1,0 0-1,0 0 1,0 0 0,0 0-1,0 0 1,1 0-1,-1 0 1,0 0-1,0-1 1,0 1-1,0 0 1,0 0-1,1 0 1,3-4-2,0 1 1,1-2-1,-1 1 1,-1 0 0,1-1-1,-1 0 1,0 0-1,5-10 1,-4 8-1,16-27-17,2 0-1,1 1 1,1 1-1,2 1 1,1 2-1,55-47 0,95-47-23,-38 28-24,-115 78 90,12-9 37,33-31 0,-39 26-59,-2-1-1,-1-1 1,38-61 0,189-339 722,-242 411-736,-1-1 1,13-43-1,-23 65 5,-1 0-1,0 0 1,1 0 0,-1 0-1,0 0 1,1 0 0,-1 0-1,0 0 1,0 0-1,0 0 1,0 0 0,0 0-1,0 0 1,0 0 0,-1 0-1,1 0 1,0 0 0,0 0-1,-1 0 1,1 0 0,-1 0-1,0-1 1,0 2-8,1-1 1,-1 1 0,0-1-1,0 1 1,0-1 0,0 1 0,1 0-1,-1 0 1,0-1 0,0 1-1,0 0 1,0 0 0,0 0-1,0 0 1,0 0 0,0 0-1,0 0 1,-1 0 0,-5 2-77,0 0 0,0 0 1,0 0-1,-10 6 0,5-2 76,1 1 0,0 0 0,1 0 0,-1 1 0,1 1 0,1 0 0,0 0 0,0 1 0,1 0 0,0 0 0,1 1 0,0 0 0,-6 14 0,-5 14 78,3 2 0,-18 66 0,21-64-23,3-11 9,-33 122 60,36-123-41,0 0 1,-1 63-1,7-90-37,0 1 0,1-1 0,-1 0 0,1 1 0,0-1 0,0 0 0,1 0 0,-1 0 0,1 0 0,0 0 0,3 5 0,-4-7-17,0-1 0,0 1-1,1 0 1,-1-1 0,1 0 0,-1 1 0,1-1 0,-1 0 0,1 0 0,0 0-1,0 0 1,-1 0 0,1 0 0,0 0 0,0-1 0,0 1 0,0-1 0,0 1 0,0-1-1,0 0 1,0 1 0,0-1 0,0-1 0,0 1 0,0 0 0,0 0 0,2-1-1,14-5 103,0 0 0,0-1 0,31-19 0,1 1-3,2-1-189,-2-1 0,67-49 1,-102 67 84,-19 16-260,-6 9 191,-51 82-26,57-90 84,0 0 0,0 0 0,0 0 0,1 1 0,-4 16 0,8-23 15,-1 0 0,0 0 0,0 0-1,1 0 1,0 1 0,-1-1 0,1 0-1,0 0 1,0 0 0,0 0 0,0 0-1,0-1 1,0 1 0,1 0 0,-1 0-1,1-1 1,-1 1 0,1-1 0,0 1-1,-1-1 1,1 0 0,0 0 0,0 0-1,0 0 1,3 2 0,0-3 13,0 0 0,0 0 1,0 0-1,0 0 0,9-3 1,-9 2-6,10-2 51,0-1-1,0 0 1,-1-1-1,1-1 1,-1 0-1,26-17 1,-10 3-282,48-43 1,-78 63 205,0 0-1,1 0 1,-1 0-1,0 0 1,0 0-1,0 0 1,0 0 0,0-1-1,0 1 1,1 0-1,-1 0 1,0 0-1,0 0 1,0 0-1,0 0 1,0 0 0,0 0-1,1 0 1,-1 0-1,0 0 1,0 0-1,0 0 1,0 0-1,0 1 1,0-1 0,1 0-1,-1 0 1,0 0-1,0 0 1,0 0-1,0 0 1,0 0-1,0 0 1,0 0-1,0 0 1,1 0 0,-1 1-1,0-1 1,0 0-1,0 0 1,0 0-1,0 0 1,0 0-1,0 0 1,0 0 0,0 1-1,0-1 1,4 12-65,0 19 135,-3-25-24,-1-3-39,1 0 0,-1 0 0,1-1 0,0 1 0,0 0 0,0-1 0,0 1 0,1-1 0,-1 0 0,1 1 0,-1-1 0,1 0 0,0 0 0,0 0 0,0 0 0,0 0 0,0 0 0,0 0 0,0-1 0,1 1 0,-1-1 0,1 0 0,-1 0 0,1 0 0,-1 0 0,1 0 0,0 0 0,0-1 0,-1 1 0,1-1 0,0 0 0,0 0 0,-1 0 0,1 0 0,0 0 0,0-1 0,-1 1 0,1-1 0,3-1 0,94-35 346,-32 10-364,-21 10 38,54-11-1,-86 25-10,0 0 0,0 1 0,1 1-1,-1 0 1,1 1 0,-1 1 0,30 5 0,-37-4-2,0 1 1,-1 0 0,1 0 0,-1 1-1,0 0 1,0 0 0,12 10 0,43 43 1,-27-23-30,-27-28 1,0 2 0,-1-1 0,0 1 0,0 0 0,6 10 0,-13-17-337,0-1 0,1 1 0,-1-1 0,0 0 0,4 4-3178,-3-4 3178,-1 0 0,1 0 0,-1 0 0,1 1 0,-1-1 0,1 0 0,-1 0 0,1 0 0,-1 0 0,1 0-1,-1 0 1,1 0 0,-1 0 0,1 0 0,-1-1 0,1 1 0,0 0 0,10-5-7321,-5 0 6000,-5 5 1805,13-8-2675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15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801 14 5984,'14'-12'2994,"-6"11"3751,-24 6-1706,7 0-4201,1 0-1,0 0 1,-12 11 0,-6 4-56,-194 115 1917,194-120-2545,-210 132 302,200-121-1426,1 2 0,1 1 0,1 2 0,-37 46 0,41-38-3617,12-3 1436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3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1150 3328,'-6'4'6176,"13"-2"-3445,21 1-1762,-19-3-173,15 0-310,-1-1 1,1-1 0,-1 0 0,0-2 0,0-1 0,38-14-1,-42 12-279,0-1 0,-1-1 0,0 0-1,0-2 1,-1 0 0,0-1-1,25-23 1,-13 6 186,-2-1 0,47-65-1,125-174 1016,-83 111-650,-110 149-668,0-1 1,-1 0 0,0 0-1,-1 0 1,1 0 0,-2-1-1,0 0 1,0 0 0,-1 0-1,0 0 1,-1 0 0,0 0-1,-1 0 1,-1-12 0,1 23-81,0-1-1,0 0 1,0 1 0,0-1 0,0 1 0,0-1 0,0 0 0,-1 1 0,1-1 0,0 1-1,0-1 1,-1 1 0,1-1 0,0 1 0,-1-1 0,1 1 0,0-1 0,-1 1 0,1-1-1,-1 1 1,1 0 0,-1-1 0,1 1 0,-1-1 0,1 1 0,-1 0 0,0-1 0,0 1-18,0 0 0,0 0 1,0 0-1,0 0 1,0 0-1,0 1 0,-1-1 1,1 0-1,0 0 1,0 1-1,0-1 0,0 1 1,-2 0-1,-4 4-86,0 0 0,1 0-1,-8 7 1,13-11 98,-21 19-29,2 2 0,1 0 0,1 1-1,0 1 1,2 1 0,1 0 0,-14 33 0,12-18 110,1 1 0,3 0 0,1 1 0,-9 58 0,15-63 180,1 1 0,1 68 0,4-102-231,1 0 0,-1 0 0,1-1 0,0 1 0,0 0 0,1 3 0,-1-6-20,-1 0 0,1 0 0,-1 0-1,1 0 1,-1 0 0,1 0 0,0 0 0,-1-1 0,1 1 0,0 0 0,0 0 0,-1-1-1,1 1 1,0 0 0,0-1 0,0 1 0,0-1 0,0 1 0,0-1 0,0 0 0,0 1-1,0-1 1,0 0 0,0 0 0,0 0 0,1 1 0,3-2 52,0 0 1,0 0-1,-1-1 1,1 1-1,-1-1 0,1 0 1,-1 0-1,0 0 1,0-1-1,6-4 1,45-36 151,82-86 0,-51 45-36,-74 73-157,28-26 117,62-73 1,-74 73-132,-1-1 0,-2-1 0,-2-1 1,-2-1-1,-2-1 0,-1-1 0,-2-1 1,12-56-1,-24 82 29,17-84 304,-21 84-553,-2 16 40,-2 12 40,-56 214-119,-21-3 470,8-50 144,-69 143 147,94-224 447,46-86-669,3-5 1,8-15 37,173-264-190,-125 208-198,-56 70 19,0 1-1,0 0 1,0-1-1,1 1 1,-1 0-1,0 0 1,0 0 0,1 0-1,-1 0 1,1 0-1,1-1 1,-2 2 26,-1 0 0,0 0 0,0 0 1,1 0-1,-1 0 0,0 0 1,1 0-1,-1 0 0,0 0 1,0 0-1,1 0 0,-1 0 1,0 0-1,0 0 0,1 0 1,-1 0-1,0 0 0,0 1 1,1-1-1,-1 0 0,0 0 1,0 0-1,0 1 0,1-1 1,-1 0-1,0 0 0,0 1 0,5 14-210,-1 121 59,-4-89 120,7 67-1,-5-104 102,0 0 0,0 0 0,5 11 0,-5-17-27,0 0 0,-1 0 0,1 0 0,1-1 1,-1 1-1,0 0 0,1-1 0,0 0 0,0 0 0,4 4 0,-6-6-10,1 0 0,0 0 0,0 0-1,0 0 1,-1-1 0,1 1 0,0 0 0,0-1-1,0 1 1,0-1 0,0 0 0,0 0 0,0 0 0,0 0-1,1 0 1,-1 0 0,0 0 0,0-1 0,0 1-1,-1-1 1,1 1 0,0-1 0,3-1 0,3-3 37,0 1 0,0-1 0,12-11 0,-17 14-44,28-25 154,53-58 0,17-39-23,-73 88-69,-2 3-65,-2 0 0,25-46 0,-39 50 22,-5 10-265,-5 18 216,1 1 0,-1 0-1,0-1 1,0 1 0,1 0-1,-1-1 1,0 1 0,0 0-1,0-1 1,0 1-1,0 0 1,1-1 0,-1 1-1,0-1 1,0 1 0,0 0-1,0-1 1,0 1 0,0-1-1,0 1 1,0 0-1,0-1 1,-1 1 0,1-1-1,0 1 1,0-1 0,-5 4-206,5-2 133,-6 10-3,1 1 0,-7 20 0,4-9 66,-5 18 23,2 0 0,1 0-1,-7 75 1,17-109 13,-1-1-1,1 0 1,0 0 0,1 0-1,0 0 1,0 0-1,0 0 1,1 0 0,0 0-1,0 0 1,4 8-1,-4-11 11,-1-1-1,1 1 1,0-1 0,0 1-1,0-1 1,1 0-1,-1 0 1,0 0-1,1 0 1,0 0-1,-1 0 1,1-1-1,0 1 1,0-1-1,0 0 1,0 0-1,0 0 1,0 0-1,0 0 1,0-1 0,0 0-1,0 1 1,5-1-1,3-1 18,0 0-1,0-1 0,0 0 1,0 0-1,0-1 1,0-1-1,-1 0 0,1 0 1,-1-1-1,0-1 1,-1 1-1,1-2 0,9-7 1,13-13-42,-2-1-1,34-40 1,-41 42-80,-22 25 83,-1 0-1,0 1 1,1-1-1,-1 1 1,1-1-1,-1 0 1,1 1-1,-1-1 1,1 1-1,-1-1 0,1 1 1,0 0-1,-1-1 1,1 1-1,0 0 1,-1-1-1,1 1 1,0 0-1,-1 0 1,2-1-1,-2 3-14,1-1 0,-1 0 0,0 1-1,1-1 1,-1 1 0,0-1 0,0 1 0,0-1 0,0 0-1,-1 1 1,1 2 0,-16 87-245,0 2 229,14-80 146,1-4-48,0 0 1,0 0-1,2 17 1,-1-23-56,1-1 0,-1 0 0,1 0 0,-1 0 1,1 0-1,0 0 0,0 0 0,0 0 0,0 0 0,0 0 1,0 0-1,0 0 0,1 0 0,-1-1 0,0 1 0,1 0 1,0-1-1,-1 0 0,1 1 0,0-1 0,2 2 0,-2-3 4,0 1 0,0-1 0,-1 1 0,1-1 0,0 0 0,0 0 0,-1 0-1,1 0 1,0 0 0,0 0 0,-1 0 0,1-1 0,0 1 0,0 0 0,1-2 0,27-11 128,-23 10-92,-3 1-31,-1 0-1,1-1 1,-1 1-1,1-1 1,-1 0-1,0 0 1,0 0-1,0 0 1,0-1-1,-1 1 1,5-7-1,-2-1 46,0 1 0,7-21 0,-7 16-41,-1 0 0,0 0-1,-1 0 1,-1-1 0,0 1 0,-1-1 0,-1 1-1,0-1 1,-4-23 0,3 35-60,0 0 0,0 0 0,-1-1 1,1 1-1,-1 0 0,0 0 0,0 1 0,0-1 0,0 0 0,-1 1 1,0-1-1,1 1 0,-1 0 0,-1 0 0,1 0 0,0 0 0,-1 0 1,-6-3-1,8 5 17,0 0 0,0 0 0,-1 0-1,1 0 1,0 0 0,-1 0 0,1 1 0,-1 0 0,1-1 0,-1 1 0,1 0 0,-1 0 0,1 0 0,0 0 0,-1 1 0,1-1 0,-1 1-1,1-1 1,-1 1 0,1 0 0,0 0 0,-1 0 0,1 0 0,0 0 0,0 1 0,0-1 0,0 1 0,0-1 0,0 1 0,1 0 0,-1 0-1,-2 2 1,2-1 7,0 1 0,1-1 0,-1 0 0,0 1 0,1 0 0,0-1 0,0 1 0,0 0 0,0-1 0,1 1 0,0 0 0,-1 4 0,1-3 29,0 1 1,1-1-1,-1 0 1,1 1-1,0-1 1,1 1-1,2 8 0,-2-12-3,-1 0 0,0 0 0,0 0 0,1 0 0,-1-1 0,1 1 0,-1 0 0,1-1 0,0 1 0,-1-1-1,1 1 1,0-1 0,0 0 0,0 0 0,0 0 0,1 0 0,-1 0 0,0 0 0,0-1 0,0 1 0,1-1-1,-1 0 1,0 1 0,1-1 0,-1 0 0,0 0 0,0 0 0,5-2 0,6 0 58,-1 0 1,1-2-1,23-9 1,-26 10-57,98-41 214,124-70 0,-142 63-206,-90 51-23,0 0 0,0 0 0,1-1 0,-1 1 0,0 0 0,0 0 0,1 0 0,-1 0 0,0 0 0,0-1 0,1 1 0,-1 0 0,0 0 0,1 0 0,-1 0 0,0 0 0,1 0 0,-1 0 0,0 0 0,0 0 0,1 0 0,-1 0 0,0 0 0,1 0 0,-1 0 0,0 0 0,0 1 0,1-1 0,-1 0 0,0 0-1,0 0 1,1 0 0,-1 0 0,0 1 0,0-1 0,1 0 0,-1 0 0,0 1 0,0-1 0,0 0 0,0 0 0,1 0 0,-1 1 0,0-1 0,0 0 0,0 1 0,0-1 0,0 0 0,0 0 0,0 1 0,0-1 0,0 0 0,0 1 0,0-1 0,0 0 0,0 0 0,0 1 0,0-1 0,0 0 0,0 1 0,0-1 0,0 0 0,0 1 0,-4 26-72,3-22 21,-47 265 234,47-262-125,0 0 0,1 1 0,0 12 0,0-19-45,0-1-1,0 1 1,0 0-1,1 0 1,-1 0-1,1-1 0,-1 1 1,1 0-1,0-1 1,-1 1-1,1 0 1,0-1-1,0 1 0,0-1 1,0 0-1,0 1 1,1-1-1,-1 0 1,0 1-1,1-1 1,-1 0-1,3 1 0,-3-1 8,1-1 0,0 0-1,-1 1 1,1-1-1,0 0 1,-1 0 0,1 0-1,-1 0 1,1 0-1,0-1 1,-1 1-1,1 0 1,0-1 0,-1 1-1,1-1 1,-1 0-1,1 1 1,-1-1 0,0 0-1,3-2 1,1 0 5,-1 0 0,0-1 0,0 0 1,7-8-1,13-22-46,31-60 1,-24 40-24,-2 2-98,-29 52 142,0 0 1,0 0-1,0 0 0,0 0 0,0 0 1,0-1-1,0 1 0,0 0 0,0 0 1,0 0-1,0 0 0,1 0 0,-1 0 1,0 0-1,0 0 0,0 0 0,0 0 1,0 0-1,0 0 0,0 0 0,0 0 1,0 0-1,0 0 0,0 0 0,0 0 1,0 0-1,0 0 0,0 0 0,0 0 1,0 0-1,0 0 0,0 0 0,0 0 1,0 0-1,0 0 0,1 0 0,-1 0 0,0 0 1,0 0-1,0 0 0,0 0 0,0 0 1,0 0-1,0 0 0,0 0 0,0 0 1,0 0-1,0 0 0,0 0 0,0 0 1,0 0-1,0 0 0,0 0 0,0 0 1,0 0-1,0 0 0,0 0 0,0 0 1,0 0-1,0 0 0,0 0 0,1 0 1,-1 0-1,0 1 0,0-1 0,1 6-95,-1 9-5,-3 6 116,1 0-1,1 0 0,2 29 1,-2-13-94,2 7 104,-1-40-19,0 0 0,1-1 0,0 1 0,0 0 0,0-1 0,0 1 0,0-1 0,1 1 0,1 2 0,-1-4 11,0 0-1,0 0 0,-1-1 0,1 1 0,0-1 1,0 1-1,1-1 0,-1 0 0,0 0 1,0 0-1,1 0 0,-1 0 0,0 0 0,1-1 1,-1 1-1,1-1 0,-1 1 0,1-1 0,-1 0 1,4 0-1,7-1 0,-1 0 1,20-4-1,-29 5-29,35-9 39,-1 0-1,0-3 1,-1-1-1,0-2 1,-1-1-1,38-24 1,-14 2 22,-2-3 1,75-67 0,-128 104-57,-1 2-8,0-1 0,0 0 0,1 0 0,-2 0 1,1-1-1,0 1 0,3-6 0,-36 41-346,-21 51 276,17-27 41,22-39 44,-3 5-26,1 1 0,-22 48 1,35-67 36,0-1 0,0 1 1,0-1-1,1 1 0,0 0 0,-1 0 1,1-1-1,0 1 0,1 0 0,-1-1 1,1 1-1,-1 0 0,3 6 0,-2-9 7,-1 0-1,1 0 0,-1 1 0,1-1 0,0 0 0,0 0 0,0 0 0,-1 0 0,1 0 0,0 0 0,0 0 0,1 0 0,-1 0 0,0 0 0,0 0 0,0-1 0,0 1 0,1 0 0,-1-1 0,0 1 0,1-1 0,-1 0 0,0 1 0,1-1 0,-1 0 0,0 0 0,1 0 0,-1 0 0,1 0 0,-1 0 0,0 0 0,1 0 0,-1-1 0,1 1 0,-1 0 0,0-1 0,0 1 0,1-1 0,0 0 0,4-2 24,0-1-1,0 1 0,-1-1 1,1 0-1,-1 0 1,0-1-1,-1 0 0,1 1 1,-1-1-1,0-1 0,0 1 1,6-12-1,3-8 1,16-46 0,-23 55-2,11-38-219,-27 87-133,-4 17 150,-3 0 0,-42 88 0,-23-8 227,54-89-98,-197 259 346,195-264-214,30-36-100,0 1 0,-1-1 0,1 0 0,0 1 1,-1-1-1,1 0 0,0 1 0,-1-1 0,1 0 1,0 1-1,-1-1 0,1 0 0,-1 0 0,1 1 1,-1-1-1,1 0 0,-1 0 0,1 0 0,-1 0 0,1 0 1,0 0-1,-1 0 0,1 0 0,-1 0 0,1 0 1,-1 0-1,1 0 0,-1 0 0,1 0 0,-2 0 1,2-1-10,-1 0 1,1 0-1,-1 1 1,1-1-1,0 0 1,-1 0 0,1 0-1,0 1 1,0-1-1,-1 0 1,1 0-1,0 0 1,0 0 0,0 0-1,0-1 1,0-5-12,0 0 1,1 0 0,2-9-1,1 1 25,1 0-1,0 0 1,1 1-1,1-1 1,0 2-1,1-1 1,0 1-1,1 0 1,0 0-1,1 1 1,20-18-1,7-1-3,1 2-1,62-37 0,39-29-2,-70 35-53,84-95-1,-55 51 62,-11 19 174,127-137-69,-193 196-122,0 0-1,30-54 1,15-61 119,-53 114-29,-10 21-23,0 0 0,0 0 0,0-1-1,-1 1 1,0-1 0,3-13 0,-17 54-372,-3 9 278,-2-1 1,-2-1 0,-41 67-1,41-80-24,-31 50 70,-55 109 0,87-150-15,6-14 40,-11 33 1,0 15 231,21-65-268,1-2-29,0 1 1,-1-1-1,1 0 0,-1 1 0,0-1 0,0 0 0,0-1 0,0 1 0,-1 0 0,0-1 1,-4 6-1,2-4 41,3-3 9,0 1 1,0-1-1,0 0 1,-1 0-1,1 0 1,-1 0 0,1 0-1,-1 0 1,0-1-1,1 1 1,-1-1-1,0 1 1,0-1-1,0 0 1,0-1-1,0 1 1,-5 0-1,8-1-7,0-1 0,0 1 0,0-1 0,0 1 0,0-1 0,0 1-1,0-1 1,0 1 0,0-1 0,0 1 0,0-1 0,0 1 0,0-1 0,0 1-1,0-1 1,1 1 0,-1-1 0,0 1 0,0-1 0,1 1 0,-1 0-1,0-1 1,1 1 0,-1-1 0,2-2 13,5-10 4,15-22 0,79-95 8,-86 114-55,26-29-48,69-58 0,-106 99 16,0 1 17,0 0 1,0 0-1,0 0 1,0 1-1,6-3 0,-9 5 38,-1-1-1,1 1 0,0 0 1,0 0-1,0-1 0,0 1 1,0 0-1,0 0 0,0 0 1,0 0-1,0 0 0,-1 0 1,1 0-1,0 0 0,0 1 1,0-1-1,0 0 0,0 0 1,0 1-1,0-1 0,-1 1 1,1-1-1,0 1 0,0-1 1,-1 1-1,1-1 0,0 1 1,0 0-1,-1-1 0,1 1 1,-1 0-1,1 0 0,-1-1 1,1 2-1,3 5-8,-1-1 0,-1 1-1,1 0 1,-1 0 0,0 0 0,-1 0-1,1 9 1,2 55 6,-3-43 11,-1-1 3,1 10 71,1-1 1,2 1 0,10 42-1,-12-71-205,0 0 0,1 0-1,0 0 1,0 0 0,1-1 0,0 1 0,0-1-1,1 0 1,6 7 0,-11-14 9,0 1 1,1-1-1,-1 0 0,0 1 1,1-1-1,-1 0 0,0 0 0,1 1 1,-1-1-1,1 0 0,-1 0 1,0 0-1,1 0 0,-1 0 0,1 0 1,-1 1-1,1-1 0,-1 0 1,0 0-1,1 0 0,-1 0 0,1 0 1,-1-1-1,1 1 0,-1 0 1,0 0-1,1 0 0,-1 0 0,1 0 1,-1-1-1,1 1 0,-1 0 1,0 0-1,1-1 0,-1 1 0,0 0 1,1 0-1,-1-1 0,0 1 1,0 0-1,1-1 0,0-1-497,0 0 0,0 0 0,0 1 1,0-1-1,0 0 0,-1 0 0,1 0 0,-1 0 0,1-4 0,1-27-5229,2-5 1910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39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 4800,'-7'-1'704,"0"1"0,0-1 0,-13 2 0,32 3 9426,40 11-6901,-17-8-1380,71 6-1,34-9-1057,-74-3-639,337 4 235,-230-5-3403,-102 0 141,-61 0 1962,16 0-2750,-9 5-2011,3 6 1157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40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41 3808,'1'0'457,"0"0"0,0-1 0,0 1 0,0 0 0,-1-1 0,1 1 0,0-1 0,0 1 0,0-1 0,-1 1 0,1-1 0,0 1 0,-1-1 0,1 0 0,-1 1 0,1-1 0,-1 0 0,1 0 0,-1 1 0,1-1 0,-1 0 0,0 0 0,1 0 0,-1 0 0,0-1 0,0 1-332,0 1 0,0-1 0,-1 1 0,1-1 0,0 0 0,-1 1 0,1-1 0,0 1 0,-1-1 0,1 0 0,-1 1 0,1-1 0,-1 1 0,1 0 0,-1-1 0,1 1 0,-1-1 0,0 1 0,1 0 0,-1-1 0,0 1 0,1 0 0,-2 0 0,0-2 363,-2 1-302,0-1 1,1 1-1,-1-1 0,0 1 1,0 0-1,0 0 0,0 1 1,0-1-1,0 1 1,0 0-1,0 0 0,-4 1 1,-8-1 73,-20 2-6,1 1 0,-51 11 0,69-10-155,0 1 0,0 0 0,0 1 0,1 1 0,-19 11 0,25-12-31,0 1-1,1 0 0,-1 1 1,2-1-1,-1 2 0,1-1 1,0 1-1,-10 16 0,8-9 3,2-1 1,-1 1-1,2 1 0,-6 17 0,10-22 56,-1 0 0,2 1 0,-1-1 0,2 0-1,0 1 1,1 22 0,0-32-57,0 0 0,1 1-1,-1-1 1,1 0 0,0 0-1,0 0 1,0-1 0,0 1-1,3 4 1,-3-5-35,0-1 0,0 0 1,0 0-1,0 0 0,0 0 1,0-1-1,0 1 0,0 0 1,0 0-1,0 0 0,1-1 1,-1 1-1,0-1 0,0 1 0,1-1 1,-1 1-1,0-1 0,1 0 1,-1 0-1,0 0 0,1 0 1,-1 0-1,0 0 0,1 0 1,1 0-1,7-4 72,1 1-1,-1-1 1,0-1 0,0 0 0,17-12 0,179-134 331,-123 86-256,-55 44-113,3-2 151,33-32 1,-67 58-165,0 1 0,0-1 0,0 1 0,1 0 1,-1 0-1,1 0 0,0 0 0,0 0 0,1 0 0,-1 1 1,1-1-1,0 1 0,-1 4 0,1-1-27,1 0 0,0 0-1,0 0 1,1 1 0,0-1 0,0 0 0,3 7-1,2 4 1,1-1 0,0 1 0,2-2 0,0 1 0,18 25 0,-21-35-26,0 0-1,0 0 1,0-1-1,1 0 0,0 0 1,1-1-1,10 8 1,-14-12-331,1 1 1,-1-1-1,0 0 1,0-1-1,1 1 1,-1-1-1,1 0 1,-1 0 0,1 0-1,-1 0 1,1-1-1,0 0 1,-1 0-1,1 0 1,0-1 0,-1 1-1,1-1 1,4-1-1,20-7-2071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57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20 264 5216,'-2'0'323,"0"-1"0,0 1 0,0-1 0,0 0 0,-8-4 7411,19-13-2796,-8 14-4818,0 0-1,1 1 1,0-1-1,0 0 1,0 1 0,0 0-1,1-1 1,-1 1-1,1 0 1,0 0-1,3-3 1,39-30 514,-40 33-484,20-15 192,73-50 194,-77 54-398,2 2-1,38-16 1,-53 25-36,0 0 0,0 1 1,0 0-1,0 0 0,14 0 0,-20 2-57,0 0 0,0-1-1,1 2 1,-1-1 0,0 0-1,0 0 1,0 1-1,0-1 1,1 1 0,-1 0-1,0-1 1,0 1 0,0 0-1,0 0 1,0 1-1,-1-1 1,1 0 0,0 1-1,0-1 1,-1 1 0,1-1-1,-1 1 1,0 0-1,1-1 1,-1 1 0,1 2-1,1 3 22,-1 0 0,1-1 0,-2 1 0,1 0 0,-1 0 0,1 12 0,-4 43 132,1-41-56,1 26 0,2-28 15,6 31 0,-6-43-139,0 1-1,1-1 1,0 1 0,0-1-1,1 0 1,8 11 0,-2-4 85,1 0 0,19 17 0,-10-10-25,-16-17-58,0 1 1,0-1-1,10 7 1,-7-6-69,12 7-168,-18-11 46,0-1 0,0 0 0,0 0-1,0 1 1,0-1 0,0 0-1,0 0 1,0 0 0,0 0-1,0 0 1,0 0 0,0 0-1,0-1 1,0 1 0,0 0 0,0-1-1,0 1 1,-1 0 0,1-1-1,2 0 1,-1-2-807,1 1 0,0-1 0,-1 0 0,0 0 0,0 0 0,0 0 0,0 0 0,3-7 0,1-1-1702,7-3-787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5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786 10 7392,'-10'-4'980,"8"3"-670,0 0 0,1 0 0,-1 1 0,0-1 0,0 1 0,0-1 0,0 1 0,0 0 0,-4 0 0,4 1 136,0 0 0,-1 0 0,1 1 0,0-1 0,0 1 0,0 0 0,0 0 0,0-1 0,-2 4 0,4-4-314,-14 15 787,0 1 0,2 0 1,-12 20-1,-26 58 989,-8 15-507,43-86-1124,-2-1-1,0 0 1,-2-1 0,0-1-1,-1-1 1,-2-1 0,-40 29-1,-144 83-261,96-63-4563,98-60 3408,-15 11-5341,16-5 3068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1:59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65 4992,'-20'-9'11813,"77"6"-7221,24-11-3584,-5 2-490,6-2-2514,-80 13 1151,-1 1 0,0 0 0,1-1 0,-1 1 0,0-1 0,0 0 0,1 1 0,-1-1 0,0 0 0,2-1 0,0-2-1923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9:5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 6656,'-28'-15'2144,"26"14"-1688,0 0 0,1 1 0,-1-1 0,0 1 0,0-1 0,0 1 0,1 0 0,-1 0 0,-5 0 3639,17 1-2396,314-12 4527,37 1-6127,-131 18-627,-127-4 256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0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365 634 5312,'2'-6'944,"0"4"-489,-1-1 0,0 1 0,0-1 0,0 1 0,0-1 0,-1 0 0,1 1 1,-1-1-1,0 0 0,1 0 0,-1 1 0,-1-1 0,1 0 0,0 0 0,0 1 0,-1-1 0,-1-3 1,0 1 8,-1 0 1,0 0 0,0 0 0,0 1 0,0-1 0,-1 1 0,-7-7 0,8 7-190,0 1-148,-1 0 0,1 0 1,0 0-1,-1 0 0,1 1 0,-1-1 0,0 1 1,0 0-1,0 0 0,0 0 0,0 1 0,-1 0 1,1-1-1,0 2 0,-1-1 0,1 0 0,0 1 1,-1 0-1,1 0 0,-1 0 0,1 0 0,0 1 1,-1 0-1,1 0 0,0 0 0,-1 0 0,-3 3 1,-4 1-61,1 1 1,0 0 0,0 0-1,1 2 1,0-1 0,0 1-1,1 1 1,-12 12 0,-40 52-85,53-62 25,1 0 0,0 0 0,0 1 0,1 0 0,-5 15 1,9-23 2,1 1 1,0-1-1,0 1 1,1-1-1,-1 1 1,1 0-1,0-1 1,0 1-1,0-1 1,1 1-1,0-1 1,0 1-1,0-1 1,0 1-1,1-1 1,-1 0-1,1 1 1,0-1-1,0 0 1,1 0-1,4 5 1,-2-3 31,0-1-1,1 0 1,-1 0 0,1 0 0,1 0 0,-1-1 0,0 0 0,1-1 0,0 1 0,0-1-1,0-1 1,10 3 0,-11-3-11,1-2 0,0 1 0,-1-1-1,1 0 1,0 0 0,-1 0-1,1-1 1,-1 0 0,1-1 0,10-3-1,10-4 50,30-17 0,-28 12-138,10-5 108,0-1 0,-1-3 0,-2-1 0,57-47 1,-77 59 80,-16 12-130,1 0 0,-1 0 0,0 0 0,0 0 0,0 0 0,0-1 0,0 1 0,0 0 0,0 0 0,0 0 0,0 0 0,1 0 0,-1 0 0,0 0-1,0 0 1,0 0 0,0 0 0,0 0 0,0 0 0,0 0 0,1 0 0,-1 0 0,0 0 0,0 0 0,0 0 0,0 0 0,0 0 0,0 0 0,0 0 0,1 0-1,-1 1 1,0-1 0,0 0 0,0 0 0,0 0 0,0 0 0,0 0 0,0 0 0,0 0 0,0 0 0,0 0 0,0 0 0,1 1 0,-5 10 201,3-8-211,-1 0 0,1 0 0,0 0 0,0 0 1,0 0-1,0 0 0,1 1 0,-1-1 0,1 0 0,0 1 1,0-1-1,0 0 0,1 0 0,-1 1 0,1-1 0,0 0 0,0 3 1,2-1 0,-1 0 0,0 0 0,1 0 0,0-1 0,0 1 0,0-1 0,1 0 1,0 0-1,6 6 0,-1-3 43,1 0 1,-1 0-1,1-1 1,1-1-1,-1 1 1,1-2-1,-1 0 1,1 0-1,15 3 1,-19-6 49,1 0-1,1 0 1,-1-1 0,0 0 0,0-1 0,0 1 0,0-2 0,0 1 0,10-4 0,-16 5-65,0-1 0,-1 1 0,1-1-1,0 0 1,0 0 0,-1 0 0,1 0 0,0 0 0,-1 0 0,1 0 0,-1-1 0,1 1 0,-1 0 0,0-1 0,1 1 0,-1-1 0,0 0-1,0 1 1,0-1 0,0 0 0,-1 0 0,1 1 0,0-1 0,-1 0 0,1 0 0,-1 0 0,0 0 0,1 0 0,-1 0 0,0 0 0,0 0 0,0 0-1,-1 0 1,1 0 0,0 1 0,-1-1 0,1 0 0,-1 0 0,0 0 0,-1-3 0,0 2-18,1 0-1,-1 1 1,1-1 0,-1 0-1,0 1 1,0-1 0,0 1 0,0 0-1,-1 0 1,1 0 0,0 0 0,-1 0-1,0 0 1,1 1 0,-1-1-1,0 1 1,0 0 0,0 0 0,-3-1-1,-7-1-12,1 0 0,-1 2 0,-19-1 0,13 1 81,-79 1-391,91-1 79,6-1 103,11-4 80,21-5 181,81-23-73,-9 2 204,-86 27-187,-6 1-24,1 1 0,-1 0-1,1 1 1,14-1-1,-23 3-19,0 0-1,0 0 1,0 1-1,0-1 0,0 1 1,0-1-1,0 1 1,0 0-1,0 0 0,0 0 1,0 1-1,0-1 0,-1 1 1,1 0-1,0-1 1,-1 1-1,0 0 0,1 0 1,-1 1-1,0-1 0,2 3 1,-2-2 45,-1-1 1,1 1 0,-1 0-1,0 0 1,1 0-1,-1 1 1,0-1 0,-1 0-1,1 0 1,-1 1-1,1-1 1,-1 4-1,-1 5 79,-3 24 0,1-2-154,-1-17 4,3-17 5,1 0 0,0 0 1,0 1-1,0-1 1,0 0-1,0 0 1,0 0-1,0 0 0,-1 0 1,1 0-1,0 0 1,0 0-1,0 1 0,0-1 1,0 0-1,0 0 1,0 0-1,0 0 1,0 0-1,0 1 0,0-1 1,0 0-1,0 0 1,0 0-1,0 0 0,0 0 1,0 0-1,0 1 1,0-1-1,0 0 0,0 0 1,0 0-1,0 0 1,0 0-1,0 1 1,0-1-1,0 0 0,0 0 1,0 0-1,0 0 1,1 0-1,-1 0 0,0 0 1,0 1-1,0-1 1,0 0-1,0 0 0,1 0 121,-1-1-114,1 1 0,-1-1 1,0 0-1,0 1 0,1-1 0,-1 0 0,1 1 1,-1-1-1,0 1 0,1-1 0,-1 1 0,1-1 0,-1 1 1,1-1-1,0 1 0,-1-1 0,1 1 0,-1 0 1,2-1-1,16-8 98,-11 6-78,22-12-58,-12 6 16,1 1 0,18-7 0,-31 14-27,1-1 1,-1 1-1,1 0 0,0 0 1,-1 0-1,1 1 0,-1 0 1,1 0-1,0 1 0,-1-1 1,9 3-1,-12-2 50,-1-1 1,0 1-1,1-1 0,-1 1 0,0 0 1,0-1-1,1 1 0,-1 0 0,0 0 1,0 0-1,0 0 0,0 0 0,0 0 1,0 0-1,-1 0 0,1 0 0,0 1 0,0-1 1,-1 0-1,1 0 0,-1 1 0,1-1 1,-1 0-1,0 1 0,1-1 0,-1 1 1,0-1-1,0 0 0,0 1 0,0-1 1,0 1-1,0-1 0,0 0 0,-1 3 1,-1 6 55,-1-1 1,0 0 0,0 0 0,-5 9 0,4-8-109,-10 30 148,25-43-10,-1-1-1,0 1 1,0-2-1,16-8 0,-5 3-38,179-95-244,-197 102 153,2 1 0,-1-1 0,0 1 0,0 0-1,1 0 1,-1 1 0,1-1 0,0 1 0,7-1 0,-11 2 34,0 0 1,-1 0 0,1 0-1,-1 0 1,1 0 0,-1 0-1,1 1 1,0-1 0,-1 0-1,1 1 1,-1-1 0,0 0-1,1 1 1,-1-1 0,1 0-1,-1 1 1,1-1 0,-1 1-1,0-1 1,1 1 0,-1-1-1,0 1 1,0-1 0,1 1-1,-1-1 1,0 1 0,0-1-1,1 2 1,2 20 69,-2-13-69,1 0 17,-1 0 0,0 15 0,0-24-14,-1 0 1,0 1-1,0-1 1,0 0-1,0 0 1,0 1-1,0-1 1,0 0-1,0 0 0,1 0 1,-1 1-1,0-1 1,0 0-1,0 0 1,0 0-1,1 0 1,-1 1-1,0-1 1,0 0-1,1 0 1,-1 0-1,0 0 1,0 0-1,0 0 1,1 0-1,-1 0 0,0 0 1,0 0-1,1 0 1,-1 0-1,0 0 1,0 0-1,1 0 1,-1 0-1,0 0 1,0 0-1,1 0 1,-1 0-1,0 0 1,12-3 53,-11 3-39,5-2-10,-1-1 0,-1 1 0,1-1 1,0 0-1,-1 0 0,1 0 0,-1-1 0,0 1 1,0-1-1,0 0 0,5-8 0,-4 6-28,1 0 0,-1 0 1,1 0-1,13-9 0,-19 15 15,0 0 0,1-1 1,-1 1-1,0 0 0,1-1 1,-1 1-1,0 0 0,1 0 0,-1-1 1,1 1-1,-1 0 0,0 0 1,1 0-1,-1-1 0,1 1 1,-1 0-1,1 0 0,-1 0 1,1 0-1,-1 0 0,1 0 0,-1 0 1,1 0-1,-1 0 0,1 0 1,-1 0-1,1 0 0,-1 1 1,0-1-1,1 0 0,-1 0 0,1 0 1,-1 1-1,1-1 0,-1 0 1,0 0-1,1 1 0,-1-1 1,0 0-1,1 1 0,-1-1 0,0 1 1,1-1-1,-1 0 0,0 1 1,0-1-1,0 1 0,1-1 1,-1 1-1,0-1 0,0 0 1,0 1-1,0 0 0,1 4 39,-1 0 0,1 0 0,-1 1-1,-1 5 1,0-1-25,-18 225 342,8-139-336,-32 248 0,35-313 304,11-46-292,0 0 1,-1-29-1,0 12 41,8-54-141,42-163 0,-38 194-77,40-96 0,-42 126 121,0 0 1,1 2-1,1-1 1,1 2 0,1 0-1,19-20 1,-29 36 27,0 0 0,0 1 0,0 0 0,1 0 0,10-6 0,-15 10 20,-1 0 0,1 0 1,0 0-1,-1 1 0,1-1 1,0 1-1,0-1 0,-1 1 1,1 0-1,0-1 0,0 1 1,0 0-1,-1 0 0,1 1 1,0-1-1,0 0 0,0 0 1,-1 1-1,1-1 0,0 1 1,-1 0-1,1 0 0,0-1 1,-1 1-1,1 0 0,-1 0 1,1 0-1,-1 0 0,0 1 1,1-1-1,0 2 0,1 0-5,-1 1-1,1-1 1,-1 1-1,0 0 0,-1-1 1,1 1-1,0 0 1,-1 0-1,0 1 0,0-1 1,0 0-1,-1 0 1,1 0-1,-1 1 0,0-1 1,0 0-1,-1 0 1,1 1-1,-1-1 0,-1 5 1,-1 1-9,0-1 0,0 0 0,-1 0 0,0 0 0,0-1 0,-1 0 1,0 1-1,-9 8 0,3-4-38,-1 0 1,-1-2 0,0 1-1,0-2 1,-1 0-1,-1 0 1,0-2-1,-24 12 1,20-15-265,19-5 258,-1 0 0,0 0 0,1 1 0,-1-1 0,1 0 1,-1 0-1,0 0 0,1-1 0,-1 1 0,0 0 0,1 0 1,-1 0-1,1 0 0,-1-1 0,1 1 0,-1 0 1,0 0-1,1-1 0,-1 1 0,1 0 0,-1-1 0,1 1 1,0-1-1,-1 1 0,0-1 0,1 0 17,0 0 0,0 1-1,0-1 1,1 0 0,-1 0 0,0 1 0,0-1-1,1 0 1,-1 1 0,0-1 0,1 0 0,-1 1-1,0-1 1,1 1 0,-1-1 0,1 0 0,-1 1-1,1-1 1,-1 1 0,1-1 0,0 1 0,-1 0-1,2-1 1,-2 0-30,11-7-51,0 1-1,1 0 1,-1 1-1,1 0 1,21-6-1,-14 4 115,28-9-31,49-10 0,9-4 79,-64 17-39,71-23 144,-111 36-142,-1 1 0,1 0-1,-1 0 1,0 0-1,1-1 1,-1 1-1,1 0 1,-1 0-1,1 0 1,-1 0-1,1 0 1,-1 0 0,1 0-1,-1 0 1,1 0-1,-1 0 1,1 0-1,-1 0 1,1 0-1,-1 0 1,1 1-1,0-1 1,-5 13 474,3-11-489,-3 7-16,1 1 0,0-1-1,-2 13 1,4-19 6,1 1 1,0-1-1,0 0 0,0 0 1,0 0-1,0 0 0,1 1 1,-1-1-1,1 0 0,0 0 1,0 0-1,0 0 0,0 0 0,3 4 1,-3-5 15,1 1-1,-1-1 1,0 0 0,1 0-1,-1 0 1,1 0 0,0 0 0,0 0-1,0 0 1,0-1 0,0 1-1,0 0 1,0-1 0,1 0 0,-1 0-1,0 1 1,1-1 0,-1-1-1,1 1 1,-1 0 0,1-1 0,-1 1-1,1-1 1,0 0 0,-1 1-1,1-1 1,4-1 0,-5 1-17,0 0 0,0 0-1,0-1 1,1 1 0,-1 0 0,0-1 0,0 0 0,0 1 0,0-1 0,0 0 0,0 0-1,0 0 1,0 0 0,-1-1 0,1 1 0,0 0 0,-1-1 0,1 1 0,-1-1 0,1 0-1,-1 1 1,0-1 0,2-3 0,-1 0-32,-1 0 0,1-1 0,-1 1 0,0 0 0,-1 0-1,1-1 1,-1 1 0,0 0 0,-1-1 0,1 1 0,-1 0 0,0-1 0,0 1 0,-1 0-1,0 0 1,0 0 0,0 0 0,0 0 0,-1 1 0,1-1 0,-1 0 0,-1 1 0,-3-5-1,5 8 33,1 0 0,0 0 0,-1 0 1,1 0-1,-1 0 0,1 1 0,-1-1 0,1 0 0,-1 1 0,0-1 0,1 1 0,-1 0 0,0-1 0,1 1 0,-3 0 0,-26 4-32,3 0-315,52-5 457,26-6 0,-20 2 85,40-1 0,-43 6-101,0 2 1,0 1-1,0 1 0,0 1 1,0 2-1,34 13 1,-55-18-55,0 1 0,-1 1-1,1-1 1,-1 1 0,0 0 0,0 0 0,8 9 0,-12-12-19,0 1 0,0 0 0,-1 0 1,1 0-1,-1 0 0,0 0 0,0 1 0,0-1 1,0 0-1,0 1 0,0-1 0,0 0 0,-1 1 1,1-1-1,-1 1 0,0-1 0,0 1 0,0-1 0,0 1 1,0-1-1,0 1 0,-1-1 0,1 1 0,-1-1 1,-1 3-1,-1 4 45,-1-1 1,0 0-1,-1-1 0,-6 9 1,-6 10 29,17-26-94,0 1 0,0-1 0,0 0 0,-1 0 0,1 0 0,0 0 0,0 0 0,0 0 0,0 0 0,0 0 0,0 0 0,0 0 0,0 0 0,0 1 0,0-1 0,0 0 0,0 0 0,0 0 0,0 0 0,0 0 0,-1 0 0,1 0 0,0 0 0,0 1 0,0-1 0,0 0 0,0 0 0,0 0 0,0 0 0,1 0 0,-1 0 0,0 0 0,0 0 0,0 1 0,0-1 0,0 0 0,0 0 0,0 0 0,0 0 0,0 0 0,0 0 0,0 0 0,0 0 0,0 0 0,0 0 0,0 1 0,0-1 0,1 0 0,-1 0 0,0 0 0,0 0 0,0 0 0,0 0 0,0 0 0,10-3-47,20-13-72,-16 7 7,23-10 33,106-60-208,-138 77 273,-1-1 0,1 1 0,-1 0 0,1 0 0,0 1 0,-1-1 0,1 1 0,0 0-1,6 0 1,-9 1 29,0 0-1,-1 0 1,1 0-1,0 0 1,0 0-1,0 1 1,0-1-1,0 1 1,-1-1-1,1 1 1,0 0-1,0-1 1,-1 1-1,1 0 1,-1 0-1,1 0 1,-1 1-1,1-1 1,-1 0-1,0 1 1,1-1-1,-1 0 1,0 1-1,0-1 1,0 1-1,1 3 1,2 5 0,-1 0 0,-1 1 0,0-1 0,0 1 0,-1-1 0,0 1 0,-1 11 0,0-20-14,0 0-1,0-1 1,0 1 0,1 0 0,-1 0 0,0-1 0,1 1 0,-1 0 0,1-1-1,0 1 1,0 0 0,-1-1 0,1 1 0,0-1 0,0 1 0,1-1 0,-1 0-1,0 1 1,0-1 0,1 0 0,-1 0 0,0 0 0,1 0 0,-1 0 0,1 0-1,0 0 1,-1-1 0,1 1 0,-1 0 0,1-1 0,0 1 0,0-1-1,2 0 1,2 1 11,-1 0 1,1-1-1,-1 0 0,1-1 0,-1 1 0,1-1 0,-1 0 0,0 0 0,10-4 0,104-50 155,-104 46-155,0 0-1,0-1 1,-1-1-1,-1 0 1,19-20 0,-25 24-11,-1-1 0,0 1 0,8-17 0,-12 21-8,-1 0-1,0 1 0,0-1 1,0 0-1,0 1 0,0-1 1,-1 0-1,1 0 1,-1 0-1,1 0 0,-1 0 1,0 0-1,0 0 1,-1 1-1,1-1 0,-1 0 1,0-3-1,1 5 3,-1 0 0,1-1 1,-1 1-1,0 0 0,1 0 0,-1 0 0,0 0 1,1 0-1,-1 0 0,0 0 0,0 0 0,0 1 1,0-1-1,0 0 0,0 0 0,0 1 0,0-1 1,0 1-1,0-1 0,-1 1 0,-1-1 0,1 0 2,-1 1-1,1 0 1,0 0-1,-1 0 1,1 1-1,0-1 0,0 0 1,-1 1-1,1-1 1,0 1-1,-2 1 1,-4 1-12,1 1 0,-1 0 0,1 1 0,1 0 1,-8 6-1,4-2-2,0 1 1,1 0-1,0 0 0,-9 15 1,14-20 11,1 1 1,0-1-1,0 1 1,0 0-1,1 0 0,0 0 1,0 0-1,1 1 1,-1-1-1,0 12 0,3-15 11,-1-1-1,0 0 0,0 0 0,1 1 1,-1-1-1,1 0 0,0 0 0,0 0 1,-1 0-1,1 0 0,1 0 0,-1 0 1,0 0-1,0 0 0,1-1 0,-1 1 1,1 0-1,-1-1 0,1 1 0,0-1 1,0 0-1,0 1 0,-1-1 1,1 0-1,0 0 0,1 0 0,-1-1 1,0 1-1,0 0 0,0-1 0,3 1 1,4 1 69,1-1 0,-1 0 0,1 0 0,-1-1 1,19-3-1,16-3-48,-1-3 0,57-19 0,81-40-67,-169 63 54,-5 2 13,-1 0 1,1 0-1,8-1 0,-13 4-19,0-1 0,0 1 0,-1 0-1,1 0 1,0 0 0,0 0 0,0 0-1,0 0 1,0 0 0,0 1 0,0-1-1,-1 1 1,1 0 0,0-1 0,0 1 0,-1 0-1,3 1 1,-3-1 13,0 0 0,0 0 0,0 1 0,0-1 0,0 0 0,-1 1 0,1-1 0,0 0 0,-1 1 0,1-1 1,-1 1-1,1-1 0,-1 1 0,0-1 0,0 1 0,1-1 0,-1 1 0,0-1 0,0 1 0,-1-1 0,1 1 0,0 0 0,0-1 0,-2 3 0,0 6 5,-1-1 0,-7 15 1,9-19-16,-2 0 7,1 1 1,0 0 0,0-1 0,0 1 0,-1 12-1,5-17-76,4-5 19,6-7 23,-9 8 32,12-12-103,18-25 0,-22 26 20,1 0 1,24-22-1,-35 35 71,-1 1-1,0 0 0,1 0 1,-1 0-1,0 0 0,1 0 0,-1 0 1,0 0-1,1 0 0,-1 0 1,0 0-1,1 0 0,-1 0 1,1 0-1,-1 0 0,0 0 0,1 0 1,-1 0-1,0 0 0,1 0 1,-1 1-1,0-1 0,1 0 1,-1 0-1,0 0 0,0 1 0,1-1 1,-1 0-1,0 0 0,0 1 1,1-1-1,-1 0 0,0 1 1,0-1-1,0 0 0,1 1 0,-1-1 1,0 1-1,11 20 126,-2-5-228,-6-13 110,0 0 1,0 0-1,0-1 1,1 1-1,-1-1 1,1 0-1,-1 0 1,1 0-1,0 0 1,-1-1-1,1 1 1,0-1-1,0 0 1,0 0-1,7 0 1,4 0 4,-1 0 0,1-2 1,16-1-1,-1-2 2,-1-1 0,0-1 0,0-2 0,40-16 0,-59 19-3,1 0-1,0-1 1,-1 0-1,0-1 1,-1 0-1,1 0 1,-1-1-1,10-12 1,-4 2 5,-1 0 0,-1 0 0,14-26 0,142-300 305,-103 203-323,-58 123 55,0-1 0,-1-1 0,8-34 0,-15 54-57,0 0 0,0-1-1,1 1 1,-1-1 0,0 1 0,0 0-1,0-1 1,0 1 0,0 0 0,0-1-1,0 1 1,0-1 0,0 1 0,0 0-1,0-1 1,0 1 0,0 0 0,-1-1 0,1 1-1,0-1 1,0 1 0,0 0 0,0-1-1,-1 1 1,-6 3-138,-9 15-112,1 5 235,1 0 0,1 1-1,1 0 1,1 1 0,2 1 0,0 0 0,-10 51 0,8-1 38,-4 117-1,13-148 11,5 53 0,-1-81-2,0 0 1,2-1-1,-1 1 1,2-1 0,0 0-1,10 20 1,-13-33-122,-1-1 0,0 1 0,1-1 0,-1 0 0,1 0 1,0 0-1,-1 0 0,1 0 0,0 0 0,0 0 0,1-1 0,-1 1 0,0-1 1,1 1-1,-1-1 0,0 0 0,1 0 0,-1 0 0,1 0 0,0-1 1,-1 1-1,1-1 0,0 1 0,-1-1 0,1 0 0,0 0 0,4-1 1,-1 0-883,1 0 1,-1-1 0,1 0 0,-1 0 0,0 0 0,0-1 0,0 0 0,0 0 0,0 0 0,5-5 0,-10 7 520,1-1 0,0 1-1,-1 0 1,0-1 0,1 1 0,-1-1 0,0 1 0,0-1 0,0 1-1,0-1 1,0 0 0,0 0 0,0 1 0,-1-1 0,1 0 0,0 0-1,-1-2 1,6-17-2678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03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12640,'0'-9'5727,"33"0"-4991,6 6 2560,0 3-1952,18-4 672,5-1-1216,5 1 96,1 4-544,4-5-64,-10 5-160,9 0-288,-9 5 64,-4-5-1664,-4 4 992,-21-4-3840,-4 9 2560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05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301 514 5312,'2'-13'14926,"-5"8"-13357,0 2-1352,0 1-1,0-1 0,0 1 1,-1 0-1,1 0 0,0 0 1,-1 0-1,1 1 0,-1-1 1,0 1-1,1 0 0,-7-1 1,-2 0 6,0 0 1,-23-1-1,26 3-227,0 1 0,1 0 0,-1 0-1,1 1 1,-1 0 0,1 1 0,0-1 0,0 2 0,0-1 0,0 1 0,0 0 0,1 1 0,0 0-1,0 0 1,0 0 0,0 1 0,1 0 0,0 0 0,1 1 0,-1 0 0,1 0 0,0 0 0,1 1-1,0-1 1,-7 17 0,10-21 15,1 1-1,-1 0 0,0-1 1,1 1-1,0 0 1,0-1-1,0 1 1,0 0-1,1-1 0,-1 1 1,1 0-1,0-1 1,0 1-1,0-1 0,1 1 1,-1-1-1,1 0 1,0 1-1,0-1 1,0 0-1,0 0 0,0 0 1,1-1-1,-1 1 1,4 2-1,0 0 53,0 0 1,0-1-1,0 1 0,1-1 0,-1 0 0,1-1 1,0 0-1,0 0 0,1 0 0,-1-1 0,11 2 1,-5-2 133,0-1 0,0 0 0,1-1 1,22-3-1,-32 3-185,0-1-1,-1 0 1,1 0-1,-1 0 1,1 0 0,-1-1-1,1 1 1,-1-1-1,4-3 1,-5 4-16,-1 0 1,1-1-1,-1 1 0,0 0 1,0-1-1,0 1 0,0-1 1,0 0-1,0 1 0,0-1 1,0 0-1,-1 1 0,1-1 1,-1 0-1,1 0 0,-1 0 1,0 1-1,1-1 0,-1-3 1,-1 1 18,0 1 0,0-1 0,-1 1 0,1 0 0,-1-1 0,1 1 0,-1 0 0,0 0 0,-1 0 0,1 0 0,0 0 0,-5-4 0,5 5-34,-5-4-10,0 0-1,-1 0 1,0 1 0,0-1 0,-12-4 0,-9-8 28,49 16 12,33-9-1,-43 8 66,0-1 0,-1 0 0,1-1 0,-1 0 0,1 0 0,-2-1-1,1 0 1,-1 0 0,0-1 0,0-1 0,0 1 0,9-14 0,16-26 184,-3-2 1,27-58 0,36-58 439,-58 102-605,-11 17 424,-27 52-542,0 0 0,1 1 0,-1-1 0,-2 12 0,5-17 26,-92 387-335,40-150 472,23-114-105,-29 113-33,43-180 10,-19 58 333,33-112-317,1-2-28,0 0 1,0-1-1,0 1 0,0 0 1,0-1-1,-1 1 0,1 0 1,0-1-1,0 1 0,-1-1 1,1 1-1,-1 0 0,1-1 1,0 1-1,-1-1 0,1 1 1,-1-1-1,1 1 0,-1-1 1,1 0-1,-1 1 0,1-1 1,-1 0-1,0 1 0,1-1 1,-1 0-1,0 1 0,0-1 1,1 0-3,-1 0 0,1 0 0,0 0-1,0 0 1,0 0 0,0 0 0,0 0 0,0-1 0,-1 1 0,1 0 0,0 0 0,0 0 0,0 0 0,0 0 0,0 0-1,0 0 1,0 0 0,-1-1 0,1 1 0,0 0 0,0 0 0,0 0 0,0 0 0,0 0 0,0-1 0,0 1 0,0 0-1,0 0 1,0 0 0,0 0 0,0 0 0,0-1 0,0 1 0,0 0 0,0 0 0,0 0 0,0 0 0,0 0 0,0-1-1,0 1 1,-2-20-27,0 1-1,1-1 1,1 0 0,1 1-1,6-32 1,-1 20 61,1 1 0,21-56 0,-25 77-52,1 0-1,0 0 0,1 1 0,0-1 0,0 1 0,1 0 0,0 0 1,0 0-1,1 1 0,0 0 0,0 1 0,1-1 0,0 1 1,0 1-1,0 0 0,1 0 0,-1 0 0,1 1 0,1 0 0,-1 1 1,12-3-1,9-1-916,57-5-1,-71 11-1686,-1 1-1,1 1 0,18 2 1,-6 5-805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0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1247 4736,'-11'14'3994,"21"-13"-353,-9 0-3456,0-1 0,0 0 0,0 1 1,0-1-1,0 0 0,0 0 0,1 0 0,-1 0 0,0 0 1,0 0-1,0 0 0,3-1 0,16-6 511,0 0-1,0-2 1,0 0 0,-1-1-1,0-1 1,30-23-1,0-7-258,-2-2-1,61-70 1,69-108 1023,-162 202-1232,4-8 630,21-37 1,-33 53-456,-1 1 155,-10 14-271,-1 4-321,0-1 1,0 1-1,1 0 0,-5 14 1,1-4-7,-17 45 123,3 1-1,3 1 1,-13 78 0,32-143-82,-2 11 107,0 1 0,1-1 0,1 18 0,-1-27-74,1 0 0,0 0 0,1 0 1,-1 0-1,0-1 0,1 1 0,-1 0 0,1 0 0,-1 0 1,1 0-1,0-1 0,0 1 0,0 0 0,0-1 0,0 1 0,0 0 1,0-1-1,0 0 0,1 1 0,-1-1 0,1 0 0,-1 1 1,1-1-1,-1 0 0,1 0 0,0 0 0,-1-1 0,4 2 0,-2-1 1,0-1 0,-1 0 0,1-1 0,0 1 0,-1 0 0,1-1 0,0 1 0,-1-1 0,1 0 0,0 0-1,-1 0 1,1 0 0,-1 0 0,0-1 0,1 1 0,-1-1 0,0 1 0,0-1 0,0 0 0,0 0 0,2-2-1,7-9 36,0 0-1,12-19 1,-15 20-108,138-180 176,-100 139 9,73-66 0,-117 117-145,92-85 179,-74 66-128,-1-1 0,22-36-1,-17 19 19,30-68 0,11-52 110,-44 105-77,-9 26-42,-7 18-16,0-1-1,-1 0 1,0 0-1,-1-1 1,0 1 0,0-1-1,0-13 1,-3 25-50,0 0 0,0-1 0,0 1 0,0 0 0,0 0 0,0-1 0,0 1 0,0 0 0,0 0 0,0 0 0,0-1 0,0 1-1,0 0 1,0 0 0,0-1 0,0 1 0,0 0 0,-1 0 0,1 0 0,0-1 0,0 1 0,0 0 0,0 0 0,0 0 0,0-1 0,-1 1 0,1 0 0,0 0 0,0 0 0,0 0 0,-1 0 0,1-1 0,0 1 0,0 0 0,0 0 0,-1 0 0,1 0 0,0 0 0,0 0 0,-1 0 0,1 0 0,0 0 0,0 0 0,0 0 0,-1 0 0,1 0 0,0 0 0,0 0 0,-1 0 0,1 0 0,0 0 0,0 0 0,-1 0 0,1 0 0,0 0 0,0 1 0,0-1 0,-1 0 0,1 0-1,0 0 1,-12 11-204,2 3 213,1 0-1,-13 26 1,1 0 19,-85 161-328,-51 46 741,131-208-381,1 2 0,2 0 0,-33 85 0,-17 70 77,43-102 150,25-85 172,5-15-137,6-21-200,-1 9-117,1-1 0,1 1 0,1 1 0,1-1 0,0 1 0,23-30 0,-17 27-68,1 2 0,0 0 0,2 1 0,0 0 0,24-16 0,-37 30 30,-1 0 0,1 0 0,0 0 0,0 1-1,0 0 1,0 0 0,1 0 0,6-1 0,-10 3 25,0-1 1,0 1-1,0 0 1,0 0-1,1 0 0,-1 0 1,0 1-1,0-1 1,0 1-1,0-1 0,0 1 1,0-1-1,0 1 1,-1 0-1,1 0 0,0 0 1,0 0-1,0 0 1,-1 1-1,1-1 0,-1 1 1,1-1-1,-1 1 1,2 2-1,4 7 5,-1 1 1,0 0-1,0 1 0,-2-1 0,0 1 0,0 0 1,1 14-1,6 16-88,-6-27 104,0-1 1,0 1 0,11 18-1,-14-30 5,0 0-1,1 0 1,0 0-1,-1 0 0,1-1 1,0 0-1,1 1 1,-1-1-1,1 0 1,-1-1-1,1 1 0,0-1 1,0 1-1,0-1 1,0 0-1,9 2 0,-9-3 2,0 0-1,1-1 0,-1 0 0,0 0 0,0 0 0,1 0 0,-1-1 0,0 0 1,0 0-1,0 0 0,0 0 0,0-1 0,0 1 0,0-1 0,5-3 0,-2 1 16,-1 0-1,0-1 1,0 0-1,0 0 0,-1 0 1,0 0-1,0-1 1,6-8-1,4-10 32,-2 0-1,-1 0 0,-1-1 1,-1-1-1,-1 0 1,-2 0-1,0-1 1,3-29-1,-9 48-61,0 6-18,-1 1 0,0-1 0,1 1 0,-1 0 0,0-1 0,0 1 0,0-1 0,0 1 0,0-1 0,0 1 0,-1 0 0,1-1 0,0 1 0,-1-1 0,1 1-1,-1 0 1,1-1 0,-2-1 0,2 3 5,-1 0-1,1 0 1,-1 0 0,1 0-1,0 0 1,-1 0-1,1 1 1,-1-1-1,1 0 1,0 0-1,-1 0 1,1 1-1,-1-1 1,1 0-1,0 0 1,-1 1-1,1-1 1,0 0-1,0 1 1,-1-1-1,1 0 1,0 1-1,0-1 1,-1 0 0,1 1-1,0-1 1,0 1-1,0-1 1,0 0-1,-1 1 1,-7 16-38,7-16 35,-4 11 17,-1 1 0,2-1 0,-1 1 0,2 0 0,0 0 0,0 0 0,1 1 0,0 19 0,2-21 61,1 0 1,0 0-1,0-1 1,2 1-1,-1 0 1,6 13-1,-6-20-134,0-1 0,0 0 0,0 0 0,0 0 0,1-1 0,-1 1 0,1-1 0,6 6 0,-7-7-184,0 0-1,0-1 1,1 1-1,-1-1 0,1 1 1,-1-1-1,1 0 1,-1 0-1,1 0 1,0-1-1,0 1 0,-1 0 1,1-1-1,6 0 1,-7 0-314,1 0 0,0 0 1,0-1-1,0 1 0,-1-1 1,1 0-1,0 0 0,3-1 1,8-4-1612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0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43 9632,'-14'0'4384,"37"-3"-3840,7-3 1631,3 6-1311,24-3 768,1 3-928,19-9-192,-6 6-320,26-6-192,-7 9-32,11-9-1312,-5 9 736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44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1072 3328,'-4'1'1319,"8"1"-155,11 0 3137,-7-1-3259,0-2 1,0 1-1,0-1 1,0-1-1,10-2 1,-13 3-788,-1-1 0,1 0 0,-1-1 0,1 1 0,-1-1 0,0 1 0,0-1 0,-1-1 1,1 1-1,5-6 0,10-14 631,-2-1 1,21-34 0,23-59 607,-34 65-825,56-85 1,51-36 311,-72 99-186,-61 74-796,-1-1 0,1 1 0,-1-1 0,1 0 0,-1 1 0,1-1 0,-1 1 0,1 0 0,-1-1 0,1 1 0,0-1 0,-1 1 0,1 0 0,0-1 0,-1 1 0,1 0 0,0 0 0,0 0 0,-1 0 0,1-1 0,0 1 0,0 0 0,-1 0 0,1 0 0,0 1 0,0-1-1,-1 0 1,1 0 0,0 0 0,-1 0 0,1 1 0,0-1 0,-1 0 0,1 1 0,0-1 0,-1 0 0,1 1 0,0-1 0,-1 1 0,1-1 0,-1 1 0,1-1 0,0 2 0,2 3-44,1-1 0,-1 1 0,0 1-1,4 8 1,-3-5 39,4 7 53,0 1 1,-2 0-1,0 0 1,-1 0-1,0 1 1,-1 0-1,-2 0 1,1 0 0,-2 0-1,-1 0 1,-2 25-1,-1-5 62,-3 0 0,-1 0 0,-1-1-1,-27 70 1,30-96-28,0-1 0,-1 0 0,0 0 0,-10 14 0,13-20-13,0-1 0,0 1 0,-1 0-1,1-1 1,-1 1 0,-5 2 0,7-4-32,0-1 0,-1 0 1,1 0-1,0 0 0,0-1 1,-1 1-1,1 0 1,-1-1-1,1 0 0,-1 1 1,1-1-1,0 0 0,-1 0 1,1-1-1,-4 1 0,0-2-14,0 1-1,0-1 0,1 0 0,-1 0 0,1-1 1,-1 0-1,1 0 0,0 0 0,0-1 0,0 1 0,1-1 1,-1 0-1,1 0 0,0-1 0,0 1 0,0-1 1,-4-8-1,-4-8-94,1 0 0,1-1-1,-9-26 1,7 16-85,12 31 139,-1 0 0,1 0 0,-1 0 0,1 0 0,0 0 0,0 0 0,0 0 0,-1 0 0,1 0 0,0 0 0,0 0 0,1 0 0,-1 0 0,0 0-1,0 0 1,0 0 0,1 0 0,-1 0 0,0 0 0,1 0 0,-1 0 0,1 0 0,-1 0 0,1 0 0,0 0 0,-1 1 0,1-1 0,0 0 0,0 0 0,-1 1 0,1-1 0,0 0 0,0 1 0,0-1 0,0 1 0,0-1-1,0 1 1,0 0 0,0-1 0,0 1 0,2-1 0,6-1-74,1 0 0,0 1 0,18-1 0,-13 1 70,58-5 14,122-15 66,-136 11 40,0-4 0,65-23 0,-101 28-13,-2 0 0,1-1-1,-1-1 1,0-1 0,-1-1 0,-1-1 0,0-1 0,23-23 0,-21 13-14,-19 23-58,-1 0-1,0 0 1,1 0-1,-1 0 1,0-1-1,0 1 1,-1 0-1,1 0 1,0 0 0,0-4-1,-18 28-1003,4 2 959,1 2 0,0-1-1,2 1 1,-7 32 0,14-44 46,0-1 0,1 1 0,0 0 0,2 0 1,-1 0-1,2 1 0,0-1 0,0 0 0,2-1 1,4 18-1,-6-28 12,0-1-1,-1 0 1,2 0 0,-1 1-1,0-1 1,0 0 0,1 0 0,-1 0-1,1 0 1,2 1 0,-4-2-10,1 0-1,0 0 1,0-1 0,0 1 0,1 0 0,-1-1 0,0 1-1,0-1 1,0 1 0,0-1 0,1 1 0,-1-1 0,0 0 0,0 0-1,0 0 1,1 0 0,-1 0 0,0 0 0,1 0 0,-1 0-1,0 0 1,2-1 0,1 0 45,0-1-1,1 0 0,-1 0 1,0-1-1,0 1 1,0-1-1,6-6 1,25-26 187,-24 22-149,107-102 149,-59 58-243,-55 54-4,14-14 0,-1-1 0,25-33 0,-39 46-3,-2 4-3,-1 0 1,1-1-1,0 1 1,0 0-1,0 0 1,0 0-1,0 0 1,0 0-1,2-1 0,-6 10-147,1 1 1,0 0-1,-1 16 0,0-8 135,2-4 6,0-1 0,0 0-1,2 1 1,-1-1 0,2 1-1,4 21 1,0-12 25,1 0-1,17 37 1,-21-53 21,0 0-1,0-1 1,0 1-1,1-1 1,0 1-1,0-1 1,9 8-1,-12-12-18,1 0 1,-1 0-1,1 0 0,-1 0 0,1 0 0,0 0 1,0 0-1,-1 0 0,1-1 0,0 1 1,0 0-1,0-1 0,0 0 0,0 0 0,0 1 1,0-1-1,0 0 0,0 0 0,0-1 0,-1 1 1,1 0-1,0-1 0,0 1 0,0-1 1,0 0-1,0 1 0,-1-1 0,3-1 0,4-4 35,0 1 0,-1-1-1,0 0 1,0-1-1,0 1 1,-1-1 0,10-15-1,34-63 157,-19 29-137,-20 40-15,-2-1-1,0 0 0,-1 0 1,0-1-1,9-37 0,-16 54-66,-1 1-1,0-1 0,0 1 0,0-1 1,0 0-1,1 1 0,-1-1 0,0 0 1,0 1-1,1-1 0,-1 1 0,1-1 0,-1 1 1,0-1-1,1 1 0,-1-1 0,1 1 1,-1 0-1,1-1 0,0 1 0,-1-1 1,1 1-1,-1 0 0,1 0 0,-1-1 0,1 1 1,0 0-1,-1 0 0,1 0 0,0 0 1,-1 0-1,1 0 0,0 0 0,-1 0 1,2 0-1,2 0-11,0 1 1,0 0-1,0 0 1,0 1 0,0-1-1,4 3 1,0 0 13,-1 0 1,-1 0 0,1 1 0,-1 0-1,1 0 1,-1 1 0,-1-1-1,1 1 1,-1 1 0,7 9-1,-1 2-31,-1 1 0,14 33 0,-21-42 21,1-1 1,1 0 0,0 0-1,0 0 1,1 0-1,11 12 1,-15-18 42,1-1 0,0 1 0,-1-1 0,1 0 0,0 0 0,0 0 0,0 0 0,1-1 0,-1 1 0,0-1 0,0 0 0,1 0 0,-1 0 0,1 0 0,-1-1 0,1 1 0,-1-1 0,1 0 0,-1 0 0,1 0-1,-1-1 1,8-1 0,-1-1 29,1-1-1,-1 0 1,1 0-1,-1-2 1,-1 1-1,15-11 1,-7 4 19,-1-2 1,22-21 0,-26 21-42,0-1 0,17-28 0,-24 35-20,9-17-3,0-1 1,-2 0-1,-1-1 0,0-1 1,6-32-1,22-147 21,-22 109-23,-8 61-49,-7 30 29,0-1-1,0 0 0,0 0 1,0-11-1,-9 53-394,-15 101 267,9-59 43,-41 210-4,35-193 98,-7 30 151,-5-1 0,-55 139 0,81-247-19,-1 0 1,-1 0-1,0-1 0,-1 1 1,-18 22-1,26-35-110,-1 0 0,0-1-1,1 1 1,-1 0 0,0 0 0,0 0-1,0-1 1,0 1 0,1 0 0,-1-1-1,0 1 1,0-1 0,0 1 0,0-1-1,0 0 1,-1 1 0,1-1 0,0 0-1,0 0 1,0 0 0,0 1 0,0-1-1,0 0 1,0-1 0,0 1 0,-1 0 0,1 0-1,0 0 1,0-1 0,0 1 0,0 0-1,-1-2 1,0 1-11,1 0 1,0 0-1,0 0 0,0-1 1,0 1-1,0 0 0,0-1 1,0 1-1,0-1 0,0 1 1,1-1-1,-1 1 0,0-1 1,1 0-1,0 1 0,-1-1 1,1 0-1,0 0 0,0 1 1,0-1-1,0 0 0,1-3 1,0-8-39,2 0 0,0 0 0,0 1 0,1-1-1,9-17 1,37-63-193,-31 62 162,2-7 35,2 0-1,2 2 1,55-62-1,-52 71 31,2 0 0,1 2 0,55-33 0,-14 20-9,1 4-1,93-29 1,-99 38-75,-18 9 169,-47 16-84,-4 2-33,-11 9-59,-46 27 31,-56 48 1,94-68 67,1 1 0,0 1 1,1 0-1,2 1 0,-27 41 0,28-31-38,1 1 0,1 0 0,1 0 0,2 2-1,-7 35 1,16-60 35,0 0 0,1 0 0,0 0 0,0 11 0,1-18 5,0 0 0,0 0 0,0-1 0,1 1 0,-1 0-1,0 0 1,1 0 0,-1-1 0,1 1 0,0 0 0,-1 0 0,1-1 0,0 1 0,0-1 0,0 1 0,0-1 0,0 1 0,1-1 0,-1 0 0,0 1 0,1-1 0,-1 0 0,1 0 0,-1 0-1,1 0 1,2 1 0,-3-2 4,1 1 0,0-1-1,0 0 1,0 0 0,0 0-1,0 0 1,0 0 0,0 0-1,0-1 1,-1 1 0,1-1-1,0 1 1,0-1 0,0 0-1,-1 1 1,1-1 0,0 0-1,-1 0 1,1 0 0,-1-1-1,1 1 1,1-2 0,7-5 71,12-8 0,0 0 0,-2-2-1,0-1 1,22-26-1,64-93 61,-62 78-57,73-90-285,-110 144 132,-4 12-70,-4 17-105,1-21 232,-3 21-126,-2 14 173,2 0 0,1 0 0,5 56-1,-2-87-21,1 1-1,-1-1 0,1 0 0,0 1 0,1-1 1,2 6-1,-4-10-17,0 0-1,0-1 1,0 1 0,0 0 0,0-1-1,1 1 1,-1-1 0,0 1 0,1-1 0,-1 1-1,1-1 1,-1 0 0,1 0 0,0 0-1,-1 0 1,1 0 0,0 0 0,0 0 0,0-1-1,0 1 1,0-1 0,2 1 0,0-2 15,0 0 1,0-1-1,0 1 1,-1-1-1,1 0 1,0 0 0,-1-1-1,0 1 1,1-1-1,3-3 1,14-15 19,30-36 0,6-7-49,-28 37 4,1 2 1,1 1-1,1 2 0,1 0 1,1 3-1,54-24 0,-77 38-10,-7 3 1,0 0-1,0 0 0,0 0 1,0 1-1,0 0 1,7-2-1,-13 6 19,0 1 0,0-1 1,0 0-1,-1 0 0,-2 3 0,-7 7-6,1 0 0,1 1 0,0 0 0,0 0 0,-10 25 0,16-32 4,1 0-1,1 0 0,-1 1 1,1-1-1,0 1 1,1-1-1,0 1 0,0 0 1,1-1-1,0 1 1,0 0-1,1 0 0,0-1 1,4 16-1,-4-19 6,1-1-1,-1 1 1,1-1 0,0 0-1,0 1 1,0-1 0,0 0-1,1 0 1,-1 0 0,1-1-1,0 1 1,0 0 0,0-1-1,0 0 1,0 0 0,1 0-1,-1 0 1,1 0 0,-1-1-1,6 2 1,-3-1 6,0-1 0,0 0 0,0 0 0,1 0 1,-1-1-1,0 0 0,0 0 0,0-1 0,0 0 0,0 0 0,0 0 1,8-3-1,3-3 57,0 0 0,-1-2 0,0 0 0,0-1 0,27-21 0,-17 8 53,-1-1 0,28-33 1,-40 39-95,19-33-1,-19 30 34,-10 16-15,0 0-1,0-1 1,3-10 0,-5 15-45,-1 0 0,1 0-1,-1 0 1,0-1 0,0 1 0,0 0 0,1 0 0,-1 0 0,0-1 0,0 1-1,-1 0 1,1 0 0,0 0 0,0-1 0,-1 1 0,1 0 0,0 0 0,-1 0 0,1 0-1,-1 0 1,1 0 0,-1 0 0,-1-1 0,2 1-7,-1 1 1,1-1-1,-1 1 1,1 0-1,-1-1 1,1 1-1,-1 0 1,0-1-1,1 1 1,-1 0-1,0 0 1,1-1-1,-1 1 0,0 0 1,1 0-1,-1 0 1,0 0-1,1 0 1,-1 0-1,0 0 1,1 0-1,-1 0 1,0 1-1,-17 7-195,9-3 142,2-2 57,-1 2-1,0-1 0,1 1 0,0 0 0,0 0 0,1 1 0,-1 0 0,1 0 1,-9 13-1,12-13 6,-1 0 0,1 0 1,0 0-1,1 0 1,0 0-1,0 1 0,0-1 1,0 1-1,1-1 1,0 1-1,1 0 0,0-1 1,0 13-1,2-6 4,0 0 0,0 0 0,1 0 0,1 0 1,0 0-1,1-1 0,0 1 0,1-1 0,0-1 0,1 1 0,12 15 0,-14-21-2,0 0 0,0-1 1,0 1-1,1-1 0,0 0 0,0-1 0,0 1 0,0-1 0,1-1 0,0 1 0,0-1 0,0 0 0,0 0 0,0-1 0,0 0 0,1 0 0,-1-1 0,1 0 1,-1 0-1,1-1 0,11-1 0,-3-1-289,0-1 0,0 0 0,-1-1-1,0-1 1,0 0 0,0-2 0,0 1 0,-1-2 0,20-13 0,6-13-3609,-33 27 2814,0 1 0,0-1 0,0-1 1,-1 0-1,0 1 0,-1-2 1,0 1-1,0-1 0,6-16 1,13-32-3653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46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36 4224,'1'-1'268,"1"-9"573,-2 10-784,0 0-1,0 0 1,0 0 0,0 0-1,0-1 1,1 1 0,-1 0 0,0 0-1,0 0 1,0 0 0,0 0-1,0-1 1,0 1 0,0 0 0,0 0-1,0 0 1,0 0 0,0 0 0,1-1-1,-1 1 1,0 0 0,0 0-1,0 0 1,0 0 0,0 0 0,0 0-1,1 0 1,-1 0 0,0 0 0,0 0-1,0 0 1,0 0 0,0-1-1,1 1 1,-1 0 0,0 0 0,0 0-1,0 0 1,0 0 0,1 0-1,-1 0 1,0 1 0,0-1 0,0 0-1,0 0 1,0 0 0,1 0 0,-1 0-1,0 0 1,0 0 0,0 0-1,1-1 718,0 0-1,0-1 0,0 1 1,0 0-1,-1-1 0,1 1 1,0 0-1,-1-1 0,1 1 1,-1-1-1,0 1 0,1-1 0,-1-2 1,0 23 2494,0 39 1147,-5 85-3640,-14 188 238,18-309-1036,4 40 0,1 15 384,-4-76-361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47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8128,'-1'-16'18365,"3"15"-17573,0 0-691,0 0 0,1 1 0,-1-1 0,0 1 1,0-1-1,1 1 0,-1 0 0,0 0 1,0 0-1,1 0 0,2 1 0,8 0 103,29-4 356,64-10-1,-20 1-153,297-16 219,-92 8-327,-14 5-346,-221 17 353,-17-1-3175,-50-5-4170,7 3 3749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2:4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74 4160,'8'-29'2426,"-8"28"-2083,1 0-1,-1 0 1,0 0-1,1 0 1,-1 0-1,1 0 1,0 0-1,-1 0 1,1 0-1,1-1 1,-1 1-76,-1 0-1,1 1 1,0-1-1,-1 0 1,1 0-1,0 0 1,-1 1-1,0-1 1,1 0 0,-1 0-1,1 0 1,-1 0-1,0 0 1,0 0-1,1 0 1,-1 0 0,0 0-1,0 0 1,0 0-1,0 0 1,0 0-1,-1 0 1,1-1-1,0 2-117,0-1-1,0 1 1,0-1-1,0 1 1,0 0-1,0-1 1,0 1-1,0-1 1,-1 1-1,1 0 1,0-1-1,0 1 1,0 0-1,-1-1 1,1 1-1,0 0 1,0-1-1,-1 1 1,1 0-1,0-1 1,-1 1-1,1 0 1,0 0-1,-1-1 1,1 1-1,0 0 1,-1 0-1,1 0 0,-1 0 1,1-1-1,0 1 1,-1 0-1,1 0 1,-1 0-1,0 0 1,0 1-44,0-1 1,0 1-1,0-1 1,0 1-1,0-1 1,-1 1-1,1 0 1,0 0-1,1 0 1,-1-1-1,-2 3 1,-2 3-140,1 0-1,-1 0 1,-2 8 0,-22 46 607,-26 78 1,50-121-358,0 1 0,-5 30 0,9-41-158,0 1-1,1-1 0,0 0 0,0 0 1,1 1-1,-1-1 0,2 0 0,-1 0 1,5 12-1,-5-17-17,0 0 0,0 0 0,0 0 0,1-1 0,-1 1 0,0 0 0,1-1 0,-1 1 0,1-1 0,0 0-1,-1 0 1,1 1 0,0-1 0,0 0 0,0 0 0,0-1 0,0 1 0,0 0 0,0-1 0,0 1 0,0-1 0,0 0 0,0 1 0,0-1 0,4 0 0,6-1 188,-1 0 0,0 0 0,17-5 0,-28 6-227,21-6 126,-1 0 0,0-1 1,0-2-1,-1 1 0,0-2 1,0-1-1,32-25 0,-29 18-17,0-1-1,-1-2 0,-1 0 1,-2-1-1,23-33 0,-11 13 163,-31 56-690,-5 15 204,5-25 180,-16 58 24,-31 73 1,40-115 49,-42 101 291,-108 191-1,124-256-166,-3-2 0,-2-2 0,-56 58 0,92-107-92,0 0-1,0 0 0,-1 0 0,1 0 0,-1-1 0,-5 4 0,8-6-55,0 1 0,0-1 0,-1 1 0,1-1 0,0 0 0,0 0 0,0 1 0,-1-1 0,1 0 0,0 0-1,0 0 1,0 0 0,-1 0 0,1-1 0,0 1 0,0 0 0,0-1 0,-1 1 0,1 0 0,0-1 0,0 1 0,0-1 0,0 0 0,0 1 0,0-1 0,0 0-1,0 0 1,-1-1 0,-1-2-16,0 0 0,0 0 0,1 0 0,0-1 0,0 1 0,0-1 0,0 1 0,0-1 0,1 0 0,0 0 0,0 1 0,0-7 0,-1-5-28,1 0-1,2-25 1,0 28 16,0-1 0,1 1 0,1-1 0,0 1 0,1 0 0,0 0-1,1 0 1,0 1 0,1-1 0,1 1 0,0 1 0,0-1 0,1 1 0,18-18 0,-5 9 21,0 2 0,2 0 0,1 1 1,0 1-1,0 2 0,2 0 0,0 2 1,0 0-1,1 2 0,1 1 0,-1 2 1,2 0-1,-1 2 0,32-2 0,-48 6-795,1 1 0,22 3 0,-23-1-437,0 0 0,-1 1 1,1 0-1,-1 1 0,0 1 0,0-1 1,-1 2-1,1 0 0,15 11 0,-11-7-6574,4 3 2512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20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21 195 6304,'-3'1'494,"3"-1"-426,0 0-1,0 0 1,-1 0 0,1 0-1,0 0 1,0 1-1,0-1 1,0 0 0,-1 0-1,1 0 1,0 0-1,0 0 1,0 0 0,0 0-1,-1 0 1,1 0-1,0 0 1,0 0-1,0 0 1,-1 0 0,1 0-1,0 0 1,0 0-1,0 0 1,0 0 0,-1 0-1,1 0 1,0 0-1,0 0 1,0-1-1,0 1 1,-1 0 0,1 0-1,0 0 1,0 0-1,0 0 1,0 0 0,0-1-1,-1 1 1,1 0-1,0 0 1,0 0 0,0 0-1,0-1 1,0 1-31,0 0 0,0 0 1,0 0-1,0 0 0,0 0 0,0 0 1,0-1-1,0 1 0,0 0 0,0 0 1,0 0-1,0 0 0,0 0 0,0 0 1,0 0-1,0 0 0,0-1 0,-1 1 1,1 0-1,0 0 0,0 0 1,0 0-1,0 0 0,0 0 0,0 0 1,0 0-1,0 0 0,0 0 0,0 0 1,0 0-1,-1 0 0,1-1 0,0 1 1,0 0-1,0 0 0,0 0 1,0 0-1,0 0 0,0 0 0,0 0 1,-1 0-1,1 0 0,0 0 0,0 0 1,0 0-1,0 0 0,0 0 0,0 1 1,0-1-1,-1 0 0,1 0 1,0 0-1,0 0 0,0 0 0,0 0 1,0 0-1,0 0 0,0 0 0,-6 3 3898,18-14 3312,20-17-6302,-8 11-607,0 2 0,1 0 0,1 1 0,47-17 0,-35 18-272,1 2 0,70-11 0,-66 15 28,-23 3-66,0 1 0,1 1 0,-1 1 0,29 1 0,-34 1 557,-10-1-2939,-21 9-11587,14-7 12875,-4 3-1,3-2 260,-12 13-1966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1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9 237 3072,'-9'0'14858,"10"-8"-14373,4 0-410,0 1-1,0 0 0,0 1 0,1-1 0,0 1 0,11-9 0,6-6-38,-9 7 6,0 1 0,2 1 0,-1 0 0,1 1 0,1 1 0,0 0 0,29-11 0,-35 16 31,-7 3-74,-1 1 1,1-1-1,0 1 1,0-1-1,0 1 1,6-1-1,-9 2 16,0 0-1,0 1 1,0-1 0,0 0-1,0 0 1,0 0 0,0 1-1,0-1 1,0 1 0,0-1-1,0 1 1,0-1-1,0 1 1,0-1 0,0 1-1,0 0 1,-1-1 0,1 1-1,0 0 1,0 0-1,-1-1 1,1 1 0,-1 0-1,1 0 1,-1 0 0,1 0-1,-1 0 1,0 0-1,1 0 1,-1 1 0,2 8 62,0-1 1,-1 0-1,-1 1 0,1-1 1,-2 1-1,1-1 1,-1 1-1,-3 12 1,0 9 105,2 9 128,2 0-1,10 74 1,-8-93-262,0-3 7,1 0 0,1 0 0,7 21 0,-7-29 43,0-1 1,0 0-1,0 0 0,1 0 1,0-1-1,1 0 0,9 11 1,-14-17-65,1-1 0,-1 1 0,1-1 0,0 1 0,0-1 1,-1 1-1,1-1 0,0 0 0,0 0 0,0 0 0,0 0 1,0-1-1,0 1 0,1 0 0,-1-1 0,0 1 0,0-1 0,0 0 1,4 0-1,-3 0-5,0-1 1,0 0-1,0 0 1,0 0-1,0 0 0,-1 0 1,1-1-1,0 1 1,-1-1-1,1 1 1,-1-1-1,4-3 1,3-4 16,-1-1 0,1 0 0,-2 0 0,0 0 0,7-14 0,33-60 72,-5-2 0,51-144 0,-83 191-157,3-8 7,-13 47 39,1-1 0,-1 0 1,0 1-1,0-1 0,0 1 0,1-1 1,-1 1-1,0-1 0,1 1 0,-1-1 1,0 1-1,1-1 0,-1 1 0,1-1 1,-1 1-1,0 0 0,1-1 0,-1 1 1,1 0-1,0-1 0,-1 1 0,1 0 1,-1 0-1,1-1 0,-1 1 0,1 0 1,0 0-1,-1 0 0,1 0 0,-1 0 1,1 0-1,0 0 0,-1 0 0,1 0 1,-1 0-1,2 0 0,0 1-7,1 1-1,-1-1 1,1 0 0,-1 1-1,1 0 1,2 2-1,1 1-48,15 11-15,39 27 180,-45-32 24,-13-9-121,0 0-1,1 0 1,-1 0-1,0 0 1,1-1-1,0 1 1,-1-1-1,1 0 0,0 0 1,0 0-1,0 0 1,6 1-1,-9-2-60,0 0 0,0-1 0,1 1 0,-1 0 0,0 0 0,0-1 0,0 1 0,1 0 0,-1-1 0,0 1 0,0 0 0,0-1 0,0 1 0,0 0 0,1-1 0,-1 1 0,0 0 0,0-1 0,0 1 0,0 0 0,0-1 0,0 1 0,0 0 0,0-1 0,-1 0 0,0-19-3330,-6-19-4975,1 26 5450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20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 7968,'-19'0'7621,"60"2"-2436,13 0-2813,12-6-1302,179-2-1495,-206 7-1020,-1-1 378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2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1205 5472,'-1'0'66,"1"0"1,0 0 0,0 0-1,-1 0 1,1 0 0,0 0-1,0 0 1,-1-1 0,1 1-1,0 0 1,0 0 0,-1 0-1,1 0 1,0 1 0,0-1-1,-1 0 1,1 0 0,0 0-1,0 0 1,-1 0 0,1 0-1,0 0 1,0 0 0,-1 0-1,1 1 1,0-1 0,0 0-1,0 0 1,-1 0 0,1 1-1,0-1 1,0 0 0,0 0-1,0 0 1,0 1 0,-1-1-1,1 0 1,0 0 0,0 1-1,0-1 1,0 0 0,0 0-1,0 1 1,0-1 0,0 0-1,0 1 1,0-1 146,1 1-1,0-1 1,-1 1-1,1 0 1,-1-1 0,1 1-1,0-1 1,-1 0 0,1 1-1,0-1 1,0 1 0,-1-1-1,1 0 1,0 0-1,0 1 1,0-1 0,-1 0-1,2 0 1,16 4 1517,-9-2-1056,-1 0 0,1-1-1,0 0 1,0 0 0,-1-1-1,1 0 1,17-3 0,-16 0-283,0 0 0,0 0 1,0-1-1,0 0 0,-1-1 1,16-10-1,-10 4 104,0 0 0,24-26 0,-27 23-355,-2 0 0,1-1 0,-2 0 0,0-1 0,-1 0 0,10-26 0,-12 28-54,35-94 133,19-40 46,-50 128-165,1 0 0,0 1-1,2 0 1,0 1 0,17-18 0,-21 26-10,-6 6-55,0 0 0,1 1 1,0-1-1,0 1 0,6-5 0,-9 7-33,0 1-1,0-1 1,0 1-1,0 0 1,-1-1-1,1 1 1,0 0 0,0 0-1,0-1 1,0 1-1,0 0 1,0 0-1,0 0 1,0 0-1,0 0 1,0 1 0,0-1-1,0 0 1,0 0-1,0 1 1,0-1-1,0 0 1,-1 1-1,1-1 1,0 1 0,0-1-1,0 1 1,-1-1-1,1 1 1,0 0-1,0-1 1,-1 1-1,1 0 1,-1 0 0,2 1-1,1 4-10,1 0 1,-1 1-1,1-1 0,-2 1 0,1 0 1,-1 0-1,2 10 0,-1-5-6,14 66 52,-4 0 1,3 85-1,-14-138 58,-2 0 1,0 0-1,-6 39 1,4-52-23,-1-1 0,0 1 0,0-1 1,-1 1-1,0-1 0,-1 0 1,-1 0-1,0-1 0,-10 14 0,15-21-47,-1-1-1,1 0 1,-1 0-1,0 0 0,0-1 1,0 1-1,0 0 1,0-1-1,0 1 0,0-1 1,-1 0-1,1 0 1,0 1-1,-1-1 0,1-1 1,-1 1-1,1 0 0,-1-1 1,1 1-1,-1-1 1,1 0-1,-1 0 0,0 0 1,-3 0-1,0-2-73,1 1 0,-1-1 0,1 0 1,-1 0-1,1-1 0,0 1 0,0-1 0,0-1 0,0 1 0,0 0 0,1-1 0,-1 0 0,1 0 1,-5-7-1,-5-7-179,1 0 0,-14-27 0,21 35 245,-1-3-48,1-1 0,0 1-1,1-1 1,-5-21 0,2 7-534,8 21 77,4 6 47,12 10-191,0-1 488,14 1 184,-1-1 1,2-1-1,47 4 0,-46-8 83,1-1-1,0-2 1,0-1-1,0-1 1,59-13 0,-78 11-56,0-1 1,-1 0-1,0-1 1,0 0-1,0-1 1,-1 0-1,18-14 1,-5 0 40,-2-1-1,25-27 1,149-158 190,-173 184-287,142-151 221,-144 146-150,0-2-1,-2 0 0,29-61 1,-26 39 72,27-91 0,-46 128-116,0 4-22,0-1 0,-2 1-1,1-1 1,0-23 0,-11 54-204,-8 29 235,-43 90 0,-40 45 428,88-162-467,-180 374 376,113-222-194,55-118-100,16-37 120,0 1-1,-2-1 1,-10 17 0,13-28 183,1-8-107,5 0-276,0-1-1,0 1 1,-1 0 0,1 0 0,0 0-1,0 0 1,0 0 0,0-1 0,0 1 0,1 0-1,-1 0 1,0 0 0,0 0 0,2-2-1,50-137-319,-40 114 219,1 1-1,2 0 0,21-29 0,-33 50 78,0 1 0,0-1 0,1 1 0,-1-1-1,1 1 1,0 0 0,0 0 0,0 1 0,5-4-1,-7 5-2,0 1-1,0-1 1,0 0-1,1 1 1,-1 0-1,0-1 1,0 1-1,0 0 1,0 0-1,0 0 1,0 0-1,1 1 1,-1-1-1,0 0 1,0 1-1,0-1 1,0 1-1,0 0 1,0 0-1,0 0 1,0 0-1,3 2 0,2 4-16,1 0-1,-1 1 0,0-1 0,-1 1 1,0 0-1,0 1 0,-1 0 0,6 12 0,11 21 104,27 47-109,-41-77 34,0-1 0,1 1 0,1-2 0,-1 1-1,14 10 1,-14-15 40,-1 1 0,1-1 0,0-1 0,0 0 0,19 8 0,-22-11-11,0 0 0,-1-1-1,1 0 1,0 0 0,-1 0-1,1-1 1,0 0 0,0 0-1,0 0 1,0-1-1,-1 0 1,7-1 0,0-1 13,-1-1 0,0 0 1,0 0-1,0-1 0,-1-1 1,1 0-1,-1 0 0,-1-1 1,10-8-1,0-2-21,-2-1 1,30-40-1,-39 46 11,-1 0 1,0 0-1,-1-1 0,0 0 1,-1 0-1,7-27 0,-8 25 44,7-45 128,-10 52-210,0 1 0,-1-1-1,0 0 1,0 1 0,-3-15 0,3 21-8,0 0 0,0-1-1,0 1 1,-1-1 0,1 1 0,0 0 0,-1-1 0,0 1 0,1 0 0,-1 0 0,0-1 0,1 1 0,-1 0-1,0 0 1,0 0 0,0 0 0,0 0 0,0 0 0,0 0 0,0 0 0,0 0 0,-2 0 0,1 1 3,1 0 0,0 0 0,0 0-1,-1 0 1,1 0 0,0 0 0,0 0 0,-1 1 0,1-1 0,0 0 0,0 1 0,-1-1 0,1 1 0,0 0 0,0-1 0,0 1 0,0 0 0,0 0 0,-1 1 0,-5 4-38,1 0 0,0 1 0,1 0 1,-1 0-1,-6 12 0,-6 14 39,2 0 0,1 2-1,1-1 1,2 2 0,2 0 0,-6 37-1,15-68 9,0 0-1,1 1 0,-1-1 0,1 0 0,0 0 0,1 0 0,-1 0 0,1 1 0,0-1 0,1 0 0,2 8 0,-2-11 15,-1 1 0,1-1 0,-1 0 0,1 0-1,0 1 1,0-1 0,0 0 0,0 0 0,0-1 0,1 1 0,-1 0-1,0-1 1,1 1 0,-1-1 0,1 0 0,0 0 0,-1 0 0,1 0-1,0-1 1,0 1 0,-1-1 0,1 1 0,3-1 0,14 1 57,0-1 1,1-1-1,36-7 1,62-19 129,-89 20-214,8-4 22,-1 0 1,0-3 0,43-21 0,-53 21 58,-1-2 1,-1 0 0,0-2 0,38-35 0,-53 42 35,0-1 0,15-21 0,-14 16 102,-11 15-146,-3 3-120,-5 4-143,-53 70-350,9-10 587,19-30-86,-21 26 98,49-54-43,0 0 0,1 0 0,0 0-1,0 0 1,0 1 0,1-1 0,-3 13 0,5-18 19,1 0-1,-1 1 1,1-1 0,0 1 0,0-1 0,0 0-1,0 1 1,0-1 0,0 1 0,2 4 0,-1-6-8,-1 0 0,0 0 0,1 0 1,0 0-1,-1 0 0,1 0 1,0 0-1,-1 0 0,1-1 0,0 1 1,0 0-1,0 0 0,0-1 0,0 1 1,0 0-1,0-1 0,0 1 1,0-1-1,0 1 0,0-1 0,0 0 1,0 1-1,0-1 0,0 0 0,2 0 1,1 0 22,1 0 1,-1 0-1,1 0 1,-1-1 0,0 0-1,1 0 1,-1 0-1,0-1 1,0 1-1,0-1 1,0 0 0,0 0-1,0-1 1,0 1-1,-1-1 1,1 0-1,-1 0 1,4-3 0,4-6 10,0-1 1,0 0-1,10-19 0,18-35-108,-17 27 33,-15 23 34,-6 11 0,-5 8 0,3 0-1,-1 0 0,1 1 1,0-1-1,0 0 0,0 1 0,0-1 1,0 0-1,1 1 0,-1-1 0,1 1 0,-1-1 1,1 4-1,1 37-26,0-19 5,-1-20 14,1-1 0,-1 1-1,1-1 1,0 0-1,0 1 1,0-1 0,0 0-1,0 0 1,1 0-1,2 6 1,-3-8 16,0 1 0,1-1 0,-1 1 0,0-1 0,0 1 0,1-1 0,-1 0 0,1 0 0,-1 1-1,1-1 1,-1 0 0,1 0 0,0-1 0,-1 1 0,1 0 0,0 0 0,0-1 0,0 1 0,0-1 0,3 1 0,9-3 44,-1 0 0,1 0 0,-1-2 0,0 1 0,19-9 0,-15 6-1,26-11 66,0-2 0,-2-2 1,0-1-1,66-50 0,-99 66-141,0-1-15,1 0-1,0 1 0,0 0 1,0 1-1,1-1 0,0 2 1,11-4-1,-21 7 34,1 1 0,0 0 0,-1 0-1,1 0 1,0 0 0,0 0 0,-1 0 0,1 0-1,0 0 1,0 1 0,-1-1 0,1 0 0,0 0-1,-1 1 1,1-1 0,0 0 0,-1 1 0,1-1 0,-1 0-1,1 1 1,0-1 0,-1 1 0,1-1 0,-1 1-1,1 0 1,-1-1 0,0 1 0,1-1 0,-1 1 0,0 0-1,1-1 1,-1 1 0,0 0 0,0-1 0,1 1-1,-1 0 1,0 1 0,1 4 22,0 0 0,0 0 0,0 11 0,-1-5 91,2 1-94,-1-1 1,2 0-1,0 0 0,0-1 1,1 1-1,0-1 0,1 1 1,1-1-1,7 12 0,-9-18 4,-1-1 0,1 0 0,0-1 0,0 1 0,0-1 0,0 1 0,1-1 0,-1-1 0,1 1 0,0 0 0,0-1 0,0 0 0,0-1 0,0 1 0,0-1 0,11 2 0,-12-3-241,1 1 0,0-1 0,-1 0 0,1-1 0,0 1 0,-1-1 0,1 0 0,-1 0 0,1 0 0,-1-1 0,1 1 0,-1-1 0,0 0 0,0-1 0,0 1 0,0-1 0,0 0 0,-1 1 0,5-5 0,6-7-1558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26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24 981 4320,'-2'0'194,"1"1"-1,-1 0 1,1-1 0,-1 1-1,1 0 1,-1 0 0,1 0-1,-1 0 1,1 0 0,0 0-1,0 1 1,-2 1 0,2-2 36,1 0 1,-1 0-1,1-1 1,0 1-1,-1 0 1,1 0-1,0 0 1,0 0-1,0 0 1,0 0-1,0 0 1,0-1-1,0 1 1,0 0-1,0 0 1,0 0-1,0 2 1,2-1 171,-1 1 1,0-1-1,0 0 1,1 0 0,-1 0-1,1 1 1,0-1 0,-1-1-1,1 1 1,0 0 0,0 0-1,1-1 1,-1 1 0,0-1-1,5 3 1,-4-3-100,0 0 1,1 0 0,-1 0-1,1 0 1,-1 0 0,1-1-1,-1 1 1,1-1 0,0 0-1,-1 0 1,1 0 0,-1-1-1,1 1 1,5-2 0,4-3 402,0 1 0,19-10 0,-19 7-254,7-2-131,-1-2 0,0-1-1,0 0 1,-2-2 0,1 0 0,-2 0 0,17-19-1,-2-3-135,-1-2-1,30-51 1,-11 15 135,-48 72-320,0 1 0,0 0 0,0 0 0,0 0 0,0 0 0,0 0 0,0 0 0,0 0 0,3-1 0,-4 2-2,0 0 0,1-1 0,-1 1 0,1 0 0,-1 0 1,1 0-1,-1 0 0,0 0 0,1 0 0,-1 0 1,1 0-1,-1 0 0,1 0 0,-1 0 0,1 0 0,-1 1 1,0-1-1,1 0 0,-1 0 0,1 0 0,-1 1 1,0-1-1,1 0 0,-1 0 0,1 1 0,-1-1 1,0 0-1,0 1 0,1-1 0,-1 0 0,0 1 0,1-1 1,-1 0-1,0 1 0,0-1 0,0 1 0,0-1 1,1 0-1,-1 1 0,0 0 0,7 23 37,0-1-1,-2 2 1,5 42 0,-7-34 55,-1 1 0,-2 0 0,-8 65 0,-1-51 3,-1-1 1,-19 53-1,27-91-51,-2 0 1,1 0 0,-1 0-1,-7 10 1,10-17-16,0-1-1,0 0 0,0 0 1,0 0-1,0 0 1,0 0-1,0 0 1,0 0-1,0 0 1,0 0-1,-1 0 0,1-1 1,0 1-1,-1 0 1,1-1-1,0 1 1,-1-1-1,1 0 0,-1 1 1,1-1-1,-1 0 1,1 0-1,-1 0 1,1 0-1,-2 0 1,-1-1 17,1 0 1,-1 0-1,1 0 1,-1 0-1,1-1 1,0 1-1,-1-1 1,-5-4-1,3 1-12,0 0-1,0-1 0,0 1 1,0-1-1,-6-10 1,-10-11 24,9 14-64,-6-7-185,1-1 0,-24-35 1,29 39-86,12 17 272,1-1 0,0 1 0,0 0 0,-1 0 0,1 0 0,0 0-1,0 0 1,-1-1 0,1 1 0,0 0 0,0 0 0,0 0 0,0-1 0,-1 1-1,1 0 1,0 0 0,0-1 0,0 1 0,0 0 0,0 0 0,0-1-1,0 1 1,-1 0 0,1 0 0,0-1 0,0 1 0,0 0 0,0-1 0,0 1-1,0 0 1,0 0 0,0-1 0,1 1 0,-1 0 0,0 0 0,0-1-1,0 1 1,0 0 0,0 0 0,0-1 0,1 1 0,3-1-126,78 2-332,112-4 576,-164 0-32,-1-1 0,0-1 0,0-2 0,50-18 0,142-83 37,-182 85-102,-2-1-1,0-2 0,-2-2 0,-1-1 1,32-35-1,-13 5 48,-3-3 1,-3-1 0,54-94-1,-81 119 82,29-76 0,-39 87-19,9-42-1,-16 57-122,-1-1 0,0 0 0,-1 1 0,-1-1 1,-2-22-1,2 34-9,0 1 1,0 0 0,0 0-1,0-1 1,0 1 0,0 0-1,0 0 1,0-1 0,0 1-1,0 0 1,0 0 0,0-1-1,0 1 1,0 0 0,0 0-1,0 0 1,-1-1 0,1 1 0,0 0-1,0 0 1,0 0 0,0-1-1,-1 1 1,1 0 0,0 0-1,0 0 1,0 0 0,-1 0-1,1 0 1,0-1 0,-1 1-1,-5 5-169,-5 10-101,-75 141 170,54-94 130,3 1-1,3 1 0,2 1 1,-15 72-1,31-103-38,2-1-1,-4 53 1,9-70 25,1 1 0,0-1-1,2 0 1,0 1 0,1-1 0,0 0 0,9 24-1,-10-35 10,1 1 0,0-1 0,0 1-1,0-1 1,1 0 0,-1 0-1,1 0 1,0-1 0,1 1 0,6 4-1,-8-6 15,0-1-1,1 0 1,-1 0 0,1 0-1,-1-1 1,1 1-1,0-1 1,-1 0-1,1 0 1,0 0-1,0 0 1,0-1-1,0 1 1,0-1-1,0 0 1,0 0 0,6-2-1,5-2-1,0-1 0,-1-1-1,0-1 1,0 0 0,0 0-1,19-16 1,-5 1 28,0 0 1,-2-2-1,35-40 1,55-88-48,-104 135 9,-1 0 0,0 0 0,-1-1 0,-1-1-1,0 0 1,7-25 0,-16 42 11,2-7-13,-2 8-24,0 1 0,0 0 0,0 0 0,0 0 0,0 0 0,0-1 0,0 1 0,0 0 0,0 0 0,0 0 0,0-1 0,0 1 0,0 0 0,0 0 0,0 0 0,0-1 0,0 1 0,0 0 0,0 0 0,0 0 0,0 0 0,-1-1 0,1 1 0,0 0 0,0 0 0,0 0-1,0 0 1,0 0 0,-1-1 0,1 1 0,0 0 0,0 0 0,0 0 0,0 0 0,-1 0 0,1 0 0,0 0 0,0 0 0,-1 0 0,1 0 2,-1 1 0,1-1-1,-1 1 1,1-1 0,-1 1 0,1 0 0,0-1-1,-1 1 1,1 0 0,0-1 0,-1 1 0,1 0-1,0-1 1,0 1 0,0 0 0,0 0 0,0 1-1,-3 20-120,2-18 102,-1 21-56,3 41 0,1-18 141,-2-9-65,2 87-6,0-108 20,0-1 0,1 1 0,1-1 0,12 33 0,-14-45-15,0 0 1,1-1-1,-1 1 1,1-1-1,0 1 1,1-1-1,-1 0 1,1 0-1,0 0 0,0-1 1,0 1-1,8 4 1,-5-4 26,0 0 0,0-1 0,1 0 0,-1-1 0,1 0 0,-1 0 0,1 0-1,9 0 1,-5-1 10,0-1 0,-1 0 0,1 0 0,0-1 0,-1-1-1,1 0 1,-1-1 0,0 0 0,1-1 0,-1 0 0,19-10-1,-16 6-13,0 0-1,-1-1 0,0-1 1,-1 0-1,1 0 0,17-21 0,-19 15 8,-1 0 0,0 0 0,-2-1 0,0 0 0,0 0 0,5-22 0,-12 37-31,-1 0 0,1 0 0,-1 1 0,0-1 0,1 0 0,-1 0 0,0 0 0,0 0 0,0 0 0,0 0 0,-1 0 0,1 0 0,0 0 0,-1 0 0,0-2 0,1 4-2,-1-1 0,1 1 0,0 0 0,0-1 0,0 1 0,-1 0 0,1-1 0,0 1 1,0 0-1,-1-1 0,1 1 0,0 0 0,-1 0 0,1 0 0,0-1 0,-1 1 0,1 0 0,-1 0 0,1 0 1,0 0-1,-1 0 0,1-1 0,-1 1 0,1 0 0,0 0 0,-1 0 0,1 0 0,-1 0 0,1 0 0,0 0 1,-1 0-1,1 1 0,-1-1 0,1 0 0,0 0 0,-1 0 0,1 0 0,0 0 0,-1 1 0,1-1 0,0 0 1,-1 0-1,1 1 0,-1-1 0,-13 15-232,-1 3 219,2 1-1,0 1 0,1 0 1,1 1-1,1 0 0,1 1 1,-13 44-1,22-63 32,-1-1 0,0 1 1,1-1-1,0 1 0,0-1 0,0 1 0,0 0 1,0-1-1,0 1 0,1-1 0,-1 1 0,1-1 1,1 5-1,-1-6-13,0 1 0,0 0 0,0-1-1,1 1 1,-1 0 0,0-1 0,1 1 0,-1-1 0,1 0 0,-1 0 0,1 1 0,0-1 0,0 0 0,-1-1 0,1 1 0,0 0 0,0 0-1,4 0 1,0 0 39,-1 0-1,1 0 1,0-1-1,0 0 1,0 0-1,0-1 1,0 1-1,-1-1 1,11-3-1,6-3 28,24-11 0,-38 15-61,139-66 228,-123 55-202,0-1 0,-1-1 0,40-36 0,34-52-189,-93 99 142,1-1 0,0 0 0,0 1 0,0 0 0,1 0 0,0 1 0,10-7 0,-16 11 19,1 0 0,0 0 0,-1-1 1,1 1-1,0 0 0,-1 0 0,1 0 0,0 0 0,-1 0 0,1 0 1,0 0-1,-1 0 0,1 0 0,0 0 0,-1 1 0,1-1 0,0 0 1,-1 0-1,1 0 0,0 1 0,-1-1 0,1 0 0,-1 1 0,1-1 1,-1 1-1,1-1 0,-1 1 0,1-1 0,-1 1 0,1-1 0,-1 1 0,1-1 1,-1 2-1,9 21 13,-9-21-14,4 14-4,-1 0 1,-1 0-1,-1-1 0,0 1 0,-1 0 0,-2 17 0,0-20-17,0 0-1,0-1 1,-2 1 0,1 0 0,-1-1 0,-1 0-1,-12 23 1,8-21 50,0 0 1,0 0-1,-2 0 0,1-1 1,-2-1-1,-13 13 0,20-22-8,1 0-1,-1 1 0,0-2 1,0 1-1,0 0 0,-1-1 0,1 0 1,-1 0-1,1-1 0,-1 0 1,1 0-1,-1 0 0,0 0 0,1-1 1,-1 0-1,0 0 0,0-1 1,1 1-1,-1-1 0,0 0 0,1-1 1,-6-2-1,-5-2 11,0-1 0,0-1 0,1 0 0,0-2 1,-20-15-1,30 20-410,7 3 237,13 5 179,-7-2-76,209 22-68,-199-20 157,0-1 0,1-1 0,-1-1-1,0 0 1,1-1 0,-1-1 0,0-1 0,0-1-1,0 0 1,-1-1 0,28-12 0,-3-5-15,-2-1 1,75-57-1,-86 56-114,-8 7 65,43-29 1,-62 44 15,0 1 0,0 0 0,0 0 0,0 0 0,1 0 0,-1 0 0,0 1 0,3-1 0,-5 1-6,1 0-1,0 0 1,-1 0-1,1 0 1,0 0-1,0 1 1,-1-1-1,1 0 1,-1 1 0,1-1-1,0 0 1,-1 1-1,1-1 1,-1 1-1,1-1 1,-1 1-1,1-1 1,-1 1-1,1-1 1,-1 1-1,1 0 1,-1-1-1,0 1 1,1 0-1,-1-1 1,0 1 0,1 1-1,0 2-21,0 0 0,0 1 0,-1-1 0,1 0 0,-1 1-1,0-1 1,0 1 0,0-1 0,-1 0 0,1 1 0,-1-1 0,-2 5 0,0 3 4,-1-1 0,0 1 0,-9 14 0,-2 0 2,-20 25 0,17-26 18,-30 38 147,43-57-97,0-1 1,0 0-1,0 0 1,-1-1-1,0 0 1,1 0-1,-2 0 1,-11 6-1,16-10-34,0 0 0,0 1-1,0-1 1,0 0 0,0 0 0,0 0 0,0 0 0,0-1-1,0 1 1,0 0 0,0-1 0,0 1 0,0-1-1,0 0 1,1 0 0,-1 0 0,0 0 0,0 0-1,1 0 1,-1 0 0,1 0 0,-1-1 0,1 1 0,-1-1-1,1 1 1,0-1 0,0 1 0,-1-1 0,1 0-1,1 1 1,-1-1 0,0 0 0,0 0 0,1 0-1,-1 0 1,1 0 0,-1 0 0,1-2 0,0 3-23,0 0 0,1 0 1,-1 1-1,0-1 0,1 0 1,-1 1-1,1-1 0,-1 0 0,1 1 1,-1-1-1,1 1 0,-1-1 1,1 1-1,0-1 0,-1 1 1,1-1-1,0 1 0,-1 0 1,1-1-1,0 1 0,0 0 1,-1 0-1,1-1 0,0 1 1,1 0-1,26-5-203,222 4-176,-119 3-1586,-112-2 51,25 3-1,-38-2 566,0 0-1,0 1 0,0 0 1,8 3-1,-7-1-3121,-4 4 1542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2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11 100 7968,'-10'-27'3616,"24"19"-3136,-4 4 1984,10 1-1440,37-6 2399,15 0-1919,38-4 576,5 8-1216,23-7-352,-8 8-320,18-1-512,-18 5 192,-15 5-2880,-19 4 1664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3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456 60 4992,'-1'0'160,"1"0"0,0-1 0,0 1 0,0 0 1,-1 0-1,1 0 0,0-1 0,0 1 0,0 0 0,0-1 1,-1 1-1,1 0 0,0 0 0,0-1 0,0 1 0,0 0 1,0-1-1,0 1 0,0 0 0,0 0 0,0-1 0,0 1 0,0 0 1,0-1-1,0 1 0,0 0 0,0-1 0,0 1 0,0 0 1,1 0-1,-1-1 0,0 1 0,0 0 0,0 0 0,0-1 1,1 1-1,-1 0 0,0 0 0,0-1 0,0 1 0,1 0 0,-1-1 1,13-9 7330,-13 10-7356,0 0-1,0 0 1,1-1 0,-1 1 0,0 0-1,0 0 1,0 0 0,1 0-1,-1-1 1,0 1 0,0 0-1,0 0 1,1 0 0,-1 0 0,0 0-1,0 0 1,1 0 0,-1 0-1,0 0 1,0 0 0,1 0-1,-1 0 1,0 0 0,0 0 0,1 0-1,-1 0 1,0 0 0,0 0-1,1 0 1,-1 0 0,0 9 2199,-1 7-2129,-14 210 1160,8-169-1102,-14 57 0,15-92-145,0 0 1,-2-1-1,0 0 1,-1 0 0,-20 32-1,26-48-78,0-1 0,0 1 0,0-1 0,0 0 0,-1 0 0,0 0 0,1-1 0,-2 1 0,1-1 0,0 0 0,0 0 0,-1-1 0,-8 5 0,5-5 14,1 0-1,-1 0 1,1-1-1,-1 0 1,0 0-1,1 0 1,-1-1 0,0-1-1,1 1 1,-1-1-1,1-1 1,-1 1-1,1-1 1,-1 0 0,1-1-1,0 0 1,0 0-1,0-1 1,0 1-1,1-2 1,0 1-1,-9-8 1,5 3-41,0 0 0,1-1-1,0-1 1,1 1 0,0-1 0,1-1 0,0 1-1,1-1 1,-6-15 0,2-3-29,1-1 0,2 0 0,1 0 0,1 0 0,2-1 0,1 1 0,2-1 0,4-47 0,-3 73 14,0 1-1,1-1 1,-1 1-1,1-1 1,0 1 0,0 0-1,0 0 1,1 0-1,0 0 1,0 0 0,0 1-1,1-1 1,0 1-1,-1 0 1,1 0 0,1 0-1,-1 0 1,1 1-1,6-4 1,5-2-9,0 0-1,0 2 1,1 0-1,0 1 1,1 1-1,23-4 1,109-10-65,-144 18 67,165-8 136,-56 4 60,-2 5-12,-50 1-104,11 1-39,-37 0-515,69-5 0,-104 2 195,11-1-1355,-9-1-1987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31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61 6880,'-10'-4'2487,"4"1"663,6 3-3033,0 0 0,0-1 0,0 1 0,0 0 0,0 0 1,0-1-1,0 1 0,0 0 0,0 0 0,0 0 0,0-1 1,0 1-1,0 0 0,0 0 0,0 0 0,0-1 0,1 1 1,-1 0-1,0 0 0,0 0 0,0-1 0,0 1 0,0 0 1,1 0-1,-1 0 0,0 0 0,0-1 0,0 1 0,1 0 1,2-3 987,-1 1-684,0 0 0,0 0 1,1-1-1,-1 2 0,1-1 0,-1 0 0,1 0 0,0 1 1,5-3-1,9-2 687,-8 2-700,0 1-1,0 0 1,0 1 0,15-2-1,-19 3-219,0 0-1,1 1 0,-1 0 0,1 0 1,-1 1-1,1-1 0,9 4 0,-13-3-101,1 0-1,-1 0 0,0 0 1,0 0-1,0 1 0,1-1 1,-1 1-1,-1 0 1,1-1-1,0 1 0,0 0 1,-1 0-1,1 0 0,-1 0 1,1 0-1,-1 1 0,0-1 1,0 0-1,0 1 0,1 2 1,2 11 182,-1 0-1,-1 0 1,0 0 0,0 20 0,-1-8-103,0 60-30,0 9-96,0-81-149,1 0 0,1 1-1,8 27 1,-3-25-1451,-8-19 1330,1 1-1,-1 0 1,0-1 0,1 1 0,-1 0-1,0-1 1,1 1 0,-1-1 0,1 1-1,-1-1 1,1 1 0,-1-1 0,1 1-1,-1-1 1,1 0 0,-1 1 0,1-1 0,-1 0-1,1 1 1,0-1 0,-1 0 0,2 1-1,8-8-3912,4-2 1345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32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828 0 9632,'-10'1'1276,"0"0"1,0 0-1,0 1 1,1 0 0,-1 1-1,-10 4 1,-55 27 2060,67-29-3109,-20 10 414,2 2 0,0 1 0,1 2 1,0 0-1,2 1 0,-35 41 1,27-25-236,-114 118 663,105-121-1524,-1-2 1,-2-1 0,-87 46 0,110-64-1265,15-8-1823,13-5 1098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32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13 6656,'0'-13'10005,"-1"13"-9767,1 0 0,0 1 1,-1-1-1,1 0 0,0 0 1,-1 0-1,1 0 0,0 1 0,-2 0 954,2-1-954,0 0 1,0 1-1,0-1 0,-1 0 0,1 1 1,0-1-1,0 1 0,-14 35 372,1 0 0,2 0 0,2 1-1,2 1 1,-5 53 0,11-83-520,1-1 0,-1 0 0,1 0 0,1 1 1,0-1-1,0 0 0,0 0 0,1 0 0,3 11 0,-4-17-61,-1 0 1,0 0-1,1 0 0,-1 0 0,1 0 1,-1 0-1,1-1 0,-1 1 0,1 0 0,0 0 1,-1-1-1,1 1 0,0 0 0,0-1 0,-1 1 1,1 0-1,0-1 0,0 1 0,0-1 1,0 0-1,0 1 0,0-1 0,0 0 0,0 1 1,0-1-1,0 0 0,0 0 0,0 0 1,0 0-1,0 0 0,0 0 0,0 0 0,0 0 1,0 0-1,0-1 0,1 1 0,1-2 10,0 1 0,-1 0 0,1-1-1,0 1 1,-1-1 0,0 0 0,1 0 0,-1 0-1,0 0 1,0 0 0,3-4 0,7-14 41,0 0 1,-1-1-1,13-36 0,6-12-97,18-29 225,-39 87-273,-9 11 65,0 0 0,0 0-1,1 0 1,-1 0 0,0 0 0,0 0-1,0 0 1,1 0 0,-1 0-1,0 0 1,0 1 0,0-1 0,1 0-1,-1 0 1,0 0 0,0 0-1,0 0 1,0 0 0,1 0 0,-1 0-1,0 0 1,0 1 0,0-1-1,0 0 1,0 0 0,1 0 0,-1 0-1,0 1 1,0-1 0,0 0 0,0 0-1,0 0 1,0 0 0,0 1-1,0-1 1,0 0 0,2 5 27,-1 1-1,0-1 1,0 1 0,0 5-1,0 36 243,-1 0-1,-2 0 0,-3 0 0,-15 70 0,-65 187 279,72-268-468,-1-1-1,-24 46 0,35-75-39,-1 0-1,0-1 0,0 1 1,0-1-1,-7 7 1,10-11-17,-1 1 1,0 0-1,-1-1 1,1 1-1,0-1 1,0 0-1,0 0 1,-1 0-1,1 0 1,-1 0-1,1 0 1,-1-1-1,1 1 1,-1-1-1,1 0 1,-6 1-1,4-2-33,0 0 0,0 0 0,0 0 0,1 0 0,-1-1 0,0 0 0,1 1 0,-1-1 0,1 0 0,-1-1 0,1 1 0,0-1 0,0 1 0,0-1 0,0 0 0,1 0 0,-1 0 0,-2-5 0,0 0-5,0 0 0,1 0 1,-1-1-1,1 0 0,1 0 0,-4-14 0,6 19 9,0 1 0,1-1 0,-1 0 0,1 0 0,0 0 0,0 0 0,0 1 0,0-1 0,1 0 0,0 0 0,-1 0 0,1 1 0,1-1 0,-1 0 0,1 1 0,-1-1 0,1 1 0,0 0 0,3-5 0,0 3 5,0 0 0,0 0 0,0 1 0,0-1 0,1 1 0,0 0 0,0 1 0,0-1 0,11-3 0,6-1-93,0 1-1,1 1 1,0 1 0,47-3-1,-25 3-760,64-12-11693,-72 8 8939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33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46 4384,'-5'-1'1299,"0"0"-1,0 0 1,0 1 0,0 0-1,-5 0 1,5 0 166,0 0 0,0 0-1,1-1 1,-1 0 0,-9-2 0,3 4 2039,15-1-1547,129-8 80,129-6-533,-160 14-976,-45 1-315,-35-1-262,0 2 0,-1 0-1,24 6 1,-30-7-562,-12-3-2031,-7-3-1721,-22-14-4954,19 14 7003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34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8640,'-21'0'2784,"27"4"1041,6 0-1491,11 0 303,28-1 0,65-6 1131,3 1-1487,103 18-700,-75 2-4538,-140-17 2100,5 1-4025,-6-2 2354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2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10 112 3488,'0'-2'75,"0"2"16,-1-1 1,1 0-1,0 1 0,0-1 1,0 1-1,0-1 1,-1 0-1,1 1 0,0-1 1,-1 1-1,1-1 0,0 1 1,-1-1-1,1 1 1,-1-1-1,1 1 0,-1-1 1,1 1-1,-1 0 0,1-1 1,-2 0-1,2-1 640,-1-1 0,1 1-1,0-1 1,0 1 0,0-1-1,1 1 1,-1-1 0,0 1 0,2-4-1,1-22 2144,-2 26-2762,-1 0 0,0 0 0,1 0 0,-1 1 0,1-1 0,0 0-1,-1 0 1,1 0 0,0 1 0,0-1 0,0 1 0,0-1 0,1 0 0,-1 1 0,0 0 0,1-1 0,-1 1-1,1 0 1,-1 0 0,1 0 0,-1 0 0,4-2 0,-3 3-47,-1-1 0,0 0 1,1 1-1,-1-1 0,1 1 1,-1-1-1,1 1 0,0 0 0,-1 0 1,1 0-1,-1 0 0,1 0 0,-1 0 1,1 0-1,-1 0 0,1 1 1,-1-1-1,1 1 0,-1-1 0,1 1 1,-1-1-1,1 1 0,-1 0 0,0 0 1,1 0-1,-1 0 0,0 0 1,0 0-1,0 0 0,2 1 0,10 17 594,-1 0 0,17 34 0,-19-31-184,2-1 1,22 31-1,-28-45-480,0-1 1,0 1-1,1-1 1,0-1-1,1 1 1,-1-1-1,9 4 1,-13-8 24,27-14-21838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3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16 739 5888,'-16'-5'13883,"24"-7"-10360,20-31-3815,95-115 1027,63-76 269,-64 110-469,-98 103-249,0 2 0,1 0 0,43-23 1,-66 41-209,0 0 1,1 0 0,-1 0 0,0 0-1,0 1 1,0-1 0,4 0 0,-5 1-68,-1 0 0,0 0 0,1 0 0,-1 0 0,0 0 0,0 0 0,1 0 0,-1 0 1,0 0-1,1 0 0,-1 0 0,0 1 0,0-1 0,1 0 0,-1 0 0,0 0 0,0 0 0,1 1 0,-1-1 1,0 0-1,0 0 0,0 0 0,1 1 0,-1-1 0,0 1 0,0 0 0,1 0 0,-1-1 0,0 1 0,0 0 0,0 0 0,0-1 0,0 1 0,0 0 0,0 0 0,-1-1 0,1 1 0,0 0 0,-1 1-1,-4 12 172,-2 1-1,-13 22 0,-8 17 6,-47 142 112,61-158-225,10-28-78,1-1-1,0 1 1,0 0 0,1 0-1,-3 18 1,7-21 106,3-12-18,30-57 156,-16 36-224,1 1-1,1 1 0,1 0 0,1 2 1,42-32-1,142-81-153,-119 81 222,-65 40-38,3-4-45,49-22 0,-73 39 15,0 0 1,1 0-1,-1 0 1,0 1-1,0-1 1,0 1-1,1 0 1,-1-1-1,0 1 1,0 0-1,4 1 1,-5-1-7,0 0 1,0 0 0,0 1-1,0-1 1,0 1 0,-1-1-1,1 1 1,0-1 0,0 1-1,0 0 1,0-1 0,-1 1-1,1 0 1,0 0-1,-1 0 1,1-1 0,0 1-1,-1 0 1,1 0 0,-1 0-1,1 0 1,-1 0 0,0 0-1,1 0 1,-1 2-1,1 1 51,0 1-1,-1 0 0,0-1 0,1 1 0,-2-1 0,1 1 0,0 0 0,-3 6 0,-12 38 60,1-4-13,4 9-53,2 0-1,3 0 0,2 0 1,5 74-1,2-98 7,0-1 0,2 1 0,17 52 0,-18-70-88,1 0-1,0-1 1,0 0-1,1 0 1,16 19-1,-21-28-85,-1 0-1,1-1 1,0 1 0,-1-1-1,1 0 1,0 1-1,0-1 1,0 0-1,3 1 1,-2-1-400,-1 0-1,0-1 1,0 1 0,1-1-1,-1 0 1,0 0 0,1 0-1,2 0 1,0-1-967,0 0 1,-1 0-1,1 0 1,-1-1-1,1 1 1,-1-1-1,1-1 1,5-3-1,18-11-3553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42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613 1 3072,'-1'1'1211,"16"7"10442,-15-6-11377,0 0 0,-1 0 0,1 0 0,-1 0 1,1 0-1,-1 0 0,0-1 0,0 1 1,0 0-1,0 0 0,0-1 0,-2 3 0,-19 20 253,9-10-179,-3 3 65,-1 0 0,-33 25 1,26-23-31,-32 33 0,20-11 32,2 3 0,2 0 1,-37 68-1,35-46 42,3 2-1,-37 123 1,-20 193 752,76-298-908,3 0 1,5 112 0,32 167 240,-23-328-478,2 0 0,1-1-1,24 68 1,-26-88-351,1-1-1,1 0 1,0 0-1,1-1 1,0 0-1,1 0 1,1-1 0,0-1-1,1 0 1,0 0-1,16 11 1,10 2-1070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43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605 870 3904,'1'-1'445,"1"-1"1,-1 1-1,0-1 0,1 0 1,-1 1-1,0-1 0,0 0 1,0 0-1,0 0 0,0 0 1,-1 0-1,1 0 0,-1 0 1,1 0-1,-1 0 0,0 0 1,0 0-1,1 0 0,-1 0 1,-1 0-1,1 0 0,0 0 1,0 0-1,-1 0 1,0-3-1,-1 1-19,1 0 0,-1 0 0,0 0 1,0 0-1,0 0 0,0 0 0,-1 1 0,0-1 1,0 1-1,0-1 0,0 1 0,-5-4 0,-1 1-147,-2 0 0,1 1-1,0 0 1,-1 0-1,0 1 1,0 0 0,0 1-1,-1 0 1,1 1 0,-1 1-1,-22-1 1,3 2-6,-1 1 1,1 2-1,-37 7 1,48-6-190,1 1 1,0 0 0,0 1 0,0 2 0,0-1 0,1 2-1,1 1 1,-1 0 0,2 1 0,-25 21 0,37-28-41,-1 1 0,1-1 0,0 1 0,1 0 0,-1 1 0,1-1 0,-5 12 0,7-15-21,0 1 0,0 0 0,0 0 0,0 0 1,1 0-1,-1 0 0,1 0 0,0 0 0,0 0 0,0 0 0,0 0 0,0 0 0,1 0 0,-1 0 1,1 0-1,0 0 0,2 5 0,-2-6-6,1 1-1,-1-1 1,1 0 0,0 0 0,0 0-1,0 0 1,1 0 0,-1 0 0,0-1-1,1 1 1,-1-1 0,1 1 0,-1-1-1,1 0 1,-1 0 0,1 0 0,4 0 0,4 1 83,-1 0 1,1-1-1,14-1 1,9-1 78,0-1 1,1-2-1,-1-1 1,0-2 0,60-21-1,-75 21-148,1-1 0,-2-1-1,1 0 1,-2-2 0,1 0-1,19-17 1,-25 17 19,0 0 0,-1 0 1,-1-2-1,0 1 0,0-1 0,-1-1 0,-1 1 1,11-27-1,3-12 256,26-103 1,-43 132-265,-1 0 0,-1 0-1,-1 0 1,-1-1 0,-4-40 0,3 62-48,-1-15-57,0 1 1,-2 0-1,0 0 0,-10-31 0,4 24-99,-23-43 1,26 57 85,0-1 0,-1 1 1,0 0-1,0 1 1,-1-1-1,0 2 0,-12-11 1,10 12-87,0 0 0,0 1 0,-1-1 0,0 2 1,0 0-1,0 0 0,0 1 0,0 0 0,-1 1 0,-14-1 1,19 2-290,0 1 1,0 0 0,0 0-1,0 1 1,0-1 0,0 2 0,0-1-1,0 1 1,0 0 0,0 0-1,1 1 1,-1 0 0,1 0 0,0 0-1,0 1 1,0 0 0,0 0-1,-8 9 1,-3 8-1929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45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57 345 5152,'-3'0'849,"-1"0"1,0 1 0,1-1-1,-1 1 1,1-1 0,-6 3-1,-4 1 2046,13-4-2801,0 0-1,-1 0 0,1 0 0,-1 0 1,1 1-1,0-1 0,-1 0 1,1 0-1,0 0 0,-1 0 1,1 0-1,-1 0 0,1 0 0,0 0 1,-1 0-1,1 0 0,0 0 1,-1 0-1,1-1 0,-1 1 1,1 0-1,0 0 0,-1 0 0,1 0 1,0-1-1,-1 1 0,1 0 1,0 0-1,-1-1 0,1 1 1,0 0-1,0 0 0,-1-1 0,1 1 1,0 0-1,0-1 0,0 1 1,-1 0-1,1-1 0,0 1 1,0-1-1,0 1 0,0 0 0,0-1 1,0 1-1,0 0 0,0-1 1,0 1-1,0-1 0,0 1 1,0 0-1,0-1 0,0 1 1,0-1-1,0 1 0,0 0 0,1-1 1,-1 1-1,0 0 0,0-1 1,1 1-1,0-4 26,0 1 0,0 0 0,1 0 0,0-1 0,0 1 1,4-5-1,10-8 105,0 0 1,1 2-1,1 0 1,0 1-1,1 0 1,37-17-1,131-46 825,-185 75-1035,24-9 253,27-8 490,-52 17-736,0 1 0,0 0 0,-1 0 0,1-1 0,0 1 1,0 0-1,0 0 0,0 0 0,0 0 0,0 0 0,-1 0 0,1 0 0,0 0 0,0 1 0,0-1 0,0 0 0,0 0 0,-1 1 0,1-1 0,0 1 0,0-1 0,-1 0 0,1 1 0,0-1 0,-1 1 0,1 0 1,0-1-1,-1 1 0,1 0 0,-1-1 0,1 1 0,-1 0 0,1-1 0,-1 1 0,1 0 0,-1 0 0,0 0 0,1 0 0,-1-1 0,0 3 0,1 3 97,0 0-1,-1-1 1,0 1-1,-1 12 1,1-15-75,-9 75 399,-2 29-148,10-83-322,-1 8 30,2 46-1,1-68 31,0 0 0,1-1 1,0 1-1,0-1 0,1 1 1,1-1-1,-1 0 0,1 0 1,7 10-1,-10-17 5,1 0 0,-1 1 1,1-1-1,0 0 0,0 0 0,0 0 0,0 0 0,0-1 0,1 1 0,-1 0 1,0-1-1,1 0 0,-1 1 0,1-1 0,0 0 0,-1-1 0,4 2 1,-3-2-12,-1 0 0,1 0 0,-1 0 0,0 0 0,1 0 0,-1 0 0,0-1 0,1 1 0,-1-1 0,0 0 0,0 0 0,1 0 1,-1 0-1,0 0 0,0 0 0,0 0 0,0-1 0,0 1 0,0-1 0,2-3 0,8-10 87,-1 0-1,-1 0 1,0-1 0,-1 0-1,-1-1 1,8-21-1,-1 3-4,1-2-106,2 1 0,2 1 0,1 1 0,1 1 0,2 1 0,1 1 0,54-51 0,-56 60-54,31-26 13,-49 45 69,0-1 0,1 1-1,-1-1 1,1 2 0,0-1-1,-1 1 1,1-1-1,12-1 1,-15 3-17,0 1-1,0 0 1,1 0-1,-1 1 1,0-1 0,0 0-1,1 1 1,-1 0-1,0 0 1,0 0 0,0 0-1,0 0 1,0 1-1,0-1 1,-1 1 0,1 0-1,0 0 1,3 3-1,4 5 129,-1-1-1,0 2 0,9 13 0,-1-1-87,1 0 20,17 18-82,-34-40-252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4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25 7648,'-20'-3'2453,"19"3"-2329,1 0 0,-1 0 0,1 0 0,-1 0 0,1 0 0,-1 0 0,1 0 0,-1 0 0,1 0 0,0-1 0,-1 1 0,1 0 0,-1 0 0,1 0 0,-1-1 0,1 1 0,0 0 0,-1 0 0,1-1 0,-1 1 0,1 0 0,3-8 6182,45 0-2370,-28 6-3172,0 1 1,0 1-1,23 3 0,-34-2-510,0 1 1,0 0-1,-1 1 0,1 0 1,0 0-1,-1 1 0,0 0 0,0 0 1,12 10-1,-10-7-112,-1 2-1,0 0 0,-1 0 1,1 0-1,-2 1 0,0 0 1,0 1-1,9 18 1,-3-2-222,-2 1 1,11 43 0,-20-61-232,3 13-2132,-5-23 2273,0 1 1,0-1-1,0 0 1,0 0-1,0 1 1,0-1 0,1 0-1,-1 0 1,0 1-1,0-1 1,0 0-1,1 0 1,-1 0-1,0 1 1,0-1-1,1 0 1,-1 0-1,0 0 1,0 0-1,1 0 1,-1 0 0,0 1-1,0-1 1,1 0-1,0 0-278,-1-1 0,1 1 0,-1 0 0,1 0 0,-1 0 0,1-1 0,0 1 0,-1 0 0,14-18-9307,0 1 5627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46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610 1 12128,'-2'0'443,"0"0"0,-1 0 0,1 0 0,0 0 1,-1 0-1,1 1 0,0-1 0,0 1 1,-1-1-1,1 1 0,0 0 0,0 0 0,0 0 1,0 0-1,0 0 0,0 0 0,0 1 0,-2 1 1,-87 58 4996,-27 19-3809,-85 87-1694,139-107-3001,2 1-4171,44-47-258,8-5 2336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47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14 3552,'-5'-1'1021,"0"0"0,0 0 1,-1 0-1,1 1 0,-10 0 0,-3 1 4820,32-1 2475,3 1-6331,31 1-1481,295 3 1410,210-10-789,-543 4-1114,753-10 400,-343 10-92,-220 2-6622,-180 0 1284,-5 7 1596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50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261 642 3648,'11'1'1391,"-1"0"-1,17 4 1,-17-3 63,0 0-1,21-5 8008,-43 0-5965,3 2-3906,-82 8 2303,73-6-1845,-1 2 0,1 1 0,-1 0 0,1 1 0,1 1 0,-1 0 0,1 2 0,0 0 0,-28 18 0,42-23-69,0-1 1,0 1-1,0-1 0,0 1 0,0 0 1,1 0-1,0 1 0,-1-1 0,1 0 1,-2 6-1,4-8 28,-1 0 0,1 0 0,-1 0 0,1 0 0,0 0 0,0 0 0,-1 1 0,1-1 1,0 0-1,0 0 0,0 0 0,0 0 0,0 0 0,1 0 0,-1 0 0,0 1 0,0-1 0,1 0 0,-1 0 1,1 0-1,-1 0 0,1 0 0,-1 0 0,1 0 0,0 0 0,-1-1 0,1 1 0,0 0 0,0 0 0,0 0 0,-1-1 1,1 1-1,0 0 0,0-1 0,0 1 0,0-1 0,0 1 0,2 0 0,5 1 86,0 0 0,-1 0 0,1-1 0,0 1 0,0-2 0,0 1 0,0-1-1,0 0 1,15-3 0,3-2 16,40-13 0,-55 15-107,0 0 0,0-1 0,0 0 0,-1-1 0,1-1-1,-1 1 1,0-2 0,-1 1 0,0-1 0,17-16 0,-17 10-26,0 1-1,0-1 1,-2-1 0,1 1-1,-2-1 1,0-1 0,0 1-1,-2-1 1,0 0 0,4-23-1,-1-19-112,2-81-1,-9 129 132,1-14 78,-2 1 1,0-1-1,-1 0 1,-9-40 0,9 55-60,0-1 0,-1 1 0,0 0 0,0 0 0,-1 0 0,1 0 0,-2 1 0,1 0 0,-1-1 0,0 2 0,-1-1 0,0 1 0,0-1 0,0 1 0,0 1 0,-1 0 0,-11-7 0,6 5-146,0 1 0,0 0-1,-1 1 1,0 1 0,0 0-1,0 1 1,0 0 0,0 1-1,-1 0 1,1 1 0,-1 1-1,1 0 1,-1 1 0,1 0-1,-1 1 1,-23 7 0,32-7-101,1-1 1,-1 1 0,1 1 0,-1-1 0,1 1 0,0-1 0,0 1 0,0 0-1,0 1 1,0-1 0,1 1 0,0-1 0,-5 8 0,-10 23-1213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3:5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58 3904,'-12'-7'1253,"12"6"-1124,0 1 0,-1-1-1,1 1 1,-1-1 0,1 1-1,0-1 1,0 1-1,-1-1 1,1 0 0,0 1-1,0-1 1,0 1 0,0-1-1,0 0 1,0 1 0,0-1-1,0 0 1,0 1 0,0-1-1,0 1 1,0-1 0,0 0-1,0-9 3116,0 10-3022,0-1 1,0 1 0,0 0 0,-1-1 0,1 1-1,0-1 1,0 1 0,-1 0 0,1-1-1,0 1 1,0 0 0,-1-1 0,1 1 0,0 0-1,-1 0 1,1-1 0,0 1 0,-1 0-1,1 0 1,-1-1 0,1 1 0,0 0 0,-1 0-1,1 0 1,-1 0 0,1 0 0,-1 0 0,1 0-1,-1 0 1,0 0-8,0 0-1,-1 1 1,1-1-1,0 0 1,0 1-1,0 0 1,0-1-1,0 1 1,0-1-1,0 1 1,-1 1 0,-4 5-116,0 1 0,-8 10 1,9-10 535,-1 0-503,-8 10 248,-16 29 0,26-41-282,1 0 0,0 0 0,1 1 0,0-1 0,0 1 0,0-1 0,1 1 0,0 0 0,-1 9 0,2-14-46,0 1 0,1-1 0,-1 1-1,0-1 1,1 0 0,-1 0 0,1 1-1,0-1 1,-1 0 0,1 0 0,0 0-1,1 0 1,-1 1 0,0-2 0,0 1-1,1 0 1,2 2 0,-2-1 27,1-1 0,0 0 0,0-1 0,0 1 0,0 0 0,0-1 0,0 0 0,0 0 0,1 0 0,5 2 0,1-2 33,-1 0-1,0-1 1,1 0-1,-1 0 1,1-1-1,-1 0 1,16-5 0,-13 3-74,0-2 0,-1 1 1,0-1-1,0-1 1,0 0-1,-1 0 1,1-1-1,12-12 1,-5 2-74,-2-1 1,0 0-1,19-27 1,19-39 418,-53 81-371,1 1 1,-1 0 0,1-1 0,0 1 0,-1 0 0,1 0 0,0 0 0,4-3 0,-5 5-4,-1-1 1,1 1-1,-1 0 0,1 0 0,0-1 0,-1 1 0,1 0 1,0 0-1,-1 0 0,1 0 0,0 0 0,-1 0 1,1 0-1,0 0 0,-1 0 0,1 0 0,0 0 0,-1 1 1,1-1-1,0 0 0,-1 0 0,1 1 0,0-1 0,-1 0 1,1 1-1,-1-1 0,1 0 0,-1 1 0,1-1 1,-1 1-1,1-1 0,-1 1 0,0-1 0,1 1 0,-1 0 1,0-1-1,1 1 0,-1 0 0,3 4 38,-1 1 0,-1-1 0,1 0 0,-1 0-1,0 1 1,0-1 0,0 1 0,-1-1 0,0 1 0,0-1 0,0 1 0,-2 6-1,1 6-2,-3 41 109,-20 103 0,-30 54 258,42-175-261,-2-1 0,-19 39 0,26-63-92,-2-1-1,1-1 1,-2 1 0,0-1-1,-1-1 1,0 0 0,-24 21-1,23-24-34,-1 0 0,0-1 0,-20 10 0,30-18-41,0 1-1,0-1 0,0 0 1,0 0-1,-1 0 0,1 0 1,0 0-1,-1-1 0,1 0 0,0 1 1,-1-1-1,1-1 0,0 1 1,-1 0-1,1-1 0,-1 1 1,-4-3-1,5 2 8,1-1 0,0 1 0,0-1 0,0 1-1,0-1 1,0 0 0,0 1 0,0-1 0,1 0 0,-1 0 0,1-1 0,-1 1 0,1 0 0,0 0 0,0-1 0,0 1-1,0-1 1,0 1 0,1 0 0,-1-1 0,1 0 0,-1 1 0,1-1 0,0-3 0,0-7-3,1 0 1,1 0-1,-1 1 1,2-1 0,0 0-1,1 1 1,0 0-1,0 0 1,1 0-1,1 0 1,0 1 0,1 0-1,13-17 1,-1 3-2,2 2 1,0 0 0,2 2 0,42-33 0,-39 36 29,0 1 1,1 2 0,42-18-1,95-25-1117,-81 35-2623,23-9-4450,-47 16 4281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2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77 2816,'0'-9'1558,"0"6"-883,0 1-1,-1 0 1,1-1 0,0 1-1,1 0 1,-1-1-1,0 1 1,1 0-1,-1 0 1,1-1 0,0 1-1,-1 0 1,3-4-1,-2 4-121,0 0 0,-1 0 0,1 1 0,-1-1 0,1 0 0,-1 0 0,0 0 0,0 0 0,0 0 0,0 0 0,-1-2 0,1-2 854,-1 22 2917,-6 15-2956,-2 20-1482,6-19 239,1-14-3,0 1 0,2 33 0,2 86 84,-3-73-332,1-63-47,0 0 0,0 1-1,-1-1 1,1 0 0,-1 0 0,1 0 0,-1 0 0,0-1-1,0 1 1,-1 2 0,2-4-26,0 1-1,-1-1 0,1 0 1,0 1-1,0-1 1,-1 0-1,1 1 1,0-1-1,-1 0 1,1 0-1,0 1 0,-1-1 1,1 0-1,0 0 1,-1 0-1,1 1 1,0-1-1,-1 0 1,1 0-1,-1 0 0,0 0-244,0 0 0,1 0 0,-1-1 0,1 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1:3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29 264 3232,'-3'-6'681,"2"0"0,-1-1 0,1 0-1,0 1 1,0-1 0,0 0 0,1 1 0,2-13 0,-1 9 247,1 1 0,-2-1 0,1-11 0,-1 15-605,1 0 0,0 0 0,1 0 0,-1 0 0,1 0 0,0 0 0,0 1 0,1-1 0,0 1 0,0 0 0,0-1 1,0 1-1,1 1 0,0-1 0,6-5 0,-5 5-224,0 0 0,0 1 1,0-1-1,1 1 0,0 1 1,-1-1-1,2 1 0,-1 0 1,0 0-1,0 1 0,1 0 1,0 0-1,12-2 0,-14 4-54,0-1 0,1 1 1,-1 1-1,0-1 0,0 1 0,0 0 0,8 2 0,-10-2-1,0 1 1,0-1 0,0 0-1,0 1 1,-1 0-1,1 0 1,0 0 0,-1 0-1,0 0 1,1 0-1,-1 1 1,0-1 0,0 1-1,2 4 1,-1 0 45,1 0 1,-1 1 0,-1-1 0,1 1-1,-2 0 1,1 0 0,-1 0 0,0 0-1,0 0 1,-1 0 0,0 0 0,-1 0-1,0 0 1,0 0 0,-1 0 0,-4 13-1,-4 9 129,-1 0-1,-29 50 0,39-78-213,-11 20 125,-2 0 0,-17 22 0,30-43-123,-1 1 1,1-1 0,0 1-1,0-1 1,0 1 0,0 0 0,0 0-1,0 0 1,0-1 0,1 1-1,-1 0 1,0 3 0,1-4-2,1 0 1,-1 0 0,0 0-1,1 0 1,-1 0 0,1 0-1,-1 0 1,1 0 0,0 0-1,-1 0 1,1-1 0,0 1-1,0 0 1,-1 0 0,1-1-1,0 1 1,0 0 0,0-1-1,0 1 1,0-1 0,0 1-1,0-1 1,0 1 0,2-1-1,29 12 14,63 15 0,-57-18 21,38 15 1,-60-17-63,-6-4 94,-1 0 0,0 1-1,0 0 1,0 1-1,0 0 1,-1 0-1,13 10 1,-21-14-59,1 0 1,0 0 0,-1 0-1,1-1 1,0 1-1,-1 0 1,1 0-1,-1 0 1,0 0-1,1 0 1,-1 0 0,0 0-1,0 0 1,1 0-1,-1 1 1,0-1-1,0 0 1,0 0-1,0 0 1,0 0 0,-1 0-1,1 0 1,0 0-1,0 0 1,-1 0-1,1 0 1,-1 0 0,1 0-1,-1 0 1,1 0-1,-1 0 1,1 0-1,-1-1 1,0 1-1,1 0 1,-1 0 0,0-1-1,0 1 1,0 0-1,-1 0 1,-3 3 108,1-1 1,-1 0 0,0 0-1,-1 0 1,-9 3 0,-12 2-72,0-1 0,-1-1 0,0-2 1,1 0-1,-1-2 0,0-1 0,-1-2 1,1 0-1,-44-9 0,23 2-414,3 1-2320,18 1-4028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2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 8960,'-19'-30'4064,"10"27"-3520,4-1-288,10 8-256,-5-1-640,0 6 352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4 4384,'-4'-3'8310,"-4"11"-7442,-35 32 2044,-95 71 901,12-9-2405,-96 103-725,185-167-870,34-33-463,-1-1-1,1 1 0,0 0 1,0-1-1,0 1 0,-3 10 1,6-10-3297,5-1 1265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2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6656,'3'-1'12511,"4"0"-6146,3-1-4370,23-4-3937,-22 4 3615,162-18-681,-105 15-876,154-7-94,-151 15-566,-47 1-1874,-13 1-570,-10-5 2673,3 7-5350,-4-6 5351,0 7-2454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35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397 603 1728,'11'0'1699,"0"1"1,25 4 11685,-49-11-10326,-17-7-2535,-22-6 1263,-77-17 0,123 35-1733,-1 0 0,1 1 1,-1-1-1,0 1 1,1 0-1,-1 1 1,1 0-1,-1 0 1,1 0-1,-1 1 1,1 0-1,-9 4 1,7-2-53,0 0 1,0 1-1,0 0 1,1 0-1,0 1 1,0 0-1,0 0 1,-7 10-1,3-3-117,2-4 136,1 1 1,1 0-1,-11 18 0,16-24 11,0-1 0,1 1 1,0 0-1,-1 0 0,1-1 0,1 1 1,-1 0-1,1 0 0,-1 0 0,1 0 0,0 0 1,1 0-1,-1 0 0,1 0 0,1 7 1,0-6-11,0 1 0,0-1 1,0 1-1,1-1 1,-1 0-1,7 9 1,-7-12 11,0 0 0,1 1 0,-1-1 0,0 0 0,1 0 0,-1 0 0,1-1-1,-1 1 1,1-1 0,0 1 0,0-1 0,0 0 0,-1 0 0,5 1 0,8 0 48,1 0 0,-1-1 0,0 0 0,1-2 0,28-3 0,76-22 247,-95 20-243,-5 1 16,-1 0 0,0-2 0,-1 0 0,1-1 0,32-19 0,-43 21-58,-1 1 0,1-1 0,-1-1 1,0 1-1,0-1 0,-1 0 0,0-1 0,0 0 0,-1 1 1,0-2-1,0 1 0,-1-1 0,0 1 0,4-17 0,-1-7 24,-1 0 0,-2-1 0,0-51 0,-4 67-66,-1-1 0,-1 1 0,0 0-1,-1 0 1,-1 0 0,-11-33-1,10 40-18,0-1 0,-1 0 0,0 1 0,0 0 0,-1 1 0,-1 0 0,1 0 0,-1 0 0,-1 1 0,-15-12-1,4 5 33,0 2 0,0 0 0,-1 1 0,-35-14 0,16 9-117,-57-22 131,87 36-234,0 1 1,0-1 0,0 1 0,0 1 0,0 0 0,-1 0 0,-18 2-1,27 0-37,0-1 0,0 1 0,0-1-1,0 1 1,0-1 0,0 1 0,0 0-1,0 0 1,0 0 0,0 0-1,0 1 1,1-1 0,-4 3 0,-5 11-1396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36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15 393 8384,'-12'-12'2704,"12"12"-2586,0-1 1,0 1 0,-1 0-1,1 0 1,0-1-1,0 1 1,0 0 0,-1-1-1,1 1 1,0 0 0,0 0-1,0-1 1,0 1-1,0 0 1,0-1 0,-1 1-1,1 0 1,0-1 0,0 1-1,0 0 1,0-1-1,0 1 1,0 0 0,0-1-1,0 1 1,1 0 0,-1-1-1,0 1 1,0 0-1,0-1 1,0 1 0,0 0-1,0 0 1,1-1 0,-1 1-1,0 0 1,0-1-1,0 1 1,1 0 0,2-8 2554,-2 0-2141,0 0-1,0 0 1,1 0-1,0 0 1,0 1-1,6-14 1,-1 7-119,-1 1 0,16-22 0,-12 23-332,0 1 0,1 0 0,1 1 0,-1 0 0,1 1 0,1 0 0,0 1 0,0 0 0,1 1 0,27-10 0,-1 2 103,1 2 0,1 2 0,67-10 0,-103 20-127,0 0 1,0 1-1,0 0 1,-1 0 0,8 2-1,-11-2-12,0 1 0,-1-1-1,1 1 1,0 0 0,0 0-1,-1-1 1,1 1-1,0 0 1,-1 0 0,1 0-1,-1 1 1,1-1 0,-1 0-1,0 1 1,0-1 0,1 1-1,-1-1 1,0 1 0,0-1-1,-1 1 1,2 2 0,0 0 2,-1 0 1,0 0-1,0 0 1,-1 1 0,1-1-1,-1 0 1,0 0-1,0 9 1,-9 37 212,3-20-154,-11 68-27,7-51-42,2 1 1,-2 65 0,11-107-11,-1 0-1,1 0 0,0 0 1,0-1-1,1 1 0,-1 0 1,1-1-1,1 1 1,-1-1-1,1 0 0,0 0 1,0 0-1,0 0 0,1 0 1,-1-1-1,9 9 1,-9-11 18,-1 0-1,1 0 1,0 0 0,-1 0 0,1-1 0,0 1 0,0-1 0,0 0 0,0 1-1,0-1 1,1-1 0,-1 1 0,0 0 0,0-1 0,1 0 0,-1 1 0,0-1 0,1-1-1,-1 1 1,0 0 0,0-1 0,1 0 0,-1 0 0,0 0 0,0 0 0,0 0 0,0 0-1,0-1 1,0 0 0,4-3 0,1-1-15,-1 0 0,0 0 0,-1-1 0,0 0 0,0-1-1,0 1 1,-1-1 0,0 0 0,6-15 0,2-6 23,11-45 1,-21 64-44,23-76 35,38-121-69,-55 183 30,21-42-1,-28 64-16,-1-1-1,1 0 1,0 1 0,0-1-1,0 1 1,0 0 0,0-1-1,0 1 1,1 0 0,-1 1-1,1-1 1,0 0 0,-1 1-1,1-1 1,0 1 0,0 0-1,0 0 1,0 0 0,0 0-1,0 0 1,0 1 0,0-1-1,0 1 1,0 0 0,0 0-1,1 0 1,-1 1 0,0-1-1,0 1 1,0-1 0,5 3-1,151 46 191,-93-32-4395,-61-15 318,0 2 1220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41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92 160,'13'-4'261,"13"-16"1185,-26 20-1415,0 0 0,0 0 0,0 0-1,0 0 1,0 0 0,0 0 0,0 0 0,0 0 0,0 0 0,0 0 0,0 0 0,0 0 0,0 0 0,0 0 0,0 0 0,0 0 0,0 0 0,0 0 0,0 0 0,0 0 0,0-1 0,0 1 0,0 0 0,0 0 0,0 0 0,0 0 0,0 0 0,0 0 0,0 0 0,0 0 0,0 0 0,0 0 0,0 0-1,0 0 1,0 0 0,0 0 0,0 0 0,0 0 0,0 0 0,0 0 0,0 0 0,0 0 0,0 0 0,0-1 0,0 1 0,0 0 0,0 0 0,0 0 0,0 0 0,0 0 0,-1 0 0,1 0 0,0 0 0,0 0 0,0 0 0,0 0 0,0 0 0,0 0 0,0 0 0,0 0 0,0 0 0,-14 1 1537,12-1-1660,5-10 2045,-3-9 3695,-1 18-5376,1 0 0,0 1 1,0-1-1,-1 1 0,1-1 0,-1 1 1,1-1-1,0 1 0,-1-1 1,1 1-1,-1-1 0,1 1 1,-1-1-1,-1 0 0,2 1 15,-1-1 1,0 1-1,0-1 0,0 0 0,1 0 0,-1 1 0,0-1 0,1 0 1,-1 0-1,0 0 0,0-1 0,1 1-216,0 1 0,0-1 1,-1 1-1,1-1 0,0 1 0,0-1 0,-1 1 0,1-1 0,0 1 1,-1-1-1,1 1 0,0-1 0,-1 1 0,1 0 0,-1-1 1,1 1-1,-1 0 0,1-1 0,-1 1 0,1 0 0,-1-1 1,1 1-1,-1 0 0,1 0 0,-1 0 0,1 0 0,-1 0 1,0 0-1,1 0 0,-1-1 0,1 2 0,-1-1 0,1 0 0,-1 0 1,1 0-1,-1 0 0,0 0 0,1 0 0,-1 0 0,0 1 1,-1 0 21,1-1 1,-1 1-1,0 0 1,1 0-1,-1 0 1,1 0-1,-1 0 1,1 0-1,0 0 1,-1 1-1,1-1 1,-2 3-1,1-1-45,0 1 0,1-1 0,-1 1 0,1 0 0,-1 0 0,1 0 0,1-1 0,-1 1 0,0 0 0,1 0 0,0 0 0,0 0 0,0 0 0,1 0 0,-1 0 0,3 8 0,-2-10 18,0 1 0,0-1 0,0 1 0,0-1 0,0 1 0,1-1 0,0 0 0,-1 1 0,1-1 1,0 0-1,0 0 0,0 0 0,0-1 0,0 1 0,1 0 0,-1-1 0,0 0 0,1 1 0,-1-1 0,1 0 0,-1 0 0,1 0 0,0-1 0,-1 1 0,5 0 1,16 1 184,0-1 1,0-2-1,0 0 1,0-1-1,26-6 1,-35 4-170,-1 0 0,1-1 0,-1-1 0,0 0 0,-1-1 0,21-14 1,-30 19-61,4-3 39,1-1-1,-2 0 0,1 0 1,6-9-1,-6 7-66,-1 1 0,1 1 0,13-10-1,-20 15 5,0 1 0,1-1-1,-1 1 1,1 0-1,-1 0 1,1-1-1,-1 1 1,1 0-1,-1 0 1,1-1 0,-1 1-1,1 0 1,-1 0-1,1 0 1,-1 0-1,1 0 1,-1 0-1,2 0 1,1 9-193,-1-3 186,-1 4 64,1-1 1,-2 0-1,1 1 0,-1-1 1,0 1-1,-1-1 1,0 0-1,-4 13 0,-24 74 131,24-80-172,-37 93-40,33-89 124,-1 0 1,-1 0 0,-17 22-1,24-36-74,-1-1 1,0 0-1,0 0 0,0 0 0,-7 4 0,9-7 19,0 0 1,0 0-1,0-1 0,0 1 1,0-1-1,0 0 1,0 0-1,0 0 0,-1 0 1,1-1-1,0 1 1,0-1-1,-6 0 0,5 0-37,0 0-1,1-1 0,-1 0 1,0 0-1,0 0 0,0-1 1,1 1-1,-1-1 0,1 0 1,-1 0-1,1 0 0,0 0 1,0-1-1,0 1 0,0-1 1,0 0-1,0 0 0,-2-4 1,4 6 2,-3-4-18,0-1-1,1 1 0,0-1 0,0 0 1,-4-12-1,6 16 9,1 0 1,0 0-1,-1 0 1,1 0-1,0 0 1,0 0-1,0 0 0,0 0 1,1 0-1,-1 0 1,0 0-1,1 0 1,0 0-1,-1 0 1,1 0-1,0 0 1,0 1-1,0-1 1,0 0-1,0 0 0,1 1 1,-1-1-1,0 1 1,1-1-1,1 0 1,6-6-5,1 1 0,0 1 0,0 0 0,0 0 0,1 1 1,19-7-1,71-15 100,14 10-169,-51 9-2346,-63 8 2299,1 0-344,0-1 1,-1 1-1,1 0 1,0 0-1,0 0 1,-1 0-1,1 0 1,0 1 0,0-1-1,2 1 1,6 7-1973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42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75 2816,'-1'0'83,"0"0"0,0 0 1,0 0-1,0-1 0,0 1 0,0 0 0,0 0 0,-24-8 21731,31 9-20891,-2 1-834,0 0 1,1 0-1,-1-1 0,1 0 1,0 0-1,-1 0 0,1 0 1,0-1-1,0 0 0,-1 0 1,7-1-1,1 1-25,296-7 826,170-7-202,-89-9-404,227-7-61,-383 29-186,-216 1-170,-12-1-112,1 1 0,-1 0 1,1 0-1,-1 0 1,1 1-1,0 0 0,6 2 1,-12-3 158,0 0 0,1 0 0,-1 1 0,0-1 0,0 0 0,0 0 0,0 0 0,1 0 0,-1 0 0,0 0 0,0 1 0,0-1 0,0 0 0,0 0 0,0 0 1,0 0-1,0 1 0,0-1 0,1 0 0,-1 0 0,0 0 0,0 1 0,0-1 0,0 0 0,0 0 0,0 0 0,0 1 0,0-1 0,0 0 0,0 0 0,0 0 0,0 0 0,-1 1 0,1-1 0,0 0 0,0 0 0,0 0 0,0 1 0,0-1 1,0 0-1,0 0 0,0 0 0,-1 0 0,1 0 0,0 1 0,0-1 0,0 0 0,0 0 0,0 0 0,-1 0 0,-4 4-1829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4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571 681 4736,'0'-1'123,"0"1"1,-1-1-1,1 0 0,-1 0 1,1 1-1,0-1 1,0 0-1,0 0 0,-1 0 1,1 1-1,0-1 1,0 0-1,0 0 0,0 0 1,0 0-1,0 1 1,1-1-1,-1 0 0,0 0 1,0 0-1,1 0 1,-1 1-1,0-1 0,1 0 1,-1 0-1,0 1 1,1-1-1,-1 0 0,2 0 1,-1 0 131,-1 0 1,1 0-1,0 1 1,-1-1-1,1 0 1,-1 0-1,1 0 1,-1 0-1,0 0 1,1 0-1,-1 0 1,0 0-1,0 0 1,0 0-1,0 0 1,0 0-1,0 0 1,0 0-1,0 0 1,0 0-1,0 0 1,-1-1-1,1-1 64,-1 1-1,0 0 0,0 0 1,-1 0-1,1 0 0,0 0 1,-1 0-1,1 1 0,-1-1 1,0 0-1,1 1 0,-1-1 1,0 1-1,0-1 0,0 1 0,0 0 1,-4-2-1,-2 0 283,0 1 0,0 0 0,-13-2-1,13 2-253,-23-2 453,0 1 0,-1 1 0,-50 4 0,66 0-738,1 1 1,0 0-1,0 0 0,0 2 1,0 0-1,0 1 0,1 0 0,0 1 1,0 0-1,1 1 0,0 1 1,0 0-1,1 1 0,0 1 1,-10 11-1,13-12-48,0 0 0,1 0-1,1 0 1,0 1 0,0 1 0,1-1-1,0 1 1,1 0 0,1 0 0,0 0-1,0 1 1,1-1 0,1 1 0,0 0-1,1 0 1,0 0 0,1 0 0,1 14-1,0-23 25,-1-1 0,1 1-1,0 0 1,0-1 0,0 1-1,1-1 1,-1 0 0,1 0-1,-1 1 1,1-1-1,0 0 1,0 0 0,1 0-1,-1-1 1,5 5 0,-4-5-7,0 0-1,0 0 1,0-1 0,0 1 0,0-1 0,0 0 0,0 0 0,0 0 0,0 0 0,1-1 0,-1 1-1,0-1 1,1 0 0,-1 0 0,0 0 0,1 0 0,-1-1 0,4 0 0,12-4 68,-1 0 0,-1-2 0,1 0 0,-1-1 0,31-18 0,79-63 219,-64 41-94,74-74 0,-124 110-152,-1-2 1,0 0-1,-1 0 1,0-1-1,-1 0 1,-1-1-1,-1 0 1,0 0 0,7-24-1,-9 19-57,-1-1 1,-1 0-1,-1 0 0,-1 0 1,0 0-1,-2-1 0,-5-39 1,4 50-29,-1-1-1,0 1 1,-1 0 0,-1 0 0,0 1 0,0-1 0,-1 1-1,0 0 1,-1 0 0,-1 1 0,0-1 0,0 1 0,0 1 0,-15-14-1,7 10-222,-1 0-1,0 1 0,-1 1 1,-1 1-1,0 0 0,0 1 1,-1 1-1,0 1 0,0 0 1,-1 2-1,0 0 1,0 1-1,0 1 0,0 1 1,-35 1-1,48 1-272,0 1 0,1 0-1,-1 0 1,-13 5 0,18-5 253,0 0 0,0 0 0,-1 0 1,1 0-1,0 1 0,0-1 0,0 1 0,0-1 0,0 1 0,1 0 0,-1 0 0,0 0 1,1 0-1,-1 0 0,1 0 0,-2 3 0,-4 24-1883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43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9 130 7232,'0'0'214,"-1"0"1,0-1 0,1 1 0,-1-1-1,1 1 1,-1 0 0,1-1-1,-1 1 1,1-1 0,-1 0-1,1 1 1,0-1 0,-1 1-1,1-1 1,0 0 0,-1 1 0,1-1-1,0 0 1,0 1 0,0-1-1,0 0 1,-1-1 0,2 1 350,0 0-1,-1-1 1,1 1 0,0 0 0,0-1 0,0 1 0,0 0 0,0 0 0,2-2-1,0 1-169,4-4 443,0 1 0,1 0 0,0 0 0,-1 1 0,15-5 0,-22 9-832,30-13 697,1 1 0,1 2 1,0 1-1,0 2 0,43-5 0,-62 11-546,0 0-1,0 1 1,1 0 0,22 4 0,-32-3-98,-1 0 0,1 0 0,0 0 0,0 0-1,0 1 1,-1 0 0,1-1 0,-1 1 0,1 0 0,-1 1 0,0-1 0,0 1 0,0-1 0,0 1 0,0 0 0,0 0-1,-1 0 1,0 0 0,1 1 0,1 3 0,0 3 108,0 0 0,-1 1 1,0 0-1,-1 0 0,2 16 0,-2 58-92,-2-61-157,1 1 0,6 42 0,-5-57-584,0 0 0,6 13 0,-7-20 126,0 0 0,1 0 1,-1 0-1,1-1 1,-1 1-1,1-1 1,0 1-1,0-1 0,0 0 1,1 0-1,-1 0 1,3 3-1,5-3-3551,4-2 1340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4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1083 0 9312,'-4'0'883,"-33"1"7629,-2 7-5465,-111 34 889,-84 22-1721,23-7-1650,164-42-686,0 3-1,-61 32 1,14 6-1226,79-46 264,0 1 0,1 0 0,1 1-1,-13 15 1,8-5-3914,7-1 1579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45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47 4064,'-17'-16'4040,"16"14"-3648,1 1 0,-1 0 0,1-1 1,-1 1-1,1-1 0,0 1 0,0 0 0,-1-1 1,1 1-1,0-1 0,-7-12 9563,8 16-9863,0-1 0,0 1 0,0-1 0,1 0 0,-1 1 0,1-1 0,-1 0 0,1 0 0,1 2 0,2 0 92,51 48 130,-2 1 1,-2 4 0,-2 1-1,57 88 1,-89-116-253,-2 2 1,0-1-1,-2 2 0,14 49 0,23 134 288,-38-125 176,2 107-1,-13-100-152,-4 0 0,-4 0 1,-4 0-1,-33 142 0,24-171-198,-3-1-1,-50 108 1,25-83-151,-66 97-1,-34 4 155,42-62-281,65-70-1641,3 0 0,-46 104 0,62-113 453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4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19 3904,'-6'-18'19278,"2"24"-19026,-7 8 138,9-11-328,-1 0 0,1 0 0,0 0 0,0 1 1,-3 6-1,0 5 20,0 1 1,2 0-1,0 0 0,1 0 1,0 1-1,1-1 1,1 1-1,1-1 1,0 0-1,1 1 1,1-1-1,7 22 1,-10-36-42,0 0-1,1 0 1,0 0 0,-1-1 0,1 1 0,0 0 0,0 0 0,0 0 0,0-1 0,1 1 0,-1 0 0,0-1 0,1 1 0,-1-1 0,1 0 0,-1 1 0,1-1-1,0 0 1,0 0 0,-1 0 0,1 0 0,0 0 0,0 0 0,0-1 0,0 1 0,0-1 0,0 1 0,0-1 0,0 0 0,0 0 0,0 0 0,0 0 0,0 0-1,0 0 1,0 0 0,0-1 0,4 0 0,5-3 122,0-1 0,-1 0 1,1 0-1,-1-1 0,13-9 0,-13 8-127,44-28 219,158-110 263,-186 129-912,-26 16 390,0 0 1,0 0-1,0 0 1,1 0-1,-1 0 1,0 0-1,0 0 1,0 0-1,0 0 1,1 0-1,-1 0 1,0 0 0,0 0-1,0 0 1,0 0-1,0 0 1,1 0-1,-1 0 1,0 0-1,0 1 1,0-1-1,0 0 1,0 0-1,0 0 1,1 0-1,-1 0 1,0 0-1,0 1 1,0-1-1,0 0 1,0 0-1,0 0 1,0 0-1,0 0 1,0 1-1,0-1 1,0 0-1,0 0 1,0 0-1,0 0 1,0 1-1,0-1 1,0 0-1,0 0 1,0 0 0,0 0-1,0 1 1,0-1-1,0 0 1,0 0-1,0 0 1,0 1-1,-2 12 45,-11 30 124,-2 0 0,-23 49 0,5-17-15,9-16-35,-3-2 1,-2 0-1,-3-2 0,-49 64 0,59-90-42,-34 42 115,54-70-195,1 1-1,0-1 1,-1 1-1,1-1 1,-1 0-1,1 0 1,-1 0-1,0 0 1,1 0-1,-1 0 1,0 0-1,0-1 0,0 1 1,0-1-1,0 1 1,1-1-1,-1 0 1,0 1-1,0-1 1,0 0-1,0 0 1,-4-1-1,5 0 4,-1 1 0,0-1 0,1 0 0,-1 0 0,1 0 0,0 0 0,-1 0 0,1 0 0,0 0 0,-1-1 0,1 1-1,0 0 1,0-1 0,0 1 0,0-1 0,0 1 0,1-1 0,-1 1 0,0-1 0,1 1 0,-1-1 0,1 0 0,-1 0 0,1 1 0,0-1 0,0-2 0,-2-8-81,2 0 0,-1 0 0,1-1 0,2-11 0,-1 18 71,1 0 0,-1 0 0,1 1 0,0-1 0,0 1 0,1 0 1,-1-1-1,1 1 0,0 0 0,1 1 0,3-5 0,1-2 32,1 1 1,0 0-1,1 0 0,0 1 1,1 1-1,-1 0 1,1 0-1,1 1 1,0 0-1,16-6 0,6 2 8,1 1 0,-1 2 0,2 1 0,-1 2 0,1 1 0,43 2 0,-66 3-253,0 0 0,0 1 1,22 6-1,7 1-7799,-32-8 3162,-1 4 1595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2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 3136,'6'-9'6474,"-7"10"-6087,-1 0-1,1 1 1,0-1-1,1 0 1,-1 1-1,0-1 1,0 1-1,1-1 1,-1 1-1,1-1 1,-1 1-1,1 0 1,-1-1-1,1 3 1,-4 10 695,-86 187 3569,52-109-4321,24-70-2100,13-14 692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4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40 9568,'-24'-9'20116,"278"2"-19614,-42-4-393,-181 8-16,-5-1-79,-20 3-47,0 0 1,0 1 0,0-1-1,0 1 1,9 1-1,-15-1-2,1 0 0,0 0 1,-1 0-1,1 0 0,0 0 0,0 0 0,-1 0 1,1 0-1,0 0 0,-1 0 0,1 0 0,0-1 0,-1 1 1,1 0-1,0 0 0,-1-1 0,1 1 0,0 0 0,-1-1 1,1 0-1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48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 7456,'-3'-1'352,"2"1"-37,1-1-1,-1 1 1,0 0 0,0-1-1,0 1 1,1 0 0,-1 0-1,0-1 1,0 1 0,0 0-1,0 0 1,0 0 0,0 0-1,0 0 1,0 0-1,1 0 1,-1 0 0,0 1-1,0-1 1,0 0 0,0 1-1,0-1 1,1 0 0,-9 2 6105,11-2-4441,5 0 27,-4 0-1913,404 8 3680,-339-5-3636,33 2-231,-76-5-1870,-13-2-3759,1-3-4259,0 0 6169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6:48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5 8480,'-2'-5'9116,"1"5"-8863,-6 3 3959,-14 14-3449,11-7 332,-2-1-605,0 1 0,1 0 0,-12 13 0,18-16-307,0-1 1,0 1 0,1-1 0,-1 1-1,2 0 1,-1 1 0,-3 12 0,6-17-152,0 1 0,1 0 1,0 0-1,-1-1 0,1 1 1,1 0-1,-1 0 1,1 0-1,-1-1 0,1 1 1,0 0-1,0-1 1,1 1-1,-1-1 0,1 1 1,0-1-1,0 0 0,0 1 1,0-1-1,0 0 1,1-1-1,4 6 0,5 3 114,0 0 0,2 0 0,25 15-1,-30-20-79,0-1 0,0 0 0,1-1 0,0 0-1,0 0 1,0-1 0,15 3 0,-16-5 5,0 0 0,0-1 0,0 0 0,0 0 0,-1-1 0,1 0 0,0-1 1,0 0-1,11-4 0,10-5 120,-1-1 0,0-1 0,-1-2-1,28-19 1,-53 31-167,1 0 0,0 0 0,-1 0 0,0-1 0,0 1 0,0-1 0,0 0 0,0 1 0,-1-1 0,0 0 0,1-1 0,-2 1 0,1 0 0,0-1 0,1-7 0,-3 10-26,0 0 0,0 1 0,0-1 0,0 0 0,0 0 1,0 1-1,-1-1 0,1 0 0,-1 0 0,1 1 0,-1-1 0,0 0 0,1 1 0,-1-1 0,0 1 0,0-1 0,-2-1 0,-2-2-28,1 0 1,-1 0 0,-7-4-1,6 4 39,0 0-103,-1 1 0,0 0 0,0 0-1,0 0 1,0 1 0,0 0-1,-1 0 1,1 1 0,-1 0 0,0 0-1,0 1 1,-10-1 0,6 2-367,0 0 0,0 1 0,0 0 1,0 1-1,0 0 0,1 1 0,-17 6 1,9-1-928,-19 6-2668,13-11-4111,19-3 4285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08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361 643 4480,'0'0'105,"0"0"0,0-1 1,0 1-1,0-1 0,0 1 0,0 0 1,-1-1-1,1 1 0,0 0 0,0-1 0,0 1 1,0 0-1,0-1 0,-1 1 0,1 0 1,0-1-1,0 1 0,0 0 0,-1-1 1,1 1-1,0 0 0,-1 0 0,1-1 1,0 1-1,0 0 0,-1 0 0,1 0 1,0-1-1,-1 1 0,1 0 0,-1 0 1,1 0-1,0 0 0,-1 0 0,1 0 0,0 0 1,-1 0-1,1 0 0,-1 0 0,1 0 1,0 0-1,-1 0 0,1 0 0,0 0 1,-1 0-1,0 0 0,-24 9 3640,12-3-3162,-10 2 78,1 1 0,0 1 0,0 1 0,1 1 0,-20 15 0,27-17-530,0 1-1,1 1 0,1 0 0,0 1 0,0 0 1,1 1-1,-16 27 0,20-29-71,0 0 1,1 1-1,1 0 0,0 0 0,1 0 1,-4 18-1,7-26-33,0-1 0,1 1 0,0 0-1,0-1 1,1 1 0,-1-1 0,1 1 0,0-1-1,0 1 1,0-1 0,1 0 0,-1 0 0,1 1 0,0-1-1,0 0 1,1 0 0,-1-1 0,1 1 0,0 0-1,0-1 1,0 0 0,0 0 0,5 3 0,1 2 47,1-1-1,0 0 1,0-1 0,1 0 0,0-1 0,0 0-1,0-1 1,1 0 0,-1-1 0,1 0 0,0-1 0,0 0-1,0-1 1,0 0 0,0-1 0,0 0 0,0-1-1,0 0 1,0-1 0,0 0 0,0-1 0,-1-1 0,1 0-1,-1 0 1,20-11 0,-16 5-67,-1-1 1,1 0-1,-2 0 0,23-24 1,45-65-80,-73 90 71,84-123 87,-36 51-4,-23 35-42,66-103 183,-72 97-99,39-110-1,-62 151-99,9-24 83,-2 0 1,8-48-1,-16 66-7,0-1 171,2-34 1,-5 53-261,0-1 0,0 1 0,0-1 0,0 1 0,0-1 0,0 1 0,0-1 0,0 1 0,0-1 0,0 1 0,0-1 0,0 1 0,0-1 0,0 1 0,-1-1 0,1 1 0,0 0 0,0-1 0,0 1 0,-1-1 0,1 1 0,0-1 0,-1 1 0,1 0 0,0-1 0,-1 1 0,1 0 0,-1 0 0,0-1 0,0 1 2,0 0 0,0 1-1,1-1 1,-1 0 0,0 1-1,0-1 1,0 1-1,0-1 1,1 1 0,-1-1-1,0 1 1,0-1 0,1 1-1,-1 0 1,0-1-1,1 1 1,-1 0 0,1 0-1,-1 1 1,-17 25 80,2 1 0,-16 37-1,6-10 66,-72 127 366,0 0-363,70-115-67,3 1 0,-20 89 0,-4 9 380,31-115-73,85-155 42,-49 80-455,1 2 0,1 0 0,0 1 0,2 1 0,1 1 0,40-26 1,-40 34-359,-22 11 363,-1-1 1,1 1-1,-1 0 0,1 0 1,0 0-1,-1 0 0,1 0 1,-1 0-1,1 0 0,0 0 1,-1 0-1,1 0 0,-1 0 1,1 0-1,-1 0 0,1 0 1,0 1-1,-1-1 1,1 0-1,-1 0 0,1 1 1,-1-1-1,1 0 0,-1 0 1,1 1-1,-1-1 0,0 1 1,1-1-1,-1 1 0,1-1 1,-1 0-1,0 1 0,0-1 1,1 1-1,-1-1 1,0 1-1,1 0 0,0 3 8,-1 0-1,1-1 1,-1 1-1,1 0 0,-1 0 1,0-1-1,-1 1 1,0 6-1,-9 32-3,5-23 8,1 3 15,0-1-1,1 1 1,1 22 0,2-41-3,0 0 1,0 0 0,1 0 0,-1 0 0,1-1-1,0 1 1,0 0 0,0 0 0,0 0 0,1-1 0,-1 1-1,0-1 1,1 1 0,0-1 0,0 0 0,0 0-1,0 1 1,0-1 0,0 0 0,0-1 0,1 1-1,-1 0 1,1-1 0,-1 1 0,1-1 0,0 0 0,-1 0-1,6 1 1,1 1 15,0-1 0,0 0-1,0-1 1,0 0 0,1-1-1,-1 0 1,18-2 0,-15 1-27,0-1 1,-1 0-1,1-1 0,-1 0 1,0-1-1,0 0 0,0-1 1,-1-1-1,0 1 0,14-11 1,-3 0-20,-2-1 1,1-1 0,32-40-1,-41 43 46,0-1 0,0 0 0,-2 0 0,0-1 0,-1-1 0,7-20 0,-15 37-36,1-1-1,-1 1 1,1-1-1,-1 0 1,0 1 0,0-1-1,1 1 1,-1-1-1,0 1 1,-1-1-1,1 1 1,0-1-1,0 0 1,-1 1 0,1-1-1,-1-1 1,0 2-9,1 1 0,-1-1 1,0 0-1,1 0 1,-1 0-1,0 0 0,0 1 1,1-1-1,-1 0 0,0 1 1,0-1-1,0 1 1,0-1-1,0 1 0,0-1 1,0 1-1,0 0 0,-1-1 1,-1 1 4,1 0 0,-1 0 1,1 0-1,0 0 0,-1 0 1,1 0-1,-1 0 0,1 1 0,0 0 1,-1-1-1,1 1 0,0 0 1,0 0-1,0 0 0,0 0 1,0 1-1,0-1 0,0 0 1,-3 3-1,-4 7-40,-1 1 1,2 0 0,0 0-1,-13 26 1,1-1-217,7-16 259,2 0 0,0 1 0,-8 24 0,17-40 25,0 1 0,0-1 0,0 1 0,1 0 0,0-1 0,0 1-1,1 0 1,0 0 0,0 0 0,1 0 0,0-1 0,0 1 0,0 0 0,1-1-1,4 11 1,-6-16 3,1 0 0,0 1 0,0-1 0,0 1 1,0-1-1,0 0 0,0 0 0,0 0 0,1 0 0,-1 0 0,0 0 0,1 0 0,-1 0 0,1 0 0,-1 0 0,1-1 0,-1 1 0,1-1 1,-1 1-1,1-1 0,-1 0 0,3 1 0,-1-1-4,-1 0 1,0 0-1,1 0 0,-1 0 1,0-1-1,1 1 0,-1-1 1,0 1-1,1-1 1,-1 0-1,0 0 0,0 0 1,0 0-1,4-3 1,1-2-9,-1 0 0,0 0 0,0-1 0,-1 1 0,0-1 0,0-1 1,4-7-1,25-58-32,-24 49 97,5-9-45,16-42-340,-21 51 241,2-10-162,-19 46-580,-5 13 713,4 4 19,0 0-1,-4 40 1,11-55 96,0 0-1,1 0 0,3 16 1,-3-22 14,1-5-5,-1-1 1,0 0 0,1 1 0,-1-1 0,1 0-1,-1 1 1,1-1 0,0 0 0,0 0 0,0 0-1,1 1 1,-1-1 0,0 0 0,1-1 0,-1 1-1,1 0 1,0 0 0,-1-1 0,1 1 0,0-1-1,0 1 1,3 1 0,-1-2 1,0 1-1,0-1 0,1 0 1,-1 0-1,0 0 1,1 0-1,-1-1 1,0 1-1,1-1 1,-1-1-1,7 0 1,7-2 8,-1-1 0,-1-1 0,1-1 0,-1 0 0,0-1 0,0-1 0,-1 0 0,29-21 0,-5-2-11,66-64-1,-69 58-18,30-28-238,-65 63 216,0 1 1,1 0-1,-1 0 0,0-1 1,1 1-1,0 0 1,-1 0-1,1 0 0,-1 1 1,1-1-1,2 0 0,-4 1 9,1 0 0,-1 0 0,0 0 0,0 0-1,1 0 1,-1 0 0,0 0 0,0 0 0,1 0-1,-1 0 1,0 0 0,0 1 0,0-1-1,1 0 1,-1 0 0,0 0 0,0 0 0,0 1-1,1-1 1,-1 0 0,0 0 0,0 0-1,0 1 1,0-1 0,0 0 0,0 0 0,1 1-1,1 14-123,-5 18 150,0-1 1,-3 1-1,-10 37 0,11-46-16,-19 53 76,24-77-76,0 1-1,0-1 1,0 0-1,0 0 0,0 0 1,-1 1-1,1-1 1,0 0-1,0 0 1,0 1-1,0-1 1,0 0-1,0 0 1,0 0-1,0 1 1,0-1-1,0 0 0,0 0 1,0 1-1,0-1 1,0 0-1,1 0 1,-1 0-1,0 1 1,0-1-1,0 0 1,0 0-1,0 0 0,0 1 1,1-1-1,-1 0 1,0 0-1,0 0 1,0 1-1,9-3 180,10-11 57,-8 3-274,-2-1-1,1 0 1,14-24-1,3-4-56,-20 30-28,-1 1 0,16-13 0,-22 21 111,0 0 1,0 0-1,1 0 1,-1 0 0,0 0-1,0 0 1,0 0 0,1 0-1,-1 0 1,0 1 0,0-1-1,1 0 1,-1 0 0,0 0-1,0 0 1,0 0-1,1 0 1,-1 0 0,0 1-1,0-1 1,0 0 0,1 0-1,-1 0 1,0 1 0,0-1-1,0 0 1,0 0 0,0 0-1,0 1 1,0-1 0,1 0-1,-1 0 1,0 0-1,0 1 1,0-1 0,0 0-1,0 0 1,0 1 0,0-1-1,0 0 1,0 0 0,0 1-1,0-1 1,0 0 0,0 1-1,2 15-139,-2-15 142,6 117-38,-6-117 52,0 1-1,0-1 1,0 0 0,0 0-1,0 1 1,0-1-1,1 0 1,-1 0-1,0 1 1,1-1 0,-1 0-1,1 0 1,-1 0-1,1 0 1,0 0 0,0 0-1,-1 0 1,1 0-1,0 0 1,0 0-1,0 0 1,0 0 0,0-1-1,0 1 1,0 0-1,0-1 1,0 1 0,0-1-1,0 1 1,2 0-1,0-1-7,0 1-1,-1-1 1,1 0-1,-1 0 0,1 0 1,-1 0-1,1 0 0,0-1 1,-1 1-1,1-1 1,-1 0-1,1 0 0,-1 0 1,4-1-1,25-15 19,-1 0 0,0-2-1,51-43 1,-79 60-22,14-11-36,-1-1-1,-1 0 1,0-1-1,-1-1 0,16-25 1,-26 37 35,1-4 3,1 0-1,-1 0 1,-1-1 0,6-16-1,-9 25 2,0 0-1,0-1 0,0 1 1,0-1-1,0 1 0,0 0 1,0-1-1,0 1 0,0-1 1,0 1-1,0-1 0,0 1 1,0 0-1,0-1 0,0 1 1,0-1-1,0 1 0,0 0 1,0-1-1,-1 1 0,1 0 1,0-1-1,0 1 0,-1-1 1,1 1-1,0 0 0,0 0 1,-1-1-1,0 1 0,1-1-2,-1 1 0,0 0 0,0 0 0,1 0 1,-1 0-1,0 0 0,0 0 0,0 0 0,1 0 0,-1 0 0,0 0 0,0 0 0,0 1 0,0-1 0,-4 2-10,0 1 1,0-1-1,0 1 0,-4 3 0,-9 8-22,1 1 0,1 1 0,1 0 0,0 1 0,1 1 0,1 0 0,1 1 1,-19 38-1,27-49 30,1 0 1,0 0 0,1 1-1,-3 12 1,5-18 47,-1 0 0,1 0 0,0-1 0,0 1 0,0 0 0,0 0 0,0 0 0,0 0 0,1-1 0,-1 1 0,1 0 0,0 0 0,0-1 0,0 1 0,0 0 0,3 3 0,-3-5-12,0 0 0,1 0 0,-1 0 0,0 0 0,0 0 0,1 0 0,-1-1 0,0 1 0,1-1 0,-1 1 0,1-1 0,-1 1 0,1-1 0,-1 0 0,1 0 0,-1 0 0,1 1 0,-1-2 0,1 1-1,-1 0 1,1 0 0,-1 0 0,1-1 0,-1 1 0,1-1 0,-1 1 0,2-1 0,3-2 4,0 0-1,-1 0 1,1 0-1,8-8 1,-2 1-30,0-1 1,-1 0-1,-1-1 0,15-20 1,30-58-31,-47 77 2,-6 9 15,1 0 1,-1 1 0,1-1 0,0 1 0,7-7 0,-10 10 5,0 0 0,0 0 0,0 0 0,0 0 0,0 0 1,0 0-1,0 1 0,0-1 0,0 0 0,0 0 0,0 0 0,0 0 0,0 0 0,0 0 1,0 0-1,0 0 0,0 0 0,0 0 0,0 0 0,0 0 0,0 0 0,0 0 0,0 0 1,0 0-1,0 0 0,1 0 0,-1 0 0,0 0 0,0 0 0,0 0 0,0 0 1,0 0-1,0 0 0,0 0 0,0 0 0,0 0 0,0 1 0,0-1 0,0 0 0,0 0 1,0 0-1,0-1 0,0 1 0,0 0 0,1 0 0,-1 0 0,0 0 0,0 0 0,0 0 1,0 0-1,0 0 0,0 0 0,0 0 0,0 0 0,0 0 0,0 0 0,0 0 1,0 0-1,0 0 0,0 0 0,-2 9-179,-8 16-62,10-24 243,-16 32 30,-1 1 0,-21 31 0,-49 58 108,67-95-120,-60 100 3,63-99-112,-35 82 538,51-107-414,-2 4 89,-2 4 95,3-11-36,2-5 94,-1 3-285,1-1-1,0 0 1,0 1 0,1-1 0,-1 0-1,0 1 1,1-1 0,-1 1 0,0-1 0,1 1-1,1-4 1,-1-2-6,-1 5-4,0-1-1,0 1 1,0 0-1,0 0 1,0-1-1,0 1 1,-1 0 0,1 0-1,-1 0 1,0-1-1,0 1 1,0 0-1,0 0 1,0 0-1,0 0 1,0 0 0,-3-2-1,3 3 4,1 0 1,-1 0-1,0 1 0,0-1 1,1 0-1,-1 0 0,1 0 1,-1 0-1,1 0 0,-1 0 1,1 0-1,0 0 0,-1 0 0,1 0 1,0-1-1,-1 0 4,1 1-1,0 0 1,0 0-1,-1 0 1,1 0-1,-1 0 1,1 0-1,-1 0 1,1 0-1,-1 0 1,1 0-1,-1 0 1,0 0-1,-1 0 1,1-1-22,0 1 1,-1 0-1,1 0 1,0-1-1,-1 1 1,1-1-1,0 1 1,0-1-1,0 1 1,1-1 0,-1 0-1,0 1 1,0-1-1,0-3 1,1 4 6,0 0-1,0-1 1,0 1 0,0 0 0,0-1 0,1 1 0,-1 0 0,0 0 0,1-1 0,-1 1 0,1 0 0,-1 0 0,1 0 0,0 0 0,-1 0 0,2-2 0,2-1-24,0 0 0,0 1 0,1-1 0,-1 1 0,1 0 0,-1 0 0,1 0 0,8-2 1,13-5 75,1 1 0,41-8-1,-20 6 108,199-65 680,-229 69-771,-1-1 0,0-1 0,-1-1 0,0 0 1,0 0-1,-1-2 0,-1 0 0,0-1 0,0 0 0,-1-1 1,-1-1-1,0 0 0,-1 0 0,-1-1 0,-1 0 0,11-25 1,15-45 49,-30 71-103,0-1 0,-1 0-1,3-24 1,-7 37-20,0 0-1,0 0 1,0 0 0,0-1 0,-2-4-1,2 8 31,0 0 0,0-1-1,0 1 1,0 0-1,0-1 1,0 1 0,0 0-1,0 0 1,0-1-1,0 1 1,-1 0 0,1-1-1,0 1 1,0 0 0,0 0-1,-1 0 1,1-1-1,0 1 1,0 0 0,0 0-1,-1 0 1,1-1-1,0 1 1,0 0 0,-1 0-1,1 0 1,0 0 0,-1 0-1,1 0 1,0-1-1,0 1 1,-1 0 0,1 0-1,0 0 1,-1 0 0,1 0-1,0 0 1,-1 0-1,1 0 1,0 0 0,0 1-1,-1-1 1,1 0-1,0 0 1,-1 0 0,1 0-1,0 0 1,0 0 0,-1 1-1,1-1 1,0 0-1,0 0 1,-1 0 0,1 1-1,0-1 1,0 0-1,0 0 1,-1 0 0,1 1-1,0-1 1,0 0 0,0 1-1,0-1 1,-5 6 2,2 0 0,-1 0 1,1 0-1,0 1 0,0-1 0,-3 12 1,3-9 5,-5 18 24,1-1 1,-4 33 0,3-11 14,7-44-39,-9 54 209,10-51-149,-1 0 1,1 0-1,0 0 1,0 0-1,1 0 1,2 7-1,-3-12-16,0-1 0,0 1 0,1-1 0,-1 1 0,1-1-1,0 1 1,-1-1 0,1 0 0,0 1 0,0-1-1,0 0 1,0 1 0,0-1 0,0 0 0,0 0-1,0 0 1,0 0 0,0 0 0,1 0 0,-1 0 0,3 1-1,-3-2-8,1 0-1,0 0 0,-1 0 1,1 0-1,0 0 0,-1 0 1,1 0-1,0 0 0,-1-1 1,1 1-1,-1-1 0,1 1 1,-1-1-1,1 0 0,-1 0 1,3-1-1,3-3 38,0-1 0,0 1 0,-1-1 1,0-1-1,0 1 0,5-9 0,78-121 196,-3 4-231,-62 99-69,54-57 0,-45 56-47,-33 34 68,1 0 1,-1-1-1,0 1 1,0 0-1,0-1 1,0 1-1,1 0 1,-1 0-1,0 0 1,0-1 0,1 1-1,-1 0 1,0 0-1,0 0 1,1-1-1,-1 1 1,0 0-1,1 0 1,-1 0-1,0 0 1,1 0-1,-1 0 1,0 0-1,0 0 1,1 0-1,-1 0 1,0 0-1,1 0 1,-1 0-1,0 0 1,1 0 0,-1 0-1,0 0 1,1 0-1,-1 0 1,0 0-1,1 0 1,-1 1-1,0-1 1,0 0-1,1 0 1,-1 0-1,0 1 1,0-1-1,1 0 1,-1 0-1,0 1 1,0-1-1,0 0 1,0 0-1,1 1 1,-1-1-1,0 0 1,0 1-1,3 17-67,-3-15 48,1 17 14,-1 0-1,-1 1 1,-1-1 0,-1 0 0,-9 34 0,-40 94 164,47-134-181,-1 0 43,0 0 0,0 0 0,-2-1 0,-12 18 0,16-25-7,0-1 0,0-1 0,-1 1 1,0-1-1,1 1 0,-2-1 0,1-1 1,0 1-1,-1-1 0,1 0 0,-1 0 0,-11 3 1,17-5-3,-1-1 0,0 1 0,0-1 0,0 0 0,0 0 0,0 1 1,0-1-1,1 0 0,-1 0 0,0 0 0,0 0 0,0 0 0,0 0 0,0 0 1,0-1-1,0 1 0,0 0 0,1 0 0,-1-1 0,0 1 0,0 0 0,0-1 1,1 1-1,-1-1 0,0 1 0,0-1 0,1 0 0,-1 1 0,0-1 0,1 1 1,-1-1-1,1 0 0,-1 0 0,1 1 0,-1-1 0,1 0 0,-1 0 0,1 0 1,0 0-1,0 1 0,-1-1 0,1 0 0,0 0 0,0 0 0,0 0 0,0 0 1,0 0-1,0 0 0,0 0 0,0 1 0,0-1 0,0 0 0,1-1 0,0 0-1,-1-1 0,1 1-1,0 0 1,0 0-1,0 0 1,0 0 0,0 0-1,1 0 1,-1 1 0,1-1-1,-1 0 1,4-2-1,-1 0-11,0 1-1,0 0 0,1 0 0,9-4 1,9-2 26,1 0 0,1 2 0,-1 1 0,1 1 1,38-3-1,-19 6-200,-1 1 1,61 7-1,-12 11-4747,-92-17 4821,3 0-616,0 1 0,0-1 0,0 1 0,0 0 0,0 0 0,0 0 0,5 2 0,1 7-6809,-4-3 3500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02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5 607 2720,'-4'4'9443,"9"-10"-4143,-1 1-7110,52-91 3579,2-4-482,-44 80-1023,-2 1 16,1 0 0,0 1 0,2 1 0,32-31 0,-35 36-138,-8 9 281,-4 12-102,-1-2-301,-20 332 1004,21-317-960,2-1-1,5 35 0,-5-45-6,1-1 0,0 0 0,0 0 0,1-1 0,0 1 0,1-1 0,8 13 0,-11-19-13,0-1 1,1 1 0,-1-1-1,0 0 1,1 0 0,-1 0-1,1-1 1,0 1 0,-1 0-1,1-1 1,0 0 0,0 0-1,0 0 1,0 0 0,0 0-1,0 0 1,0-1 0,0 0-1,1 1 1,-1-1 0,0 0 0,0-1-1,0 1 1,0 0 0,3-2-1,5 0 42,-1-1-1,0 0 1,-1-1-1,1 0 1,-1 0-1,14-9 1,-8 4-21,0-1 0,-1 0 1,0-1-1,0 0 0,-1-2 1,-1 1-1,16-22 0,-12 8-60,-1 0 1,-1-1-1,10-32 0,-16 41 17,46-133 276,-3 8-47,-44 127-273,34-78-348,-33 78 300,1 0 0,0 0 0,17-19 0,-23 31 81,0 1-1,0 0 0,0 0 1,1 0-1,-1 0 0,1 0 1,-1 1-1,6-3 1,-8 4-6,1 1 0,0-1 1,0 0-1,0 1 1,0 0-1,0-1 1,1 1-1,-1 0 1,0 0-1,0 0 1,0 0-1,0 1 1,0-1-1,0 0 1,0 1-1,0-1 0,0 1 1,0 0-1,3 2 1,3 1 18,0 0 15,0 0 0,1 1 0,-2 0 1,1 0-1,-1 1 0,9 9 1,-4-5-54,-10-7-44,1-1-1,0 0 1,-1 1 0,0-1 0,3 5 0,-2-4 150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03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4 2720,'-14'6'9530,"13"-6"-9476,1 0-1,0-1 0,0 1 0,0 0 1,0 0-1,0 0 0,0 0 0,0 0 1,0 0-1,0-1 0,0 1 0,0 0 1,0 0-1,0 0 0,0 0 0,0 0 1,0 0-1,0-1 0,0 1 1,0 0-1,0 0 0,0 0 0,0 0 1,0 0-1,0 0 0,0-1 0,0 1 1,1 0-1,-1 0 0,0 0 0,0 0 1,0 0-1,0 0 0,0 0 0,0 0 1,0-1-1,0 1 0,0 0 0,1 0 1,-1 0-1,0 0 0,0 0 1,0 0-1,0 0 0,0 0 0,0 0 1,1 0-1,-1 0 0,0 0 0,0 0 1,0 0-1,0 0 0,9-3 1023,66 2 1990,-72 1-2964,0 0 0,-1 0 0,1 0 0,0 1 0,-1-1 0,1 1 0,0 0-1,-1-1 1,1 1 0,-1 1 0,1-1 0,-1 0 0,0 0 0,0 1-1,1 0 1,-1-1 0,0 1 0,0 0 0,0 0 0,-1 0 0,1 0 0,0 0-1,-1 0 1,1 1 0,-1-1 0,2 5 0,1 5 115,0 0 0,-1 0 1,-1 0-1,2 23 0,1 0-192,-5-34-29,3 16-101,2 31 0,-3-33-1148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04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456 3 5152,'-1'-3'5788,"-6"12"-2744,-10 3-1213,-53 35 2241,20-14-2644,-20 11-653,22-19-777,-65 38 56,94-50-1704,-30 25 0,37-25-9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11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3 878 3328,'0'0'35,"0"0"1,0 0-1,0 1 0,0-1 1,0 0-1,1 0 1,-1 0-1,0 0 0,0 0 1,0 0-1,0 0 1,0 0-1,0 1 0,0-1 1,0 0-1,0 0 1,0 0-1,0 0 0,0 0 1,0 0-1,0 0 1,0 1-1,0-1 0,0 0 1,0 0-1,0 0 1,0 0-1,0 0 0,0 1 1,0-1-1,0 0 1,0 0-1,0 0 0,0 0 1,0 0-1,0 0 1,0 0-1,0 1 0,0-1 1,0 0-1,0 0 1,-1 0-1,1 0 0,0 0 1,0 0-1,0 0 1,0 0-1,0 0 0,0 0 1,0 0-1,-1 1 1,1-1-1,0 0 0,0 0 1,0 0-1,0 0 1,0 0-1,0 0 0,-1 0 1,1 0-1,0 0 1,12 7 1939,-5-6-1565,0 0-1,0 0 0,0 0 1,0-1-1,0 0 0,0-1 1,0 1-1,0-1 0,0-1 1,0 1-1,0-1 0,0-1 0,-1 1 1,1-1-1,9-5 0,0-1 76,-1-1-1,0 0 0,0-1 1,23-23-1,-7 1 341,-2-1 0,40-59-1,-21 18 79,20-28 232,-39 59-695,-19 27-52,17-20 0,-23 32-93,-2 3 285,-2 5 20,-1 11-203,-5 55-87,3-45-321,0 24 0,3-24 15,2-1 1,0 1-1,2-1 1,0 0-1,2 0 1,9 26 0,-14-45 32,1 0 1,0 0 0,0 0 0,0 0-1,1 0 1,-1-1 0,1 1 0,0-1-1,0 0 1,0 1 0,0-1 0,1-1 0,-1 1-1,1 0 1,0-1 0,0 0 0,6 3-1,-3-3-25,0 1 0,1-2 0,-1 1 0,0-1 0,1 0 0,-1-1 0,1 0 1,-1 0-1,12-2 0,2-2 46,-1 0 0,0-2 0,0 0 0,-1-1 0,1-1 0,-2-1 0,1-1 0,17-12 0,16-14-79,61-55 0,-71 56 301,-1-3 1,58-69 0,-98 106-275,0 0-1,-1 0 1,1 0-1,0 0 1,-1 0-1,1-1 1,0 1-1,-1 0 1,0 0-1,1 0 1,-1 0-1,0-1 1,1 1-1,-1 0 1,0 0-1,0-1 1,0 1-1,0-2 1,-1 2-1,1 1 1,0-1-1,-1 1 1,1-1-1,0 1 1,-1 0-1,1-1 1,-1 1-1,1-1 1,-1 1 0,1 0-1,-1-1 1,1 1-1,-1 0 1,1-1-1,-1 1 1,0 0-1,1 0 1,-1 0-1,1 0 1,-1 0-1,0-1 1,1 1 0,-1 0-1,1 0 1,-1 0-1,0 1 1,1-1-1,-1 0 1,1 0-1,-1 0 1,0 0-1,1 1 1,-1-1-1,1 0 1,-2 1 0,-9 3-9,0 0 1,0 1-1,1 1 1,-1 0 0,1 0-1,1 1 1,-1 0-1,-13 14 1,6-4 38,1 2 0,1-1 0,-17 28 0,22-30-50,1 0 1,0 0-1,-10 28 0,17-38 42,0 1 0,0 0 0,1-1 0,-1 1 0,1 0 0,1 0 0,-1 0 0,1-1 0,1 1-1,-1 0 1,1 0 0,0 0 0,3 8 0,-4-13-15,1 0 1,0 1-1,0-1 0,0 0 0,1 0 1,-1 1-1,0-1 0,1 0 0,-1 0 0,1-1 1,0 1-1,0 0 0,0 0 0,-1-1 1,2 1-1,-1-1 0,0 0 0,0 0 0,0 1 1,1-1-1,-1-1 0,0 1 0,1 0 1,-1-1-1,1 1 0,-1-1 0,1 1 0,-1-1 1,1 0-1,-1 0 0,1-1 0,-1 1 1,1 0-1,-1-1 0,0 1 0,1-1 0,-1 0 1,1 0-1,-1 0 0,0 0 0,0 0 1,0-1-1,0 1 0,0-1 0,0 1 0,0-1 1,2-2-1,5-5-12,0-2 1,-1 1 0,-1-1-1,0-1 1,7-12-1,26-67-117,-29 62 153,14-32-431,-25 61 384,0 0-1,0 0 1,0 0 0,0 0 0,0 0-1,0 0 1,0 0 0,0 0 0,0 0-1,0 0 1,0 0 0,1 0 0,-1 0-1,0 0 1,0 0 0,0 0 0,0 0-1,0 0 1,0 0 0,0 0 0,0 0-1,0 0 1,0 0 0,0 0 0,0 0-1,0 0 1,0 0 0,0 0 0,0 0-1,0 0 1,0 0 0,0 0 0,0 0-1,0 0 1,0 0 0,1 0 0,-1 0-1,0 0 1,0 0 0,0 0 0,0 0-1,0 0 1,0 0 0,0 0 0,0 10-158,-1 13 50,1 0 159,0 1-1,2-1 1,0 0-1,7 26 1,-8-47-24,-1 0-1,0 0 1,1 0 0,0 0-1,-1 0 1,1 0 0,0 0-1,0-1 1,0 1 0,0 0-1,0-1 1,1 1 0,-1-1-1,0 1 1,1-1 0,-1 1-1,1-1 1,0 0 0,-1 0-1,1 0 1,0 0 0,0 0-1,-1 0 1,1 0 0,4 0-1,-2 0 9,1 0-1,-1-1 0,1 0 0,0 0 0,-1 0 0,1-1 0,-1 1 0,1-1 0,0 0 0,4-2 0,-5 1-28,0 1-1,0 0 1,0 0-1,0 1 1,0-1-1,0 1 0,0 0 1,1 0-1,4 1 1,-7-1-8,0 1 1,0 0 0,0-1-1,0 1 1,0 0 0,0 0-1,0 0 1,0 0 0,0 1 0,0-1-1,0 1 1,-1-1 0,1 1-1,-1-1 1,1 1 0,-1 0-1,1 0 1,-1-1 0,1 4-1,2 3 15,0 1 0,-1 0-1,0 0 1,-1 0-1,0 0 1,-1 0 0,1 0-1,-2 0 1,1 1-1,-1-1 1,-1 0 0,-2 15-1,-3 12-55,-23 66-1,25-91 58,-84 320 807,84-317-583,2-19 221,3-24-76,5-3-368,2 0-1,1 0 1,26-58 0,56-90-26,-86 172 34,109-187-48,-75 136 31,59-67 0,-90 116 43,0 1 0,0 0-1,1 0 1,1 1 0,-1 0-1,1 1 1,15-8 0,-25 14-44,1 1 1,0-1-1,0 1 1,0-1-1,0 1 1,0-1-1,0 1 1,0 0-1,0 0 1,0-1-1,0 1 1,0 0-1,0 0 1,0 0-1,0 0 1,0 0-1,0 0 1,0 1-1,0-1 1,0 0-1,0 0 1,0 1-1,0-1 1,0 1-1,0-1 1,-1 1-1,1-1 1,0 1-1,0-1 1,0 1-1,-1 0 1,1-1-1,0 1 1,-1 0-1,1 0 1,0-1-1,-1 1 1,1 0-1,-1 0 1,1 1-1,1 3 3,0 1 1,-1-1-1,0 1 0,0-1 0,0 1 0,0 6 0,-1 4 37,0 1-1,-1-1 1,-1 1-1,0-1 1,-2 0-1,0 0 1,0 0-1,-1-1 1,-1 1-1,-10 17 0,8-18-11,-1 0 0,0-1 0,-1 0 0,-1 0 0,0-1 0,0-1 0,-2 0 0,1 0 0,-29 18-1,35-25-99,-1-1-1,-1 0 0,1 0 0,0-1 1,-1 0-1,0 0 0,1 0 0,-1-1 0,0-1 1,0 1-1,-14-1 0,108-28-295,-38 17 442,-25 6 43,35-12 0,-43 12-69,-1-2-1,0 0 1,0-1 0,-1 0-1,0-1 1,0 0 0,-1-1-1,0-1 1,0 0 0,-1 0-1,0-1 1,-1-1 0,-1 0-1,14-20 1,84-161-112,-102 184 97,-3 9-3,-4 16-7,2-14-20,-10 49 70,2-14-103,1-1 0,-2 63 0,9-96 39,0 1 1,1 0-1,-1 0 0,1-1 1,0 1-1,-1 0 1,2-1-1,1 5 1,-3-7-2,1 1 0,0-1 0,-1 0 0,1 0 0,0 0 0,0 0 1,0 0-1,-1 0 0,1 0 0,0-1 0,0 1 0,0 0 1,1 0-1,-1-1 0,0 1 0,0-1 0,0 1 0,0-1 0,1 1 1,-1-1-1,0 0 0,0 1 0,1-1 0,-1 0 0,0 0 0,1 0 1,1 0-1,5-2 2,1 0-1,-1 0 1,0-1 0,0 0 0,0-1 0,0 1 0,11-9 0,0 2-7,248-153-115,-138 66-278,-128 96 394,1 0-36,1 0-1,-1 0 1,-1 0 0,1-1 0,0 1-1,0-1 1,0 0 0,-1 1 0,1-1-1,-1 0 1,1 0 0,-1 0 0,2-3-1,-6 5-287,1 1 273,0 0-1,-1 1 1,1-1 0,0 0-1,0 0 1,1 1-1,-3 1 1,-4 4-30,3-4 49,-90 77-366,83-69 362,-62 66-1,68-69 32,0 0 1,0 1 0,0-1 0,1 1-1,0 1 1,1-1 0,0 1-1,-3 10 1,6-17 15,1 0-1,-1 0 0,1 0 1,-1 0-1,1 0 0,0 0 1,0 1-1,1-1 1,-1 0-1,0 0 0,1 0 1,1 5-1,-1-6 8,1 0 1,-1 0-1,0 0 0,0 0 1,1 0-1,0 0 0,-1 0 1,1 0-1,0-1 0,0 1 0,0 0 1,0-1-1,0 0 0,0 1 1,0-1-1,4 1 0,-1 0 7,-1 0 0,1-1 0,0 0 0,0 0-1,0 0 1,0-1 0,0 0 0,0 1 0,0-2 0,0 1-1,0-1 1,0 1 0,0-1 0,0-1 0,0 1 0,-1-1 0,1 0-1,0 0 1,-1 0 0,0-1 0,1 1 0,-1-1 0,5-4-1,2-3 5,0-1 0,0 1 0,-1-2 0,0 1 0,-1-2 0,10-16 0,10-26 47,34-84 1,-37 76-168,28-95 159,-41 116 79,-12 40-174,-1-1 1,1 1-1,-1-1 0,0 1 0,0-1 0,0 1 0,0-1 1,0 1-1,0-1 0,-1 1 0,0-1 0,1 1 1,-2-4-1,2 6 20,-1 0 1,1 0-1,0 0 1,0-1-1,0 1 1,0 0-1,0 0 1,-1 0-1,1 0 0,0-1 1,0 1-1,0 0 1,-1 0-1,1 0 1,0 0-1,0 0 1,-1 0-1,1 0 1,0 0-1,0 0 1,-1 0-1,1 0 1,0 0-1,0 0 0,0 0 1,-1 0-1,1 0 1,0 0-1,0 0 1,-1 0-1,1 0 1,0 0-1,0 0 1,-1 0-1,1 0 1,0 0-1,0 1 1,0-1-1,-1 0 0,1 0 1,0 0-1,0 0 1,0 1-1,0-1 1,-1 0-1,1 0 1,0 1-1,-11 10-89,11-10 97,-8 10 12,0 1 0,1 0 0,0 0 0,1 1 0,0 0 0,1 0 0,1 0 0,0 0 0,1 1 0,0 0 0,-1 19 0,2-3 11,1 1 1,2-1-1,1 0 1,7 37-1,-6-50 73,0-1-1,1 0 0,1 0 0,0 0 1,1-1-1,16 28 0,-22-42-81,1 0 0,-1 0 0,1 0 0,0 0-1,0 0 1,0-1 0,0 1 0,-1 0 0,1-1 0,0 1 0,0 0-1,0-1 1,0 1 0,0-1 0,0 0 0,1 1 0,-1-1 0,0 0-1,0 0 1,0 1 0,0-1 0,0 0 0,0 0 0,0 0 0,1-1-1,-1 1 1,0 0 0,0 0 0,0 0 0,0-1 0,0 1 0,0-1-1,0 1 1,0-1 0,0 1 0,2-2 0,3-2-13,-1 0 0,1 0 0,-1-1 0,7-7 1,-12 12-9,32-35 135,46-65 0,-49 62 13,2 1 1,46-41-1,-23 24-256,2-11 62,-45 51 32,-2 2 10,0 0 0,-1-1 1,-1 1-1,0-2 0,0 1 1,-2-1-1,1 0 0,-2 0 1,0-1-1,-1 1 0,0-1 1,-1 0-1,0 0 0,-2 0 1,0 0-1,0 1 0,-4-19 1,4 32-6,0 0 0,0 0 0,0 0 0,0 0 0,-1 0 0,1 0 0,0 0 0,-1 0 0,1 0 0,-1 1 0,1-1 0,-1 0 0,1 0 0,-1 0 0,1 1 0,-1-1 0,-1-1 0,1 2 2,1 0 0,-1-1 0,0 1 0,1 0 0,-1 0-1,0 0 1,1 0 0,-1 0 0,0 0 0,1 0 0,-1 0 0,0 0 0,0 0 0,1 0 0,-1 0 0,0 0 0,1 0 0,-2 1 0,-3 1-38,0 1 1,0 0-1,0 0 1,1 0-1,-5 5 0,4-5 47,-28 27 29,1 1 0,2 1 0,1 1 0,2 2 0,-34 54 0,51-71 1,1-1 0,1 1 0,0 0 0,2 1 0,0 0 0,-6 31 0,6-10 9,2 0 1,1 48-1,2-78-13,2 1-1,-1-1 1,1 0 0,1 0 0,-1 1 0,2-1 0,0 0 0,0-1-1,0 1 1,10 16 0,-12-24-3,0-1 0,0 1 0,1-1 0,-1 1 1,1-1-1,-1 0 0,1 0 0,0 0 0,-1 1 0,1-1 0,0-1 0,0 1 0,-1 0 0,1 0 1,0-1-1,0 1 0,0-1 0,0 1 0,0-1 0,0 0 0,0 0 0,0 0 0,0 0 0,0 0 0,0-1 1,0 1-1,0 0 0,0-1 0,2 0 0,6-3 44,0 0 1,0 0-1,-1-1 1,11-7 0,-14 8-39,86-62 221,-8 5-517,-83 61 265,-1-1 0,1 1-1,0-1 1,0 0 0,0 1-1,0 0 1,0-1-1,0 1 1,0 0 0,0-1-1,0 1 1,0 0 0,0 0-1,0 0 1,0 0 0,0 0-1,0 0 1,0 0-1,1 1 1,-1-1 4,0 1-1,0-1 1,0 1 0,0 0-1,-1-1 1,1 1-1,0 0 1,0 0 0,-1 0-1,1-1 1,-1 1-1,1 0 1,-1 0 0,1 0-1,-1 0 1,1 0-1,-1 0 1,0 0 0,0 0-1,1 1 1,0 6-39,0-1 0,-1 0 0,1 0 0,-1 1 0,-2 11 0,-8 39 24,4-30 58,0 0 58,2-9-36,1 1-1,-1 28 1,4-47-48,-1 0 0,1 0 0,0 0 1,0 0-1,0 0 0,0 0 0,0 0 0,1 0 0,-1 0 0,0 0 0,0 0 1,1 0-1,-1 0 0,0 0 0,1 0 0,-1 0 0,1 0 0,-1 0 0,1 0 1,0 0-1,-1-1 0,1 1 0,0 0 0,0-1 0,-1 1 0,1 0 0,0-1 1,0 1-1,0-1 0,0 1 0,0-1 0,0 1 0,0-1 0,0 0 0,0 0 0,0 1 1,0-1-1,0 0 0,0 0 0,2 0 0,0 0 15,1-1 0,-1 0 0,1 0-1,-1 0 1,1 0 0,-1 0 0,0-1 0,0 1-1,0-1 1,5-3 0,6-6 74,-9 7-125,-1 0-1,1 0 1,0 1 0,-1 0 0,2 0 0,-1 0 0,9-3-1,-13 6 20,-1 0-1,1 0 1,0 0-1,-1 0 0,1-1 1,0 1-1,0 0 1,-1 0-1,1 1 0,0-1 1,-1 0-1,1 0 1,0 0-1,-1 0 0,1 0 1,0 1-1,-1-1 1,1 0-1,-1 1 0,1-1 1,0 0-1,-1 1 1,2 0-1,-2 0-2,1 0 0,0 1 0,-1-1 0,1 0 0,0 0 0,-1 0 1,0 1-1,1-1 0,-1 0 0,0 1 0,1 1 0,-1 3-15,0 0 0,0 0 1,0 0-1,-3 9 0,1-7 20,0 0 1,-1-1-1,0 1 1,0-1-1,0 0 0,-1 0 1,-8 10-1,-2 2-39,-20 20 0,8-11 82,-1-1 1,-1-1 0,-1-2-1,-62 41 1,90-65-32,0 1 0,0-1 1,0 1-1,0-1 0,0 1 0,0-1 0,0 1 0,0-1 1,0 0-1,0 0 0,0 1 0,-3-1 0,4 0-11,0 0-1,0-1 0,0 1 1,0 0-1,-1 0 0,1 0 1,0 0-1,0 0 1,0-1-1,0 1 0,0 0 1,0 0-1,0 0 0,-1 0 1,1-1-1,0 1 1,0 0-1,0 0 0,0 0 1,0-1-1,0 1 0,0 0 1,0 0-1,0-1 0,0 1 1,0 0-1,0 0 1,0 0-1,0-1 0,0 1 1,0 0-1,0 0 0,0 0 1,1-1-1,-1 1 1,0 0-1,0 0 0,1-4-24,1 1 0,0 0 1,0 0-1,0 0 0,0 0 0,4-4 0,5-2-1,0 0 1,1 0-1,0 1 1,1 0-1,21-9 0,5-3-418,64-45-3034,-86 53 79,26-26-1,-41 35 2650,1 1-1,-1-1 0,0 0 0,0 1 0,0-1 1,-1 0-1,1 0 0,-1 0 0,2-4 1,-2 5 290,7-14-2852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12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22 8320,'-56'-13'3744,"41"10"-3232,15-2-1504,4 5 448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13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14 3552,'11'-13'8918,"-18"18"-4114,0 2-4475,1 0-1,-1 1 1,1 0-1,0 0 1,1 1 0,0-1-1,0 1 1,1 1-1,0-1 1,-3 14-1,0 1-75,1 2 0,-4 47 0,10-68-197,0 0 0,0-1-1,1 1 1,-1 0 0,1-1 0,0 1-1,2 5 1,-3-9-34,1 0 1,-1 0-1,0 0 0,1 0 1,-1 0-1,1 0 0,-1 0 1,1 0-1,-1 0 1,1 0-1,0 0 0,-1-1 1,1 1-1,0 0 0,0 0 1,-1-1-1,1 1 0,0 0 1,0-1-1,0 1 0,0-1 1,0 1-1,0-1 0,0 0 1,0 1-1,0-1 0,0 0 1,0 0-1,0 0 0,0 0 1,0 0-1,1 0 1,-1 0-1,0 0 0,0 0 1,0 0-1,0 0 0,1-1 1,5-3 20,0 0 0,-1 0 1,1-1-1,-1 0 0,0 0 1,0 0-1,-1-1 1,8-8-1,-4 3 9,-5 7-37,13-15-32,1 0 0,0 2 0,34-25 0,28-17 220,-79 59-198,-1 0 0,0 1 0,0-1 0,0 0 0,0 1 0,1-1 0,-1 0 0,0 1 0,0-1 1,0 1-1,0-1 0,0 0 0,0 1 0,0-1 0,0 1 0,0-1 0,0 0 0,0 1 0,0-1 0,0 0 1,-1 2-1,-3 16 103,1 0 0,1 0 0,1 1 0,0-1 0,1 1 1,3 20-1,-2-32-63,0 0 0,1 0 1,0 0-1,0 0 0,1-1 1,0 1-1,0-1 0,0 1 1,1-1-1,0 0 0,0-1 1,1 1-1,0-1 1,0 1-1,0-2 0,0 1 1,1 0-1,0-1 0,7 4 1,-8-5 15,1 0 1,0-1 0,-1 1 0,1-1 0,0-1-1,0 1 1,1-1 0,-1 0 0,0 0 0,0-1 0,0 0-1,1 0 1,-1 0 0,0-1 0,0 0 0,0 0-1,1-1 1,-1 0 0,11-5 0,-8 3 2,-1 0-1,1-1 1,-1-1 0,-1 1-1,1-1 1,-1 0 0,0-1-1,0 0 1,0 0 0,-1-1-1,0 1 1,7-14 0,-5 6-20,0-1 0,0 0 0,-2-1 0,0 1 0,-1-1 1,6-35-1,-11 47-57,0 0 1,0 0-1,0 0 1,-1 0 0,1 0-1,-1 0 1,-1 0-1,1 0 1,-1 0-1,0 0 1,0 0-1,0 1 1,0-1 0,-7-7-1,9 12 10,0-1 0,-1 1 0,1 0 1,0 0-1,0-1 0,-1 1 0,1 0 0,0 0 0,0-1 0,0 1 0,0 0 0,-1-1 0,1 1 0,0 0 0,0-1 1,0 1-1,0 0 0,0 0 0,0-1 0,0 1 0,0-1 0,0 1 0,0 0 0,0-1 0,0 1 0,0 0 1,0-1-1,0 1 0,0 0 0,0-1 0,10-5-200,16 1-130,-25 5 330,14-1 2,6-1 10,0 0 0,31 3 0,-45 0 11,0-1 0,-1 2 0,0-1-1,1 1 1,-1 0 0,0 0-1,0 1 1,0-1 0,0 1-1,0 1 1,-1-1 0,8 6-1,-11-7-22,-1 1 0,1-1-1,0 0 1,-1 0-1,1 1 1,-1-1-1,1 0 1,-1 1-1,0 0 1,0-1-1,-1 1 1,1 0-1,0-1 1,-1 1 0,1 0-1,-1 3 1,0 4 32,0-1 0,-1 1 1,-2 12-1,-1-4-1178,-1-1 0,-13 32 0,-3 7-8897,17-42 6932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2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3136,'0'-3'11173,"1"3"-10117,2-1-907,-1 1 1,1-1-1,-1 1 1,1-1-1,-1 0 1,0 0-1,1 0 0,-1 0 1,0 0-1,0-1 1,0 1-1,0-1 1,0 1-1,0-1 1,0 0-1,2-2 1,5-7 296,13-20 1,-13 18-196,5-9-112,-1-1 1,12-28-1,0-1 24,2 0 336,33-91 0,-52 124-410,-6 15-102,-1 1 0,1-1 0,-1 1 0,0-1 1,0 0-1,0 1 0,0-1 0,0-6 0,-8 33-616,-6 121 847,12-117-18,2 1 0,0-1 0,9 39 0,-7-54-115,1 0-1,0 0 1,1-1-1,0 1 1,1-1-1,0 0 1,1-1-1,0 0 1,1 0-1,0 0 1,1-1-1,9 9 1,-16-17-36,1 1 0,-1-1 0,0 1 0,1-1 0,0 0 1,-1 0-1,1 0 0,0 0 0,0 0 0,0-1 0,-1 1 0,1-1 0,0 0 0,0 1 0,0-1 0,0-1 0,0 1 1,-1 0-1,1-1 0,0 0 0,0 1 0,0-1 0,-1 0 0,1 0 0,0-1 0,4-2 0,-1 0 6,0 0 1,0 0-1,0-1 0,-1 0 0,1 0 0,-1 0 1,0-1-1,-1 0 0,7-10 0,3-10 45,20-53-1,4-34-168,-32 93 19,5-18-18,-7 23 22,1 0 1,0-1-1,13-24 1,-13 30-79,-5 9 104,1 0 0,-1 0 0,0 1 0,1-1 0,-1 0 0,1 0 1,-1 1-1,1-1 0,-1 0 0,1 0 0,-1 1 0,1-1 0,1 0 0,-1 1 21,0 0-1,-1 1 0,1-1 1,-1 1-1,1 0 1,0-1-1,-1 1 0,1-1 1,-1 1-1,1 0 0,-1 0 1,0-1-1,1 1 0,-1 0 1,0 0-1,1-1 1,-1 1-1,0 0 0,0 0 1,0 1-1,9 32 176,-2 0 0,6 66 0,-10-62-57,-1-1 1,-3 1-1,-1-1 1,-7 41-1,8-67-79,0-7 66,1 1 0,-1-1 0,0 1 0,0-1 0,-4 9 1,5-12-96,0-1 1,-1 0-1,1 1 1,0-1-1,0 0 1,0 0-1,-1 1 1,1-1-1,0 0 1,0 0-1,-1 1 1,1-1-1,0 0 1,-1 0 0,1 0-1,0 1 1,-1-1-1,1 0 1,0 0-1,-1 0 1,1 0-1,0 0 1,-1 0-1,1 0 1,-1 0-1,1 0 1,0 0-1,-1 0 1,1 0 0,-1 0-1,0-1 6,-1 1-1,1-1 1,0 0-1,-1 0 1,1 0-1,0 0 1,0 0-1,0 0 1,0 0-1,0 0 1,-2-3-1,-8-16 74,1 1 1,0-2-1,-13-41 0,17 45-45,4 10-58,-2-2-71,1 0 0,0 0 0,1 0 0,0 0-1,-1-13 1,3 22 76,0 0 0,0 0 0,0-1-1,0 1 1,0 0 0,0 0 0,0-1-1,0 1 1,0 0 0,1 0 0,-1-1-1,0 1 1,0 0 0,0 0 0,0-1 0,0 1-1,0 0 1,1 0 0,-1 0 0,0 0-1,0-1 1,0 1 0,1 0 0,-1 0 0,0 0-1,0 0 1,1 0 0,-1-1 0,0 1-1,0 0 1,1 0 0,-1 0 0,0 0 0,0 0-1,1 0 1,-1 0 0,0 0 0,0 0-1,1 0 1,-1 0 0,0 0 0,0 0-1,1 0 1,-1 0 0,0 0 0,0 1 0,1-1-1,-1 0 1,0 0 0,0 0 0,0 0-1,1 0 1,-1 1 0,13 6-92,0 4 94,-1 1 0,22 24 0,-6-4-77,-17-20 127,5 5-842,21 17-1,-31-29-500,0 0 0,1-1 0,0 0 0,7 4 0,-13-8 953,1 1 1,-1-1-1,0 1 0,0-1 1,0 0-1,1 1 0,-1-1 0,0 0 1,0 0-1,1 0 0,-1 1 0,0-2 1,0 1-1,1 0 0,-1 0 0,0 0 1,0 0-1,0-1 0,1 1 1,-1-1-1,0 1 0,2-1 0,15-4-2928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13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9 6720,'-9'-5'2496,"4"5"-1952,0-4-128,10 13-2336,4 0 1152,5-2-3392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13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1 7712,'-3'34'6655,"1"-6"-5054,-1 7-262,-3 0 0,-9 34 0,-25 68 434,-10 41-1345,1 98-855,36-182-2271,12-86 1837,-1 1 0,1-1-1,-1 0 1,-6 14 0,-3 0-3537,11-22 4228,0 1 0,-1 0 1,1-1-1,-1 1 0,1 0 0,0-1 1,-1 1-1,1-1 0,-1 1 0,1-1 1,-1 1-1,0-1 0,1 1 0,-1-1 0,1 0 1,-1 1-1,-1-1 0,1 0-203,0 0 0,-1 0 1,1 0-1,0-1 0,0 1 0,0 0 0,0-1 0,-1 1 1,1-1-1,-2-1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14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3 524 9056,'0'0'104,"-1"0"0,1-1 0,0 1 0,0-1 1,0 1-1,-1 0 0,1-1 0,0 1 0,0-1 1,0 1-1,0 0 0,0-1 0,0 1 0,0-1 0,0 1 1,0 0-1,0-1 0,0 1 0,0-1 0,0 1 1,0-1-1,0 1 0,0 0 0,0-1 0,1 1 0,-1-1 1,0 1-1,0 0 0,0-1 0,1 1 0,-1 0 1,0-1-1,0 1 0,1 0 0,-1-1 0,0 1 0,1 0 1,-1 0-1,0-1 0,1 1 0,-1 0 0,1 0 1,22-10 1124,-20 9-746,113-28 1555,-77 20-2412,0-1 1,-1-2-1,41-18 1,-45 14-936,1-2 1,-2-1-1,-1-2 1,-1-1-1,56-52 1,105-128-105,-183 192 1606,-6 6 246,0 1 0,1-1 1,-1 0-1,9-5 0,-12 9-403,0 0-1,0 0 1,1 0-1,-1-1 0,0 1 1,0 0-1,0 0 1,1 0-1,-1 0 1,0 0-1,0 0 1,0-1-1,1 1 1,-1 0-1,0 0 1,0 0-1,0 0 1,1 0-1,-1 0 1,0 0-1,0 0 1,1 0-1,-1 0 1,0 0-1,0 0 1,0 0-1,1 0 1,-1 0-1,0 0 1,0 1-1,1-1 0,-1 0 1,0 0-1,0 0 1,0 0-1,1 0 1,-1 0-1,0 1 1,0-1-1,0 0 1,0 0-1,0 0 1,1 0-1,-1 1 1,0-1-1,0 0 1,0 0-1,0 0 1,0 1-1,0-1 1,0 0-1,0 0 1,0 1-1,0 16 1473,-5 9-658,-1 1-1,-2-1 1,0 0 0,-1-1 0,-16 28-1,-4 3 917,-43 57-1,46-75-1182,6-10-47,1 1 1,-25 51-1,42-75-487,0-2 9,1 1 0,-1 0 0,1 0-1,0-1 1,-1 6 0,2-9-53,0 1-1,0 0 1,0-1 0,0 1-1,0-1 1,0 1 0,0-1-1,0 1 1,0-1 0,0 1 0,1 0-1,-1-1 1,0 1 0,0-1-1,1 1 1,-1-1 0,0 0-1,0 1 1,1-1 0,-1 1 0,1-1-1,-1 1 1,0-1 0,1 0-1,-1 1 1,1-1 0,-1 0-1,1 1 1,-1-1 0,1 0 0,-1 0-1,1 0 1,-1 1 0,1-1-1,-1 0 1,1 0 0,0 0-1,-1 0 1,1 0 0,-1 0 0,1 0-1,-1 0 1,2 0 0,18-2-50,0-1 0,0 0 0,34-12 0,-18 6 43,-14 4 169,22-3-1,-37 7-30,-1 1 0,1 0-1,0 0 1,0 0 0,-1 1 0,1 0-1,10 3 1,-15-3-38,1 0 0,0 1 0,-1-1 0,0 1 0,1 0 0,-1 0 0,0 0 0,0 0 0,0 0 0,0 0 0,0 0 0,-1 1-1,1-1 1,0 1 0,-1-1 0,0 1 0,0 0 0,1 4 0,3 7 67,-1 0-1,2 20 1,-5-25-109,5 34 118,0 78 0,-7-49-2557,0-3-4473,1-55 2168,0-2 1510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17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47 4064,'0'-3'417,"0"-3"233,3 9 1867,3-8 1460,-6 5-3798,0-1 0,1 1 0,-1 0-1,1 0 1,-1-1 0,0 1 0,1 0 0,-1-1 0,0 1 0,0 0 0,1-1 0,-1 1 0,0-1 0,0 1-1,0-1 1,1 1 0,-1 0 0,0-1 0,0 1 0,0-1 0,0 1 0,0-1 0,0 1 0,0-1-1,0 1 1,0-1 0,0 0 0,0 0 88,0 0 1,0 0-1,0-1 0,0 1 0,0 0 0,0 0 1,-1 0-1,1-1 0,0 1 0,-1 0 0,1 0 0,-1 0 1,0 0-1,1 0 0,-2-2 0,2 3-158,-1-1 0,1 1-1,-1 0 1,1-1 0,-1 1 0,1 0-1,-1-1 1,0 1 0,1 0 0,-1 0-1,1 0 1,-1-1 0,0 1 0,1 0-1,-1 0 1,0 0 0,1 0 0,-1 0-1,0 0 1,1 0 0,-2 1 0,0-1-26,-1 1 0,1 0 1,-1 1-1,1-1 0,0 0 1,-1 1-1,1-1 0,0 1 1,0-1-1,0 1 1,0 0-1,1 0 0,-4 4 1,-33 43 196,-14 23-178,46-63-45,1 0 1,0 1-1,1 0 0,0 0 1,1 0-1,-4 15 1,6-14-3,-1-1 0,1 0 1,1 0-1,0 1 0,2 17 1,-1-23-11,-1-1 1,1 0-1,0 0 1,1 0-1,-1 0 1,1 0 0,-1-1-1,1 1 1,1 0-1,-1-1 1,0 1-1,1-1 1,-1 0-1,1 0 1,0 0-1,0 0 1,4 3 0,-5-5 5,0 0 1,1 0 0,-1-1 0,0 1 0,0 0 0,0-1 0,1 1 0,-1-1 0,0 0 0,0 0 0,1 1 0,-1-2 0,0 1 0,1 0 0,-1 0 0,0-1 0,0 1-1,1-1 1,-1 0 0,0 0 0,0 0 0,0 0 0,0 0 0,3-2 0,4-3 50,-1 0 0,0 0 0,0-1 0,7-9-1,21-23 75,-1-1 0,-3-2 0,48-80 0,-57 84-352,-23 38 175,0 0 0,0 0-1,0-1 1,0 1-1,1 0 1,-1 0-1,0 0 1,0 0-1,0 0 1,0 0-1,0 0 1,0-1-1,0 1 1,0 0-1,1 0 1,-1 0 0,0 0-1,0 0 1,0 0-1,0 0 1,0 0-1,1 0 1,-1 0-1,0 0 1,0 0-1,0 0 1,0 0-1,0 0 1,1 0-1,-1 0 1,0 0 0,0 0-1,0 0 1,0 0-1,0 0 1,1 0-1,-1 0 1,0 0-1,0 0 1,1 1-2,0 0 1,-1 1 0,1-1-1,0 0 1,-1 0-1,1 0 1,-1 1 0,1-1-1,-1 0 1,0 1-1,0-1 1,0 0 0,1 1-1,-1-1 1,-1 2-1,0 25-184,1-24 141,-4 22 36,-12 48-1,2-18 69,-1 11 35,-34 97 0,39-138-84,-1-1 1,-1 0-1,-1-1 0,-1 0 0,-2-1 1,-31 37-1,27-38 57,0-1 0,-2-1 1,-1-1-1,0-1 0,-1-1 0,-29 15 1,23-21 121,29-10-177,0-1-1,-1 1 1,1-1-1,0 0 1,-1 0-1,1 0 1,0 0 0,-1 1-1,1-2 1,0 1-1,-1 0 1,1 0 0,0 0-1,-1-1 1,1 1-1,0 0 1,-1-1 0,-1-1-1,3 2-6,0 0 1,-1 0-1,1-1 0,0 1 1,0 0-1,0 0 0,0-1 0,-1 1 1,1 0-1,0-1 0,0 1 1,0 0-1,0 0 0,0-1 0,0 1 1,0 0-1,0-1 0,0 1 1,0 0-1,0-1 0,0 1 0,0 0 1,0 0-1,0-1 0,0 1 1,0 0-1,1-1 0,-1 1 1,0 0-1,0 0 0,0-1 0,8-9 51,-6 7-44,4-2 9,0-1-1,-1 1 1,2 0 0,-1 0 0,14-7 0,38-17 173,-43 22-175,34-14-136,97-29-1,-46 29-2402,-68 17-1353,39 0 0,-31 4-1864,6-3 1850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28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 3808,'-29'0'1728,"43"8"-1504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19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22 328 3136,'-1'0'161,"1"0"0,-1 0 1,1 0-1,-1 0 0,1 0 0,-1 0 1,1 0-1,-1 0 0,1 0 0,-1 0 0,1 0 1,-1 0-1,1 0 0,-1 1 0,1-1 1,-1 0-1,1 0 0,-1 1 0,1-1 0,-1 0 1,1 1-1,0-1 0,-1 0 0,1 1 1,-1-1-1,1 1 0,-8 6 3475,8-7-3356,1 0 0,-1 0 0,1 0 0,-1 0 0,1 0 0,-1-1 0,1 1 0,-1 0 0,0 0 0,1-1 0,-1 1 0,1 0 0,-1-1 0,0 1 0,1 0 0,-1-1 0,1 1 0,-1 0 1,0-1-1,0 1 0,1-1 0,-1 1 0,0-1 0,1 0 0,10-18-168,-5 8 385,11-12-312,1 0 0,1 2 0,27-24-1,68-49 677,-107 89-828,1-1 74,-1 0-1,1 0 1,0 1-1,0 1 1,15-7-1,-22 11-100,-1-1-1,0 1 0,1 0 0,-1 0 0,0 0 0,1 0 1,-1 0-1,0-1 0,1 1 0,-1 0 0,1 0 0,-1 0 1,0 0-1,1 0 0,-1 0 0,0 0 0,1 0 1,-1 1-1,1-1 0,-1 0 0,0 0 0,1 0 0,-1 0 1,0 0-1,1 1 0,-1-1 0,0 0 0,1 0 1,-1 0-1,0 1 0,0-1 0,1 0 0,-1 1 0,0-1 1,0 0-1,1 1 0,-1 1 28,1 0-1,-1 0 1,0 0 0,0 1 0,0-1-1,0 0 1,-1 3 0,-7 44 327,-25 87 0,7-36-200,13-56-72,7-25-26,1 0 1,-5 34-1,9-48-39,1-1 1,0 1 0,0 0-1,0 0 1,0 0 0,1-1-1,0 1 1,0 0 0,0-1-1,0 1 1,1-1 0,0 1-1,0-1 1,0 0 0,1 0-1,3 6 1,-4-8 10,1 1 0,0-1 0,-1 1 0,1-1 0,0 0 0,0 0 0,1 0 0,-1 0 0,0-1 0,0 0 0,1 1 0,-1-1 0,1 0 0,-1 0 0,1-1 0,0 1 0,-1-1 0,6 0 0,-1 0 43,0-1 0,0 0 1,-1 0-1,1 0 0,0-1 0,0-1 1,9-3-1,-12 3-41,1 0 0,-1 0 0,1 0 0,-1-1 0,0 0 0,-1 0 0,1 0 0,-1-1 0,0 1 0,6-9 0,0-3 51,0 0-1,9-20 1,6-25 26,-2-1 1,-3-1-1,20-102 0,-20 87-43,-20 75-27,1 1 1,-1 0 0,1 0-1,0 0 1,0 0 0,-1 0 0,2 0-1,-1 0 1,0 0 0,0 0-1,0 0 1,1 0 0,-1 1 0,1-1-1,-1 1 1,1-1 0,0 1 0,0 0-1,0-1 1,0 1 0,0 0-1,0 0 1,0 0 0,0 1 0,0-1-1,0 0 1,0 1 0,0-1-1,1 1 1,-1 0 0,3 0 0,5 0 85,1 1 1,-1 0-1,0 1 1,0 1-1,13 3 1,-15-3-163,146 50 69,-102-34-114,-7 2-69,-19-8-2730,-23-12 2203,3 2-254,-4 2-3145,1 0 1594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19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9 5568,'-2'-5'1716,"5"4"-543,-3 2-1006,1-1-1,-1 0 1,1 0-1,-1 0 1,1 0-1,-1 0 1,1 0-1,-1-1 1,1 1-1,-1 0 1,1 0-1,-1 0 1,0 0-1,1 0 1,-1-1-1,1 1 1,-1 0-1,1-1 1,17 1 4884,-17 0-4869,0 0 0,0 0 0,0 0 0,0 0-1,0 0 1,0 0 0,-1 0 0,1 1 0,0-1-1,0 0 1,0 1 0,0-1 0,0 1 0,0-1-1,-1 1 1,1-1 0,0 1 0,0 0-1,-1-1 1,2 2 0,0 7 176,0-1 0,-1 0 1,0 0-1,-1 0 0,1 1 0,-3 13 0,1-12-277,1 0 0,0 0 0,1-1 0,2 17 0,-3-23-48,1-1 1,0 0-1,0 0 0,0 0 1,0 1-1,0-1 0,0 0 1,0-1-1,1 1 0,-1 0 1,1 0-1,-1 0 0,1-1 1,0 1-1,0-1 0,0 1 1,0-1-1,0 0 0,0 0 1,0 0-1,0 0 0,0 0 1,0 0-1,1-1 0,-1 1 1,0-1-1,0 1 0,1-1 1,-1 0-1,0 0 0,1 0 1,-1 0-1,0-1 0,1 1 1,1-1-1,17-7 148,0 0-1,0-2 1,24-15-1,22-11-145,-63 34-111,2 1-12,-5 9 242,-2 5-121,0 0 0,-1 0 0,-6 22 1,3-16-29,-8 34 120,-2-1-1,-3 0 1,-2-1-1,-2-1 0,-37 61 1,47-92 62,-24 29 1,32-43-137,0-1 0,0 1 0,-1-1 0,1 0 0,-1-1 0,0 1 0,0-1 0,0 0 0,0 0 0,-1 0-1,-7 2 2,12-5-54,1 0 1,-1 0-1,0 0 1,0 0-1,0 0 1,0 0-1,0-1 1,0 1-1,0 0 1,0 0-1,1-1 1,-1 1-1,0 0 1,0-1-1,0 1 1,1-1-1,-1 1 1,0-1-1,0 1 1,1-1-1,-1 0 1,1 1-1,-1-1 1,0 0-1,1 0 1,-1 1-1,1-1 1,0 0-1,-1 0 1,1 0-1,0 0 1,-1 1-1,1-1 1,0 0-1,0-2 1,-2-2 6,1-1 1,0 0-1,1 1 0,-1-8 1,2-4-13,0 0 1,7-28-1,-8 43 6,4-13 12,0 0 1,0 0 0,2 1 0,0-1-1,0 1 1,1 1 0,1-1 0,0 1-1,12-14 1,-7 12 62,1 1 0,0 0 0,1 1 0,1 0-1,0 1 1,27-15 0,-10 9 56,0 2 0,40-14 0,-54 24-157,0 0-1,0 1 0,1 1 1,-1 1-1,32-1 0,-46 4-146,0 0 1,0 1-1,0-1 0,7 3 1,-11-3-26,0 0 0,0 1 1,1-1-1,-1 1 1,0-1-1,0 1 0,0 0 1,0-1-1,0 1 0,0 0 1,0 0-1,0 0 0,0-1 1,0 1-1,0 0 1,0 0-1,-1 1 0,1-1 1,0 0-1,0 2 0,1 3-1860,-1 1-1,1-1 1,-1 1-1,-1 0 1,1 8-1,-1 5-1598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44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9 3808,'-9'-8'12704,"9"13"-9462,1-4-3078,1 0 0,0 0-1,-1 1 1,1-1 0,-1 1 0,1-1 0,-1 1-1,2 3 1,5 4 223,-1-4-184,-1 0 0,1-1 0,1 0 0,-1 0 0,1 0 0,-1-1 0,1 0 0,0-1 0,0 1 0,11 0 0,10 2 73,46 0-1,106 8 159,-142-7-499,0 1 1,59 18-1,-48-11 257,-55-23-3168,-4 4 560,-1 0-1,-12-3 1,5 1-846,-5-2 686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45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52 6880,'-17'0'14111,"19"0"-15492,5 0 1786,49 0 1801,70-8-1,-10-1-1222,-61 6-361,68 0-37,-26 2-412,-56 0-236,-17 1 46,36-4 1,-37 3-188,-12 1-6808,-22-21-9233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46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428 3 4992,'-9'-1'3974,"8"0"-3722,0 1 0,0 0 0,-1 0 0,1-1 0,0 1 0,0 0-1,-1 0 1,1 0 0,0 0 0,-1 1 0,-1-1 0,-12 6 406,0 0-1,1 0 1,-1 1 0,1 1 0,-14 11 0,7-4-246,1 1 0,1 1 0,0 1 0,1 1 0,2 0 0,0 1 0,-15 24 0,6-3 194,2 2 0,-34 85 0,47-100-229,-8 32 0,15-50-226,1 0 0,1 0 0,0 0 1,0 0-1,1 0 0,1 0 0,1 10 0,-2-16-91,1-1 0,0 0 0,0 0 0,0 0 0,0 0 0,0 0 0,1 0 0,-1 0 0,1 0 0,0 0 1,0-1-1,0 1 0,0-1 0,1 1 0,2 1 0,-1-1 13,0 0-1,0-1 1,0 0-1,0 0 1,1 0-1,-1-1 1,0 1 0,1-1-1,7 1 1,6 0 61,0-2 0,1 0-1,-1-1 1,24-4 0,-24 3-133,126-20 256,-115 16-101,0-2 0,53-21 0,-69 23-114,0-1 1,-1 0-1,0-1 0,-1 0 0,0-1 1,0 0-1,-1-1 0,0 0 0,-1-1 0,0 0 1,0 0-1,-1-1 0,8-15 0,-7 8-15,0-1-1,-2 0 0,0 0 0,-1 0 0,-1-1 0,-1 0 1,0 0-1,-1-23 0,-2 32-67,-1 0 0,0 0 0,-1 1 0,-1-1 0,0 0 0,-6-19 1,7 26-10,-1 1 1,0-1 0,0 1 0,0-1-1,-1 1 1,1 0 0,-1 0 0,0 0 0,0 1-1,-1-1 1,1 1 0,-1-1 0,0 1 0,0 0-1,0 0 1,0 1 0,0-1 0,-8-2 0,-4 0-240,1 1 0,-1 1 0,0 1 0,0 0 0,0 1 0,0 1 0,0 0 0,0 1 0,0 1 0,0 0 0,0 1 0,0 1 0,1 0 0,0 2 0,-27 12 0,35-14-218,-1 0 1,1 1 0,0 0 0,0 0 0,1 0-1,0 1 1,0 0 0,0 1 0,1-1 0,-1 1-1,-4 8 1,3-1-835,-7 22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2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73 7136,'-33'-37'3232,"-1"32"-2816,20 1 640,5-1-672,-2 1 192,8 4-320,3-3-1440,9-2 640,10-4-4160,9 9 2592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51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83 2720,'26'0'2944,"-24"0"-2006,6-1 908,-7 1-1687,0-1 1,0 1-1,-1 0 1,1 0-1,0 0 1,-1-1-1,1 1 1,0 0-1,-1-1 0,1 1 1,0 0-1,-1-1 1,1 1-1,-1-1 1,1 1-1,-1-1 1,1 0-1,-1 1 1,1-1-1,-1 1 1,0-1-1,1 0 1,-1 1-1,0-1 1,1 0-1,-1 1 0,0-1 1,0 0-1,0 0 1,0 1-1,0-1 1,0 0-1,0 0 1,0 1-1,0-1 1,0 0-1,0 0 1,0 1-1,0-1 1,0 0-1,-1 1 1,1-1-1,-1-1 1,-2-2 356,0-1 0,0 1 1,0 0-1,0 0 0,-6-4 1,1 0 173,6 6-651,1 0-1,-1 1 1,1-1 0,-1 1 0,0 0 0,0-1 0,0 1 0,0 0 0,0 0-1,0 1 1,0-1 0,0 0 0,0 0 0,0 1 0,0 0 0,-1-1 0,1 1-1,0 0 1,0 0 0,0 0 0,-1 0 0,1 0 0,0 1 0,0-1-1,0 1 1,0-1 0,-1 1 0,1 0 0,0 0 0,0 0 0,0 0 0,-3 2-1,-3 3 124,0 0-1,0 1 0,0-1 1,1 2-1,-13 14 0,15-14-1,-1 1-1,1-1 1,1 1-1,-1 0 1,2 1-1,-1-1 1,1 1-1,1 0 1,-4 19-1,3-2 170,2 0 0,1 40 0,6 3-7,20 91 1,0-59-542,-24-93-88,0 0 1,-1 0-1,1 11 0,-5 9-3516,3-28 3553,0 0 0,-1 0 0,1 0 0,-1 0 0,1 0 0,0 0 0,-1 0 0,0 0-1,1 0 1,-1 0 0,0-1 0,1 1 0,-1 0 0,0-1 0,0 1 0,0 0 0,1-1 0,-1 1 0,-2 0 0,-19 5-5225,19-6 4994,-15 4-3915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52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19 315 6144,'-2'-3'318,"-1"-1"1,1 0-1,0 1 1,0-1 0,0 0-1,0 0 1,0-5-1,1 7-128,1 1-1,0-1 1,0 0-1,0 0 1,0 0-1,0 0 1,1 0-1,-1 0 1,0 0-1,1 0 1,0 0-1,-1 0 1,1 0-1,0 0 1,0 1-1,0-1 1,0 0-1,2-1 1,2-3 366,0 0 0,0 1 1,1 0-1,-1 0 0,1 0 0,1 1 1,-1 0-1,11-6 0,5 0 650,33-10 0,10 1 62,0 3-1,75-8 1,-118 21-1190,0 2 0,0 0 0,0 2 1,38 5-1,-31-1-3719,39 13 0,-42-9-419,-19-6 3634,1 0 0,-1 0-1,1-1 1,0-1-1,0 1 1,12 0-1,-22 8 2577,-38 55 2376,29-49-3790,0 0 1,2 1-1,-13 29 0,21-45-668,0 1 0,1-1-1,-1 1 1,1 0-1,0-1 1,-1 1 0,1 0-1,0-1 1,0 1-1,0 0 1,0-1 0,0 1-1,1 0 1,-1-1-1,0 1 1,1 0 0,-1-1-1,1 1 1,-1-1-1,1 1 1,0-1 0,0 1-1,0-1 1,2 3-1,-2-3 9,1 1 0,0-1-1,0 0 1,-1 0-1,1 0 1,0 0-1,0 0 1,0 0-1,1 0 1,-1-1-1,0 1 1,0-1-1,0 1 1,0-1 0,0 0-1,1 0 1,-1 0-1,3-1 1,2 1 15,0-1 1,0-1 0,0 1-1,0-1 1,0 0 0,-1-1-1,1 0 1,-1 0 0,1 0-1,10-8 1,-13 8-37,-1-1 0,1 1 1,-1 0-1,1-1 0,-1 0 0,0 0 0,-1 0 1,1 0-1,-1 0 0,0 0 0,0-1 0,0 1 1,0-1-1,-1 1 0,0-1 0,1-9 0,-1 3 96,-1 0 0,-1 0-1,0 0 1,0 0 0,-5-16 0,2 14 41,2 0 1,0 0-1,0-14 1,2 23-152,1 0 1,-1 0-1,1 1 1,0-1-1,0 1 1,1-1-1,-1 0 1,1 1-1,0 0 1,-1-1-1,1 1 1,1 0-1,-1 0 1,0 0-1,1 1 1,0-1-1,-1 0 1,1 1-1,0 0 1,5-3-1,3-2 38,1 0-1,0 1 1,0 0-1,19-5 1,-19 7 29,-1 1 0,1 1 1,0 0-1,0 0 0,0 1 0,0 1 1,1 0-1,-1 0 0,0 2 0,13 2 1,-18-3-56,-1 1 1,1 0-1,-1 0 1,1 0-1,-1 1 1,0 0-1,0 1 1,0-1-1,0 1 1,-1 0-1,1 0 1,-1 1-1,0 0 1,0 0-1,-1 0 1,0 0 0,0 1-1,0 0 1,4 7-1,0 7 96,-2-1 1,0 1-1,-1 0 1,3 25-1,2 9 155,-3-30-151,0 0 0,13 26-1,-19-47-139,1 1-1,-1-1 0,1 0 0,0 0 1,0 0-1,1 0 0,-1 0 0,1-1 1,-1 1-1,4 2 0,-4-4-160,-1 0-1,0 0 0,0-1 1,1 1-1,-1 0 0,0-1 1,1 1-1,-1-1 0,1 0 1,-1 0-1,3 1 1,-2-1-237,-1 0 1,0-1 0,1 1-1,-1 0 1,1 0 0,-1-1 0,0 1-1,1-1 1,-1 0 0,0 1-1,0-1 1,1 0 0,-1 0 0,1 0-1,33-32-11346,-8-2 6556,2-4 946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53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116 281 5888,'3'-13'2369,"-1"-7"8669,-2 20-10938,0 0 0,-1 0 0,1 0 0,0 0-1,0 0 1,0 0 0,-1 0 0,1 0 0,0 0-1,0 0 1,0 0 0,-1 0 0,1 0 0,0 0-1,0 0 1,-1 0 0,1 0 0,0 0 0,0 0 0,0 0-1,-1 0 1,1 0 0,0 0 0,0 0 0,0 1-1,0-1 1,-1 0 0,-4 4 72,0 1-1,1-1 1,0 1-1,0 0 1,0 0-1,0 1 1,1-1-1,0 1 1,0 0 0,-3 6-1,-2 6 123,0-3-169,0 0 0,2 1 0,0 0-1,-7 31 1,5-14-30,5-23-45,0 0-1,1 0 1,0 0-1,1 1 1,0-1-1,1 0 0,0 14 1,0-23-41,0-1 0,0 1 1,0 0-1,0-1 0,0 1 0,1-1 1,-1 1-1,0 0 0,0-1 0,0 1 1,1-1-1,-1 1 0,0-1 0,0 1 1,1-1-1,-1 1 0,0-1 1,1 1-1,-1-1 0,1 0 0,-1 1 1,1-1-1,-1 1 0,0-1 0,1 0 1,-1 1-1,1-1 0,0 0 0,-1 0 1,1 0-1,-1 1 0,1-1 0,-1 0 1,1 0-1,0 0 0,-1 0 0,1 0 1,0 0-1,0 0-19,0-1 1,1 1-1,-1-1 0,0 1 1,0-1-1,0 0 0,0 0 1,0 1-1,0-1 1,0 0-1,0 0 0,0 0 1,0 0-1,0 0 0,0 0 1,0-2-1,3-4-157,-1 1-1,0-2 1,3-12-1,3-7 124,-6 17 8,0 0 1,0 0 0,-1 0 0,2-13 0,0 5-332,-3 12 148,-2 13 69,-2 14 303,1 1 0,0-1 1,5 43-1,-3-59-101,1 1 0,1-1 0,-1 1 0,1-1 0,-1 0 0,6 9 1,-6-12-43,0 1 0,0-1 0,1 0 1,-1 0-1,0 0 0,1 0 0,0 0 1,0 0-1,-1-1 0,1 1 0,0 0 1,1-1-1,-1 1 0,0-1 0,0 0 1,0 0-1,3 1 0,2-1 17,0 0-1,-1-1 1,1 0-1,0 0 1,0 0 0,-1-1-1,1 0 1,-1-1-1,1 1 1,-1-1-1,10-4 1,0-1 57,0-1 1,-1 0-1,20-14 0,-17 8-22,0-1 1,-1 0-1,19-24 0,42-58 7,-55 67-56,10-11-235,-3-1-1,43-78 1,-55 83 307,-6 15-213,9-27 1,-21 49 112,1-1 1,-1 1 0,0-1 0,0 1-1,1-1 1,-1 0 0,0 1 0,0-1-1,0 1 1,0-1 0,0 0 0,0 1 0,0-1-1,0 1 1,0-1 0,0 0 0,0 1-1,0-1 1,0 1 0,-1-1 0,1 1-1,0-1 1,-1 0 0,1 1 10,-1-1 0,1 1-1,-1 0 1,1 0 0,0 0 0,-1 0 0,1 0-1,-1-1 1,1 1 0,-1 0 0,0 0 0,1 0-1,-1 0 1,1 0 0,-1 1 0,1-1 0,-1 0-1,1 0 1,-1 0 0,0 1 0,-4 1 21,1 0-1,-1 0 1,-8 6 0,-1 3 2,0 1 1,1 0-1,0 0 0,1 1 1,0 1-1,1 0 1,0 1-1,2 0 0,0 0 1,0 1-1,1 1 1,1-1-1,1 1 0,1 0 1,0 0-1,1 1 1,0 0-1,2-1 0,0 1 1,1 0-1,2 21 1,-1-32 32,1 0 0,0-1 1,1 1-1,-1 0 1,1 0-1,1-1 1,-1 1-1,6 9 1,-7-14-37,0 0 0,1 0 1,-1 0-1,1 0 1,-1 0-1,1-1 1,-1 1-1,1 0 1,0-1-1,0 0 1,0 1-1,0-1 1,0 0-1,0 0 0,0 0 1,0 0-1,0-1 1,1 1-1,-1 0 1,0-1-1,0 0 1,1 1-1,-1-1 1,0 0-1,1 0 0,-1 0 1,0-1-1,5 0 1,-2-1-34,1 1 0,-1-1 0,0-1 0,0 1 0,0-1-1,0 0 1,-1 0 0,1 0 0,-1 0 0,0-1 0,0 0 0,0 0 0,0 0 0,3-5 0,4-8-152,0 0-1,13-29 1,-7 12 101,21-36-52,56-145 0,-90 206 126,-2 3 3,0 1-1,-1-1 0,1 1 0,-1-1 0,0 0 1,0-5-1,-1 11-5,0 0 0,0 0 0,0 0 0,0 0 0,0 0 0,0 0 0,0 1 0,0-1 0,-1 0 0,1 0 0,0 0 0,0 0 0,0 0 0,0 0 0,0 0 0,0 0 0,0 1 0,-1-1 0,1 0 0,0 0 0,0 0 0,0 0 0,0 0 0,0 0 0,-1 0 0,1 0 0,0 0 0,0 0 0,0 0 0,0 0 0,-1 0 0,1 0 0,0 0 0,0 0 1,0 0-1,0 0 0,0 0 0,-1 0 0,1 0 0,0 0 0,0-1 0,0 1 0,0 0 0,0 0 0,0 0 0,-1 0 0,1 0 0,0 0 0,0 0 0,0 0 0,0-1 0,0 1 0,0 0 0,0 0 0,0 0 0,0 0 0,0 0 0,0-1 0,0 1 0,-1 0 0,1 0 0,0 0 0,0 0 0,0 0 0,0-1 0,0 1 0,0 0 0,-10 12 168,9-11-147,-10 14 129,1 1 1,0 0-1,2 0 1,0 0-1,0 1 0,2 1 1,0-1-1,1 1 1,-5 32-1,3 7-107,1 103 1,5-150-238,1 1 1,1-1-1,0 1 1,0-1 0,1 1-1,0-1 1,1 0-1,0 0 1,8 16 0,-10-25-104,-1 1 1,1-1 0,0 1-1,0-1 1,0 0 0,0 1-1,0-1 1,1 0 0,-1 0-1,0 0 1,1 0 0,-1 0-1,0 0 1,1 0 0,-1 0-1,1-1 1,0 1 0,-1-1-1,3 1 1,-1 0-427,1-1 0,-1 0 0,1 0 0,-1 0 0,0 0 0,1-1 0,-1 1 0,6-3 0,15-5-4970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53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14 8064,'-4'-4'704,"-3"-2"1421,7 6-2093,0 0 1,0 0 0,0 0-1,0-1 1,0 1-1,0 0 1,0 0 0,0 0-1,0 0 1,0 0-1,0-1 1,0 1-1,1 0 1,-1 0 0,0 0-1,0 0 1,0 0-1,0 0 1,0-1 0,0 1-1,1 0 1,-1 0-1,0 0 1,0 0 0,0 0-1,0 0 1,0 0-1,1 0 1,-1 0 0,0 0-1,0 0 1,0 0-1,0 0 1,0 0-1,1 0 1,-1 0 0,0 0-1,0 0 1,0 0-1,0 0 1,1 0 0,-1 0-1,0 0 1,0 0-1,0 0 1,0 0 0,0 0-1,1 0 1,-1 0-1,14 0 1945,0 1 1,0 0-1,26 5 0,-35-4-1806,-1-1 0,1 1 0,-1-1 0,1 1 0,-1 1 0,0-1 0,0 1 0,0-1 0,0 1 0,0 0 0,0 0 1,-1 1-1,1-1 0,4 8 0,-2-1 44,0 0 0,-1 0 0,0 1 0,-1 0 0,0 0 0,-1 0 0,3 15 0,6 83 557,-4-26-171,0 15-227,-7-55-8097,9-48-1258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54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590 22 10400,'-37'-21'3840,"18"33"-2976,-10 10-256,13-5 927,-1 13-959,-13 13 2240,-8 8-1568,-9 4 544,-12 0-1056,2-7-224,-1-6-320,5-3-352,10-10 96,10 1-2112,4-9 1216,10-3-5343,13 3 3519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57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201 492 1984,'5'-1'90,"10"-2"1784,-1-1 0,19-9 0,-31 13-1475,0-1 0,0 0 1,0-1-1,0 1 0,0 0 0,-1 0 1,3-3-1,-4 4-305,0 0 1,1 0-1,-1 0 0,0-1 1,0 1-1,0 0 0,0 0 1,0-1-1,0 1 0,1 0 1,-1 0-1,0-1 1,0 1-1,0 0 0,0-1 1,0 1-1,0 0 0,0 0 1,0-1-1,0 1 0,0 0 1,0-1-1,0 1 0,0 0 1,-1-1-1,1 1 60,-1-1 0,1 1 0,-1-1 0,1 0 0,-1 1 0,1-1 0,-1 1 0,0 0 0,1-1 0,-1 1 0,0-1 0,1 1 0,-1 0 0,-1-1 0,-3 0 82,0 0 0,-1 0 0,1 0 1,0 1-1,0 0 0,-1 0 0,1 0 0,0 1 0,-1-1 1,1 1-1,0 0 0,-10 4 0,-6 3 22,-33 18-1,51-24-216,-12 5 17,2 1 0,-1 1 0,-18 16 0,28-22-11,0 1 0,0-1 0,0 1 0,0 1 0,1-1 0,0 0 0,0 1 1,0 0-1,0-1 0,1 1 0,0 0 0,0 0 0,-3 11 0,5-14-30,0 0-1,0 0 0,0 0 1,0-1-1,1 1 1,-1 0-1,0 0 1,1 0-1,-1 0 1,1 0-1,0-1 1,0 1-1,0 0 0,-1-1 1,2 1-1,-1 0 1,0-1-1,0 1 1,0-1-1,1 0 1,-1 1-1,1-1 1,-1 0-1,1 0 1,-1 0-1,1 0 0,0 0 1,-1 0-1,4 0 1,2 2 58,2 0 0,-1-1 0,0 1 0,0-2 0,12 2 0,-2-2 86,0 0-1,1-1 1,-1-1-1,0-1 1,0 0-1,23-7 1,-29 5-131,1 1 1,-1-2-1,-1 0 1,1 0-1,-1-1 1,0-1 0,0 0-1,-1 0 1,19-17-1,4-13 169,-31 33-153,1 0-1,-1 0 1,1 0-1,-1 0 1,-1 0-1,1 0 0,0 0 1,0-8-1,-1 7-18,2-11-9,-3 16-14,0 0 1,0 0 0,0-1-1,0 1 1,0 0 0,0-1 0,1 1-1,-1 0 1,0 0 0,0-1-1,-1 1 1,1 0 0,0 0-1,0-1 1,0 1 0,0 0-1,0-1 1,0 1 0,0 0 0,0 0-1,0 0 1,-1-1 0,1 1-1,0 0 1,0 0 0,0-1-1,0 1 1,-1 0 0,1 0-1,0 0 1,0 0 0,-1-1 0,1 1-1,0 0 1,-1 0 0,0 1 8,1 0 0,-1 1 0,0-1 0,0 1 0,0-1 0,1 1 0,-1-1 0,1 1 0,-1-1 0,1 1 0,0 1 0,-2 3-9,0 2 67,0 1 1,1-1-1,0 0 0,1 1 1,0-1-1,0 0 1,1 1-1,0-1 1,3 14-1,-3-17-27,0-1 0,1 0 0,0 1 0,0-1 0,0 0 0,0 0-1,0 0 1,1 0 0,0 0 0,6 6 0,-7-8-7,0 0 0,1 1 1,0-1-1,-1 0 0,1 0 0,0-1 0,0 1 0,0-1 1,0 1-1,0-1 0,0 0 0,1 0 0,-1 0 0,0-1 1,1 1-1,2-1 0,5-1 98,0-1 0,0 0 0,0 0 0,0-1 0,-1-1 0,1 0 0,-1 0 0,12-8 0,-4 3-59,7-3-21,-1-2 0,-1 0 0,0-2 0,-1-1 0,-1 0 0,0-2 0,21-24 0,-7 1 74,-2-2 0,45-78-1,-63 96-117,-2-1 0,14-36 0,-21 47 54,-2 0 1,0 0 0,0-1-1,-2 1 1,2-30 0,-4 45-49,0 0 0,0 0 0,0 0 1,0 0-1,0 0 0,0-1 0,-1 1 0,1 0 1,0 0-1,-1 0 0,1 0 0,0 0 0,-1 0 0,0 0 1,1 0-1,-1 0 0,1 0 0,-1 0 0,0 0 1,0 0-1,-1-1 0,1 2-2,0 0 1,0 0-1,1 0 1,-1-1-1,0 1 1,0 0-1,0 0 1,0 0-1,0 0 0,0 0 1,0 0-1,0 1 1,1-1-1,-1 0 1,0 0-1,0 1 1,0-1-1,0 0 0,1 1 1,-1-1-1,0 1 1,0-1-1,1 1 1,-1-1-1,0 1 1,1 0-1,-2 0 0,-2 4 3,0 0-1,0 0 0,1 0 0,-1 0 0,1 0 0,0 0 0,1 1 0,-1 0 0,-2 11 0,-1 5-9,-3 30-1,8-45 21,-5 45 28,2 103 0,6-128-80,2 1 1,13 53-1,-4-26 79,-11-44-214,1 0 0,0 0 1,9 19-1,-9-24-827,1 0 1,-1-1-1,1 1 1,6 6-1,-9-11 490,0 0 0,0 0 0,0 0 0,0 0 0,0 0 0,0-1 0,0 1 0,0 0 0,0-1 0,1 1 0,-1-1 0,0 1 0,0-1 0,3 1 1,6 3-2689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58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38 11040,'-19'-16'5024,"22"16"-4385,8 0 1217,3 0-1152,11-5 1056,12 1-1024,16-1-224,9 1-320,0 1-224,-3 3 0,-12 0-1312,-8 0 736,-7 3-3711,-2 6 2399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59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87 5216,'-2'-5'976,"1"4"-811,1 0-1,-1 0 1,1 0-1,-1 0 1,1 0 0,0 0-1,-1 0 1,1 0-1,0 0 1,-1 0 0,1 0-1,0 0 1,0 0-1,0 0 1,0-1-1,0 1 1,0 0 0,1 0-1,-1 0 1,0 0-1,1-2 1,0 3 65,-1-1 0,0 1 0,1-1-1,-1 1 1,1-1 0,-1 1 0,0-1 0,1 0 0,-1 1-1,0-1 1,1 1 0,-1-1 0,-1-5 5048,-3 12-4879,-1 1-1,1 0 0,0 0 1,1 0-1,-1 0 0,2 0 1,-1 1-1,1-1 0,-2 12 0,-7 18 222,2-14-129,-7 33 1,14-47-355,1 0 0,0 0 0,0 0 0,1 0 0,0 0 1,0 0-1,3 10 0,-3-17-85,0 1 0,1-1 0,-1 0 0,1 0 0,0 0 0,0 0 0,0 0 0,0 0 0,0 0 0,0 0 0,1 0 0,-1 0 0,0 0 0,1-1 0,0 1 0,1 1 0,-1-2 9,0 0 0,0 0 0,-1 0 0,1-1 0,0 1 0,0 0 0,0-1 0,-1 0 0,1 1 0,0-1 1,0 0-1,0 0 0,0 0 0,0 0 0,3-1 0,0 0 13,0-1 0,-1 1 0,1-1 0,-1 0-1,1 0 1,-1-1 0,0 1 0,0-1 0,0 0 0,0 0 0,0-1 0,0 1 0,5-8 0,4-9-48,-2 0-1,0-2 1,-1 1 0,0-1 0,5-25 0,6-11-5,17-48-256,-33 99 185,-4 20 79,-6 115 467,-30 188 0,-2-150-16,33-152-420,0-1 1,-12 25-1,15-35-39,-1 0 0,1 0-1,-1 0 1,1-1 0,-1 1 0,0-1 0,0 1-1,0-1 1,0 0 0,-1 1 0,1-1 0,-1-1-1,1 1 1,-1 0 0,0 0 0,1-1 0,-1 0 0,0 1-1,-4 0 1,5-2-25,0 0 0,0 0 0,0 0 0,0-1 0,0 1 0,0 0 0,0-1 0,0 1 0,0-1 0,0 0 0,0 0 1,0 0-1,0 0 0,1 0 0,-4-2 0,-23-24-275,23 21 242,2 2-17,-48-53-368,45 48 408,1 1 0,-1-1 0,1 1 0,0-1 0,-4-15 0,8 22 6,0 0 0,1 0 0,-1 0-1,1 0 1,0 0 0,-1 0 0,1 0-1,0 0 1,0-1 0,1 1 0,-1 0 0,0 0-1,1 0 1,-1 0 0,1 0 0,0 0-1,0 0 1,1-3 0,0 3 19,0-1 0,0 0 0,1 0 0,-1 1 0,1-1 0,-1 1 0,1 0 0,0 0 0,0 0-1,4-2 1,7-2 106,0 0-1,0 1 0,0 1 0,17-4 0,-30 8-106,25-5 61,1 0-1,-1 2 1,30 0 0,62 7-926,-79-1-3613,0 2-5259,-16-5 5983,11-5-2144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7:59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80 8800,'-3'-4'1078,"2"3"-886,0 0 1,0 0-1,1 0 0,-1 0 0,1 0 1,-1 1-1,1-1 0,-1 0 1,1 0-1,-2-7 6054,4 8-5938,-1 0 0,0 0-1,0 0 1,1 0 0,-1 0-1,0-1 1,0 1 0,0 0-1,1-1 1,-1 1 0,0 0-1,0-1 1,0 0 0,0 1-1,0-1 1,1 0 0,3-2 221,28-6 549,1 1-1,49-6 1,-37 7-652,2 1-3767,80 0-1,-133 19-3404,2-8 4985,-1 0 0,1 0 0,-9 7-1,6-5 818,-13 14-2576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00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14 115 10976,'-13'-2'3117,"20"2"-228,28 2 918,-14-5-2575,0-2 0,0 0 1,33-13-1,-8 3-695,15-1-1678,114-18-1,-14 20-9097,-118 9 7354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2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58 3808,'0'-1'191,"1"1"0,0-1 0,-1 0 1,1 1-1,0-1 0,-1 0 0,1 1 0,0-1 0,0 1 1,0-1-1,-1 1 0,14-11 11129,-15 11-11163,-8-4 1690,-20 1-1620,19 4-153,1 0 1,-1 1 0,1 0 0,0 1-1,0 0 1,0 0 0,0 1-1,0 0 1,1 0 0,-1 1 0,1 0-1,-11 10 1,5-4-13,0 1 1,2 0-1,-1 1 1,1 1-1,1 0 0,-10 16 1,15-20-22,0 1 0,0 0 1,1 1-1,1-1 0,-1 1 1,2 0-1,-3 14 0,5-22 0,1 0-1,-1 0 0,1 1 1,0-1-1,0 0 0,1 0 1,-1 0-1,1 1 0,0-1 1,0 0-1,0 0 0,0 0 0,1 0 1,0 0-1,0 0 0,0-1 1,0 1-1,0-1 0,1 1 1,-1-1-1,1 0 0,0 0 1,0 0-1,6 4 0,-3-3 12,1-1 0,0 1-1,0-1 1,0-1-1,0 1 1,0-1 0,1 0-1,-1-1 1,1 0-1,-1 0 1,1 0 0,-1-1-1,1-1 1,-1 1-1,1-1 1,-1 0 0,1-1-1,-1 1 1,0-2 0,1 1-1,-1-1 1,0 0-1,-1 0 1,1-1 0,-1 0-1,1 0 1,-1-1-1,0 1 1,-1-1 0,7-8-1,-4 3 8,0-1-1,-1 0 1,-1-1-1,0 1 1,0-1-1,-1 0 1,6-24-1,-2-5-1,6-48 0,-14 77-66,0-1 0,0 0 1,-2 1-1,1-1 0,-2 0 1,1 1-1,-6-17 0,7 29 9,0 0-1,0 0 0,0 0 1,0 0-1,0 0 1,0 0-1,0 0 0,0 0 1,0 0-1,0 0 0,0 0 1,0 0-1,0 0 1,0 0-1,0 0 0,0 0 1,0 0-1,0 0 0,-1 1 1,1-1-1,0 0 1,0 0-1,0 0 0,0 0 1,0 0-1,0 0 0,0 0 1,0 0-1,0 0 1,0 0-1,0 0 0,0 0 1,0 0-1,0 0 0,0 0 1,0 0-1,0 0 1,0 0-1,0 0 0,-1 0 1,1 0-1,0-1 0,0 1 1,0 0-1,-1 11-19,0 14 4,3 0 196,1 0 0,12 47 0,-12-63-126,0 0 1,0 0-1,1-1 0,0 1 0,0-1 0,1 1 1,0-1-1,0-1 0,1 1 0,13 12 0,-17-18-57,0 0-1,1 0 0,-1 0 1,0 0-1,1-1 0,-1 1 1,1-1-1,0 0 0,-1 0 1,1 0-1,0 0 1,0 0-1,0 0 0,0-1 1,-1 1-1,1-1 0,0 0 1,0 0-1,0 0 0,0 0 1,4-1-1,7-4-1696,1 0-1,-1-1 0,0-1 1,21-13-1,-32 18 1180,39-20-2966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00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128 110 9632,'-4'-6'835,"-1"1"1,0 1-1,0-1 1,0 1-1,-10-7 1,15 11-772,0 0 0,-1 0 0,1 0-1,0 0 1,-1 0 0,1 0 0,-1 0 0,1 0 0,0 0 0,-1 0 0,1 0 0,0 0 0,-1 1 0,1-1-1,-1 0 1,1 0 0,0 0 0,0 0 0,-1 1 0,1-1 0,0 0 0,-1 0 0,1 1 0,0-1-1,-1 1 1,-7 8 1354,7-7-1079,-3 4 187,0 1-1,0 0 1,1 0 0,0 1-1,0-1 1,-3 16-1,0-3 10,-2 5 139,2 0-1,0 0 1,2 1 0,-2 38 0,6-53-488,0 1-1,0-1 1,2 0-1,-1 1 1,1-1-1,1 0 1,0 0-1,1-1 1,0 1-1,0-1 1,1 1-1,11 17 1,-12-24-131,0 1 0,1 0 1,-1-1-1,1 0 0,0 0 1,0-1-1,0 1 0,0-1 1,0 0-1,1 0 0,0-1 1,-1 1-1,1-1 0,0-1 1,0 1-1,0-1 0,0 0 1,7 0-1,9 0 38,0-1 0,-1-2 1,37-5-1,-35 3-5,0-1 0,-1 0 1,40-17-1,-51 17-38,0 0-1,0-1 1,-1 0-1,1-1 0,-2-1 1,1 1-1,-1-1 1,0-1-1,8-10 1,-5 4-9,-1-1 1,-1 0-1,0 0 1,-2-1-1,1-1 1,6-23-1,-11 31-22,-1 0 1,0-1 0,-1 1-1,-1-1 1,1 0-1,-2 1 1,1-1-1,-2 0 1,1 0-1,-1 1 1,-1-1-1,-5-18 1,4 22-3,0 1 0,0 0 1,-1 0-1,1 0 0,-1 0 1,-1 1-1,1 0 0,-1-1 1,0 2-1,0-1 0,-1 0 0,1 1 1,-1 0-1,0 1 0,0-1 1,-10-3-1,-4-1-11,0 1 0,0 1 1,0 0-1,-23-2 0,17 4-154,-1 0 0,1 2 0,0 1 0,-1 1 0,1 1 0,-1 2 0,-38 8 0,54-9-47,-3 2-513,0-1 1,0 2 0,-16 6-1,27-9 278,-1 0-1,1 0 0,-1 0 1,1 0-1,0 1 0,0-1 1,0 1-1,0 0 0,0 0 1,1 0-1,-1 0 0,1 1 0,0-1 1,0 0-1,0 1 0,-2 5 1,3-4-268,0 1 0,-1-1 0,2 1 1,-1-1-1,1 8 0,3 30-7584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04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3779 2400,'10'1'10345,"-7"-2"-11042,-2 1 1683,13-7 865,11-13-538,-11 9-940,0-1 0,-1 0 0,15-17 0,64-78 456,4 4-1,140-115 0,213-185 676,-100 60-149,-163 149-714,-26 27-354,-32 37-166,117-120 41,-15-3 206,131-111-6,-56 85-154,-23 24-117,3 23-408,-198 164 319,-38 31 10,-25 21 43,-1-2-1,0-1 0,33-37 1,-49 48-41,-4 5-36,0 0 0,-1 0 0,1 0-1,-1 0 1,1 0 0,-1-1 0,-1 1 0,1 0 0,0-1-1,1-4 1,-3-1-458,0 6 649,0 0-224,0 5-64,0-1 82,-1-1-407,1 0 438,-1 0 0,1 0-1,-1 0 1,1 0 0,-1 0 0,1 0-1,-1 1 1,1-1 0,0 0 0,-1 0-1,1 1 1,-1-1 0,1 0 0,-1 0-1,1 1 1,0-1 0,-1 0 0,1 1-1,0-1 1,-1 1 0,-7 6-75,0-2 23,0-1 0,0-1 0,0 1 0,-18 4 1,-42 5 78,55-11-20,-6 1 14,-241 36 231,259-39-244,-4 0 46,0 1 1,0-1 0,1 0-1,-1 0 1,-7-1 0,12 1-50,-1 0-1,1 0 1,0 0 0,0 0 0,0 0 0,0 0 0,0 0 0,0 0 0,0 0 0,-1 0 0,1 0-1,0 0 1,0 0 0,0 0 0,0-1 0,0 1 0,0 0 0,0 0 0,0 0 0,0 0 0,-1 0-1,1 0 1,0 0 0,0 0 0,0 0 0,0 0 0,0 0 0,0 0 0,0-1 0,0 1 0,0 0-1,0 0 1,0 0 0,0 0 0,0 0 0,0 0 0,0 0 0,0-1 0,0 1 0,0 0 0,0 0 0,0 0-1,0 0 1,0 0 0,0 0 0,0 0 0,0 0 0,0-1 0,0 1 0,0 0 0,0 0 0,0 0-1,0 0 1,0 0 0,0 0 0,0 0 0,0-1 0,9-5-37,13-3 12,77-26 22,145-58 253,-109 37 119,-133 55-351,0 0 0,0 1 1,0-1-1,0 1 0,0-1 1,1 1-1,-1 0 0,0-1 0,0 1 1,0 0-1,1 1 0,1-1 1,-2 1-11,-1-1 0,0 1 0,1 0 0,-1-1 0,0 1 1,0 0-1,1 0 0,-1 0 0,0 0 0,0 0 0,0 0 1,0 0-1,0 1 0,-1-1 0,1 0 0,0 0 0,0 1 1,-1-1-1,1 2 0,8 21 58,-2 0 1,-1 0-1,4 33 1,6 26 83,-11-61-128,0 1 0,0 23 0,-3-5-2842,-2-40 2565,0 0 0,0-1-1,0 1 1,0 0 0,-1 0-1,1-1 1,0 1 0,0 0 0,0-1-1,-1 1 1,1 0 0,0-1-1,-1 1 1,1 0 0,0-1-1,-2 2 1,1 1-1578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04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17 8128,'-3'-13'3274,"3"10"-1248,-4 6 172,-2 3-1580,0 0 0,0 0 0,1 0 1,0 1-1,1 0 0,-7 12 0,7-11-478,0 1 1,0 0-1,1 0 1,0 0-1,0 0 1,1 0-1,0 1 1,1-1-1,0 0 1,1 11-1,0-14-43,2 0 0,-1 0 0,1 0 0,-1 0-1,2 0 1,-1 0 0,1-1 0,0 1 0,0-1 0,0 1 0,1-1 0,0 0-1,0 0 1,0-1 0,0 1 0,1-1 0,0 0 0,0 0 0,0-1-1,0 1 1,1-1 0,-1 0 0,10 3 0,-4-2 8,-1-1 0,0 0 0,1 0 0,-1-1 0,1 0 0,0-1 0,0 0 0,0-1 0,-1 0 0,1-1 0,0 0 1,20-5-1,-26 4-11,0 1 0,0-1 1,0 0-1,0 0 0,0 0 1,0-1-1,0 0 0,-1 0 1,0 0-1,1 0 0,-1-1 1,6-6-1,-9 8-59,0 1 1,0-1-1,0 0 0,-1 1 0,1-1 0,0 0 1,-1 0-1,1 0 0,-1 1 0,0-1 0,1 0 0,-1 0 1,0 0-1,0 0 0,0 0 0,-1 0 0,1 0 1,0 1-1,-1-1 0,1 0 0,-1 0 0,0 0 1,1 1-1,-3-4 0,0 0-28,0-1 0,-1 1 0,0 0 1,0 0-1,-7-6 0,5 5-79,-1 1 0,1 0 0,-1 1 0,0 0 0,-1 0 1,1 0-1,0 1 0,-1 0 0,0 0 0,0 1 0,0 0 0,0 1 0,-12-2 0,2 2-277,0 1 0,0 1 0,0 0 0,-33 8 0,44-8-114,1 0 0,-1 1 0,1 1 0,-1-1 0,1 1 0,0 0 0,0 0 0,0 0 0,0 1 0,-6 5 0,9-5-76,0-1 0,0 0 1,1 1-1,-5 7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33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49 3392,'0'-1'124,"0"1"0,0-1 0,0 0 1,0 1-1,0-1 0,0 0 0,0 1 0,-1-1 1,1 0-1,0 1 0,0-1 0,-1 0 0,1 1 1,0-1-1,-1 1 0,1-1 0,-1 0 0,1 1-41,-1 0 1,1 0-1,0-1 0,0 1 0,0 0 0,0 0 0,-1-1 0,1 1 0,0 0 0,0 0 0,0 0 0,0-1 0,0 1 0,0 0 0,0 0 0,-1-1 0,1 1 1,0 0-1,0-1 0,0 1 0,0 0 0,0 0 0,0-1 0,0 1 0,1 0 0,-1 0 0,0-1 0,0 1 0,0 0 0,0-1 0,2-8 963,-2-11 9874,-1 37-9819,11 131 629,0-30-986,0 26 473,-3-46-6882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34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15 7040,'-4'-11'3080,"3"7"47,0 11 1935,1 24-3670,-1-1 0,-2 0 0,-7 36 0,4-42-1067,1 1 0,-2 40 1,8-63-317,-1-1 1,0 0 0,0 0 0,0 1 0,1-1 0,-1 0-1,1 0 1,-1 0 0,1 0 0,-1 0 0,1 0-1,0 0 1,0 0 0,-1 0 0,1 0 0,0 0 0,0 0-1,0 0 1,0 0 0,0-1 0,0 1 0,0 0-1,0-1 1,0 1 0,1-1 0,-1 1 0,0-1 0,0 0-1,0 1 1,1-1 0,-1 0 0,1 0 0,4 1 12,-1-1 0,0 1 1,1-1-1,-1 0 0,0-1 0,7-1 1,23-6 144,35-6-39,-61 13-107,0 0 0,0 1 0,0 0 0,0 1 0,0-1 0,8 3 0,-12-1 34,-1-1 0,1 1 0,-1 0 0,0 0 1,0 0-1,0 1 0,0-1 0,0 1 0,0 0 0,-1 0 0,1 0 0,3 5 0,-6-6-7,1-1 0,-1 1 0,0 0 0,0-1 0,0 1 0,0 0 0,0 0 0,0 0 0,0 0 0,-1 0 0,1 0 0,0 0-1,-1 0 1,0 0 0,0 0 0,1 0 0,-1 0 0,0 0 0,-1 0 0,1 0 0,0 0 0,-1 0 0,1 0 0,-1 0 0,1 0 0,-1 0 0,0 0 0,0-1 0,-2 5 0,-7 5 52,-1 0 1,0 0-1,0-1 1,-1-1-1,-17 11 0,21-14-238,-1-1 0,0 0-1,-1-1 1,1 0 0,-1 0-1,0-1 1,-17 4 0,17-6-1069,1 0 0,-1 0 0,0-1 0,-16-2 0,24 2 600,0 0 0,0-1 0,0 1 0,0-1 0,0 1 0,1-1-1,-1 0 1,-3-1 0,5 1 288,-1 1 1,1 0-1,-1-1 0,1 1 0,0 0 0,-1-1 1,1 1-1,-1-1 0,1 1 0,0-1 1,-1 1-1,1-1 0,0 1 0,0-1 0,-1 1 1,1-1-1,0 1 0,0-1 0,0 1 1,0-1-1,0 1 0,0-1 0,0 0 0,0 1 1,0-1-1,0 1 0,0-1 0,0 0 0,4-8-2843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3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36 225 7808,'-28'-14'2506,"28"14"-2398,-1 0 0,1 0 0,0 0 0,-1 0 0,1 0 0,0 0-1,-1 0 1,1 0 0,0-1 0,-1 1 0,1 0 0,0 0 0,-1 0-1,1 0 1,0-1 0,0 1 0,-1 0 0,1 0 0,0-1 0,0 1-1,-1 0 1,1-1 0,0 1 0,0 0 0,0-1 0,0 1 0,-1 0-1,1 0 1,0-1 0,0 1 0,0-1 0,0 1 0,0 0 0,0-1-1,0 1 1,0 0 0,0-1 0,0 1 0,0 0 0,0-1 0,0 1-1,0 0 1,1-1 0,9-7 3438,-7 7-3459,123-76 5716,-9 7-5217,-104 61-735,21-10 0,-29 16-523,0 1 0,0 0 0,0 0 0,1 0 0,-1 1 0,1 0 0,-1 0 0,7 0-1,-10 1 216,0 0 0,-1 0 0,1 0 0,0 1 0,-1-1 0,1 1 0,0-1 0,-1 1 0,1 0 0,-1 0 0,1-1-1,-1 1 1,1 0 0,-1 0 0,0 1 0,3 1 0,10 16-2700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34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9376,'-5'13'4256,"5"8"-3680,0-12 2335,0 3-1695,0-3 352,0 4-928,0-5-416,0 0-128,0-3-256,0-2 96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3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82 111 9056,'-1'-1'388,"0"0"0,1-1 0,-1 1 1,0 0-1,-1 0 0,1 0 0,0 0 1,0 0-1,0 0 0,-1 0 0,1 0 0,-2-1 1,2 2-200,0 0 0,0 0 0,1 1 1,-1-1-1,0 0 0,0 0 0,1 0 1,-1 0-1,0 1 0,0-1 1,1 0-1,-1 1 0,0-1 0,1 1 1,-1-1-1,0 1 0,1-1 0,-1 1 1,1-1-1,-1 1 0,1-1 0,-1 1 1,1 0-1,-1-1 0,0 2 0,-5 8 307,0-1 0,0 1-1,1 0 1,0 0 0,0 0 0,-3 13-1,7-17-373,-1 0-1,1 0 0,0 0 0,0 0 1,1 1-1,0-1 0,0 0 1,1 0-1,-1 0 0,1 0 0,0 0 1,1 0-1,2 6 0,-2-5 90,1 0-1,0-1 0,1 1 1,0-1-1,0 0 0,0 0 1,7 7-1,-8-10-140,0-1 1,1 1-1,-1-1 0,0 0 0,1 0 0,-1 0 1,1 0-1,0 0 0,0-1 0,-1 0 0,1 0 1,0 0-1,0 0 0,6 0 0,-3-1 3,-1 0 0,1-1 0,-1 0 1,1 0-1,-1 0 0,0-1 0,1 0 0,-1 0 0,0-1 0,0 1 0,-1-1 0,1-1 0,-1 1 0,1-1 0,-1 0 0,0 0 1,0 0-1,-1-1 0,7-7 0,-4 3-8,0 0 1,-1 0-1,0-1 0,0 0 1,-1 0-1,-1 0 1,1-1-1,-2 1 1,1-1-1,2-18 0,-5 21-51,0 0-1,0 0 0,-1 0 0,0 0 0,-1 0 0,0 0 1,-3-14-1,3 18-24,-1 0 1,0 0-1,0-1 0,0 1 1,0 0-1,0 1 1,-1-1-1,0 0 1,0 1-1,0-1 0,0 1 1,0 0-1,-1 0 1,1 0-1,-6-2 0,5 2-116,0 0 0,-1 0-1,1 1 1,-1 0-1,0 0 1,0 0-1,0 0 1,0 1-1,-5-1 1,6 1-251,1 0 0,0 0 1,0 0-1,0 0 0,-5-3 1,-4-2-3002,0 4-3765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35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8320,'-13'13'2209,"-1"0"1,2 1-1,-1 1 1,2 0-1,0 1 0,-11 21 1,21-34-2055,0-1 0,0 0 1,0 1-1,0-1 0,0 1 0,1-1 0,-1 1 0,1-1 1,0 1-1,-1-1 0,1 1 0,0-1 0,1 1 1,-1-1-1,0 1 0,1 0 0,0 2 0,0-3-80,0 0 0,0 0 0,0-1 0,0 1 0,1-1 0,-1 1 0,0-1 0,1 0 0,-1 1 0,1-1 0,-1 0 0,1 0 0,0 0-1,-1 0 1,1 0 0,0 0 0,0-1 0,-1 1 0,1 0 0,0-1 0,0 0 0,0 1 0,3-1 0,-1 1-21,1-1 0,-1 0 1,0 0-1,0 0 0,0 0 1,0-1-1,0 1 0,0-1 1,0 0-1,7-3 0,-3 0 30,24-14 158,-30 16-225,0 0 1,1 1-1,-1-1 1,0 0-1,0 0 0,-1 0 1,1-1-1,0 1 1,-1 0-1,3-4 0,-4 3-81,1 0 0,0-1-1,-1 1 1,0 0-1,1 0 1,-1 0 0,-1 0-1,1-1 1,0 1 0,-1 0-1,0 0 1,1 0-1,-1 0 1,0 0 0,-1 0-1,1 0 1,-3-4-1,1 2-671,0 0-1,0 0 0,0 1 0,0-1 0,-1 1 0,0 0 0,0 0 0,0 0 1,-6-3-1,-2 2-3418,1 4 1297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37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23 4480,'1'-3'289,"-1"3"-201,0 0 0,0-1-1,0 1 1,1-1 0,-1 1 0,0-1 0,0 1 0,0-1 0,0 1-1,0-1 1,0 1 0,0-1 0,0 1 0,0-1 0,0 1 0,0-1-1,0 1 1,0-1 0,0 1 0,-1-1 0,1 1 0,0-1 0,0 1 0,-1-1-1,1 1 1,-5-6 4855,4 5-4745,1 1-1,0 0 0,0 0 0,-1 0 0,1 0 1,0 0-1,0 0 0,-1 0 0,1 0 0,0 0 1,-14 10 2350,-10 12-277,16-15-1836,0 0 0,1 0 0,-1 1-1,2 0 1,-11 14 0,1 6-174,1 0-1,1 1 1,2 0-1,1 1 1,1 0-1,2 1 1,1 0-1,1 0 1,1 1-1,1 39 1,3-41-484,2 0 0,2 1 0,0-1 1,2 0-1,1 0 0,2-1 0,1 0 0,1 0 0,1-1 1,2 0-1,17 28 0,-13-30-1730,0-2 1,1 0-1,2-1 0,0-1 0,1-1 1,33 25-1,22 7-2516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2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1024 3328,'-4'0'8533,"4"-15"-5701,1 3-2498,1 1 0,0 0 0,1 0 1,0 0-1,9-21 0,-1 5-51,85-229 1045,-80 219-1185,-1 2 223,14-49-1,-17 37-37,-1 0 0,-3 0 0,5-90 0,-14 124-488,1 13 157,0 0-1,0 0 1,0 0 0,0 0-1,0 0 1,0 0 0,0 0-1,0 0 1,0 0-1,-1 0 1,1 0 0,0 0-1,0 0 1,0 0 0,0 0-1,0 0 1,0 0 0,0 0-1,0 0 1,0 0-1,0 0 1,0 0 0,0 0-1,0 0 1,-1 0 0,1 0-1,0 0 1,0 0-1,0 0 1,0 0 0,0 0-1,0 0 1,0 0 0,0 0-1,0 0 1,0 0 0,0 0-1,0 0 1,0 0-1,0 0 1,0 0 0,0 0-1,0 1 1,0-1 0,0 0-1,0 0 1,0 0 0,-1 0-1,1 0 1,0 0-1,0 0 1,0 0 0,0 0-1,0 0 1,0 0 0,0 0-1,0 0 1,1 1-1,-1-1 1,0 0 0,0 0-1,0 0 1,0 0 0,0 0-1,0 0 1,-6 23-132,-36 148 454,27-118-105,-98 404 1210,35-135-560,56-228-755,-20 70 508,42-162-571,-1-1 0,1 0 0,0 1 0,-1-1 0,1 0 0,-1 0 0,1 1 0,-1-1 0,0 0 0,1 0 0,-1 0 0,0 0 0,0 0 0,0 0 0,0 0 0,-2 1 0,3-2-33,-1 1 0,1-1 0,-1 0-1,1 0 1,-1 0 0,1 0-1,0 0 1,-1-1 0,1 1 0,-1 0-1,1 0 1,-1 0 0,1 0-1,-1 0 1,1-1 0,-1 1 0,1 0-1,0 0 1,-1-1 0,1 1 0,-1 0-1,1-1 1,0 1 0,-1 0-1,1-1 1,0 1 0,0-1 0,-1 0-1,-2-3 7,1 0-1,0 0 0,0 0 1,0 0-1,1-1 0,-3-6 1,2-3-20,0 0-1,1 0 1,1 0 0,0-1 0,1 1 0,0 0 0,2 0 0,-1 0 0,1 0 0,1 0 0,1 1 0,7-17 0,4-2-41,1 1 0,1 0 0,39-48 0,-20 33 8,63-61-1,213-174 238,-277 253-497,-33 25 93,-4 5 110,-5 13-11,1 6 93,0-5 33,2 0 1,-3 21-1,3-9-114,-2 58 175,5-73-14,0 1-1,1-1 0,1 0 0,4 17 0,-6-28-35,0-1 0,1 1-1,-1-1 1,1 1 0,-1-1 0,1 1-1,0-1 1,0 0 0,0 1 0,0-1-1,-1 0 1,2 0 0,0 2-1,-2-3-17,1 0-1,-1 1 1,1-1-1,0 0 0,-1 0 1,1 1-1,-1-1 0,1 0 1,-1 0-1,1 0 0,-1 0 1,1 0-1,0 0 0,-1 0 1,1 0-1,-1 0 0,1 0 1,-1 0-1,1 0 0,0-1 1,-1 1-1,1 0 0,0-1 1,2-1 33,1-1 0,-1 1 0,0-1 0,0 0 1,0 0-1,-1 0 0,5-5 0,3-8 20,0-1 0,-1 0-1,-1-1 1,8-23 0,-2 3 45,22-35 13,-22 47-235,17-47 1,-29 61-26,-2 8-88,-1 7-260,-5 33 505,0-1 0,3 1 0,1-1-1,1 1 1,8 62 0,-4-77 46,3 24 146,-5-42-175,-1 1 0,1-1 0,0 0 0,1 0 1,-1 0-1,0 0 0,1 1 0,0-2 0,3 5 1,-5-6-23,1-1 0,-1 1 0,1-1 0,0 1 0,-1-1 1,1 1-1,0-1 0,-1 1 0,1-1 0,0 0 1,0 1-1,0-1 0,-1 0 0,1 0 0,0 0 1,0 0-1,0 0 0,-1 0 0,1 0 0,0 0 0,0 0 1,0 0-1,0 0 0,-1 0 0,1 0 0,0-1 1,0 1-1,-1 0 0,1-1 0,0 1 0,0-1 1,-1 1-1,1 0 0,0-1 0,-1 0 0,2 0 1,2-3 69,1-1 1,-1 1-1,7-11 1,41-63 245,34-44-551,-76 110 234,1 0 0,0 1 0,1 0 0,0 0-1,1 1 1,0 1 0,15-9 0,-28 18-28,5-2-62,0-1 0,0 1 0,0 0 0,0 0 0,10-2 0,-14 4 75,0 0 0,1 0 1,-1 0-1,0 0 0,1 0 1,-1 0-1,0 0 1,0 0-1,1 1 0,-1-1 1,0 1-1,0-1 0,0 1 1,1-1-1,-1 1 1,0 0-1,0-1 0,0 1 1,0 0-1,0 0 0,0 0 1,0 0-1,-1 0 1,1 0-1,0 0 0,0 0 1,-1 0-1,1 0 0,0 3 1,2 2-9,-1 0 1,0 0-1,-1 0 1,1 1-1,-1-1 1,0 11-1,-1 41 155,-2-25 517,3-35-644,-1 0 0,1 0 0,-1 0 0,1 0-1,0 1 1,0-1 0,0 0 0,0 0-1,0 1 1,0-1 0,3-3 0,19-19 124,-20 20-134,24-24 98,-18 17-143,1 0 0,1 1 0,-1 1 0,2 0 0,20-14 0,-31 22 16,0 1 0,0-1-1,0 1 1,0 0 0,0-1 0,0 1 0,0 0 0,0-1 0,0 1 0,0 0 0,0 0 0,0 0-1,0 0 1,0 0 0,0 0 0,0 0 0,0 0 0,0 0 0,0 1 0,0-1 0,0 0 0,0 1-1,0-1 1,0 1 0,0-1 0,0 1 0,0-1 0,0 1 0,-1 0 0,1-1 0,0 1 0,0 0-1,-1 0 1,1-1 0,0 1 0,-1 0 0,1 0 0,-1 0 0,1 0 0,0 1 0,2 5 11,-1 0 1,1 1-1,-1-1 1,1 12-1,-1-11-21,4 25-69,-4-19 163,0-1 0,1 1 0,8 19 0,-11-32-52,0 0 1,1 0-1,-1 0 1,0-1 0,1 1-1,-1 0 1,1 0-1,-1-1 1,1 1-1,-1 0 1,1 0 0,0-1-1,-1 1 1,1-1-1,0 1 1,0-1-1,-1 1 1,1-1-1,1 1 1,-1-1-6,-1 0 0,1 0 0,0 0 0,0 0-1,-1 0 1,1 0 0,0 0 0,-1 0 0,1 0 0,0-1 0,-1 1 0,1 0 0,-1 0 0,1-1 0,0 1-1,-1 0 1,1-1 0,-1 1 0,2-1 0,1-3 22,1 0 1,-1 0-1,0 0 0,0 0 0,3-8 0,4-5-21,1 0 1,1 0-1,0 1 0,2 1 0,-1 0 0,2 1 0,0 0 0,31-21 0,-42 33-52,0 0 1,0 0 0,0 1-1,0-1 1,1 1 0,-1 0-1,0 0 1,1 1-1,-1-1 1,0 1 0,1 0-1,4 0 1,3 2 51,0-1 1,23 7-1,-18-5-64,-17-4 73,-1 1 0,1-1 1,0 1-1,-1-1 0,1 1 0,0 0 1,-1-1-1,1 1 0,-1 0 0,1-1 1,-1 1-1,1 0 0,0 0 0,-1-1 1,1 1-1,-1 0 0,1 0 0,-1 0 1,0 0-1,0 0 0,-2-1-61,-1 0-1,1 0 0,-1 1 1,1-1-1,-1 1 1,1 0-1,-1 0 1,0 0-1,1 1 1,-1-1-1,1 1 0,-1 0 1,1 0-1,-5 2 1,2 0 13,0 0 0,0 0 1,0 0-1,0 1 0,1-1 1,-8 8-1,7-5 37,1 0-1,-1 1 1,1-1 0,0 1 0,1 1-1,-1-1 1,1 1 0,1-1 0,0 1-1,0 0 1,0 0 0,1 1 0,0-1-1,-1 15 1,3-16-4,0 0 0,0 1-1,0-1 1,1 1 0,0-1 0,0 0-1,1 0 1,0 0 0,0 0 0,0 0-1,1 0 1,1 0 0,-1-1 0,1 1-1,0-1 1,0 0 0,6 6-1,-7-9 3,0 0 0,0 0 1,0 0-1,0-1 0,1 0 0,-1 0 0,1 0 0,-1 0 0,1 0 0,0 0 0,-1-1 0,1 0 0,0 0 0,0 0 0,0 0 0,0-1 0,0 0 0,0 1 0,0-1 0,0-1 0,0 1 0,0 0 0,0-1 0,0 0 0,0 0 0,0 0 0,0-1 0,4-2 0,12-5 67,0-2 1,-1 0 0,26-21-1,51-50-110,-58 43 132,58-77 1,-84 100-93,-1 0 0,0-1 0,-2 0 0,0 0 1,-1-1-1,7-20 0,35-160 127,-33 109-197,5-91 0,-21 176 34,-1 1-60,0 0 1,0 0 0,1 0 0,-2 0 0,0-7 0,1 11 85,0-1-1,0 0 1,0 0 0,0 0 0,0 0 0,0 0-1,0 0 1,0 0 0,0 0 0,0 0 0,0 0 0,0 0-1,0 0 1,0 0 0,0 0 0,0 0 0,0 0-1,0 0 1,0 0 0,0 0 0,-1 0 0,1 0-1,0 0 1,0 0 0,0 0 0,0 0 0,0 0-1,0 0 1,0 0 0,0 0 0,0 0 0,0 0-1,0 0 1,0 0 0,0 0 0,0 0 0,0 0 0,0 0-1,0 0 1,-1 0 0,1 0 0,0 0 0,0 0-1,0 0 1,0 0 0,0 0 0,0 0 0,0 0-1,0 0 1,0 0 0,0 0 0,0 0 0,0 0-1,0 0 1,0-1 0,-2 4-28,0 0-1,1 0 1,-1 0-1,1 0 1,0 0 0,-1 0-1,0 6 1,0-3 8,-23 109-302,7-24 306,-26 125 25,38-170 84,2 0 0,3 82 0,1-122-52,1-1 0,-1 0 1,1 0-1,0 0 0,0 0 1,1 0-1,0 0 0,4 9 1,-6-14-28,0 0 1,0 1-1,1-1 0,-1 0 1,0 0-1,1 0 0,-1 1 1,0-1-1,1 0 0,-1 0 1,0 0-1,1 0 0,-1 0 1,0 0-1,1 0 0,-1 0 1,0 0-1,1 0 0,-1 0 1,0 0-1,1 0 1,-1 0-1,0 0 0,1 0 1,-1 0-1,0 0 0,1 0 1,-1-1-1,0 1 0,1 0 1,9-7 89,9-11 53,0-1-1,24-32 1,-27 30-324,1 1 1,29-27 0,-46 47 162,1 0 0,-1 0 0,0 0 0,0 0 0,0 0 0,0 0 0,0 0 0,0 0 0,0 0 0,0 0 0,1 0 0,-1 0 0,0 0 0,0 0 0,0 0 0,0 0 1,0 0-1,0 0 0,0 0 0,0 0 0,0 0 0,1 0 0,-1 0 0,0 0 0,0 0 0,0 0 0,0 0 0,0 1 0,0-1 0,0 0 0,0 0 0,0 0 0,0 0 0,0 0 0,1 0 0,-1 0 0,0 0 0,0 0 0,0 0 1,0 1-1,0-1 0,0 0 0,0 0 0,0 0 0,0 0 0,0 0 0,0 0 0,0 0 0,0 0 0,0 1 0,0-1 0,0 0 0,1 12-126,0 18 193,-1-23-85,0 4 8,-1 4-10,2 0 1,-1 0 0,2-1-1,4 19 1,-6-30 47,1 0 1,0-1-1,0 1 1,0 0-1,0 0 1,0-1-1,0 1 0,1-1 1,-1 1-1,1-1 1,0 1-1,0-1 1,0 0-1,0 0 0,0 0 1,0 0-1,1 0 1,-1-1-1,1 1 1,-1-1-1,1 1 0,0-1 1,-1 0-1,1 0 1,0 0-1,0-1 1,0 1-1,3 0 0,2-1 21,-1 0 0,1-1-1,-1 1 1,1-2-1,-1 1 1,1-1 0,-1 0-1,12-5 1,6-5 49,24-14 0,-30 15-102,130-83-129,-147 92 132,19-14 2,-3 3-367,-17 13 371,-1 0 0,0 0 0,0 0 0,0 0 0,0 0 0,0 0 0,0 0 0,0 0 0,0 0 0,0 0 0,0 0 0,0 0 0,0 0 0,1 0 0,-1 0 0,0 0 0,0 0 0,0 0 0,0 0 0,0 0 0,0 1 0,0-1 0,0 0 0,0 0 0,0 0 0,0 0 0,0 0 0,0 0 0,0 0 0,0 0 0,0 0 0,0 0 0,0 0 0,0 0 0,0 0 0,0 1 0,0-1 0,0 0 0,0 0 0,0 0 0,0 0 0,0 0 0,0 0 0,0 0 0,0 0 0,0 0 0,0 0 0,0 0 0,0 0 0,0 1 0,0-1 0,0 0 0,0 0 0,0 0 0,0 0 0,0 0 0,0 0 0,0 0 0,0 0 0,0 0 0,-1 0 0,1 0 0,0 0 0,0 0 0,0 0 0,-9 15-122,4-6 126,0 0 0,1 0 0,0 1 0,0 0-1,1 0 1,0 0 0,1 0 0,0 0-1,1 0 1,0 1 0,0-1 0,1 1-1,2 11 1,-2-18-9,7 41-36,-7-42 59,1-1 0,0 1-1,0 0 1,0-1 0,0 1 0,1-1 0,-1 0-1,0 1 1,1-1 0,0 0 0,0 0-1,-1 0 1,4 3 0,-3-4 8,-1-1 0,0 1 0,0-1 0,0 1 0,0-1 1,0 1-1,1-1 0,-1 1 0,0-1 0,0 0 0,1 0 0,-1 0 1,0 0-1,1 0 0,-1 0 0,0 0 0,0 0 0,1 0 0,-1 0 0,0-1 1,0 1-1,1-1 0,-1 1 0,0-1 0,0 1 0,0-1 0,0 0 0,0 1 1,0-1-1,0 0 0,0 0 0,0 0 0,0 0 0,0 0 0,0 0 0,1-2 1,3-4 34,-1 0 0,1 0 0,-1-1 0,3-8 0,-5 12-58,27-70 80,-26 66-101,-1-1 0,0 1-1,-1-1 1,0 1 0,0-1-1,-1 1 1,0-13 0,-1 9 47,0 4-89,0 1-1,-3-14 0,4 19 35,-1 0 0,1 1 0,-1-1 0,0 0 0,0 1 0,0-1-1,0 1 1,0-1 0,0 1 0,0 0 0,0-1 0,0 1 0,-1 0 0,1 0 0,0 0 0,-1-1 0,-1 1 0,-1-1 15,0 0 0,0 1 0,0 0 0,0 0 0,0 0 0,0 1 0,0-1 0,0 1-1,0 0 1,0 0 0,0 0 0,0 1 0,0 0 0,0-1 0,0 1 0,0 1 0,0-1 0,-7 4 0,11-5 13,0 0 0,0 0 0,0 0 1,-1 0-1,1 0 0,0 0 0,0 0 0,0 0 0,-1 0 0,1 0 0,0 0 0,0 0 1,0 0-1,0 0 0,-1 0 0,1 1 0,0-1 0,0 0 0,0 0 0,0 0 0,-1 0 1,1 0-1,0 1 0,0-1 0,0 0 0,0 0 0,0 0 0,0 0 0,0 1 0,0-1 1,0 0-1,-1 0 0,1 0 0,0 1 0,0-1 0,8 3 99,14-1 39,169-2 60,-184 0-185,1 1 1,0 0-1,0 0 0,-1 1 0,1 0 1,-1 0-1,1 1 0,-1 0 1,8 4-1,-13-6-17,-1 0 1,1 0-1,-1 0 1,0 0-1,1 0 1,-1 0-1,0 0 1,1 0-1,-1 1 0,0-1 1,0 0-1,0 1 1,0-1-1,-1 1 1,1 0-1,0-1 1,0 1-1,-1-1 1,1 4-1,-1-4 13,1-1 0,-1 0 0,0 0-1,0 1 1,0-1 0,0 0 0,0 0 0,1 0-1,-1 1 1,0-1 0,0 0 0,0 0 0,0 0-1,1 0 1,-1 1 0,0-1 0,0 0 0,1 0-1,-1 0 1,0 0 0,0 0 0,1 0 0,-1 0 0,0 0-1,0 0 1,1 0 0,-1 0 0,0 0 0,0 0-1,1 0 1,-1 0 0,0 0 0,0 0 0,1 0-1,-1 0 1,0 0 0,0 0 0,1 0 0,-1 0-1,0 0 1,1-1 0,9-3 368,13-8-271,-1 1 0,33-12 0,-48 21-123,-1 0 1,1 0-1,0 0 0,0 1 1,0 0-1,0 0 1,0 1-1,12 0 1,-14 1 11,-1 0-1,0-1 1,0 1 0,-1 1 0,1-1 0,0 1 0,0-1 0,-1 1 0,1 0 0,-1 1 0,1-1 0,-1 0 0,0 1 0,0 0 0,0 0-1,5 6 1,5 11 97,0 1 0,-1 0-1,17 45 1,-25-52-62,6 27-1,-1-5-314,-8-27-1485,-14-25-10132,7 3 8783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38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6816,'-3'-5'5322,"15"12"-2967,19 17-272,27 18 902,-34-26-1360,42 39-1,-48-37-1082,-1 1 0,-2 1-1,0 0 1,-1 1 0,0 1 0,14 33 0,-15-25-183,-2 1 0,-1 0 1,-1 1-1,7 51 0,-13-58-255,-1 0 0,-1-1-1,-2 1 1,0 0 0,-1-1-1,-2 1 1,0-1 0,-11 31-1,-78 184-129,79-209-44,-61 140-3881,45-96 1673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4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586 171 2912,'0'0'43,"0"0"0,0 0 0,0 0 1,-1 0-1,1 0 0,0 0 0,0 0 0,0 0 1,0 0-1,0 0 0,-1 0 0,1 0 0,0 0 1,0 0-1,0-1 0,0 1 0,0 0 0,0 0 1,-1 0-1,1 0 0,0 0 0,0 0 0,0 0 1,0 0-1,0 0 0,0 0 0,0-1 0,0 1 1,-1 0-1,1 0 0,0 0 0,0 0 0,0 0 1,0 0-1,0-1 0,0 1 0,0 0 0,0 0 0,0 0 1,0 0-1,0 0 0,0-1 0,0 1 0,0 0 1,0 0-1,0 0 0,4-9 1894,-1 1-838,-2 2-608,-1 1 0,1-1 0,-1 0 0,-1 1 0,1-1 0,-1 1 0,0-1 0,0 1 0,-1 0 0,1-1 0,-1 1 0,0 0 0,-1 0 0,1 0 0,-1 0 0,0 1 0,-5-6-1,5 6-274,0 0-1,-1 1 0,0 0 0,1 0 0,-1 0 0,-1 0 0,1 1 0,0 0 0,0 0 0,-1 0 0,0 0 0,1 0 0,-6 0 0,-8-2 421,-34-4 0,44 8-583,0-1-1,0 1 1,0 1 0,0-1-1,0 1 1,1 1 0,-1-1-1,0 1 1,1 1 0,-1-1-1,1 1 1,0 1 0,0-1-1,0 1 1,0 0 0,1 1-1,0 0 1,-8 7 0,6-4 37,1 1 1,0 0 0,0 0 0,1 0 0,0 1 0,1 0-1,0 0 1,0 1 0,1-1 0,1 1 0,-5 21 0,0 10 465,-3 76 0,10-96-423,2-1 1,0 1 0,1-1 0,2 0-1,9 34 1,39 79 271,-24-69-2026,-76-78-18249,28 7 18243,-35-6 0,-21-1 5885,21 3 1051,43 9-3837,10 1-1103,-1 1 0,1-2 0,0 1 1,0 0-1,0 0 0,0-1 0,-1 1 0,1-1 0,-2 0 0,3 0-320,1 1 0,0 0 0,0 0-1,0 0 1,0-1 0,0 1 0,0 0 0,0-1 0,0 1 0,0 0 0,0 0 0,0-1-1,0 1 1,0 0 0,0 0 0,0-1 0,0 1 0,0 0 0,0 0 0,0-1 0,0 1-1,0 0 1,0 0 0,1-1 0,-1 1 0,0 0 0,0 0 0,0 0 0,0-1 0,0 1-1,1 0 1,-1 0 0,0-1 0,8-6 536,-8 7-454,7-5 274,0 0-1,0 0 1,1 1-1,-1 0 0,14-5 1,42-11 798,-49 16-902,74-20 883,110-16 0,-181 39-1247,31 1 0,-21 0-808,-26 0 718,0 1 0,1-1 1,-1 1-1,0 0 0,0-1 1,0 1-1,0 0 1,0 0-1,0 0 0,0 0 1,0 0-1,0 0 0,0 0 1,0 0-1,0 0 1,-1 0-1,2 2 0,0 0 49,0 0-1,-1 0 0,1 1 0,-1-1 0,2 7 1,-1 19 162,-3-23-7,1-1 0,0 0 0,1 0-1,-1 1 1,1-1 0,0 0 0,0 0 0,1 0 0,-1 0 0,1 0 0,0 0 0,4 6 0,-5-10 19,0 0 0,1 0 0,-1 0 0,0 0 0,0-1 1,0 1-1,1 0 0,-1-1 0,0 1 0,0-1 0,1 1 0,-1-1 1,0 0-1,1 0 0,-1 1 0,1-1 0,-1 0 0,0 0 0,1 0 1,-1-1-1,1 1 0,-1 0 0,0 0 0,1-1 0,-1 1 0,0-1 0,1 1 1,-1-1-1,2-1 0,0 1 68,0-1 1,0 0-1,0 0 1,0 0-1,-1 0 0,1 0 1,0 0-1,-1-1 1,0 1-1,1-1 1,1-4-1,-1 3-51,-1-1 0,0 1 0,0-1 0,-1 1 0,1-1 1,-1 0-1,0 0 0,-1 0 0,1 1 0,-1-1 0,0 0 0,0 0 0,0 0 0,-1 0 1,0 0-1,1 0 0,-2 1 0,1-1 0,-1 0 0,1 1 0,-1-1 0,-1 1 0,-2-6 1,3 9-65,1-1 0,-1 0 0,0 0 1,1 1-1,-1-1 0,0 1 1,0 0-1,0-1 0,0 1 1,0 0-1,0 0 0,-3-1 1,2 1-87,1 0 1,0 0 0,-1 0-1,1 0 1,0-1 0,-4-2-1,6 4 57,0 0-1,0-1 1,0 1-1,0 0 0,0 0 1,0 0-1,0 0 1,0 0-1,0-1 1,0 1-1,0 0 1,0 0-1,0 0 1,0 0-1,0 0 1,0 0-1,0-1 0,0 1 1,1 0-1,-1 0 1,0 0-1,0 0 1,0 0-1,0 0 1,0 0-1,0 0 1,0-1-1,0 1 1,1 0-1,-1 0 0,0 0 1,0 0-1,0 0 1,0 0-1,0 0 1,1 0-1,-1 0 1,0 0-1,0 0 1,0 0-1,0 0 0,1 0 1,9-3-31,-6 2-45,-2 0 78,7-4-6,0 1 0,1 0 0,-1 1 0,1 0 0,0 0 0,17-1 0,-2 2 448,49 3 0,-64 0-225,0 1-1,1 0 0,-1 0 1,0 1-1,0 0 1,0 1-1,12 7 0,1 2 280,25 22-1,-3-2-119,-38-29-1259,0 0 1,0 0-1,0-1 1,11 4-1,-14-6 246,1 1 0,-1-2 0,0 1 1,0 0-1,0-1 0,1 0 0,-1 0 0,0 0 0,0 0 1,8-2-1,6-3-3236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43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6240,'0'-1'144,"-1"1"1,1-1 0,0 1-1,0 0 1,-1-1-1,1 1 1,0-1 0,0 1-1,0-1 1,0 1-1,0-1 1,0 1-1,0-1 1,0 1 0,0-1-1,0 0 1,0 1-1,0-1 1,0 1 0,0-1-1,0 1 1,0-1-1,1 0 1,10 0 4193,-7 1-1325,-3 5-693,2 8-2137,0 0 0,0 1 0,-2-1 0,0 0 0,-1 22 0,2 8-732,-2-17-831,1 7-3858,4-18 2614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43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 4992,'-14'-12'2240,"5"7"-1952,4 1-128,10 8-160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44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6400,'-1'0'346,"1"0"-295,0 0 0,0 0 1,-1 0-1,1 0 0,0 0 0,0 0 1,0 1-1,-1-1 0,1 0 1,0 0-1,0 0 0,0 0 0,0 0 1,-1 0-1,1 0 0,0 1 0,0-1 1,0 0-1,0 0 0,0 0 1,0 0-1,-1 1 0,1-1 0,0 0 1,0 0-1,0 0 0,0 1 1,0-1-1,0 0 0,0 0 0,0 0 1,0 1-1,0-1 0,0 0 0,0 0 1,0 0-1,0 1 0,0-1 1,0 0-1,0 0 0,0 0 0,0 1 1,0-1-1,0 0 0,0 0 1,1 0-1,-1 1 0,0-1 0,4 12 956,0 1 0,-1-1 1,-1 1-1,0-1 0,1 16 0,-3 70 1881,0-52-2608,0-43-257,0-2-5,-1 1 1,1-1-1,0 1 0,1-1 1,-1 1-1,0-1 0,0 1 1,1-1-1,-1 1 1,0-1-1,1 0 0,-1 1 1,1-1-1,1 2 0,-2-3-14,1 1-1,-1-1 1,0 0-1,0 0 0,1 0 1,-1 0-1,0 0 0,0 0 1,1 0-1,-1 0 1,0 0-1,0 0 0,1 0 1,-1 0-1,0 0 0,0 0 1,1 0-1,-1 0 0,0 0 1,0-1-1,1 1 1,-1 0-1,0 0 0,0 0 1,0 0-1,1 0 0,-1-1 1,0 1-1,0 0 1,0 0-1,0 0 0,1-1 1,-1 1-1,0 0 0,0 0 1,0-1-1,0 1 1,0 0-1,0 0 0,0 0 1,0-1-1,1 1 0,7-18 0,-5 12-7,17-39-31,-11 23-56,2 0-1,17-29 1,-24 45 256,0 0 1,1 1-1,-1-1 0,1 1 1,1 0-1,-1 0 0,1 1 1,-1-1-1,1 1 0,0 1 1,1-1-1,9-3 0,-13 5-31,-1 2 0,1-1 0,-1 0 0,1 0 0,-1 1 0,1-1 0,0 1 0,-1 0 0,1 0 0,-1 0 0,1 0-1,0 0 1,-1 1 0,1-1 0,-1 1 0,1-1 0,-1 1 0,1 0 0,-1 0 0,0 0 0,1 1 0,-1-1 0,0 0-1,0 1 1,0 0 0,2 1 0,0 1-21,0 0 0,0 1 0,-1-1 0,0 1 0,0-1 0,0 1 0,-1 0 0,1 0 0,-1 0 0,2 9 0,1 4 82,3 34-1,1 89-341,-9-80-8010,0-61 8033,0 1 1,0-1-1,0 0 0,0 0 0,0 0 0,1 0 0,-1 0 0,0 1 0,0-1 0,0 0 0,0 0 0,9-1-7412,6-2 3728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4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133 537 6656,'0'0'157,"0"0"0,-1 0 1,1 0-1,0-1 0,0 1 0,-1 0 1,1 0-1,0-1 0,0 1 0,0 0 0,-1 0 1,1-1-1,0 1 0,0 0 0,0 0 1,0-1-1,0 1 0,-1 0 0,1-1 1,0 1-1,0 0 0,0-1 0,0 1 1,0 0-1,0-1 0,0 1 0,0 0 1,0-1-1,1-4 3859,-2 4-3664,0-1 0,0 1 0,0 0-1,1-1 1,-1 1 0,-1 0 0,1 0 0,0 0 0,0 0 0,0 0 0,0 0 0,-1 0 0,1 1 0,0-1 0,-1 0 0,-1 0 0,2 1-248,-1-1-1,1 1 1,-1-1 0,1 1-1,-1 0 1,1-1-1,-1 1 1,1 0-1,-1 0 1,1 0 0,-1 0-1,1 0 1,-1 1-1,1-1 1,-1 0-1,1 1 1,-1-1 0,1 1-1,-2 0 1,-1 2-37,0 0 1,1 0-1,-1 0 1,1 0-1,0 0 1,-3 5-1,0 0 3,0 1 0,1 0 0,0 1 0,1-1 0,0 1 0,0-1 0,1 1 0,0 1 0,1-1 0,-2 14 0,1 3 141,2-1 0,3 52 0,5-29-343,-6-45 115,0 0 0,0 0-1,0 0 1,1 0 0,-1 0 0,1 0 0,0 0-1,0-1 1,3 5 0,-4-7 11,0-1 0,-1 1 0,1 0 0,-1-1 0,1 1-1,0-1 1,-1 1 0,1-1 0,0 1 0,0-1 0,-1 1 0,1-1 0,0 0 0,0 1 0,0-1 0,0 0 0,-1 0 0,1 0-1,0 0 1,0 0 0,0 0 0,0 0 0,0 0 0,-1 0 0,1 0 0,0 0 0,0 0 0,0-1 0,0 1 0,0 0 0,-1-1-1,1 1 1,0 0 0,1-2 0,1 0-32,0-1 0,0 0 0,0 0-1,-1 0 1,1 0 0,3-6 0,27-51-816,-13 22 503,16-30 260,19-31 550,-53 93-397,-3 13 14,2 6-15,0 0-1,1 0 1,0-1 0,1 1-1,1-1 1,0 0 0,0 0-1,1 0 1,1 0-1,10 16 1,-13-24-32,0 0 1,0 0-1,0 0 0,1-1 1,-1 1-1,1-1 0,0 0 1,0 0-1,0 0 0,7 3 1,-8-5-14,0 1 1,0-1-1,1 0 0,-1-1 1,0 1-1,0 0 1,1-1-1,-1 0 1,0 0-1,1 0 1,-1 0-1,0 0 1,1-1-1,-1 1 1,0-1-1,5-2 1,-5 2 3,1 0 1,-1-1 0,0 1-1,1-1 1,-1 0 0,0 0-1,0 0 1,0-1 0,0 1-1,0-1 1,-1 1 0,1-1-1,-1 0 1,0 0 0,0 0-1,0 0 1,0 0 0,0-1-1,-1 1 1,1-1 0,-1 1-1,0-1 1,1-7 0,-1 6-12,0 0 0,-1 0 1,0 0-1,0 0 1,0 0-1,-1 1 0,1-1 1,-1 0-1,-1 0 1,1 0-1,-1 0 1,1 1-1,-1-1 0,0 0 1,-1 1-1,-5-8 1,4 6-2,-1 0 1,0 0 0,0 1 0,-1 0-1,1 0 1,-1 0 0,-1 1-1,1-1 1,0 1 0,-10-4 0,4 2-25,10 5-3,1 0 0,0 1 0,0-1 0,-1 0 0,1 0 0,0 1 0,-1-1 0,1 1 0,0-1 0,-1 1 0,1 0 0,-1-1 0,1 1 0,-1 0 0,1 0 0,-1 0 0,-2 1 0,24-7-143,32-5-1,-15 3 261,37-5 199,-70 13-288,20-2 204,31 0 0,-48 3-35,0-1 0,0 1 1,-1 0-1,1 1 0,-1-1 1,1 1-1,-1 1 0,1-1 1,8 6-1,-12-6-96,-1 0 1,1 1-1,-1-1 0,0 1 0,1-1 0,-1 1 0,0 0 1,-1 0-1,1 0 0,0 0 0,-1 0 0,0 0 1,1 0-1,-1 1 0,-1-1 0,1 0 0,0 5 1,1 9 25,-1 0 1,-1 21 0,0-19-107,0-19-2,0 0 0,0 0 0,0 0 0,0 0 0,0 0 0,0 0 0,0-1 0,0 1 0,0 0 0,0 0 0,0 0 0,0 0 0,0 0 0,0 0 0,0 0 0,0 0 0,1 0 0,-1 0 0,0 0 0,0 0 0,0 0 0,0 0 0,0 0 0,0 0 0,0 0 0,0 0 0,0 0 0,0 0 0,0 0 0,0 0 0,1 0 0,-1 0 0,0 0 0,0 0 0,0 0 0,0 0 0,0 0 0,0 0 0,0 0 0,0 0 0,0 0 0,0 0 0,0 1 0,0-1 0,0 0 0,0 0 0,0 0 0,0 0 0,0 0 0,1 0 0,-1 0 0,0 0 0,0 0 0,0 0 0,0 0 0,0 0 0,0 0 0,0 0 0,0 0 0,0 1 0,0-1 0,0 0 0,0 0 0,0 0 0,0 0 0,0 0 0,7-9 0,14-23 0,-10 14 0,0 1 0,0 0 0,20-24 0,-28 37-24,12-10 250,-15 14-217,1-1-1,-1 1 1,0 0-1,1 0 1,-1-1 0,1 1-1,-1 0 1,1 0 0,-1 0-1,1 0 1,-1 0 0,1-1-1,-1 1 1,1 0-1,-1 0 1,0 0 0,1 0-1,-1 0 1,1 1 0,-1-1-1,1 0 1,-1 0-1,1 0 1,-1 0 0,1 0-1,-1 1 1,1-1 0,-1 0-1,0 0 1,1 1-1,0 0 3,-1-1-1,0 1 1,1-1-1,-1 1 1,0-1-1,0 1 1,0 0-1,1-1 1,-1 1-1,0 0 0,0-1 1,0 1-1,0 0 1,0-1-1,0 1 1,0 0-1,0-1 1,0 1-1,-1 1 0,1 1 21,9 130 145,-9-133-177,0 1 0,0-1 0,0 1 0,0 0 0,0-1-1,0 1 1,0-1 0,0 1 0,0-1 0,0 1 0,0 0-1,0-1 1,1 1 0,-1-1 0,0 1 0,0-1 0,1 1-1,-1-1 1,0 0 0,1 1 0,-1-1 0,1 1 0,-1-1-1,1 1 1,0-1 0,-1 0 1,0 0-1,1 0 0,-1 0 0,1-1 1,-1 1-1,0 0 0,1 0 0,-1 0 1,1-1-1,-1 1 0,0 0 0,1 0 1,-1-1-1,0 1 0,1 0 0,-1-1 1,0 1-1,0 0 0,1-1 0,-1 1 1,0-1-1,0 1 0,1 0 0,-1-1 1,0 1-1,0-1 0,0 1 0,0 0 1,0-1-1,0 0 0,8-19-134,16-31 0,-12 28 85,-11 20 50,16-26 19,-15 27-15,-1 0-1,1 0 0,-1 0 0,1 0 1,0 0-1,0 1 0,0-1 1,0 0-1,0 1 0,0 0 0,3-2 1,-4 3-2,0-1 0,0 1 0,0 0 1,0 0-1,-1 0 0,1 0 0,0 0 1,0 0-1,0 1 0,0-1 0,-1 0 1,1 0-1,0 1 0,0-1 0,-1 0 0,1 1 1,0-1-1,0 0 0,-1 1 0,1-1 1,0 1-1,-1 0 0,1-1 0,-1 1 1,1-1-1,-1 1 0,1 0 0,-1 0 0,1-1 1,0 2-1,10 25-87,-11-27 85,1 1 0,-1 0-1,0-1 1,0 1 0,0-1 0,0 1 0,1-1 0,-1 1 0,0-1 0,1 0 0,-1 1 0,0-1 0,1 1-1,-1-1 1,0 1 0,1-1 0,-1 0 0,1 1 0,-1-1 0,1 0 0,-1 0 0,1 1 0,-1-1-1,1 0 1,-1 0 0,1 0 0,-1 0 0,1 1 0,-1-1 0,1 0 0,-1 0 0,1 0 0,-1 0-1,1 0 1,0 0 0,-1 0 0,1-1 0,-1 1 0,1 0 0,3-2 17,0 1-1,0-1 1,-1 0 0,7-4-1,4-2-95,-12 7 81,-1 0 1,1 1-1,-1-1 1,1 1-1,0-1 0,-1 1 1,1 0-1,-1 0 1,1 0-1,0 0 1,-1 0-1,3 0 1,-3 1-2,0-1 1,0 1-1,1 0 1,-2 0-1,1-1 1,0 1-1,0 0 1,0 0-1,0 0 1,0 0-1,-1 0 1,1 0 0,-1 0-1,1 1 1,0-1-1,-1 0 1,0 0-1,1 0 1,-1 0-1,1 2 1,2 13-23,0-1 1,0 1-1,0 28 0,-5 54 108,2-90-81,-20 231 186,-4-65 272,21-134-397,3-31-27,0-1-1,-1 1 1,0-1-1,-1 1 1,-4 14-1,4-19 24,1-5-11,2-9-1,4-18-44,-1 4-144,8-25 0,55-194 52,-61 220 78,45-166-64,-39 152 60,2 0-1,1 1 1,21-34 0,-30 58 41,2 0 1,0 1-1,10-10 0,-14 16-15,0 2 0,0-1-1,0 0 1,0 1 0,1 0-1,0 0 1,-1 0 0,1 0-1,0 1 1,8-3 0,-12 5-6,1-1 0,0 1 1,-1 0-1,1-1 0,-1 1 1,1 0-1,-1 0 0,1 0 0,0 0 1,-1 0-1,1 1 0,-1-1 1,1 0-1,-1 1 0,1-1 0,-1 1 1,1 0-1,-1-1 0,3 3 1,-2-2-3,-1 1 1,1-1 0,-1 1 0,1 0 0,-1 0-1,1 0 1,-1 0 0,0 0 0,0 0-1,0 0 1,0 0 0,0 3 0,1 2 4,0 1 0,-1-1 0,0 1 0,-1 0 0,0 0 0,0-1 1,-1 10-1,-2 4-37,-1 1 0,-1-1 0,-1 0 0,-1-1 0,0 0 0,-2 0 0,0 0 1,-1-1-1,-1-1 0,-1 0 0,-20 24 0,24-34-383,9-9-29,14-17 39,19-19 237,42-62-1,-69 89 139,20-30 92,-15 21-21,18-22 0,-12 22-26,-11 11-14,1 0 0,-1 0 0,9-15-1,17-45 596,-32 67-579,0 0-1,0-1 1,-1 1 0,1 0 0,0 0-1,0 0 1,0 0 0,0 0-1,0 0 1,0 1 0,2-2-1,5-6 146,-7 8-164,-1-1-1,0 1 0,0 0 0,0 0 0,0 0 0,0 0 0,0 0 0,1 0 0,-1-1 1,0 1-1,0 0 0,0 0 0,0 0 0,1 0 0,-1 0 0,0 0 0,0 0 1,0 0-1,1 0 0,-1 0 0,0 0 0,0 0 0,0 0 0,1 0 0,-1 0 1,0 0-1,0 0 0,0 0 0,1 0 0,-1 0 0,0 0 0,0 0 0,0 0 1,0 0-1,1 0 0,-1 0 0,0 1 0,0-1 0,0 0 0,0 0 0,1 0 0,-1 0 1,0 0-1,0 1 0,0-1 0,0 0 0,0 0 0,0 0 0,8 12 71,-5-7-53,4 3 3,-2-2-12,-1 0 0,1 0 0,-1 1 0,4 8 1,6 10 19,1 0 0,1-1 1,26 30-1,-39-50-14,1 0 0,0 0 0,0 0 0,0 0 0,0-1 0,0 1 0,1-1 0,0 0 0,-1 0 1,10 3-1,-10-5-19,0 0 1,1 0 0,-1 0-1,1 0 1,-1-1-1,1 0 1,-1 0 0,1 0-1,0-1 1,-1 1 0,1-1-1,-1 0 1,7-3 0,-1 0 11,0 0 0,0 0-1,-1-1 1,0-1 0,0 0 0,9-8 0,1-2-32,24-27-1,-38 37-6,0 0 0,-1-1 0,1 1-1,-1-1 1,-1 0 0,0 0-1,3-7 1,-4 10-7,-1 1 0,0-1 0,0 0 0,0 1 0,-1-1 0,1 0 0,-1 0 0,0 1 0,0-1 0,0 0 0,-1 0 0,1 1 0,-1-1 0,0 0 0,-2-6 0,2 9 35,1 0 1,0 0-1,-1 1 1,1-1-1,-1 0 1,1 0-1,-1 1 1,1-1-1,-1 0 0,0 1 1,1-1-1,-1 0 1,0 1-1,0-1 1,1 1-1,-1-1 1,0 1-1,0 0 1,1-1-1,-1 1 1,0 0-1,0-1 1,0 1-1,0 0 1,0 0-1,0 0 1,0 0-1,1 0 1,-1 0-1,0 0 0,0 0 1,0 0-1,0 0 1,0 1-1,0-1 1,1 0-1,-1 1 1,0-1-1,0 0 1,0 1-1,1-1 1,-1 1-1,0-1 1,0 1-1,1 0 1,-1-1-1,1 1 1,-2 0-1,-1 2-30,1 0 1,-1 0-1,0 0 1,1 0-1,0 0 1,0 0-1,0 1 1,0-1-1,-3 8 0,4-4 39,0-1-1,0 1 1,0 0-1,1-1 0,0 1 1,0 0-1,1-1 0,0 1 1,0-1-1,0 1 1,1-1-1,0 1 0,1-1 1,-1 0-1,7 11 0,-4-8 52,1-1 0,0 1 0,0-1-1,1-1 1,0 1 0,0-1 0,1-1-1,0 1 1,15 8 0,-20-13-47,0 0-1,0 0 1,0-1 0,1 0 0,-1 1 0,0-1 0,0 0 0,1-1-1,-1 1 1,1-1 0,-1 1 0,0-1 0,1 0 0,-1 0 0,1-1-1,-1 1 1,1-1 0,-1 1 0,0-1 0,1 0 0,-1-1 0,0 1 0,0 0-1,0-1 1,0 0 0,0 0 0,0 0 0,0 0 0,4-4 0,5-6 26,-2-1 1,1 0 0,-1 0 0,15-29 0,-13 22 69,4-7-195,21-51 0,-36 78 88,-1-1 1,0 0 0,0 0 0,1 1 0,-1-1-1,0 0 1,1 1 0,-1-1 0,1 0-1,-1 1 1,1-1 0,-1 1 0,1-1-1,-1 0 1,1 1 0,-1 0 0,1-1 0,1 0-1,-2 1-3,0 0 1,1 1-1,-1-1 0,0 0 0,1 0 0,-1 1 0,0-1 0,1 0 0,-1 0 0,0 1 0,0-1 0,1 0 1,-1 1-1,0-1 0,0 0 0,0 1 0,1-1 0,-1 0 0,0 1 0,0-1 0,0 1 0,0-1 0,0 0 0,0 1 1,0-1-1,0 1 0,0-1 0,0 0 0,0 1 0,0-1 0,0 1 0,0-1 0,0 1 0,4 21-154,0-9 116,0 13 62,-2-1-1,-1 0 1,-4 47 0,2-43 25,-11 119 469,12-148-519,0 1 1,0-1 0,0 1 0,0-1 0,0 1-1,0-1 1,0 1 0,0-1 0,0 1 0,0-1-1,-1 1 1,1-1 0,0 1 0,0-1 0,0 1-1,-1-1 1,1 0 0,0 1 0,-1-1 0,1 1-1,0-1 1,-1 0 0,1 1 0,0-1 0,-1 0-1,1 0 1,-1 1 0,0-1 0,1 0-19,-1 0 0,0 0 0,1 0 0,-1-1 0,0 1 0,1 0 0,-1 0 0,0-1 0,1 1 0,-1-1 0,1 1 0,-1 0 0,1-1 0,-1 1 0,1-1 0,-2 0 0,-15-25-628,12 16 562,1 0 0,0-1-1,0 0 1,1 1 0,-2-15 0,3 12 68,0 6-86,2 4 51,0 0 1,-1 0-1,0 0 0,0 0 1,0 0-1,-2-5 1,6 7 39,8 5-39,9 4-9,-16-6 83,-1 0-1,1 0 1,0-1 0,-1 0 0,1 0-1,0 0 1,0 0 0,0 0-1,0-1 1,0 0 0,-1 0 0,1 0-1,0 0 1,0-1 0,0 1-1,0-1 1,0 0 0,0 0 0,-1 0-1,1-1 1,0 0 0,-1 1-1,0-1 1,1 0 0,-1-1-1,0 1 1,0 0 0,0-1 0,0 0-1,3-4 1,8-10 81,15-24 0,-1-1-77,-2 7 90,-10 13 102,25-27-1,-41 48-217,1 1 0,-1 0 0,0 0 0,1 0-1,-1 0 1,1-1 0,-1 1 0,1 0 0,-1 0-1,1 0 1,-1 0 0,1 0 0,-1 0 0,0 0 0,1 0-1,-1 0 1,1 1 0,-1-1 0,1 0 0,-1 0-1,1 0 1,-1 0 0,0 1 0,1-1 0,-1 0-1,1 0 1,-1 1 0,0-1 0,1 0 0,-1 1-1,0-1 1,1 0 0,-1 1 0,0-1 0,1 1 0,13 19-6,-10-15 7,-1 0 31,1 1 0,-1-1 1,-1 1-1,1 0 0,-1 0 0,0 0 0,0 0 0,-1 0 1,2 10-1,-1-2 32,-1 1 1,-2 29-1,-2-5 55,-10 50 0,13-89-118,-1 1 0,1 0 1,0-1-1,0 1 0,-1 0 0,1-1 0,0 1 1,0-1-1,-1 1 0,1-1 0,-1 1 1,1-1-1,-1 1 0,1-1 0,0 1 0,-1-1 1,0 0-1,1 1 0,-1-1 0,1 0 0,-1 1 1,1-1-1,-2 0 0,0 1-1,1-1 1,-1 0-1,0 0 1,1 0-1,-1 1 0,0-2 1,1 1-1,-1 0 0,-2-1 1,1 1-9,0-1-1,-1 0 1,1 0 0,0-1 0,0 1 0,0-1-1,0 0 1,0 1 0,-4-5 0,-20-17-105,24 20 126,2 2 2,3 3 39,-1-1-55,18 2-37,-56-38-241,32 31 96,-1-1-17,6 5 198,0 0-1,0 0 0,0 0 0,0 0 1,-1 0-1,1 0 0,0 0 0,0 0 1,0 0-1,0 0 0,0 0 0,0 0 1,0 0-1,0 0 0,0 0 0,0 0 1,0 0-1,0 0 0,-1 0 1,1 0-1,0 0 0,0 0 0,0 0 1,0 0-1,0 0 0,0 0 0,0 0 1,0 0-1,0 0 0,0 0 0,0 0 1,0 0-1,0 0 0,-1 0 0,1 0 1,0 0-1,0 0 0,0 0 1,0 1-1,0-1 0,0 0 0,0 0 1,0 0-1,0 0 0,0 0 0,0 0 1,0 0-1,0 0 0,0 0 0,0 0 1,0 0-1,0 0 0,0 1 0,0-1 1,0 0-1,0 0 0,0 0 0,0 0 1,0 0-1,10 26 98,-6-18-100,1-1 1,-1 0-1,1-1 0,0 1 0,1-1 1,0 0-1,0 0 0,0-1 0,12 8 1,-13-9-15,0-1 0,0-1 0,0 1 0,1-1-1,-1 0 1,1 0 0,-1 0 0,1-1 0,0 0 0,0 0 0,10 0 0,-7-1 29,-1-1 1,0 0-1,0-1 0,0 1 0,-1-2 0,1 1 1,13-7-1,-4 0 23,1-1 0,-2-1 0,1-1 0,-2 0 0,0-1 1,16-18-1,-10 9-5,-1-1 0,-1-1 1,18-29-1,-32 46 2,1-1 0,9-9 0,2-3 41,-25 67 222,12-1-337,-4-42 43,0 0 0,1-1 0,-1 1 0,1 0 0,0-1 0,1 1 0,-1-1 0,0 1 0,1-1 0,0 0 0,0 1 0,0-1 0,0 0 0,5 5 0,-7-8 0,1 1 0,0-1 0,-1 1 0,1-1 0,0 1 0,0-1 0,0 0 0,-1 1 0,1-1 0,0 0 0,0 1 0,0-1 0,0 0 0,-1 0 0,1 0 0,0 0 0,0 0 0,0 0 0,0 0 0,0 0 0,-1 0 0,1-1 0,0 1 0,0 0 0,0 0 0,0-1 0,-1 1 1,1 0-1,0-1 0,0 1 0,-1-1 0,1 1 0,0-1 0,0 0 0,3-4-10,1 1 0,-1-1 0,-1 1 1,5-7-1,-3 3-27,6-8-43,-1-1 1,-1 0-1,9-23 1,16-53 87,-23 54 3,10-65 0,-4-39 62,-14 115 19,0 3-13,2-34 45,-5 59-124,0 0 0,0 0 0,0 0 0,0-1 0,0 1 0,0 0 1,0 0-1,0-1 0,0 1 0,0 0 0,0 0 0,0 0 0,0-1 0,0 1 1,0 0-1,0 0 0,0-1 0,0 1 0,0 0 0,0 0 0,0 0 0,-1-1 1,1 1-1,0 0 0,0 0 0,0 0 0,0-1 0,0 1 0,-1 0 0,1 0 1,0 0-1,0 0 0,0 0 0,-1-1 0,1 1 0,0 0 0,0 0 1,0 0-1,-1 0 0,1 0 0,0 0 0,-2 2 0,0 1 0,1-1 0,0 1 0,0 0 0,0 0 0,0-1 0,0 1 0,0 0 0,1 0 0,-1 4 0,-2 8 0,-13 64-24,-10 158 0,30-54 26,-2-137 17,0-34-24,-1 1 0,1 0-1,7 20 1,-9-33-9,0 1 0,0-1 1,0 1-1,0-1 0,1 1 0,-1-1 1,0 1-1,0 0 0,1-1 0,-1 0 0,0 1 1,1-1-1,-1 1 0,1-1 0,-1 1 0,0-1 1,1 0-1,-1 1 0,1-1 0,0 1 1,-1-1-2,1 0 1,-1 0-1,1 0 1,-1 0-1,0-1 1,1 1 0,-1 0-1,1 0 1,-1 0-1,0 0 1,1 0-1,-1 0 1,0-1 0,1 1-1,-1 0 1,0 0-1,1-1 1,-1 1-1,0 0 1,1 0-1,-1-1 1,2-2-59,0 1-1,0-1 1,-1 1 0,1-1 0,-1 0-1,2-3 1,19-75-635,-6 19 877,-14 51-166,-3 11-7,1-1 0,0 1 0,0-1-1,0 0 1,0 1 0,0-1 0,0 0 0,0 1 0,0-1 0,0 1-1,0-1 1,0 0 0,1 1 0,-1-1 0,0 1 0,0-1-1,1 1 1,-1-1 0,0 1 0,1-1 0,-1 1 0,0-1 0,1 1-1,-1-1 1,0 1 0,1-1 0,-1 1 0,1 0 0,-1-1-1,1 1 1,-1 0 0,1-1 0,0 1 0,-1 0 0,1 0 0,-1 0-1,1-1 1,-1 1 0,1 0 0,0 0 0,-1 0 0,2 0-1,33 0 12,1-2-1,-1-2 0,60-13 1,-77 12-17,-1 0 0,1-1 0,-1-1 0,0-1 0,-1 0 0,0-1 0,0-1 0,26-21 0,-33 22 30,0 0 0,-1-1 0,0 0 0,-1-1 0,0 1 0,0-2 0,-1 1 1,-1-1-1,7-17 0,1-13 140,11-61 0,-15 61-35,-7 34-68,0-1 64,-1 0 1,2-15-1,-10 49 151,-27 225-288,31-221 47,2 1-1,1 0 1,2 0 0,0-1-1,2 1 1,2-1 0,11 40-1,-16-69-21,1 6-340,0-7-304,5-2 627,0 0-10,-7 2 15,1 1 0,-1-1 1,1 1-1,-1 0 0,1-1 0,0 1 0,-1 0 1,1 0-1,-1-1 0,1 1 0,0 0 0,-1 0 1,1 0-1,0 0 0,-1 0 0,1 0 0,0 0 1,-1 0-1,1 0 0,-1 0 0,1 0 0,0 0 1,0 1-1,0-1-66,-1 0 1,1 0-1,0 0 0,-1 0 1,1 0-1,0 0 1,-1 0-1,1 0 1,-1 0-1,1-1 1,0 1-1,-1 0 0,1 0 1,-1-1-1,1 1 1,0 0-1,-1 0 1,1-1-1,0 0 1,6-2-1463,1 6-1506,4 10-7642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4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46 8128,'-44'-21'3680,"21"12"-3168,12 6 1952,2-3-1120,4 3-801,-4-1-1918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5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3232,'0'-8'9201,"0"7"-8801,9-14 2225,11-11-1513,-1 8-366,-15 14-585,1-1 1,-1 0 0,7-8-1,-7 7-38,1-1 211,0-1 0,8-17 0,-12 23-208,0-1 1,0 0-1,0 1 0,0-1 0,-1 0 0,1 0 1,-1 1-1,0-1 0,0 0 0,0 0 1,0 1-1,-1-1 0,1 0 0,-2-4 1,2 6-67,0 1 0,0-1 0,-1 1 1,1-1-1,0 1 0,0-1 1,-1 1-1,1-1 0,0 1 0,0 0 1,-1-1-1,1 1 0,-1-1 0,1 1 1,0 0-1,-1-1 0,1 1 0,-1 0 1,1-1-1,-1 1 0,1 0 1,-1 0-1,1-1 0,-1 1 0,1 0 1,-1 0-1,1 0 0,-1 0 0,0 0 1,-12 30 1805,11-26-1731,1 0-1,0 0 0,0 0 1,0 0-1,1 0 1,0 1-1,-1-1 0,1 0 1,1 0-1,0 7 1,0-9-141,-1 1 1,1 0 0,0-1 0,0 1 0,0 0 0,1-1 0,-1 0 0,1 1 0,-1-1 0,1 0 0,0 0 0,-1 0 0,1 0-1,0 0 1,1 0 0,3 3 0,-4-4-94,0-1-1,-1 1 1,1 0 0,0-1-1,0 1 1,0-1 0,0 1-1,0-1 1,0 0-1,0 0 1,-1 0 0,1 0-1,0 0 1,0 0 0,3-1-1,32-11-1991,-28 8 1596,42-17-3345,5-1 1201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56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106 258 2912,'-1'-1'224,"1"1"0,0 0 1,-1 0-1,1-1 0,-1 1 0,1 0 0,0-1 1,-1 1-1,1 0 0,0-1 0,0 1 1,-1 0-1,1-1 0,0 1 0,0-1 1,0 1-1,-1 0 0,1-1 0,0 1 0,0-1 1,0 1-1,0-1 0,0 1 0,0-1 1,0 1-1,0-1 0,0 1 0,0-1 0,0-22 2273,0 13-1043,0 3-667,0 0 0,-1 0 0,0 0 0,-1 1 0,0-1 0,-3-10 0,3 13-446,0 0 0,0 0 0,0 1 0,0-1 0,0 1 0,-1-1 0,1 1 0,-1 0-1,0-1 1,0 1 0,0 1 0,-4-4 0,7 6-308,-1 0 0,1 0-1,-1 0 1,1-1 0,-1 1 0,1 0-1,-1 0 1,1 0 0,-1 0 0,1 0-1,-1 0 1,0 0 0,1 0 0,-1 0 0,1 0-1,-1 0 1,1 0 0,-1 0 0,1 0-1,-1 1 1,1-1 0,-1 0 0,1 0 0,-1 0-1,1 1 1,-1-1 0,1 0 0,0 1-1,-1-1 1,0 1 0,-9 14 423,7-7-394,0 1 1,1-1-1,0 1 0,1 0 1,-1 0-1,2 0 0,-1 0 1,1 0-1,0 0 0,1 0 1,0-1-1,4 14 1,-5-21-55,0-1 1,0 1-1,1 0 1,-1-1 0,0 1-1,1 0 1,-1-1-1,0 1 1,1 0 0,-1-1-1,1 1 1,-1-1 0,1 1-1,-1-1 1,1 1-1,-1-1 1,1 1 0,0-1-1,-1 0 1,1 1-1,-1-1 1,1 0 0,0 1-1,0-1 1,-1 0-1,1 0 1,0 0 0,-1 0-1,1 1 1,1-1 0,-1-1 6,0 1 0,0 0 1,0 0-1,0 0 0,-1-1 1,1 1-1,0 0 1,0-1-1,0 1 0,0-1 1,0 1-1,-1-1 0,1 0 1,0 1-1,-1-1 0,1 0 1,0 1-1,-1-1 1,1 0-1,-1 0 0,1 0 1,-1 1-1,1-1 0,-1 0 1,1-2-1,1-6 80,0-1 1,-1 0-1,0 1 0,0-1 0,-2-14 0,0 3 6,2 0 1,-2-43 191,0 57-265,0-1-1,0 1 1,0-1-1,-1 1 1,-5-13-1,7 19-18,-1 0 0,1 0 0,0 0 0,-1 0-1,1 0 1,-1 0 0,0 0 0,1 0 0,-1 0 0,0 1 0,1-1-1,-1 0 1,0 0 0,0 1 0,-1-2 0,2 2 2,-1 0 0,1 0 0,0 0 0,-1 0 0,1 0 0,-1 0 1,1 0-1,0 1 0,-1-1 0,1 0 0,0 0 0,-1 0 0,1 0 0,0 0 0,0 1 0,-1-1 1,1 0-1,0 0 0,-1 1 0,1-1 0,0 0 0,0 0 0,-1 1 0,1-1 0,0 0 0,0 1 1,0-1-1,0 0 0,-1 1 0,-1 4 152,0 1 0,0 0-1,-2 11 1,3-13-121,0 2 20,-2 7 103,0-1 1,1 1 0,0 0 0,1 0-1,1 23 1,1-35-155,-1 0 0,0 1 1,0-1-1,1 0 0,-1 1 0,1-1 0,-1 0 1,1 0-1,0 1 0,-1-1 0,1 0 0,0 0 1,2 2-1,-3-3-8,1 1 0,-1-1-1,1 0 1,-1 1 0,1-1 0,-1 0 0,1 0 0,-1 1 0,1-1-1,-1 0 1,1 0 0,-1 0 0,1 1 0,0-1 0,-1 0 0,1 0-1,-1 0 1,1 0 0,0 0 0,-1 0 0,1 0 0,-1-1 0,1 1-1,-1 0 1,1 0 0,0 0 0,-1-1 0,1 1 0,-1 0 0,1-1-1,0 0 3,-1-1-1,0 0 0,1 1 1,-1-1-1,0 0 0,0 1 0,0-1 1,-1-3-1,1 4-11,0-4-172,0 1-1,0-1 0,0 1 1,0 0-1,-1-1 0,0 1 0,0 0 1,0-1-1,-3-5 0,3 9-274,0 0 0,0 0 0,0 0 0,0 0 0,0 0 0,0 0 0,0 1 0,0-1 0,0 0 0,0 1 0,0-1 0,-1 0 0,1 1 0,-2-1 0,-3-1-2954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5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5824,'-5'6'14341,"4"-6"-14160,0 1 0,1 0 0,-1 0 0,1 0 1,-1 0-1,1 0 0,0 0 0,-1 0 0,1 0 0,0 0 0,-1 0 1,1 0-1,0 0 0,0 0 0,0 2 0,-1 2 334,-16 93 2759,8-37-2505,5-40-561,1 0 0,0 22 0,3-34-113,0 0-1,1 0 1,0 0 0,1-1-1,0 1 1,0 0-1,4 9 1,-5-17-85,-1 0 0,1-1 1,-1 1-1,1 0 0,-1-1 1,1 1-1,-1-1 0,1 1 1,0-1-1,-1 1 0,1-1 1,0 1-1,0-1 0,-1 0 1,1 1-1,0-1 0,0 0 1,0 0-1,-1 0 0,1 0 0,0 1 1,0-1-1,0 0 0,0 0 1,-1-1-1,1 1 0,0 0 1,0 0-1,0 0 0,-1 0 1,1-1-1,0 1 0,0 0 1,0-1-1,-1 1 0,1-1 1,0 1-1,-1-1 0,1 1 1,0-1-1,-1 1 0,1-1 0,-1 1 1,1-1-1,0-1 0,2-4 29,0 1 0,-1-2 0,0 1 0,0 0 0,0 0 0,-1-1-1,0 1 1,0 0 0,0-1 0,-1 0 0,0 1 0,-2-13 0,-1-9 79,-12-42 0,13 64-81,2 3-4,0 1 0,-1-1-1,0 1 1,0-1 0,1 1-1,-1 0 1,-1-1 0,1 1-1,0 0 1,0 0 0,-1 0 0,1 0-1,-1 0 1,-3-3 0,4 5-23,0-1 1,0 1 0,0-1-1,0 1 1,0 0-1,0 0 1,0-1-1,0 1 1,0 0 0,0 0-1,0 0 1,0 0-1,0 0 1,0 0 0,0 0-1,0 1 1,0-1-1,0 0 1,0 1 0,0-1-1,0 0 1,0 1-1,0-1 1,0 1 0,0-1-1,0 1 1,0 0-1,1-1 1,-1 1 0,0 0-1,-1 1 1,-3 3-27,0 1 1,0 0-1,-4 6 0,8-10 12,-9 12 20,1 0 0,1 1 0,0 0 0,-11 28 0,19-41-21,-1-1 0,1 1 0,0 0 0,0 0 0,-1 0 0,1 0 0,0 0 0,0-1 0,1 1 0,-1 0 0,0 0 0,1 0 0,-1 0 0,1-1 0,0 1 0,-1 0 0,1 0 0,0-1 0,0 1 0,0 0 0,0-1 0,0 1 0,3 2 0,-3-3 4,0 0-1,1-1 0,-1 1 1,0 0-1,0 0 0,1-1 1,-1 1-1,0 0 0,1-1 1,-1 0-1,1 1 0,-1-1 1,1 0-1,-1 1 0,0-1 1,1 0-1,-1 0 1,1 0-1,-1-1 0,1 1 1,-1 0-1,1 0 0,-1-1 1,1 1-1,-1-1 0,0 1 1,1-1-1,-1 0 0,0 0 1,3-1-1,-2 1-75,0-1 0,0 1 0,0-1 0,-1 0 1,1 1-1,0-1 0,0 0 0,-1 0 0,1 0 0,-1-1 0,0 1 0,0 0 0,0 0 1,1-3-1,-1 2-489,-1 0 1,0 0 0,0 0 0,0 0 0,0 0-1,0 0 1,0 0 0,-1 0 0,1 1 0,-1-1-1,0 0 1,0 0 0,-2-3 0,-10-24-6950,-1-4 2321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2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 7040,'-47'-9'3200,"41"9"-2752,1 0 1504,10 0-1152,1-6-1024,2 6 64,1-3-1600,7-1 992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5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76 688 3712,'0'0'54,"0"0"-1,0 0 1,0 0 0,0 0 0,0 0-1,0 0 1,0 1 0,-1-1 0,1 0 0,0 0-1,0 0 1,0 0 0,0 0 0,0 0-1,0 0 1,-1 0 0,1 0 0,0 0-1,0 0 1,0 0 0,0 0 0,0 0 0,-1 0-1,1 0 1,0 0 0,0 0 0,0 0-1,0 0 1,0 0 0,0 0 0,-1 0-1,1 0 1,0 0 0,0-1 0,0 1 0,0 0-1,0 0 1,0 0 0,0 0 0,0 0-1,-1 0 1,1 0 0,0 0 0,0 0-1,0-1 1,0 1 0,0 0 0,0 0 0,0 0-1,0 0 1,0 0 0,0-1 0,-2-1 811,6 6 1985,0-11 1507,1 1-3938,0-1 0,-1 1 0,1-1 0,-1 0 0,-1 0 0,1-1-1,-1 1 1,0-1 0,2-13 0,13-78-376,-14 72 322,20-170 676,-20 156-695,5-130 2902,-50 761-1995,-46-62-677,83-510-578,-1 0 0,-1 0 0,-1 0 0,-9 18 0,9-26-208,4-12 1,2-10-2,6-45-39,3 15 106,24-79 0,-16 78 123,2 2 0,27-45 0,-43 81 20,16-27 14,2 1 0,1 1 1,34-40-1,69-70 50,-86 93 4,34-58 0,-44 59 27,-2-1-1,-2 0 0,33-95 1,-42 76 61,-14 59-82,0-1 0,-1 0 0,0 0 0,0 0 0,-1 0 0,-1-9 0,1 16-62,1-1 1,0 1-1,-1 0 0,1 0 1,-1 0-1,1 0 0,-1 0 0,0 0 1,1 0-1,-1 0 0,0 0 0,0 0 1,1 1-1,-1-1 0,0 0 0,0 0 1,0 1-1,0-1 0,0 0 0,0 1 1,0-1-1,-1 1 0,1 0 0,0-1 1,0 1-1,0 0 0,0 0 0,-1-1 1,1 1-1,0 0 0,0 0 0,-2 1 1,-1-1 2,-1 0 0,1 1 0,0 0 1,0 0-1,-1 0 0,1 1 0,-6 2 1,5-1 21,0 1 1,-1 0-1,1 0 1,1 0-1,-1 0 1,1 1-1,0 0 1,0 0-1,0 0 1,-4 8-1,5-9-11,-15 27 113,1 1-1,1 0 1,2 1 0,-13 42-1,8-11 126,3 1 0,-11 86 0,25-132-218,0 0-1,1-1 0,1 1 0,4 30 1,-4-43-21,2 0-1,-1 1 1,1-1 0,-1 0 0,2 0 0,-1 0 0,1 0 0,0-1-1,0 1 1,0-1 0,1 0 0,0 1 0,0-2 0,0 1 0,1 0-1,-1-1 1,7 4 0,-9-6-13,1-1 0,0 1-1,-1-1 1,1 0 0,0 0 0,0 0 0,0-1-1,0 1 1,0-1 0,0 1 0,0-1 0,0 0-1,0 0 1,0 0 0,0-1 0,5 0-1,4-2-25,-1-1 0,0 0 0,11-6 0,-3 1 2,-2-1 1,1-1 0,-1 0 0,-1-1-1,0-1 1,20-22 0,-16 14-12,-2-2 1,0 0 0,-1-1-1,13-27 1,-27 45 76,-2 5-36,-1 0 0,0 0 0,1 0 0,-1 0-1,1 0 1,-1 0 0,1 0 0,-1 0 0,1 0 0,0 0 0,-1 0-1,1 0 1,0 0 0,0 1 0,0-1 0,0 0 0,0 1 0,1-2-1,-2 2-14,0 0 0,1 0 0,-1 1 0,0-1 0,0 0 0,0 0 0,0 0 0,0 0 0,1 0 0,-1 0 0,0 0 0,0 1 0,0-1 0,0 0 0,0 0 0,0 0 0,1 0 0,-1 0 0,0 1 0,0-1 0,0 0 0,0 0 0,0 0 0,0 1 0,0-1 0,0 0 0,0 0 0,0 0 0,0 0 0,0 1 0,0-1 0,0 0-1,0 0 1,0 0 0,0 1 0,0-1 0,-2 11-2,1-7 7,-9 57 174,-5 30 102,14-79-232,1 0-1,0 0 1,0 1 0,1-1 0,4 16-1,-4-24-48,0-1 1,0 0-1,1 1 0,-1-1 0,1 0 0,0 0 0,0 0 0,0 0 0,0 0 0,0-1 0,0 1 0,5 3 0,-6-5 0,1 0 0,-1 0 0,0 0 0,0 0 0,1 0 0,-1-1-1,0 1 1,1-1 0,-1 1 0,1-1 0,-1 1 0,1-1 0,-1 0 0,1 0 0,-1 1-1,1-1 1,-1 0 0,1-1 0,-1 1 0,1 0 0,-1 0 0,1-1 0,-1 1 0,1 0-1,-1-1 1,0 0 0,1 1 0,-1-1 0,0 0 0,2-1 0,7-7-24,-1 0 1,0-1 0,-1 0-1,0-1 1,-1 0-1,12-23 1,-9 15 91,14-23 196,-21 38-68,-1 7-22,-1 12-182,-1 3 3,-1-11-21,1 0 0,0 0-1,0 0 1,1 1 0,0-1 0,0 0 0,0 0-1,1-1 1,3 10 0,-4-16 23,-1 1-1,0-1 1,0 0-1,0 1 1,0-1 0,1 0-1,-1 1 1,0-1-1,0 0 1,1 0 0,-1 1-1,0-1 1,1 0-1,-1 0 1,0 1 0,1-1-1,-1 0 1,0 0-1,1 0 1,-1 0 0,0 0-1,1 1 1,-1-1-1,1 0 1,-1 0 0,0 0-1,1 0 1,-1 0-1,0 0 1,1 0 0,-1 0-1,1 0 1,-1-1-1,0 1 1,1 0 0,-1 0-1,0 0 1,1 0-1,-1 0 1,0-1 0,1 1-1,0 0 1,8-3-131,-6 1 128,-1 1 0,1-1 0,0 1 0,-1-1 0,0 0 1,1 0-1,-1 0 0,0 0 0,0 0 0,0-1 0,0 1 0,0-1 0,0 1 0,1-4 0,10-12 74,-10 15-69,0-1 1,0 0-1,-1 0 0,1 0 1,-1-1-1,0 1 1,0 0-1,0-1 1,-1 1-1,1-1 0,-1 0 1,0 1-1,-1-1 1,1-5-1,0 8-12,0-1-1,0 1 1,1-1 0,-1 1 0,1 0-1,-1 0 1,1 0 0,0 0-1,0 0 1,0 0 0,0 1 0,0-1-1,0 1 1,1-1 0,-1 1-1,4-2 1,-4 3 19,0-1 1,-1 0-1,1 0 1,0 0-1,0 0 0,-1 0 1,1 0-1,-1-1 1,3-2-1,6-4-92,-11 9 106,0 0 0,0 1 0,0-1 0,1 0 0,-1 1 0,0-1 0,1 0 0,-1 1 0,1-1 0,0 1 0,-1-1 0,1 1 0,0-1 0,0 1 0,0 2 0,-3 15 122,2-14-144,1 0 0,0 1 0,0-1 0,0 0 0,1 7 0,0 8 0,0-15-10,-1 0 0,1-1 0,0 1-1,0-1 1,1 0 0,-1 1 0,1-1 0,0 0 0,3 5 0,4 11 4,-8-20 2,-1 1 0,0-1 0,0 0 0,1 1 0,-1-1 0,0 0 0,0 1 0,1-1 0,-1 0 0,0 1 0,1-1 0,-1 0 0,1 0 0,-1 1 0,0-1 0,1 0 0,-1 0 0,0 0-1,1 0 1,-1 0 0,1 0 0,-1 1 0,1-1 0,-1 0 0,0 0 0,1 0 0,0-1 0,15-2-109,-9 2 131,22-5-134,1-2 0,47-18 0,54-32-59,-107 47 144,22-15 155,-33 17-93,0 2 1,16-7-1,-35 23 513,-19 27-634,1-13 162,8-8-44,-18 22-1,31-33-39,0 1-1,-1-1 1,2 0-1,-1 1 1,1 0-1,-1 0 0,1 0 1,1 0-1,-1 0 1,-1 9-1,2-12-3,1-1 1,0 1-1,0-1 0,0 1 1,0-1-1,0 1 0,0-1 1,0 1-1,1-1 0,-1 1 1,0-1-1,1 1 0,-1-1 1,1 1-1,0-1 0,-1 0 1,1 1-1,0-1 0,0 0 1,0 0-1,0 0 0,0 1 1,0-1-1,0 0 0,0 0 1,1-1-1,-1 1 0,0 0 1,0 0-1,1-1 0,-1 1 1,1 0-1,-1-1 0,1 1 1,-1-1-1,0 0 0,1 0 0,2 1 1,0-1 17,1 0 1,0 0-1,-1 0 1,1-1-1,-1 0 1,1 1-1,-1-2 1,1 1-1,-1 0 1,0-1-1,8-4 1,-5 2-13,0-1 0,-1 1 0,1-1 0,-1-1 0,0 1 0,-1-1 0,1 0 1,-1-1-1,0 1 0,-1-1 0,0 0 0,0 0 0,5-11 0,2-20 138,-2 0 0,6-46 0,7-134 459,-20 174-324,-2 0 0,-5-47 0,4 89-219,1 1 0,0-1 0,0 0 0,-1 0 0,1 1 0,-1-1 0,1 0 1,-1 0-1,0 1 0,0-1 0,0 1 0,0-1 0,-1-1 0,1 2-38,1 1 1,0 0 0,0 0-1,0 0 1,-1 0 0,1 0-1,0 0 1,0 0-1,0 0 1,-1 0 0,1 0-1,0 0 1,0 0-1,0 0 1,-1 0 0,1 0-1,0 0 1,0 0 0,-1 0-1,1 0 1,0 0-1,0 0 1,0 0 0,-1 0-1,1 0 1,0 0-1,0 0 1,0 1 0,0-1-1,-1 0 1,1 0-1,0 0 1,0 0 0,0 1-1,0-1 1,0 0 0,-1 0-1,-6 20 11,1 18-152,-2 56 0,5-53 107,1 26-255,4 1 0,11 78 1,-10-121-1169,2-1 0,7 23 0,8 16-5124,-2-5-3963,-9-35 6794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8:54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77 8896,'-73'-30'4032,"11"5"-3520,39 12 96,7 5-448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9:27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46 2912,'-5'-12'19605,"25"11"-16981,-19-4-1879,1-2 246,-3 7-968,1-1-1,0 1 1,0-1 0,-1 1-1,1 0 1,0-1 0,-1 1 0,1 0-1,-1 0 1,1-1 0,-1 1-1,1 0 1,0 0 0,-1-1 0,1 1-1,-1 0 1,1 0 0,-1 0-1,1 0 1,-1 0 0,-10-1 208,-7-2-4,9 2-323,9 1 92,0 0 1,0 0 0,0 0 0,0 0 0,0 1 0,0-1 0,0 0 0,0 0 0,1 0-1,-1 0 1,0 0 0,0 0 0,0 0 0,0 0 0,0 0 0,0 0 0,0 0 0,0 0-1,-1 0 1,1 0 0,0 0 0,0 0 0,0 0 0,0 0 0,0 0 0,0 0 0,0 0-1,0 1 1,0-1 0,0 0 0,0 0 0,0 0 0,0 0 0,1 0-163,0-2 133,1 1 64,-1 0-1,1 0 1,0 0 0,-1-1-1,1 2 1,0-1 0,0 0-1,0 0 1,-1 1 0,4-2-1,-1 5-56,-3-2-182,8 11-9707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50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23 4576,'-4'-16'2417,"4"16"-2318,0-1-1,0 1 1,0 0-1,0 0 0,0 0 1,0 0-1,0 0 1,0-1-1,0 1 0,-1 0 1,1 0-1,0 0 1,0 0-1,0-1 0,0 1 1,0 0-1,0 0 0,0 0 1,0 0-1,0 0 1,1-1-1,-1 1 0,0 0 1,0 0-1,0 0 1,0 0-1,0-1 0,0 1 1,0 0-1,0 0 0,0 0 1,0 0-1,0 0 1,1 0-1,-1-1 0,0 1 1,0 0-1,0 0 1,0 0-1,0 0 0,1 0 1,-1 0-1,0 0 1,0 0-1,0 0 0,0 0 1,0 0-1,1 0 0,-1 0 1,0 0-1,0 0 1,0 0-1,0 0 0,1 0 1,-1 0-1,0 0 1,0 0-1,0 0 0,0 0 1,0 0-1,1 0 0,-1 0 1,0 0-1,5 2 2148,-5-1-2147,0-1-1,0 0 1,1 0 0,-1 0-1,0 0 1,0 1-1,1-1 1,-1 0-1,0 0 1,0 0-1,1 1 1,-1-1-1,0 0 1,0 0 0,0 1-1,0-1 1,0 0-1,1 1 1,-1-1-1,0 0 1,0 1-1,0-1 1,0 0-1,0 0 1,0 1-1,0-1 1,0 0 0,0 1-1,2 12 493,0-1 0,-1 1 0,0-1 0,-1 1-1,-3 24 1,-15 63 67,12-75-692,-1 8-757,-13 36 0,14-47-287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5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45 3136,'-5'-3'8533,"16"12"-6173,-8-6-1595,14 11-49,-15-11-622,2 0-1,-1 0 1,0 0 0,1 0-1,-1-1 1,1 0-1,0 1 1,0-1 0,0-1-1,0 1 1,0-1 0,0 1-1,5 0 1,0-1-1,-1-1 0,1 0 0,0 0 0,0-1 0,0 0 0,0 0 0,0-1 1,-1 0-1,1-1 0,13-5 0,-5 1-75,-4 2 98,-1 0-1,1-1 0,18-12 1,-30 18-93,0-1 0,0 1 0,-1-1 0,1 1 0,0-1 0,0 0 0,-1 0 0,1 1 0,0-1 1,-1 0-1,1 0 0,-1 0 0,1 0 0,-1 1 0,1-1 0,-1 0 0,0 0 0,1 0 0,-1-1 0,0 1-15,0 0-1,0 0 0,-1 1 1,1-1-1,0 0 0,0 0 0,-1 1 1,1-1-1,0 0 0,-1 1 1,1-1-1,0 1 0,-1-1 1,1 0-1,-1 1 0,1-1 0,-1 1 1,0-1-1,0 0 0,-2 0-12,1-1 1,-1 1-1,0-1 0,0 1 0,0 0 0,0 0 1,1 0-1,-1 1 0,0-1 0,-5 1 0,-3 0 67,1 0 0,0 2 0,0-1 0,0 1 0,0 1 0,0 0 0,-17 7 0,2 3 349,-36 23 1,61-35-403,-7 4 21,2 1-1,-1 0 0,0 0 1,1 0-1,0 1 0,1-1 1,0 1-1,0 1 0,-4 7 1,5-8 58,0 1 0,0-1 0,0 1 0,1 0 0,0 0 0,1 0 0,-1 11 0,2-16-55,-1-1 0,2 1 0,-1 0 0,0 0 0,1 0 0,-1-1 0,1 1 0,0 0 0,0 0 0,0-1 1,0 1-1,0-1 0,0 1 0,1-1 0,-1 0 0,1 1 0,0-1 0,0 0 0,0 0 0,0 0 0,0 0 0,0 0 0,0-1 0,6 4 0,2-1 33,1 1 0,0-1 0,1-1-1,-1 0 1,1-1 0,-1 0 0,1 0 0,21-1-1,-17 2 170,-15-3-231,-1 0 0,0 0 0,1 1 0,-1-1 0,0 0 1,1 0-1,-1 1 0,0-1 0,1 0 0,-1 1 0,0-1 1,1 0-1,-1 1 0,0-1 0,0 1 0,0-1 0,1 1 1,-1-1-1,0 1 0,0 1 0,0 1 0,0-1 0,-1 0 0,1 0 0,0 0 1,-1 0-1,0 0 0,1 1 0,-2 1 0,-3 9 101,0 0-90,0 0-1,-1 0 1,0 0-1,-1 0 1,-10 13-1,-1-2-7,-29 31 1,40-48-23,-13 16-125,19-22 132,-1 1-1,1 0 0,0-1 1,1 1-1,-1 0 1,0-1-1,0 1 0,1 0 1,-1 0-1,1 0 0,-1 0 1,1 2-1,0-4 9,0 0-1,0 1 1,0-1-1,1 0 1,-1 0 0,0 1-1,0-1 1,0 0 0,0 0-1,1 0 1,-1 1-1,0-1 1,0 0 0,1 0-1,-1 0 1,0 1 0,0-1-1,1 0 1,-1 0-1,0 0 1,1 0 0,-1 0-1,0 0 1,0 0 0,1 0-1,-1 0 1,0 0-1,1 0 1,-1 0 0,1 0-1,11 0 3,-9 0-3,22 1 204,1 1 0,-1 1-1,0 1 1,0 1 0,43 15-1,-67-20-161,0 0 0,0 1 0,0-1-1,0 1 1,0-1 0,0 1 0,0-1-1,0 1 1,0-1 0,0 1 0,0 0-1,0 0 1,-1 0 0,1-1 0,0 1 0,0 1-1,-1-1-20,1-1 0,-1 1 0,0 0-1,0-1 1,0 1 0,0-1 0,0 1-1,0-1 1,0 1 0,0-1 0,0 1-1,-1-1 1,1 1 0,0-1 0,0 1-1,0-1 1,-1 1 0,1-1 0,0 1-1,0-1 1,-1 1 0,1-1 0,-1 1 0,-2 2 79,0-1 1,0 1 0,-1-1 0,1 1 0,-1-1 0,-5 3 0,-3 0 40,-1 2-234,-1 0 0,1-1 0,-1-1 0,0 0 0,-1-1 1,-19 3-1,9-6-1791,-8 2-4604,28 0 4685,14 7-5975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52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16 5056,'-20'-16'11978,"21"18"-11544,0-1 0,-1 0-1,1 0 1,0 0 0,0 1 0,0-1-1,0 0 1,2 1 0,30 14 519,0-2 0,59 17 0,-68-24-847,9 1-405,-19-7-2932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52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7968,'-1'0'2242,"5"0"-351,15-1 1004,19-1 220,15-2-1469,88-20-1,-104 19-1713,-12 3-525,8 1-4030,2-1-5378,-20 1 6540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52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47 7136,'-19'-3'2309,"19"3"-2272,0 0 1,-1 0-1,1 0 0,0 0 1,-1-1-1,1 1 0,0 0 1,-1 0-1,1 0 0,0 1 1,0-1-1,-1 0 0,1 0 1,0 0-1,-1 0 0,1 0 1,0 0-1,0 0 0,-1 0 1,1 1-1,0-1 0,0 0 1,-1 0-1,-10 8 757,0 1 0,1 0 0,-1 1 1,2-1-1,0 2 0,0 0 0,1 0 0,0 0 0,1 1 1,-10 21-1,16-31-719,0 0 1,0 1 0,0-1 0,0 1-1,1-1 1,-1 1 0,1-1-1,0 1 1,-1 0 0,1-1 0,1 1-1,-1-1 1,0 1 0,1-1-1,-1 1 1,1-1 0,0 1 0,-1-1-1,3 4 1,-1-3-3,0 0-1,1 0 1,-1 0-1,1-1 1,-1 1 0,1-1-1,0 1 1,0-1-1,0 0 1,0 0 0,0 0-1,4 1 1,7 2 61,0 0 0,1-1 1,-1 0-1,1-1 0,21 1 1,-11-2-36,0-1 1,0-1 0,46-6-1,-62 5-55,-1 0-1,0-1 1,0 0-1,0-1 0,0 0 1,0 0-1,-1 0 1,1-1-1,-1 0 0,0-1 1,0 1-1,-1-1 1,1-1-1,-1 1 1,7-9-1,-7 6 75,-1 0 0,0 0 0,0 0 0,-1-1 0,0 1 0,0-1 0,-1 0 0,3-14 0,-5 17-106,0 0-1,0 0 0,-1-1 1,0 1-1,0 0 0,-1 0 0,0-1 1,0 1-1,0 0 0,0 0 1,-1 0-1,0 0 0,-1 0 1,-2-5-1,3 9-8,1-1 1,0 1-1,-1 0 1,0 0-1,1 0 1,-1 0-1,0 0 1,0 0-1,0 1 1,0-1-1,0 1 1,-1-1-1,1 1 1,-5-2-1,3 2-29,0-1 0,-1 1 0,1 1 0,0-1 0,-1 1 0,1 0 0,0 0 0,-6 0 1,-4 3-270,0-1 1,0 2-1,0 0 1,-17 8 0,11-4-711,0 2 0,-25 15 1,36-19 12,0 0 1,1 1 0,0 0 0,0 0 0,1 1 0,-11 14 0,1 8-1766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00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505 749 5152,'0'0'55,"0"0"0,0 0 0,-1 0 0,1 0 0,0 0 0,0 0 0,0 0 0,0-1 0,-1 1 0,1 0 0,0 0-1,0 0 1,0 0 0,0 0 0,0-1 0,0 1 0,-1 0 0,1 0 0,0 0 0,0 0 0,0-1 0,0 1 0,0 0 0,0 0 0,0 0 0,0-1 0,0 1 0,0 0 0,0 0 0,0 0 0,0 0 0,0-1 0,0 1 0,0 0 0,0 0 0,0 0 0,0-1 0,1 1 0,5-6 2518,1 0-19,-7 6-2498,0 0 1,0 0-1,0-1 0,0 1 0,0 0 0,0 0 0,0 0 0,0-1 0,0 1 0,0 0 0,0 0 0,0-1 0,0 1 0,0 0 1,0 0-1,0 0 0,0-1 0,0 1 0,0 0 0,0 0 0,0 0 0,0-1 0,0 1 0,0 0 0,0 0 0,0 0 0,-1 0 1,1-1-1,0 1 0,0 0 0,0 0 0,0 0 0,0 0 0,-1-1 0,1 1 0,0 0 19,-1 0-1,1 0 1,0-1-1,0 1 0,-1 0 1,1 0-1,0-1 1,0 1-1,0 0 1,0 0-1,-1-1 1,1 1-1,0 0 0,0-1 1,0 1-1,0 0 1,0 0-1,0-1 1,0 1-1,0 0 1,0-1-1,0 1 0,0 0 1,0-1-1,0 1 1,0-1-1,0 1-6,0-1-1,0 0 1,0 1 0,0-1-1,0 1 1,0-1-1,0 0 1,-1 1-1,1-1 1,0 1 0,0-1-1,0 0 1,-1 1-1,1-1 1,0 1-1,-1-1 1,1 1 0,-1-1-1,1 1 1,0-1-1,-1 1 1,1-1-1,-1 1 1,1 0 0,-1-1-1,0 1 1,-12-10 702,-1 1-1,0 0 1,0 1 0,-24-9 0,-70-20 538,90 32-1199,-1 0 0,0 1-1,-1 1 1,1 1 0,-30 0 0,40 3-107,0-1 1,1 2-1,-1-1 0,0 1 1,1 0-1,-1 1 0,1 0 1,0 0-1,0 1 0,0 0 1,0 1-1,0-1 0,1 1 1,-9 9-1,13-12 7,1 1 1,-1 0-1,1 0 1,0 1-1,0-1 1,0 0-1,1 1 1,-1-1-1,1 1 1,0 0-1,-1-1 1,2 1-1,-1 0 0,0 4 1,1-6-10,-1 1 0,1-1 0,0 1 0,0 0 0,0-1 0,1 1 1,-1-1-1,1 1 0,-1-1 0,1 1 0,0-1 0,0 0 0,0 1 0,0-1 0,0 0 0,1 0 0,-1 0 1,1 1-1,-1-1 0,1-1 0,3 4 0,0-2 25,2 1 0,-1-1 0,0 0 0,0-1 0,1 1 0,0-1 0,-1-1 0,1 1 0,0-1 0,12 1 0,6-2 80,39-3 0,-27-1-59,67-15-1,-89 15-31,-1 0-1,0-2 0,-1 1 0,1-2 1,-1 0-1,-1 0 0,19-14 1,-26 17-10,-1 0 0,1-1 0,-1 0 0,0 0 0,0 0 0,0 0 0,-1 0 1,0-1-1,0 0 0,4-11 0,-4 12-7,2-8 17,0-1 0,-1 0 0,-1 0 0,0-1 0,-1 1-1,1-21 1,-2 2 103,-7-50 0,5 68-95,-1-1 1,-1 1-1,0 0 0,-1 0 1,0 1-1,-1-1 1,-1 1-1,0 0 0,-16-25 1,11 23-46,-1 1 1,0 0-1,-1 0 1,0 2-1,-1-1 1,-1 2-1,0 0 1,-23-13-1,12 9-59,-41-16 0,53 26-294,0 1 1,-1 0-1,0 1 0,-30-3 1,25 7-1657,7 8 602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01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0 236 3552,'0'0'6410,"5"13"-1620,-3-11-4595,0 1 1,0-1 0,1 1-1,-1-1 1,1 0-1,-1 0 1,1 0 0,0 0-1,0 0 1,0-1 0,0 1-1,0-1 1,0 0 0,0 0-1,1 0 1,-1 0 0,0-1-1,1 1 1,-1-1 0,7 0-1,8 0 55,1-1-1,30-6 0,-38 5-135,26-3 19,-1-3 1,0-1-1,0-2 0,-1-1 1,0-1-1,-1-2 0,41-26 1,-70 38-130,-1 1 26,-1 0 0,1 0 0,-1 0 0,1-1 0,-1 0 0,0 0 0,0 1 0,0-2 0,0 1 0,-1 0 0,1-1 0,1-3 0,-2 2 50,1 0-1,-2 0 1,1 0-1,0 0 1,0-8-1,-1 11-56,-1 0-1,0 0 0,0 0 1,0-1-1,-1 1 0,1 0 1,0 0-1,-1 0 0,0 0 1,1 0-1,-1 0 0,0 0 1,0 0-1,0 0 0,0 0 1,0 1-1,0-1 0,-3-2 1,1 1-11,0 0 1,0 0-1,-1 0 1,1 1-1,-1-1 1,1 1-1,-1 0 1,0 0-1,0 0 1,0 0-1,0 1 1,-1 0-1,1-1 1,-5 1-1,-5 0 1,0 0 0,0 1 0,-17 2-1,8 0 43,8-1-39,1 1 0,-1 1 0,1 0-1,0 1 1,0 1 0,1 0 0,-1 1 0,1 0 0,0 1 0,-19 13 0,19-11-13,1 2 0,0-1 1,0 1-1,1 1 0,0 0 1,1 1-1,0 0 0,1 0 1,-10 22-1,2 2 111,1 0 0,3 1 0,1 0 0,-8 41 1,19-73-72,1-1 1,-1 1 0,1 0 0,0-1 0,0 1 0,0-1-1,1 1 1,1 5 0,-1-8 5,-1-1-1,1 0 1,0 0-1,0 1 1,0-1-1,0 0 1,0 0-1,1 0 1,-1 0-1,0 0 1,1 0-1,0-1 1,-1 1-1,1-1 1,0 1-1,0-1 1,0 1-1,0-1 1,0 0-1,4 2 1,13 2 39,1 0 0,0-2 0,-1 0 0,2-1-1,22-1 1,-18 0-28,207 4 420,-231-5-487,1 0 0,-1 1 0,1-1 0,-1 0 0,1 0 0,-1 0 0,0 1 0,1-1 0,-1 1 0,0-1 0,1 1 0,-1 0 0,0-1 0,2 3 0,-2-3 7,-1 0 0,0 0 0,0 1 0,0-1-1,0 0 1,1 0 0,-1 1 0,0-1 0,0 0 0,0 0 0,0 1-1,0-1 1,0 0 0,0 1 0,0-1 0,0 0 0,0 1-1,0-1 1,0 0 0,0 0 0,0 1 0,0-1 0,0 0-1,0 1 1,0-1 0,0 0 0,0 1 0,-1 0 8,0 0-1,1 0 1,-1-1 0,0 1-1,0 0 1,0 0 0,0 0 0,0-1-1,0 1 1,0 0 0,-1 0 0,-30 13 71,0-2 1,-63 17 0,45-15 59,-142 49 32,177-58-368,25-6 82,14-2 80,27 1-213,91 7 0,-108-1 190,-1 2-1,1 1 0,52 18 1,-78-22 116,-1 0 0,0 1 1,0 0-1,0 0 1,12 10-1,-17-13-6,0 0-1,-1 0 0,1 0 0,-1 1 0,0-1 1,0 1-1,1-1 0,-1 1 0,0 0 1,0-1-1,0 1 0,0 0 0,-1 0 1,1-1-1,0 1 0,-1 0 0,1 0 1,-1 0-1,0 0 0,0 0 0,0 0 1,0 0-1,0 0 0,0 0 0,0-1 1,0 1-1,-1 0 0,1 0 0,-2 2 1,-1 2 41,-1 0 0,0 0 0,0-1 0,-1 1 0,0-1 0,0 0 0,0-1 0,0 1 1,-1-1-1,0 0 0,0 0 0,0-1 0,-9 4 0,-5 2-26,-1 0 0,-39 8-1,44-13-195,-1-1 0,0 0 0,0-2 0,0 0-1,0-1 1,1 0 0,-23-5 0,27 3-905,-1-1 0,1 0 0,0-1 0,0 0 0,0-1 0,-11-7 0,18 9-35,5 2 806,-1 1 0,0-1 0,1 1 0,-1-1 0,0 1 0,0-1 0,0 1 0,1 0 0,-1-1 0,0 1 0,0 0 0,0 0 0,0-1 1,0 1-1,1 0 0,-1 0 0,0 0 0,0 0 0,0 0 0,0 0 0,0 0 0,0 1 0,0-1 0,0 0 0,-9 11-6483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3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25 167 8800,'-25'-21'4000,"45"3"-3488,-6 6 1408,6 3-1152,13-13 703,6 5-895,18-8 0,1 7-384,24 2-32,-1 11-96,15 1-192,-6 8 64,-8 1-2431,-15 4 1375,0-5-6336,-8-1 4160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03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43 329 5472,'-42'-13'5941,"81"1"-1078,8-1-3609,42-3 146,131-5 0,-90 11-723,154-21 329,284-69-1,-500 82-1082,105-42-1,-164 57-308,16-7-100,-24 10 263,0-1 0,-1 1 0,1-1 0,0 1 0,0-1-1,0 1 1,-1-1 0,1 0 0,0 1 0,-1-1-1,1 0 1,-1 1 0,1-1 0,0 0 0,-1 0-1,0 0 1,1 0 0,-1 1 0,0-1 0,1 0 0,-1 0-1,0-1 1,0 1 33,0 1 1,0 0-1,-1 0 0,1-1 1,0 1-1,-1 0 0,1-1 1,0 1-1,-1 0 0,1 0 1,0 0-1,-1 0 0,1-1 1,0 1-1,-1 0 0,1 0 1,-1 0-1,1 0 0,-1 0 1,1 0-1,0 0 0,-1 0 1,1 0-1,-1 0 0,1 0 1,0 0-1,-1 0 0,1 0 1,-1 0-1,1 1 0,0-1 1,-1 0-1,1 0 0,0 0 1,-1 1-1,1-1 0,0 0 1,-1 1-1,-17 14-5015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03.7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412 563 5216,'-1'-3'604,"-1"0"1,0-1 0,0 1-1,0 0 1,0 0-1,0 0 1,0 0 0,-1 0-1,0 0 1,1 1-1,-1 0 1,-4-3 0,2 1 38,-1 1 0,0 0 0,0 0 1,-1 0-1,1 1 0,-9-2 1,3 1-218,0 2 0,0-1-1,0 1 1,0 1 0,-1 0 0,1 1 0,-16 3 0,12-1-305,1 0 0,0 2 0,0 0 0,0 0 0,1 2 0,0 0 0,0 0 0,1 1 0,-1 1 0,2 0 0,-1 1 0,-13 15 0,24-24-109,0 1 0,1 0 0,-1 0 0,1 0 0,-1 0 1,1 1-1,0-1 0,0 0 0,0 1 0,0-1 0,0 0 0,0 1 0,1-1 0,-1 1 0,1-1 0,-1 1 0,1-1 0,0 1 0,0 0 0,1-1 0,-1 1 0,0-1 0,1 1 0,-1-1 0,1 1 0,0-1 0,0 0 0,0 1 0,0-1 0,1 0 0,-1 1 0,0-1 0,1 0 0,0 0 0,-1 0 0,1-1 0,0 1 0,0 0 1,0-1-1,0 1 0,0-1 0,4 2 0,2 1 47,1-1 0,-1-1 0,1 1 0,0-2 0,-1 1 0,1-1 0,0 0 0,0-1 0,0 0 0,0-1 1,9-1-1,14-4 117,51-15 1,-72 18-167,5-1 44,0-2 0,0 0 0,-1 0 0,0-2 0,24-14 0,-33 17-46,0 0-1,0 0 0,0 0 0,-1 0 0,0-1 0,0 0 0,0 0 1,-1 0-1,1-1 0,-2 1 0,1-1 0,-1 0 0,0 0 0,3-13 1,-2 2 11,-1 0 0,-1 0 0,-1 0 0,0 0 1,-2 0-1,0 0 0,-1-1 0,0 2 0,-2-1 1,0 0-1,-1 1 0,-1-1 0,0 1 0,-1 1 1,-1-1-1,-1 1 0,0 1 0,-1 0 0,-1 0 1,0 1-1,-1 0 0,-1 1 0,0 0 0,-16-11 1,8 8-330,-1 1 1,0 0 0,-1 2-1,-1 1 1,-30-11 0,48 20-788,0 2 1,0-1-1,0 1 1,-13-2-1,19 4 718,0 0-1,1-1 1,-1 1 0,0 0-1,0-1 1,1 1 0,-1 0-1,0-1 1,1 1-1,-1-1 1,1 1 0,-1 0-1,1-1 1,0 1 0,16 14-1925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04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6 5568,'-10'-5'7509,"5"19"-6709,0 1 1,1 0-1,0 1 1,2-1-1,-2 18 0,1 80 162,3-96-646,0 15-48,1 51 484,0-73-593,0 0 0,1 0 0,0 0-1,0 0 1,8 17 0,-9-26-100,-1 1-1,1-1 1,-1 1-1,1-1 1,0 0-1,0 1 1,0-1-1,0 0 1,0 0-1,0 1 1,0-1-1,0 0 1,1 0-1,-1 0 1,0 0-1,1-1 1,-1 1-1,0 0 1,1 0-1,-1-1 1,1 1-1,-1-1 1,1 0-1,-1 1 1,1-1-1,0 0 1,-1 0-1,1 0 1,-1 0-1,1 0 1,0 0-1,-1 0 1,1 0-1,1-1 1,3-2 3,0 1-1,0-1 1,0 0 0,0 0 0,-1-1-1,11-7 1,-2-1-79,0-1 0,-1 0 1,0-1-1,12-17 0,39-66 50,1 0 93,-36 58-4,-28 38-111,-1 0 1,1 1-1,-1-1 0,1 1 0,0-1 1,-1 1-1,1-1 0,0 1 0,-1-1 0,1 1 1,0-1-1,0 1 0,1-1 0,-2 1-4,0 0 0,1 0-1,-1 0 1,0 0 0,1 0-1,-1 0 1,0 1 0,1-1 0,-1 0-1,0 0 1,1 0 0,-1 0 0,0 0-1,0 0 1,1 1 0,-1-1-1,0 0 1,1 0 0,-1 0 0,0 1-1,0-1 1,0 0 0,1 1-1,0 0 26,0 1 0,0 0-1,0 0 1,-1 0 0,1 0-1,0 0 1,-1 0 0,0 0 0,1 0-1,-1 3 1,2 35 62,-2 0-1,-2 0 1,-2 0-1,-1 0 1,-11 40 0,-8 9 329,-38 95 0,44-139-212,-1 0-1,-3-2 1,-43 65 0,61-102-185,0 0 0,0 0 0,-1-1 0,0 0 0,0 0 0,-1 0 0,0 0 1,1-1-1,-8 4 0,11-7-57,1-1 0,-1 1 1,1 0-1,-1-1 0,0 1 0,0-1 1,1 0-1,-1 1 0,0-1 0,0 0 1,0 0-1,1 0 0,-1 0 0,0-1 1,0 1-1,1 0 0,-1-1 0,0 1 1,1-1-1,-1 0 0,0 1 0,1-1 1,-1 0-1,1 0 0,-1 0 0,1 0 1,0 0-1,-1-1 0,1 1 0,0 0 1,0-1-1,-2-2 0,-2-3 7,0 0 1,1-1-1,0 0 0,1 0 0,-4-10 1,-1-7 23,1 0 0,1 0 0,2 0 0,-3-35 0,7 55-12,0 0 0,0 0 1,0 0-1,1 0 1,0 0-1,0 0 1,0 0-1,0 0 1,1 1-1,0-1 1,0 0-1,0 1 1,1-1-1,-1 1 0,1 0 1,0 0-1,4-4 1,-1 2 26,0 1 0,0 0 0,0 0 0,1 1 0,0 0 0,-1 0 0,2 1 0,-1-1 0,0 2 0,12-4 0,142-27-77,-81 19-249,50-7-3808,-72 12-2269,-30 4 3738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04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6 136 10304,'0'-1'223,"-1"0"1,1 1 0,-1-1-1,1 0 1,-1 0-1,1 1 1,0-1 0,-1 0-1,1 0 1,0 0-1,-1 1 1,1-1 0,0 0-1,0 0 1,0 0-1,0 0 1,0 1 0,0-1-1,0 0 1,0 0 0,0 0-1,1-1 1,0 0 554,1-1 0,-1 1 1,1-1-1,-1 1 1,1 0-1,3-3 0,2-3-415,0 1 0,0 0 1,1 1-1,0 0 0,0 0 0,1 1 0,-1 0 0,1 0 0,0 1 0,1 0 0,-1 1 0,17-4 0,22-2-307,0 2 0,0 3 0,1 1 0,-1 3 0,54 6 0,-65-1-2135,-20-1-1623,-17-4 3564,1 0-1,-1 0 1,1 0 0,-1 0 0,1 1-1,-1-1 1,1 0 0,-1 0-1,0 0 1,1 1 0,-1-1 0,1 0-1,-1 0 1,0 1 0,1-1-1,-1 0 1,0 1 0,0-1-1,1 0 1,-1 1 0,0-1 0,0 1-1,1-1 1,-1 1 0,0-1-1,0 0 1,0 1 0,0-1 0,1 1-1,-1-1 1,0 1 0,0-1-1,0 1 1,0-1 0,0 1 0,0-1-1,0 0 1,-1 2 0,0 0-483,0 1 0,0 0 0,0-1 1,-1 1-1,1-1 0,-3 4 1,-17 22-5012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05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46 9984,'-5'-3'3680,"10"6"-2848,4-11-256,5 8 64,5-4-480,1 0 2111,3-4-1247,2 2-352,8 3-448,10-1-352,-1-1 64,3 1-3615,3 4 1983,-1 0-6048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06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10 771 5056,'-10'0'2628,"18"-1"2040,9 0-835,-8-1-4237,75-19 3227,38-9-1566,-107 27-1050,-11 1-175,1 1 0,0 0 0,-1 1 0,1-1 0,9 1 1,-12 0 2,-1 1 1,1-1 0,0 0 0,-1 1 0,1 0-1,-1-1 1,1 1 0,-1 0 0,1 0 0,-1 0 0,1 0-1,-1 0 1,0 0 0,0 0 0,1 0 0,-1 1-1,0-1 1,0 0 0,0 1 0,1 2 0,1 2 34,-1 0 0,0 0 0,0 0 0,0 0 0,-1 1 0,0-1 0,0 1 0,0-1 0,-1 12 0,0 3 67,22 372 1010,5 47 133,-22-391-1128,2 0 1,26 90 0,-25-110-130,-7-21 23,1 0-1,0-1 1,1 1-1,6 13 1,-8-20 258,16-43-59,-6-17-585,5-89 0,-12 104 263,9-89 13,12-162 91,7-56-207,-8 116 2,-8-45 18,-12 178 219,-5 14-78,0 63-46,1 0-1,1-1 0,1 1 1,6-31-1,-7 50 82,4-21-341,-5 26 345,0 1-1,0-1 1,0 1 0,0-1 0,1 1-1,-1 0 1,0-1 0,0 1-1,0-1 1,1 1 0,-1 0 0,0-1-1,0 1 1,1 0 0,-1-1-1,0 1 1,1 0 0,-1-1 0,1 1-1,-1 0 1,0 0 0,1-1-1,-1 1 1,1 0 0,-1 0 0,0 0-1,1 0 1,-1 0 0,1-1-1,-1 1 1,1 0 0,0 0 0,18 0-39,-14 0 54,350 7 488,-311-6-486,309 2 130,90 4-41,90 0 275,-415-7-146,-97-3-1510,-15-1-556,-6 4 1662,-1 0 0,1-1-1,0 1 1,0 0 0,-1-1 0,1 1 0,0 0 0,0-1 0,-1 1 0,1 0 0,0 0-1,-1-1 1,1 1 0,0 0 0,-1 0 0,1 0 0,0-1 0,-1 1 0,1 0-1,-1 0 1,1 0 0,-1 0 0,-18-4-3861,-7-1 1290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07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10 296 4064,'-6'-11'10922,"3"111"-7402,3-83-3297,0 0 1,1 0-1,1 0 0,1-1 0,0 1 0,10 27 1,-8-30-1,22 51 529,-23-59-615,-1 0 1,1 0-1,0 0 1,0 0-1,1 0 0,0-1 1,7 7-1,-10-10-89,0-1 0,0 0 1,1 0-1,-1 0 0,0 0 0,0 0 0,1 0 0,-1 0 0,1-1 0,-1 1 0,1-1 0,-1 0 0,1 1 0,-1-1 0,1-1 0,-1 1 0,0 0 0,1 0 1,-1-1-1,1 0 0,-1 1 0,0-1 0,1 0 0,1-1 0,8-4 112,-2 0-1,1 0 1,16-14 0,-14 11-59,64-45 400,61-46 80,-125 89-544,0-1 1,-1 0-1,0-1 0,-1 0 0,-1-1 0,0 0 1,-1-1-1,10-20 0,-14 25-120,-1 0 0,-1-1 1,0 1-1,0 0 0,-1-1 0,0 0 1,-1 1-1,0-1 0,0 0 0,-2 0 1,1 0-1,-1 1 0,-1-1 0,-3-13 1,0 6-857,-1 0 0,-16-32 0,19 44 469,0 1 1,0-1-1,-1 1 0,0 0 1,0 1-1,0-1 0,0 1 1,0-1-1,-1 1 0,0 1 1,0-1-1,-10-5 0,14 8 220,-1 1 0,1-1 1,-1 1-1,1-1 0,-1 1 0,1 0 0,-1-1 0,0 1 0,1 0 0,-1 0 0,1 0 0,-1 0 1,-2 1-1,0 0-218,-1 1 1,1 0 0,0 0 0,-7 5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07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6 107 7648,'-5'-7'2481,"11"6"-1256,3 1-771,79-5 4479,148-26-1077,-33 3-3222,-166 24-717,176-17 45,-72 12-3115,-138 9 2979,8 0-1042,0-1-1,0 2 1,0-1-1,15 4 1,-2 4-4821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08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24 2912,'3'-23'14122,"-5"30"-13661,0 0 1,0 0-1,1 1 0,-1 7 0,-3 16 156,1-11-345,2-1 1,0 0 0,0 1-1,2 0 1,1-1 0,0 1-1,7 30 1,17 91 820,-22-130-1163,-1 1-1,0-1 0,0 14 1,-4-10-2110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10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20 158 1248,'-20'-10'16716,"22"6"-16041,0 3-582,1 0 0,-1 0-1,1 0 1,-1 0-1,1 1 1,-1-1 0,1 1-1,0 0 1,-1-1-1,5 2 1,3-2 83,6 0-36,-1 0-1,1 1 1,0 0-1,-1 2 1,1 0-1,-1 0 1,0 2-1,0 0 1,0 0 0,0 1-1,21 12 1,-30-14-79,-1 1 1,1 0 0,-1 1 0,0-1 0,0 1-1,0 0 1,-1 1 0,0-1 0,0 1-1,0-1 1,-1 1 0,1 0 0,-2 1 0,1-1-1,-1 0 1,1 1 0,-2 0 0,1-1-1,-1 1 1,1 13 0,-2-9 45,0 0 0,0-1 0,-1 1 0,0 0 0,-1 0 0,0-1 0,-1 1 0,0-1 0,-1 0 0,0 1 0,0-2 0,-9 15 0,9-18-83,0-1 1,0 1 0,0-1 0,-1 1 0,1-1 0,-1-1 0,-1 1 0,-6 5 0,-9 4-92,17-11 94,0 1-1,-1-1 1,0 0 0,1 0 0,-1-1 0,0 1 0,-1-1 0,1 0 0,0 0 0,-1-1-1,1 0 1,-11 2 0,13-5-27,8-2 0,8-2 0,126-42 6,-125 42 49,-1 0 1,1-1 0,-1 0 0,-1-1 0,0-1-1,0 0 1,0-1 0,-1 0 0,-1 0 0,0-1-1,0-1 1,15-23 0,-14 16 49,-1 1-1,0-1 1,-1-1-1,11-38 1,-18 50-95,0-1 0,0 0 1,-1 0-1,0 0 0,-1-1 0,0 1 1,0 0-1,-1 0 0,0 0 1,-1 0-1,0 0 0,0 0 0,-7-16 1,-11-5-1571,3 4-3478,14 22 4016,-2-5-3742,5 9 4642,0 0 0,0-1 0,0 1 0,0 0 1,0 0-1,0-1 0,0 1 0,0 0 0,0 0 0,0-1 1,0 1-1,0 0 0,0 0 0,0 0 0,0-1 1,1 1-1,-1 0 0,0 0 0,0 0 0,0-1 1,0 1-1,0 0 0,1 0 0,-1 0 0,0 0 0,0-1 1,0 1-1,0 0 0,1 0 0,-1 0 0,0 0 1,0 0-1,0 0 0,1-1 0,-1 1 0,0 0 1,1 0-1,11-1-4934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3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126 495 3712,'1'-1'173,"-1"1"-139,1-1 1,-1 1-1,0 0 1,0 0-1,0 0 1,0 0-1,1 0 1,-1 0-1,0 0 1,0-1-1,0 1 1,0 0-1,0 0 1,0 0-1,0 0 1,1 0-1,-1-1 1,0 1-1,0 0 1,0 0-1,0 0 1,0-1-1,-3-6 6058,1 3-2969,2 3-2962,0 1 1,-1-1 0,1 0-1,-1 0 1,1 1-1,-1-1 1,1 0 0,-1 1-1,0-1 1,1 1-1,-1-1 1,0 0 0,0 1-1,1 0 1,-1-1-1,0 1 1,0-1-1,1 1 1,-1 0 0,0 0-1,0-1 1,0 1-1,0 0 1,0 0 0,0 0-1,1 0 1,-1 0-1,0 0 1,0 0-1,-1 1 1,-9-1 194,5 0-105,4 0-207,0-1 0,1 1 0,-1 0 0,0 0 0,0 1 1,0-1-1,1 0 0,-1 0 0,0 1 0,1-1 0,-1 1 1,0 0-1,1-1 0,-1 1 0,0 0 0,1 0 0,-3 2 0,0 1-4,-1 0-1,1 1 1,0-1-1,0 1 1,1 0-1,0 1 1,-1-1-1,-2 8 1,3-4 34,0 0 0,1 0 0,0 0 0,0 0 0,0 11 0,2-9 72,-1 1 1,1 0-1,1-1 0,0 1 0,4 19 0,-2-24-25,-1 1 0,1-1-1,0 0 1,0 0 0,0 0 0,1-1 0,1 1 0,-1-1 0,9 10 0,-11-14-86,-1-1 1,1 1 0,-1-1-1,1 0 1,0 1 0,-1-1-1,1 0 1,0 0 0,0 0-1,0 0 1,0 0 0,0-1-1,0 1 1,0-1 0,0 1-1,1-1 1,-1 0 0,0 0-1,0 0 1,0 0-1,0 0 1,0 0 0,1 0-1,-1-1 1,0 1 0,0-1-1,0 0 1,0 1 0,0-1-1,0 0 1,0 0 0,0 0-1,-1-1 1,1 1 0,0 0-1,1-3 1,3-1 12,-1 0 0,0 0-1,0-1 1,0 0 0,0 0 0,-1 0 0,0-1-1,-1 1 1,5-11 0,-5 6-40,0-1 0,0 0 0,-2 0 0,1 0 0,-1 0 0,-1 0 0,0 0 0,-1 0 0,0 0 0,-1 0 0,0 0 0,-1 0 0,-8-22 0,10 32-17,1 0 1,-1 1 0,0-1-1,0 0 1,0 1-1,0-1 1,0 1-1,0-1 1,0 1-1,0-1 1,-1 1 0,1 0-1,-1-1 1,-1 0-1,-11-11-19,10 10 0,1 0-1,0 1 0,-1-1 0,-7-4 1,10 7-7,0-1 1,0 0-1,0 1 1,0-1-1,0 1 1,0-1-1,0 1 1,0 0-1,0-1 1,0 1-1,0 0 1,-1 0-1,1 0 1,0 0-1,0 0 1,0 0 0,0 0-1,0 0 1,0 0-1,0 1 1,-1-1-1,1 0 1,0 1-1,0-1 1,-2 2-1,3-2 30,0 0 1,0 1-1,0-1 0,0 0 0,-1 1 0,1-1 1,0 0-1,0 1 0,0-1 0,0 1 0,0-1 1,0 0-1,0 1 0,0-1 0,0 0 0,0 1 0,0-1 1,0 1-1,0-1 0,1 0 0,-1 1 0,0-1 1,0 0-1,0 1 0,0-1 0,1 0 0,-1 1 1,0-1-1,0 0 0,1 0 0,-1 1 0,1-1 1,10 9 386,-4-6-144,-5-1-172,0-1 0,0 0 0,0 0 0,1 0 0,-1 0 0,1 0-1,-1-1 1,0 1 0,1-1 0,-1 0 0,1 1 0,-1-1 0,1 0 0,-1-1 0,1 1-1,-1 0 1,5-2 0,7-3 165,-1-1 1,0-1-1,0 0 0,0 0 0,-1-2 1,15-12-1,63-66 203,-68 64-345,-2 0 0,33-49 0,-26 25 186,23-53-1,-26 37-2,-37 143-693,-25 89 184,24-113 234,-71 342-8,0 0 150,57-301 304,24-83-283,3-11-141,-5 11 184,6-13-184,-1-1 1,1 1-1,0-1 1,-1 0-1,1 1 0,-1-1 1,1 0-1,-1 1 0,1-1 1,-1 0-1,1 0 1,-1 0-1,0 1 0,1-1 1,-1 0-1,1 0 1,-1 0-1,0 0 0,1 0 1,-2 0-1,2 0-9,0 0-1,0 0 1,-1 0-1,1 0 1,0 0-1,0 0 1,-1 0 0,1 0-1,0 0 1,-1 0-1,1 0 1,0 0-1,0 0 1,-1-1 0,1 1-1,0 0 1,0 0-1,0 0 1,-1 0-1,1 0 1,0-1-1,0 1 1,0 0 0,-1 0-1,1 0 1,0-1-1,0 1 1,0-1-1,-3-3 44,1-1 0,0 0 0,1 0-1,-1-1 1,1 1 0,0 0 0,1 0-1,-1-1 1,1-8 0,0-3 62,5-33 0,-3 40-98,0-1 0,1 0-1,1 1 1,0 0 0,0 0 0,1 0 0,0 0 0,0 0 0,14-16 0,-9 14-19,1 1 1,0 0-1,1 1 1,0 0 0,1 1-1,16-10 1,-1 4-35,1 0 1,36-11-1,58-14-86,-104 34 106,20-6-345,7-3-1420,-15 7-3415,-11 7 2065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11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94 5056,'1'-3'291,"0"0"0,0 0 0,0 1 0,0-1 0,1 0 0,-1 0 0,1 1 0,-1-1 0,1 1 0,0-1 0,0 1 0,1 0 0,-1 0 0,0 0 0,1 0 0,-1 0 1,1 0-1,-1 1 0,1-1 0,4-1 0,10-5 605,1 1 1,0 1 0,0 0-1,1 1 1,0 1-1,0 1 1,33-2 0,-49 5-765,-1 0 1,1 0 0,-1 1-1,1-1 1,-1 0-1,1 1 1,-1-1 0,1 1-1,-1 0 1,0 0 0,1 0-1,-1 0 1,0 0-1,0 1 1,0-1 0,0 1-1,0-1 1,3 4 0,-4-3-9,1 0 0,-1 1 1,1-1-1,-1 1 1,0 0-1,0-1 0,0 1 1,0 0-1,-1-1 1,1 1-1,-1 0 0,0 0 1,0 0-1,0 0 1,0-1-1,0 4 0,-4 22 577,-7 27-1,-3 22-47,11-57-522,2 41 1,1-54-118,1 0-1,0-1 0,0 1 1,1-1-1,-1 1 0,1-1 1,1 1-1,-1-1 1,1 0-1,4 6 0,-3-5-84,1-1-1,0 1 0,1-1 0,10 10 1,-13-13-182,0-1 1,0 0 0,1 0 0,-1 0 0,1 0-1,0-1 1,-1 1 0,1-1 0,0 0 0,0 0-1,0 0 1,4 0 0,3 0-1763,0-1 0,11 0-1,-18-1 1339,0 1 0,0-1 0,-1 0 0,1 0 0,0 0 0,-1 0 0,1-1 0,-1 1 0,7-5 0,13-13-4245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11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596 6 7296,'-16'-6'3328,"-2"12"-2912,13-6 1984,-6 9-1408,-7 3 1791,-15 9-1599,-12 9 672,-6 13-1088,-13 3 352,-1 11-640,1-11 64,13 0-288,3-7-1216,9-6 512,10-3-3168,5 1 2016,9-7-6815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9:55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3072,'-1'-4'5805,"5"0"-3755,7-4-2137,-7 6 1231,-1-1-465,4-3-3961,-1 4 535,4 4 849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9:58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3712,'0'-14'18271,"14"19"-16164,58-13-448,109-5-865,-112 10-640,87 0 252,-103 2-126,-41 0-214,0 1-1,0 0 1,0 0 0,0 1-1,0 1 1,0 0 0,13 4-1,-24-6-11,7 3-919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6:59:58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7968,'1'-3'5342,"6"1"-169,15-6-1422,-2-1-2803,0 1 0,0 1 0,1 1 0,0 1 0,31-4 0,108-2-824,-127 10 186,82 0-157,-52 2-6460,-62-1 6016,-1 0 0,1 0 0,-1 0 0,1 0 0,-1 0 0,0 0 0,1 0 0,-1-1-1,1 1 1,-1 0 0,1 0 0,-1 0 0,0-1 0,1 1 0,-1 0 0,0 0 0,1-1 0,0 0-873,-1 1 873,0-1 0,1 1 0,-1 0 0,0-1-1,1 0 1,-1 0-663,4-7-3088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00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6 682 3392,'-6'-1'8549,"18"-7"-2731,26-33-4356,115-92 479,-119 100-1686,-1-2 0,-2-1 0,-1-2 0,-3-1 1,38-68-1,1 2 625,-20 37 912,-46 68-1789,0 1 0,0-1 0,0 0 0,0 0 0,0 0 0,0 0 0,0 0 1,0 0-1,0 0 0,0 0 0,0 0 0,0 0 0,0 0 0,0 0 0,0 0 1,0 0-1,0 0 0,0 0 0,0 0 0,0 0 0,0 0 0,0 0 0,0 1 1,0-1-1,0 0 0,0 0 0,1 0 0,-1 0 0,0 0 0,0 0 0,0 0 0,0 0 1,0 0-1,0 0 0,0 0 0,0 0 0,0 0 0,0 0 0,0 0 0,0 0 1,0 0-1,0 0 0,0 0 0,0 0 0,0 0 0,0 0 0,0 0 0,1 0 1,-1 0-1,0 0 0,0 0 0,0 0 0,0 0 0,0 0 0,0 0 0,0 0 1,0 0-1,0 0 0,0 0 0,0 0 0,0 0 0,0-1 0,0 1 0,0 0 1,0 0-1,0 0 0,0 0 0,2 8 36,-2 11-56,-4 20 28,-2 0 0,-16 60-1,12-65 35,-57 156 262,44-126-266,12-29-44,10-33 5,1-1 1,-1 1 0,1 0-1,-1 0 1,1 0 0,0 0-1,-1 0 1,1 0 0,0 3-1,0-5 3,1 0 0,-1 0 0,0 1-1,0-1 1,0 0 0,0 0-1,0 1 1,0-1 0,0 0 0,1 0-1,-1 0 1,0 1 0,0-1 0,0 0-1,0 0 1,1 0 0,-1 0-1,0 1 1,0-1 0,0 0 0,1 0-1,-1 0 1,0 0 0,0 0-1,1 0 1,-1 1 0,13-5 203,-5 0-114,-1-1 0,1-1 0,-1 1 0,0-1 0,0-1-1,10-11 1,-1-2-169,16-25 0,18-43 113,-13 20-7,-11 26 23,2 1-1,2 1 0,47-48 1,-54 63 20,-9 10 143,1 0 1,0 0-1,29-20 0,-43 35-212,-1 0-1,0 0 0,0 0 0,0 0 0,0 0 0,0 0 0,0 0 0,0 0 0,0 0 0,0 0 0,0 0 0,0 0 0,0 0 0,0 0 1,0 0-1,0 0 0,0 0 0,0 0 0,0 0 0,0 0 0,1 0 0,-1 0 0,0 0 0,0 0 0,0 0 0,0 0 0,0 0 0,0 0 0,0 0 1,0 0-1,0 0 0,0 0 0,0 0 0,0 0 0,0 0 0,0 0 0,0 0 0,0 0 0,0 0 0,0 0 0,0 0 0,0 0 0,0 1 0,0-1 1,0 0-1,0 0 0,1 0 0,-1 0 0,0 0 0,0 0 0,0 0 0,0 0 0,0 0 0,0 0 0,0 0 0,0 0 0,0 0 0,0 0 1,0 0-1,-1 0 0,1 0 0,0 1 0,0-1 0,0 0 0,-1 7 122,-5 10 1,-69 211 608,45-130-452,23-76-150,-6 16 45,2 0 1,2 1 0,-8 67 0,16-93-171,1 0 0,1 0 0,0-1 0,0 1 0,2 0 0,4 18 0,-3-22-19,-1 0-1,1 0 1,1 0-1,0 0 1,0-1-1,0 0 1,1 0 0,1 0-1,10 10 1,-8-10-66,1 0 0,0-1 0,0 0-1,0-1 1,1 0 0,0 0 0,12 3 0,-3-2-1075,1-1-1,0-1 1,23 3-1,0-1-895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0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352 600 3328,'12'-14'16904,"-12"13"-16910,0 1 0,0 0 0,0 0 1,0 0-1,0 0 0,-1 0 0,1 0 0,0 0 0,0 0 0,0 0 0,0 0 0,0 0 0,0 0 0,0 0 0,-1 0 0,1-1 0,0 1 0,0 0 0,0 0 0,0 0 1,0 0-1,0 0 0,-1 0 0,1 0 0,0 0 0,0 1 0,0-1 0,0 0 0,0 0 0,0 0 0,0 0 0,-1 0 0,1 0 0,0 0 0,0 0 0,0 0 0,0 0 1,0 0-1,0 0 0,0 1 0,-2-1 73,0 1 1,-1-1 0,1 0-1,0 1 1,0-1 0,0 0-1,0 0 1,0-1 0,-3 1-1,-5-1 414,5 1-243,-9 0 373,-1 0-1,-19-4 0,29 4-548,0-1 0,1 1 0,-1 1 0,-9 1-1,-15 0-23,26-2-23,0 1 0,0-1 0,0 1 0,0 0 0,0 0 0,1 0 0,-1 0 0,0 0 0,-4 4 0,-26 18 238,27-18-187,-5 3 11,0 2 0,1-1-1,1 1 1,0 1 0,0 0-1,1 0 1,0 1-1,-11 21 1,14-22-47,0 1 0,1-1 0,0 1 0,1-1 0,0 1-1,1 0 1,1 0 0,-1 0 0,2 1 0,1 17 0,0-19 36,0-1 0,2 0 0,-1 0 0,1 0 0,4 10 0,-5-16-17,0 0-1,-1-1 1,1 1-1,1 0 1,-1-1-1,0 0 1,1 0-1,0 0 1,0 0-1,0 0 1,0 0-1,0-1 1,0 1 0,1-1-1,-1 0 1,5 2-1,-6-4-28,1 1-1,-1-1 1,1 0-1,-1 0 1,0 0-1,1 0 1,-1 0-1,1 0 1,-1-1-1,0 1 1,1-1-1,-1 1 1,0-1-1,1 0 1,-1 0-1,0 0 1,0 0-1,0-1 1,0 1-1,0-1 1,0 1-1,3-4 1,3-2 32,-1-1-1,0 0 1,11-15 0,-2-2 165,-2 0 0,20-47-1,15-60 95,-34 89-291,-6 17-6,-2-1 0,0 0-1,-1 0 1,-2 0 0,-1-1-1,-1 0 1,-1 1 0,-5-46-1,0 36-64,-16-66 1,-11 3 152,26 87-244,0 0-1,-1 0 1,-1 1 0,0-1-1,-15-18 1,20 29 18,0-1 0,-1 1 0,0-1 1,0 1-1,0 0 0,0 0 0,0 0 1,0 1-1,0-1 0,-1 1 0,-5-3 0,7 4-76,1 0 0,-1-1 0,0 1 0,1 0 0,-1 0 0,1 0 0,-1 0 0,0 0 0,1 0 0,-1 0 0,1 1-1,-1-1 1,0 1 0,1-1 0,-1 1 0,1-1 0,0 1 0,-1 0 0,1 0 0,-1 0 0,1 0 0,0 0 0,0 0 0,-1 0-1,1 0 1,0 0 0,0 1 0,0-1 0,-1 3 0,-7 16-3634,4 6 1258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09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43 2976,'-19'0'13200,"25"0"-10545,69 3 1327,31-1-1985,-56-4-1528,55-5 145,118-10 203,-12 1-610,-159 14-219,2-1-2872,-51 3 2186,6-1-170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10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467 583 4480,'2'-2'423,"0"1"0,0-1 0,0 1 0,1 0 0,-1 0 0,0-1 0,5 0 0,5-3 3494,-12 4-3763,1 1 0,-1-1 0,0 1 0,1-1 0,-1 1 0,0 0 0,1-1-1,-1 1 1,0-1 0,1 0 0,-1 1 0,0-1 0,0 1 0,0-1 0,0 1 0,1-1 0,-1 0 0,0 1 0,0-1 0,0 1 0,0-1 0,0 1 0,-1-1 0,1 0-1,0 1 1,0-1 0,0 1 0,0-1 0,-1 1 0,1-1 0,0 1 0,0-1 0,-1 0 0,1 1 0,0 0 0,-1-1 0,1 1 0,-1-1 0,1 1 0,0-1-1,-1 1 1,1 0 0,-1-1 0,-2-1 189,0 0 0,1 0 1,-1 1-1,0-1 0,0 1 0,0-1 0,1 1 0,-5-1 0,-12-1 94,0 0 0,0 2 1,-1 0-1,1 2 0,-29 3 0,3 0 33,26-3-332,1 1 0,-1 0 0,1 2-1,-1 0 1,1 1 0,1 1 0,-1 0-1,1 2 1,0 0 0,0 1 0,-16 12 0,28-18-122,1 1 0,-1 0 0,1 0 0,0 0 0,1 0 1,-1 1-1,1-1 0,-1 1 0,2 0 0,-5 8 0,6-10 3,0 0-1,0 0 0,0 0 0,0 0 1,1-1-1,0 1 0,-1 0 0,1 0 1,0 0-1,0 0 0,0 0 0,1 0 0,-1 0 1,1 0-1,0 0 0,0-1 0,0 1 1,0 0-1,0 0 0,0-1 0,1 1 1,1 2-1,-1-3 2,0 0 1,0 0-1,0 0 1,0 0 0,1-1-1,-1 1 1,0 0-1,1-1 1,-1 0-1,1 0 1,0 0-1,-1 0 1,1 0 0,0 0-1,0-1 1,-1 1-1,1-1 1,0 0-1,0 0 1,0 0-1,-1 0 1,1 0 0,4-1-1,3-1 7,1-1 1,0 1-1,-1-2 0,16-6 0,12-9 148,-1-2-1,-1-1 1,38-30 0,-65 45-140,0 0 0,-1 0 0,-1 0 0,1-1 0,-1 0 0,0-1 0,-1 1 0,0-1 0,0-1 0,-1 1 0,0-1 0,-1 0 0,5-14 0,-6 7-3,-1 0 0,-1-1 0,0 1 0,-1 0 0,0-1 0,-6-26 0,1 20-22,-1 0-1,-2 1 0,0 0 0,-2 1 0,0 0 0,-24-37 0,27 47-295,-2 1-1,0 0 0,0 0 0,-1 1 0,0 0 1,0 1-1,-1 0 0,-24-14 0,26 18-503,0 1 0,-19-6 0,-1 2-3522,24 6 1446,9 0-513,4 6 771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1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31 5056,'-5'-18'2805,"5"5"6731,-5 76-4743,2-40-4236,1 0 0,2 30 0,0-3 61,0-41-477,-1 0 0,1 0-1,1 0 1,0 0 0,0 0-1,0 0 1,6 15 0,-7-23-95,1 0 0,-1 0 1,0-1-1,1 1 1,-1 0-1,1-1 1,-1 1-1,1 0 1,-1-1-1,1 1 1,0 0-1,-1-1 1,1 1-1,0-1 1,-1 0-1,1 1 0,0-1 1,-1 1-1,1-1 1,0 0-1,0 0 1,0 1-1,-1-1 1,2 0-1,0 0 23,1 0 0,-1 0 0,0 0 0,0-1 0,0 1 0,0-1 0,0 1 0,0-1 0,3-1 0,1-1 62,0 0 1,0-1-1,0 1 1,-1-1-1,8-8 0,19-23 113,39-56 0,-60 76-188,-9 11-36,1 0-1,1 0 0,-1 0 0,1 0 0,-1 0 1,1 1-1,0-1 0,0 1 0,8-5 0,-11 8-5,-1 0-1,1 0 0,-1 0 0,1 0 1,0 0-1,-1 0 0,1 0 0,-1 0 0,1 0 1,-1 1-1,1-1 0,-1 0 0,1 0 1,-1 0-1,1 1 0,-1-1 0,0 0 0,1 0 1,-1 1-1,1-1 0,-1 0 0,1 1 1,-1-1-1,1 1 0,9 12 109,-8-9-41,8 9 33,-1 1 0,8 19 0,-11-21-88,-2-3-17,-1-1 0,0 1 0,0 0 0,-1 0 0,0 0 0,1 13 0,0 57 17,-3-77-25,0 80 263,-14 101 0,9-150-189,-2 1-1,-14 39 0,15-55-32,-1-1 0,-1 0 0,0 0 0,-1-1 0,-21 28 0,25-38-48,0-1 0,-1 1 0,0-1 0,0 0 0,0 0 0,0 0 0,-10 4 0,11-7-3,1 1 1,-1-1-1,0-1 1,0 1-1,0-1 0,0 0 1,0 0-1,0 0 1,0-1-1,0 1 0,0-1 1,-8-1-1,5-1 25,1 1 0,0-1-1,0 0 1,0 0 0,0-1 0,-6-3 0,11 5-13,0 0 1,0-1 0,0 1-1,0 0 1,0-1-1,1 1 1,-1-1 0,0 0-1,1 1 1,-1-1-1,1 0 1,0 0 0,0 0-1,-1 0 1,1 0 0,1 0-1,-1 0 1,0-1-1,0 1 1,1 0 0,-1 0-1,1-1 1,0-2-1,0-6 6,1 0-1,1 0 1,0 0-1,0 1 0,1-1 1,1 0-1,0 1 1,0 0-1,1 0 0,0 0 1,1 1-1,0-1 0,7-8 1,0 3 31,0 1 1,0 0-1,1 1 0,1 0 1,1 1-1,25-16 0,-19 16-20,0 1 0,42-14-1,47-7-17,-106 30-4,7-1-127,1 1 0,0 0 0,19 1 1,-2 0-2443,-18 1 612,-2 0-52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3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78 4480,'-12'-7'1445,"0"2"6934,31-2 482,77-28-6213,-78 29-2462,1 1 1,0 1 0,1 0-1,-1 2 1,1 0 0,-1 1-1,1 1 1,-1 1 0,28 5-1,-42-6-165,-1 2-1,1-1 1,-1 0 0,0 1-1,1 0 1,-1 0 0,0 0-1,0 0 1,0 1 0,0 0-1,-1-1 1,1 2 0,-1-1-1,1 0 1,-1 1 0,0-1-1,-1 1 1,1 0 0,-1 0-1,1 0 1,-1 0 0,0 0-1,-1 0 1,3 9 0,0 7 15,0-1 0,-2 1 0,-1 0 1,-1 33-1,0 3 114,3-22-76,0 0 0,2-1-1,2 1 1,1-1 0,14 38 0,-19-64-72,1 0 0,-1 0 0,1 0 0,1 0-1,-1-1 1,1 0 0,0 0 0,1 0 0,-1 0 0,12 8 0,-15-12-211,0-1 0,0 0-1,-1 0 1,1 0 0,0 0 0,0 0 0,0-1-1,0 1 1,0 0 0,0-1 0,0 1-1,0-1 1,1 0 0,-1 0 0,0 0 0,0 0-1,0 0 1,0 0 0,0-1 0,0 1 0,0-1-1,0 1 1,0-1 0,0 0 0,0 0-1,0 0 1,2-1 0,1-1-1022,0-1 1,-1 0-1,0 0 1,1 0-1,-1 0 1,-1 0-1,1-1 1,5-10-1,6-12-3451,4 1 1658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28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0 1984,'0'0'12282,"0"13"-10666,-6 6-762,5-15-728,-1 1 1,1-1-1,-1 0 0,0 0 0,0 0 0,0 0 0,0-1 0,-5 6 0,-20 24 614,9-10-246,-42 40 0,6-16-32,-63 59 844,102-91-1157,1 2 0,1 0 0,0 1 0,1 0 0,-13 27 0,9-7 29,1 1 0,2 1 0,-13 63 0,-3 126 758,28-199-694,1-1 1,2 1 0,7 44-1,29 84 425,13-12 136,-41-122-661,1-1 1,2-1-1,0 0 0,17 20 1,-23-33-138,1-1 1,1 0 0,15 12 0,8 8-1848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3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2304,'2'8'12726,"-1"7"-5235,0-8-10258,-1 503 5882,5-462-2897,-5 37-255,0-83 53,0 0-1,1 0 1,-1-1-1,1 1 1,-1 0-1,1 0 1,-1-1-1,2 3 1,-1-2 0,0 0 0,0-1 0,-1 1-1,1 0 1,-1 0 0,1 0 0,-1 0 0,1 3 0,-1-4-24,0 0 1,0 0-1,0 0 1,1 1-1,-1-1 1,1 0-1,-1 0 1,1 0-1,-1 0 1,1 0-1,-1 0 1,1 0 0,0 0-1,1 1 1,-1-2 300,-1 1-277,0-1 1,0 1-1,0-1 1,0 0-1,1 1 1,-1-1-1,0 1 1,1-1-1,-1 0 1,0 1-1,1-1 1,-1 0-1,0 1 1,1-1-1,-1 0 1,0 0-1,1 1 1,-1-1-1,1 0 1,-1 0-1,1 0 1,-1 1-1,1-1 1,0 0-1,14 3 207,-12-2-133,4 0-24,0 0 0,0-1-1,0 0 1,0 0 0,0-1-1,-1 1 1,1-2 0,8-1 0,12-2 132,-15 3-37,0-1 0,0-1 0,-1 0 0,23-10 0,6-3-444,27-13 470,-52 24-107,-1 0 0,0-1 0,-1-1 0,0 0 0,0 0 0,0-1 0,-1-1 0,15-15 0,-20 17-86,-1 0 0,0-1 1,0 1-1,0-1 0,-1-1 1,-1 1-1,7-17 0,-6 8 62,0 0-1,-2 0 0,3-29 1,25-160-3,-27 180 70,6-22 85,-2 12-474,-7-17 361,-1 49-271,0 2 113,0-3-33,0 5 65,0 2 29,0 0-3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3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97 3072,'6'-5'5706,"-16"-7"-1591,-20-18-1,23 24-3871,0 1-1,0 0 1,0 0-1,-1 1 0,0 0 1,0 0-1,0 1 0,-1 0 1,1 0-1,-1 1 0,1 0 1,-1 0-1,0 1 1,1 1-1,-1-1 0,0 1 1,-11 2-1,1 0-124,1 1 0,1 1 0,-1 0 0,0 1 0,-31 14 0,41-15-69,0 0 1,0 1-1,0-1 0,1 2 0,-1-1 0,2 1 1,-1 0-1,0 0 0,1 1 0,0 0 1,1 0-1,-1 0 0,-7 16 0,10-16 10,1 0-1,0 0 1,0 0 0,1 1-1,0-1 1,0 1-1,0 0 1,1-1-1,2 13 1,1 5 88,10 37 0,-10-50-66,1 0-1,0-1 0,1 0 0,0 0 1,1 0-1,12 17 0,51 54 444,-56-68-452,19 19 83,-16-16 29,18 22-1,-33-37-138,0 0 0,0 0 0,0 0 0,0 0 0,0 0 0,0 0-1,0 1 1,-1-1 0,1 0 0,-1 0 0,0 1 0,0-1 0,0 0 0,0 0 0,0 1 0,0-1-1,0 0 1,-1 0 0,1 1 0,-1-1 0,0 0 0,1 0 0,-3 3 0,1-1 33,0 1 1,-1-1-1,0 0 1,0 0-1,0 0 1,0-1-1,0 1 1,-1-1-1,0 1 1,-4 2 0,-59 31 271,17-10-146,21-10-135,-47 21 1,30-23-4534,40-14 3145,23-23-17020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33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70 6560,'0'-1'100,"0"1"1,0 0-1,0 0 1,0-1-1,-1 1 1,1 0-1,0 0 1,0-1-1,-1 1 1,1 0-1,0 0 1,0-1-1,-1 1 1,1 0-1,0 0 1,-1 0-1,1 0 1,0 0-1,0-1 1,-1 1-1,1 0 1,0 0 0,-1 0-1,1 0 1,0 0-1,-1 0 1,-3 3 3157,10-1 82,29-11 2387,226-23-2960,-135 14-5422,-65 9-3024,-36 8 3151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33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19 1472,'0'-1'71,"1"1"0,-1-1-1,1 0 1,-1 0 0,1 1 0,-1-1 0,1 0 0,-1 1-1,1-1 1,0 1 0,-1-1 0,1 1 0,0-1 0,0 1-1,-1-1 1,1 1 0,0 0 0,0-1 0,0 1 0,0 0-1,-1 0 1,1-1 0,0 1 0,0 0 0,1 0 0,-1 0 180,0 0 0,0 0 0,-1 0 0,1 0 1,0 0-1,0 0 0,-1 0 0,1-1 0,0 1 0,0 0 1,-1-1-1,1 1 0,0 0 0,-1-1 0,1 1 1,1-2-1,-2 2-184,0 0 0,0 0 0,0 0 0,0 0 1,0 0-1,0 0 0,0 0 0,0-1 0,0 1 0,0 0 1,0 0-1,0 0 0,0 0 0,1 0 0,-1 0 0,0 0 1,0 0-1,0 0 0,0 0 0,0 0 0,0 0 0,0 0 0,0 0 1,1-1-1,-1 1 0,0 0 0,0 0 0,0 0 0,0 0 1,0 0-1,0 0 0,0 0 0,1 0 0,-1 0 0,0 1 1,0-1-1,0 0 0,0 0 0,0 0 0,0 0 0,0 0 1,0 0-1,1 0 0,-1 0 0,0 0 0,0 0 0,0 0 1,0 0-1,0 0 0,0 0 0,0 0 0,0 1 0,0-1 0,0 0 1,0 0-1,0 0 0,0 0 0,1 0 0,-1 0 0,0 1 1,0 10 4778,-2 5-1331,0-5-3414,-6 14 462,-1 0-1,0-1 0,-2 0 0,-1-1 1,0 0-1,-22 28 0,-8 5-1399,26-29 378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35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 4224,'8'13'9641,"5"4"-8347,20 18 0,-27-30-1076,1 1 0,0-1 0,0 0 0,0-1 0,15 7 0,-18-9-201,1 0 1,0-1 0,0 1 0,0-1 0,1 0 0,-1 0-1,0-1 1,0 1 0,0-1 0,9-1 0,1-1 2,-8 1 27,1 0 1,-1 0-1,0-1 1,1 0-1,-1 0 0,9-5 1,-12 5-7,0 0 1,0-1-1,-1 0 1,1 1-1,0-1 0,-1-1 1,0 1-1,0 0 1,0-1-1,0 0 1,4-5-1,-7 7-26,1 0-1,0 1 1,-1-1 0,1 0-1,-1 0 1,1 1-1,-1-1 1,0 0 0,0 0-1,0 0 1,0 1 0,0-1-1,0 0 1,0 0-1,-1 0 1,1 1 0,-1-1-1,1 0 1,-1 0 0,0 1-1,1-1 1,-1 1-1,0-1 1,0 0 0,0 1-1,0 0 1,-1-1 0,1 1-1,0 0 1,0-1-1,-3-1 1,2 3 45,0-1-1,0 0 0,0 1 1,0-1-1,0 1 1,0-1-1,0 1 1,0 0-1,0 0 1,0 0-1,0 0 0,0 0 1,0 1-1,-3 0 1,-8 0 45,7 0-51,1 0 1,0 0-1,0 1 0,-1-1 0,1 1 0,0 0 0,0 1 0,1-1 0,-1 1 0,-8 7 1,-13 5 203,16-9 19,1 0 0,-15 12 0,-4 3 198,18-14-428,-1 1 0,-9 11 0,1-2-134,13-12 152,0 1 1,0 0 0,1 0 0,-6 9-1,9-12-47,0 0 0,0 0 0,0 1 0,0-1 0,1 1 0,0-1 0,0 1 0,0 0 0,0-1 0,0 1 0,0 5 0,2-7 3,-1 0 0,1-1 0,-1 1 0,1 0 0,-1-1 1,1 1-1,0-1 0,0 1 0,-1-1 0,1 1 0,0-1 0,1 1 1,-1-1-1,0 0 0,0 0 0,1 0 0,-1 0 0,2 2 1,32 17 439,-31-17-391,17 6 129,0 0 1,29 7-1,1 1-56,-50-17-148,0 1-1,-1-1 1,1 0-1,0 1 1,0-1 0,-1 1-1,1-1 1,0 1-1,-1-1 1,1 1-1,-1-1 1,1 1-1,0 0 1,-1-1 0,1 1-1,-1 0 1,0-1-1,1 1 1,-1 0-1,0 0 1,1 0-1,-1-1 1,0 2 0,1 0 23,-1 0 0,0 0 1,0 0-1,0 0 1,-1 0-1,1 0 0,0 0 1,-1 0-1,-1 3 1,0 0 19,0 0 0,0 0 0,-1 0 0,0 0 0,0 0 0,-1-1 0,-3 5 0,-14 10-32,-28 23 0,37-34-5,1 0 0,-1-1-1,0 0 1,-21 8 0,27-13 58,-13 7 15,37 2-193,12 5-205,18 0 378,-26-9-5,40 17 1,-57-21-55,1 0 0,-1 0 0,1 0 1,-1 1-1,0 0 0,0 0 1,-1 0-1,1 1 0,-1 0 1,0-1-1,5 10 0,-7-12 79,-1 1 0,0 0-1,0 0 1,0 0 0,0 0-1,0 0 1,-1 0 0,0 0-1,1 0 1,-1 0 0,0 0-1,0 0 1,-1 0 0,1 0-1,0 0 1,-1 0 0,0 0-1,0 0 1,0 0 0,0 0-1,0 0 1,-1 0 0,1-1-1,-1 1 1,0-1 0,0 1-1,0-1 1,-3 4 0,-2 1 132,0-1 0,0 1 0,-1-1 1,0-1-1,0 1 0,0-2 1,-15 8-1,19-11-220,0 0 1,1 0 0,-1-1-1,0 0 1,0 1 0,1-1-1,-1 0 1,0-1 0,0 1-1,1-1 1,-8-1 0,1-1-713,0-1 1,-18-7 0,-15-10-3440,27 15 2303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36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5 3648,'-1'-4'5440,"-7"13"-2774,-14 12-1659,2 0 0,0 1-1,-22 33 1,-75 139 1386,13 7-445,85-161-1601,1 0 0,3 0 0,-18 70 0,28-84-413,0-1 0,2 1-1,1-1 1,1 1 0,2 0 0,0 0 0,7 36 0,-5-49-218,0-1 1,0 0 0,1-1 0,1 1-1,0 0 1,0-1 0,1 0 0,8 10-1,23 27-1060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3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5408,'-1'0'79,"1"-1"-1,0 1 1,0-1 0,0 1-1,0 0 1,0-1 0,1 1-1,-1-1 1,0 1 0,0-1-1,0 1 1,0 0 0,0-1 0,1 1-1,-1-1 1,0 1 0,0 0-1,0-1 1,1 1 0,-1 0-1,0-1 1,1 1 0,-1 0-1,0 0 1,1-1 0,-1 1 0,0 0-1,1 0 1,0-1 0,0 1 93,0 0 1,0 0 0,0 0 0,0 0 0,1 0-1,-1 0 1,0 0 0,0 0 0,0 1-1,0-1 1,2 1 0,5 2 884,0 1 0,11 7 0,-13-7-385,125 77 3777,-108-65-3924,-1 2 0,0 1 0,27 30 0,-31-28-186,-1 1 1,-1 0-1,-1 1 1,-1 1-1,-1 0 1,-1 1-1,-1 1 0,14 52 1,-20-61-198,-2 1 0,0 0 1,-1 0-1,-1 0 0,-1 0 1,0 0-1,-1 0 0,-1 0 0,-1 0 1,-1 0-1,0 0 0,-1-1 1,-1 0-1,-15 31 0,-4-6-346,-1-2 0,-2 0 0,-45 46 0,47-58-2462,-1-3-1,-31 24 0,32-26-52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38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3328,'-6'-3'8643,"12"15"-6469,9 14-1290,14 39 243,67 134 610,-80-173-1591,-2 0 0,-1 1 0,-2 1 0,11 36 0,-8-6 252,-4 0-1,-1 1 0,-4 0 1,-2 0-1,-2 0 0,-3 0 1,-13 77-1,-25 14 429,17-74-537,9-23-308,-3-1 0,-1 0 1,-42 77-1,58-125-405,0 0 0,-1 0 0,0 0 0,0 0 0,0 0 0,0-1 0,-6 5 0,8-7 285,0 0-99,1 0 0,-1-1 0,1 1 0,-1 0 0,1-1 0,-1 1 0,1-1 0,-1 1 0,0-1-1,1 1 1,-1-1 0,0 0 0,1 1 0,-1-1 0,0 0 0,0 0 0,1 1 0,-1-1 0,0 0 0,0 0 0,0 0 0,1 0 0,-1 0 0,0 0 0,0 0 0,0 0 0,1 0 0,-1 0 0,0 0 0,0-1 0,1 1 0,-2-1 0,-8-7-3410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42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9 2816,'0'0'116,"0"0"0,0-1 0,0 1 0,0 0 0,0 0 0,0-1 0,0 1 0,0 0 0,0-1 0,0 1 0,0 0 0,0 0 0,0-1 0,0 1 0,0 0 0,1 0 1,-1-1-1,0 1 0,0 0 0,0 0 0,0-1 0,0 1 0,1 0 0,-1 0 0,0 0 0,0-1 0,0 1 0,1 0 0,-1 0 0,0 0 0,0 0 0,1-1 0,-1 1 0,0 0 0,0 0 0,1 0 0,-1 0 0,0 0 0,0 0 0,1 0 0,-1 0 0,0 0 0,1 0 0,-1 0 1,0 0-1,0 0 0,1 0 0,-1 0 0,1 1 42,0-1 0,0 0 0,0 1 0,-1-1 0,1 1 0,0-1 0,-1 1 0,1 0 0,0-1 0,-1 1 0,1 0 0,-1-1 0,1 1 0,-1 0 0,1 0 0,-1-1 0,0 1 0,1 1 0,3 11 468,-1 1 0,0-1 1,1 28-1,-4 43 477,0-45-631,-22 365 1435,10-240-1425,-15 123 750,-51 317 912,70-535-1857,6-38-40,-2 1 1,-16 58-1,18-82-71,-2-2-4113,3-5 2935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3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 2560,'-15'-6'12896,"1"6"-9371,12 0-3357,4 1-17,8 3 164,-7-2-194,-1 0 0,1 0 0,0 0-1,0-1 1,0 0 0,1 1-1,-1-1 1,0 0 0,5 0-1,32 3 553,-19-2-387,0-1-135,0-1 1,0-1-1,-1-1 1,23-4-1,59-12 324,-95 17-299,6-1-1140,-12-1-1294,-7-2-1933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3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799 1 7808,'-4'0'8138,"4"0"-8017,-6 9 1865,-25 25 1214,-46 24-459,-10 1-1428,-75 54-333,-152 145-462,291-238-797,-29 24-47,14-21-4525,33-19 2445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43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 4480,'-6'-5'8721,"6"12"-6291,1 26-2264,-2 18 433,0-21-178,1 1 0,2-1-1,7 48 1,-7-70-378,-1-3 43,0 1 0,0-1 0,1 1 0,4 9 0,-5-14-59,-1 0 1,1 0-1,-1 0 1,1 0 0,-1-1-1,1 1 1,-1 0-1,1-1 1,0 1-1,-1 0 1,1-1 0,0 1-1,0-1 1,-1 1-1,1-1 1,0 1-1,0-1 1,0 0 0,0 1-1,0-1 1,-1 0-1,1 0 1,0 0-1,0 1 1,0-1 0,0 0-1,0 0 1,0 0-1,0-1 1,0 1-1,0 0 1,0 0 0,0 0-1,-1-1 1,1 1-1,0 0 1,1-1-1,2-2 33,-1 1-1,1-1 0,-1 0 0,0 0 1,0 0-1,0 0 0,0-1 0,-1 1 1,1-1-1,-1 1 0,0-1 0,0 0 0,0 0 1,2-7-1,2-2 12,7-17 153,-2-1 0,-1 0 0,8-39 0,-16 45 78,-2 22-253,0 1 0,0-1 0,0 0 0,1 0 0,-1 1 1,2-5-1,-2 7-48,0 0 1,0 0-1,0 0 1,0 0-1,0 0 1,0 0-1,0 0 1,0 0-1,0 1 1,0-1-1,0 0 1,0 0-1,0 0 1,0 0-1,1 0 1,-1 0-1,0 0 1,0 0-1,0 0 1,0 0-1,0 0 1,0 0-1,0 0 1,0 0-1,0 0 1,0 0-1,0 0 1,0 0-1,0-1 1,0 1-1,1 0 1,-1 0-1,0 0 1,0 0-1,0 0 1,0 0-1,0 0 1,0 0-1,0 0 1,0 0-1,0 0 0,0 0 1,0 0-1,0 0 1,0 0-1,0 0 1,0 0-1,0 0 1,0 0-1,0-1 1,0 1-1,0 0 1,0 0-1,0 0 1,0 0-1,0 0 1,0 0-1,2 10 53,-2 15 26,0-24-76,-9 209 865,4-175-875,-1 1-1,-1-1 0,-24 65 0,17-59 280,9-25-108,0-1 1,-2 1-1,-12 23 0,18-38-144,1 0 0,-1 1 0,0-1 0,0 0 0,0 0 0,1 0 0,-1 0 0,0 0 0,0 0 0,0 0 0,0 0 0,-1 0 0,1-1 0,0 1 0,0 0 0,0-1 0,-3 2 0,4-2-15,-1 0-1,1 0 0,-1 0 0,1 0 1,-1 0-1,1 0 0,-1 0 0,1 0 1,-1-1-1,1 1 0,0 0 0,-1 0 1,1 0-1,-1 0 0,1-1 0,-1 1 1,1 0-1,0 0 0,-1-1 0,1 1 1,-1 0-1,1-1 0,0 1 0,-1 0 1,1-2-1,-9-12-55,8 11 38,-4-8-87,0 0 0,1-1 0,0 1 0,-3-16 0,6 20 81,0-1 0,0 1 0,1 0 1,0 0-1,0-1 0,0 1 0,1 0 0,3-12 0,-3 16 14,0 0 0,1 0 1,-1 0-1,1 0 0,0 0 0,0 0 0,0 0 1,0 1-1,1-1 0,-1 1 0,1-1 0,-1 1 1,1 0-1,0 0 0,0 0 0,0 1 0,4-3 1,-3 2 57,1 0 0,0 1 0,-1-1 0,1 1 0,0 0 0,0 0 1,-1 1-1,1-1 0,0 1 0,0 0 0,9 2 0,23 6 245,47 18 0,-27-7-337,-51-17 167,-4-2-452,-1 0-1,1 1 0,0-1 1,-1 1-1,1-1 0,-1 1 1,1 0-1,2 1 0,11-1-12555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43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48 8544,'-16'-9'7931,"23"5"-4225,9-3-3257,1 1 1,0 0 0,0 2 0,1 0 0,-1 0-1,1 2 1,0 1 0,31 0 0,-46 1-531,32 2 342,-34-2-345,1 0 0,0 0 0,0 0 0,-1 1 0,1-1 0,0 1 0,-1-1 0,1 1 0,0 0 0,-1-1 1,1 1-1,-1 0 0,1 0 0,-1 0 0,2 2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4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31 6464,'-17'-2'2547,"13"2"-450,9 1-725,1 0-572,0 0 0,-1-1 0,1 0 0,0 0 0,-1-1 1,10-1-1,-1 0-146,3 0 65,-5 1-430,1-1-1,-1 0 0,1 0 0,15-6 0,-22 6-292,0 0-1,0 0 0,0 1 1,0 0-1,0 0 0,11 0 0,6 1-2549,-2 1-3797,-11-1 3738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0:4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29 8384,'-16'6'2704,"11"-2"-1638,2 2-77,0 1 1,0-1-1,1 1 0,-3 11 0,5-16-862,-1 0 0,1 0 0,0 0 0,0 0 0,0 0 0,0 0 0,0 0 0,0 0 0,1 0 0,-1 0 0,1 0 0,-1 0 0,1 0 0,0 0 0,0 0 0,0 0 0,0-1 0,0 1 0,0 0 0,0-1 0,0 1 0,3 2 0,1-1 13,0 1 1,0-1 0,0 0 0,0-1-1,1 0 1,-1 1 0,1-2-1,9 3 1,48 6 523,-40-8-463,0-1 0,0-1 0,42-6-1,-52 5-78,-1-2 0,0 1 0,-1-2-1,1 1 1,-1-2 0,1 0-1,-1 0 1,19-13 0,-26 15-59,0 0-7,0 0 1,0 0-1,0 0 1,3-5-1,-6 7-43,0-1 0,0 1 0,0 0-1,0-1 1,0 1 0,-1-1 0,1 1 0,-1-1-1,1 1 1,-1-1 0,1 0 0,-1 1 0,0-1 0,0 0-1,0 1 1,0-1 0,0-2 0,0 1 3,-1 1 1,0-1-1,1 0 1,-1 1-1,0-1 1,0 1-1,0-1 1,0 1-1,-1-1 0,1 1 1,-1 0-1,0 0 1,1 0-1,-1 0 1,0 0-1,-2-2 1,0 2-14,1-1 0,-1 1 0,0 0 1,1 1-1,-1-1 0,0 1 1,0-1-1,0 1 0,-7-1 0,-1 1-223,0 1 1,0 0-1,0 0 0,0 2 0,0-1 0,-21 6 0,-41 18-3693,50-15 48,2 2-3290,20-7 3017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19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10 148 3328,'-9'-4'9792,"11"-7"-1397,-1 10-8157,0 1 1,-1-1 0,1 0 0,0 0 0,0 0-1,0 1 1,0-1 0,0 0 0,0 1 0,0-1 0,2 0-1,6-3-149,20-13 223,1 1 30,35-15 1,-35 22-235,-1 1 0,2 1 0,52-4 0,-41 6 15,155-10 442,-84 25-298,-111-10-385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1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3904,'4'-7'15887,"2"7"-13342,0-1-3639,14-3 2687,23-2 1,19-3-1037,-16 1-308,85-5-1,-55 8-761,-24-1-954,1 5 395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2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23 422 832,'-8'-5'349,"5"4"6,4 2 488,-2 25 4815,-1-21-4769,2-4-807,0-1 0,0 0-1,0 1 1,0-1 0,0 0 0,0 1 0,0-1 0,-1 0-1,1 1 1,0-1 0,0 0 0,0 1 0,-1-1-1,1 0 1,0 0 0,0 1 0,-1-1 0,1 0 0,0 0-1,0 1 1,-1-1 0,1 0 0,0 0 0,-1 0-1,1 1 1,0-1 0,-1 0 0,1 0 0,0 0 0,-1 0-1,1 0 1,0 0 0,-1 0 0,1 0 0,0 0-1,-1 0 1,1 0 0,-1 0 0,6-6 5086,4-16-4077,-5 10-636,11-17-16,1 1-1,1 1 1,33-40-1,9-15-58,-43 57-101,1 0-1,2 2 1,0 0 0,1 1 0,1 1 0,25-18 0,-46 38-257,1 1 0,-1 0 0,1-1 1,-1 1-1,0 0 0,1-1 0,-1 1 1,1 0-1,-1-1 0,1 1 1,0 0-1,-1 0 0,1 0 0,-1-1 1,1 1-1,-1 0 0,1 0 0,0 0 1,-1 0-1,1 0 0,-1 0 0,1 0 1,0 0-1,-1 1 0,1-1 1,-1 0-1,1 0 0,-1 0 0,1 0 1,-1 1-1,1-1 0,-1 0 0,1 1 1,-1-1-1,1 0 0,-1 1 0,1-1 1,-1 1-1,0-1 0,1 1 0,-1-1 1,0 0-1,1 1 0,-1-1 1,0 1-1,0 0 0,1-1 0,-1 1 1,0-1-1,0 1 0,0 0 0,2 6 23,-1 0 1,0-1-1,1 13 0,-2-12 51,1 42 142,-2-1 1,-8 53-1,2-55-67,4-31-134,0 2 0,2-1 1,0 0-1,1 21 0,1-27-78,-1-8 44,0 0 0,0 0 0,0 0 0,1 0-1,-1 1 1,1-1 0,-1 0 0,2 3 0,-1-4 3,-1-1-1,1 1 1,0-1 0,-1 0-1,1 1 1,-1-1 0,1 0-1,0 1 1,-1-1 0,1 0-1,0 0 1,-1 0 0,1 1-1,0-1 1,0 0 0,-1 0-1,1 0 1,0 0 0,-1 0-1,1 0 1,0-1 0,-1 1-1,1 0 1,0 0 0,-1 0-1,1-1 1,0 1 0,-1 0-1,2-1 1,6-3-28,-1 0 1,1-1 0,-1 0-1,0 0 1,0-1 0,0 1-1,-1-1 1,11-14-1,-1 3 50,8-11 65,-1-1 0,-1-1 1,33-60-1,-36 56 803,-17 32-593,0 8 68,-1 13 91,-6 73 50,2-61-206,1 1-1,3 36 1,-1-63-294,1 9 80,1 0 1,6 25 0,-7-34-84,1-1 1,0 0 0,0 0 0,0 0-1,0 0 1,0 0 0,1 0-1,0-1 1,0 1 0,0-1 0,0 0-1,7 6 1,-4-5-149,-1-1-1,1 0 0,0 0 1,0-1-1,0 1 1,0-1-1,0 0 1,0-1-1,1 0 0,-1 0 1,10 0-1,7-1-2917,45-5 1,-42 2 946,42-5-6231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2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 3968,'8'8'11969,"-7"-4"-10371,-2 12-626,-1-1 0,0 0 0,-1 0 0,-5 15 0,-3 15 131,9-38-1013,2-6-57,-1 0-1,1 0 1,0 1-1,0-1 0,0 0 1,0 0-1,0 1 1,0-1-1,0 0 1,0 1-1,0-1 0,1 3 1,0-1 12,-1 0 0,1 0 0,-1 0 0,0 1 0,0-1 0,0 0 0,0 1 0,-1-1 0,1 0-1,-1 0 1,-2 6 0,-2 19 77,1 25 119,3-36-166,-1 0-1,3 29 0,1-11-58,-2 38 0,-1-24 86,-3 12 213,2-41-89,1-1-1,2 31 1,0-30-176,-2 26 1,0-34-28,1 1 0,0-1 0,0 1-1,1 0 1,1-1 0,6 22 0,-2-13 113,-4-15-101,-1 1 0,1-1 0,1 0 0,-1 0 0,7 9 1,-4-6 40,-4-7-11,1 1 1,-1-1 0,1 1 0,0-1 0,0 0 0,3 3-1,-4-4-47,0 0-1,1-1 0,-1 1 0,0 0 0,0-1 1,1 1-1,-1-1 0,0 0 0,1 1 1,-1-1-1,0 0 0,1 0 0,-1 0 0,0 0 1,1 0-1,-1 0 0,1 0 0,1-1 0,4-1-4,0 1 0,0-1-1,0-1 1,0 1 0,-1-1-1,1-1 1,7-4 0,-9 5 8,0 0 22,1-1 1,0 0 0,-1-1-1,0 1 1,6-6-1,4-5-26,2 0-1,17-11 1,-28 21-13,4-2 38,9-8-60,25-22-1,-11 6 82,-19 18 3,1-1 1,-1-1-1,-1 0 0,13-20 1,-14 15-59,0-2-1,-2 1 1,0-1 0,-2-1 0,0 0 0,-1 0-1,-2-1 1,0 1 0,-1-1 0,-2 0 0,0 0-1,-3-27 1,-10-68 416,3 46-437,7 49 110,-2-16-578,2 33 26,1 0 0,-1 0 1,3-14-1,3-8-5801,-5 28 5980,1 0-1,-1 1 1,0-1-1,1 1 1,-1-1-1,0 1 1,1-1-1,-1 1 1,0 0-1,1-1 1,-1 1-1,1-1 1,-1 1-1,1 0 1,-1-1 0,1 1-1,-1 0 1,1 0-1,-1-1 1,1 1-1,-1 0 1,1 0-1,-1 0 1,1 0-1,0 0 1,-1 0-1,1 0 1,-1 0-1,2 0 1,6-2-2032,2-5-3233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3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21 716 4992,'-6'0'-781,"-9"-3"11197,22 3-8478,-1-1-1618,0 0 1,1 0-1,-2-1 0,1 0 1,0 0-1,0 0 0,10-6 1,18-7 161,-28 13-484,3-1 173,0 0 0,0 0 1,11-7-1,21-7 517,-40 17-660,-1-1-1,1 1 1,0 0 0,0 0 0,0-1 0,-1 1 0,1 0-1,0 0 1,0 0 0,-1 0 0,1 0 0,0 0-1,0 0 1,0 0 0,-1 1 0,1-1 0,0 0 0,0 0-1,-1 1 1,1-1 0,0 0 0,0 1 0,-1-1 0,1 1-1,0-1 1,-1 1 0,1-1 0,-1 1 0,1-1 0,-1 1-1,1 0 1,-1-1 0,1 1 0,-1 0 0,0-1 0,1 1-1,-1 1 1,2 1-1,0 1-1,-1-1 0,0 1 1,0-1-1,2 7 1,-2 9 91,1 1 1,-3 30 0,-1-10 79,11 264 586,-9-217-350,4-1-1,4 0 0,33 151 1,-32-195-328,-3 0 1,-1 0 0,-2 78-1,-3-90 54,0-29 192,0-11 283,7-187 47,-4 165-690,2 1-1,1 0 1,1 0-1,14-38 1,-12 48-79,1 1 0,15-22 0,4-8 71,5-20 66,48-142 1,2-83-110,-70 244-24,13-58 55,-22 85 15,-2 1 0,2-41 1,4-135-319,-4 106 58,-4 89 274,1-15-45,0 0-1,11-34 1,-9 44 34,-1 1-1,1 0 1,7-11 0,-9 16-34,0-4 23,-2 7-3,0-1 0,0 0 0,0 1 1,0-1-1,0 0 0,1 1 0,-1-1 0,0 0 0,0 1 0,1-1 0,-1 1 0,0-1 0,1 1 1,-1-1-1,0 1 0,2-2 0,0 2 7,0-1 0,0 0 1,0 0-1,0 1 0,0-1 1,1 1-1,-1 0 0,0 0 0,0 0 1,1 0-1,-1 0 0,3 1 1,15-1 52,101-11 5,-29 4 328,225-5-290,-307 12-88,38-1-7,-21 0 89,0 2-1,47 5 1,-15 2-8,78 2 0,62-10 405,-85-1-462,-68 0 60,0-1-1,61-12 1,-69 6-126,17-3-472,-19 8-3543,-35 3 3574,0 0 0,0 0 0,0 0 0,0 0 0,0 0 1,0 0-1,1 0 0,-1 1 0,0-1 0,0 1 0,0-1 0,1 1 1,17 17-4094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36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56 2976,'-1'-1'253,"1"0"-1,-1 0 1,1 0-1,-1 0 1,1 0 0,-1 0-1,1 0 1,0-1-1,-1 1 1,1 0 0,0 0-1,0-1 1,0 1 0,0 0-1,0 0 1,0 0-1,0-1 1,1 1 0,-1 0-1,0 0 1,2-2 0,0-12 3890,-10 5-1183,7 10-2846,1-1-1,0 1 1,0 0-1,-1 0 1,1-1-1,0 1 1,0 0-1,-1 0 1,1 0-1,0-1 1,0 1-1,-1 0 1,1 0-1,0 0 1,-1 0-1,1 0 1,0 0-1,-1-1 1,1 1-1,0 0 1,-1 0-1,1 0 1,0 0 0,-1 0-1,1 0 1,0 0-1,-1 0 1,1 1-1,0-1 1,-1 0-1,1 0 1,0 0-1,-1 0 1,1 1-1,-3 5 163,1 1-1,0-1 1,1 1-1,0 0 1,-1 8 0,-2 9 91,-15 112 1068,17-123-1331,0 0 1,1 1-1,0-1 0,1 1 1,1-1-1,0 1 1,1-1-1,0 0 0,1 0 1,1 0-1,0 0 0,0 0 1,10 16-1,-2-5 85,1-1-1,24 32 1,-30-47-90,1 0-1,1-1 1,-1 0 0,1 0 0,0-1 0,1 0 0,-1-1 0,13 5 0,-18-9-65,-1 0 0,1 0 0,0 0 0,0 0-1,0-1 1,0 1 0,0-1 0,0 0 0,-1 0 0,1-1 0,0 1-1,7-3 1,-4 2-22,-1-1 0,1-1 0,-1 1-1,0-1 1,0 0 0,9-6 0,-6 1 38,1 0-1,-1 0 1,0-1 0,-1 0-1,0-1 1,10-16 0,33-68 63,-49 90-73,5-10 46,-1 0 1,-1-1-1,-1 1 0,0-1 0,3-21 1,-4 2-98,0-44 0,-8-4-431,5 79 42,0 0 0,-1 1 0,1-1 0,-1 0 0,1 0 0,-1 1 0,0-1 0,0 0 0,0 1 0,-3-5 0,0 6-3147,0 7 1104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8:3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37 4384,'1'-1'285,"-1"-1"-1,1 0 1,0 1 0,0-1 0,0 1-1,0-1 1,0 1 0,0-1 0,0 1-1,0 0 1,0-1 0,3-1 0,16-12 8876,-32 27-3408,-1 8-3404,-13 32-2343,11-24 612,-81 152-864,65-120-10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3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3 142 4992,'-2'-9'10993,"9"6"-8589,63-13 4141,103-13-5384,75-6-504,191-14 94,-43 62-1199,-314 0-2387,-29 0-3828,-29-5-1294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3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2 173 3328,'-1'-1'59,"1"1"0,0 0 0,0-1 1,0 1-1,0 0 0,0-1 0,0 1 0,0-1 1,0 1-1,0 0 0,0-1 0,0 1 0,0 0 1,0-1-1,0 1 0,0-1 0,0 1 0,1 0 1,-1-1-1,0 1 0,0 0 0,0-1 0,1 1 1,-1 0-1,0 0 0,0-1 0,1 1 0,10-11 1950,-5 5 389,-3 4-1816,2-4 860,1 0-1,0 1 1,1-1-1,-1 1 1,14-7-1,-13 9-1280,0 0-1,0 0 1,1 0-1,-1 1 1,1 0-1,-1 1 0,1 0 1,0 0-1,-1 1 1,1-1-1,0 2 1,0-1-1,-1 1 0,1 0 1,9 3-1,-11-2-107,-1 0 0,0 0 0,0 1-1,0-1 1,0 1 0,0 0 0,0 1-1,-1-1 1,1 1 0,-1 0 0,0 0 0,0 0-1,-1 0 1,1 1 0,-1 0 0,0 0-1,0-1 1,0 2 0,-1-1 0,0 0 0,2 7-1,-1-1 34,-1 0 0,-1-1-1,0 1 1,0 0 0,-1 1-1,-1-1 1,1 0-1,-2 0 1,0-1 0,-3 14-1,-3 2-22,-1 0 0,-23 47 0,29-65-1,-1 0 0,-1-1 1,1 1-1,-1-1 0,-1 0 0,1 0 0,-1 0 1,-8 6-1,13-12-3,1-1-138,0 0 64,0 0 0,0 0-1,-1 0 1,1-1 0,0 1 0,0 0 0,0 0 0,0 0 0,-1 0 0,1 0 0,0 0 0,0 0 0,0 0 0,0 0 0,-1 1 0,1-1 0,0 0 0,0 0 0,0 0 0,0 0 0,-1 0 0,1 0 0,0 0 0,0 0 0,0 0 0,0 0 0,0 1 0,-1-1 0,1 0 0,0 0 0,0 0 0,-1 2 4,1 0 0,5 9 54,-4-9 26,18-3 17,-12-2-92,0 0 0,-1 0 0,0 0 0,0-1 1,0 0-1,0 0 0,6-7 0,5-2 5,53-38 305,3-2 213,86-79 0,-141 114-435,-4 5 97,0 0 1,-1-1-1,0-1 0,-1 0 0,13-22 1,-23 33-192,0 0 0,-1 0 1,0 0-1,0-1 1,0 1-1,0 0 0,-1-1 1,1 1-1,-1-1 1,0 1-1,-1 0 0,1-1 1,-1 1-1,0 0 1,0-1-1,0 1 0,0 0 1,-1 0-1,0 0 1,0 0-1,0 0 0,-4-5 1,5 8-141,0-1 1,0 1 0,-1 0-1,1 0 1,0 0-1,-1 0 1,1 0-1,-1 0 1,0 0 0,1 0-1,-1 0 1,0 1-1,1-1 1,-5 0-1,-24-2-5549,29 3 5413,1 0 1,-1 0-1,1 0 1,-1 1-1,1-1 1,0 0-1,-1 0 1,1 0-1,-1 1 1,1-1-1,-1 0 1,1 1-1,0-1 1,-1 0-1,1 1 1,-1-1-1,1 0 1,0 1-1,0-1 1,-1 1-1,1-1 1,0 1-1,0-1 1,-1 0-1,1 2 1,-4 13-3319,3-10 2831,-4 14-2862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39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29 5632,'-4'-1'780,"-6"-7"4786,25-4 1314,-12 10-6563,1 1-1,-1 0 0,1 0 1,0 0-1,0 0 1,0 1-1,-1-1 0,7 1 1,31 3 942,-28 0-990,-1 1 1,1 0 0,-1 1 0,19 9 0,-25-10-170,0 0 1,0 0-1,0 0 1,-1 1-1,1-1 0,-1 1 1,0 1-1,-1-1 1,1 1-1,-1 0 1,0 0-1,-1 0 0,1 0 1,-1 1-1,4 11 1,0 8 240,0 0 0,6 49 1,-12-67-322,0 3-27,16 88 573,-16-95-575,0 0 0,1 0-1,-1-1 1,1 1-1,0 0 1,0-1-1,0 1 1,1-1-1,-1 1 1,1-1-1,0 0 1,5 4 0,-6-5-289,0 0 0,0-1 0,0 1 0,1-1 0,-1 0 0,1 0 0,-1 1 0,1-2 1,-1 1-1,1 0 0,-1 0 0,1-1 0,0 0 0,0 1 0,-1-1 0,1 0 1,0 0-1,-1-1 0,1 1 0,2-1 0,8-2-1790,-4 1 171,-1-1 1,1 1-1,10-6 1,4-4-772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40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806 4 5824,'-1'-1'427,"1"1"-1,-1-1 1,0 1 0,0 0 0,0-1-1,0 1 1,0 0 0,0 0 0,0 0-1,0 0 1,0-1 0,0 1 0,0 1 0,0-1-1,-1 0 1,-15 6 3018,1 0-1857,-16 3 73,0 1-1,-39 19 1,39-13-1192,1 2 0,0 1 0,2 1 0,-28 24 1,-28 30-55,37-29-600,-3-3 1,-71 47-1,52-47-2983,26-14-4608,44-28 7657,0 0-1,0 1 1,-1-1 0,1 0-1,0 0 1,0 0-1,-1 1 1,1-1-1,0 0 1,-1 0-1,1 0 1,0 0 0,-1 0-1,1 0 1,0 0-1,-1 0 1,1 0-1,0 1 1,-1-1 0,1-1-1,0 1 1,-1 0-1,1 0 1,0 0-1,-1 0 1,1 0 0,0 0-1,-1 0 1,1 0-1,0 0 1,0-1-1,-1 1 1,1 0-1,0 0 1,-1 0 0,1-1-1,0 1 1,-11-18-5305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45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340 317 3136,'2'-1'211,"-1"0"0,1 0 0,-1 0 0,1 1 1,0-1-1,-1 0 0,1 1 0,0 0 0,-1-1 0,1 1 0,3 0 1,10-3 2112,-13 3-2038,0-1 0,0 0 0,-1 0-1,1 0 1,0 0 0,-1 0-1,1 0 1,-1-1 0,1 1-1,-1 0 1,0-1 0,0 1 0,1-1-1,-1 0 1,0 1 0,0-1-1,-1 0 1,1 0 0,0 1 0,-1-1-1,1 0 1,-1 0 0,1 0-1,-1 0 1,0 0 0,0 0-1,0-3 1,0-7-9,-1 0 0,-1 1 0,0-1-1,-1 1 1,0 0 0,-1-1 0,0 1 0,-1 1 0,0-1-1,0 1 1,-1 0 0,-1 0 0,1 0 0,-2 1-1,1 0 1,-1 0 0,-1 1 0,1 0 0,-2 1 0,-16-11-1,17 12-153,-1 0-1,0 0 0,-1 2 0,1-1 0,-21-5 0,26 9-95,-1 0-1,1 0 1,-1 1-1,1 0 1,-1 0-1,0 0 1,1 1-1,-1-1 1,1 1-1,-1 1 1,1-1-1,-1 1 1,-8 4-1,8-3-3,1 0-1,-1 0 0,1 1 0,0 0 1,0 0-1,0 0 0,0 1 1,1-1-1,0 1 0,0 0 1,0 0-1,0 1 0,1-1 0,0 1 1,-3 8-1,-1 6 29,1 0 0,1 0-1,-4 30 1,4-19-3,3-19 27,1-1 0,0 0 0,1 1 0,0-1 0,0 1 0,1-1 0,1 0 0,0 1 0,1-1 0,0 0 0,0 0-1,1-1 1,1 1 0,-1-1 0,2 0 0,0 0 0,0 0 0,0-1 0,15 16 0,107 94 485,-123-114-513,0 1 0,-1-1 1,1 1-1,-1 0 0,-1 1 1,1-1-1,-1 1 0,0-1 1,-1 1-1,1 0 0,-1 0 1,-1 1-1,1-1 0,-1 0 0,-1 0 1,1 1-1,-2 9 0,-1 7 150,-1 0-1,-1 0 1,-15 44-1,10-41 38,-3 0 0,-23 42 0,11-23-216,-11 13 268,23-41-325,-18 38 0,30-55-33,0-1 0,-1 1-1,1 0 1,0 0 0,-1-1 0,1 1-1,-1 0 1,1 0 0,-1-1 0,1 1-1,-1-1 1,0 1 0,1 0 0,-1-1-1,-1 1 1,-7 1-4329,13-15-4665,11-2 2600,-1-1 4137,9-13-604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45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11 132 6048,'-10'-8'12118,"10"8"-11866,3-3 2517,5-3-3701,10-6 2890,-10 6-1469,1 0 0,0 1-1,0 0 1,0 1 0,11-5 0,44-7 5,0 3 1,81-7-1,-100 15-473,77-6-712,-82 9-2973,0 1-4541,-30 4 4589,-5 7-2122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46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30 3136,'0'-1'175,"0"0"0,1-1 0,-1 1 0,0-1 0,1 1 0,-1 0 0,1-1 1,-1 1-1,1 0 0,-1 0 0,16-15 12805,-17 26-10655,-4 2-1788,0 1 0,-1-1 0,0 0 0,0 0 0,-2-1 0,-9 13 0,-11 18-258,4-3-237,23-38-111,0 0-1,1 0 1,-1 0-1,0 0 1,1 1 0,-1-1-1,0-1 1,0 1-1,0 0 1,-2 2-1,-4 5-1288,40-6-17831,-10 1 17045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46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9 5056,'-3'-3'1452,"5"2"-1069,-2 1-245,0 0 0,1 0-1,-1 0 1,0 0 0,0 0 0,1-1-1,-1 1 1,0 0 0,0 0 0,1 0-1,-1 0 1,0-1 0,0 1 0,1 0-1,-1 0 1,0-1 0,0 1 0,0 0-1,0 0 1,1-1 0,-1 1 0,0 0-1,0-1 1,12 2 4977,-11 0-4943,0-1 0,0 1 1,0-1-1,-1 1 1,1 0-1,0 0 1,0 0-1,-1-1 1,1 1-1,0 0 1,-1 0-1,1 0 1,-1 0-1,1 0 1,-1 0-1,0 0 0,1 0 1,-1 0-1,0 1 1,0 1 95,0-1 0,0 1 0,0-1-1,0 1 1,0-1 0,-1 1 0,1-1 0,-2 3 0,0 2 119,-1 0 0,0-1-1,-1 0 1,1 0 0,-7 8 0,-3 1-35,-17 15-1,10-11-329,4-4-79,-20 14 0,22-19-852,0 2 1,1 0-1,-13 14 0,7-3-3081,4-1 1207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47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3 4224,'-3'-3'14418,"0"7"-12970,-1 2-1183,-1 1 0,1-1 1,1 1-1,-1 1 0,-2 8 0,-6 11 117,-29 52 962,-80 116 0,90-152-945,-37 58 576,60-86-843,0 1 0,1-1 0,0 1 0,2 0 0,-5 20 0,4-8 5,2 1 1,1 0-1,1-1 1,1 1 0,4 37-1,0-46-112,0 0 0,1 1 0,1-1 0,1-1 0,1 1 0,0-1 0,2 0 0,12 20 0,-17-33-34,1 0-1,-1 0 0,1-1 1,1 1-1,-1-1 0,1-1 1,11 9-1,-12-10-21,0 0 0,0-1 1,0 1-1,0-1 0,1 0 0,-1 0 0,1 0 1,-1-1-1,1 0 0,8 1 0,-2 1-2876,-6-2 680,2-5-2921,2 1 1095,3 2 1333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48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30 8384,'-6'-12'2547,"3"3"2143,-3 8 205,-12 7-3177,15-4-1563,0 0-1,0 0 1,0 1-1,0-1 1,0 1-1,1 0 1,-1-1-1,1 1 1,-1 0 0,1 1-1,0-1 1,1 0-1,-1 0 1,0 1-1,1-1 1,0 1-1,0 0 1,-1 4 0,-1 6 70,1 1 1,1-1 0,0 20 0,1-18-150,1 0 1,1 1-1,0-1 1,1 0-1,0 0 1,2 0-1,0 0 1,1 0-1,12 23 0,-13-29-55,1-1-1,1 0 0,-1 0 0,2 0 1,-1-1-1,1 0 0,0-1 0,1 0 0,-1 0 1,2 0-1,-1-1 0,1-1 0,-1 0 0,1 0 1,14 4-1,-12-5 44,0-1-1,0 0 1,0-1 0,1 0-1,-1-1 1,1-1 0,0 0-1,-1 0 1,13-3 0,-16 2-22,0-1 0,-1 0 0,1-1 0,-1 0 0,0 0 1,0-1-1,0 0 0,0-1 0,-1 1 0,1-1 0,-1-1 0,0 1 0,10-12 0,-10 8 16,1 0-1,-2-1 0,1 0 0,-1 0 1,-1 0-1,6-15 0,-2 0 116,9-44 0,-16 60-124,-1 1-1,1-1 1,-2 0 0,1 0-1,-1 0 1,-1 0-1,1 1 1,-4-14 0,3 16-33,-1 0 0,0 0 1,-1 1-1,1-1 0,-1 1 1,0-1-1,0 1 1,-1 0-1,0 0 0,0 1 1,0-1-1,0 1 0,-8-6 1,4 4-27,-1 0 0,0 1 0,0 0 1,-1 0-1,0 1 0,1 1 0,-1-1 0,-20-2 1,-4 0-185,-46 0 0,70 6 99,-11 0-407,0 1-1,1 1 0,-28 5 1,12-1-1397,35-5 1829,-22 4-2006,14-1 0,9-3 1989,-1-1 0,1 0 1,0 0-1,0 0 0,0 0 0,0 1 1,0-1-1,0 0 0,-1 0 0,1 0 1,0 1-1,0-1 0,0 0 0,0 0 1,0 0-1,0 1 0,0-1 0,0 0 0,0 0 1,0 0-1,0 1 0,0-1 0,0 0 1,0 0-1,0 0 0,0 1 0,0-1 1,1 0-1,-1 0 0,0 0 0,0 1 1,0-1-1,0 0 0,0 0 0,1 1-269,0 0 0,1-1-1,-1 1 1,0 0 0,0-1-1,0 1 1,0-1-1,1 0 1,-1 1 0,0-1-1,0 0 1,1 0-1,-1 0 1,0 0 0,0 0-1,1 0 1,0 0-1,10 0-1249,23 8-3924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2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25 431 1984,'-7'3'6309,"-2"8"-1917,1-1-1056,8-20-2538,2 1 1,-1-1 0,6-15-1,8-12-398,1 0-1,2 2 0,2 0 0,1 1 0,28-35 0,-36 51-340,-11 14-58,1 0 0,-1 0 0,1 0 0,0 1 0,0-1 0,1 1 0,-1 0-1,1-1 1,-1 1 0,7-3 0,-9 6-6,0-1 0,0 1-1,0 0 1,0 0 0,0 0-1,0 0 1,0 0 0,0 0-1,0 0 1,0 0 0,0 1 0,0-1-1,0 0 1,0 0 0,0 1-1,0-1 1,0 1 0,0-1-1,0 1 1,-1-1 0,1 1-1,0 0 1,0-1 0,-1 1-1,1 0 1,0-1 0,-1 1-1,1 0 1,0 0 0,-1 0-1,1 1 1,2 3 33,0 0 0,0 0 0,3 10 0,1 11 12,0 1 0,-2 0 0,3 49 0,-1-4-131,-3-44 119,0-1 0,2-1 1,1 1-1,17 40 0,-20-59 7,0 1 0,1-1 0,0 0 0,0-1 0,1 1 0,0-1 0,10 9 0,-11-11 50,0-1 1,0-1-1,1 1 0,-1-1 1,1 0-1,0 0 0,0-1 1,0 1-1,0-1 1,0-1-1,13 3 0,-14-4-17,0 1-1,0-1 1,0 0-1,0 0 1,0-1-1,0 0 1,0 1 0,0-2-1,0 1 1,-1 0-1,1-1 1,0 0-1,-1 0 1,8-5-1,-6 2-12,0 0 0,0 0 0,0-1 0,-1 1 0,0-1 0,0 0 0,-1 0 0,7-12 0,-1-4-14,0 1 0,-2-2 1,-1 1-1,0-1 0,3-28 0,8-59 132,7-33-26,-19 112-132,-3 14-111,0 1 0,1-1 1,10-26-1,-13 42 88,0-1 1,0 0-1,0 0 1,0 1-1,0-1 0,1 1 1,-1-1-1,1 1 1,-1-1-1,1 1 1,-1 0-1,1 0 0,0 0 1,-1 0-1,1 0 1,3-1-1,-1 1 16,0 0 1,-1 0-1,1 0 0,0 1 1,0 0-1,0 0 1,-1 0-1,7 1 0,2 1 21,0 1 0,0 0 0,0 1 0,16 8 0,66 37 141,-85-46 251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1:48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 7968,'-3'-5'274,"-4"-9"2404,16 29-1113,-1-2-587,-1 0 0,-1 0-1,7 24 1,-3-10-217,-10-27-757,16 43 1716,2 0-1,39 66 0,-3-31-22,-26-39-588,28 50 0,-33-43-422,-2 0 1,17 56 0,-27-66-444,-2 0 0,-2 1 1,6 61-1,-13-79-196,0 1 1,-1-1-1,-1 0 1,0 1 0,-2-1-1,-6 20 1,2-14-37,-2 1 0,-1-1 1,-24 40-1,-21 33-330,-42 66-5300,91-152 4213,-2 0 0,0 0 1,0-1-1,-1 0 0,0-1 0,-18 14 0,20-20-477,0 1 0,-1-1 1,-13 4-1,22-8 1820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2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86 4736,'0'-2'962,"0"0"0,0 0 0,0 1 0,0-1 0,-1 0 0,1 0 0,0 0 0,-1 1 0,0-1 0,1 0 0,-1 0 0,-1-2 0,1 0 598,0 2-214,-2 8-700,-19 59 714,-25 109-459,40-136-758,-3-1 1,-1 0-1,-2 0 0,-1-1 0,-35 62 0,48-95-114,-1 0 1,0 0-1,0-1 1,-1 1-1,1-1 0,-1 1 1,1-1-1,-1 0 1,0 1-1,0-1 1,-6 3-1,7-5-2,0 1 0,-1 0 1,1 0-1,-1-1 0,1 0 0,0 1 0,-1-1 1,1 0-1,-1 0 0,1 0 0,-1-1 0,1 1 1,-1 0-1,1-1 0,0 0 0,-1 0 0,-3-1 1,-3-3-13,0-1 0,1 1 0,0-1 0,0-1 0,0 0 1,1 0-1,0 0 0,0-1 0,0 0 0,-7-14 1,-2-3-5,2-1 1,-14-36 0,20 44 26,1-1 0,1 1 1,1-1-1,1 0 0,1 0 0,-2-30 0,5 39-26,0-1 0,1 0 0,0 1 1,1-1-1,0 0 0,1 1 0,0 0 0,0-1 1,1 1-1,0 1 0,1-1 0,0 1 0,8-11 1,-7 12 97,0 1 0,0 0 1,0 0-1,1 0 0,0 1 0,0 0 1,1 0-1,-1 1 0,1 0 1,0 0-1,1 1 0,-1 0 1,1 0-1,0 1 0,0 0 1,0 1-1,0 0 0,12-1 0,-6 2 38,24-2 120,43 3-1,88 8 573,178 15 427,-295-19-1163,-25-2-492,36 7 0,-60-8-591,2 26-20516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2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77 4384,'-9'-10'9056,"19"0"-6688,-2 5-1805,0 1 1,0 1-1,1-1 1,-1 1 0,14-2-1,-1-1 87,0-1-203,1 1-1,0 2 0,1 0 0,-1 1 0,1 1 1,-1 1-1,1 2 0,29 3 0,-49-4-359,0 1 1,1 0-1,-1 0 0,0 0 0,1 0 0,-1 1 0,0-1 0,0 1 0,0 0 0,0 0 1,0 0-1,-1 0 0,1 0 0,-1 1 0,1-1 0,-1 1 0,0-1 0,0 1 1,0 0-1,0 0 0,0 0 0,1 4 0,1 5 177,0 0 1,-1 1-1,0-1 1,1 23-1,2 7-139,-3-24-232,0-1 1,0 32-1,1-23-1061,-4-25 847,-1-1 0,1 1 0,1-1 1,-1 1-1,0 0 0,0-1 1,0 1-1,0-1 0,0 1 0,0-1 1,1 1-1,-1-1 0,0 1 1,0-1-1,1 0 0,-1 1 0,0-1 1,1 1-1,-1-1 0,0 1 1,1-1-1,-1 0 0,1 1 0,-1-1 1,0 0-1,1 0 0,-1 1 1,2-1-1,17-4-8356,-2 0 5285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2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1 6304,'-3'0'212,"-4"0"1443,6 4-125,1-2-1354,-17 9 4901,13-8-4630,1 0-1,-1 1 1,1-1-1,-3 6 1,2-4-16,1-1 0,-1 0 0,-7 7 0,-78 51 2692,86-60-3035,3-2-87,-192 126 1875,152-96-2978,1 2 0,-54 56 0,65-51-5335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3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6 4992,'-4'-5'8112,"2"5"-6672,1 0-1260,0 0 1,0 0 0,0 1 0,0-1-1,0 1 1,0-1 0,0 0-1,0 1 1,0 0 0,0-1 0,1 1-1,-1-1 1,0 1 0,0 0 0,-1 1-1,-13 18 1101,7-9-675,1-2-333,0 1-1,1 1 1,-1-1 0,2 1-1,0 0 1,0 1 0,1-1-1,1 1 1,0-1 0,0 1-1,1 0 1,0 0 0,1 1-1,1-1 1,1 14 0,-1-23-220,0-1 0,1 1 0,-1-1 0,1 1 0,0 0 0,0-1 0,0 0 0,0 1 0,0-1 0,0 0 0,1 1 0,-1-1 1,1 0-1,2 3 0,-3-4-16,1 0 1,-1 0 0,0 0 0,1 0-1,-1-1 1,1 1 0,-1 0 0,1-1-1,0 1 1,-1-1 0,1 1-1,0-1 1,-1 0 0,1 0 0,0 0-1,-1 0 1,1 0 0,0 0 0,-1 0-1,1 0 1,0-1 0,2 0 0,3-2 34,0 1 0,-1-1 0,1-1 0,-1 1 0,8-7 0,-2 2-14,67-46 153,-38 26-74,63-35 1,-100 61-178,1 0 1,0 0-1,0 0 1,8-2-1,-12 4 47,0 0 0,0 0 0,0-1 0,0 1 0,0 0-1,1 0 1,-1 0 0,0 0 0,0 0 0,0 1 0,0-1 0,0 0-1,0 0 1,0 1 0,0-1 0,0 1 0,0-1 0,0 1 0,0-1-1,0 1 1,0 0 0,0-1 0,0 1 0,-1 0 0,1 0 0,0-1-1,1 3 1,-1 0 30,1 1 0,0 0 0,-1-1-1,0 1 1,0 0 0,0 0 0,-1 0 0,1 0 0,-1 0-1,0 4 1,-5 42 119,2-29-82,-1 24 81,-3 0-1,-23 85 1,14-90-41,-1-1 1,-3-1 0,0 0-1,-3-2 1,-45 57 0,52-73 10,0-1 0,-2 0 1,-26 21-1,41-38-113,0 0 1,0 1-1,0-1 0,-1 0 0,1 0 1,-1-1-1,1 1 0,-1-1 0,1 0 1,-1 1-1,0-2 0,0 1 0,1 0 1,-1-1-1,-7 0 0,8 0-55,0-1 0,0 0 1,1 0-1,-1 0 0,0 0 0,1 0 0,-1 0 0,1-1 1,-1 1-1,1-1 0,0 0 0,0 1 0,0-1 0,0 0 1,0-1-1,0 1 0,0 0 0,1 0 0,-1-1 0,1 1 1,-1-1-1,0-3 0,0 1 29,0 1 0,1-1 0,-1 1 0,1-1 0,1 1 0,-1-1-1,0 0 1,1 1 0,0-1 0,0 0 0,1-5 0,0 6 44,0 1 0,-1 0 0,1 0-1,0 0 1,1-1 0,-1 1 0,1 0 0,-1 1-1,1-1 1,0 0 0,0 0 0,0 1 0,0-1 0,0 1-1,1 0 1,-1 0 0,6-4 0,5-2 15,1 1 0,0 1 0,1 0 0,-1 1-1,1 0 1,0 1 0,20-3 0,112-4-875,-80 9-3133,-2-5-3805,-34 4 4296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3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56 4992,'-8'-5'1518,"4"1"118,-1 1-1,0 0 1,-1 0-1,1 1 1,0-1-1,-1 1 1,-10-2-1,4 4 1625,20 1-1231,24 0-635,-14-1-761,0 0 1,0-2-1,0 0 1,28-7-1,-37 7-478,1 0-1,-1 0 1,10 0-1,17-3 183,-30 4-285,0 0-1,1 1 1,-1 0 0,0 0-1,8 1 1,13 1-143,-23-2 42,0 0 20,0 0 0,0 0 0,0 0 0,0 1 0,0 0 0,0 0 0,0 0 1,0 0-1,0 0 0,0 1 0,0-1 0,-1 1 0,6 4 0,-7-5-269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31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 6816,'-20'4'2197,"14"-2"2121,10 0-2458,11-2 868,91-8 3753,-80 4-5758,0 2 0,0 0 0,0 2 0,38 4 0,-58-3-827,6 1 213,1 0 0,22 8 1,-31-9-548,0 1 1,-1 0 0,1 0 0,0 0-1,-1 0 1,1 1 0,-1 0-1,0-1 1,0 1 0,0 0 0,0 1-1,3 4 1,-5-7 54,-1 0 0,1 1 0,0-1 0,-1 0 0,1 0 0,-1 1 0,1-1 0,-1 0 0,0 1 0,0-1 0,0 1 0,1-1 0,-1 0 0,0 1 0,-1-1 0,1 1 0,0-1 0,0 0 0,-1 1 1,0 1-1,-3 18-2929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3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10 666 5984,'-9'-3'8458,"9"1"-8078,1 0 1,-1 0-1,1 1 0,0-1 1,0 0-1,0 1 0,0-1 0,0 1 1,1-2-1,37-57 2020,-8 14-1626,-1-2 0,25-54 0,-33 56-336,3 1 1,60-82-1,-69 108-367,1 1 0,0 0-1,2 2 1,0 0 0,0 0 0,32-17 0,-49 32-46,0 0 1,1 0 0,-1 1-1,0-1 1,0 0-1,1 1 1,-1-1-1,1 1 1,-1 0-1,0 0 1,5 0-1,-6 0-6,1 0-1,-1 0 0,0 1 1,0-1-1,0 1 0,0-1 1,0 0-1,0 1 0,0 0 1,0-1-1,0 1 0,-1 0 0,1-1 1,0 1-1,0 0 0,0 0 1,-1 0-1,1-1 0,0 1 1,-1 0-1,1 0 0,-1 0 0,1 0 1,-1 0-1,0 0 0,1 0 1,-1 1-1,0 0 0,1 7 54,-1-1-1,0 1 1,0 0-1,-2 9 1,0-3-19,-4 23 117,-1-1 0,-15 44 0,-2 6 8,18-64-160,-4 19-2,10-39-16,-1 1 0,1-1 1,0 1-1,0-1 1,0 1-1,0-1 0,1 1 1,1 6-1,-2-9 9,1 0-1,-1-1 1,1 1 0,-1 0 0,1-1-1,-1 1 1,1 0 0,-1-1-1,1 1 1,0 0 0,-1-1-1,1 1 1,0-1 0,0 0-1,-1 1 1,1-1 0,0 1-1,0-1 1,-1 0 0,1 0-1,0 1 1,0-1 0,0 0-1,0 0 1,0 0 0,-1 0-1,1 0 1,0 0 0,1 0-1,1-1 29,0 1 0,0-1 0,0 0 0,0 0 0,0 0 0,0 0-1,0 0 1,5-3 0,5-5 3,-1-1-1,0 0 1,14-15 0,32-39 36,59-80 24,36-38 248,-131 160 174,-21 25-470,1 0-1,-1 0 1,-1 1-1,1-1 1,0 0-1,-1 1 1,1-1-1,-1 0 0,0 1 1,-1 6-1,1-3 23,-4 90 272,0 27-111,5-104-139,0 0 0,2 0 0,0 0 1,7 22-1,-7-34-30,0 1 0,0-1 1,1 0-1,0 0 0,1-1 0,0 1 1,0-1-1,0 0 0,9 8 0,-5-7-15,0 0 0,1 0 0,0-1 0,0 0 0,0-1 0,13 5 0,7 1-18,0-1 0,1-2 0,1-1 0,38 4 0,-21-5-84,80 0 0,-128-7-66,13-1-118,-9-3 1545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04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40 658 2240,'-19'3'2253,"-1"1"5099,20-5-7174,0 0 0,0 1 0,0-1-1,0 0 1,0 0 0,1 1 0,-1-1 0,0 0 0,1 1 0,-1-1 0,0 0-1,1 1 1,-1-1 0,1 0 0,-1 1 0,1-1 0,-1 1 0,1-1-1,0 1 1,0-1 0,20-21 790,-19 19-770,15-13 255,0 0 0,22-13 1,13-11 15,-10 3 97,49-53-1,35-72 395,-9 12-171,-88 122-597,-22 22-59,-1 0 1,0-1-1,10-12 1,-16 19-132,0 0 0,0 0-1,0 0 1,0 0 0,0 0 0,0 0 0,0 0 0,0 0 0,0 0 0,0 0 0,0 0 0,0 0 0,0 0 0,0 0 0,0 1 0,0-1 0,0 0 0,0 0 0,0 0 0,0 0 0,0 0-1,1 0 1,-1 0 0,0 0 0,0 0 0,0 0 0,0 0 0,0 0 0,0 0 0,0 0 0,0 0 0,0 0 0,0 0 0,0 0 0,0 0 0,0 0 0,0 0 0,0 0 0,0 0 0,0 0-1,0 0 1,0 0 0,0 0 0,0 0 0,1 0 0,-1 0 0,0 0 0,0 0 0,0 0 0,0 0 0,0 0 0,0 0 0,0 0 0,0 0 0,0 0 0,0 0 0,0 0 0,0 0 0,0 0-1,0 0 1,0 0 0,0 0 0,0 0 0,0 0 0,0-1 0,0 1 0,0 0 0,0 0 0,2 8 50,-2 9-14,-7 41 10,-2-1 0,-19 68 0,13-74 23,-21 64 92,31-103-126,1 2 174,5-14-204,0-1 0,0 1 0,-1 0 0,1 0 0,0-1 0,0 1 0,0-1 0,-1 1 0,1-1 0,0 1 0,-1-1 0,1 1 0,0-1 0,-1 1 0,1-1 0,-1 0 0,1 0 0,62-67-57,-24 24 36,217-238-146,-244 267 173,2 1 0,0 1 1,23-18-1,-37 31-9,0 0-1,0 0 1,0 0 0,0 0-1,1 0 1,-1 0 0,0 0-1,0 0 1,0-1 0,0 1-1,0 0 1,1 0 0,-1 0 0,0 0-1,0 0 1,0 0 0,0 0-1,0 0 1,1 0 0,-1 0-1,0 0 1,0 0 0,0 0-1,0 0 1,1 0 0,-1 0-1,0 0 1,0 0 0,0 0-1,0 0 1,0 0 0,1 0-1,-1 1 1,0-1 0,0 0 0,0 0-1,0 0 1,0 0 0,0 0-1,0 0 1,1 0 0,-1 0-1,0 1 1,0-1 0,0 0-1,0 0 1,0 0 0,0 0-1,0 12 43,-7 21-35,5-27 51,-18 70-89,-9 38 90,24-90-111,2 0 1,-2 43-1,5-61 35,0 0-1,0 0 1,1 0 0,0 1 0,1-1-1,-1 0 1,1-1 0,0 1 0,1 0 0,4 8-1,-5-11 31,0 0-1,0 0 0,0-1 1,0 1-1,1-1 0,-1 1 1,1-1-1,0 0 0,-1 0 1,1 0-1,0 0 0,0-1 1,1 1-1,-1-1 0,0 0 1,0 0-1,1 0 0,-1 0 1,0 0-1,5 0 0,5-1 37,1 0 0,-1 0 0,1-1 0,-1-1 0,1 0 0,-1-1 0,0 0 0,0-1 0,0 0-1,17-9 1,-20 7 6,0 1 0,0-1-1,-1-1 1,0 0-1,0 0 1,0-1 0,-1 0-1,0 0 1,0-1-1,-1 0 1,-1 0 0,9-15-1,-11 16-28,-1 1 0,0-1 0,0 0 0,0 0 0,-1 0 0,-1 0 0,1 0 0,-1-1 0,0 1-1,-1 0 1,0-1 0,-1 1 0,1 0 0,-1 0 0,-1-1 0,0 1 0,-4-11 0,6 17-47,-1 1 1,1 0-1,-1-1 1,0 1-1,1 0 1,-1-1-1,0 1 1,0 0-1,0 0 1,0 0-1,0 0 1,0 0-1,0 0 1,0 0-1,0 0 1,0 1-1,-1-1 1,1 0-1,0 1 1,0-1-1,-2 0 1,1 1-1,0 0-1,0 0 1,1 0 0,-1 0-1,0 0 1,0 0 0,1 1-1,-1-1 1,0 1 0,1-1-1,-1 1 1,1 0 0,-1 0-1,-2 1 1,-3 4-32,-1 0-1,1 0 1,1 0 0,-12 14 0,-3 6 4,-28 46 1,42-62-75,1 1 0,1 1 0,0-1 0,1 1 0,0-1 0,0 1 0,-2 19 1,6-28 122,0-1 1,-1 1 0,1-1 0,0 0 0,1 1-1,-1-1 1,0 1 0,1-1 0,-1 0 0,1 1-1,0-1 1,0 0 0,0 1 0,0-1 0,0 0-1,0 0 1,1 0 0,1 3 0,0-3 20,0 1 0,0-1 0,0 0-1,0 0 1,0 0 0,0 0 0,1-1 0,-1 1 0,0-1 0,8 2 0,2-1 67,1 0 0,0 0 0,-1-2 0,1 1 0,17-3 0,24-6-47,0-3 1,0-1-1,62-25 0,-64 20 55,-1-3 0,54-29 0,-83 36-49,0-1 0,-1-1 0,0-1 0,-1 0 0,-1-2-1,26-28 1,-10 2 1016,-118 159-1216,-4-19 203,57-65-44,24-25 21,-2 1-90,0 0 0,1 1 0,-9 13 0,14-19 58,0-1 0,0 1-1,0-1 1,0 1 0,1-1 0,-1 1-1,0 0 1,1-1 0,0 1 0,-1-1 0,1 1-1,0 0 1,0 0 0,0-1 0,0 1-1,0 0 1,0-1 0,1 1 0,-1 0 0,0-1-1,1 1 1,-1 0 0,1-1 0,0 1-1,0-1 1,-1 1 0,1-1 0,2 2 0,-2-2 20,-1 0 0,1 0 1,0 0-1,0 0 0,0-1 0,0 1 1,1 0-1,-1-1 0,0 1 1,0-1-1,0 1 0,0-1 1,1 0-1,-1 1 0,0-1 1,0 0-1,0 0 0,1 0 1,0 0-1,2 0 22,-1-1 1,0 1-1,0-1 1,0 0-1,0 0 0,-1 0 1,6-3-1,1-1 79,0-1-1,0 0 0,11-11 0,-5 2-71,0 0 0,-1 0 0,14-23 0,-17 23-44,-1 0-1,-1-1 0,-1 0 1,0-1-1,-1 0 0,0 0 1,4-23-1,-9 29 2,3 7-5,-5 5-2,0-1 0,0 0 0,1 0 0,-1 1 0,0-1 0,0 0 0,0 0 0,0 1 0,1-1 0,-1 0 0,0 1 0,0-1 0,0 0 0,0 1 0,0-1 0,0 0 0,0 1 0,0-1 0,0 0 0,0 1 0,0-1 0,0 0 0,0 1 0,0-1 0,0 0 0,0 1 0,0-1 0,-2 18-59,1-10 45,0 15-56,1 1 1,4 35-1,-1-23 36,-2-32 77,-1 0-1,1 0 0,-1 0 1,1-1-1,0 1 0,1 0 1,-1-1-1,0 1 0,1-1 0,0 1 1,4 5-1,-5-8-22,0 1-1,1-1 1,-1 0-1,0 0 0,1 0 1,-1 0-1,0 0 1,1 0-1,-1-1 1,1 1-1,-1 0 1,1-1-1,0 1 1,-1-1-1,1 0 1,0 1-1,-1-1 1,1 0-1,0 0 0,-1 0 1,1 0-1,0-1 1,-1 1-1,1 0 1,0-1-1,-1 1 1,1-1-1,-1 1 1,3-2-1,13-7 21,0 0-1,-1-1 1,0-1-1,19-17 0,17-11-75,10-7 37,20-14-115,-81 59 120,0 1-1,-1-1 1,1 0-1,0 1 0,0-1 1,0 1-1,0-1 1,0 1-1,0 0 1,0-1-1,0 1 1,0 0-1,0 0 1,0 0-1,0 0 0,0 0 1,0 0-1,0 0 1,0 0-1,1 0 1,-1 0-1,1 1 1,0 0-8,-1 0 0,0 1 0,0-1 1,1 0-1,-1 1 0,0-1 0,0 1 0,0-1 1,0 1-1,-1 0 0,1-1 0,0 1 1,0 3-1,17 63-90,-1-2 86,-15-58-13,2 0 0,-1 0-1,1-1 1,0 0 0,0 1-1,6 6 1,-8-12 44,0 1-1,0-1 1,1 0-1,-1 0 0,1 0 1,-1 0-1,1 0 1,0 0-1,-1-1 1,1 1-1,0-1 1,0 0-1,5 2 0,-1-2 39,1 0 0,-1 0 0,1-1 0,8 0 0,-2 0-72,-13 0 128,5 0-42,7-1-63,1 1-1,0-2 1,0 0-1,17-5 0,-24 6-146,-1-2-1,1 1 1,-1-1-1,1 0 0,-1 0 1,0-1-1,0 1 0,0-2 1,-1 1-1,8-8 1,-11 10-464,0 0 1,0-1 0,-1 1 0,1-1 0,-1 1 0,2-5 0,-1 3-399,8-10-1553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06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15 2976,'0'0'81,"0"0"0,-1 0 0,1 0 0,0-1 1,-1 1-1,1 0 0,0 0 0,0 0 0,-1 0 0,1 0 0,0-1 1,0 1-1,0 0 0,-1 0 0,1 0 0,0-1 0,0 1 0,0 0 1,-1 0-1,1-1 0,0 1 0,0 0 0,0 0 0,0-1 0,0 1 1,0 0-1,0-1 0,0 1 0,-1 0 0,1 0 0,0-1 0,0 1 1,0 0-1,0-6 4930,-1 6-4766,-1-1-1,1 1 0,-1 0 0,1 0 0,-1 0 1,1 0-1,-1 0 0,1 0 0,-1 0 0,1 0 1,0 1-1,-1-1 0,1 1 0,-1-1 0,1 1 1,0-1-1,-3 2 0,-26 17 544,21-12-674,2 0 1,-1 1-1,1 0 0,0 0 1,1 1-1,0-1 0,0 1 0,1 1 1,-8 18-1,4-6 4,2 0 1,1 1-1,-6 37 0,10-47 16,1-1 0,0 1 1,1-1-1,1 1 0,0-1 0,0 1 0,6 20 0,-6-28-61,1-1 0,0 0 1,0 0-1,0 0 0,0 0 0,0 0 0,1 0 0,0 0 0,-1-1 0,7 6 0,-7-7-5,1 0 1,-1 0-1,1-1 1,0 1-1,0-1 1,0 1-1,0-1 0,0 0 1,0 0-1,1 0 1,-1-1-1,0 1 0,0-1 1,1 0-1,-1 0 1,4 0-1,0-1 7,-1 0 0,1-1-1,-1 1 1,1-1 0,-1-1-1,0 1 1,0-1 0,0 0 0,0-1-1,-1 1 1,6-6 0,6-5 130,29-30 0,-24 20 39,-2-1 0,-1-1 0,31-56 0,7-26 1169,-50 90-1198,-5 12-281,-6 13-243,-1 7 222,1-1 0,-3 17 0,-2 6 76,-10 41 181,6-25 52,-28 76-1,-65 86-79,-18-10 548,96-159-460,28-45-223,-10 17 213,-1 0 1,-1-1-1,0 0 0,-17 16 1,27-30-170,0-1 1,0 1-1,0 0 1,0-1-1,-1 1 0,1-1 1,0 0-1,-1 0 1,-4 2-1,5-3-19,1 0-1,-1 0 0,1 0 1,-1 0-1,1 0 1,-1 0-1,0 0 0,1 0 1,-1-1-1,1 1 0,-1-1 1,1 1-1,-1-1 1,1 1-1,0-1 0,-1 0 1,1 0-1,0 0 0,-1 0 1,-1-2-1,-3-3-14,1 0 0,0 0 0,0-1 0,0 0 0,1 0 0,0 0 0,0-1 0,-5-15 0,2 2-66,1 1 0,-4-34-1,9 47 34,0 0 0,1 0 0,0 0 0,0 0 0,0-1 0,1 1 0,0 0 0,1 1 0,0-1 0,0 0 0,0 0 0,1 1 0,0-1 0,0 1 0,0 0 0,1 0 0,0 0 0,0 0 0,1 1 0,-1-1 0,1 1 0,1 0 0,-1 1 0,0-1 0,1 1 0,0 0 0,0 1 0,0 0 1,1-1-1,7-1 0,1 0-41,0 2 1,0 0 0,0 0 0,25 0-1,65 5 31,-72 0 24,-8-1 10,0 1-1,0 2 1,-1 0-1,25 9 1,-41-11-147,3 1-171,0 1 0,13 6 0,-19-7-778,-1-1-1,0 1 1,0 0-1,0-1 0,3 5 1,-7-6 958,1-1 0,-1 0 0,0 1 0,0-1 0,0 0 0,1 1 0,-1-1 0,0 0 1,0 0-1,1 0 0,-1 1 0,0-1 0,0 0 0,1 0 0,-1 0 0,0 1 0,1-1 0,-1 0 0,0 0 1,0 0-1,1 0 0,-1 0 0,0 0 0,1 0 0,-1 0 0,1 0 0,-1 0 0,0 0 0,1 0 1,-1 0-1,0 0 0,1 0 0,-1 0 0,0 0 0,0 0 0,1 0 0,-1 0 0,0-1 0,1 1 0,-1 0 1,0 0-1,1 0 0,-1-1 0,0 1 0,0 0 0,1 0 0,-1-1 0,0 1 0,0 0 0,0 0 0,0-1 1,1 0-1,3-4-2670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25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4896,'-9'9'10101,"25"-9"-6352,34-4-2152,-38 3-1374,-1-1 1,1 2 0,0 0-1,0 0 1,15 3 0,-17-1-100,0 1 0,0 0 0,0 1 0,-1 0 0,1 1 0,-1 0 0,0 0 0,-1 1 0,16 13 0,-8-4-87,-1 1-1,0 1 1,19 28-1,-23-30-44,-6-9 18,0 0 0,-1 1 1,0-1-1,0 1 0,4 11 1,-7-16-1313,4-10-4596,5-37-4102,0 31 7499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08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77 3712,'-2'0'224,"1"0"-132,1 0 0,-1 0 0,1 0 0,-1-1 0,1 1 0,-1 0 0,1 0 0,-1 0 0,1 0 0,0 0 0,-1 0 0,1-1 0,-1 1 0,1 0 0,-1 0 0,1-1 0,0 1-1,-1 0 1,1-1 0,0 1 0,-1 0 0,1-1 0,0 1 0,0 0 0,-1-1 0,1 1 0,0-1 0,0 1 0,0 0 0,-1-1 0,1 1 0,0-1 0,0 1 0,0-1 0,0 1 0,0-1-1,-11-18 7099,8 14-5818,2 5-1303,1-1-1,0 1 1,0 0 0,0 0 0,0 0 0,-1 0 0,1-1 0,0 1 0,0 0-1,0 0 1,0 0 0,0 0 0,0-1 0,0 1 0,0 0 0,0 0 0,-1 0 0,1-1-1,0 1 1,0 0 0,0 0 0,0-1 0,0 1 0,0 0 0,0 0 0,0 0 0,0-1-1,1 1 1,-1 0 0,0 0 0,0 0 0,0-1 0,0 1 0,0 0 0,0 0-1,0 0 1,0-1 0,1 1 0,2-2 202,0 1-1,0 0 1,0 0-1,1-1 1,-1 2-1,0-1 1,6 0-1,35-3 324,-4 1-131,-2-2-238,72-6 169,-6 10-136,-50 1-63,-53 0-365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09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25 357 5888,'-25'3'6832,"64"3"-2203,75-10-923,48 2-2026,-74 4-1985,-31-4-3896,-38-1 1989,-1 0 0,0-1 1,-1 0-1,21-9 0,65-33-3381,-91 40 5200,6-3 837,19-13-1,41-35 5638,-43 31-3439,-25 16-958,-12 10-405,-8 6-274,1 1-721,0 0 0,0 1 0,1 0 0,0 1 0,1 0 0,-1 0-1,2 0 1,-1 1 0,2 0 0,-1 1 0,1-1 0,-5 16 0,9-23-241,0 1 0,0-1 1,1 0-1,-1 1 0,1-1 1,0 1-1,0-1 0,0 0 1,0 1-1,1-1 0,-1 1 1,1-1-1,0 0 0,0 1 1,0-1-1,2 4 0,-1-3 28,1 0 1,0 0-1,0-1 0,0 1 0,0 0 1,0-1-1,1 0 0,0 0 0,-1 0 0,9 4 1,1 1 122,0-2 0,1 0 1,0 0-1,-1-2 0,1 1 1,1-2-1,-1 0 0,1 0 1,-1-2-1,1 1 0,0-2 1,-1 0-1,1-1 0,0-1 1,16-3-1,-24 3-134,-1 0 0,0-1 0,1 0 0,-1 0 1,0 0-1,0-1 0,-1 0 0,1 0 0,-1-1 0,0 1 0,0-1 0,0 0 0,-1 0 1,0-1-1,0 1 0,0-1 0,-1 0 0,1 0 0,1-7 0,2-3 15,-1-1-1,-1 0 0,0 0 1,-1 0-1,-1 0 0,1-28 1,-3 31-82,-1 0 1,0 0 0,-1-1 0,-1 1 0,0 0 0,-5-16 0,5 25-37,1 1 1,-1 0-1,1-1 1,-1 1-1,-1 0 1,1 0 0,0 0-1,-1 0 1,0 0-1,0 1 1,0-1-1,0 1 1,-1 0 0,1 0-1,-1 0 1,0 1-1,0-1 1,0 1-1,0 0 1,0 0 0,-1 0-1,1 0 1,-8-1-1,0 1-46,0 1 0,0 1 0,0 0 0,-1 0 0,1 1 0,0 1 0,0 0-1,0 1 1,0 0 0,1 0 0,-1 1 0,1 1 0,0 0 0,-15 10 0,6-3-128,1 1 0,1 1 1,0 0-1,0 2 0,2 0 1,-27 33-1,32-35-584,0 2-1,1-1 1,-10 21 0,9 2-788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11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61 2912,'-1'-2'113,"1"1"0,0 0-1,-1 0 1,1 0 0,0-1 0,0 1 0,0 0-1,0 0 1,0-1 0,0 1 0,0 0 0,0 0-1,1-1 1,-1 1 0,0 0 0,1 0 0,-1 0-1,1 0 1,-1-1 0,1 1 0,0 0 0,-1 0-1,1 0 1,0 0 0,0 0 0,0 0 0,0 1-1,0-1 1,0 0 0,0 0 0,0 1 0,2-2-1,6-2 819,1-1 0,0 2-1,0 0 1,1 0 0,19-3-1,-28 6-799,0 1-1,0-1 1,0 0 0,0 0-1,0 1 1,-1-1-1,1 1 1,0 0 0,0-1-1,0 1 1,0 0-1,-1 0 1,1 0 0,-1 0-1,1 1 1,0-1-1,-1 0 1,0 1-1,1-1 1,-1 1 0,0-1-1,0 1 1,0-1-1,1 3 1,0-1-7,-1 0-1,0 0 1,0 0 0,0 0-1,-1 0 1,1 0 0,-1 0-1,1 1 1,-1-1 0,0 0-1,-1 0 1,1 0 0,0 0-1,-2 6 1,-3 8 163,-1-1 0,-1 0 0,0 0 0,-17 25 0,-45 55-67,24-36 88,36-47-228,2-3-453,0-1-1,-15 16 1,2-4-353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12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8 3968,'-12'-7'1285,"11"7"-1241,1 0 1,0 0-1,-1-1 0,1 1 0,0 0 1,-1 0-1,1 1 0,0-1 1,-1 0-1,1 0 0,0 0 0,-1 0 1,1 0-1,0 0 0,-1 0 0,1 1 1,0-1-1,-1 0 0,1 0 0,0 0 1,-1 1-1,1-1 0,0 1 0,-3 0 1102,4-1-844,0 0 0,0 1 0,0 0 0,1-1 0,-1 1 0,0 0 0,0-1 1,0 1-1,0 0 0,1 1 0,6 6 199,1 0 1,0-1 0,1 0-1,-1-1 1,1 0 0,1-1-1,-1 0 1,19 6 0,0 2 55,-1-1-112,1-1 1,1-2 0,0-1 0,55 8 0,-79-15-299,1-1 0,-1 0 0,0 0 0,0-1 0,0 1 0,0-1 1,0-1-1,-1 1 0,1-1 0,0 0 0,10-5 0,-16 6-107,1 1-1,0 0 1,-1-1-1,1 1 1,-1 0 0,1-1-1,-1 1 1,1-1-1,-1 1 1,1-1 0,-1 1-1,1-1 1,-1 1-1,0-1 1,1 0 0,-1 1-1,0-1 1,0 0-1,1 1 1,-1-1 0,0 0-1,0 1 1,0-1-1,0 0 1,0-1 0,0 0-7,0 1 1,-1-1 0,1 0 0,-1 0 0,1 0 0,-1 0 0,0 1 0,1-1 0,-3-2 0,0-1-26,0 1 1,0 0 0,-1 0-1,1 0 1,-1 1 0,-7-6-1,6 6-61,-1 1 0,0 0 0,1 1 0,-1-1 0,0 1-1,0 0 1,0 0 0,0 1 0,-12 0 0,17 0 56,-26 2-6,1 1 0,0 1 0,1 1 0,-30 10 0,-5 1-24,49-14-39,3 0 4,0-1 0,-1 1 0,1 1 1,0 0-1,1 0 0,-1 0 0,-14 9 1,22-11 59,-1-1 0,0 1-1,1-1 1,-1 1 0,1-1 0,-1 1 0,1-1 0,-1 1 0,1 0 0,-1-1-1,1 1 1,0 0 0,-1 0 0,1-1 0,0 1 0,0 0 0,-1 0 0,1-1 0,0 1-1,0 0 1,0 0 0,0 0 0,0-1 0,0 1 0,0 0 0,0 0 0,0 0 0,1-1-1,-1 1 1,0 0 0,0 0 0,1-1 0,-1 1 0,1 0 0,-1-1 0,0 1 0,1 0-1,-1-1 1,1 1 0,0-1 0,-1 1 0,1-1 0,-1 1 0,1-1 0,0 1 0,0 0-1,5 3 37,1 0-1,-1-1 1,1 1-1,7 2 0,-8-4 22,70 27 452,15 7-363,-88-34-80,0-1-1,0 1 1,0 0 0,0 0 0,0 0-1,0 0 1,-1 1 0,5 4-1,-6-6-28,-1 0-1,1 0 0,0 0 1,-1 1-1,1-1 0,0 0 0,-1 0 1,0 1-1,1-1 0,-1 0 0,0 1 1,0-1-1,0 1 0,0-1 0,0 0 1,0 1-1,0-1 0,0 0 1,0 1-1,-1-1 0,1 0 0,0 1 1,-1-1-1,1 0 0,-1 0 0,-1 3 1,-5 5 62,0-1 0,0 1 1,-1-1-1,-15 12 1,8-7-15,-6 6-1,3-3-51,-27 21 0,42-35-16,-4 2-97,1 1-1,0-1 0,0 1 1,1 1-1,-11 10 0,16-15 65,-1 1-1,0-1 1,0 0-1,1 1 0,-1-1 1,0 0-1,1 1 1,0-1-1,-1 1 1,1-1-1,0 1 0,-1-1 1,1 1-1,0-1 1,0 1-1,0-1 1,1 1-1,-1-1 0,0 1 1,1-1-1,-1 1 1,0-1-1,1 0 1,0 1-1,-1-1 0,1 0 1,0 1-1,0-1 1,0 0-1,-1 0 1,1 0-1,0 1 0,1-1 1,-1 0-1,0 0 1,0-1-1,0 1 1,2 1-1,8 5 4,-1-1 1,1 0-1,1 0 0,12 4 1,3 2-41,14 6 66,43 21 90,-74-33 90,0 0 0,0 1 0,0 0 0,0 1 1,10 11-1,-19-18-149,-1 0 0,1-1 0,0 1 0,-1 0 0,0 0 0,1 0 0,-1 0 1,0 0-1,1-1 0,-1 1 0,0 0 0,0 0 0,0 0 0,1 0 0,-1 0 1,0 0-1,-1 0 0,1 0 0,0 0 0,0 0 0,0 0 0,0 0 0,-1-1 1,1 1-1,0 0 0,-1 0 0,1 0 0,-1 0 0,0 1 0,-1 1 22,0-1-1,0 1 0,-1 0 1,1-1-1,-1 1 0,1-1 1,-4 3-1,-9 3 36,-1-1 0,0 0 0,0-1 0,-19 5 0,23-8-44,-30 8-361,-2-1 0,-66 5 0,90-13-42,-47 3-3720,59-7 1444,11-1-173,12-4-133,60-19-3481,-27 9 3846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13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5 100 4064,'-5'-18'1307,"5"17"-1192,0 0 0,0 0 0,0 0 0,0 0 0,1 0 0,-1 0 0,0 0 0,0 0 0,1 0 1,-1 0-1,1 0 0,-1 1 0,1-1 0,-1 0 0,1 0 0,0 0 0,-1 0 0,1 1 0,0-1 1,-1 0-1,1 1 0,0-1 0,1 0 0,0 0 498,3-2 108,0 0-1,0 0 0,0 1 0,0-1 0,1 2 0,-1-1 0,10-2 0,45-5 1820,-51 8-2030,248-26 3068,-235 25-3395,29 3-1,-7 0-2648,-41-1 896,-6 7-2934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13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5 7136,'-6'-2'2951,"11"4"-1892,-1-1-453,0 0 0,1 0 0,-1 0 0,7 0 0,354-11 5772,-295 10-9207,-29 1 634,-27-1 489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13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248 130 6304,'5'-15'2032,"-6"13"-626,-4 3-142,-4 6 237,8-7-1448,-8 7 562,0 1 1,0-1-1,1 2 1,0-1 0,-8 12-1,8-9-458,1 0 0,0 1 0,1 0 0,0 0 0,1 1 0,1-1 0,-5 20 0,7-26-73,1 0 1,1 0-1,-1 0 1,1 0 0,0 0-1,0 0 1,1 1-1,0-1 1,0 0-1,0 0 1,1 0-1,0-1 1,0 1-1,0 0 1,1-1-1,0 1 1,0-1 0,0 0-1,1 0 1,0 0-1,0 0 1,0-1-1,0 0 1,1 0-1,0 0 1,8 6-1,2-2 124,0 0-1,0-2 0,0 1 0,0-2 1,1 0-1,0-1 0,0 0 0,1-2 0,-1 0 1,0 0-1,1-2 0,-1 0 0,31-4 1,-40 3-157,-1 0 0,1 0 0,-1-1-1,1 1 1,-1-2 0,0 1 0,0-1 0,0 0 0,0 0 0,0 0 0,-1-1 0,1 0 0,-1 0 0,0 0 0,0-1 0,-1 0 0,6-6 0,-4 2 45,-1 0 0,1-1-1,-2 0 1,1 0 0,4-16 0,11-56 294,-18 73-363,10-63 200,-11 62-202,0 0 1,-1 0-1,-1 0 0,0 0 0,-3-14 1,3 18-80,-1-1 1,0 1 0,0 0-1,-1 0 1,0 0 0,0 1-1,0-1 1,-1 1 0,0-1-1,0 1 1,0 0 0,0 1-1,-1-1 1,0 1 0,0 0-1,-9-6 1,5 5-46,0 1 1,0 0-1,0 1 0,-1 0 1,1 0-1,-1 1 0,0 0 1,0 1-1,1 0 0,-12 1 1,0 1-55,-1 0 0,1 2 1,-30 7-1,34-6-103,0 1-1,1 1 1,-1 0 0,1 1 0,0 1-1,1 0 1,0 1 0,0 1-1,1 0 1,0 1 0,0 0 0,2 1-1,-1 1 1,2 0 0,0 1-1,0 0 1,-13 24 0,-4 20-2693,7-1 933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23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455 57 2976,'3'-3'528,"0"0"-1,0 0 1,0 0 0,0 1 0,0-1 0,1 1-1,-1-1 1,1 1 0,-1 0 0,1 0 0,4-1-1,16-9 2345,-1-1 3554,-39 38-5263,-1-1 0,-35 39-1,-50 37-357,0-1-250,64-57-396,8-8 284,-53 46 1,80-78-388,1 0 0,-1 0 1,0 0-1,0 0 1,0-1-1,0 1 1,0-1-1,0 0 1,-1 0-1,-5 2 0,7-3-42,0 0 0,0 0 0,0 0-1,1 0 1,-1-1 0,0 1 0,0 0-1,0-1 1,0 0 0,0 1 0,0-1 0,0 0-1,1 0 1,-1 0 0,0 0 0,1 0-1,-1 0 1,1-1 0,-3-1 0,1-1-58,0 0 1,0 0 0,0 0 0,1 0-1,-1 0 1,1 0 0,0-1 0,1 1 0,-1-1-1,1 0 1,0 1 0,0-1 0,0 0 0,1 1-1,0-1 1,0 0 0,0 0 0,0 0-1,1 1 1,-1-1 0,1 0 0,1 1 0,-1-1-1,1 0 1,-1 1 0,1 0 0,1-1-1,2-4 1,0 2-77,0 0-1,1 0 1,0 1-1,-1-1 1,10-6-1,-12 11 151,0 1 0,0-1 0,0 1 0,0-1 1,0 1-1,0 0 0,0 0 0,0 0 0,0 1 0,1-1 0,-1 1 0,0 0 0,0-1 1,1 2-1,-1-1 0,0 0 0,5 1 0,32 9 305,-1 1 1,0 1-1,-1 3 1,-1 1-1,0 1 1,-1 3-1,-1 0 1,-1 3-1,41 34 1,-51-37-194,0 2 0,25 30 0,-37-36-511,0-1 0,-1 2 0,-1 0 0,16 34 0,-25-50 200,-1-1-19,0 1-1,0-1 1,1 1-1,-1-1 0,0 1 1,0-1-1,0 1 1,0-1-1,1 1 0,-1-1 1,0 1-1,0 0 1,0-1-1,0 1 1,0-1-1,0 1 0,0-1 1,-1 1-1,1-1 1,0 1-1,0-1 0,0 1 1,0-1-1,-1 1 1,1 0-1,-15-17-12317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25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2976,'0'-9'11045,"5"10"-9333,10 4-1179,-1 1 0,-1 1 1,1 0-1,-1 0 0,0 2 1,12 9-1,-14-8-380,1-1-1,0-1 0,0 0 1,1-1-1,0 0 1,1-1-1,-1-1 1,1 0-1,0-1 1,0 0-1,1-1 1,-1-1-1,1 0 1,-1-1-1,1 0 1,22-3-1,-3-2 24,-2-1 0,1-2 0,51-17 0,-75 20-76,0 1 0,-1-1 0,1-1 0,-1 0 0,0 0 0,0-1 0,8-7 1,-14 11-83,-1 1 1,1-1 0,0 1 0,-1-1 0,1 0 0,-1 0 0,0 0 0,0 0 0,1 0 0,-1 0 0,0 0 0,-1 0 0,1-1 0,0 1 0,-1 0 0,1 0 0,-1-1 0,0 1 0,0 0 0,0-1 0,0 1 0,0 0 0,0-1 0,0 1 0,-1 0 0,1 0 0,-1-1-1,0 1 1,0 0 0,0 0 0,0 0 0,0 0 0,-2-3 0,0 2-58,-1-1 0,1 1 0,-1 0 0,0 0 0,0 0 0,0 1 0,0-1 0,0 1 0,-1 0 0,1 0 0,-1 0 0,-6 0 0,1-2-51,-4 0 51,0 1-1,0 0 1,0 1 0,-1 1-1,1 0 1,0 1 0,-24 3-1,26-2 7,0 1-1,0 0 1,1 1-1,-1 0 1,1 1-1,0 0 1,-1 1-1,2 0 1,-1 1-1,1 0 1,0 0-1,0 1 1,-13 12-1,21-16 46,-6 5-107,0 0 0,1 0 0,-12 17 0,18-23 87,0 0-1,-1 1 0,1-1 1,0 0-1,1 1 1,-1-1-1,0 0 0,0 1 1,1-1-1,0 1 1,-1-1-1,1 1 1,0-1-1,0 1 0,1-1 1,-1 1-1,0-1 1,1 1-1,-1-1 0,1 0 1,0 1-1,2 3 1,2 5 54,1-1 1,0 1-1,1-1 1,1 0-1,-1-1 1,16 15-1,53 41 135,-75-65-165,0 1 0,0 0-1,0 0 1,0 0 0,0 0 0,0 0-1,-1 0 1,1 0 0,0 1 0,-1-1-1,1 0 1,-1 0 0,1 1-1,-1-1 1,1 0 0,-1 0 0,0 1-1,0-1 1,0 2 0,0 0 36,0-1 1,-1 1-1,1-1 0,-1 1 1,1-1-1,-1 0 1,0 1-1,0-1 0,-2 4 1,-3 3 115,-1-1 1,1 1-1,-15 12 1,19-19-178,-52 46 442,35-34-644,-24 26 0,43-39 208,-1-1 0,1 1 1,-1 0-1,0-1 0,1 1 0,-1 0 1,1 0-1,0-1 0,-1 1 0,1 0 1,0 0-1,-1 0 0,1 0 0,0-1 1,0 1-1,0 0 0,0 0 0,0 0 1,0 0-1,0 0 0,0 0 0,0 0 1,0-1-1,0 1 0,0 0 0,1 0 0,-1 0 1,0 0-1,1-1 0,-1 1 0,1 0 1,-1 0-1,1 0 0,-1-1 0,1 1 1,-1 0-1,1-1 0,0 1 0,-1-1 1,1 1-1,0-1 0,-1 1 0,2 0 1,3 2-7,-1-1 0,1 1 1,-1-1-1,1 0 1,0 0-1,7 1 1,86 17-96,-45-10 124,91 29 0,-136-36 3,1 1 1,0 0-1,-1 1 1,0-1-1,0 1 1,-1 1-1,9 7 1,-12-10 19,-1 1 1,0-1-1,0 0 1,0 1-1,-1 0 1,1 0-1,-1 0 1,0 0-1,0 0 1,0 0-1,-1 0 1,0 1 0,1-1-1,-1 1 1,-1-1-1,1 9 1,-1-4 52,-1 0 0,-1 0 1,0-1-1,0 1 1,0-1-1,-1 0 1,-1 1-1,1-1 1,-1-1-1,-1 1 0,-7 10 1,5-8-7,-1 0 0,0 0 0,-1-1 0,-1 0-1,1 0 1,-14 9 0,1-4 90,1-1-1,-27 11 1,39-19-122,0-1-1,0 0 1,0-1 0,-1 0-1,0 0 1,1-1 0,-1 0-1,0 0 1,0-1 0,-19-1-1,20 0-241,-1-1-1,0 0 1,1-1-1,-1 0 0,1 0 1,0-1-1,0 0 1,0 0-1,0-1 0,0-1 1,1 1-1,-16-12 1,18 10-587,-1-1 1,1 0 0,-1 0-1,2 0 1,-8-12 0,11 16 148,0-1 1,0 1 0,1 0-1,0 0 1,-1-1-1,1 1 1,0-1-1,1 1 1,-1-1 0,0 0-1,1 1 1,0-1-1,0 0 1,0 1-1,1-1 1,-1 1-1,2-6 1,6-10-2952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25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69 4064,'-17'-20'6090,"16"15"-3781,1-9 988,3 4-899,-3 9-2343,0 1-1,0-1 1,0 0-1,0 1 1,0-1-1,1 0 0,-1 1 1,0-1-1,1 1 1,-1-1-1,0 0 1,1 1-1,-1-1 1,1 1-1,-1-1 1,0 1-1,1-1 1,0 1-1,-1 0 1,1-1-1,-1 1 0,1-1 1,-1 1-1,1 0 1,0 0-1,-1-1 1,1 1-1,0 0 1,-1 0-1,1 0 1,0 0-1,-1 0 1,2 0-1,6-2 179,1 1 0,-1 0 0,0 0 0,1 1-1,-1 0 1,1 0 0,-1 1 0,9 2 0,-16-3-219,0 1 1,0-1-1,0 0 1,0 1-1,0-1 0,-1 0 1,1 1-1,0-1 1,0 1-1,-1-1 0,1 1 1,0 0-1,0-1 1,-1 1-1,1 0 0,-1-1 1,1 1-1,-1 0 1,1 0-1,-1 0 0,1 0 1,-1-1-1,0 1 0,1 0 1,-1 0-1,0 0 1,0 0-1,0 0 0,0 0 1,0 0-1,0 0 1,0 0-1,0-1 0,0 1 1,0 0-1,0 0 1,0 0-1,-1 0 0,1 0 1,-1 1-1,-1 4 94,-1 0 1,0 0-1,-1 0 0,-5 8 0,4-7-50,-20 34 371,2 1-1,-19 50 1,40-87-367,0-1 1,0 1 0,1 0-1,-1 1 1,1-1 0,0 0-1,1 0 1,-1 0 0,1 1-1,0-1 1,1 7 0,0-9-21,0 0 1,0 0 0,0-1-1,0 1 1,0 0 0,0-1-1,1 1 1,0 0 0,-1-1-1,1 0 1,0 1 0,0-1-1,0 0 1,0 0 0,1 0-1,-1 0 1,1-1 0,-1 1-1,1-1 1,-1 1 0,4 0-1,8 4-5,0-1-1,0-1 1,1 0-1,23 3 0,61-2-698,-86-5-776,-1 1 0,0 0 0,23 5 0,-28-4-802,-1 0-1,1 0 1,-1 1-1,12 7 1,-4-1-1797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2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0 5632,'5'0'1680,"-7"1"-171,-6-1 2688,-5 21-970,-3-7-2584,-1 0 1,-1-2-1,0 0 1,-20 10-1,16-10-372,-41 24 123,1 3 1,-76 63 0,88-63 32,9-5-4518,39-29 1814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15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450 163 3488,'52'-25'5616,"-49"24"-5380,-1 0-1,0 0 1,0 0 0,0-1 0,1 1-1,-1-1 1,-1 0 0,1 0 0,0 0 0,0 0-1,-1 0 1,1 0 0,-1 0 0,1 0-1,-1 0 1,0-1 0,0 1 0,0-1 0,0 1-1,-1-1 1,1 1 0,-1-1 0,1 1-1,-1-1 1,0 1 0,0-1 0,0 0 0,0 1-1,-1-1 1,1 1 0,-1-1 0,1 1 0,-1-1-1,0 1 1,0-1 0,0 1 0,-2-4-1,-1 2-108,1-1-1,0 2 0,-1-1 0,0 0 1,0 1-1,0 0 0,0 0 1,-1 0-1,1 0 0,-1 1 0,0-1 1,1 1-1,-1 1 0,0-1 0,0 1 1,0-1-1,-1 2 0,-5-2 0,-10 1 7,0 1-1,-1 0 0,-26 5 0,22-1-98,1 1-1,-1 1 0,1 1 0,1 1 0,0 1 0,0 1 1,0 2-1,-32 20 0,49-27-72,1 0 0,0 0-1,0 0 1,0 1 0,1 0 0,0 0 0,0 1 0,0-1-1,-3 8 1,5-9 25,1-1-1,0 1 1,1-1-1,-1 1 1,1 0-1,0-1 1,0 1-1,1 0 1,0 0-1,-1 0 1,1 0-1,1-1 1,-1 1-1,1 0 1,2 8-1,0-5 70,0 0 0,0 0 0,1 0-1,0-1 1,1 1 0,0-1 0,0 0 0,0-1 0,1 1-1,0-1 1,14 11 0,4 1 131,1-1-1,29 14 1,-32-19-110,10 5 110,41 27 413,-66-39-466,0 0 0,0 1 0,0 0 1,-1 1-1,0-1 0,0 1 0,6 10 0,-9-11-54,0 0 0,-1-1 0,0 2 0,0-1 0,0 0-1,-1 0 1,0 1 0,0-1 0,0 0 0,-1 8 0,-1 7 220,-5 35 1,4-39-183,-2-1 1,1 1-1,-2-1 0,0 0 1,-1-1-1,-10 20 0,-2-3-134,0-1 0,-3-1 0,0-1 0,-34 36 0,49-60-293,0 1 0,0-1 0,-10 5 0,15-8-17,-1-1 0,0 0 0,0 0 0,0 0 0,0 0-1,0-1 1,0 1 0,0 0 0,0-1 0,0 0 0,0 1 0,0-1 0,0 0 0,0 0 0,0 0 0,-3 0 0,5-1 142,-1 1 0,1 0 1,-1 0-1,1 0 0,-1 0 0,1-1 0,-1 1 0,1 0 0,0 0 1,-1-1-1,1 1 0,-1 0 0,1-1 0,0 1 0,-1 0 1,1-1-1,0 1 0,-1-1 0,1 1 0,0 0 0,0-1 0,0 1 1,-1-1-1,1 1 0,0-1 0,0 1 0,0-1 0,0 0 1,-1-1-701,0-8-1680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15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64 8384,'-12'-7'2704,"12"6"-2614,0 1 1,0-1 0,0 0-1,0 1 1,0-1 0,0 1-1,1-1 1,-1 1 0,0-1 0,0 1-1,0 0 1,1-1 0,-1 1-1,0-1 1,1 1 0,-1-1-1,1 0 1,1-2 1909,19 0 1861,30-9-1512,96-9 0,54 13-1405,-169 9-1006,-1 0 1,0 2-1,0 2 0,42 11 0,-40-4-1055,-12-3-3862,-16-4 2809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19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63 1408,'-14'-2'15408,"21"-2"-13399,11-1-957,-1 3-624,0 0-1,0 0 1,28-9 0,16-3 5,9 4-89,99-1 0,-98 14-104,-32 2-1536,-85-1-10709,30 1 9589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20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80 6816,'-11'-5'1976,"18"5"870,12 1 1004,12-2-1684,-1-3 1,48-10-1,-21 3-1743,102-14-420,-90 17-3046,-61 7 1482,0 0 0,-1-1-1,9-2 1,4-1-1164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20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31 6240,'11'-18'2005,"-10"17"-1949,-1 1-1,0-1 1,1 1 0,-1-1-1,1 0 1,-1 1 0,1-1-1,-1 1 1,1-1 0,0 1-1,-1-1 1,1 1 0,0 0-1,-1-1 1,1 1 0,0 0-1,-1-1 1,1 1 0,0 0-1,0 0 1,3-1 306,-4 1-243,0-1 0,0 1 0,0 0 1,0 0-1,1 0 0,-1-1 0,0 1 0,0 0 1,0 0-1,1 0 0,-1 0 0,0 0 0,0 0 1,1-1-1,-1 1 0,0 0 0,0 0 0,1 0 1,-1 0-1,0 0 0,0 0 0,1 0 0,-1 0 1,0 0-1,0 0 0,1 0 0,-1 0 1,0 0-1,0 0 0,1 0 0,-1 1 0,0-1 1,0 0-1,1 0 0,-1 0 0,0 0 0,0 0 1,0 0-1,1 1 0,-1-1 0,0 0 0,0 0 1,0 0-1,0 1 0,1-1 0,-1 0 0,0 0 1,0 1-1,0-1 0,0 0 0,0 0 1,0 1-1,0-1 0,0 0 0,1 0 0,-1 1 1,-2 20 2535,-38 160 813,17-83-2831,-13 113-1,35-200-650,0-3 33,0-1-1,1 0 0,0 1 1,0-1-1,2 8 0,-2-12-96,0 0 1,0 1-1,0-1 0,0 0 0,0 0 0,-1 4 0,-2 0-3632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21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26 9888,'-4'1'822,"-3"-1"1719,6 0-2508,1 0 0,0 0 0,0-1 0,0 1 0,0 0 0,0 0 0,0 0 0,0 0 0,0 0 0,0 0 0,0 0 0,0 0 0,0 0 0,-1 0 0,1 0 0,0 0 0,0-1 0,0 1 0,0 0 0,0 0 0,0 0 0,0 0 0,0 0 0,0 0 0,0 0 0,0 0 0,0 0 0,0-1 0,0 1 0,0 0 0,0 0 0,0 0 0,0 0 0,0 0 0,0 0 0,0 0 0,0 0 0,0 0 0,1-1 0,-1 1 0,0 0 0,0 0 0,0 0 0,0 0 0,0 0 0,0 0 0,0 0 0,0 0 0,0 0 0,0 0 0,0 0 0,0 0 0,1 0 0,-1 0 0,0 0 1,0 0-1,0 0 0,0 0 0,0-1 0,1 1 330,0-1 0,0 1 1,0-1-1,0 1 1,1-1-1,-1 1 1,0 0-1,0-1 1,0 1-1,0 0 1,1 0-1,0 0 1,11-2 841,29-4-39,0 2 0,58 0 0,-30 3-893,15 0-972,113 16 0,-182-13-1516,-17 13-9857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21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 7712,'-10'-2'8737,"18"8"-6189,24 7-1603,-32-13-824,21 8 902,33 7 0,1 0-349,-37-10-413,3 2 147,29 13-1,-44-18-342,-1 1 1,0 0 0,0 0-1,0 0 1,0 1 0,-1 0-1,1 0 1,-1 0-1,0 0 1,5 8 0,-8-10-47,0-1 0,0 1 0,-1 0 0,1 0 0,-1 0 0,1 0 0,-1 0 0,0-1 0,0 1 0,0 0 0,0 0 0,0 0 0,0 0 0,0 0 0,0 0 0,-1 0 0,1-1 0,-1 1 0,0 0 0,1 0 0,-1 0 0,0-1 0,0 1 0,0 0 0,0-1 0,0 1 0,-2 1 0,-4 5 92,-1 0 0,0 0 0,-13 10 0,-5 2-70,-2-2 1,-40 21-1,-4 3 197,65-38-48,1 1 0,-1 1 0,-6 7 0,11-11-176,2-2-1,0 0 0,0 0 1,0 0-1,0 1 1,0-1-1,1 0 1,-1 0-1,0 0 1,0 1-1,0-1 1,0 0-1,0 0 1,1 0-1,-1 0 1,0 0-1,0 0 1,0 1-1,1-1 1,-1 0-1,0 0 1,0 0-1,0 0 1,1 0-1,-1 0 1,0 0-1,0 0 1,0 0-1,1 0 1,-1 0-1,0 0 1,0 0-1,1 0 1,-1 0-1,0 0 1,0 0-1,0 0 1,1 0-1,-1-1 1,14 1 190,258-17 836,-132 9-1157,-69 3-129,-24-1-5519,-34 5 3557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27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1 267 1824,'1'-4'1149,"1"1"1,-1-1-1,1 1 0,0-1 0,0 1 1,0 0-1,4-6 0,0 1 1481,29-47 4207,-28 42-6254,17-23 0,-21 32-481,1-1-1,0 1 1,-1 1-1,1-1 1,1 0-1,-1 1 1,0 0-1,9-5 1,-12 8-85,-1 0 1,1 0 0,-1 0 0,1-1 0,-1 1 0,1 0 0,-1 0-1,1 0 1,-1 0 0,1 0 0,0 0 0,-1 1 0,1-1 0,-1 0-1,1 0 1,-1 0 0,1 0 0,-1 1 0,1-1 0,-1 0 0,0 0-1,1 1 1,-1-1 0,1 0 0,-1 1 0,0-1 0,1 1 0,-1-1-1,0 0 1,1 1 0,-1 0 0,11 18 363,-8-11-336,7 12 224,-6-11-57,1 1 1,0-1 0,0-1-1,13 16 1,-16-22-158,1 1 0,-1-1 0,1 0 0,-1 0 0,1 0 0,0 0 0,0-1 0,0 1 0,0-1 0,1 0 0,-1 1 0,0-1 0,0-1 0,1 1 0,-1 0 0,1-1 0,-1 0 0,0 0 0,4 0 0,10-2 43,-1 0 0,0-1 0,1-1 0,-2-1 0,1 0 0,0-1 0,-1 0 0,15-10 1,11-8 222,55-44 0,-4-6-4833,-88 71 3918,1 0-1875,-3 10-2563,3 9 1384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29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66 1728,'-12'-16'772,"12"16"-721,-1-1 1,1 1-1,0-1 0,-1 1 1,1-1-1,0 1 1,-1-1-1,1 0 0,0 1 1,0-1-1,0 0 0,0 1 1,-1-1-1,1 0 0,0 1 1,0-1-1,0 1 0,1-1 1,-1 0-1,0 0 1,0-1 153,1 1 1,-1 0 0,0 0-1,0-1 1,0 1 0,0 0 0,0 0-1,0-1 1,0 1 0,0-2 0,0-11 2053,0 14-2176,0-1 0,0 1-1,0 0 1,0-1 0,0 1 0,1 0 0,-1-1 0,0 1 0,0 0 0,0-1 0,1 1 0,-1 0 0,0 0 0,0-1 0,1 1-1,-1 0 1,0 0 0,0-1 0,1 1 0,-1 0 0,0 0 0,1 0 0,-1 0 0,0 0 0,1-1 0,-1 1 0,0 0-1,1 0 1,-1 0 0,0 0 0,1 0 0,0 0 0,-1 1 9,1-1-1,0 0 1,0 1-1,-1-1 1,1 0-1,0 1 1,-1-1-1,1 1 1,0-1-1,-1 1 1,1 0-1,-1-1 1,1 1-1,-1 0 1,1-1-1,-1 1 1,0 0-1,1-1 1,-1 1-1,0 0 1,1 0-1,-1-1 1,0 3-1,6 23 1191,-5-21-893,2 14 92,0 1 0,-2 0 1,0 0-1,-2 0 1,0 0-1,-1 0 1,-1 0-1,-1-1 1,0 1-1,-8 18 0,7-26-326,0 0 0,-1-1-1,0 0 1,-1-1-1,0 1 1,-1-1 0,0 0-1,0-1 1,-1 0 0,-17 13-1,17-15-388,0-1 0,-1 0 0,0-1 0,0 0 1,0-1-1,-1 0 0,-16 4 0,2 0-844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30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663 93 4160,'11'-7'2138,"-11"7"-1959,1 0 0,-1-1 0,1 1 0,-1 0 0,1 0 0,-1-1 0,1 1 0,-1 0 0,1-1 0,-1 1 0,0-1 0,1 1 0,-1 0 0,1-1 0,-1 1 0,0-1 0,0 1 0,1-1 0,-1 1 1,0-1-1,0 1 0,1-2 0,-2 1 12,1 0 0,-1 0 0,0 0 0,1 0 0,-1 0 0,0 0 0,0 0 0,0 0 0,0 1 0,1-1 0,-1 0 0,0 0 0,-1 1 0,1-1 0,-1 0 0,-16-9 840,17 10-948,-23-10 597,0 1-1,-1 1 1,0 1-1,0 2 1,-1 0-1,-33-1 1,-154 4 503,211 2-1176,-102 7 185,87-4-244,0 0 0,0 1 0,-31 12 0,46-15 38,1-1 0,0 0 0,-1 1 0,1 0 0,0-1 0,0 1 0,0 0 0,0 0 0,0-1 0,0 1 0,0 0 1,0 0-1,0 0 0,0 0 0,0 0 0,0 1 0,1-1 0,-1 0 0,0 0 0,1 0 0,-1 1 0,0 1 0,1-1 17,0 0-1,1 0 0,-1 0 0,0 0 0,1 0 1,-1 0-1,1 0 0,0 0 0,-1 0 1,1 0-1,0 0 0,0-1 0,1 1 0,-1 0 1,0-1-1,2 3 0,120 141 1086,-98-112-641,-1 1 0,-1 1 0,-3 1 0,25 58 0,-41-85-336,0 1 1,-1 0 0,0 1 0,-1-1-1,0 1 1,-1-1 0,0 1 0,-1-1-1,0 1 1,0-1 0,-3 12 0,2-13-68,-1-1 1,-1 0 0,0 0 0,0 0-1,0 0 1,-1 0 0,0 0 0,-1-1 0,0 0-1,0 0 1,0 0 0,-1-1 0,-11 11 0,-79 55 133,80-62-47,3-1-565,-24 12 0,3-8-3146,32-13 3192,1 0-1,0 1 1,0-1-1,0 0 1,0 0 0,0 1-1,0-1 1,0 0 0,0 0-1,0 0 1,0 0-1,-1-1 1,1 1 0,0 0-1,0 0 1,-2-1 0,-2-3-2492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26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20 197 6048,'-19'0'3402,"89"-1"4470,3-2-3915,272-32-2842,191-38-720,-505 71-371,202-9 90,-211 12 5,0-1 0,0 0-1,42-8 1,-63 8-206,-1-1 0,1 1 0,0 0 0,-1-1 0,1 1 0,0 0 0,0-1 0,-1 1 1,1-1-1,-1 1 0,1-1 0,0 1 0,-1-1 0,1 1 0,-1-1 0,1 0 0,-1 1 0,0-1 0,1 0 0,-1 1 0,0-1 0,1 0 0,-1 1 0,0-1 0,0 0 1,0 0-1,1 0 0,-1 0 0,-2-26-5095,2 24 4549,-1-15-2241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30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9152,'-8'0'4128,"11"0"-3584,2 0 1664,4 0-1313,11 0 993,10 6-1120,18-6-32,3 3-448,22-3 0,-1 5-160,-6-5-64,-8 0-32,-10 0-320,-5 0 160,-10-5-3200,1 5 1825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30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158 145 4480,'4'-14'554,"9"-21"897,-4 17 281,0 1-1,17-22 1,-24 37-1513,0 0 199,-1-1 0,1 1-1,0 0 1,0 0 0,-1 1-1,1-1 1,1 0 0,2-2-1,-4 5-333,-1-1 1,0 1-1,0-1 0,0 1 0,0-1 0,0 1 1,0-1-1,1 1 0,-1-1 0,0 1 0,0-1 1,-1 1-1,1-1 0,0 1 0,0-1 1,0 1-1,0-1 0,-1 1 0,-8 30 189,-1-1 0,-2-1 1,-1 0-1,-2-1 0,0 0 0,-2-1 0,-1-1 1,-25 28-1,-9 0-627,15-22-5036,47-36-1245,7 0 3905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31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18 5632,'3'-18'6144,"-3"27"-4096,0 3-1184,-3 18 1087,3 4-1119,-11 9 288,6 4-640,-9-1-288,10 2-128,-7-5-160,6-6 64,-4-2-32,9-6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31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43 7136,'0'0'147,"0"0"1,-1-1-1,1 1 1,0 0 0,0 0-1,0-1 1,0 1-1,0 0 1,0 0-1,0-1 1,0 1 0,0 0-1,0 0 1,0-1-1,0 1 1,0 0-1,0-1 1,0 1 0,0 0-1,0 0 1,0-1-1,0 1 1,0 0-1,0 0 1,0-1 0,0 1-1,0 0 1,1 0-1,-1-1 1,0 1-1,0 0 1,0 0 0,1 0-1,-1-1 1,0 1-1,0 0 1,0 0-1,1 0 1,-1 0 0,0-1-1,0 1 1,1 0-1,-1 0 1,0 0-1,0 0 1,1 0 0,-1 0-1,0 0 1,0 0-1,1 0 1,23-3 1548,-8 2-663,215-24 2950,-175 22-3959,-1 3-1,69 8 1,-71 0-544,-18-3-2697,-31-5 2436,-4 0 656,1 0 0,-1 0 0,0 0 0,0 0-1,1 0 1,-1 0 0,0 0 0,0 0-1,1 0 1,-1 0 0,0 0 0,1 0-1,-1 0 1,0 1 0,0-1 0,1 0-1,-1 0 1,0 0 0,0 0 0,0 0 0,1 0-1,-1 1 1,0-1 0,0 0 0,0 0-1,1 0 1,-1 1 0,0-1 0,0 0-1,0 0 1,0 0 0,0 1 0,1-1 0,-1 0-1,0 0 1,0 1 0,0-1 0,0 0-1,0 1 1,0-1 0,0 0 0,0 0-1,0 1 1,0-1 0,0 0 0,0 0-1,0 1 1,0-1 0,0 0 0,0 0 0,0 1-1,-1-1 1,1 0 0,0 0 0,0 1-1,-1 10-2908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31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9056,'6'-4'4096,"18"4"-3552,-6 0 2016,12 0-1505,18 0 417,0 4-864,14-4-512,-5 3-96,1-3-96,-5 5 32,-16-5-1280,-3 0 736,-9 0-3359,-2 4 2207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36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881 13 3136,'0'-12'19903,"-4"13"-19689,1 2-175,1 1 1,-1-1 0,0 0-1,0-1 1,-1 1 0,1-1-1,-6 4 1,-9 7 165,-13 15 73,1 2-1,-37 47 0,-17 37 130,-11 15-129,77-108-160,-1-1 1,0-1-1,-39 30 0,43-38 3,-1-1 0,-1-1 0,1 0 1,-2-2-1,1 0 0,-31 8 0,35-11-32,0-2 0,0 1 0,-1-2 0,1 0 0,-1-1 0,1 0 0,-1-1 0,1 0 0,-25-6 0,32 5-83,0 0 0,0-1 0,0 1 1,0-1-1,1 0 0,-1-1 0,1 1 0,0-1 0,0 0 0,0 0 0,0-1 0,1 1 0,0-1 0,-6-9 1,7 10-24,1-1 0,-1 1 0,1-1 0,0 0 0,1 0 0,-1 1 0,1-1 1,0 0-1,0 0 0,1 0 0,-1-1 0,1 1 0,0 0 0,1 0 0,-1 0 0,1 0 1,0 0-1,2-7 0,0 5 0,0 0 0,1 0 0,-1 0 0,2 0 0,-1 0 0,1 1 0,0 0 0,7-8 1,3 1-180,30-24 0,-23 23 121,-1 1-1,2 0 1,-1 2 0,2 1-1,-1 1 1,1 1 0,42-9-1,-58 15 98,0 1-1,0 0 0,0 1 0,0 0 1,0 0-1,10 1 0,-13 0 11,0 0 0,-1 1 0,1-1 0,-1 1 0,1-1 0,-1 1 0,1 1 0,-1-1 0,0 1 0,0-1 1,5 6-1,12 13 80,-2 2 1,-1-1-1,29 47 1,-31-43-27,1-1 0,1-1 0,32 33 0,-24-33 31,0 0-1,1-3 0,2 0 1,0-1-1,41 19 1,-51-29-145,24 16 1,-27-16-135,35 17 0,-40-23-532,10 5-1849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41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27 2976,'2'-2'241,"0"-1"1,0 1 0,0 0-1,0 0 1,0 1-1,0-1 1,0 0 0,1 1-1,-1 0 1,1-1-1,-1 1 1,1 0 0,0 0-1,-1 0 1,1 1-1,0-1 1,-1 1-1,1-1 1,0 1 0,0 0-1,4 0 1,3 1 393,0-1 0,-1 2 0,1-1 0,-1 1 0,11 4 0,-11-3-241,0 0 0,0 1-1,0 0 1,0 1 0,-1 0 0,14 11-1,-19-14-275,0 0-1,-1 1 0,1 0 0,-1-1 0,1 1 0,-1 0 0,0 0 0,-1 0 1,1 1-1,0-1 0,-1 0 0,0 1 0,1-1 0,-1 1 0,-1-1 0,1 1 1,0-1-1,-1 1 0,0 0 0,0-1 0,-1 7 0,-1 1 118,0 0-1,-1-1 1,0 1-1,-1-1 1,0 0-1,-1 0 1,0 0-1,0-1 1,-8 11-1,-9 8 254,-36 36 0,55-61-476,-19 19 138,-27 23 0,40-38-100,0-1-1,0 1 0,-1-2 1,0 1-1,0-2 0,-13 6 1,20-9-186,0 0 0,0 0 1,1 0-1,-1-1 0,0 1 0,0-1 1,0 0-1,0 1 0,1-1 1,-1 0-1,0-1 0,0 1 1,0-1-1,0 1 0,0-1 0,1 0 1,-5-1-1,-14-10-1427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42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500 192 1728,'9'-4'211,"-6"3"-129,-1 0 1,1 0 0,0 0-1,0 1 1,0-1 0,4 0-1,0 0-58,3 1 909,-1-2-1,1 0 1,-1 0-1,16-5 1,-23 6-718,-1 0 1,1 0 0,0 0-1,0 0 1,0 0 0,0 0 0,-1 0-1,1 0 1,0-1 0,-1 1-1,1-1 1,-1 1 0,0-1-1,0 0 1,1 1 0,-1-1-1,0 0 1,0 0 0,-1 0-1,1 0 1,0 0 0,0 0-1,-1 0 1,0 0 0,1 0 0,-1 0-1,0 0 1,0 0 0,0-3-1,0 2-23,-1-1-1,0 0 0,0 1 1,0-1-1,0 1 1,0-1-1,-1 1 0,0 0 1,1 0-1,-1-1 1,0 1-1,-1 1 0,1-1 1,-4-4-1,0 2 37,0 0 0,0 1-1,0 0 1,0 0 0,-1 0 0,-12-4-1,2 1 32,-1 2 0,-1 0 0,1 1 0,-36-3 0,36 6-132,-1 0 0,1 2 1,-1 0-1,1 1 0,0 0 0,0 2 0,-29 9 1,36-9-81,0 1 0,0 0 0,1 0 1,0 1-1,0 1 0,0-1 0,1 2 1,0-1-1,0 1 0,1 1 1,0-1-1,-13 20 0,14-17-30,0 1 0,1 0-1,1 0 1,0 0 0,0 1 0,1 0-1,1 0 1,0 0 0,1 0 0,0 0 0,0 16-1,3-2 315,1-1 0,1 0 0,1 0 0,13 44 0,-10-46-132,-2 2 0,-2-1 0,0 1 0,-1-1 0,-1 1 1,-2-1-1,-1 1 0,-8 43 0,3-33-174,-51 196 195,56-226-447,-1 1 1,0-1-1,-7 11 0,-5 3-3895,14-12 2303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42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68 7456,'0'-1'149,"0"0"0,-1 0-1,1 0 1,0 1 0,0-1 0,0 0 0,0 0 0,0 0 0,0 0 0,0 0 0,0 0 0,0 1-1,1-1 1,-1 0 0,0 0 0,1 0 0,-1 0 0,0 1 0,1-1 0,-1 0 0,1 0 0,-1 1-1,1-1 1,-1 0 0,1 1 0,0-1 0,-1 1 0,1-1 0,0 0 0,-1 1 0,1 0 0,0-1-1,0 1 1,0-1 0,-1 1 0,1 0 0,1-1 0,5 0 505,-1-1-1,1 1 1,-1 0-1,9 0 1,-3 0 131,41-6 650,1 3 0,65 2-1,66 3-2820,-133-7-2502,-1-5-5259,-24 7 5297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42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17 7712,'0'-16'3968,"-4"19"-2208,4 6-1056,-19 3 416,5 10-640,-15 8 607,5 0-607,-10 4-352,11-1-128,-7-3 96,10 1-32,3-1-96,2-6 0,-1-6-1791,13-2 959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27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52 319 3328,'-3'-31'2070,"2"11"5630,-6 39-5705,-7 45-1074,3 0 0,3 1 1,0 84-1,9-134-820,0-1 0,1 0 0,1 1 0,0-1 0,1 0 0,1-1 1,0 1-1,0-1 0,1 0 0,1 0 0,0-1 0,1 0 0,1 0 0,0-1 0,0 0 0,1 0 0,0-1 0,1 0 0,18 12 0,-24-18-1,1-1-1,-1 0 1,1 0-1,0 0 1,0-1-1,0 0 1,0 0-1,1-1 1,-1 1-1,0-1 1,1-1-1,-1 1 1,1-1-1,-1 0 1,1 0-1,-1-1 1,0 0-1,1 0 1,-1-1-1,0 0 1,0 0-1,0 0 1,0-1-1,0 1 1,0-1-1,-1-1 1,1 1-1,6-7 1,6-6 30,-1-2 0,-1 0 0,-1-1 1,0 0-1,-1-1 0,16-33 1,-17 24-78,-1 0 1,-1 0 0,-2-1-1,9-44 1,-15 57-34,30-168 252,-18-19-214,-15 192-172,0 0 0,-1-1 0,-1 1 0,-4-15 0,-4 4-1142,2 3-3499,5 16 1672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43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0 8384,'-10'7'3808,"-18"23"-3328,3-12 1792,11 3-1344,-24 4 415,5 5-799,-12 0 0,17 1-288,-6 2-96,11-6-96,-7-2-64,16-1 32,0-2-3199,5-1 1727,9-3-4864,5-1 3552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43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84 5408,'0'0'2410,"-7"4"577,-1 3-2072,0-1 1,1 2-1,-1-1 0,1 1 0,1 0 1,-7 11-1,10-15-809,1 0 1,0 0 0,1 0-1,-1 0 1,1 0-1,-1 0 1,1 0-1,0 0 1,1 1 0,-1-1-1,1 0 1,0 0-1,0 1 1,0-1-1,0 0 1,1 1 0,0-1-1,2 7 1,0-3-34,1-1 1,-1 0-1,2 0 1,-1-1-1,1 1 1,0-1-1,0 0 1,0 0-1,1-1 1,0 0-1,0 0 1,1 0-1,-1-1 1,1 1-1,0-2 1,0 1-1,14 4 1,-10-4-1,0 0 1,0-1 0,1-1 0,-1 0-1,1-1 1,-1 0 0,1 0 0,0-1-1,0-1 1,-1 0 0,18-4 0,-20 3 14,1-1 1,0 0-1,-1-1 1,0 0-1,0 0 1,0-1-1,0 0 1,-1-1-1,0 1 1,0-2 0,0 1-1,-1-1 1,0-1-1,7-8 1,-5 5 27,-1-1 0,0-1 0,9-19 1,-15 27-90,0 0 1,0-1 0,0 1 0,-1-1 0,0 0 0,0 0 0,-1 1 0,1-1 0,-1 0 0,-1 0 0,0-10 0,0 11-74,0 0 1,0 1 0,-1-1-1,1 0 1,-1 1 0,0-1-1,0 1 1,0-1 0,-1 1-1,1 0 1,-1 0 0,0 0-1,0 1 1,-1-1 0,1 1-1,-1-1 1,-6-3 0,-2 0-290,0 2 0,0 0 0,-1 0 0,0 1 0,0 1 0,-17-3 0,10 3-4076,-34 0-1,39 5 1687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43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522 12 7040,'-68'-10'2282,"66"9"-2239,1 1 0,-1 0-1,1 0 1,0 0 0,-1 0-1,1 0 1,-1 0 0,1 0-1,-1 0 1,1 0 0,-1 1-1,1-1 1,0 1 0,-1-1-1,1 1 1,0 0 0,-1-1-1,1 1 1,0 0 0,-3 2-1,-15 7 120,-7 4 566,1 1 1,-39 29-1,36-18 351,0 1 0,2 1 0,0 2 0,3 0 0,-23 38 0,30-43-837,2 2 0,1 0 0,1 0 0,1 1 0,1 0 0,-10 56-1,14-44-166,1 1-1,2 0 0,2 0 0,6 56 0,-3-75-30,2 1 0,0 0 0,9 24 0,-9-34-362,2 1 1,-1-1-1,2 0 0,0-1 1,0 1-1,10 11 0,-13-20-6,-1 1 0,1-1 0,0-1 0,1 1 0,-1-1 0,1 1 0,-1-1 0,1-1 0,0 1-1,0-1 1,0 1 0,10 1 0,26 9-1398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44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16 5632,'7'-13'1834,"-7"13"-1823,0 0 0,0 0 0,0 0 0,0-1 0,0 1 0,0 0 0,0 0 0,0 0 0,0 0 0,0 0-1,0 0 1,1 0 0,-1 0 0,0 0 0,0 0 0,0-1 0,0 1 0,0 0 0,0 0 0,0 0 0,0 0 0,0 0-1,0 0 1,1 0 0,-1 0 0,0 0 0,0 0 0,0 0 0,0 0 0,0 0 0,0 0 0,0 0 0,0 0-1,1 0 1,-1 0 0,0 0 0,0 0 0,0 0 0,0 0 0,0 0 0,0 0 0,0 0 0,0 0 0,1 0-1,-1 0 1,0 0 0,0 0 0,0 0 0,0 0 0,0 1 0,0-1 0,0 0 0,0 0 0,0 0 0,0 0 0,0 0-1,0 0 1,1 0 0,-1 0 0,0 0 0,0 1 0,0-1 0,0 0 0,0 0 0,6 6 627,1 1 0,-1 0 0,0 1 0,-1-1 0,1 1 1,5 12-1,24 57 2393,-14-22-887,16 70 0,-32-105-1736,-2-1 0,0 1 1,-1 0-1,-1 0 0,-3 33 0,-3-10 181,-15 62 0,-2-15-365,-4-1 0,-61 142 0,67-191-212,-10 25-1517,15-22-2592,15-42 3798,0-1 0,-1 1 0,1-1 0,0 1 0,0 0 0,0-1 0,0 1 0,0 0 1,0-1-1,0 1 0,0 0 0,0-1 0,0 1 0,0 0 0,1 0 0,6 8-2965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44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11040,'20'4'8074,"21"9"-5612,8 3-2380,-11-7-269,57 7-1,-35-13-9479,-51-3 6915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44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8064,'0'-9'3648,"14"13"-3168,-4-4 1568,5 0-1216,9 0 1855,-1 5-1535,6-5 64,4 3-736,1-3-96,0 0-224,-1 0-384,-4 0 128,4 0-2176,-4 0 1248,4-3-4479,-3 3 3071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45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388 13 7232,'9'-11'2314,"-9"11"-2292,0 0-1,0 0 0,0 0 1,0 0-1,0 0 0,0 0 1,0 0-1,0-1 0,0 1 1,1 0-1,-1 0 0,0 0 1,0 0-1,0 0 0,0 0 1,0 0-1,0 0 0,0 0 1,0 0-1,0 0 0,1 0 1,-1 0-1,0 0 0,0 0 1,0 0-1,0 0 0,0 0 1,0 0-1,1 0 0,-1 0 1,0 0-1,0 0 0,0 0 1,0 0-1,0 0 0,0 0 1,0 0-1,0 0 0,1 0 1,-1 0-1,0 0 0,0 0 1,4 2 697,0-1 90,0 0-1,0 1 1,-1-1 0,1 1 0,-1 0 0,0 0-1,7 5 1,-9-6-690,-1 0 0,1 1 0,0-1 0,0 0 0,0 1 0,-1-1 0,1 0 0,-1 1 0,1-1 0,-1 1 1,0-1-1,1 1 0,-1-1 0,0 1 0,0-1 0,0 1 0,0-1 0,0 1 0,0-1 0,-1 1 0,1-1 0,0 0 0,-1 1 0,1-1 0,-1 1 0,0-1 0,-1 3 0,-7 12 516,0-1-1,-21 26 1,-3 4 229,-9 25-259,-53 76-155,84-131-431,-1-1 1,-1 0-1,0 0 0,-1-2 0,0 0 0,-32 21 0,42-30 48,-1-1 1,1 0-1,-1 0 0,0 0 0,0 0 1,0-1-1,0 1 0,-9 0 0,12-2-80,0 0-1,0 0 0,0 0 0,1-1 0,-1 1 1,0 0-1,0-1 0,1 0 0,-1 1 1,0-1-1,1 0 0,-1 0 0,1 0 1,-1 0-1,1 0 0,-1 0 0,1 0 0,0 0 1,-1-1-1,1 1 0,0 0 0,0-1 1,0 1-1,0-1 0,0 1 0,1-1 1,-1 0-1,0 1 0,0-4 0,-1-2-22,1-1-1,-1 0 0,2 1 1,-1-1-1,1 0 0,0 1 1,0-1-1,1 1 0,0-1 1,1 0-1,0 1 0,3-9 1,2-4-27,1 0 1,0 1 0,16-25 0,-23 42 56,0 0 0,0 0 0,0 0 0,1 0 0,-1 1 1,1-1-1,0 0 0,0 1 0,-1-1 0,1 1 0,0-1 0,0 1 0,0 0 0,0 0 0,1 0 1,-1 0-1,2-1 0,-1 2 54,-1 0 0,0 0 0,0 0 0,1 0 0,-1 0 0,0 0 0,0 1 0,0-1 0,1 1-1,-1 0 1,0-1 0,0 1 0,0 0 0,0 0 0,0 0 0,0 1 0,0-1 0,2 3 0,10 9 264,0 1 1,-1 0-1,18 26 0,-7-9 93,148 153 103,-92-104-1240,-75-75-32,1 1 0,-2-1 1,1 1-1,-1 1 1,7 10-1,-1 1-1748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5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4160,'4'-7'23356,"3"7"-25891,179-15 3022,-51 1-366,-48 8-54,250-4 346,-187 11 99,-139 2 826,-7-2-4112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3:51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16 105 6048,'-16'1'13315,"28"-3"-9905,228-51 579,112 5-4245,-336 46-691,1 1 1,26 3-1,-30 0-2230,24 6-1,2 4-789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4:0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89 2976,'18'-29'2678,"-12"20"-901,-1 0 0,1 1 0,10-12 0,-5 7 5834,-12 25-7213,-1 0-1,1 0 1,-7 19 0,0 0-155,0 8-25,-10 49 509,-31 90-1,40-151-594,-1-1-1,-2 0 0,-1-1 0,-1 0 0,-1-1 0,-1 0 0,-29 33 0,24-34 77,-2 0 0,0-1 0,-34 24 0,53-43-183,-1 0 1,1 0-1,-1-1 0,1 1 1,-1-1-1,0-1 0,0 1 0,0-1 1,0 0-1,0 0 0,0 0 1,-1 0-1,1-1 0,0 0 0,0 0 1,0-1-1,-1 1 0,1-1 1,0 0-1,0-1 0,0 1 0,0-1 1,0 0-1,1 0 0,-1 0 1,-4-4-1,2 2-61,1 0 0,-1-1 1,1 0-1,0 0 0,1 0 0,-1-1 1,1 0-1,0 0 0,-6-10 1,8 12 16,1 0 0,0 0 0,1 0 0,-1 0 1,1-1-1,-1 1 0,1 0 0,1-1 0,-1 1 0,1-1 1,-1 1-1,1-1 0,0 1 0,1-1 0,-1 1 1,1-1-1,0 1 0,2-7 0,2-1-7,1 1 0,0 0 0,0 0-1,1 0 1,1 0 0,0 1 0,0 1 0,1-1-1,0 2 1,1-1 0,-1 1 0,2 0 0,-1 1-1,1 0 1,0 1 0,1 0 0,-1 1 0,1 0-1,0 1 1,1 0 0,-1 1 0,20-2 0,-23 5 88,-1 0 1,1 1 0,0 0 0,0 0 0,-1 1 0,1 0 0,-1 1 0,1 0 0,-1 0 0,0 1 0,0 0-1,-1 0 1,1 1 0,-1 0 0,0 0 0,9 9 0,7 8 130,-1 1-1,-2 1 1,20 30 0,-18-26-68,38 41 0,-54-65-1191,19-23-15771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28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30 5632,'-6'-3'8786,"5"3"-8626,-2 14 1775,3 22-1649,2 1 818,-2-25-873,0-1 0,1 0 1,3 14-1,-3-22-173,0 1-1,0-1 1,0 0 0,0 0 0,1 0 0,-1 0 0,1 0 0,0-1 0,0 1 0,0 0 0,0-1-1,0 1 1,1-1 0,-1 0 0,4 3 0,-3-3 28,-1-1 0,0 1 0,0-1 0,1 0 0,-1 1 1,1-1-1,-1 0 0,1 0 0,-1 0 0,1-1 0,0 1 0,-1-1 0,1 0 0,0 1 0,0-1 0,-1 0 0,1 0 0,0-1 0,0 1 1,-1-1-1,1 1 0,0-1 0,-1 0 0,1 0 0,-1 0 0,1 0 0,-1 0 0,0-1 0,1 1 0,-1-1 0,0 0 0,0 1 1,0-1-1,0 0 0,0 0 0,0 0 0,-1-1 0,1 1 0,-1 0 0,0-1 0,1 1 0,0-3 0,0-1-12,0 1 0,0 0 0,0-1-1,-1 1 1,0-1 0,0 1 0,0-1-1,-1 0 1,1 1 0,-1-1 0,-1 0 0,1 0-1,-1 1 1,0-1 0,-1 1 0,1-1-1,-4-6 1,3 6-113,-1 0 1,-1 0-1,1 1 0,-1-1 0,0 1 1,0 0-1,-1 0 0,0 0 0,1 1 1,-1 0-1,-1 0 0,1 0 0,-1 0 1,-9-4-1,10 6-178,1 0 0,-1 1-1,1 0 1,-1 0 0,0 0 0,0 0 0,1 1 0,-1-1-1,0 1 1,-5 1 0,8-1 11,1 0-1,-1 0 1,1 0 0,-1 1-1,1-1 1,-1 0 0,1 1-1,0-1 1,-1 1 0,1 0-1,-1-1 1,1 1 0,0 0-1,0 0 1,0 0 0,-1 0-1,1 0 1,0 0 0,0 0-1,0 0 1,0 0 0,1 1-1,-1-1 1,0 0 0,0 1-1,1-1 1,-1 0 0,1 1-1,-1-1 1,1 1 0,0-1 0,-1 1-1,1-1 1,0 3 0,4 25-4706,4 9 1568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4:02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177 866 4576,'-9'2'524,"7"-2"-408,1 0 0,-1 1 0,0-1 0,0 1 0,0-1 0,1 1 0,-1 0 0,0 0 0,1-1 0,-1 1 0,1 0 0,-3 2 0,-65 39 5278,15-10-1460,45-23-3006,8-9-779,1 1-1,-1 0 0,1-1 0,-1 1 1,1-1-1,-1 1 0,0 0 1,1-1-1,-1 0 0,0 1 0,1-1 1,-1 1-1,0-1 0,0 0 0,0 1 1,1-2-47,-1 0-1,1 0 1,0-1 0,0 1 0,0 0-1,1 0 1,-1 0 0,0 0 0,0 0-1,1 0 1,-1 0 0,0 0 0,1 0 0,-1 0-1,2-2 1,-1 1 56,11-27 372,1 0-1,33-51 0,49-48-138,48-26 52,-113 123-274,-2-1-1,39-58 1,-27 26 215,40-89 0,-69 130-326,1 0-1,1 0 1,2 1 0,32-38-1,-47 59-61,0 1 0,1-1 0,-1 1-1,1-1 1,-1 1 0,1 0 0,-1-1 0,1 1-1,-1-1 1,1 1 0,0 0 0,-1 0 0,1-1-1,-1 1 1,1 0 0,0 0 0,-1 0 0,1 0-1,0-1 1,-1 1 0,1 0 0,0 0 0,0 0-1,0 1 7,-1-1-1,1 1 0,0-1 0,-1 0 0,1 1 0,-1-1 0,1 1 0,-1-1 0,1 1 0,-1-1 0,0 1 0,1 0 0,-1-1 0,0 1 0,1-1 0,-1 1 0,0 0 1,1 0-1,0 4 28,0 0-1,0 0 1,0 0 0,-1 10 0,-2 13-24,-1 1 0,-1 0-1,-17 53 1,14-56-8,-21 67 25,-4 17 15,27-91 6,-5 12 54,10-30-86,0 0-1,-1 0 1,1 0-1,0 0 1,0 0 0,0 0-1,0 0 1,0 0-1,0 0 1,0 0 0,0 1-1,0-1 1,0 0-1,1 0 1,-1 0-1,0 0 1,1 0 0,0 2-1,5-5 268,66-32 242,52-27-422,-77 33-50,-2-1 0,54-47 0,-66 47 118,-1-3 1,-1 0-1,-2-2 0,-2-1 0,35-56 0,-62 90-161,11-15 43,-11 16-49,0 0 1,1-1 0,-1 1-1,0 0 1,0 0 0,0 0 0,0 0-1,0 0 1,0 0 0,0 0-1,1-1 1,-1 1 0,0 0 0,0 0-1,0 0 1,0 0 0,1 0-1,-1 0 1,0 0 0,0 0 0,0 0-1,0 0 1,0 0 0,1 0-1,-1 0 1,0 0 0,0 0 0,0 0-1,0 0 1,1 0 0,-1 0-1,0 0 1,0 0 0,0 0 0,1 1-1,1 11-30,-3 8 110,-1 1 1,-1-1-1,0 1 0,-8 23 1,-32 81 443,22-65-275,10-27-26,-12 61 0,20-74-184,1-1 0,0 1 0,2-1 1,3 33-1,0-28 26,1 0 0,0 0 0,2 0 0,1-1 0,1 0 0,1 0 0,1-1 0,0 0 0,20 28 0,-24-42-64,1 0 1,0 0-1,0 0 1,1-1-1,0 0 1,13 9-1,-15-13-143,-1 1 0,1-1 0,1 0 0,-1 0 0,0-1 0,1 0 0,-1 0 1,1 0-1,0-1 0,-1 0 0,9 0 0,-6-1-1102,1-1 0,-1 0-1,0 0 1,16-5 0,-16 3-1120,0 0-1,12-7 1,12-7-2211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3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3 857 4896,'-1'0'95,"1"0"0,0-1 0,0 1 0,0 0 0,-1 0 0,1 0 1,0-1-1,0 1 0,0 0 0,0 0 0,0-1 0,0 1 0,-1 0 0,1-1 0,0 1 0,0 0 0,0 0 1,0-1-1,0 1 0,0 0 0,0-1 0,0 1 0,0 0 0,0 0 0,0-1 0,0 1 0,1 0 1,-1-1-1,0 1 0,8-1 4312,6 1-2350,58-13 849,-3-8-1898,-49 13-758,1 1 0,0 1 0,1 1-1,-1 1 1,34-2 0,-54 6-218,0 0-1,0 0 1,0 1-1,0-1 1,1 0-1,-1 0 1,0 0-1,0 1 1,0-1 0,0 1-1,0-1 1,0 1-1,0-1 1,0 1-1,0 0 1,0-1-1,0 1 1,0 0-1,0 0 1,0 0 0,-1 0-1,1-1 1,0 1-1,-1 0 1,1 0-1,-1 0 1,1 1-1,-1-1 1,1 1-1,1 4 59,-1 0-1,0 0 0,0 0 0,-1 11 0,0-5 18,2 273 782,-3-151-466,36 490 1102,-25-564-1281,3 0-1,21 61 1,-1-5-52,10 72 272,-39-158-338,-4-25-89,1 0-1,-1 0 0,1 0 0,0 0 0,0 0 0,1 0 0,2 5 1,-4-9 645,3-8-177,4-10-444,-1-30 45,7-42 124,116-548-257,-70 390 102,-3-28-44,-42 206-19,28-138-152,-27 149 82,34-84-1,-17 52-114,24-104 0,-20 61 87,-22 74 68,11-86-1,-24 125-87,-1-28 0,0 18-829,5 35 886,0 0 0,1 0 1,-1 0-1,1-1 0,10 6 0,-3-4 68,1-2 0,0 1 0,0-1 1,0-1-1,17 1 0,8 3 26,-1-1 78,1-2 0,0-2 0,61-4 0,-62 1-108,404 0 303,-204 3 4,-108-3-195,508 6 146,-353 7-142,99 2 303,-311-18-355,-44 2-126,51 2-1,-66 0-297,-7 0-525,-27 7-14123,1 4 10583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3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3648,'6'-15'1714,"-5"14"-1578,-1 0 0,1 0 1,-1 0-1,1-1 1,-1 1-1,1 0 0,-1 0 1,1 0-1,0 0 1,1-1-1,9-3 3674,-10 5-3659,-1-1 1,1 1 0,0 0 0,-1 0-1,1-1 1,0 1 0,-1 0-1,1 0 1,-1 0 0,1 0 0,0 0-1,0 0 1,-1 0 0,1 0-1,-1 0 1,1 0 0,0 1 0,-1-1-1,1 0 1,0 0 0,-1 1 0,1-1-1,-1 0 1,1 1 0,0-1-1,0 2 160,-1-1 0,1 1 1,-1-1-1,0 0 0,0 1 0,0-1 0,1 1 0,-1-1 0,0 1 0,-1 1 0,1 7-115,-1 96 1613,7 191 409,-3-272-2117,0-2 1,2 1 0,10 30 0,-12-43-6,1-1 1,1 1-1,-1-1 0,2 0 1,0 0-1,0-1 0,0 0 1,1 0-1,11 11 0,-13-16-11,1 0 0,-1-1-1,0 1 1,1-1 0,0 0-1,0 0 1,0-1 0,0 1-1,0-1 1,1-1-1,-1 1 1,1-1 0,-1 0-1,13-1 1,-4 0 13,0-1-1,0-1 1,0 0 0,0-1 0,18-7-1,-21 6-41,1-1 0,-1 0-1,0-1 1,0-1 0,-1 0-1,1-1 1,-2 0 0,1 0 0,-1-1-1,0 0 1,10-14 0,-7 6 20,-1 0 0,-1-1 0,0 0-1,-1-1 1,-1 0 0,10-32 0,2-13 140,21-111 0,-41 157-213,0 1-1,-1-1 1,0 1 0,-4-22-1,1 16 1,-10-77-2123,5 53-3797,7 36 1805,3 4 1286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3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5056,'-12'-7'1642,"26"10"5765,20-4-6170,-16 1-132,7 0 85,33 4 0,-50-3-976,1 1 1,-1 0-1,0 0 1,1 1 0,-1 0-1,-1 0 1,14 8-1,-19-10-154,-1 0-1,1 1 1,-1-1 0,1 0-1,-1 1 1,1-1-1,-1 1 1,0-1-1,0 1 1,0 0-1,0 0 1,0-1-1,0 1 1,-1 0-1,1 0 1,0 0-1,-1 0 1,1 0 0,-1 0-1,0 0 1,0 0-1,0 0 1,0 0-1,0 0 1,0 0-1,-1 0 1,1 0-1,0 0 1,-1 0-1,0 0 1,1-1-1,-1 1 1,0 0 0,0 0-1,0 0 1,0-1-1,0 1 1,-1-1-1,1 1 1,0-1-1,-1 1 1,-2 1-1,-12 10 30,0-1-1,0 0 1,-1-1-1,-29 13 1,37-21-84,-25 13-7,33-16 3,0 0 0,0 1 0,1-1-1,-1 1 1,0-1 0,0 1 0,1-1-1,-1 1 1,0-1 0,0 1-1,1 0 1,-1-1 0,1 1 0,-1 0-1,1 0 1,-1-1 0,1 1 0,-1 0-1,1 0 1,0 0 0,0 0-1,-1 0 1,1-1 0,0 1 0,0 0-1,0 0 1,0 0 0,0 0-1,0 0 1,0 0 0,0 1 0,2 0 17,0 0 0,0 0 1,0 0-1,0 0 1,0-1-1,0 1 0,0-1 1,1 1-1,-1-1 0,0 0 1,1 0-1,0 0 1,-1 0-1,6 1 0,1 1 48,94 28 937,-50-16 570,-38-8-529,-15-7-1022,1 0 0,-1 1 0,0-1 0,0 0 0,0 0 0,0 1 0,0-1 0,0 0 0,1 1-1,-1-1 1,0 0 0,0 1 0,0-1 0,0 0 0,0 0 0,0 1 0,0-1 0,0 0 0,0 1 0,0-1-1,-1 0 1,1 1 0,0-1 0,0 0 0,0 0 0,0 1 0,0-1 0,0 0 0,-1 0 0,1 1-1,0-1 1,0 0 0,0 0 0,-1 1 0,1-1 0,0 0 0,0 0 0,-1 0 0,1 0 0,0 1-1,0-1 1,-1 0 0,1 0 0,0 0 0,-1 0 0,1 0 0,-1 0 0,-8 5 43,-1 0 0,1-1 0,-1 0 1,-13 3-1,-6 2-162,8-1-197,4-2-1991,-29 14 1,41-17 1597,0 0 1,0 0-1,1 0 1,-1 1 0,1 0-1,0 0 1,0 0-1,0 0 1,-6 10-1,6-6-1264,-1 1-1,-5 15 0,-5 26-1984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4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6 406 4480,'-2'-3'639,"1"-1"0,0 0 0,1 0 1,-1 0-1,1 0 0,0 0 0,0 0 0,0 0 0,1 0 1,-1 0-1,1 0 0,0 0 0,0 0 0,0 0 1,3-6-1,-1 5-174,0 0-1,0 1 1,1 0 0,-1-1 0,1 1 0,0 0 0,0 1 0,0-1 0,1 1-1,5-4 1,7-2 113,1 1-1,0 0 0,0 1 1,0 1-1,25-4 1,330-55 2035,-292 54-2229,366-40 703,-322 40-926,435-38 500,-445 39-559,294-21 9,-347 28-72,102-2-376,-163 5 174,0 0 1,0 0-1,-1 0 1,1 0-1,0 0 1,-1 0-1,1 0 1,0 0-1,0 0 0,-1 0 1,1-1-1,0 1 1,0 0-1,-1 0 1,1-1-1,-1 1 1,2-1-1,-3 1-63,0-1 0,1 1 0,-1 0-1,0 0 1,1 0 0,-1-1 0,0 1 0,0 0-1,1 0 1,-1 0 0,0 0 0,1 0 0,-1 0-1,0 1 1,0-1 0,1 0 0,-2 1 0,-20 0-3076,-1-1 1111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42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35 4064,'-6'-3'2875,"12"1"1967,8-2-3201,0 0 1,17-3-1,62-3 1387,-83 9-2719,-1 0-118,6 0 331,0 0 0,0 0 1,0 2-1,21 2 1,-33-2-381,1 0 1,0 0 0,0 0 0,0 0-1,-1 1 1,1-1 0,-1 1-1,1 0 1,-1 0 0,1 1 0,-1-1-1,0 1 1,0-1 0,0 1-1,-1 0 1,1 0 0,-1 0 0,1 0-1,-1 1 1,0-1 0,0 1-1,1 3 1,2 10 7,-1-1 0,0 1-1,1 30 1,-2-26-130,4 30-25,22 80 1,-4-58-3262,-23-70 2196,-2 0 567,1-1-1,0 0 1,0 0-1,0 0 1,0 0-1,0-1 1,0 1 0,1 0-1,2 2 1,6 2-4347,3-2 1613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4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802 3 4384,'-4'-3'9641,"-10"8"-7632,8-2-913,-20 9 808,-58 25 923,12-8-1057,-132 76 1,133-58-1611,2 3 0,-89 85 0,140-118-1728,0 0 0,-22 30 0,23-17-1051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5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585 105 2912,'11'-26'6378,"-10"24"-6127,-1 0-1,1 0 0,-1 0 1,1 0-1,-1 0 1,0 0-1,0 0 0,0 0 1,0 0-1,0 0 0,0 0 1,0 0-1,-1 0 0,1 0 1,-1 1-1,1-1 1,-1 0-1,0 0 0,0 0 1,0 0-1,0 1 0,0-1 1,0 0-1,0 1 0,-1-1 1,1 1-1,0-1 1,-1 1-1,1 0 0,-1 0 1,0-1-1,1 1 0,-4-1 1,0-1-94,-1 1 0,1-1 1,-1 1-1,0 0 0,0 0 0,0 1 1,0-1-1,0 1 0,-10 0 0,-15 3 69,-1 2 0,1 1 0,0 1 0,0 2-1,-32 12 1,54-17-218,0 0-1,0 0 1,0 1-1,0 1 1,1-1-1,-1 1 1,1 1-1,0-1 1,1 2 0,0-1-1,0 1 1,0 0-1,1 0 1,-1 0-1,2 1 1,-1 0-1,1 1 1,1-1 0,-1 1-1,2 0 1,-1 0-1,1 0 1,-3 14-1,2 1 169,1 0-1,1 1 0,1-1 0,1 0 1,1 1-1,9 45 0,-3-41 74,0-1 1,18 41-1,6 22 644,-28-78-777,0-1 1,-1 1 0,0-1 0,-2 1-1,0 19 1,-2-4 51,-2-2 0,-12 43-1,-23 52 113,16-55-172,-1 6-889,-48 99-1,57-144-3692,10-21 1267,1-11-503,2-1 862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5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65 7392,'-3'-4'770,"-1"-2"751,4 6-1446,0 0-1,0 0 1,0 0 0,0 0-1,0-1 1,0 1-1,0 0 1,0 0 0,0 0-1,0 0 1,0 0-1,0 0 1,0 0 0,0 0-1,1-2 971,-1 2-971,0 0 1,0 0-1,0 0 1,0 0 0,0 0-1,0 0 1,1 0-1,-1 0 1,0 0 0,0 0-1,0 0 1,0 0-1,0 0 1,0 0 0,0 0-1,0 0 1,1 0-1,-1 0 1,0 0 0,0 0-1,0 0 1,0 0-1,0 0 1,0 0 0,5-4 3610,0 2-3232,1 1 0,-1 0 0,0 0 0,1 1 0,-1 0 0,8 0 0,8 0 29,81-9 468,22 0-801,25 2-1237,-50-6-4997,-64 9 3653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50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73 4736,'28'-54'2778,"-27"53"-2376,0-1-1,0 1 0,1-1 0,-1 1 1,0 0-1,1-1 0,-1 1 0,1 0 1,0 0-1,-1 0 0,1 0 0,0 1 1,-1-1-1,1 0 0,0 1 0,3-1 1,-5 1-292,0 0 1,0 1-1,0-1 0,1 0 1,-1 1-1,0-1 1,0 0-1,0 1 1,0-1-1,0 0 1,0 1-1,0-1 1,0 0-1,0 1 1,0-1-1,0 1 1,0-1-1,0 0 1,0 1-1,0-1 1,0 0-1,0 1 0,0-1 1,-1 0-1,1 1 1,0-1-1,0 1 1,-24 62 3357,15-39-3075,0 0 0,-1-1 0,-20 33 0,-84 113-1199,112-165-275,-7 9-515,9-13 1448,0 0 1,0 1-1,0-1 0,0 0 1,-1 0-1,1 1 0,0-1 1,0 0-1,0 0 1,0 1-1,0-1 0,0 0 1,0 0-1,0 1 0,0-1 1,0 0-1,0 0 0,0 1 1,0-1-1,0 0 1,0 1-1,0-1 0,0 0 1,0 0-1,0 1 0,0-1 1,1 0-1,-1 0 1,0 1-1,0-1 0,0 0 1,0 0-1,0 0 0,1 1 1,-1-1-1,0 0 0,0 0 1,1 0-1,-1 0 1,0 1-1,10 3-2417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29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3488,'4'-2'17399,"-2"4"-17652,-1-2 546,10-1-123,-1-1 0,1 0-1,-1 0 1,1-1-1,-1-1 1,19-8 0,21-7 13,-13 9 96,-1 1 0,69-6 0,-30 8 452,-75 7-725,1 0 1,-1 0-1,1 0 0,-1 0 1,1 0-1,-1 0 1,0 0-1,1-1 0,-1 1 1,1 0-1,-1 0 1,0 0-1,1 0 0,-1 0 1,1-1-1,-1 1 0,0 0 1,1 0-1,-1-1 1,0 1-1,1 0 0,-1-1 1,0 1-1,1 0 1,-1-1-1,0 1 0,1-1 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51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13 6880,'-3'-12'3136,"-3"17"-2720,1-1 2240,0 5-1536,-13 12 1791,4 4-1663,-11 14 576,11 0-1088,-11 7-352,7-4-224,-1 1 0,5-1-96,-2-3-160,7-5 32,0 0-2496,4 1 1376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51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24 7136,'-1'-3'653,"0"1"-295,0 0 1,-1 0 0,1 0 0,0 0-1,-1 0 1,1 0 0,-3-1 0,4 2-217,-1 1 0,0-1 0,0 1 0,1 0 0,-1-1 0,0 1 0,0 0 0,1 0 1,-1 0-1,0-1 0,0 1 0,0 0 0,1 0 0,-1 0 0,0 0 0,0 0 0,0 1 1,1-1-1,-1 0 0,0 0 0,0 0 0,1 1 0,-1-1 0,0 0 0,0 1 0,0 0 1,-83 48 4297,39-21-3575,2 3-1,-54 48 1,89-71-743,1 0 0,-1 0 0,1 1 0,1 0 0,0 0-1,-9 17 1,14-23-82,0 0 0,0 0 0,0 0 0,0 0 0,0 1 0,1-1 0,0 0 0,-1 0-1,1 1 1,0-1 0,1 0 0,-1 1 0,1-1 0,-1 0 0,1 0 0,0 0 0,0 1 0,0-1 0,1 0-1,-1 0 1,1-1 0,-1 1 0,5 5 0,0 0 61,1-1 0,1 1 0,-1-1 0,1-1-1,0 1 1,12 6 0,-1-2 30,0 0 0,1-2 0,0 0 0,0-1 0,1-1 0,24 5 0,-29-9-9,1 0 0,-1-1 1,1-1-1,-1-1 0,1 0 0,0-1 0,-1-1 0,27-6 0,-26 3 40,1-1 0,-1 0 0,0-1 0,-1-1 0,22-13 0,-31 16-116,-1 1 0,1-1 0,-1 0 1,-1 0-1,1 0 0,-1-1 0,0 0 0,0 0 0,0-1 0,-1 1 1,0-1-1,0 0 0,-1 0 0,4-12 0,-5 12-78,-1 0-1,-1 0 1,1 1-1,-1-1 1,0 0 0,0 0-1,-1 0 1,0 0-1,0 1 1,-1-1-1,0 0 1,0 1 0,-1-1-1,1 1 1,-1 0-1,-7-11 1,6 12-73,0-1-1,0 0 1,-1 1 0,1 0-1,-1 0 1,0 0 0,-1 1-1,1 0 1,-1 0 0,0 0 0,0 0-1,0 1 1,0 0 0,-1 1-1,1-1 1,-13-2 0,-5 3-687,0 1 0,-1 0 0,1 2 0,0 1 0,-37 8 0,34-2-803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51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612 27 7040,'-25'-22'2282,"24"22"-2253,1-1 0,0 1 0,0 0 0,0 0 0,0-1 0,-1 1 0,1 0 0,0 0 0,0-1-1,-1 1 1,1 0 0,0 0 0,0 0 0,-1 0 0,1-1 0,0 1 0,-1 0 0,1 0 0,0 0-1,-1 0 1,1 0 0,0 0 0,-1 0 0,1 0 0,0 0 0,0 0 0,-1 0 0,1 0 0,0 0-1,-1 0 1,-69 10 3849,68-10-3801,-18 4 530,1 1 0,-1 1 1,-26 12-1,25-8-375,1 1 1,0 2-1,1 0 0,1 0 0,0 2 1,1 1-1,0 0 0,2 1 0,0 0 1,-14 22-1,4 1 73,1 2 0,2 1-1,2 1 1,3 1 0,-16 56 0,19-46-228,1 1 1,4 0-1,2 1 0,2 0 1,3 0-1,2 0 0,12 90 1,-8-122-424,1 1 0,2-1 0,15 41 0,-17-55-184,0 0 0,0-1-1,1 0 1,0 0 0,1 0 0,0-1 0,1 0-1,0 0 1,0-1 0,14 10 0,25 12-1763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2:52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4480,'5'-14'1445,"-5"13"-1434,0 1-1,0 0 0,0 0 1,0 0-1,0 0 0,0 0 1,0-1-1,0 1 0,0 0 1,0 0-1,1 0 1,-1 0-1,0 0 0,0 0 1,0 0-1,0-1 0,0 1 1,0 0-1,0 0 1,1 0-1,-1 0 0,0 0 1,0 0-1,0 0 0,0 0 1,0 0-1,1 0 1,-1 0-1,0 0 0,0 0 1,0 0-1,0 0 0,1 0 1,-1 0-1,0 0 0,0 0 1,0 0-1,0 0 1,0 0-1,1 0 0,-1 0 1,0 0-1,0 0 0,0 0 1,0 0-1,0 0 1,1 0-1,-1 0 0,0 1 1,0-1-1,0 0 0,0 0 1,0 0-1,20 5 1068,-1 1 0,0 1 0,0 1 0,-1 0 0,0 2 1,33 22-1,-30-14-218,0 1 0,-2 2 1,0 0-1,17 26 1,56 100 2042,-74-114-2146,-1 0 0,-2 1 1,-1 0-1,11 44 1,-21-62-596,-1 0 1,-1 0 0,0 1 0,-1-1 0,0 1 0,-2 0-1,0-1 1,-1 1 0,0-1 0,-1 0 0,-1 0 0,-7 17 0,-11 16-86,-2 0 0,-2-2 1,-40 55-1,-54 54-1244,36-60-4930,52-56 2966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4:20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3968,'0'-6'11461,"1"7"-11404,-1 0 0,1-1-1,-1 1 1,1-1 0,-1 1 0,1-1 0,0 1-1,-1-1 1,1 1 0,-1-1 0,1 1 0,0-1 0,0 0-1,-1 1 1,1-1 0,0 0 0,0 1 0,15 4 233,-16-5-291,49 4-42,-32 0 108,-3-1 100,0 1 0,26 10 0,-39-13-151,1 0-1,0 0 0,-1 0 1,1 1-1,0-1 0,-1 0 1,0 1-1,1-1 1,-1 1-1,0-1 0,0 1 1,1-1-1,-1 1 0,-1 0 1,1 0-1,0 0 1,0 0-1,-1-1 0,1 1 1,-1 0-1,1 0 0,-1 0 1,0 0-1,0 0 1,0 0-1,0 0 0,0 3 1,-2 5 39,0-1 1,0 0-1,-1 0 1,-5 13-1,5-15-44,-17 41 231,-6 19 5,-8 26-277,8-29 587,17-48-353,9-11-223,0-4 304,5-2-234,0 0 0,-1 0 0,1-1 1,0 0-1,-1 0 0,1 0 0,-1 0 0,1-1 1,6-5-1,9-5-163,62-29 279,51-28-79,-92 46-96,-1 2 263,-1-2 0,-2-2 0,51-43 1,-81 62-181,0-1 0,-1 1 0,0-1 0,0 0 0,-1-1 1,6-12-1,-10 19-66,0-1 1,0 1-1,0-1 1,-1 0-1,1 0 1,-1 1-1,0-1 1,1 0-1,-1 0 1,-1 1-1,1-1 1,0 0-1,-1 1 1,1-1-1,-1 0 1,0 1-1,0-1 1,0 0-1,0 1 1,0 0-1,-1-1 1,-2-3-1,0 1-431,0-1-1,0 1 1,-7-5-1,-15-11-5062,21 16 3135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4:28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16 540 3072,'-16'4'9184,"30"-2"-7012,22 3-1523,-23-6-303,-1 0-1,1 0 1,-1-2 0,0 1 0,0-2 0,23-8-1,-19 5-188,-1-1 0,0 0 0,0-2 0,19-14 0,-33 23-131,11-8 177,-1 0 0,23-13 0,-33 22-202,-1 0 1,0-1 0,1 1-1,-1 0 1,0 0-1,1 0 1,-1 0 0,0 0-1,1 0 1,-1 0 0,0 0-1,1 0 1,-1 0-1,1 0 1,-1 0 0,0 0-1,1 0 1,-1 0 0,0 0-1,1 0 1,-1 1-1,0-1 1,1 0 0,-1 0-1,0 0 1,0 0 0,1 1-1,-1-1 1,1 1-1,6 12-10,-1 19 7,1 86 226,-11 157-1,-2-74 162,19 203 570,-4-176-139,-6-142-377,4 217 268,-2-177-396,1 3-72,-6 84 737,0-207-943,0 0 0,1 0 1,0-1-1,1 1 0,3 11 0,-1-5 13,-3-8 99,0-1 642,0-6 56,2-7-682,2-9 171,3-32 1,3-11-278,112-352 45,-75 266-88,63-144-119,-6 37 198,43-254-272,-123 400 81,-5-1 0,9-174 1,-16 161 118,-4 61-251,-3 19-14,-4 36 267,-2 5-31,1 1-1,-1-1 0,1 1 1,-1-1-1,1 1 0,-1-1 1,0 0-1,0 1 1,0-1-1,0 0 0,0-1 1,62 6-1350,313-11 1363,-203 3 4,-6-5-7,-30 1 0,3 5 0,109-7 59,-89-4 4,36-2-142,-111 12 43,210-6 40,-279 11-248,0-1 0,0 0 0,22-4 0,-30 2-1948,2 7 613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4:29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71 3968,'4'-11'7621,"-2"20"-5204,-2-8-2287,1 1-1,-1-1 1,0 0 0,1 0 0,-1 1 0,0-1 0,0 0 0,0 0-1,0 1 1,0 2 0,-4 26 1135,-6 25 9,5-31-906,1 0 0,2 0 0,0 30 0,1-14-86,-1 12 57,2 0-1,3-1 0,2 1 0,13 58 0,-13-89-199,0-1 0,2 0 0,12 25 0,-17-39-44,1 0 0,0-1 0,0 1 0,1-1 0,0 0 0,0 0-1,0 0 1,0-1 0,1 0 0,-1 1 0,1-1 0,1-1 0,-1 1 0,0-1 0,7 3 0,-8-5-24,0 0 1,0 0 0,-1-1 0,1 0-1,0 1 1,0-2 0,0 1 0,0 0 0,0-1-1,0 1 1,0-1 0,0 0 0,-1 0-1,1-1 1,0 1 0,-1-1 0,1 0-1,-1 0 1,0 0 0,1 0 0,2-3 0,8-7 29,0 0 1,-1-1-1,13-16 1,-18 20-34,17-22 105,38-58 0,11-39 77,-32 53-185,-20 38 101,-2 0-1,25-64 0,-41 88-260,-1-1 0,0 1 0,-1-1 0,-1 0 1,0 1-1,-1-1 0,-1 0 0,0 0 0,-5-25 0,-4 12-1040,0 1-2296,10 25 3019,-1 0 1,1-1-1,0 1 0,0-1 1,0 1-1,0 0 1,0-1-1,0 1 0,0-1 1,0 1-1,1-1 1,-1 1-1,0 0 0,1-1 1,0-1-1,7-2-1806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4:29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 5888,'4'-6'6824,"-3"5"-6551,11-2 2689,21 4-2340,-20-1 504,-8 0-979,0 1 0,1 0 0,-1 0 0,1 0 0,-1 1 0,0-1 0,0 1-1,0 0 1,0 1 0,0-1 0,7 6 0,-10-6-86,1-1 0,-1 1 0,0 0 0,0-1 0,0 1 1,0 0-1,0 0 0,-1 1 0,1-1 0,-1 0 0,1 1 0,-1-1 0,0 0 1,0 1-1,0 0 0,0-1 0,0 1 0,-1 0 0,1-1 0,-1 1 1,1 0-1,-1-1 0,0 1 0,-1 4 0,-1 3 79,-2 0 0,1-1 0,-1 1 0,-1-1 1,0 0-1,0 0 0,-1 0 0,-9 10 0,6-6-84,0 0 0,-10 19 0,19-30-54,-1 0-1,0 0 1,0-1-1,1 1 1,-1 0-1,1 0 1,0 0-1,0 0 1,-1 0-1,1-1 1,0 1-1,1 0 1,-1 0-1,0 0 1,0 0-1,1 0 0,-1 0 1,1-1-1,0 1 1,-1 0-1,1 0 1,0-1-1,0 1 1,0-1-1,0 1 1,1-1-1,-1 1 1,0-1-1,3 2 1,3 3 61,0 0 1,1-1-1,-1-1 0,17 8 1,-16-8 17,3 1 121,0-1 1,16 4-1,-16-5 261,1 1-1,15 7 1,-27-11-416,1 0 0,0 0 0,-1 1 0,1-1 1,0 0-1,-1 1 0,1-1 0,-1 0 0,1 1 0,0-1 1,-1 1-1,1-1 0,-1 1 0,1-1 0,-1 1 1,0 0-1,1-1 0,-1 1 0,1-1 0,-1 1 1,0 0-1,0-1 0,1 1 0,-1 0 0,0-1 0,0 1 1,0 0-1,0 0 0,0-1 0,0 2 0,0-1 16,-1 0-1,1 0 0,-1 0 0,0 1 1,1-1-1,-1 0 0,0 0 0,0 0 1,0-1-1,0 1 0,0 0 0,0 0 0,0 0 1,0-1-1,-2 2 0,-12 5 124,0 0-1,-27 7 0,-7 3-373,35-11 358,-1 0-1868,-22 13 1,33-16 753,-1 0 0,0 1 0,1 0 0,-1 0-1,1 0 1,0 0 0,0 1 0,-3 4 0,-9 16-4992,1 4 1931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4:30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27 370 5408,'-2'-1'107,"-2"-4"1601,1 0 1,-1-1 0,1 1 0,-6-12-1,9 16-1506,0 0 0,-1 0 0,1-1 0,0 1 0,-1 0 0,1 0 0,0 0 0,0-1 0,0 1 0,0 0 0,0 0 0,0 0 0,1-1 0,-1 1 0,0 0 1,0 0-1,1 0 0,-1 0 0,1 0 0,-1 0 0,1 0 0,0 0 0,-1 0 0,1 0 0,0 0 0,0 0 0,-1 0 0,1 0 0,0 0 0,0 1 0,0-1 0,1-1 0,0 1-97,58-33 1635,-5 10-1182,1 2 1,93-24-1,125-14 151,81 9-261,1 20-136,-219 20-96,77-1-1016,-192 9-1291,-3 7 555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4:3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1 209 5312,'0'-4'536,"0"4"-391,0-1 0,-1 1 0,1-1 1,0 1-1,0 0 0,0-1 0,0 1 1,0-1-1,0 1 0,0-1 1,0 1-1,0-1 0,0 1 0,1-1 1,-1 1-1,0 0 0,0-1 0,0 1 1,0-1-1,1 1 0,-1-1 0,0 1 1,0 0-1,1-1 0,-1 1 1,0 0-1,1-1 0,-1 1 0,0 0 1,1 0-1,-1-1 0,1 1 0,-1 0 1,0 0-1,1-1 0,-1 1 1,1 0-1,-1 0 0,1 0 0,49-21 5674,-25 14-5117,0 2 0,0 1 0,0 1-1,29 0 1,-15 3-209,77 11 1,-101-8-401,-1-1 1,0 2 0,0 0 0,23 10-1,-32-11-44,1 0 0,-1 0 0,0 0-1,0 0 1,-1 1 0,1 0 0,-1 0-1,1 0 1,-1 1 0,-1-1 0,1 1-1,-1 0 1,1 0 0,3 8 0,-4-5 12,-1 1 1,1 0-1,-1 1 1,-1-1 0,1 0-1,-2 0 1,1 1-1,-1-1 1,-1 0 0,-1 11-1,-2 5 179,-2-1 0,-12 38 0,6-32-114,-2-1 0,-1 0 1,-1-1-1,-1-1 0,-39 47 0,51-68-32,0 0 0,-11 9 0,0-1 494,80-68-26,-19 18-399,112-114 298,-40 34 42,-80 83-254,54-37-1,-21 25 4,-36 24-142,0-2 0,49-43-1,-82 65-114,2-2-12,0 1-1,0-1 1,-1 0-1,1-1 1,2-3-1,-4 5-14,-1 1 0,1 0 0,-1-1 0,1 1 0,-1-1 0,0 1-1,1-1 1,-1 1 0,0-1 0,0 1 0,0-1 0,0 1 0,0-1 0,0 1 0,-1-1 0,1 1 0,0 0 0,-1-1 0,0-1-1,-2-3-610,-1 1-1,0-1 1,-1 1-1,1 0 1,-1 0-1,0 0 1,0 0-1,-9-6 1,-2-2-1299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3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 5312,'-10'0'13519,"53"0"-10367,8-9-2105,-27 4-969,0 2-1,0 0 1,0 1-1,29 2 1,19 2-153,-44-3-3530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4:3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10 101 4224,'-7'-10'738,"6"9"-169,1-1 0,0 1 1,-1 0-1,1-1 0,0 1 0,0 0 1,0-1-1,0 1 0,0 0 1,0-1-1,0 1 0,0-1 0,1 1 1,-1 0-1,1-1 0,0-1 1,0 1-247,-1 0 1,1 0 0,0 0 0,0 0 0,0 0 0,0 1 0,1-1 0,-1 0 0,0 1 0,1-1-1,-1 1 1,1-1 0,0 1 0,3-3 0,-3 3-154,7-6 594,0 1-1,0 1 0,15-7 0,-22 11-698,0 0 0,0 0 0,0 0-1,0 1 1,0-1 0,0 1 0,0-1-1,0 1 1,1 0 0,-1 0 0,0 0 0,0 0-1,0 0 1,0 1 0,1-1 0,-1 0-1,0 1 1,0 0 0,0-1 0,0 1-1,0 0 1,0 0 0,0 0 0,2 3 0,1 1 73,-1 0 0,1 0 0,-1 0 0,-1 1 0,1 0 0,-1 0 0,0 0 1,0 0-1,3 13 0,1 6 394,4 33-1,-6-26-362,7 40-135,-7-35-174,2 1-1,2-1 0,20 58 1,-25-86-1170,1 0 0,-1-1-1,1 1 1,12 14 0,-15-20 889,-1-1 1,1 0-1,0-1 1,0 1-1,0 0 0,0 0 1,0-1-1,0 1 1,1-1-1,-1 0 1,0 1-1,1-1 0,-1 0 1,1-1-1,-1 1 1,1 0-1,-1-1 1,1 1-1,-1-1 0,1 0 1,0 0-1,-1 0 1,4 0-1,17-10-3552,1 2 1365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4:3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844 9 3808,'0'0'46,"0"0"1,0-1-1,0 1 1,0 0-1,0-1 1,0 1-1,0 0 1,0-1-1,0 1 0,0 0 1,0 0-1,0-1 1,0 1-1,0 0 1,0-1-1,1 1 1,-1 0-1,0-1 1,0 1-1,0 0 0,1 0 1,-1-1-1,0 1 1,0 0-1,1 0 1,-1 0-1,0-1 1,0 1-1,1 0 1,-1 0-1,0 0 0,1 0 1,-1 0-1,0-1 1,1 1-1,-1 0 1,0 0-1,1 0 1,-1 0-1,0 0 1,1 0-1,-1 0 0,0 0 1,1 0-1,-1 0 1,1 1-1,5-1 5093,10 0 147,-19 1-2967,1 2-2028,-1-1-1,1 0 0,-1 0 1,0 0-1,0 0 1,0 0-1,0 0 0,0-1 1,0 1-1,0-1 0,0 0 1,-6 1-1,-8 4 261,-203 74 2345,183-66-2738,0 2 1,2 2 0,0 1 0,-64 47 0,-76 91-313,71-43-4044,86-91 57,-19 29 0,22-24 488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04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102 563 5056,'5'-43'5392,"1"14"-422,-8 14-3905,-1 20 663,-4 28 594,-1 13-2274,4-30-5,-2 24-1,-9 160 310,-5-2-16,11-107-65,-12 79 413,9-90-263,11-76-162,0 1-171,-1-5 893,2-1-950,-1-1 0,1 1 1,0-1-1,0 0 0,0 1 0,0-1 0,0 1 0,0-1 1,1 1-1,-1-1 0,0 1 0,2-3 0,6-24 186,-8 28-215,39-141-114,23-29-139,-52 146 234,2 0 0,1 1 0,1 0 0,27-34 0,-24 37-29,1 1-1,34-27 1,-39 36 28,0 1 1,0 1-1,1 0 0,0 0 0,23-8 1,-30 14-2,1 0 0,-1 0 1,1 0-1,-1 1 0,1 0 1,0 0-1,14 1 0,-20 0 16,0 0 0,0 1 0,0-1-1,0 1 1,0-1 0,0 1-1,0 0 1,-1 0 0,1 0 0,0 0-1,0 0 1,-1 0 0,1 0 0,-1 0-1,1 1 1,-1-1 0,1 1 0,-1-1-1,0 1 1,0-1 0,0 1 0,0 0-1,0-1 1,0 1 0,0 0 0,0 0-1,-1 0 1,1 0 0,-1 0-1,1 0 1,-1 0 0,0 0 0,0 0-1,0 0 1,0 3 0,-1 8 58,0 1 1,-1-1-1,-1 0 1,0 0-1,-1 0 1,-9 24-1,-4-1 162,-21 34-1,25-47-69,-2-1 0,-32 39 0,39-52-41,-1 0-1,0-1 1,-1 0 0,0-1-1,0 0 1,0 0 0,-1-1 0,-15 6-1,23-11-86,0 1 0,-1-1-1,1 0 1,0-1 0,-1 1-1,1-1 1,-1 1 0,1-1-1,-1 0 1,1 0 0,-1-1-1,1 1 1,0-1 0,-1 1-1,1-1 1,0 0 0,-1 0-1,1-1 1,0 1 0,-5-3-1,3 0-46,0 0-1,-1-1 1,1 1-1,1-1 1,-1 0-1,1-1 1,0 1-1,0-1 0,-4-6 1,1-1 13,5 12-40,1-1 0,0 0 0,0 0 0,0 0 0,0 0 0,0 0 0,0 0 0,0 0 0,0-2 0,15 29-761,0 8 676,-7-16 52,0-1 0,14 22 0,-18-33 101,1 0 0,0-1 1,-1 1-1,1-1 0,1 0 0,-1 0 0,1 0 1,-1-1-1,1 0 0,0 0 0,10 5 0,-6-5 56,1 0-1,0 0 0,0-1 0,1 0 1,-1-1-1,0 0 0,1-1 0,-1 0 1,19-3-1,-9 0 11,0-1 0,0-1 0,0-1 0,18-8 0,-23 7-46,0-1 0,0-1 0,-1 0 0,0-1 0,0-1 0,-2 0 0,1 0 0,-1-1 0,-1-1 0,19-26 0,-7 4 56,-2-2 0,-1 0 0,17-46 1,-5-8 70,-32 91-161,0-1 0,1 1 0,-1-1 1,0 1-1,0-1 0,0 1 1,0-1-1,0 1 0,0-1 1,1 1-1,-1-1 0,0 1 0,-1-1 1,1 1-1,0-1 0,0 1 1,0-1-1,0 1 0,0-1 1,0 1-1,-1-1 0,1 1 0,-1-1 1,1 0-15,0 1 1,-1 0-1,1 0 0,0 0 1,-1 0-1,1 1 1,0-1-1,-1 0 1,1 0-1,0 0 1,-1 0-1,1 0 0,0 0 1,-1 0-1,1 1 1,0-1-1,-1 0 1,1 0-1,0 0 0,0 1 1,-1-1-1,1 0 1,0 0-1,0 1 1,-1-1-1,1 0 0,0 1 1,0-1-1,0 0 1,0 1-1,-1-1 1,1 0-1,0 1 1,-8 16 34,0 0 1,1 1-1,1 0 1,1 0-1,1 0 1,-4 28 0,4-10-142,1 0 0,2 60 0,2-90 154,0-1 0,0 1 0,0-1 0,0 1 0,1-1 0,0 1 0,0-1 0,0 0 0,1 0 0,0 0 0,0 0 0,0 0 0,0-1 0,1 1 0,4 3 0,-7-7-27,0 0 1,0-1 0,0 1-1,0 0 1,0-1-1,0 1 1,0-1-1,0 0 1,0 1-1,0-1 1,0 0-1,0 0 1,0 1-1,0-1 1,0 0 0,0 0-1,0 0 1,2-1-1,0 1 29,0-1-1,0 0 1,0 0 0,0 0-1,-1 0 1,6-3 0,0-2 50,0 1 1,0-2 0,9-8-1,49-62 19,-22 24-10,-23 29-129,1 0 0,0 2 1,2 1-1,0 1 0,54-33 1,-75 51 24,0 0 1,0 1 0,0 0-1,0 0 1,0 0 0,0 0-1,1 0 1,-1 1 0,5-1-1,-7 1 14,0 0-1,0 0 1,0 0-1,0 1 0,0-1 1,0 0-1,0 0 1,0 1-1,0-1 0,0 1 1,0-1-1,0 1 1,0-1-1,-1 1 1,1 0-1,0-1 0,0 1 1,0 0-1,-1 0 1,1 0-1,0-1 1,-1 1-1,1 0 0,-1 0 1,1 0-1,-1 0 1,0 0-1,1 0 1,-1 0-1,0 0 0,1 0 1,-1 0-1,0 0 1,0 2-1,1 6 33,-1 1-1,0 0 0,-1 0 1,0-1-1,0 1 0,-5 14 1,-21 58 138,13-44-197,-12 32-157,26-69 185,0-1 0,-1 0 0,1 0 0,0 0 1,0 0-1,0 1 0,0-1 0,0 0 0,0 0 0,0 0 0,-1 0 0,1 1 1,0-1-1,0 0 0,0 0 0,0 0 0,0 1 0,0-1 0,0 0 1,0 0-1,0 1 0,0-1 0,0 0 0,0 0 0,0 0 0,0 1 0,0-1 1,1 0-1,-1 0 0,0 0 0,0 1 0,0-1 0,0 0 0,0 0 1,0 0-1,0 0 0,1 1 0,-1-1 0,0 0 0,0 0 0,0 0 0,0 0 1,1 0-1,-1 0 0,0 0 0,0 1 0,0-1 0,0 0 0,1 0 1,-1 0-1,0 0 0,0 0 0,0 0 0,1 0 0,-1 0 0,0 0 1,0 0-1,1 0 0,-1 0 0,0 0 0,0 0 0,17-10 322,29-30-289,48-54 0,-39 37-18,-40 42 15,-8 7-68,1-1 0,0 2 0,1-1 0,0 1 0,0 0 0,0 1 0,19-9 0,-27 16 30,-1 0 0,1 1 1,0-1-1,0 0 0,0 1 1,-1-1-1,1 1 0,-1-1 1,1 1-1,-1-1 0,0 1 1,1-1-1,-1 3 0,4 39-77,-2 75 0,-2-76 198,1-36-136,-1-1 0,1 1 1,1-1-1,-1 1 0,1-1 0,0 0 0,2 5 1,2 5 79,-5-13-60,0 0 1,0 1 0,-1-1-1,2 0 1,-1 0-1,0 0 1,0 0 0,1-1-1,-1 1 1,1 0-1,-1 0 1,1-1 0,0 1-1,-1-1 1,1 1 0,0-1-1,0 0 1,0 0-1,0 0 1,0 0 0,1 0-1,-1 0 1,0-1-1,0 1 1,1-1 0,-1 0-1,0 1 1,0-1-1,1 0 1,-1 0 0,0 0-1,1-1 1,-1 1-1,0-1 1,0 1 0,1-1-1,-1 0 1,0 1-1,0-1 1,0 0 0,0 0-1,2-2 1,10-7 30,0-1 1,0 0 0,-2-1-1,1 0 1,-1-1-1,-1 0 1,0-1-1,-1 0 1,-1-1 0,0 0-1,-1 0 1,-1-1-1,0 0 1,-1-1-1,-1 1 1,5-25-1,-9 34-49,0 0-1,-1 0 0,1 0 0,-1 0 0,-2-14 0,1 20-1,1-1 0,0 1 0,0-1 0,-1 1 0,1-1 0,-1 1 0,1 0 0,-1-1-1,1 1 1,-1-1 0,0 1 0,0 0 0,0 0 0,0-1 0,0 1 0,0 0 0,0 0-1,0 0 1,0 0 0,0 0 0,0 0 0,-1 1 0,1-1 0,0 0 0,-1 1 0,1-1-1,-1 0 1,1 1 0,-1 0 0,1-1 0,-1 1 0,-1 0 0,1 0 7,0 0-1,0 1 1,1-1 0,-1 0 0,0 1 0,0 0 0,0-1-1,1 1 1,-1 0 0,0 0 0,1 0 0,-1 0 0,1 0-1,-1 0 1,1 0 0,-2 3 0,-19 24-140,17-20 44,-2 3 90,1 1 0,0 0 0,0 0 0,1 1 0,1 0-1,0 0 1,1 0 0,1 0 0,0 0 0,0 1 0,1-1 0,1 1 0,0-1 0,4 19 0,-3-25 8,0 0 0,1 1 1,0-1-1,1 0 0,0 0 1,0 0-1,0-1 0,1 1 1,6 7-1,-8-11 27,1 1 0,0-1 0,0 0 1,0 0-1,0-1 0,0 1 0,1-1 0,0 1 0,-1-1 1,1 0-1,0-1 0,0 1 0,0 0 0,0-1 0,0 0 1,0 0-1,6 0 0,-1 0 26,0-1 1,0-1 0,0 0-1,0 0 1,0-1-1,0 0 1,0 0 0,0-1-1,8-4 1,10-5 59,36-25 0,-49 29-70,10-8-28,0-1 1,-1-1-1,-1-1 0,28-31 1,-11 9 0,45-51 92,-84 92-100,1-1 0,-1 1 0,0-1 0,0 1 0,1-1 0,-1 1 0,1 0 0,-1-1-1,0 1 1,1 0 0,-1-1 0,1 1 0,-1 0 0,1 0 0,-1-1 0,0 1-1,1 0 1,-1 0 0,1 0 0,0 0 0,-1 0 0,1-1 0,-1 1 0,1 0-1,-1 0 1,1 1 0,0-1-2,0 0-1,-1 1 1,1-1-1,0 1 1,-1-1-1,1 1 1,-1-1-1,1 1 0,-1-1 1,1 1-1,-1 0 1,1-1-1,-1 1 1,1 0-1,-1 1 1,2 3-13,0 0 0,-1 0 1,1 1-1,0 7 0,1 26 109,0 40 1,-4-59-32,0-1 1,-2 1 0,-8 37-1,8-49 23,2-4-80,-1-1-1,1 1 1,0 0 0,0 1 0,0-1 0,1 0 0,0 0 0,-1 0 0,2 0 0,-1 6 0,2-5-47,-2-3 86,1-3 52,2-7 41,18-27 20,23-50 1,10-20-260,-46 92 96,-5 8-29,-1 1-1,1-1 1,1 0-1,-1 1 1,7-7-1,-10 11 36,0 0-1,1-1 0,-1 1 0,0 0 0,0 0 0,0 0 0,0 0 0,0 0 0,0-1 1,1 1-1,-1 0 0,0 0 0,0 0 0,0 0 0,0 0 0,1 0 0,-1 0 0,0 0 1,0 0-1,0 0 0,1 0 0,-1 0 0,0-1 0,0 1 0,0 0 0,1 1 0,-1-1 1,0 0-1,0 0 0,0 0 0,0 0 0,1 0 0,-1 0 0,0 0 0,0 0 0,0 0 1,0 0-1,1 0 0,-1 0 0,0 0 0,0 1 0,0-1 0,0 0 0,0 0 0,1 0 1,-1 0-1,0 0 0,0 1 0,0-1 0,0 0 0,0 0 0,0 0 0,0 0 0,0 1 0,0-1 1,0 0-1,2 15-45,-1-10 20,0 8 12,-1-1 1,0 1-1,0 0 1,-4 16-1,-13 51-157,-1 2 170,17-76-6,0 13 230,1-18-218,0-1-1,0 0 1,0 0-1,0 0 0,1 0 1,-1 0-1,0 1 1,0-1-1,0 0 0,0 0 1,0 0-1,0 0 1,0 0-1,0 0 0,1 0 1,-1 0-1,0 1 1,0-1-1,0 0 1,0 0-1,0 0 0,0 0 1,1 0-1,-1 0 1,0 0-1,0 0 0,0 0 1,0 0-1,1 0 1,-1 0-1,0 0 1,0 0-1,0 0 0,0 0 1,0 0-1,1 0 1,-1 0-1,0 0 0,12-9 146,48-54-19,-20 19-336,-20 22 122,-11 12 70,1-1 1,0 2-1,0-1 0,1 1 0,14-9 0,-23 17 11,-1 1 0,0-1 0,1 0 1,-1 1-1,0-1 0,1 1 0,-1-1 1,1 1-1,-1-1 0,1 1 0,-1 0 0,1 0 1,-1 0-1,1 0 0,-1 0 0,1 0 1,-1 0-1,1 1 0,1 0 0,-1-1 0,-1 1 0,0 0 0,0 0 0,0 0-1,0 0 1,0 0 0,0 0 0,0 0 0,0 0-1,0 0 1,-1 0 0,1 0 0,0 1 0,-1-1-1,1 0 1,0 3 0,1 5-6,0-1 0,-1 1 0,0 0 0,0 0-1,-1 9 1,-1-14 7,1 2-6,1 0-1,-1 0 1,1-1-1,-1 1 1,2-1-1,-1 1 1,1-1 0,3 9-1,-4-12 7,0 0 1,0 0-1,0 0 0,1 0 0,-1 0 1,1-1-1,0 1 0,-1-1 0,1 1 1,0-1-1,0 1 0,0-1 0,0 0 0,0 0 1,0 0-1,0 0 0,0 0 0,0 0 1,1-1-1,-1 1 0,0-1 0,1 1 1,2-1-1,9 0 10,-1 0 1,1-1 0,-1-1-1,1 0 1,-1-1-1,0 0 1,0-1-1,0-1 1,0 0 0,-1 0-1,19-13 1,-9 4 7,0-1 0,-2-1 1,0 0-1,0-2 0,18-23 0,-22 22-27,19-31-1,0-1 192,-27 37-182,-7 14 2,-1 0 1,0-1-1,0 1 0,0 0 1,0-1-1,1 1 0,-1 0 0,0-1 1,0 1-1,0 0 0,0-1 1,0 1-1,0-1 0,0 1 0,0 0 1,0-1-1,0 1 0,0 0 1,0-1-1,0 1 0,-1 0 1,1-1-1,0 1 0,0 0 0,0-1 1,0 1-1,-1 0 0,1-1 1,0 1-1,-3 1-28,-10 13-34,0 0 0,2 1 1,0 0-1,1 1 0,-9 18 0,8-16-17,-9 15 22,2 1-1,-16 43 0,33-72 63,0-1 1,-1 1 0,2 0-1,-1 0 1,0 0-1,1 0 1,0 0 0,0 0-1,2 8 1,-2-11 5,0-1 0,0 1-1,1-1 1,-1 0 0,1 1 0,-1-1-1,1 0 1,-1 0 0,1 1 0,0-1 0,-1 0-1,1 0 1,0 0 0,0 0 0,0 0 0,0 0-1,0 0 1,0 0 0,0 0 0,0 0 0,0-1-1,1 1 1,-1 0 0,0-1 0,0 1 0,1-1-1,-1 1 1,0-1 0,1 0 0,-1 1-1,0-1 1,1 0 0,-1 0 0,1 0 0,2-1-1,-1 1 9,0-1 0,0 0-1,0 0 1,0-1 0,-1 1 0,1-1-1,0 1 1,0-1 0,-1 0-1,1 0 1,-1 0 0,0 0-1,1 0 1,-1-1 0,0 1-1,0-1 1,1-2 0,3-4 15,-1 0 1,0-1 0,-1 1 0,4-12 0,40-138-207,-53 178 72,1 0 0,1 0 0,0 0 0,2 1 0,0-1 0,4 34 0,-3-51 101,0 0 0,0-1 1,0 1-1,1 0 0,-1 0 0,1-1 1,0 1-1,-1 0 0,1-1 0,0 1 1,0 0-1,0-1 0,0 1 1,0-1-1,0 1 0,0-1 0,1 0 1,-1 0-1,0 1 0,1-1 0,-1 0 1,1 0-1,0 0 0,-1-1 1,1 1-1,0 0 0,-1-1 0,1 1 1,0-1-1,0 1 0,-1-1 0,1 0 1,0 1-1,3-1 0,2-1-2,0 0-1,0 0 0,-1-1 1,1 1-1,0-1 1,-1-1-1,9-3 0,6-5 47,-2 0 0,1-1 0,-2-1 0,0-1 0,22-21 0,75-88 131,-79 83-182,-23 24 6,18-17 102,-1-2 0,40-62 0,-43 46-69,-2 0-1,29-88 1,21-117-146,-45 158 174,1-1-55,-29 94-90,-1 1 0,0-1 0,-1 0 0,1 0-1,-1 1 1,0-1 0,0 0 0,0 0 0,-2-6-1,2 10 72,0 1-1,0 0 1,0 0-1,0 0 1,0 0-1,0 0 1,0 0-1,0 0 1,0-1-1,0 1 1,0 0-1,0 0 1,0 0-1,0 0 0,0 0 1,0 0-1,0 0 1,-1 0-1,1 0 1,0 0-1,0 0 1,0 0-1,0 0 1,0-1-1,0 1 1,0 0-1,0 0 1,-1 0-1,1 0 0,0 0 1,0 0-1,0 0 1,0 0-1,0 0 1,0 0-1,0 0 1,-1 0-1,1 0 1,0 0-1,0 0 1,0 1-1,0-1 0,0 0 1,-6 5-266,-5 11 100,-2 14 197,1 0 1,2 1 0,-10 46 0,12-42-4,-96 377 198,90-345-171,-8 89-1,18-111 40,3 1 0,9 89-1,-7-128-9,0 0 0,1 0 0,-1-1 0,2 1 0,-1 0 0,1-1 0,0 1-1,5 6 1,-8-11-57,1-1 0,0 1 0,0-1 0,1 1-1,-1-1 1,0 0 0,0 0 0,1 1 0,-1-1-1,0 0 1,1 0 0,-1 0 0,1 0 0,0-1-1,-1 1 1,1 0 0,0-1 0,-1 1 0,1-1-1,0 0 1,0 1 0,-1-1 0,1 0 0,0 0-1,0 0 1,0 0 0,-1 0 0,1-1 0,0 1-1,0 0 1,-1-1 0,1 0 0,0 1 0,-1-1-1,1 0 1,1-1 0,1-1 18,1 0 0,-1 0 0,0 0 1,0-1-1,0 0 0,-1 0 0,0 0 0,4-5 0,21-39 69,-24 40-102,139-232 37,-105 186-42,-38 54 5,0 0 0,0 0 0,0 0 0,0 0 0,0 0 0,0 0 0,0 0 0,0 0 0,0 0 0,0 0 0,0 0 0,0 0 0,0 0 0,0 0 0,0 0 0,0 0 0,0 0 0,0 0 0,0 0 0,0 0 0,0 0 0,-1 0 0,1 0 0,0 0 0,0 0 0,0-1 0,0 1 0,0 0 0,0 0 0,0 0 0,0 0 0,0 0 0,0 0 0,0 0 0,0 0 0,0 0 0,0 0 0,0 0 0,1 0 0,-1 0 0,0 0 0,0 0 0,0 0 0,0 0 0,0 0 0,0 0 0,0 0 0,0 0 0,0 0 0,0-1 0,0 1 0,0 0 0,0 0 0,0 0 0,-3 3 0,-3 9-70,1 0 0,0 1 0,1 0 1,-4 21-1,-6 55 110,13-66-41,1 0 1,3 37-1,0-26 131,-3-29-113,1-1-1,-1 1 1,1-1 0,0 0-1,0 1 1,1-1 0,0 0 0,-1 0-1,5 7 1,-5-9-9,1 0 0,-1-1 0,0 1-1,0-1 1,1 1 0,-1-1 0,1 0 0,0 0 0,-1 0-1,1 0 1,0 0 0,-1 0 0,1 0 0,0 0 0,0 0-1,0-1 1,0 1 0,0-1 0,0 0 0,0 1-1,0-1 1,0 0 0,0 0 0,0 0 0,0-1 0,2 1-1,13-4 4,1-1 0,-1 0 0,0-1 0,0-1 0,-1-1-1,0 0 1,20-14 0,99-81 42,-112 84 42,52-47-36,-31 27-158,78-54 0,-114 88 106,-4 3-10,-7 5 13,-6 6 56,-3 6-109,0-1 0,1 2 0,-14 25 0,-21 56-2,42-89 33,0 2 33,0 0-1,0 0 1,1 1 0,1-1-1,0 1 1,0-1 0,1 1-1,0 0 1,1 14-1,0-20-11,1-1 0,0 1 0,-1-1 0,2 1 0,-1-1-1,0 1 1,1-1 0,0 0 0,0 0 0,0 0-1,1 0 1,-1 0 0,1 0 0,0-1 0,0 1-1,0-1 1,0 0 0,1 0 0,-1 0 0,1 0-1,0-1 1,0 1 0,0-1 0,6 3 0,-3-3-158,-1 0 1,1 0 0,0 0-1,1-1 1,-1 0-1,0 0 1,0-1 0,0 0-1,1 0 1,-1-1 0,9-2-1,-6 1-914,0 0 1,0-2-1,0 1 0,-1-1 1,1 0-1,-1-1 0,11-7 0,-18 11 564,0-1 0,0 1-1,0-1 1,0 0 0,0 1-1,0-1 1,0 0 0,0 0 0,-1 0-1,1-1 1,-1 1 0,1 0-1,-1-1 1,0 1 0,1-4-1,7-15-2886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04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40 10720,'-24'-9'4864,"4"-3"-4256,11 3 1759,4 5-2495,10 4 32,-5-5-1504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05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94 12288,'20'-5'5567,"70"-8"-4831,-42 5 1856,-1 4-1568,30-5-64,1 0-576,31-7-160,-8 7-128,4-3-416,-9 7 192,-18 1-2528,-22 4 1472,-17 0-4479,-10 4 3135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05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98 11648,'-82'-29'5247,"63"15"-4543,14 7-672,5 2-160,8-4-320,8 0 288,13-3-511,8 3 383,7 5-4992,-1 4 2880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10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94 815 2976,'-48'-3'2959,"16"2"3058,31 2-5877,0-1 1,1 0-1,-1 0 0,0 0 1,1 0-1,-1 0 1,0-1-1,1 1 1,-1 0-1,0 0 1,1 0-1,-1 0 0,0-1 1,1 1-1,-1 0 1,0-1-1,1 1 1,-1-1-1,1 1-46,0-1 1,-1 1-1,1 0 1,0 0-1,0-1 1,0 1-1,0 0 0,0-1 1,0 1-1,0 0 1,0-1-1,1 1 0,-1 0 1,0-1-1,0 1 1,0 0-1,0 0 0,0-1 1,0 1-1,1 0 1,-1 0-1,0-1 0,0 1 1,0 0-1,1 0 1,-1-1-1,3-1 216,-1-1 0,1 1 0,0 0 0,0 0 0,4-2 0,19-9 78,0 2 1,1 1-1,1 0 1,0 3 0,0 0-1,56-5 1,-82 11-368,0 1 1,0 0-1,0 0 1,0 0-1,-1 0 0,1 0 1,0 0-1,0 0 1,0 1-1,0-1 1,-1 1-1,1-1 1,0 1-1,-1 0 1,1-1-1,0 1 1,-1 0-1,1 0 1,-1 0-1,1 1 0,-1-1 1,0 0-1,1 0 1,-1 1-1,0-1 1,0 1-1,0-1 1,0 1-1,0-1 1,0 1-1,0 0 1,-1-1-1,1 1 1,-1 0-1,1 0 0,-1 0 1,0-1-1,1 1 1,-1 3-1,-7 91 599,2-39-290,3 58 14,3-97-265,1 0 1,1 0-1,0-1 1,9 26-1,-11-40-43,0 0 0,0 0 1,1 1-1,-1-1 0,1 0 0,0 0 0,0 0 0,5 4 1,-6-6-14,0 0 0,-1 0 0,1-1 0,0 1 0,0-1 1,0 1-1,0 0 0,0-1 0,0 0 0,0 1 0,1-1 1,-1 0-1,0 1 0,0-1 0,0 0 0,0 0 0,0 0 0,0 0 1,1 0-1,-1 0 0,0-1 0,0 1 0,0 0 0,0 0 0,0-1 1,0 1-1,0-1 0,0 1 0,0-1 0,0 1 0,1-2 1,3-1 46,0-1 1,-1 0-1,1 0 0,-1 0 1,0-1-1,-1 0 1,7-9-1,19-41 212,-22 41-237,80-195 553,-83 196-608,-1 0 1,0-1 0,-1 1 0,-1-1 0,0 0 0,-1-20 0,1 33 0,-1 0 1,1 0 0,-1 0 0,1 1 0,-1-1 0,1 0 0,0 0 0,0 0 0,-1 1 0,1-1 0,0 0 0,0 0 0,0 1 0,0-1 0,0 1 0,0-1 0,0 1 0,0 0 0,0-1 0,0 1 0,0 0 0,0-1 0,0 1 0,2 0 0,32-5 102,-31 5-91,43-4 30,50 4 0,33 2-69,-73-3 62,-24 0 403,43-7 0,-72 7-411,0 0 0,-1-1 0,1 1 1,-1 0-1,0-1 0,1 0 0,-1 0 0,0 0 0,5-4 0,1-1-2,-9 9-13,0 0 0,0 1 0,0-1 0,0 0 0,0 0 0,0 0 0,-1 1 0,1-1 0,-1 0 0,-1 3-1,-2 5-25,0-1 0,1 1 0,1 0-1,0 0 1,0 0 0,1 0 0,0 20-1,2-6 3,2 0-1,7 29 1,-9-48 36,0-1 0,0 0 1,1 0-1,-1 0 0,1 0 0,0 0 1,0 0-1,1 0 0,3 4 0,-5-7 2,0 0 0,0 0 0,-1 0 0,1 0 0,1 0-1,-1 0 1,0 0 0,0-1 0,0 1 0,0 0 0,0-1-1,1 1 1,-1-1 0,0 0 0,0 1 0,1-1 0,-1 0 0,0 0-1,1 0 1,-1 0 0,0 0 0,1 0 0,-1 0 0,0 0 0,1 0-1,-1-1 1,0 1 0,1 0 0,-1-1 0,0 1 0,0-1-1,0 0 1,2 0 0,6-6 54,0 0-1,-1 0 1,14-16-1,7-5-16,3-1 24,26-21 159,-4 8-165,88-63 10,-134 100-130,1 0 0,17-7 0,-25 12 49,0 0-1,0 0 0,0 0 0,0 0 0,0 0 0,-1 0 0,1 0 0,0 0 0,0 1 0,0-1 1,0 0-1,0 1 0,0-1 0,0 1 0,-1-1 0,1 1 0,0-1 0,0 1 0,-1-1 0,1 1 1,0 0-1,-1-1 0,1 1 0,-1 0 0,1 0 0,0 0 0,-1-1 0,1 3 0,1 0 10,0 1 0,-1-1 1,1 1-1,2 7 0,-2 2-2,0 1 0,-1-1 0,-1 1 0,0 0 0,-2 18 0,-15 67 63,15-90-62,-6 27 128,-1-1 0,-2 0 1,-21 46-1,31-78-105,-1 0 0,1 0 0,-1 0-1,0 0 1,0-1 0,-4 5 0,5-6-19,0 0 0,0 0 0,-1 0 0,1 0 0,0-1 1,-1 1-1,1 0 0,0-1 0,-1 0 0,1 1 0,-1-1 0,1 1 0,0-1 1,-1 0-1,1 0 0,-1 0 0,1 0 0,-1 0 0,-1-1 0,-2 0-15,0 0 0,1-1-1,-1 0 1,0 0-1,1 0 1,0-1 0,-1 1-1,1-1 1,0 0-1,0 0 1,-5-6 0,-2-3-23,0 1 1,-12-19 0,-16-35 207,6 10-355,24 42 124,4 4-329,19 18 103,111 73 130,-107-72 177,1-1 0,0 0 0,38 11 0,-47-17-15,1-1-1,0 0 1,0 0 0,0-1 0,0 0-1,0-1 1,0 0 0,0-1 0,12-3-1,-10 1-7,0-1 0,0-1 0,-1-1 0,0 1 0,0-2 0,16-10 0,60-54 214,-30 13-291,-44 43 42,1 0 1,0 0-1,33-22 0,-28 24 93,-5 3-64,0 0 0,19-7 0,-28 14-21,-1 1 0,1 0 0,0 1 0,0 0 0,-1-1 0,1 2 0,0-1 0,0 1 1,0 0-1,8 1 0,2 2-19,0 1 1,0 0-1,-1 1 1,1 1-1,-2 1 0,1 0 1,-1 1-1,17 11 1,-18-8 397,-24-13-31,-16-5-426,0 1 0,-55-6 0,72 12 70,0-1 0,-1 2-1,1 0 1,0 0 0,-1 1 0,1 0 0,0 0 0,0 1 0,1 1 0,-1 0 0,-13 7-1,18-8 20,0 1 0,-1 0-1,1 0 1,1 1-1,-1-1 1,1 1 0,0 0-1,0 0 1,0 1-1,0-1 1,1 1 0,0 0-1,0-1 1,1 1-1,0 1 1,0-1-1,0 0 1,1 0 0,0 1-1,0-1 1,0 1-1,1-1 1,1 10 0,-1-7 11,1 0 0,0 0 0,1 0 1,0 0-1,1 0 0,0 0 1,0-1-1,0 1 0,1-1 0,1 0 1,-1 0-1,2 0 0,-1-1 1,1 0-1,0 0 0,8 8 0,-9-11-6,0-1-1,1 1 0,-1-1 0,1 0 0,-1 0 0,1-1 0,0 1 1,0-2-1,1 1 0,-1 0 0,0-1 0,10 0 0,0 0-5,0-1 0,0-1-1,26-4 1,-15-1 45,0 0 1,-1-2-1,0-1 1,0-1-1,-1-2 0,-1 0 1,0-2-1,0 0 1,-2-1-1,0-2 0,0 0 1,-2-2-1,0 0 1,34-43-1,-40 43-83,19-16-1,-33 31-12,0 4 48,-1 0 0,1 1 1,-1-1-1,1 0 0,-1 1 1,1-1-1,0 1 0,-1-1 1,1 1-1,-1-1 0,1 1 0,0-1 1,-1 1-1,1-1 0,0 1 1,0-1-1,0 1 0,-1 0 1,1-1-1,0 1 0,0-1 1,0 1-1,0 0 0,0 0 0,-5 20 18,4-12-29,0 1-1,0 0 1,1 0 0,0-1-1,2 15 1,13 48-107,-13-63 137,0-1 0,1 1-1,1-1 1,-1 1 0,1-1 0,0 0-1,1-1 1,6 9 0,-9-14-5,0 0 0,0 1 0,0-1 0,0 0 0,0 0 0,1 0 0,-1-1 1,1 1-1,-1-1 0,1 1 0,0-1 0,-1 0 0,1 0 0,0 0 0,0 0 0,0 0 0,0-1 0,0 0 1,0 1-1,0-1 0,0 0 0,0 0 0,0-1 0,0 1 0,0 0 0,0-1 0,-1 0 0,5-1 0,1-2 37,0 1-1,-1-2 0,0 1 0,0-1 0,0 0 0,-1 0 0,0 0 0,0-1 1,0 0-1,0-1 0,-1 1 0,0-1 0,4-8 0,-6 10-48,0 0 1,0-1-1,0 1 0,-1-1 0,0 0 0,0 0 1,0 0-1,-1 0 0,0 0 0,0 0 0,-1 0 1,1 0-1,-1 0 0,-1-1 0,1 1 0,-1 0 1,-3-11-1,2 12-3,0 1-1,0 0 1,-1-1 0,1 1 0,-1 0 0,0 1-1,0-1 1,0 0 0,-1 1 0,1 0 0,-1 0-1,0 0 1,0 0 0,0 1 0,0-1 0,-1 1 0,1 0-1,0 0 1,-1 1 0,0-1 0,-6 0 0,3 0-8,-1 1 0,1 0 0,-1 0 0,0 1 0,1 0 1,-1 1-1,0-1 0,1 2 0,-1-1 0,-12 5 0,14-3-14,-14 4-127,18-4 90,9-2 40,56-9 30,-27 4 28,45-12 0,-18 4 33,-28 5 0,0-1 0,-1-2 0,0-1 0,48-24-1,-64 26-24,0-1-1,-1-1 1,30-27-1,35-44 142,-79 80-176,4-5 21,2-2-212,-8 9 183,0 0 0,0 0-1,1 0 1,-1 0 0,0 0 0,0 1 0,1-1 0,-1 0-1,0 0 1,0 0 0,1 0 0,-1 0 0,0 0 0,0 0-1,0 1 1,1-1 0,-1 0 0,0 0 0,0 0 0,0 0-1,0 1 1,0-1 0,1 0 0,-1 0 0,0 0 0,0 1 0,0-1-1,0 0 1,0 0 0,0 1 0,0-1 0,0 0 0,0 0-1,0 1 1,0-1 0,0 0 0,0 0 0,0 1 0,0-1-1,0 0 1,0 1 0,4 23 25,-2 1 0,-1-1-1,-1 1 1,-1 0 0,-7 42 0,4-52-5,0 1 1,-1 0 0,0-1-1,-1 0 1,-1-1 0,0 1-1,-1-1 1,-15 19-1,22-31 2,0-1 1,1 0-1,-1-1 0,0 1 0,0 0 0,0 0 0,0 0 0,0 0 0,0-1 0,0 1 0,0 0 0,0-1 0,0 1 0,0-1 0,0 1 0,-1-1 0,1 1 0,0-1 1,0 0-1,-1 0 0,1 0 0,-2 0 0,1 0 3,0 0 0,0-1-1,0 0 1,0 1 0,0-1 0,0 0 0,0 0 0,0 0 0,0 0 0,0-1 0,0 1-1,-1-2 1,-3-3-37,0 0 0,1 0 0,-1-1 0,1 1 0,-7-15-1,8 15-56,-11-23 54,14 29 17,1-1 1,0 1 0,0-1-1,0 1 1,0-1 0,-1 1-1,1-1 1,0 1-1,0-1 1,0 1 0,0-1-1,0 1 1,0-1 0,0 0-1,1 1 1,-1-1-1,0 1 1,0-1 0,1 0-7,-1 1 1,1 0-1,-1-1 1,1 1 0,-1 0-1,0 0 1,1 0-1,-1 0 1,1-1-1,-1 1 1,1 0-1,-1 0 1,1 0 0,-1 0-1,1 0 1,-1 0-1,1 0 1,-1 0-1,1 0 1,-1 0 0,1 1-1,-1-1 1,1 0-1,0 0 1,33 10-81,66 15-15,-86-23 142,1 0-1,0-1 1,0 0-1,-1-1 0,17-3 1,175-40 226,-163 32-236,3-2 31,-2-3 0,58-27-1,-94 39-5,0 0-1,0-1 0,0 0 0,8-7 0,-15 10-39,-2 2-41,-10 5-100,7-3 103,0 0 0,0 0 1,0 1-1,1-1 0,-6 6 1,0 3 34,1-3 23,1 0-1,0 1 0,1-1 0,-11 20 0,16-26-47,0 1 0,0 0 0,0 0 0,0 0 1,1 0-1,-1 0 0,1 0 0,-1 0 0,1 0 0,0 0 0,0 0 1,1 0-1,-1 0 0,1 0 0,-1 0 0,1-1 0,0 1 1,0 0-1,0 0 0,0 0 0,1-1 0,-1 1 0,3 2 0,-2-1 26,1-1 0,0 1 0,0-1-1,1 0 1,-1 0 0,1 0 0,-1-1-1,1 1 1,0-1 0,0 0 0,0 0 0,0 0-1,1 0 1,-1-1 0,0 0 0,1 0-1,-1 0 1,1 0 0,-1-1 0,1 1-1,-1-1 1,1-1 0,4 1 0,0-2 19,0 1-1,-1-1 1,1 0 0,0-1 0,-1 0 0,0 0 0,1-1 0,-1 0 0,-1 0 0,15-11 0,18-14 33,-21 16-52,18-17 1,-27 22 33,-8 7-42,0 0 0,0-1 0,0 1 0,0 0 1,0-1-1,-1 0 0,1 1 0,0-1 0,-1 0 0,0 0 1,1 0-1,-1 0 0,0 0 0,0 0 0,0 0 0,0 0 1,1-5-1,-2 7 0,0-1-1,0 0 1,0 1 0,1-1 0,-1 0 0,0 1 0,0-1 0,1 0-1,-1 1 1,1-1 0,-1 1 0,0-1 0,1 1 0,-1-1 0,1 1-1,-1-1 1,1 1 0,-1-1 0,1 1 0,0 0 0,-1-1 0,1 1-1,-1 0 1,2-1 0,0 1-3,0-1 0,0 1-1,0-1 1,0 0 0,0 1 0,0-1 0,-1 0-1,1 0 1,0 0 0,2-3 0,11-5 53,-2 1-28,0-1 0,-1 0 1,0 0-1,0-1 0,-1-1 1,0 0-1,11-15 0,10-15 14,-1-1-1,29-53 0,41-100 53,-61 127-77,-25 45 25,16-34-1,-23 40-72,-5 11-3,0 0-1,0-1 1,0 1-1,-1-1 1,0 0-1,0 0 1,1-10-1,-3 17 30,0 0 0,0-1 0,0 1 0,0 0 0,0 0 0,0 0 0,0-1 0,0 1 0,0 0 0,0 0 0,0-1 0,0 1 0,0 0 0,0 0 0,0-1 0,-1 1 0,1 0 0,0 0 0,0 0 1,0-1-1,0 1 0,0 0 0,-1 0 0,1 0 0,0 0 0,0-1 0,0 1 0,-1 0 0,1 0 0,0 0 0,0 0 0,-1 0 0,1 0 0,0 0 0,-11 2-89,-11 12 147,19-12-75,-16 12-12,1 0-1,1 1 1,0 0 0,1 2-1,1 0 1,0 1-1,1 0 1,1 1-1,-18 35 1,-75 201-102,52-119 282,41-105-166,1 1 1,2 1-1,0 0 1,-5 42-1,13-60 139,1 24 0,1-33-120,0-1 0,1 0 1,0 1-1,0-1 0,0 0 0,1 0 1,-1 0-1,4 7 0,-4-10 23,1 0 0,-1-1 0,0 1-1,0 0 1,1 0 0,-1-1 0,1 1 0,0-1 0,-1 0-1,1 1 1,0-1 0,0 0 0,0 0 0,0 0-1,2 1 1,0-1 2,1 0-1,-1 0 0,0 0 0,0-1 0,0 1 1,0-1-1,7-1 0,4-1 3,0 0 0,0-1 0,19-8 0,-28 9-19,38-13 144,0-2 0,51-28 0,-53 25 34,-24 12-197,-1-1-1,24-15 1,-8 3-120,-20 12 124,1 0 0,21-19 0,-37 72-307,-4-18 315,4-20 5,1 0 0,-1-1 0,1 1 0,0 0-1,1 7 1,2 49 80,-2-60-72,0-1-1,0 0 0,0 1 0,0-1 0,0 0 0,0 1 0,0-1 1,1 0-1,-1 1 0,0-1 0,1 0 0,-1 1 0,1-1 1,0 0-1,-1 0 0,1 0 0,0 0 0,0 1 0,0-1 0,0 0 1,1 1-1,0-1-2,-1-1 0,0 0 0,0 1 0,0-1 0,1 0 0,-1 0 0,0 1-1,1-1 1,-1 0 0,0 0 0,0 0 0,1-1 0,-1 1 0,0 0 0,0 0 0,1-1 0,-1 1 0,0-1 0,0 1 0,0-1 0,2 0 0,9-7 19,0 0 0,-1 0-1,18-17 1,-17 14 7,0 1-1,23-15 1,-17 15 11,112-59-79,-126 67 28,0 1 0,0 0 0,0 0-1,0 0 1,0 0 0,6 0 0,-10 1 8,0 0 1,0 0-1,0 0 0,1 0 1,-1 0-1,0 0 0,0 0 1,0 0-1,1 0 0,-1 0 1,0 0-1,0 0 0,0 0 1,1 0-1,-1 0 0,0 0 1,0 0-1,0 0 0,1 0 1,-1 0-1,0 0 0,0 0 1,0 0-1,1 0 0,-1 1 1,0-1-1,0 0 0,0 0 1,0 0-1,0 0 0,1 0 1,-1 1-1,0-1 0,0 0 1,0 0-1,0 0 0,0 0 1,0 1-1,0-1 0,0 0 1,0 0-1,1 0 1,-1 1-1,0-1 0,0 0 1,0 0-1,0 1 0,-8 11-73,0-1 47,4-5 17,-43 72-103,-82 174-79,117-230 177,-24 43-23,13-33 38,-1-1 0,-1-2 0,-2-1 0,-1 0 0,-1-2 0,-47 32 0,58-45 9,-45 31 100,53-38-27,-1 0 0,1-1 0,-1 0 0,-14 4 0,7-7 152,18-2-230,0 0-1,0 0 0,0 0 0,-1 0 0,1 0 0,0 0 0,0 0 1,0 0-1,0 0 0,-1 0 0,1-1 0,0 1 0,0 0 1,0 0-1,0 0 0,0 0 0,-1 0 0,1 0 0,0 0 1,0 0-1,0 0 0,0 0 0,0-1 0,0 1 0,-1 0 0,1 0 1,0 0-1,0 0 0,0 0 0,0-1 0,0 1 0,0 0 1,0 0-1,0 0 0,0 0 0,0-1 0,0 1 0,0 0 0,0 0 1,0 0-1,0 0 0,0 0 0,0-1 0,0 1 0,0 0 1,0 0-1,0 0 0,0-1 0,1-1 10,0 0 1,1 0-1,-1 0 0,0-1 0,1 1 1,-1 1-1,1-1 0,0 0 1,0 0-1,0 1 0,0-1 0,3-2 1,4-2 10,43-35 78,62-55-161,-72 54 109,-13 11-92,2 2 0,1 1 1,47-33-1,-22 28 2,98-42 0,69-12-1438,-195 76-1871,35-19 0,-52 23 889,-12 6 2320,0 1 0,0 0 0,0-1 0,0 1 0,0 0-1,0-1 1,0 1 0,1 0 0,-1-1 0,0 1 0,0 0 0,0-1 0,0 1 0,0 0 0,-1-1 0,1 1 0,0 0-1,0-1 1,0 1 0,0 0 0,0-1 0,0 1 0,-1 0 0,1-1 0,0 1 0,0 0 0,0-1 0,-1 1-1,-4-5-2514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10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51 11872,'-34'-33'5375,"48"24"-4671,0 4 1888,6 5-1568,22-4 160,12 4-736,22 0-288,2 9-96,-2 0 0,-5 3-32,-13-3-384,-5 0 224,-15-2-2784,-5 2 1600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11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102 149 13056,'-67'-85'5887,"47"64"-5087,9 14-1792,11 2 384,-3-8-128,3 10 480,3-6-2463,8 4 1503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13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5 412 3392,'-5'-3'21354,"9"4"-21358,1 1 0,-1-1 0,1 0 0,-1 0 1,1 0-1,0 0 0,-1-1 0,1 0 0,0 0 0,6-1 0,23-5-6,-10 1-9,0 1 0,0 0-1,0 3 1,28 0 0,-40 2 20,16 0 20,0 2 0,0 1 0,0 1 0,35 12 0,-45-11-50,1 0 82,-1 1 1,34 19-1,-48-24-28,0 0 0,-1 1 1,1-1-1,-1 1 0,1 0 0,-1 0 0,0 0 0,0 1 0,0-1 0,-1 1 0,1 0 0,-1 0 1,0 0-1,0 0 0,0 0 0,0 0 0,-1 0 0,2 6 0,-3-6-4,0 0 0,0 0-1,0 0 1,0 0 0,-1 0-1,1 0 1,-1 0 0,0 0-1,0 0 1,-4 7 0,-2 3 162,-13 21 0,8-16-25,-19 25 115,27-39-205,1-1 1,-1 0-1,0 0 1,0 0-1,-1-1 1,-7 6-1,10-9 350,4-2-180,10-8-132,19-13-228,19-7 116,52-23 0,-7 5 56,-43 19 8,77-45 384,-105 59-215,-1-2 0,-1 0 0,25-25-1,-38 31-168,-1 0-1,0 0 1,0 0-1,-1-1 1,0 0-1,-1 0 1,0-1-1,4-15 1,-7 20-56,-1 1 0,1-1-1,-2 0 1,1 1 0,-1-1 0,0 0 0,0 0 0,-1 0 0,0 0 0,0 0 0,-1 0 0,0 0 0,-5-15-1,3 14-26,-1-1-1,0 1 1,0 0-1,-1 0 1,0 0-1,-1 1 1,0-1-1,-9-8 1,11 13-157,0 0 0,0 0 0,0 1 0,-1 0 0,1-1 0,-1 2 0,0-1 0,0 0 0,0 1 0,0 0 0,-1 0 0,1 1 1,-1-1-1,1 1 0,-1 0 0,-9 0 0,12 1-311,-1 1-1,1-1 1,0 1 0,0 0 0,0 0 0,0 0-1,0 1 1,0-1 0,0 1 0,0-1 0,0 1-1,1 0 1,-1 0 0,1 0 0,-1 0-1,1 1 1,0-1 0,0 1 0,0-1 0,0 1-1,0 0 1,0 0 0,1 0 0,-2 4 0,-4 15-2739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3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1004 4160,'-3'0'436,"2"0"-373,1 0 1,0 0 0,-1 0-1,1 0 1,-1 0 0,1-1-1,0 1 1,-1 0 0,1 0 0,-1 0-1,1 0 1,0 0 0,-1 1-1,1-1 1,-1 0 0,1 0-1,0 0 1,-1 0 0,1 0 0,-1 1-1,1-1 1,0 0 0,-1 0-1,1 0 1,0 1 0,0-1-1,-1 0 1,0 2 1333,23-6 3647,-17 3-4630,1 0 0,0 0-1,-1-1 1,1 0 0,-1 0 0,9-4 0,8-9 71,0-1 0,-2-2 1,1 0-1,22-26 0,-14 14-394,183-201 880,-157 170-801,-51 56-604,-12 8-150,-13 13-24,12-6 675,0 2 1,1-1-1,0 1 0,1 0 1,0 0-1,1 1 0,0 0 1,1 0-1,1 0 0,0 1 1,1 0-1,0 0 1,1-1-1,1 1 0,0 1 1,1-1-1,1 0 0,3 25 1,-3-35 21,0 0 0,0-1-1,1 1 1,-1 0 0,1 0 0,0-1 0,0 1 0,4 4 0,-5-6-41,0-1 0,0 0 0,-1 0 0,1-1 1,0 1-1,0 0 0,1 0 0,-1 0 0,0-1 0,0 1 1,0 0-1,1-1 0,-1 1 0,0-1 0,0 1 0,1-1 1,-1 0-1,0 0 0,1 0 0,-1 1 0,0-1 0,1 0 1,-1-1-1,0 1 0,1 0 0,-1 0 0,0 0 0,1-1 1,-1 1-1,3-2 0,4-3 124,0 0 0,-1-1 0,1 1 0,11-14 0,3-1-13,4-2-43,11-9-96,1 1 0,60-35 0,-76 53 26,56-29-348,-78 41 294,0 0 0,0 0 0,1 0 1,-1 0-1,0 0 0,0-1 1,0 1-1,0 0 0,0 0 0,1 0 1,-1 0-1,0 0 0,0 0 1,0 0-1,0 0 0,1 0 0,-1 0 1,0 0-1,0 0 0,0 0 1,0 0-1,1 0 0,-1 0 0,0 0 1,0 0-1,0 0 0,0 0 0,0 0 1,1 1-1,-1-1 0,0 0 1,0 0-1,0 0 0,0 0 0,0 0 1,1 0-1,-1 0 0,0 1 1,0-1-1,0 0 0,0 0 0,0 0 1,0 0-1,-1 11-101,-9 18 111,7-22-78,-36 89 87,23-55 135,-9 29 838,27-70-562,3-4-207,12-11 18,22-21 95,15-14-284,62-44 0,-92 79-54,-17 11-124,1-1 1,-1 0-1,9-8 1,-16 13 121,1 0 1,-1-1 0,0 1 0,0 0 0,0 0-1,0 0 1,0 0 0,0 0 0,0 0-1,1 0 1,-1 0 0,0 0 0,0 0 0,0 0-1,0 0 1,0 0 0,1 0 0,-1 0-1,0 0 1,0 0 0,0 0 0,0 0 0,0 0-1,0 0 1,1 0 0,-1 0 0,0 0-1,0 0 1,0 0 0,0 0 0,0 0 0,0 1-1,1-1 1,-1 0 0,0 0 0,0 0 0,0 0-1,0 0 1,0 0 0,0 0 0,0 0-1,0 1 1,0-1 0,0 0 0,0 0 0,0 0-1,1 0 1,-1 0 0,0 1 0,0-1-1,0 0 1,0 0 0,0 0 0,0 0 0,0 0-1,0 0 1,0 1 0,0-1 0,-1 0 0,1 0-1,0 0 1,0 0 0,0 0 0,0 1-1,0 13-77,0-12 22,-3 46-102,1-32 155,1 31 0,2-40 64,0 6-62,0 0 1,4 15-1,-5-25 34,1-1 0,0 1 0,0 0 0,0 0 0,0-1 0,1 1 0,-1 0 0,1-1 1,-1 0-1,1 1 0,0-1 0,0 0 0,0 0 0,0 0 0,3 3 0,-3-5 13,-1 1 0,1 0-1,-1 0 1,1-1 0,0 1 0,-1-1-1,1 1 1,0-1 0,-1 0 0,1 0 0,0 0-1,-1 0 1,1 0 0,0 0 0,0 0 0,-1 0-1,1-1 1,0 1 0,-1 0 0,1-1-1,0 0 1,-1 1 0,1-1 0,-1 0 0,1 0-1,-1 0 1,1 0 0,-1 0 0,0 0-1,2-2 1,4-4-24,0 0-1,-1-1 0,12-17 1,-10 12 26,8-7 73,37-36 0,-30 32-47,54-45 46,9-9-37,-58 47-73,-2-1-1,-1-2 1,-1-1-1,25-49 1,62-159-490,-81 173 120,-52 149-786,-9 5 1103,-3-3 1,-75 129 0,107-206 58,-139 252 27,40-24 14,9-20 297,87-200-188,-1 0 0,0 0-1,-1-1 1,0 0 0,-1 0-1,0-1 1,-12 12 0,18-20-125,1-2 1,0 1 0,0 0 0,-1 0 0,1 0 0,0-1 0,-1 1-1,1 0 1,0-1 0,-1 1 0,1-1 0,-1 0 0,1 1 0,-1-1-1,-1 0 1,2 0-22,0 0-1,1-1 1,-1 1-1,0 0 1,0 0-1,0-1 1,1 1-1,-1 0 1,0-1-1,1 1 1,-1-1-1,0 1 1,1-1-1,-1 1 1,0-1-1,1 1 1,-1-1-1,1 0 1,-1 1-1,1-1 1,-1 0-1,1 0 1,0 1-1,-1-1 1,1 0-1,0 0 1,0 1-1,-1-1 1,1 0-1,0-1 1,-1-5-3,0 0 0,0-1 1,1 1-1,0 0 0,1-1 0,-1 1 1,1 0-1,1-1 0,-1 1 0,1 0 1,6-13-1,2-3-43,2 1-1,16-24 1,-16 26 53,5-4 4,1 1 0,2 1 1,0 0-1,1 2 1,26-21-1,21-11-98,2 3 1,79-42-1,86-59 183,-216 134-82,22-24-1,-29 29-157,-8 7 124,-4 4 6,0 0-1,0 0 0,0 0 1,0 0-1,0 0 0,0 0 1,0 0-1,0 0 0,0 0 1,0 0-1,1 0 0,-1 0 1,0 0-1,0 0 0,0 0 1,0 0-1,0 0 0,0 0 1,0 0-1,0 0 1,0 0-1,0-1 0,0 1 1,0 0-1,0 0 0,0 0 1,0 0-1,0 0 0,0 0 1,0 0-1,0 0 0,0 0 1,0 0-1,0 0 0,0 0 1,0 0-1,0-1 0,0 1 1,0 0-1,0 0 0,0 0 1,0 0-1,0 0 1,0 0-1,0 0 0,0 0 1,0 0-1,0 0 0,0 0 1,0 0-1,0-1 0,0 1 1,0 0-1,0 0 0,0 0 1,0 0-1,0 0 0,0 0 1,0 0-1,0 0 0,-1 0 1,1 0-1,0 0 1,0 0-1,0 0 0,0 0 1,0 0-1,-1 0-21,1 1 1,-1 0-1,0-1 1,1 1-1,-1-1 1,1 1-1,-1 0 1,1 0 0,0-1-1,-1 1 1,1 0-1,0 0 1,-1-1-1,1 1 1,0 0-1,0 0 1,0 0-1,0 0 1,0-1-1,0 1 1,0 0-1,0 1 1,-3 11-80,-35 62-160,33-61 180,0-1 96,0 1 0,1-1 0,-3 21 0,6-31 20,1 1-1,-1 0 0,1 0 1,0-1-1,1 1 0,-1 0 1,1-1-1,-1 1 0,1 0 1,0-1-1,0 1 0,1-1 1,-1 1-1,1-1 0,0 0 1,0 1-1,0-1 0,3 3 1,-5-5-12,1-1 1,0 1-1,-1-1 1,1 1-1,0-1 1,0 1-1,-1-1 1,1 1-1,0-1 1,0 0-1,0 0 1,-1 1 0,1-1-1,0 0 1,0 0-1,0 0 1,0 0-1,0 0 1,0 0-1,-1 0 1,1 0-1,0 0 1,0 0-1,0 0 1,0-1 0,0 1-1,-1 0 1,1-1-1,0 1 1,0-1-1,-1 1 1,1-1-1,1 0 1,3-3 40,1 0 0,-1-1 0,7-7 0,-6 6-8,16-16-23,0 2 0,1 0 0,1 2 1,1 1-1,1 0 0,37-16 0,-59 31-44,0 0-1,0 1 1,0 0-1,1 0 1,-1 0 0,1 0-1,-1 1 1,0 0-1,7 0 1,-9 0 11,-1 0-1,1 0 1,-1 0 0,1 1 0,-1-1 0,1 0-1,-1 1 1,1 0 0,-1-1 0,1 1 0,-1 0 0,0-1-1,0 1 1,1 0 0,-1 0 0,0 0 0,0 0-1,0 0 1,0 0 0,0 1 0,0-1 0,0 0-1,0 1 1,-1-1 0,1 0 0,0 1 0,-1-1 0,1 1-1,-1-1 1,1 2 0,-1 4-14,0 0 1,0 0-1,-1 1 1,0-1-1,-2 8 1,0-2 6,-5 22 1,-1 11 70,7-36 34,1 3 312,1-13-397,0 1 1,1-1-1,-1 0 1,0 0-1,1 0 1,-1 0-1,0 0 1,1 1-1,-1-1 1,0 0-1,1 0 1,-1 0-1,1 0 1,-1 0-1,0 0 1,1 0-1,-1 0 1,0 0-1,1 0 1,-1 0-1,1 0 1,-1-1-1,0 1 1,1 0-1,-1 0 1,0 0-1,1 0 1,-1-1-1,0 1 0,0 0 1,1 0-1,-1-1 1,0 1-1,1-1 1,90-53 307,-56 30-247,63-28-1,-79 43-138,-13 5 13,1 1-1,0 0 1,1 0 0,-1 1 0,0-1 0,1 2-1,13-3 1,-20 4 52,-1 0 0,1 0 0,-1 0 0,1 0 0,0 0 0,-1 1 0,1-1 0,-1 0 0,1 0 0,-1 0 0,1 0 0,0 1 0,-1-1 0,1 0-1,-1 0 1,1 1 0,-1-1 0,1 1 0,-1-1 0,1 0 0,-1 1 0,0-1 0,1 1 0,-1-1 0,0 1 0,1-1 0,-1 1 0,0-1 0,1 1 0,-1-1 0,0 1 0,0 0 0,0-1 0,0 1 0,1 0-1,-4 23-77,2-18 92,-7 33-5,4-18-8,-2 22-1,5-37 12,1 0 0,0 0 0,0-1 1,1 1-1,0 0 0,0 0 0,0-1 0,4 10 0,-5-14 10,0-1-1,0 1 1,0-1 0,0 1 0,1 0-1,-1-1 1,0 1 0,0-1 0,1 1-1,-1-1 1,0 1 0,1-1 0,-1 1-1,1-1 1,-1 0 0,1 1 0,-1-1-1,0 0 1,1 1 0,-1-1 0,1 0-1,0 1 1,-1-1 0,1 0 0,-1 0-1,1 0 1,-1 1 0,1-1 0,0 0-1,-1 0 1,1 0 0,-1 0 0,1 0-1,0 0 1,-1 0 0,1 0-1,-1 0 1,1-1 0,0 1 0,2-2 27,0 1-1,-1-1 1,1 0 0,-1 1 0,0-1-1,3-4 1,0 1-33,57-59 306,0 1-314,42-24-382,-101 85 248,-8 8-94,-11 17-150,8-6 365,1 1-1,-7 23 0,12-32 15,0-1 0,1 0 0,0 0 0,0 1 0,1-1 0,0 0 0,2 14 0,-2-21 13,0 1 0,0-1 0,1 1-1,-1-1 1,1 0 0,-1 1 0,1-1-1,-1 0 1,1 1 0,0-1 0,-1 0 0,1 0-1,0 0 1,0 0 0,0 0 0,0 0 0,0 0-1,0 0 1,0 0 0,1 0 0,-1 0-1,0-1 1,0 1 0,1 0 0,-1-1 0,0 1-1,1-1 1,-1 0 0,1 1 0,-1-1-1,0 0 1,1 0 0,-1 0 0,1 0 0,-1 0-1,1 0 1,-1 0 0,0-1 0,1 1-1,1-1 1,12-4 57,-1 0 1,0-1-1,22-12 0,-24 12-67,40-20-4,87-49 161,-121 63-113,0 0 0,-1-1 1,-1-1-1,0-1 1,20-23-1,-13 7-70,-1-1 1,-1-1-1,22-48 0,24-80-20,-53 124 46,31-97-159,-32 91-48,-11 32-20,-2 11 212,-1 0 0,1 0 0,0-1 0,0 1 0,0 0 1,0 0-1,0 0 0,0 0 0,-1 0 0,1 0 0,0 0 0,0 0 0,0 0 1,0 0-1,0 0 0,-1 0 0,1 0 0,0 0 0,0 0 0,0 0 0,0 0 1,-1 0-1,1 0 0,0 0 0,0 0 0,0 0 0,0 0 0,0 0 0,-1 0 1,1 1-1,0-1 0,0 0 0,0 0 0,0 0 0,0 0 0,0 0 0,-14 15-328,2 7 254,1 0-1,2 1 1,0 1 0,-8 33-1,11-37 79,-77 339-193,80-340 237,0 1 1,0 0-1,2 0 0,1 0 0,0 0 1,1-1-1,1 1 0,5 20 1,-4-27 14,7 17 113,-9-29-158,-1 0 1,1 0-1,-1 0 0,1 0 1,0 0-1,0 0 1,-1 0-1,1 0 1,0 0-1,0 0 1,0 0-1,0-1 1,0 1-1,0 0 1,0-1-1,0 1 1,0-1-1,1 1 0,-1-1 1,0 0-1,2 1 1,1-1 28,1 0 0,-1 0 1,1-1-1,-1 1 0,1-1 1,-1 0-1,0 0 0,0 0 1,1-1-1,-1 0 0,7-4 0,5-3 91,23-19-1,-24 17 48,-11 8-164,117-91 27,-119 92-46,1 0 1,-1 0-1,0 0 1,0 0-1,0 0 1,-1-1-1,4-4 1,-5 7 0,0-1 1,0 0-1,0 0 0,0 0 1,1 1-1,-1-1 0,-1 0 1,1 0-1,0 0 1,0 1-1,0-1 0,0 0 1,0 0-1,-1 1 0,1-1 1,0 0-1,-1 0 1,1 1-1,-1-1 0,1 0 1,-1 1-1,1-1 0,-1 0 1,1 1-1,-1-1 1,1 1-1,-1-1 0,0 1 1,1-1-1,-1 1 0,-1-1 1,-1 0-30,0-1-1,0 1 1,0 0-1,0 0 1,0 0 0,0 0-1,0 1 1,0-1 0,-1 1-1,1 0 1,0 0 0,0 0-1,0 0 1,-1 1 0,-4 1-1,-7 1-135,-28 10-1,40-11 181,0-1-1,0 0 0,0 1 1,0-1-1,0 1 0,0 0 0,0 0 1,1 0-1,-1 0 0,1 1 1,-1-1-1,1 1 0,0-1 1,0 1-1,0 0 0,0 0 1,1 0-1,-1 0 0,1 0 1,0 0-1,-1 0 0,2 0 1,-1 1-1,0-1 0,0 7 1,1-4-4,0 1 0,1 0-1,-1-1 1,1 1 0,1-1 0,-1 0 0,1 1 0,0-1 0,1 0 0,0 0 0,-1 0 0,7 8 0,-1-1 40,1-1 0,0-1 0,1 1 0,0-1 0,1-1 0,0 0 0,15 10 0,-19-15 1,1 0-1,-1-1 0,1-1 0,0 1 0,0-1 1,0-1-1,1 1 0,-1-1 0,0-1 0,1 0 1,0 0-1,-1 0 0,1-1 0,8-1 1,-4-1-202,0 0 0,-1-1 0,1 0 0,-1 0 0,1-2 0,-1 0 0,17-9 1,-19 8-864,0 0 1,-1-1-1,0 0 1,0 0-1,9-11 1,1-1-973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30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33 341 3808,'-10'0'1316,"9"0"-691,0 0 1,-1 0 0,1 0 0,0 1 0,0-1 0,0 0 0,0 0-1,0-1 1,-1 1 0,1 0 0,0 0 0,0-1 0,0 1-1,0 0 1,0-1 0,0 1 0,-2-2 0,5-4-283,1 1 0,0-1-1,-1 1 1,2 0 0,-1 0 0,8-9 0,-2 5-60,-1 0 0,1 1 0,12-8 0,-2 1 19,-10 7-206,1 1-1,0 0 0,0 1 1,18-9-1,-25 14-88,-1-1-1,1 1 1,0 0-1,0 1 1,0-1-1,0 0 1,0 1-1,0 0 1,0-1-1,1 1 1,-1 0-1,0 1 1,0-1-1,0 1 1,0-1 0,0 1-1,0 0 1,0 0-1,0 0 1,-1 0-1,1 1 1,0-1-1,-1 1 1,4 2-1,-2 0 26,1 1-1,-1 0 1,0 0-1,0 0 1,-1 1-1,1-1 1,-1 1-1,0 0 1,-1 0-1,3 7 1,2 11 88,6 31 1,-13-54-117,14 104 239,0 7-147,-11-98-40,1 0 1,0-1-1,0 1 1,2-1-1,10 21 1,-14-30 43,0 0 1,1 0-1,0 0 1,-1-1-1,2 1 1,-1-1-1,0 1 1,0-1-1,1 0 1,0 0-1,0-1 1,4 3-1,-6-4-35,1 0 0,-1 0-1,1-1 1,-1 1 0,1-1-1,0 0 1,-1 0 0,1 0 0,-1 0-1,1 0 1,-1-1 0,1 1-1,-1-1 1,1 1 0,-1-1-1,1 0 1,-1 0 0,0 0-1,1 0 1,-1-1 0,0 1 0,4-3-1,4-5 32,0 0 0,-1-1 0,0 1 0,0-2 0,-1 1 0,9-17 0,-6 9-29,-1-1 1,-1-1-1,-1 0 0,10-36 0,11-87 256,-24 114-288,7-53-3,-6 34-311,3 1-1,18-62 1,-27 108 254,1-1 1,0 1-1,0-1 0,0 1 0,0 0 1,0-1-1,0 1 0,0 0 0,0 0 0,0 0 1,0 0-1,1 0 0,-1 0 0,0 0 0,1 0 1,-1 1-1,1-1 0,-1 0 0,1 1 0,-1-1 1,1 1-1,-1 0 0,1-1 0,0 1 1,-1 0-1,1 0 0,2 0 0,6 1 45,-1 0 1,1 0-1,14 4 0,-10-2-63,74 13 290,-34-8-466,67 20-1,-118-27-208,-1 0 0,1 0 0,-1-1 0,0 2-1,1-1 1,-1 0 0,3 2 0,-4-2 37,0 0 0,0 0 0,-1 0-1,1 0 1,0 0 0,-1 0 0,1 1 0,0-1 0,-1 0 0,0 0 0,1 0 0,-1 1-1,0-1 1,1 0 0,-1 0 0,0 2 0,3 18-2654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14.6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31 5984,'-21'-15'1920,"12"12"6176,15 3-4870,120-6 840,-34 0-3188,60 5-299,-89 2-630,-49-1-280,-1 1-1,0 1 1,1 0-1,-1 1 1,0 0-1,15 7 1,-28-10 197,1 1-1,-1-1 1,1 0-1,-1 1 1,0-1 0,1 1-1,-1-1 1,1 1 0,-1-1-1,0 1 1,1-1-1,-1 1 1,0-1 0,0 1-1,1-1 1,-1 1 0,0-1-1,0 1 1,0 0-1,0-1 1,0 1 0,0-1-1,0 1 1,0 0 0,0-1-1,0 1 1,0-1-1,0 1 1,0 0 0,0-1-1,-1 1 1,1-1 0,-1 2-1,-8 21-5221,0-5 2599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15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27 8896,'-29'-17'4032,"38"20"-3520,5-6 1920,6 3-1441,28-4 2049,10 4-1696,10-5 224,-3 10-928,2-5-160,-3 0-320,-7 0-32,-9 0-64,-6 0-608,-8 0 288,-1 0-4480,-2 7 2624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16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16 789 2240,'-2'1'216,"1"0"0,0 0 0,0 1 0,-1-1 0,1 0 0,0 1 0,0-1 0,1 1 0,-1-1 0,0 1 0,0-1 0,1 1 0,-1 0 0,1-1 0,-1 1 0,1 0 0,0-1 0,-1 1 0,1 0 0,0 0 0,1 2 0,-1-2 645,1 1-1,-1 0 1,0 0 0,0 0-1,1-1 1,-2 7 0,0-2 5183,4-14-4547,3-1-690,15-40 649,-11 26-1127,3-4-102,0 0 0,2 1 0,21-28 0,-14 28-186,2 1 1,0 1-1,47-34 1,89-47 63,19-14 189,-26-9-48,-145 119-195,11-9 33,-17 16-76,-1 0 0,0 0 0,0 1 0,0-1 0,0 0 0,0 1 0,1-1 0,-1 1 0,0 0 0,0-1 0,1 1 0,-1 0 0,0 0 0,1 0 0,-1 0 1,2 0-1,-3 0-7,1 0 0,-1 0 1,1 1-1,-1-1 0,1 0 1,-1 1-1,0-1 0,1 0 1,-1 1-1,1-1 0,-1 0 1,0 1-1,1-1 0,-1 1 1,0-1-1,1 1 0,-1-1 1,0 1-1,0-1 0,0 1 1,1-1-1,-1 1 0,0-1 0,0 1 1,0-1-1,0 1 0,0-1 1,0 1-1,0-1 0,0 1 1,0-1-1,0 1 0,0-1 1,0 1-1,-1 0 0,-6 26 4,5-20-4,-13 33-87,-31 64 0,26-64 92,-21 60 0,33-77 67,5-16-15,0 0 0,1 1 0,0-1 0,0 1 0,0 10 0,1-18-49,1 0 0,0 1 1,0-1-1,0 0 0,0 0 0,0 1 0,0-1 0,0 0 0,0 1 0,0-1 0,0 0 1,0 1-1,0-1 0,0 0 0,0 0 0,0 1 0,0-1 0,1 0 0,-1 1 0,0-1 0,0 0 1,0 0-1,0 1 0,0-1 0,1 0 0,-1 0 0,0 1 0,0-1 0,1 0 0,-1 0 1,0 0-1,0 1 0,1-1 0,-1 0 0,0 0 0,0 0 0,1 0 0,-1 0 0,0 0 1,1 0-1,-1 0 0,0 1 0,1-1 0,-1 0 0,0 0 0,0 0 0,1 0 0,-1-1 0,0 1 1,1 0-1,-1 0 0,0 0 0,1 0 0,-1 0 0,0 0 0,0 0 0,1 0 0,-1-1 1,0 1-1,1 0 0,15-13 182,-15 12-148,37-32 33,1 2 0,69-41 1,-30 27-145,87-53 72,-109 59 85,-1-3 1,-2-1-1,66-73 0,-115 111-84,11-8 45,-10 13-46,-3 10-41,-2-5 43,-1 0 0,1 0 0,-1-1 0,0 1 0,-1 0 0,-3 7 0,1 1 32,-9 20 132,0-1 1,-2-1 0,-26 39-1,33-58-102,1 1 1,1 0-1,0 0 0,0 0 0,2 1 0,-4 15 0,6-19-30,0 1-1,1 0 0,0 0 0,1 1 0,1-1 0,0 0 0,0 0 0,4 16 0,0-9-34,0-1 1,2 1 0,15 31-1,-17-39 7,1-1 0,0 1-1,1-1 1,0-1 0,0 1-1,1-1 1,0-1-1,9 8 1,-13-13-70,0 0-1,-1 0 1,1 0 0,0 0-1,0-1 1,0 1 0,0-1-1,0 0 1,0 0 0,1 0-1,-1-1 1,0 0 0,6 0-1,-3 0-648,0-1-1,0 0 0,0-1 1,0 1-1,0-1 0,0-1 0,10-4 1,4-5-3825,3 3 1463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16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87 8640,'-16'-7'2784,"16"7"-2731,0 0 0,0 0 0,1 0 0,-1 0-1,0 0 1,0 0 0,0-1 0,0 1 0,0 0 0,1 0 0,-1 0 0,0 0 0,0 0 0,0 0 0,0 0 0,0 0 0,1 0 0,-1 0 0,0 0 0,0 0 0,0-1 0,0 1 0,0 0 0,0 0 0,0 0 0,1 0 0,-1 0 0,0 0 0,0-1 0,0 1 0,0 0-1,0 0 1,0 0 0,0 0 0,0-1 0,0 1 0,0 0 0,0 0 0,0 0 0,0 0 0,0 0 0,0-1 0,0 1 0,0 0 0,0 0 0,0 0 0,0 0 0,0-1 0,0 1 0,0 0 0,-1 0 0,0-2 1598,37 3 4215,22 0-4543,570-34 2933,171-3-2512,-731 37-1857,-43 0-976,1-1-1,44-6 1,-65 5-2055,-23 12-10485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17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1188 3328,'-10'0'14650,"11"-4"-12111,2 0-2243,-1 1 0,1-1 1,-1 1-1,0-1 0,0 0 0,0 0 1,-1 0-1,1 0 0,-1 0 1,1-6-1,4-10 157,85-219 1477,-75 202-1721,1 0 0,2 1 0,1 1 0,40-52 1,71-63 243,-84 100-299,107-137 294,-126 149-287,-7 7-51,2 1 0,1 2 0,40-38 0,-56 59-85,0 0 0,1 1 1,0 0-1,0 0 0,1 1 0,-1 0 0,1 1 1,0 0-1,1 1 0,-1-1 0,0 2 1,1 0-1,0 0 0,-1 1 0,1 0 1,18 2-1,-19 0 6,-1 0-1,0 1 1,0 1 0,-1-1 0,1 2-1,0-1 1,-1 1 0,0 0 0,0 1-1,0 0 1,0 0 0,-1 1 0,13 12-1,-13-11 25,0 1-1,-1 0 0,0 0 0,0 0 1,-1 1-1,0 0 0,0 0 0,-1 0 1,0 1-1,-1-1 0,0 1 0,3 16 1,-5-21-46,-1 1 0,0-1 0,0 0 0,0 1 1,0-1-1,-1 0 0,0 0 0,0 0 0,0 1 1,-1-1-1,0 0 0,0-1 0,0 1 0,-1 0 1,1-1-1,-1 1 0,-3 3 0,-1 0 30,0-1-1,0 0 1,0-1-1,-1 0 1,0 0-1,0 0 1,0-1-1,-15 6 1,2-2-60,1 0 0,-1-2 0,-1-1 0,1 0 0,-1-2 0,0 0 0,-34 1 0,31-5-833,-1-1 0,1-1 0,-42-10 0,4-5-4835,39 10 754,6 3 1357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19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38 2144,'34'-26'3136,"-4"14"10348,-41 23-11696,-17 13-1365,-54 33 1355,-3 2-879,72-48-754,1 0 0,0 1 1,0 0-1,-14 21 0,10-8 11,1 0 0,2 1-1,0 1 1,-17 52 0,16-31 84,2 1 0,-6 54 0,15-73-45,0 0 1,3 57 0,1-75-159,0 0 0,1 0 1,1 0-1,0 0 0,1 0 0,0 0 1,0 0-1,1-1 0,11 18 1,-5-14-5,0-1 1,1 0 0,0 0 0,1-1-1,0-1 1,1 0 0,1 0 0,0-2 0,24 14-1,-27-18-391,1-1 0,-1 0 0,1 0-1,0-1 1,0-1 0,0 0 0,0-1 0,1 0-1,-1-1 1,1-1 0,-1 0 0,0 0 0,21-5-1,0-1-1417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20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24 8640,'0'-2'343,"0"1"0,0 0 0,0-1 0,0 1-1,1 0 1,-1-1 0,0 1 0,1 0 0,-1-1 0,1 1 0,0-1 0,0 1-185,-1 1-1,0-1 0,1 1 1,-1 0-1,0-1 1,1 1-1,-1 0 1,1-1-1,-1 1 1,0 0-1,1-1 1,-1 1-1,1 0 1,-1 0-1,1 0 1,-1-1-1,1 1 1,-1 0-1,1 0 1,-1 0-1,1 0 1,-1 0-1,1 0 0,0 0 1,-1 0-1,1 0 1,-1 0-1,1 0 1,-1 0-1,1 1 1,0-1 166,1 1 1,-1-1-1,0 1 0,0-1 1,0 1-1,0 0 1,0 0-1,0-1 1,0 1-1,0 0 0,0 0 1,0 0-1,0 0 1,0 0-1,-1 0 0,1 0 1,0 1-1,-1-1 1,1 0-1,-1 0 0,0 0 1,1 1-1,0 1 1,-1 3-64,1 0 0,-1 0 0,0 1 0,-1 5 0,0-2 178,-24 200 1142,7-83-1375,-5 58-190,8-100-1350,6-69-1670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20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13 7040,'-1'0'142,"1"-1"0,-1 1 1,1-1-1,-1 1 0,1-1 0,0 1 1,-1-1-1,1 1 0,0-1 0,0 1 1,-1-1-1,1 0 0,0 1 1,0-1-1,0 1 0,0-1 0,0 0 1,-1 0-1,12 0 3429,-6 1 1157,-1 17-168,-1 0-3504,-4-3-332,0 0 0,-1 0 0,-6 21 0,5-23-633,0 0-1,1 0 1,0 0 0,1 0-1,1 16 1,0-21-85,0 0-1,1-1 1,0 1 0,0 0-1,1-1 1,0 1 0,0-1-1,0 0 1,1 0 0,0 0-1,0 0 1,1 0 0,0 0-1,8 9 1,64 59 213,-23-25 309,-17-17-227,-20-18-8,15 15-1,-27-24-206,0 0 1,0 0 0,-1 0-1,1 0 1,-1 0-1,0 1 1,4 11-1,-7-15-57,1 1-1,-1-1 0,0 0 0,0 1 0,0-1 0,0 0 1,0 1-1,0-1 0,0 0 0,-1 1 0,1-1 1,-1 0-1,0 0 0,0 1 0,0-1 0,0 0 0,0 0 1,0 0-1,0 0 0,-1 0 0,1 0 0,-1-1 0,1 1 1,-4 2-1,-4 4-10,-1-1 0,1 0 1,-18 10-1,20-13-54,-14 8 93,0-1 1,-35 13 0,45-20-497,0-1 1,-21 3-1,24-6-539,0 1 0,0-1 1,1 0-1,-16-3 0,22 3 539,-1 0 1,1 0-1,0-1 0,0 1 0,0 0 1,0-1-1,0 1 0,-1-1 1,1 1-1,0-1 0,0 0 0,0 1 1,0-1-1,1 0 0,-1 1 1,0-1-1,0 0 0,0 0 0,1 0 1,-1 0-1,0 0 0,0-2 1,4-1-2170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21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22 159 7968,'-17'-36'2565,"17"35"-2484,-1 0-1,0 0 1,1 0-1,-1 0 1,1 0-1,0 0 1,-1 0-1,1 0 1,0 0-1,0 0 1,-1 0-1,1 0 1,0 0 0,0-1-1,0 1 1,0 0-1,0 0 1,1-2-1,0-2 390,-1 3 142,0 0-1,0-1 1,0 1-1,0-1 1,1 1 0,-1 0-1,1-1 1,-1 1 0,1 0-1,0 0 1,0-1-1,0 1 1,2-3 0,0 2-134,0 0 1,0 1 0,0-1-1,0 1 1,0 0 0,7-4-1,-8 5-423,9-4 425,0 0-1,0 0 1,1 1 0,-1 0 0,1 1 0,22-3 0,76 0 38,-77 5-337,185 2-224,-216-1 35,50 2-1524,-48-2 799,1 1 0,-1-1 0,0 1-1,1 0 1,-1 1 0,0-1 0,0 1 0,8 3 0,-12-4 335,1 0 0,0-1 0,-1 1 0,1 0 0,0-1 0,-1 1-1,1 0 1,-1 0 0,0-1 0,1 1 0,-1 0 0,0 0 0,1 1 0,3 14-3399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21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 12960,'-5'0'5887,"10"3"-5119,-5 3 2304,0 2-1824,0 5 288,0-1-928,-5 1-480,5 8-96,-6-7-32,6-2 0,-3 1-800,3-1 448,-5-6-2880,10-3 1792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31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 6880,'-11'-1'7034,"14"0"-6418,1 1 0,0-1-1,0 0 1,0 1 0,8 0-1,2 0 59,2-1-183,0 0 0,0 1-1,0 1 1,-1 1 0,21 4-1,-28-4-370,0 0-1,-1 1 1,1-1-1,-1 1 0,0 1 1,0 0-1,0 0 0,0 0 1,0 1-1,-1 0 0,0 0 1,8 9-1,1 6-169,0 1 0,-2 0 0,0 1-1,18 42 1,-31-63-217,5 8-2463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21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352 40 9984,'0'-1'124,"0"1"1,0 0 0,0-1-1,0 1 1,1 0 0,-1 0-1,0-1 1,0 1-1,0 0 1,1 0 0,-1 0-1,0-1 1,1 1 0,-1 0-1,0 0 1,0 0 0,1 0-1,-1-1 1,0 1-1,1 0 1,-1 0 0,0 0-1,1 0 1,-1 0 0,0 0-1,1 0 1,-1 0-1,0 0 1,0 0 0,1 0-1,-1 0 1,0 0 0,1 0-1,-1 1 1,0-1 0,1 0-1,-1 0 1,2 1 265,-1 0-1,0 0 1,1 0 0,-1 1 0,0-1 0,0 0 0,0 0-1,2 3 1,-1-1-63,-1-1 0,1 1-1,-1 0 1,0 0 0,1-1-1,-1 1 1,-1 0 0,1 0 0,0 0-1,-1 0 1,1 4 0,-3 2 34,0 0 1,0 0-1,-1 0 1,0 0-1,-1-1 1,0 0-1,-7 11 1,2-4-111,-1-2 1,0 1 0,-13 12-1,14-18-153,0 0 0,0-1 0,-1 0 0,1-1-1,-13 6 1,18-9-71,-1 0 7,1 0 1,-1 0-1,0-1 1,0 0-1,0 0 1,-1 0-1,1-1 1,0 1-1,-1-1 1,1 0-1,-1-1 1,1 0 0,-1 1-1,1-2 1,-1 1-1,1-1 1,-1 1-1,1-2 1,-1 1-1,-6-3 1,5 1-36,0 0-1,-1-1 1,1 0 0,1-1 0,-1 1-1,1-1 1,-1 0 0,1-1-1,1 0 1,-1 0 0,1 0 0,0 0-1,0-1 1,1 0 0,0 0 0,-4-10-1,5 12-29,2 0 0,-1 0-1,0 0 1,1-1 0,0 1-1,0 0 1,1-1-1,0 1 1,-1 0 0,2-1-1,-1 1 1,1-1-1,-1 1 1,2 0 0,-1 0-1,0-1 1,1 1 0,0 0-1,0 0 1,1 1-1,-1-1 1,1 0 0,0 1-1,1 0 1,5-7 0,-2 4-13,0 1 1,1 0 0,-1 1-1,1 0 1,1 0 0,-1 1 0,0 0-1,1 0 1,0 1 0,0 0 0,0 1-1,0-1 1,1 2 0,-1 0 0,1 0-1,-1 0 1,14 2 0,-15-1 125,-1 1-1,1 0 1,0 0 0,-1 1-1,1 0 1,-1 1 0,0-1-1,0 1 1,0 0 0,0 1 0,0 0-1,-1 0 1,1 1 0,-1-1-1,0 1 1,-1 1 0,1-1-1,-1 1 1,0 0 0,0 0-1,7 14 1,-7-10 48,-1 1 0,0-1 0,0 1 0,-1 1 0,2 15 0,1 59 455,-5-44-332,-1 0-1,-3 0 1,-13 70-1,12-91-208,-1 0 0,-2-1 0,0 0 0,-1 0 0,-1-1 1,0 0-1,-2-1 0,0 0 0,-19 22 0,12-20-424,-2 0 0,0-2 0,-1 0-1,-1-2 1,-1 0 0,-35 18 0,54-32-263,0 0-1,-1 0 1,1 0 0,0-1 0,-1 0 0,1 0 0,-1 0-1,1 0 1,-10-1 0,-7 0-2344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22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31 8224,'9'-22'2645,"-9"22"-2617,0-1 0,0 1 0,0 0 0,1-1 1,-1 1-1,0 0 0,0 0 0,0-1 0,0 1 0,1 0 0,-1 0 0,0-1 0,0 1 1,1 0-1,-1 0 0,0 0 0,0-1 0,1 1 0,-1 0 0,0 0 0,1 0 0,-1 0 0,0 0 1,0 0-1,1 0 0,-1 0 0,0-1 0,1 1 0,-1 0 0,0 0 0,1 0 0,-1 0 1,0 1-1,1-1 0,-1 0 0,1 0 0,7-1-51,0 0 536,-1 0 0,0 1 0,1 0 1,-1 0-1,0 1 0,1 0 0,-1 0 1,0 0-1,12 5 0,-8-1 122,-1 1 0,1 1 0,-1-1 0,-1 2 0,1-1 0,-1 1 0,12 15 0,-2-1 280,-1 1-1,15 27 1,-22-31-408,-1 0 1,-1 0 0,0 1-1,9 37 1,-9-18 276,7 64 0,-12-61-611,-1 0 0,-2 1 0,-2-1 0,-2 0 0,-2 0 0,-13 53 0,13-75-170,-1 0 0,-1-1 0,-1 0 0,-1-1 0,-1 1 0,0-2 0,-1 1 0,-24 26 0,-3-3-700,-2-2 0,-65 50 0,44-41-423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48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37 809 1728,'-11'12'6458,"11"-11"-6094,0 0-1,-1 0 1,1 0-1,0 0 1,-1 0-1,1 0 1,0 0-1,-1 0 1,1 0-1,-1 0 1,0 0-1,1 0 0,-1 0 1,0-1-1,1 1 1,-1 0-1,0-1 1,0 1-1,0 0 1,0-1-1,0 1 1,-1 0-1,1-1 8,1 1-333,0-1-1,0 0 1,0 0 0,0 0-1,-1 0 1,1 1 0,0-1-1,0 0 1,0 0 0,-1 0 0,1 0-1,0 0 1,0 0 0,-1 0-1,1 1 1,0-1 0,0 0-1,0 0 1,-1 0 0,1 0 0,0 0-1,0 0 1,-1 0 0,1 0-1,0 0 1,0 0 0,-1 0 0,1-1-1,0 1 1,0 0 0,0 0-1,-1 0 1,1 0 0,0 0-1,0 0 1,-1 0 0,1-1 0,0 1-1,0 0 1,0 0 0,0 0-1,-1 0 1,1-1 0,0 1-1,0 0 1,0 0 0,0 0 0,0-1-1,0 1 1,0 0 0,0 0-1,-1-1 1,1 1 0,0 0 0,0 0-1,0-1 1,0 1 0,0 0-1,0 0 1,0 0 0,0-1-1,0 1 1,1 0 0,-1 0 0,0-1-1,0 1 1,0 0 0,0 0-1,0-1 1,6-19 976,-1 3-479,-1 7-402,0-1 0,0 0 0,1 1 0,8-13 0,10-11 160,39-43 1,-55 70-292,67-74 341,88-123 0,10-41 254,-169 240-593,-1 3-1,-1 0-1,1 0 1,-1-1-1,1 1 1,0 0-1,0 1 1,0-1-1,0 0 1,0 0 0,0 1-1,1-1 1,2 0-1,-4 8 48,-1 0-1,0 0 0,-2 12 1,-29 247 254,1-107-416,29-152 131,0 0 0,0 0 0,1 1 0,-1-1 0,2 0 0,0 11 0,-1-17-9,0 1 0,0-1-1,0 0 1,0 1 0,0-1 0,1 0-1,-1 1 1,0-1 0,0 0 0,0 1 0,1-1-1,-1 0 1,0 1 0,0-1 0,0 0-1,1 0 1,-1 1 0,0-1 0,1 0 0,-1 0-1,0 0 1,1 1 0,-1-1 0,0 0 0,1 0-1,-1 0 1,0 0 0,1 0 0,-1 0-1,0 1 1,1-1 0,-1 0 0,0 0 0,1 0-1,-1 0 1,1-1 0,-1 1 0,0 0 0,1 0-1,-1 0 1,0 0 0,1 0 0,-1 0-1,0 0 1,1-1 0,-1 1 0,0 0 0,1 0-1,-1 0 1,0-1 0,0 1 0,1 0 0,-1 0-1,0-1 1,20-18 231,1-7-202,-2-2 0,0 0 0,24-53 0,0 3-227,-19 40 207,2 1 0,2 2 0,1 0 0,1 2 0,2 2 0,37-29 0,-56 49 10,-11 8-1,1 0 1,0 0 0,0 0-1,0 1 1,0-1 0,1 1-1,-1 0 1,0 0 0,1 1-1,0-1 1,-1 0 0,1 1-1,0 0 1,5-1 0,-9 2-30,0 0 1,1 0-1,-1 0 1,1 0 0,-1 1-1,0-1 1,1 0 0,-1 0-1,1 0 1,-1 0 0,0 0-1,1 1 1,-1-1-1,0 0 1,1 0 0,-1 1-1,0-1 1,1 0 0,-1 0-1,0 1 1,0-1 0,1 0-1,-1 1 1,0-1-1,0 0 1,0 1 0,0-1-1,1 1 1,-1-1 0,0 0-1,0 1 1,0-1 0,0 1-1,0-1 1,0 0-1,0 1 1,-2 20 51,-29 122 488,15-76-78,-10 93 0,25-147-405,0 0 0,1 0 0,1-1-1,0 1 1,1 0 0,0 0 0,8 24 0,-7-30-32,0 1 0,1 0 1,0-1-1,0 1 0,1-1 1,0 0-1,0-1 0,1 1 1,0-1-1,0 0 0,0 0 1,12 7-1,1-1-16,1 0 0,1-2 0,-1 0 0,2-1 0,-1-1 0,1-1 0,40 7 0,-6-10-2771,-30 1 1211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52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1075 4800,'1'-8'11306,"3"5"-10977,0 1-1,0 0 1,1 0 0,-1 0-1,1 0 1,-1 1 0,1-1-1,-1 1 1,8 0 0,17-7 229,154-46 632,-173 51-1124,1 1 0,0 0 0,0 0 0,0 1 1,0 1-1,12 0 0,-20 1-13,0-1 0,0 1 0,0 0 0,0-1 0,0 1 0,0 1 0,0-1 0,0 0 0,0 1 0,0-1-1,-1 1 1,1 0 0,-1 0 0,1 0 0,-1 0 0,0 0 0,0 1 0,0-1 0,0 1 0,0-1 0,0 1 0,-1 0 0,1 0 0,-1 0 0,2 5 0,2 10 106,0 0 0,-2 1 0,3 35 1,-4 59 134,-3-63-127,11 308 729,9-64-562,19-1 324,-28-222-463,-7-40-116,2 0 0,11 36 0,-14-58-79,0-1 0,0 0 0,-1 1 0,1 16 0,-2-25 32,0 0-1,0 1 0,0-1 0,-1 0 1,1 0-1,0 0 0,0 1 1,0-1-1,0 0 0,0 0 1,0 0-1,0 1 0,0-1 0,1 0 1,-1 0-1,0 1 0,0-1 1,0 0-1,0 0 0,0 0 1,0 1-1,0-1 0,0 0 1,1 0-1,-1 0 0,0 0 0,0 1 1,0-1-1,0 0 0,0 0 1,1 0-1,-1 0 0,0 0 1,0 0-1,0 0 0,1 1 1,-1-1-1,0 0 0,0 0 0,0 0 1,1 0-1,9-6 399,-7 2-410,0 1 0,0-1 0,0 0 0,3-5 0,-2-1 7,0-1-1,-1 0 0,0 0 0,-1 0 0,1-18 0,0 9 36,58-427 186,-9 56-437,-26 203 24,36-232 340,-40 292-60,37-199-363,-23 199 92,-19 73-51,-15 50 189,0 0-23,-1-1 0,1 0 0,-1 1 0,0-12-1,-1 9 10,0-5-32,21 13-501,245-25 677,184-3-10,-150 20-208,207-13 169,-164-10-228,-142 12 366,115-15 83,-104 0-172,-189 30-124,1 0-114,0-1 0,39-12 0,-71 23-5803,-12 12 1584,7-7 1185,-7 9 14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3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3552,'11'2'23500,"-8"-1"-21826,5 0-5470,-3 0 3846,0-1 1,0 0-1,0 0 1,0 0-1,8-2 1,6 0 38,598-60 780,-591 58-900,29-4 124,68-1 0,-123 9-94,1 0 0,-1 0 1,0-1-1,1 1 0,-1 0 0,0 0 0,1 0 1,-1 0-1,0 0 0,0-1 0,1 1 1,-1 0-1,0 0 0,0 0 0,1-1 0,-1 1 1,0 0-1,0 0 0,0-1 0,1 1 1,-1 0-1,0 0 0,0-1 0,1 2-705,-29-9-21203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3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64 6656,'-32'7'12068,"41"-7"-8456,38 0-2039,423-40 2442,-268 14-6404,-159 22 1045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3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32 2976,'1'-1'206,"-1"0"1,0 0-1,1 0 0,-1 0 1,1 0-1,-1 1 0,1-1 1,-1 0-1,1 0 1,-1 1-1,1-1 0,0 0 1,0 1-1,-1-1 0,1 0 1,0 1-1,0-1 0,0 1 1,0-1-1,-1 1 0,1 0 1,2-1-1,7-5 1320,-6 2-1210,8-1 9694,-13 16-8934,-11 52 188,-9 43-349,-36 111-1,52-204-838,-40 105 446,39-105-454,-1-1 1,0 1-1,0-2 1,-2 1-1,1-1 1,-20 19 0,24-27-14,0 0 1,-1 0 0,1-1 0,-1 0 0,0 0-1,0 0 1,0 0 0,0-1 0,0 0 0,0 0-1,0 0 1,-7-1 0,6 1-72,-1-1-1,1 0 1,0 0 0,-1 0-1,1-1 1,0 0 0,0-1 0,0 1-1,0-1 1,0 0 0,0-1 0,0 1-1,1-1 1,-1 0 0,1-1-1,0 1 1,0-1 0,-8-8 0,12 11 8,1 0 0,-1 0 0,1 0 1,-1 0-1,1-1 0,-1 1 0,1 0 1,0 0-1,-1-1 0,1 1 0,0 0 1,0-1-1,0 1 0,0 0 0,0 0 1,0-1-1,0 1 0,1 0 1,-1-1-1,0 1 0,1 0 0,-1 0 1,1 0-1,-1-1 0,1 1 0,1-1 1,0-2 0,1 0 0,-1 0 0,1 0 0,0 1 0,6-7 0,0 3 78,-1 0 1,1 1 0,0 0-1,0 0 1,1 1-1,0 0 1,-1 1-1,2 0 1,-1 1-1,0 0 1,1 0 0,-1 1-1,1 1 1,0 0-1,0 0 1,0 1-1,-1 0 1,1 1-1,0 0 1,0 1 0,-1 0-1,1 1 1,13 5-1,14 8 197,-2 1-1,0 2 1,-2 2-1,0 1 1,43 35-1,-61-41-255,17 22 0,-6-8-41,-11-11-1237,20 30-1,-32-41-4410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26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242 103 1472,'19'-11'3440,"-15"7"-2162,-1 1 1,0-1-1,0 1 0,0-1 1,4-7-1,-7 11-1105,0 0 0,1-1 0,-1 1 0,0-1 0,0 1 0,0 0 0,0-1 0,0 1 0,0-1 0,0 1 1,0 0-1,0-1 0,0 1 0,0-1 0,0 1 0,0 0 0,0-1 0,0 1 0,0-1 0,0 1 0,-1 0 0,1-1 0,0 1 0,0 0 0,0-1 0,-1 1 0,1-1 0,-1 0-1,0 1 0,0-1 0,-1 1 0,1-1 0,0 1 0,0 0 0,0-1-1,-1 1 1,1 0 0,0 0 0,0 0 0,-1 0 0,-1 0 0,-2 0-48,0 0 0,1 1 0,-1 0 0,0 0 0,1 0 0,-1 1 0,1 0 0,0-1 0,-1 2-1,1-1 1,0 0 0,0 1 0,-4 3 0,-6 6 76,1 0 0,-14 17 0,16-16 110,-4 4-138,0 1 0,2 1-1,0 1 1,2 0-1,0 0 1,1 1 0,1 0-1,1 1 1,0 0 0,-5 36-1,10-43-108,1-1-1,1 1 0,1 0 0,0 0 1,1 0-1,2 15 0,-1-23-23,-1 1-1,1-1 1,1 0 0,-1 0-1,1 0 1,0 0-1,1 0 1,0-1-1,0 1 1,0-1 0,1 0-1,0 0 1,9 8-1,-9-10-12,0 0 0,0-1 0,0 0 0,1 0 0,-1-1-1,1 0 1,0 0 0,0 0 0,-1 0 0,1-1 0,0 0 0,0 0 0,0-1-1,1 1 1,-1-2 0,0 1 0,10-2 0,8-2 80,0-2 0,-1 0 0,24-11 0,-30 11-4,29-10 183,56-28-1,-87 36-211,-1 0 0,-1-1 0,1 0 0,-1-1-1,-1-1 1,0 0 0,19-23 0,-23 25 6,-1 0 0,0-1 0,-1 0 0,0-1 0,0 0 0,-1 0 0,0 0 0,-1 0 0,3-13-1,-5 6-57,0 1-1,-1-1 0,-2-34 0,-3 18 57,-8-40 0,10 65-72,-1-1 1,0 1-1,-1 0 0,0 0 1,-7-13-1,9 19 4,0-1-1,-1 1 0,1 0 1,-1 0-1,1 0 1,-1 0-1,0 1 0,0-1 1,0 1-1,-1-1 1,1 1-1,-1 0 1,1 0-1,-6-1 0,3 1-10,1 1-1,-1-1 0,0 1 0,0 1 0,0-1 0,0 1 1,0 0-1,-10 1 0,-1 3-48,0-1 1,0 2-1,1 0 1,-1 2-1,-22 11 0,20-8-88,1 0 0,1 1 0,0 2-1,-18 15 1,18-12-1515,-23 28-1,36-39 912,1 0 0,0 0-1,0 0 1,0 1 0,1-1-1,0 1 1,-3 8 0,0 12-1966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2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57 5824,'1'-4'632,"-1"1"1,0 0 0,1 0-1,0 0 1,0 0-1,0 0 1,0 0 0,2-4-1,-2 5 562,0 0 1,0 0-1,1-1 0,-1 1 1,1 0-1,-1 1 0,1-1 1,4-6 4806,-6 8-5892,-1 0-81,1 0-1,0-1 1,0 1-1,0 0 1,0 0 0,0 0-1,-1 0 1,1 0-1,0 0 1,0 0-1,0 1 1,0-1 0,-1 0-1,1 0 1,0 0-1,0 0 1,0 0 0,0 0-1,-1 0 1,1 0-1,0 0 1,0 0 0,0 0-1,0 0 1,0 1-1,0-1 1,0 0-1,-1 0 1,1 0 0,0 0-1,0 0 1,0 1-1,0-1 1,0 0 0,0 0-1,-3 8 163,2-7-185,1 1 0,0-1 0,-1 0 0,1 0 0,-1 0 0,0 0 0,1 0 0,-1 1 0,0-1 0,-1 1 0,-1 0 36,-1 2 8,6-3-11,-1-1 16,-1-11 283,0 7-299,0 11-232,0 11 54,1-13 75,0 0-1,-1 0 1,0 0 0,-1 1-1,1-1 1,-1 0 0,0 0-1,0 0 1,0 0 0,-2 5-1,0-8-1923,6-2 533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28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5 268 3392,'-4'-18'15446,"4"16"-15110,1-1 1,0 0 0,0 0 0,-1 0-1,1-5 1,4-26 634,-4 28-881,0 1 0,0-1 0,1 1 0,-1-1 0,1 1 0,1 0 0,-1 0 0,1 0 0,0 0 0,5-8 0,8-13-24,-13 19-40,1 0 0,0 0 0,0 0 1,0 1-1,1 0 0,0 0 0,0 0 1,1 0-1,-1 1 0,1 0 0,0 0 1,14-8-1,-16 11-6,1-1 0,0 1 0,0 0 0,0 1 1,0-1-1,0 1 0,9-2 0,-12 3 0,0 0 0,1 0 0,-1 0 0,0 1 0,1-1 0,-1 0 0,0 1 0,0 0 0,0-1 0,0 1 0,1 0 0,-1 0 0,0 0 0,0 0 0,0 1 0,-1-1 0,1 0 0,0 1 0,0 0 0,2 3 0,-1-1 54,0 1 0,0 0-1,-1 0 1,0 0 0,0 0 0,0 0-1,0 0 1,-1 1 0,0-1 0,0 0-1,0 11 1,0 3 109,-2-1 1,-2 22-1,-3-6 144,-2 0 1,-1-1-1,-26 62 1,30-84-267,-27 59 253,26-61-234,-3 6-152,9-15 69,0 1-1,0-1 0,0 1 1,0-1-1,0 0 0,0 1 1,0-1-1,0 1 1,0-1-1,1 0 0,-1 1 1,0-1-1,0 1 0,0-1 1,1 0-1,-1 1 1,0-1-1,0 0 0,1 1 1,-1-1-1,0 0 0,0 1 1,1-1-1,-1 0 1,0 0-1,1 1 0,-1-1 1,1 0-1,-1 0 0,0 0 1,1 0-1,-1 0 1,1 1-1,-1-1 0,0 0 1,1 0-1,-1 0 0,1 0 1,99 18 12,-9-3-82,-82-13 72,24 6 172,0 0 0,58 25 0,-89-32-101,1 0 0,-1 0 1,0 1-1,0-1 0,0 1 1,0-1-1,0 1 0,2 1 0,-4-2-49,1-1 0,-1 1 0,0-1 0,0 0-1,0 1 1,1-1 0,-1 0 0,0 1 0,0-1-1,0 1 1,0-1 0,0 0 0,0 1-1,0-1 1,0 1 0,0-1 0,0 1 0,0-1-1,0 0 1,0 1 0,0 0 0,-1-1 16,1 1 1,-1 0-1,1 0 1,-1 0 0,1-1-1,-1 1 1,0 0-1,1 0 1,-1-1-1,0 1 1,0-1 0,1 1-1,-2 0 1,-10 6 109,-1-1-1,0-1 1,0 0 0,-15 4 0,-55 10-71,49-13-250,-44 1 0,19-3-912,-28 0-4311,78-4 3764,-8 0-1886,8 2-2198,3 5 2197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3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13 7808,'-9'-12'3520,"-5"29"-3040,-1-8 1760,5-2-1312,-27 8 895,3 1-1055,-30 10 576,13-1-800,-16 5 160,8 4-416,2-1-448,18 3 64,6-3 0,10-2 96,-2-7-3328,16 3 1825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2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7 168 3808,'-4'-7'16447,"7"-15"-13216,-1 9-2424,0 8-683,0-1 0,0 1 0,1-1 0,-1 1 0,1 0 0,1 0 0,-1 0 0,8-9 0,-1 4 16,1 0 0,17-13 0,-23 20-122,0-1 1,1 1 0,0 0 0,0 1-1,0-1 1,0 1 0,0 1 0,0-1-1,13-1 1,-16 3 6,0 0-1,0 0 1,-1 0 0,1 0-1,0 1 1,0-1-1,0 1 1,0 0 0,-1-1-1,6 3 1,-7-2 3,1 0 0,-1 0 0,1 0 0,-1 0 0,0 1 0,1-1 0,-1 0 1,0 1-1,0-1 0,0 0 0,0 1 0,0-1 0,0 1 0,-1 0 0,1-1 0,0 1 0,-1 0 0,1 2 1,1 6 154,-1 0 0,0 0 1,-1 0-1,0 0 0,0 0 1,-1 0-1,-4 15 0,-22 71 111,11-43-156,-8 13-27,17-49-68,1 0 0,-9 34 0,15-50-50,0 0 3,0-1 1,0 0 0,-1 0 0,1 0-1,0 1 1,0-1 0,0 0-1,0 0 1,0 0 0,0 1 0,0-1-1,0 0 1,0 0 0,0 1-1,-1-1 1,1 0 0,0 0-1,0 1 1,1-1 0,-1 0 0,0 0-1,0 1 1,0-1 0,0 0-1,0 0 1,0 0 0,0 1-1,0-1 1,0 0 0,0 0 0,1 0-1,-1 1 1,0-1 0,0 0-1,0 0 1,0 0 0,1 1-1,-1-1 1,0 0 0,0 0 0,0 0-1,1 0 1,-1 0 0,0 0-1,1 1 1,10 5 23,4 3-37,-1-2 0,1 1 0,0-2-1,1 0 1,30 7 0,5 2-93,-25-6 182,56 21-61,-71-25 23,0 0 0,-1 1 1,1 1-1,-1-1 0,10 11 0,-18-16-2,0 1 0,0 0 0,-1-1 0,1 1 0,-1 0 0,1 0 0,-1 0 0,0 1 0,0-1 0,0 0 0,0 0 0,0 1 0,0-1 0,0 0 0,-1 1 0,0-1 0,1 1 0,-1-1 0,0 0 0,0 4-1,-1-3 3,1-1 0,-1 1 0,0 0 0,0-1 0,0 1 0,0-1 0,0 1 0,-1-1 0,1 0 0,-1 1 0,1-1 0,-1 0 0,0 0 0,0 0 0,0 0 0,0 0 0,0-1 0,-5 4 0,-12 4 5,0 0 0,0-1-1,-1-1 1,0-1 0,-1 0-1,1-2 1,-30 3 0,32-6-77,1 0 1,-1-1 0,1-1-1,-1-1 1,1-1 0,0 0-1,0-1 1,0-1 0,0 0-1,-19-10 1,-19-8-4091,54 23 3793,-1-1-1,1 0 0,0 1 1,0-1-1,-1 0 0,1 0 1,0 0-1,0 0 0,0 0 1,0 0-1,0 0 1,-1-2-1,-1-1-773,3 4 927,-1 0 0,1-1-1,0 1 1,0 0 0,-1 0 0,1-1-1,0 1 1,-1-1 0,1 1-1,0 0 1,0-1 0,0 1 0,0 0-1,-1-1 1,1 1 0,0-1-1,0 1 1,0-1 0,0 1-1,0 0 1,0-1 0,0 1 0,0-1-1,0 1 1,0-1 0,0 1-1,0 0 1,1-1 0,-1 1-1,0-1 1,0 1 0,0 0 0,0-1-1,1 1 1,-1-1 0,0 1-1,1 0 1,-1 0 0,0-1-1,0 1 1,1 0 0,-1-1 0,1 1-1,12-7-3123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3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21 283 4384,'0'0'6736,"-9"-3"-470,7-4-3535,1 4-2242,0 1 0,0-1 0,1 0-1,-1 0 1,1 0 0,0 1 0,-1-1 0,2-6 0,2-9-5,2-5-27,1-1 1,0 1 0,12-26-1,-14 41-386,0 1 0,0-1 0,1 1 0,0 0 1,0 0-1,1 1 0,-1 0 0,14-11 0,-14 13-39,0 1 0,0-1 0,0 1 0,1 0 0,-1 1 0,1-1 0,0 1 0,0 1 0,-1-1 0,1 1 0,0 0 0,1 0 0,7 0 0,-9 1-3,0 0 1,0 0-1,0 1 0,0 0 0,0 0 0,0 0 1,0 0-1,0 1 0,0 0 0,-1 0 0,8 4 1,-9-3-1,0-1 0,0 1 0,0 0 0,0 0 0,0 0 0,-1 0 0,1 0 0,-1 1 0,0-1 1,0 1-1,0-1 0,0 1 0,-1 0 0,1 0 0,0 5 0,1 8 66,0 0 0,-1-1 0,-1 1 0,-1 29 0,-4-8 81,-7 40 0,1-38-96,-1-1 0,-3 0 0,-1-1 0,-1 0 0,-29 47 0,24-49 32,-2-1 0,-1-1 0,-32 36 0,51-65-54,-14 14-117,18-18 74,0-1 0,1 1 0,-1 0 0,0-1 0,0 1 0,1-1 0,-1 0 0,0 1 1,0-1-1,0 0 0,0 1 0,0-1 0,0 0 0,0 0 0,0 0 0,1 0 0,-1 0 0,0 0 0,0 0 0,0 0 0,-2 0 0,3-1-15,-1 1-1,1 0 1,0 0-1,-1 0 0,1-1 1,0 1-1,-1 0 1,1 0-1,0-1 0,0 1 1,-1 0-1,1-1 1,0 1-1,0 0 0,0-1 1,-1 1-1,1 0 1,0-1-1,0 1 0,0-1 1,0 1-1,0 0 1,0-1-1,-1 1 0,1-1 1,0 1-1,0 0 0,1-1 1,-1 1-1,0-1 1,0 1-1,0-1 0,0 1 1,0 0-1,0-1 1,0 1-1,1 0 0,-1-1 1,0 1-1,0 0 1,0-1-1,1 1 0,-1 0 1,0-1-1,1 1 1,-1 0-1,0-1 0,1 1 1,1-2 15,0 0 1,0 0 0,0 0-1,0 0 1,0 0 0,3-1-1,5-2-8,0 1-1,0 1 0,1 0 0,20-4 1,47-2 169,-3 3-330,0 4-1,146 14 0,-176-9-1105,1-1-6375,-45-2 7221,10 3-3354,1 15-9159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5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43 389 3808,'-43'3'18863,"43"-3"-18837,1-1 0,-1 1 0,0-1-1,1 1 1,-1-1 0,1 1 0,-1-1-1,1 1 1,-1-1 0,1 1 0,-1-1-1,1 1 1,-1 0 0,1-1 0,0 1-1,-1 0 1,1 0 0,-1-1 0,1 1-1,0 0 1,-1 0 0,1 0 0,0 0-1,-1 0 1,2 0 0,24-3 12,-22 3 54,47-5 124,64-2 0,120-3-82,-52-15 68,-161 22-179,316-45 493,114-46 444,-272 47-553,61-13-14,-80 28-102,230-16-1,-347 46-403,0 2 0,0 2-1,74 12 1,-117-14-20,-1 0 1,0 0-1,1 0 0,-1 0 1,0 1-1,1-1 0,-1 0 1,0 0-1,1 0 1,-1 0-1,0 0 0,1 1 1,-1-1-1,0 0 1,1 0-1,-1 1 0,0-1 1,0 0-1,1 0 0,-1 1 1,0-1-1,0 0 1,0 1-1,1-1 0,-1 0 1,0 1-1,0-1 0,0 0 1,0 1-1,0-1 1,0 0-1,0 1 0,0-1 1,0 0-1,0 1 0,0-1 1,0 0-1,0 1 1,0-1-1,0 1 0,0-1 1,0 0-1,0 1 0,0-1 1,-1 1-1,-9 17-5928,5-12 4271,-4 15-1708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5:5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26 987 3392,'-13'5'1158,"13"-5"-846,-1 0 0,1 0 0,-1 1 0,1-1 0,0 0 0,-1 0 0,1 1-1,-1-1 1,1 0 0,-1 0 0,1 0 0,-1 0 0,1 0 0,-1 0 0,1 0 0,-1 0 0,1 0 0,-1 0 0,1 0 0,-1 0-1,-1-15 3207,3 4-2995,0 0-1,0 1 1,1-1 0,6-16-1,-2 3 65,2-6-226,2 1 0,0-1 1,2 2-1,1 0 0,1 0 0,29-40 0,4 6 433,57-58 1,59-45 185,-85 88-568,-42 43 36,1 2 0,45-30 0,-82 61-412,1 1 0,0-1-1,-1 1 1,1-1-1,0 0 1,-1 1 0,1-1-1,0 1 1,0 0 0,-1-1-1,1 1 1,0 0 0,0-1-1,0 1 1,0 0 0,0 0-1,-1 0 1,1 0 0,0 0-1,0 0 1,0 0-1,1 0 1,-1 1 12,0 1 0,-1-1 0,1 1 1,0-1-1,-1 1 0,0-1 0,1 1 0,-1-1 0,0 1 0,0 0 0,0-1 0,0 1 0,0-1 0,0 3 1,-1 12 34,0-1 0,-1 1 0,-8 29 0,-20 45 132,20-61-154,-51 124 13,59-151-69,1 1 0,0 0-1,0 0 1,0 0 0,0 0 0,1 0-1,-1 0 1,1 1 0,-1-1 0,1 0-1,0 0 1,1 0 0,-1 0 0,0 0-1,1 0 1,0 1 0,2 4 0,-3-7-3,1 0 1,-1 0-1,1 0 1,0 0 0,0-1-1,-1 1 1,1 0-1,0 0 1,0-1 0,0 1-1,0-1 1,0 1 0,0-1-1,0 1 1,0-1-1,0 1 1,0-1 0,0 0-1,0 0 1,0 0 0,0 1-1,0-1 1,0 0-1,0 0 1,1 0 0,-1-1-1,1 1 1,3-1 7,-1 0 0,0 0 0,1 0 0,-1 0 0,0-1 0,5-2 1,10-7 6,-2-1 0,1 0 0,-2-1 0,1-1 0,-2 0 1,0-2-1,-1 1 0,21-31 0,-30 39-17,181-238 299,-147 201-14,47-41 0,-86 85-255,1 0-1,-1 1 1,0-1-1,0 1 0,1 0 1,-1-1-1,0 1 0,0-1 1,0 1-1,0-1 1,1 1-1,-1-1 0,0 1 1,0 0-1,0-1 0,0 1 1,0-1-1,-1 1 0,1-1 1,0 1-1,0-1 1,0 2-1,-3 24 239,-13 72 364,-3 31-374,17-108-253,1 1 1,1-1 0,1 1-1,5 23 1,-5-37-9,2 1 0,-1-1 0,2 0 0,-1 0 0,1 0 0,0 0 0,0-1 0,1 0 0,0 0 0,0 0 0,1 0 0,0-1 0,0 0 0,0 0 0,1 0 0,0-1 0,0 0 0,10 5 0,0-1-449,0-1 0,0-1-1,0-1 1,1 0 0,0-1 0,1-1-1,28 3 1,-35-6-1046,1-1-1,-1 0 0,1-1 1,18-3-1,3 0-1887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03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4 107 3552,'0'-1'208,"-1"1"0,1-1 1,-1 0-1,1 0 0,0 0 1,-1 0-1,1 0 0,0 0 0,0 0 1,0 0-1,-1 0 0,1 0 1,0 0-1,1 0 0,-1 0 0,0 0 1,0 0-1,0 0 0,0 0 0,1 0 1,-1 0-1,0 0 0,1 0 1,-1 0-1,2-1 0,2-6 3038,-1 2-1280,-2 4-1349,0 0 1,0 0 0,-1 1-1,1-1 1,0 0 0,-1 0 0,1 0-1,-1-4 1,1 5-522,-1 0 1,1 1-1,-1-1 0,1 0 1,-1 1-1,1-1 0,0 0 1,-1 1-1,1-1 0,0 1 1,-1-1-1,1 1 0,0-1 1,-1 1-1,3-1 1,17-8 254,-18 8-265,10-5 256,-1 2 0,1 0 0,22-5 0,-31 8-301,-1 1 1,1-1-1,0 1 0,-1 0 0,1 0 1,0 0-1,-1 0 0,1 0 0,0 0 1,-1 1-1,1 0 0,0-1 0,-1 1 1,1 0-1,-1 0 0,1 0 1,-1 1-1,0-1 0,1 0 0,-1 1 1,0 0-1,0-1 0,0 1 0,3 4 1,-1 0 69,-1 0 1,0 0 0,0 1 0,-1-1 0,1 1 0,-2 0 0,3 8 0,4 53 350,-4-23-321,2-7-33,2-1-1,1 1 1,15 36-1,-14-51-98,0 0-1,1 0 0,1-1 1,1-1-1,27 33 0,-35-48-453,0-1 1,0 1-1,11 7 0,-13-11-226,1 0 1,-1 0-1,1 0 1,-1 0-1,6 1 1,5 2-1160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0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852 4 9312,'-16'-3'2981,"10"4"-1802,-72 46 5348,18-15-4598,-66 40-124,55-20-1043,-113 104 1,110-82-683,-38 35-171,7-2-3605,85-79 1952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1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0 895 2144,'9'17'13376,"9"-36"-10358,19-32-1535,49-87 0,-45 66-892,13-11 513,103-123 0,-123 165-1006,5-7 35,2 1 1,64-55-1,-90 90-127,-1 1-1,2 0 1,0 1 0,0 1-1,1 0 1,0 1-1,0 1 1,1 1 0,0 0-1,0 1 1,0 1-1,24-2 1,-32 6-6,0-1 0,0 2 1,0 0-1,0 0 0,0 1 0,0 0 0,-1 0 1,1 1-1,-1 1 0,17 7 0,-12-3 12,-1 0 0,0 1 0,0 1 0,-1 0 0,0 0-1,12 14 1,-18-16-2,-1-1-1,1 1 1,-1-1-1,-1 2 1,1-1-1,-1 0 1,-1 1-1,0 0 1,4 12-1,-6-15 34,0 0 0,0 0 0,0 0 1,0 0-1,-1 0 0,0 0 0,-1 0 0,1 0 0,-1-1 0,0 1 0,0 0 0,-1 0 0,0 0 0,0-1 0,-3 6 0,2-6 5,0-1 0,0 0 0,0 0 0,-1 0 0,1-1 0,-1 1 0,0-1-1,0 0 1,0 0 0,-1-1 0,-8 5 0,-1-1 112,0-1 1,-24 6-1,-35 3 31,0-3 0,-1-3-1,-108-2 1,166-6-364,-26-4-1,18-1-2583,24 5 2585,-1 0 1,1 0-1,0 0 1,-1 0-1,1 0 0,-1 0 1,1 0-1,-1 0 1,1-1-1,0 1 1,-1 0-1,1 0 0,0 0 1,-1 0-1,1-1 1,0 1-1,-1 0 1,1 0-1,0-1 0,-1 1 1,1 0-1,0-1 1,0 1-1,-1 0 1,1-1-1,0 1 0,0 0 1,-1-1-1,1 1 1,0 0-1,0-1 1,0 1-1,0-1 0,0 1 1,0 0-1,0-1 1,0 1-1,0-1 1,0 1-1,0-1 0,4-1-2979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1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23 210 4576,'0'-2'240,"0"0"0,1 1 0,-1-1 0,0 1-1,0-1 1,1 1 0,-1-1 0,1 1 0,-1 0 0,1-1 0,-1 1 0,1-1 0,0 1 0,0 0 0,0 0 0,0-1-1,0 1 1,0 0 0,0 0 0,0 0 0,2-1 0,-1 0 137,1 0 0,-1 0 0,0 0 0,0 0-1,-1-1 1,1 1 0,2-5 0,0 1 474,0 1-1,0-1 1,0 1 0,1 0-1,7-6 1,-11 7 788,-1 8-617,-6 18-601,-28 166 732,8-56-706,19-93-387,0-4 128,2 1 0,-1 37 0,7-61-101,-1 0 0,1 0-1,1 0 1,0-1 0,1 1-1,1 0 1,-1-1 0,2 1-1,-1-1 1,2 0 0,-1-1-1,2 1 1,-1-1 0,1-1-1,14 15 1,-15-18 2,1 0 0,-1 0 1,1-1-1,1-1 0,-1 1 0,1-1 0,14 6 1,-17-8-27,1-1 0,-1 0-1,0 0 1,1 0 0,-1-1 0,1 1 0,-1-1 0,1-1 0,-1 1 0,1-1 0,-1 0 0,1 0 0,5-2 0,-3 0-41,1 1 15,-1-1 0,1 0 0,-1-1 1,1 0-1,-1 0 0,-1-1 0,9-6 1,24-20 129,-20 17-81,-1-1 0,-1-1 0,18-19 1,-21 15 5,0 0 0,-1 0 1,-1-1-1,-1-1 1,-1 0-1,-1-1 1,-1 0-1,12-45 0,-12 26 38,-1-1-1,-2 1 0,0-73 1,-6-22-855,0 78-2646,0 57 2983,0 0-1,1 0 1,-1 1 0,1-1-1,-1 0 1,1 1 0,0-1-1,-1 0 1,1 1 0,0-1 0,0 1-1,0-1 1,0 1 0,1-1-1,-1 1 1,0 0 0,1 0-1,1-2 1,1 0-775,0 1 0,0-1 0,0 1 0,0 0 0,0 0 0,8-2-1,12-1-1774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1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24 3808,'-5'-4'15439,"5"4"-15374,0-1 0,1 1 0,-1-1 0,0 1 0,1 0 0,-1-1 0,0 1 0,1 0 0,-1-1 0,1 1 0,-1 0 0,1 0 0,-1-1-1,0 1 1,1 0 0,-1 0 0,1 0 0,-1 0 0,1 0 0,-1 0 0,1-1 0,0 1 0,4-1 185,4-1 68,0-1-1,0 2 1,0-1-1,1 1 1,13 0-1,8 0 13,-24 0-232,0 1 0,0-1 0,11 3 0,-15-2-66,-1 1 0,1-1 0,-1 1 1,0 0-1,0-1 0,1 1 0,-1 1 0,0-1 1,0 0-1,0 0 0,0 1 0,0-1 0,-1 1 0,3 2 1,-3-3-14,-1-1-1,1 1 1,-1 0 0,1 0 0,-1 0 0,0-1 0,1 1 0,-1 0 0,0 0 0,1 0 0,-1 0 0,0 0 0,0 0 0,0 0-1,0 0 1,0 0 0,0-1 0,-1 3 0,-7 19 189,1-9-118,-14 19-1,15-24-51,-1 1-27,-3 6 22,-1 0 1,-14 32 0,21-38-24,2-5-27,0 1-1,0 0 1,0-1-1,1 1 1,-1 5 0,1-8 22,1 0 1,0 0-1,0 0 1,1 0-1,-1-1 1,0 1-1,0 0 1,1 0-1,-1-1 1,1 1-1,0 0 1,-1-1-1,1 1 1,0 0-1,0-1 1,0 1-1,0-1 1,2 3-1,39 38 545,-16-13-162,-17-22-204,-2 1 0,1 1 0,-1-1 0,-1 1 0,7 12 0,-11-19-111,-1 0 1,0 1-1,0-1 1,-1 1-1,1-1 1,0 1-1,-1 0 1,0-1-1,1 1 1,-1-1-1,0 1 1,-1 0-1,1-1 1,0 1-1,-1 0 1,1-1 0,-1 1-1,0-1 1,0 1-1,0-1 1,0 0-1,0 1 1,0-1-1,-1 0 1,1 0-1,-4 4 1,0-1-21,0 0 0,0 0 0,-1-1 0,0 0 0,0 0 1,0 0-1,0-1 0,0 0 0,0 0 0,-12 3 0,-9 1-287,-38 6 0,34-7-74,-8 0-1891,-24 6-5554,37-3 4031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3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1441 4896,'-14'-16'10624,"53"8"-5793,-27 6-4512,0 0 0,0-1 0,0-1 1,0 0-1,14-6 0,54-32 662,-60 30-691,0 0-1,-1-2 0,24-21 1,-35 27-179,2 0 0,-1 0 0,1 1 0,0 0 0,14-7 0,-24 14-108,0 0-1,0 0 0,0 0 1,0 0-1,1 0 0,-1 0 1,0 0-1,0 0 1,0 0-1,0 0 0,0 0 1,1 0-1,-1 0 0,0 0 1,0 0-1,0 0 1,0 0-1,0 0 0,1 0 1,-1 0-1,0 0 0,0 0 1,0 0-1,0 0 0,0 0 1,0 1-1,1-1 1,-1 0-1,0 0 0,0 0 1,0 0-1,0 0 0,0 0 1,0 0-1,0 0 1,0 1-1,0-1 0,0 0 1,0 0-1,1 0 0,-1 0 1,0 0-1,0 1 0,0-1 1,0 0-1,0 0 1,0 10 90,0-5-79,5 95-132,0-25 76,3 365 575,-5-301-60,-3-30-235,17 112 1,-10-162-103,-4-28-15,10 46 0,-3-22-3,-9-42-150,1 0 0,1 0 0,7 21 0,-9-30 87,1 1 1,-1-1-1,1 0 1,-1 1 0,-1-1-1,1 7 1,-1-10-120,6 12 21,-5-5-18,1-6 256,4-11 346,0 0-555,1-2 46,-1 0-1,0 0 1,0-1-1,-2 0 1,7-19-1,-8 21 4,57-220 32,-1 3 277,9 41-470,-44 126 76,65-215 55,22-159 118,-86 333-235,23-195 0,-42 222 171,10-73 58,-11 131-432,-2 5 269,-4 9 31,1-1-4,3 0-5,-3 2 22,1 0 1,-1 1-1,0-1 0,0 0 1,1 0-1,-1 1 1,0-1-1,0 0 0,0 0 1,0 1-1,0-1 1,0 0-1,0 0 0,0 0 1,0 1-1,0-1 1,-1-1-1,10-24-89,-5 19 127,-3 5-28,0 1 0,0-1 0,-1 1 0,1-1 0,0 0 0,-1 1-1,1-1 1,0-2 0,0-16-93,-1 20 84,0 0 1,0 0 0,0 0 0,0 0-1,0 0 1,0 0 0,0 0-1,0 0 1,0 0 0,0 0-1,0 0 1,0 0 0,0 0-1,0 0 1,0 0 0,0 0-1,0 0 1,0 0 0,0 0-1,0 0 1,0 0 0,0 0-1,0 0 1,0 0 0,0 0-1,0 0 1,1 1 0,-1-1-1,0 0 1,0 0 0,0-1-1,0 1 1,0 0 0,0 0-1,0 0 1,0 0 0,0 0-1,0 0 1,0 0 0,0 0 0,0 0-1,0 0 1,0 0 0,0 0-1,0 0 1,0 0 0,0 0-1,0 0 1,0 0 0,1 0-1,-1 0 1,0 0 0,0 0-1,0 0 1,0 0 0,0 0-1,0 0 1,0 0 0,0 0-1,1-23-22,-1 20-32,0-6-115,1 7 227,2 1-28,0 0-73,0 0 0,0 0-1,-1 0 1,1 1-1,0-1 1,0 1 0,0 0-1,5 0 1,39 1-1,-14 0 121,61-7 32,-61 3-111,50 0 0,197 7 168,-180-5-122,87-11-66,-34 0-13,81 0 260,-114 7-185,74-1-254,-21-2 311,204-12 0,-161 18-89,15-1 119,-18-2 8,24-4 4,-144 5-91,72-6 77,18 2 134,-60 5-52,-66 3-151,-34 0-56,45-4 0,-27 3-8,-31 1 14,0 0 0,12-2 0,19-3 30,41 1 0,-27 2-25,90-9 86,6-1 42,-73 4-292,124-27-1,-22 2 331,-62 21-131,1 5-1,170 12 0,-240-2-96,4 1-45,0-2 1,67-7 0,-116 4-143,0 0 0,1 1 0,-1-2 0,0 1 0,0-1 0,0 1 0,8-5 0,-11 5-20,1 0 0,-1 0 0,1 0-1,-1-1 1,1 1 0,-1 0-1,0-1 1,0 1 0,0 0 0,1-1-1,-1 0 1,-1 1 0,1-1 0,0 1-1,0-1 1,-1 0 0,1 0-1,-1 0 1,1 1 0,-1-1 0,1-3-1,-2 0-760,0 1-1,0 0 1,0 0-1,0 0 1,-1 0-1,-1-4 1,2 6 745,-13-33-4818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32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31 225 4480,'-9'-2'226,"-13"-1"12998,40 3-10024,61-4-1944,93-16 0,82-34-310,-165 33-783,407-83 115,-463 97-481,0 3 0,40-2 1,-55 9-609,-18-3 731,0 0 1,1 1 0,-1-1-1,1 0 1,-1 0 0,1 0-1,-1 0 1,0 1 0,1-1-1,-1 0 1,1 0 0,-1 1-1,0-1 1,1 0 0,-1 1 0,0-1-1,0 0 1,1 1 0,-1-1-1,0 0 1,0 1 0,1-1-1,-1 1 1,0-1 0,0 0-1,0 1 1,0-1 0,0 1-1,0-1 1,1 1 0,-1-1-1,0 0 1,0 1 0,0-1-1,-1 1 1,1-1 0,0 1-1,0-1 1,0 1 0,-10 16-3372,0 8 1057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4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70 2912,'1'-2'397,"-1"0"0,1 0 1,0 0-1,-1 0 0,1 0 0,0 0 1,0 0-1,0 1 0,0-1 0,0 0 1,4-2-1,5-13 2164,-9 16-2220,-1-1 0,1 1 0,-1-1 0,1 0 0,-1 1 0,0-1 1,0 0-1,0 1 0,0-1 0,0-2 0,0 4-272,0 0-1,0-1 1,0 1 0,0-1-1,0 1 1,0 0 0,-1-1 0,1 1-1,0 0 1,0-1 0,0 1-1,-1 0 1,1-1 0,0 1-1,0 0 1,-1 0 0,1-1 0,0 1-1,0 0 1,-1 0 0,1-1-1,0 1 1,-1 0 0,1 0-1,0 0 1,-1 0 0,1-1 0,-1 1-1,1 0 1,0 0 0,-1 0-1,1 0 1,-1 0 0,1 0-1,0 0 1,-1 0 0,1 0 0,0 0-1,-1 0 1,1 1 0,-1-1-1,1 0 1,0 0 0,-1 0-1,1 0 1,-1 1 0,-6 2 449,0-1-220,0 1-1,0 0 1,0 0 0,1 1-1,-8 5 1,-42 33 998,-96 94 0,130-112-1026,2 0 0,-32 51 0,40-52-162,0 0-1,1 1 0,1 0 1,2 0-1,0 1 0,-4 30 0,-15 153 625,26-191-689,-4 31 79,3 0 1,2 1 0,7 56-1,34 107 295,-21-121-151,-11-47-171,2-1 0,2-1 0,2 0 0,28 58 0,-29-77-138,20 24 1,-5-6-1649,-25-36 1310,-2-1-246,1 0 1,-1 0-1,1-1 0,0 1 1,4 3-1,-6-7 394,-1 1-1,1-1 0,-1 0 0,1 1 0,0-1 0,-1 0 1,1 1-1,0-1 0,-1 0 0,1 0 0,0 1 1,-1-1-1,1 0 0,0 0 0,-1 0 0,1 0 0,0 0 1,-1 0-1,1 0 0,0 0 0,-1-1 0,1 1 1,0 0-1,-1 0 0,1 0 0,0-1 0,-1 1 0,1 0 1,-1-1-1,1 1 0,0-1 0,-1 1 0,1 0 1,-1-1-1,1 1 0,-1-1 0,0 1 0,1-1 0,0 0 1,12-16-3815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44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1 800 3648,'0'0'10410,"0"0"-10367,-1 0-1,1 0 0,0 0 0,0 0 1,0 0-1,0 0 0,0-1 0,0 1 1,0 0-1,0 0 0,0 0 1,0 0-1,0 0 0,0 0 0,0-1 1,0 1-1,0 0 0,0 0 0,0 0 1,0 0-1,0 0 0,0 0 1,0-1-1,1 1 0,-1 0 0,0 0 1,0 0-1,0 0 0,0 0 0,0 0 1,0 0-1,0 0 0,0 0 1,0-1-1,1 1 0,-1 0 0,0 0 1,0 0-1,0 0 0,0 0 1,12-6 362,0 0 0,0 0 0,-1-1 1,0-1-1,-1 0 0,19-18 1,-6 0-145,-2 4-12,-2-1 0,30-44 0,-27 25 106,21-56 1,-25 54-161,79-145 1101,-85 170-1022,1 0-1,1 0 1,0 2-1,1-1 1,1 2-1,28-22 1,-27 23-168,-13 11-67,1 0 0,-1 0 0,1 0 0,1 0 0,-1 1 0,0 0 0,1 0 0,-1 0 0,9-2 0,-14 5-31,1 0 0,-1-1-1,1 1 1,0 0 0,-1 0 0,1 0-1,-1 0 1,1 0 0,-1-1 0,1 1 0,0 0-1,-1 0 1,1 0 0,-1 1 0,1-1 0,-1 0-1,1 0 1,0 0 0,-1 0 0,1 0 0,-1 1-1,1-1 1,-1 0 0,1 1 0,-1-1 0,1 0-1,-1 1 1,0-1 0,1 0 0,-1 1 0,1-1-1,-1 1 1,0-1 0,1 1 0,-1-1-1,0 1 1,1-1 0,-1 1 0,0-1 0,0 1-1,0-1 1,0 1 0,1-1 0,-1 1 0,0 0-1,0-1 1,0 1 0,0-1 0,0 1 0,0-1-1,0 1 1,-1 0 0,1 0 0,-1 5 90,0 0 1,-1-1-1,0 1 0,-3 6 1,5-10-105,-54 112 470,-29 156-331,51-179-53,6-18-21,21-53-141,5-19 82,0-1 1,0 1 0,-1-1-1,1 1 1,0-1 0,0 1 0,0-1-1,0 1 1,0 0 0,0-1-1,0 1 1,0-1 0,0 1 0,0-1-1,0 1 1,0-1 0,0 1 0,1 0-1,-1-1 1,0 1 0,0-1-1,0 1 1,1-1 0,-1 1 0,10-8 175,2-3-175,1-1 0,-2 0 0,1-1 0,-1 0 0,-1-1 0,9-15 0,-1 5 29,30-46 7,15-17 1,-22 37 2,2 3 1,87-75 0,-72 76-107,69-42-1,-83 64 163,-42 22-79,-2 8 62,2-2-60,-1 1 1,-1-1-1,1 1 0,-1 0 1,0-1-1,-1 1 0,1 0 1,-1-1-1,-1 7 1,-18 53 295,7-26-163,-17 68 99,-60 143-1,14-72 102,72-167-320,1 0 0,0 1 0,1-1 0,0 1-1,1-1 1,0 1 0,1-1 0,0 1 0,1 0 0,0-1-1,6 21 1,0-5 30,2-1 0,0 0 0,24 44 0,-27-58-65,0 0 0,1-1 1,1 0-1,0 0 0,0 0 1,1-1-1,0-1 0,1 1 1,19 13-1,-27-22-177,0 1 1,1-1-1,-1 0 0,0 0 1,0 0-1,1-1 0,-1 1 1,1 0-1,-1-1 0,0 0 0,1 1 1,-1-1-1,1 0 0,-1 0 1,1-1-1,-1 1 0,5-1 1,-3-1-260,-1 1 0,0 0 0,1-1 0,-1 0 0,0 0 0,0 0 0,0 0 1,0 0-1,-1-1 0,1 1 0,3-6 0,17-18-2580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4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1712 3904,'-5'17'1253,"5"-16"-1192,0 1 1,0-1-1,0 0 0,0 0 0,0 0 1,0 0-1,0 0 0,0 1 0,1-1 1,-1 0-1,0 0 0,1 0 1,0 1-1,1 5 5940,8-36-2993,0-7-1860,5-37 0,-8 35-597,14-48 839,46-119-1,-34 115-795,50-126 484,-62 168-574,2 1 0,42-61 0,59-68 557,-88 120-767,39-80-1,7-41 669,-55 118-751,-19 41-126,2 0-1,0 1 1,1 1-1,0 0 1,1 0 0,16-15-1,-23 27-65,-1-1 0,1 1 0,0 0 0,0 1 0,0-1 0,1 1 0,-1 0 0,11-4 0,-12 6 3,-1 0 1,0 0 0,1 1 0,-1-1-1,1 1 1,-1 0 0,0 0 0,1 0-1,-1 1 1,1-1 0,-1 1 0,0 0-1,0-1 1,1 2 0,-1-1 0,0 0-1,0 1 1,3 1 0,0 1 28,0 1 1,0-1-1,-1 1 1,1 0-1,-1 1 0,0-1 1,-1 1-1,1 0 1,-1 0-1,0 1 0,-1-1 1,0 1-1,0 0 1,0 0-1,-1 0 1,0 0-1,2 10 0,-1 4 132,0 0 0,-2 0 0,0 1 0,-4 38 0,1-42-85,-1 0 1,-1 0-1,0 0 1,-1-1-1,-1 0 1,0 0-1,-2 0 0,0 0 1,0-1-1,-19 25 1,19-32-145,1 0 1,-2 0-1,1 0 1,-1-1-1,0 0 1,-1-1-1,0 0 1,0-1-1,0 0 1,-1 0-1,0-1 1,0-1-1,-1 1 1,1-2-1,-1 0 1,-23 3-1,-49-1-5074,59-5 3408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4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49 2912,'0'-1'40,"-1"1"1,1 0-1,0-1 1,0 1-1,-1 0 1,1-1-1,0 1 1,0 0-1,0-1 1,0 1-1,-1 0 1,1-1-1,0 1 1,0-1-1,0 1 1,0 0-1,0-1 1,0 1-1,0-1 1,0 1-1,0 0 1,0-1-1,0 1 1,0-1-1,1 1 1,-1 0-1,0-1 1,0 1-1,0-1 1,0 1-1,1 0 1,-1-1-1,0 1 1,0 0-1,1-1 1,-1 1 0,0 0-1,1-1 1,1-1 27,2 0 2232,-3 1-1904,1 1 0,-1-1 0,1 0 0,-1 0 0,0 0 0,1 0 0,-1 0 0,0 0 0,0 0 0,2-2 0,3-3 994,-5 6-1084,-1-1-1,1 1 0,-1-1 1,1 1-1,0 0 1,-1-1-1,0 1 0,1-1 1,-1 1-1,1-1 1,-1 0-1,0 1 0,1-1 1,-1 1-1,0-1 1,0 0-1,1 1 0,-1-1 1,0-1-1,-2 13 904,0 0 0,-6 20 0,-2 7-937,-7 58 174,4 1 0,1 160 0,13-193-131,10 77 0,-8-124-211,1-1 1,0 0 0,1 0-1,0 0 1,2 0 0,0-1-1,10 18 1,-15-30-37,0 0-1,0 0 1,1 0 0,-1 0-1,1-1 1,-1 1 0,1-1-1,0 0 1,0 1 0,0-1-1,0-1 1,0 1 0,6 2-1,-6-3-35,0 0 0,0-1 0,0 1 0,0-1-1,0 0 1,0 0 0,0 0 0,0 0-1,0-1 1,0 1 0,0-1 0,-1 0 0,1 0-1,0 0 1,0 0 0,4-2 0,4-4 127,0 0 0,0 0 0,-1-1 0,15-15 0,34-43 128,-19 20-191,-20 26-50,-1-1 0,-1-1 0,-1-1 0,24-41 0,-29 37 80,-1 1 0,14-49-1,5-59 138,-25 107-324,-1 0 0,-2 1 1,0-1-1,-2 0 0,-1 0 1,-1 0-1,-8-38 0,9 62-350,0-1 0,-1 1-1,1 0 1,-1-1-1,0 1 1,0 0-1,0 0 1,0 0-1,0 0 1,-1 1-1,1-1 1,-4-2-1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47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82 118 6880,'-1'-2'662,"0"-1"0,1 0 0,-1 1 0,0-1 0,1 0 0,-1 0 0,1 0 0,0 1 0,0-1 1,0 0-1,0 0 0,1 0 0,-1 1 0,1-1 0,-1 0 0,1 0 0,0 1 0,0-1 0,1 1 0,1-5 0,2 1-186,0 0-1,1 1 0,-1 0 1,1 0-1,0 0 0,1 1 1,11-7-1,-14 9-414,0 0 1,1 1-1,-1 0 1,0 0-1,1 0 1,-1 0-1,0 1 1,1-1-1,-1 1 1,1 0-1,-1 1 1,8 0-1,-10 0-19,0-1 0,0 0 0,0 1-1,0 0 1,0-1 0,0 1-1,0 0 1,0 0 0,0 0 0,0 0-1,-1 0 1,1 1 0,0-1 0,-1 1-1,1-1 1,-1 1 0,1-1 0,-1 1-1,0 0 1,1 0 0,-1-1-1,0 1 1,0 0 0,-1 0 0,1 0-1,0 0 1,0 4 0,0 1 78,-1 1 0,-1-1 1,1 0-1,-1 0 0,0 0 0,-1 0 1,1 0-1,-5 11 0,-2 0 86,-18 33-1,-30 41 24,55-90-234,-1 0 0,1 0 0,0 0 0,0 0 0,0 1-1,0-1 1,0 0 0,1 1 0,-1-1 0,1 0 0,-1 1 0,1-1-1,0 1 1,0-1 0,0 0 0,0 4 0,1-4-3,0 0-1,-1 0 1,1 1 0,0-1 0,0 0 0,1 0 0,-1-1 0,0 1 0,1 0 0,-1 0 0,1-1-1,-1 1 1,1 0 0,2 1 0,7 3-20,0 0 0,-1 0 0,2-1 0,-1-1 0,16 5 0,-2-1 43,-22-7 30,0 0 0,0 0 0,0 1 0,0-1 0,-1 1 0,1 0 0,0 0 0,-1 0 0,1 0 0,2 3 0,-5-4-14,1-1 0,-1 1 0,0-1 0,1 1 0,-1-1-1,0 1 1,0 0 0,0-1 0,1 1 0,-1-1 0,0 1 0,0 0 0,0-1-1,0 1 1,0 0 0,0-1 0,0 1 0,0-1 0,0 1 0,0 0 0,-1-1-1,1 2 1,-1-1 3,0 0 0,1 0 0,-1 1 0,0-1 0,0 0 0,-1 0 0,1 0-1,0 0 1,0 0 0,0 0 0,-1 0 0,1-1 0,-2 2 0,-11 5-180,0-1 0,0 0 0,-1-1 1,0 0-1,0-1 0,0-1 0,0 0 1,-20 0-1,1-3-2174,-10 0-2628,39 0 3597,1 0-1,0 1 1,0 0-1,0 0 1,0 0-1,0 0 1,-6 4-1,-6 7-3506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47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888 111 2976,'15'-16'1882,"1"1"0,0 0 0,1 2 0,1 0 1,27-16-1,-43 28-1757,18-7 5179,-24 15-4021,-9 10-344,0-1 0,-32 28 0,12-10-391,-20 21 102,-135 145 700,98-98-1027,-104 117 266,102-124-461,-41 45 81,100-101-428,-49 72 0,65-83-420,-18 26-3170,24-37 2027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50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1824,'0'0'109,"0"-1"0,0 1 0,0-1 0,0 1 0,0 0 0,0-1-1,0 1 1,0-1 0,0 1 0,0 0 0,0-1 0,0 1 0,0 0 0,0-1 0,1 1 0,-1-1 0,0 1 0,0 0 0,0-1 0,0 1 0,1 0 0,-1-1-1,0 1 1,0 0 0,1 0 0,-1-1 0,0 1 0,1 0 0,-1-1 0,6-4 3577,-5 4-3327,-1-1 1,0 1-1,1 0 0,-1 0 0,0 0 0,0 0 0,0-1 0,0 1 0,0 0 0,0 0 0,0 0 0,0-1 0,0 1 0,-1 0 1,1 0-1,0 0 0,-1-2 0,-1-6 1849,-1 2-652,3 7-1445,0-1 1,-1 0-1,1 1 1,0-1-1,0 0 1,-1 0-1,1 1 1,0-1-1,0 0 0,0 0 1,0 0-1,0 1 1,0-1-1,0 0 1,0 0-1,0 0 1,3-6 143,0 1 0,0-1 0,0 1 0,1 0 0,0 0 0,0 0 1,0 1-1,1-1 0,0 1 0,8-6 0,-5 4-84,1 0-1,0 0 1,0 1-1,0 1 1,1 0-1,11-5 1,-19 9-136,-1 1 1,1-1 0,0 0 0,0 1-1,0 0 1,0-1 0,0 1 0,0 0 0,0 0-1,0 0 1,0 0 0,0 0 0,0 0-1,0 1 1,0-1 0,-1 1 0,1-1 0,0 1-1,2 1 1,-2 0 26,0-1-1,0 1 1,0-1-1,-1 1 1,1 0-1,-1 0 1,1 0-1,-1 0 1,0 0-1,1 0 0,-1 0 1,0 0-1,1 4 1,0 3 106,0-1-1,-1 1 1,0 0-1,0 0 1,0-1 0,-2 1-1,0 13 1,-3-1 60,-1 0 1,-8 22-1,7-22-49,0 0 0,-4 28-1,8-32-151,1 0 0,0 0 0,1 0-1,1 0 1,1 0 0,0 0 0,8 28 0,-6-35-21,-1 1 0,2-1 1,-1 0-1,2-1 1,-1 1-1,1-1 0,1 0 1,-1-1-1,2 1 1,-1-1-1,1-1 0,0 1 1,11 7-1,-11-10-164,1 0 0,-1-1 0,1 0 1,0 0-1,0 0 0,1-1 0,-1-1 0,1 0 0,-1 0 0,1-1 0,17 1 0,-17-2-774,0-1 0,1 0-1,-1 0 1,0-1 0,0-1-1,17-5 1,7-6-1399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5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939 0 7712,'-19'4'9096,"-8"10"-5826,-5 4-1775,-175 56 1992,187-68-3246,-72 24 575,-100 46 0,-44 51-944,220-117-571,0 1 0,0 1 1,-27 27-1,20-8-912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51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6 6400,'2'-1'807,"0"0"-1,1 0 1,-1 1 0,0-1 0,1 1-1,-1-1 1,0 1 0,1 0 0,-1 0-1,1 0 1,4 0 0,30 6 1895,-24-3-2213,-1 1 0,1 0 0,-1 1 0,0 0 0,22 14 0,-6-1 167,34 30 0,-29-18-342,-1 2 1,-2 0 0,-1 2-1,-1 1 1,-3 2 0,0 0-1,-3 1 1,20 45 0,-28-49-88,-1 1 0,-2 0 0,-2 0 0,-1 1 0,-1 0 0,1 42 0,-6-42-20,-1 0 0,-1 1 1,-2-1-1,-2 0 0,-2 0 1,0 0-1,-15 42 0,3-34-65,-1-1-1,-2 0 0,-30 45 1,-185 265 23,44-105-1738,176-229 181,-1-2 0,0 1 0,-26 18 0,4-5-1275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14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96 3232,'-5'0'21546,"51"-3"-20856,-1-1-1,65-15 1,-6 1-540,-2 2 22,109-13-30,-208 29-131,124-6-86,-105 6 126,-1 1 0,1 1-1,38 9 1,-40-4-1,-17-5-36,1-1 0,0 1 0,0-1 0,0 0 0,0 0 0,0 0 0,0-1 0,7 1 0,-11-1-137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32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8 174 6560,'0'-3'771,"5"-6"5876,-5 28-4988,-7 133 1506,1 40-1426,7-166-1553,1 0 0,1 0 1,2-1-1,0 1 0,12 31 0,-13-46-52,0-1-1,1 0 1,0 0-1,1 0 1,0 0-1,12 14 1,-14-20-42,1 1 1,-1-1-1,1 0 1,0 0-1,0-1 1,0 0-1,1 1 1,-1-2-1,1 1 0,0 0 1,0-1-1,-1 0 1,10 1-1,-3-1 36,0-1-1,0-1 1,0 1-1,1-2 1,-1 0-1,0 0 1,0-1-1,-1-1 1,1 0-1,21-8 1,-18 4-30,0 0 0,-1-1 0,0 0 0,0-1 0,-1-1 0,0 0 0,16-16 0,-11 6-10,-1-1 0,-2-1 1,0 0-1,-1-1 0,-1 0 0,-1-1 1,14-41-1,0-15 196,16-88 1,-38 149-334,0 0 1,1-34 0,-5 42-77,-1 0 0,0 0 0,0 0 1,-1 0-1,-1 0 0,-4-14 0,7 24 86,-5-12-1556,-12-24 0,16 34 975,-1 1-1,1-1 1,-1 1-1,0-1 0,1 1 1,-1 0-1,0-1 1,-1 1-1,1 0 1,0 0-1,-1 1 1,1-1-1,-1 0 1,1 1-1,-6-3 1,-7 3-2761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6:15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5216,'-21'14'19054,"22"-12"-18906,1 0 1,0 0 0,0 1 0,0-1 0,0-1 0,0 1 0,1 0 0,2 2 0,5-1 130,-1 0 1,1 0-1,0-1 0,0 0 1,0 0-1,0-1 0,16-1 0,169-5 1040,-63 0-1006,-85 4-234,103 1-158,22 4-1094,-142-2-1922,13 5-7617,-20-4 6488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7:10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455 266 4160,'-3'-12'23786,"4"13"-23621,3 10 9,-2-9-111,-1 1-1,0-1 1,0 1 0,0-1-1,0 1 1,0 0-1,-1-1 1,1 1 0,-1 4-1,1-2-24,-1 0 0,1 0 0,0 0 0,0 0 0,1 0 0,3 9 0,-2-9 1,-1 0 1,-1-1-1,1 1 1,-1 1-1,0-1 0,0 0 1,0 5-1,0 17 52,0-16-36,-1 0 0,-1 13 0,-1-8 3,2-8 44,-1-1 1,0 1 0,-1-1-1,-3 10 1,-2 3-55,-20 47 143,24-60-173,-1-1 1,0 1-1,0-1 1,0 1-1,-1-1 1,-11 10-1,14-14-18,1-1 0,-1 0 0,0 1 0,0-1-1,0 0 1,-1 0 0,1 0 0,0 0 0,0-1 0,-1 1 0,1 0 0,0-1-1,-1 0 1,1 1 0,0-1 0,-1 0 0,1 0 0,0-1 0,-1 1 0,1 0-1,0-1 1,-1 1 0,1-1 0,0 0 0,0 0 0,0 0 0,-1 0 0,-2-2-1,-5-4-22,0 0-1,1-1 0,0 0 0,-14-15 0,-12-13-118,-40-47 114,65 71-33,-19-22 10,2-1 0,-29-51 0,47 70 68,3 6 15,1 0 0,-1-1 0,2 0 0,0 0 0,-6-22-1,10 30-19,0 1-1,0-1 1,0 0-1,0 1 0,0-1 1,1 1-1,-1-1 1,1 1-1,0-1 0,0 1 1,0-1-1,0 1 1,0 0-1,0 0 0,0-1 1,1 1-1,-1 0 0,1 0 1,0 0-1,0 0 1,0 1-1,-1-1 0,2 0 1,-1 1-1,3-2 1,4-2 32,-1 0 1,1 1 0,0 1 0,1-1 0,10-2 0,170-29 668,-135 27-488,219-28 254,-18 4-243,-55 6-204,-195 25-218,9 0-233,-15 1 281,1 0 0,-1 0 0,0 0 1,0 0-1,1 0 0,-1 0 0,0 1 0,0-1 1,1 0-1,-1 0 0,0 0 0,0 1 0,1-1 1,-1 0-1,0 0 0,0 0 0,0 1 0,0-1 1,1 0-1,-1 0 0,0 1 0,0-1 1,0 0-1,0 1 0,0-1 0,0 0 0,0 0 1,0 1-1,0-1 0,0 0 0,0 1 0,0-1 1,0 0-1,0 0 0,0 1 0,0-1 0,0 0 1,0 1-1,0-1 0,0 0 0,0 0 0,-1 1 1,1-1-1,0 0 0,0 1 0,-4 6-2992,0 1-1,0 0 1,0-1 0,-6 7-1,8-12 2394,-17 27-4345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7:1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58 175 4992,'-6'-2'759,"0"0"1,-1 1 0,1-1-1,-9 1 1,-3 0 9841,18 0-10315,1 0-1,-1 0 0,0 0 0,1 0 0,-1 0 0,0 0 0,1 0 0,-1 0 0,1 0 0,-1 1 1,1-1-1,0 0 0,-1 0 0,1 0 0,1 0 0,18-22 599,-1 7-594,2 0 1,0 2 0,1 0-1,0 1 1,30-12 0,-43 21-161,8-3 111,21-7 0,-33 13-161,-1 0-1,1 0 1,0 0-1,0 1 1,-1-1-1,1 1 1,0 0-1,0 1 1,8 1-1,-11-2-41,-1 1 0,1 0 0,0-1 0,0 1 0,-1 0 0,1 0 0,-1 1 0,1-1 0,-1 0 0,1 0-1,-1 1 1,0-1 0,0 1 0,0-1 0,1 1 0,-1-1 0,-1 1 0,1 0 0,0-1 0,1 4 0,0 3 92,1 1 0,-1-1 0,1 11 0,-3-17-103,2 28 291,-1-1-1,-1 0 0,-8 55 0,4-56-192,1 0 0,2-1 0,0 1 0,6 41 0,-4-63-171,1 0 0,-1 0-1,1-1 1,1 1 0,-1-1 0,1 1 0,0-1 0,0 0 0,0 0 0,1-1 0,0 1 0,0-1-1,0 1 1,6 3 0,-8-6-267,0-1-1,0 1 0,0-1 1,1 0-1,-1 0 0,0 0 1,1 0-1,-1 0 0,1 0 1,-1-1-1,1 1 1,-1-1-1,1 0 0,3 0 1,-3 0-307,0-1 1,-1 1 0,0-1-1,1 0 1,-1 0 0,1 0 0,-1 0-1,0 0 1,0 0 0,0-1-1,0 1 1,0-1 0,0 0-1,0 0 1,0 1 0,0-1-1,1-3 1,6-7-2223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7:11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757 7 5888,'-1'-1'173,"0"0"41,1 0 1,-1 1-1,0-1 1,0 1 0,1-1-1,-1 1 1,0-1-1,0 1 1,0 0 0,0-1-1,1 1 1,-10 4 8220,0 8-5778,-10 20-930,-17 33 877,20-32-1340,-33 46-1,31-55-873,-2 0 0,-1-2 0,-1-1 1,-1-1-1,-52 34 0,-200 104 159,222-129-907,1 1-1810,18-14-3817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7:12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33 7296,'-5'-3'807,"1"0"1,0-1-1,0 1 1,-7-9-1,11 12-589,-1-1 0,1 0 0,-1 1 0,1-1 0,-1 1 0,0-1 0,1 1 0,-1 0 0,1-1 0,-1 1 0,0 0 0,1-1 1,-1 1-1,0 0 0,0 0 0,1-1 0,-1 1 0,0 0 0,0 0 0,1 0 0,-1 0 0,0 0 0,0 0 0,1 0 0,-1 0 0,0 0 0,1 1 0,-1-1 0,0 0 0,0 0 0,1 1 0,-1-1 0,0 0 0,1 1 0,-2 0 0,0 0 79,-1 1-1,1 0 1,0 1-1,0-1 0,-1 0 1,1 1-1,1-1 1,-3 4-1,-8 17 425,1 0 0,1 1 0,1 1 1,1-1-1,1 1 0,1 1 0,1-1 0,-1 35 0,6-51-657,-1-1 0,2 1-1,0-1 1,0 0-1,0 1 1,1-1 0,0 0-1,6 14 1,-6-18-56,-1 0 1,1 0 0,0 0-1,1 0 1,-1-1-1,1 1 1,0-1 0,0 0-1,0 1 1,0-1-1,0-1 1,1 1 0,-1 0-1,1-1 1,0 0 0,0 1-1,0-2 1,4 3-1,1-2-40,1 0-1,-1-1 0,0 0 1,1 0-1,-1-1 0,0 0 1,1 0-1,-1-1 0,0-1 1,1 0-1,-1 0 0,0 0 1,0-1-1,0-1 0,-1 0 1,1 0-1,-1 0 0,0-1 1,0 0-1,-1-1 0,1 0 1,-1 0-1,7-8 0,3-6 144,0 0 0,-1-2 0,-1 0 0,12-25 0,-27 47-98,0-1 1,1 0-1,-1 1 1,0-1-1,1 1 0,-1-1 1,0 0-1,1 1 0,-1-1 1,1 1-1,-1-1 0,1 1 1,-1 0-1,1-1 1,-1 1-1,1-1 0,-1 1 1,1 0-1,0-1 0,-1 1 1,1 0-1,0 0 0,0 0 5,-1 0-1,1 0 1,-1 0-1,1 0 1,-1 1-1,1-1 1,-1 0-1,1 1 0,-1-1 1,1 0-1,-1 1 1,1-1-1,-1 0 1,0 1-1,1-1 1,-1 1-1,0-1 0,1 1 1,-1-1-1,0 2 1,3 3 88,-1 1 0,1 0 1,1 11-1,24 176 486,-21-109-182,-5 1 1,-15 163 0,8-214-323,-10 41 0,11-60-63,-1 1 1,-1-1 0,0 0-1,-13 23 1,16-34-57,0 0 1,1 0-1,-1 0 1,-1 0-1,1-1 1,0 1 0,-1-1-1,0 0 1,0 0-1,0 0 1,0 0-1,0-1 1,-1 0-1,1 0 1,-1 0-1,1 0 1,-1-1 0,0 1-1,1-1 1,-1-1-1,0 1 1,0-1-1,0 1 1,0-1-1,0-1 1,0 1 0,1-1-1,-1 0 1,0 0-1,-6-2 1,0 0-69,1-1 0,0 0 0,0-1 0,-13-8 1,18 10 86,-1-1 1,1 0-1,1 0 1,-1 0 0,0 0-1,1-1 1,0 0 0,0 0-1,-3-5 1,6 8 13,0 1-1,1 0 1,-1 0 0,1-1 0,0 1 0,-1 0 0,1-1-1,0 1 1,-1 0 0,1-1 0,0 1 0,0 0 0,0-1 0,1 1-1,-1 0 1,0-1 0,0 1 0,1 0 0,-1-1 0,1 1-1,0-2 1,2-2 2,0 1 0,0-1 0,0 1 0,6-6 0,-3 4 10,21-22-4,0 2-1,41-30 0,71-38-1007,-109 77 330,1 1 1,33-12-1,66-15-2420,-129 42 3080,101-26-4520,4 8 1392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7:14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2240,'0'-1'135,"0"1"0,0-1 0,0 1 0,0-1-1,1 1 1,-1-1 0,0 1 0,0 0 0,0-1 0,0 1 0,1-1 0,-1 1 0,0 0 0,0-1 0,1 1-1,-1-1 1,0 1 0,0 0 0,1-1 0,-1 1 0,1 0 0,-1 0 0,0-1 0,1 1 0,-1 0-1,0 0 1,1 0 0,-1-1 0,1 1 0,0 0 0,9-6 2456,-5 20-1023,-1 11-1019,0 1 0,-1-1 0,-1 29-1,-1-19-295,8 183 1310,-6-64-868,5 216 428,24 243 98,-2-18 241,-2-115-380,-23-385-875,8 234 306,-13-3-310,-21-70-2910,20-244 2283,-3 11-1569,3-18 1385,0-1 1,0 1-1,1-1 1,-1 1 0,1 0-1,0-1 1,1 9-1,0-11 63,0 0 0,0 0 0,0 0 1,0-1-1,0 1 0,1 0 0,-1-1 0,0 1 0,1-1 0,2 2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7:1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15 828 3072,'-5'-7'387,"4"6"-309,0 0 0,0 0-1,0 0 1,0-1 0,1 1 0,-1 0 0,0 0-1,1-1 1,-1 1 0,1 0 0,0-1 0,-1 1-1,1-1 1,0 1 0,-1-3 0,2 3 31,0 0 1,0 0 0,0 0-1,0 1 1,1-1 0,-1 0-1,0 0 1,0 1-1,0-1 1,2 0 0,-2 1-4,16-8 711,14-6 360,0 0 0,0 3 0,38-10 0,229-20-764,-128 22-133,68 1 756,-2 18-483,70-3-670,-60-3 192,-67 4 122,-60 0-45,107-6-453,-16 1 253,-38 2 181,116-8-26,-52 8-388,-68 2 343,241 1 89,128-5-94,248-66-217,-457 9 312,-108 15-378,189-29 247,-91 37 341,-168 27-527,372-25 8,-439 35 256,369 4-393,-441 1 315,270 22 266,0 16-397,314 43 504,-296-84 488,-113-4-366,-130 6-495,141-2-164,0-18 307,163-21 287,-169 22-310,-97 8-233,244-24 46,271-4 72,-392 27-52,239-9-124,-24 5-228,-224 10 388,62-2 96,262-11-452,-157 7 369,-106 4 88,-52 1 56,242-11 252,144-7-185,-301 16 17,464 2 712,-480 9-214,-190-2-776,278-8 561,-337 6-455,-18 1 63,35-5 0,-40 4 92,-1 1 1,27-1 0,-39 2 309,3 40-48,-14 124-414,5-116-74,-34 199-103,12-95 142,-49 363-296,50-329 338,7-19 70,6-41-104,-6 63 109,-5 37-62,-29 189-678,-15-43-698,42-217 889,4-25 210,16-98 156,-35 135 0,30-136-86,-49 157 109,46-137 193,-12 90 1,21-97-13,2 0 1,2 1 0,2-1-1,12 84 1,-9-106-139,1 43 1,-4-29-2458,-5-46-2163,-2-9 3109,-7-48-4749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7:1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18 447 640,'-5'0'80,"-5"0"112,10 0-192,0 0 0,0 0-1,0 0 1,0 0 0,0 0 0,-1 0 0,1 0 0,0 0 0,0 0 0,0 0 0,0 0 0,0 0 0,0 0 0,0 0 0,0 0-1,0 0 1,0 1 0,0-1 0,-1 0 0,1 0 0,0 0 0,0 0 0,0 0 0,0 0 0,0 0 0,0 0 0,0 0 0,0 0-1,0 1 1,0-1 0,0 0 0,0 0 0,0 0 0,0 0 0,0 0 0,0 0 0,0 0 0,0 0 0,0 1 0,0-1 0,0 0-1,0 0 1,0 0 0,0 0 0,0 0 0,0 0 0,0 0 0,0 0 0,0 0 0,0 1 0,1-1 0,-1 0 0,0 0 0,0 0-1,0 0 1,0 0 0,0 0 0,0 0 0,0 0 0,0 0 0,0 0 0,0 0 0,1 0 0,-1 0 0,0 0 0,1 1-352,3-19 4933,-1 14-4102,0 0 0,0 1 1,1 0-1,0 0 0,-1 0 1,1 0-1,0 1 0,0-1 1,1 1-1,-1 0 0,7-2 1,8-2 568,28-5 1,-43 10-920,47-7 927,71-2-1,-58 6-734,573-26 2095,-504 26-2213,54-1-38,150 4 189,532 7 785,195 11-664,-275-26-139,-155 2-203,-276-1 247,-56 1 88,485-5-148,-364 4-170,-162 6-237,188-6-24,460-42 581,-352 17-369,151-1-224,-475 25 182,358-17 288,416-34-561,-883 53 242,265-24 408,-7 4-182,-2 24-242,-235 4 144,247 15 4,-200 5-96,-2 6-200,-168-23 154,145 29 174,64 10-212,-77-13-88,-50-8 289,81 12-319,90-9-17,-72-15 166,308 10 58,-205-8 347,-2 1-53,-76-5-496,-205-5-813,-20-2 418,-1-1-1,0 1 1,0-1 0,1 0-1,-1 1 1,0-1-1,1-1 1,3 1-1,-4-5-1966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1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44 4480,'-1'-5'5858,"1"5"-5769,0-1 185,1 1 0,-1-1 0,0 0 1,0 1-1,1-1 0,-1 0 0,0 0 0,0 1 1,0-1-1,0 0 0,1 0 0,-1 1 0,0-1 1,0 0-1,-1 1 0,1-1 0,0 0 0,0 0 0,0 1 1,0-1-1,-1 0 0,1 1 0,-1-2 0,-1-3 582,-10-11 2187,12 16-3033,0 0 0,0 0 0,0 0-1,0 0 1,0 0 0,0 0 0,0 0 0,0 0 0,0 1-1,0-1 1,0 0 0,0 0 0,0 0 0,0 0 0,0 0-1,0 0 1,0 0 0,0 0 0,0 0 0,0 0 0,0 0-1,0 0 1,0 0 0,0 0 0,0 0 0,0 0 0,0 0-1,-1 0 1,1 0 0,0 0 0,0 0 0,0 0 0,0 0 0,0 0-1,0 0 1,0 0 0,0 0 0,0 0 0,0 0 0,0 0-1,0 0 1,0 0 0,0 0 0,0 0 0,0 0 0,0 0-1,0 0 1,0 0 0,0 0 0,0 0 0,0 0 0,-1 0-1,1 0 1,0 0 0,0 0 0,0 0 0,0 0 0,0 0-1,0 0 1,0 0 0,0 0 0,1 7 688,1 12-289,-2 2-257,4 119 1275,-2-2-696,-3-74-603,1 24-75,3 149 192,-2-229-210,0 0-18,-1 0-1,1-1 0,-1 1 1,0-1-1,-1 1 0,0-1 0,-4 14 1,4-17 205,-10-10-9622,10 5 9003,1 0 1,-1-1 0,0 1 0,1 0-1,-1 0 1,1-1 0,0 1 0,-1 0-1,1-1 1,0 1 0,0-1-1,0 1 1,0 0 0,0-3 0,0 0-706,2-18-2311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12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38 2720,'33'-4'10160,"-57"4"-5990,-4 1-3158,1 2-1,-1 0 1,-34 10-1,36-7-673,10-3-155,1 2 0,0 0 0,0 0 0,0 1 0,0 1 0,1 1 0,0 0-1,0 1 1,-13 12 0,24-19-177,0 0 1,1 0-1,0 1 0,-1 0 0,1-1 0,0 1 0,0 0 0,1 0 0,-1 0 0,0 0 1,1 0-1,0 0 0,0 1 0,0-1 0,0 0 0,0 1 0,0 5 0,2-5 3,-1-1 0,1 1-1,-1-1 1,1 1 0,0-1 0,0 0-1,1 1 1,-1-1 0,1 0-1,-1 0 1,1 0 0,0 0-1,0 0 1,1 0 0,-1-1 0,1 1-1,3 3 1,-1-2 19,1 0-1,0 0 1,0-1-1,0 1 1,0-1 0,10 3-1,41 10 232,-54-15-242,17 3 99,0-2 1,0 0-1,-1-1 0,1-1 0,0-1 0,0-1 0,0 0 0,25-8 1,-30 6-43,0-1 0,0 0 0,-1-1 1,0-1-1,0 0 0,-1-1 1,0-1-1,0 0 0,-1 0 1,0-1-1,0-1 0,-2 0 1,1-1-1,11-17 0,-20 27-47,-1-1 0,0 1-1,0-1 1,0 1 0,0-1-1,0 0 1,-1 0 0,1 1-1,-1-1 1,0 0 0,0 0-1,0 1 1,0-1 0,0 0-1,0 0 1,-1 0 0,0 1-1,1-1 1,-3-3 0,1 0-43,0 0 0,-1 0 0,0 0 0,0 1 0,-1-1 0,0 1 0,-6-7 0,7 8 9,-2 0 1,1 0 0,0 1 0,-1 0 0,0-1 0,0 1 0,0 1 0,0-1 0,0 1 0,0 0 0,-1 0 0,1 0 0,-11-1 0,1 2-87,-1 0 0,0 1 0,-23 3 0,-16 0-346,45-3-551,-4-2 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45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22 427 3328,'-21'5'4692,"22"-1"-746,-1-3-3799,0-1 1,0 0 0,0 0-1,0 1 1,0-1 0,0 0-1,0 1 1,0-1 0,0 0-1,0 1 1,0-1-1,0 0 1,0 0 0,0 1-1,0-1 1,1 0 0,-1 0-1,0 1 1,0-1 0,0 0-1,0 0 1,1 1 0,-1-1-1,0 0 1,0 0-1,0 1 1,1-1 0,-1 0-1,0 0 1,0 0 0,1 0-1,-1 0 1,0 1 0,1-1-1,-1 0 1,0 0 0,0 0-1,1 0 1,-1 0-1,4 0-5,-1-1-1,1 0 0,-1 0 0,0 0 0,0 0 0,1-1 0,-1 1 0,0-1 0,0 0 0,0 0 0,-1 0 1,1 0-1,0 0 0,-1-1 0,1 1 0,2-5 0,5-5 243,-1 0 1,9-18-1,91-169 1516,-98 178-1768,7-9 201,24-32 0,-30 46-97,-12 16-217,0-1 1,0 1 0,0 0 0,1-1 0,-1 1-1,0-1 1,1 1 0,-1-1 0,0 1 0,1 0-1,-1-1 1,1 1 0,-1 0 0,0-1 0,1 1-1,-1 0 1,1 0 0,-1-1 0,1 1 0,0 0 0,3 9 305,-2-1-272,26 116 469,-17-67-494,-7-37-35,1 7 46,15 45 1,-17-65-30,0 1 0,0-1 1,1 0-1,0 0 1,0-1-1,0 1 1,1-1-1,0 0 0,0 0 1,11 9-1,-14-14-8,0 1 0,0-1 0,0 0-1,0 0 1,0 0 0,0-1 0,0 1 0,0 0-1,0-1 1,0 1 0,1-1 0,-1 0 0,0 1-1,0-1 1,1 0 0,-1-1 0,0 1 0,0 0-1,0-1 1,1 1 0,-1-1 0,0 1 0,4-3-1,0 0 31,0 0 0,0-1 0,-1 0 0,1 0 0,-1 0 0,7-8 0,-1 0 13,-1 0-1,0-1 1,-1 0 0,0-1-1,8-17 1,-2 4-25,27-55 5,22-37-23,-53 101-50,-6 10 57,0 0-1,11-11 1,-9 4-58,-5 13 78,-4 7 87,-32 169 577,21-98-330,13-73-329,-1 0-1,1 0 0,-1 0 1,1 0-1,-1 0 1,0-1-1,0 1 1,-1 0-1,1-1 0,0 1 1,-1-1-1,0 1 1,1-1-1,-5 4 0,6-6-44,-1 0-1,1 0 0,0 0 1,-1 0-1,1 0 1,0 0-1,0 0 0,-1 0 1,1 0-1,0 0 0,-1 0 1,1 0-1,0 0 0,0-1 1,-1 1-1,1 0 0,0 0 1,0 0-1,-1-1 0,1 1 1,0 0-1,0 0 0,0-1 1,-1 1-1,1 0 0,0 0 1,0-1-1,0 1 0,0 0 1,0 0-1,0-1 0,0 1 1,-1 0-1,1-1 0,0 1 1,0 0-1,0 0 0,0-1 1,0 1-1,0 0 0,0-1 1,1 1-1,-1 0 0,0-1 1,0 1-1,0 0 0,0 0 1,0-1-1,0 1 0,0 0 1,1 0-1,-1-1 1,0 1-1,0 0 0,0 0 1,1-1-1,-1 1 0,0 0 1,5-5-23,1 1 0,-1 0 0,0 0 0,12-5 0,-3 1-31,-3 2 14,-1 1 0,24-9 0,-23 11-421,-1-1 0,20-11 1,-19 9-320,-9 5 461,-1 1-1,1-1 0,-1 1 1,0-1-1,1 0 0,-1 0 1,0 0-1,0 0 1,1 0-1,-1 0 0,0 0 1,0 0-1,0 0 1,0 0-1,0-1 0,-1 1 1,1 0-1,0-1 1,-1 1-1,1-1 0,0 1 1,-1 0-1,0-1 1,1 1-1,-1-1 0,0 1 1,0-1-1,0 0 0,0-1 1,-2-17-3777,-4 6 1377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13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273 178 4800,'-6'-8'11424,"4"6"-11100,1 1 1,-1-1-1,0 1 1,0-1 0,0 1-1,-1 0 1,1 0-1,0 0 1,0 0 0,0 1-1,-1-1 1,-4 0 0,-30-4 1609,28 6-1800,0-1-1,0 1 1,0 1 0,1-1-1,-1 2 1,1-1 0,-1 1-1,1 0 1,0 1 0,0 0-1,0 0 1,1 1-1,-1 0 1,1 0 0,0 1-1,1-1 1,-10 11 0,11-10-121,1 0 1,-1 0-1,1 1 1,0-1-1,1 1 0,-1 0 1,1 0-1,1 0 1,-1 0-1,1 0 1,1 1-1,-1-1 0,1 1 1,0-1-1,1 1 1,0-1-1,0 1 1,1 0-1,0-1 0,2 12 1,-1-11-17,0-1 1,1 1-1,0 0 0,0-1 1,1 0-1,0 0 0,0 0 1,0 0-1,1-1 0,0 1 1,0-1-1,1 0 0,0-1 1,0 0-1,0 1 0,1-2 1,9 6-1,-9-6-75,13 7 235,34 13-1,-47-22-69,0 0 0,0 0 0,0-1 0,0 1 0,0-2-1,0 1 1,0-1 0,0 0 0,10-2 0,-12 1-34,0 0 0,0 0 0,0-1 0,0 1 0,-1-1 0,1 0 0,0-1 0,-1 1 0,0-1 0,0 0 0,0 0 0,0 0 0,0 0 0,4-6 0,-3 3 9,0-1 0,-1 1-1,0-1 1,0 0 0,-1 0-1,0-1 1,0 1 0,2-12-1,0-5-1,-2-1-1,0 0 1,-2 0-1,-3-45 1,0 36-23,-2 1 0,-14-57 1,16 82-126,0 1 0,-1-1 0,1 1 0,-1 0 0,-1 0 0,1 0 0,-1 0 0,0 1 0,-7-9 0,7 12-219,0 0 1,-1 0 0,1 0-1,0 0 1,-1 1-1,0 0 1,0 0 0,1 0-1,-1 1 1,0-1 0,0 1-1,-9-1 1,10 2-700,0-1 0,0 1 0,0 0 0,0 0 0,0 1 0,1-1 0,-1 1 0,0-1 1,-7 4-1,5 3-1938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14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1423 367 6240,'-2'-4'657,"0"0"0,0 1 1,-1-1-1,0 1 0,1-1 1,-7-4-1,-5-8 1995,-38-58 2516,41 58-4749,-1 1 1,0 1 0,-1 0 0,-1 0-1,0 2 1,-1 0 0,-1 0 0,1 1-1,-20-9 1,19 12-254,-60-29 516,42 25-394,1 2 1,-68-10-1,84 17-209,-18-3 60,-1 1-1,1 1 1,-1 2 0,-64 5-1,85 0-114,0 0 0,1 1 0,0 0 0,0 1 0,0 1 0,1 0 0,-18 11 0,3 1 40,1 1 0,-28 26 0,10-2 37,-48 60 1,46-50 47,26-29-14,-79 96-92,86-101 22,2 0-1,0 1 1,1 0 0,-15 42 0,18-37 9,1 0 1,1 1 0,1 0-1,-3 42 1,6 124 161,3-161-184,2-1 0,2 0 0,0 0 0,14 39 0,-15-59-36,0 0 0,1 0 0,0 0 0,1-1 0,0 0 0,0 0 0,1 0 0,0-1 0,1 0 0,0 0 0,10 7 0,12 6 29,0-1 0,35 17 0,-5-4 108,96 60 7,-128-77-119,1-2 0,0-1 0,1-1 0,0-2 0,1-1 0,0-1 0,0-2 0,1-1 0,0-1 0,-1-2 1,1-1-1,0-2 0,0 0 0,0-3 0,0-1 0,-1-1 0,0-1 0,0-2 0,39-17 0,-9-1 7,0-3 0,72-48 0,-52 27 25,28-19 130,-85 53-162,-2-1 1,33-32-1,-31 20-20,-1 0 1,-2-2-1,26-50 0,-25 42 46,-2-1 0,-2-1-1,18-64 1,-33 94-49,0 0-1,-1 0 1,-1-1-1,0 1 1,0 0 0,-2-1-1,1 1 1,-2 0-1,1-1 1,-6-17-1,1 14-1,0-1 0,-1 1 0,-1 1 0,0-1 0,-1 1-1,0 1 1,-13-15 0,-135-141-267,122 135 125,-1 2 0,-2 2-1,-44-29 1,63 48 88,0 1 1,-1 1-1,0 1 1,-1 0 0,0 2-1,0 0 1,-1 2-1,0 0 1,-23-2-1,6 5-228,0 1 0,0 1 0,-55 9 0,71-5-633,0 1 0,0 0 0,1 2 0,0 0 0,0 2 1,1 0-1,-25 16 0,37-19-317,1-1 0,0 1 0,0 1 0,1-1 0,-10 11 0,-1 13-1861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1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91 6048,'-1'0'120,"1"-1"0,0 1 0,0 0 0,0-1 0,-1 1 0,1 0 0,0 0 1,0-1-1,0 1 0,0-1 0,0 1 0,0 0 0,0-1 0,0 1 0,0 0 0,0-1 0,0 1 1,0 0-1,0-1 0,0 1 0,0-1 0,0 1 0,0 0 0,0-1 0,0 1 0,0 0 0,1-1 1,-1 0 129,0 1 0,1 0 0,-1-1 1,0 1-1,0-1 0,0 1 1,0-1-1,0 1 0,0-1 1,1 1-1,-1-1 0,0 1 0,-1-1 1,1 1-1,0-1 0,0 1 1,0-1-1,0 1 0,0-1 1,0 1-1,-1-1 0,1 0 1,-2-4 127,0 1 1,-1-1 0,1 1 0,-1 0 0,0 0 0,0 0 0,-1 0 0,1 1 0,-8-7 0,7 7-321,-1 0 0,1 1 0,0 0 1,-1 0-1,1 0 0,-1 0 0,0 0 0,1 1 1,-1 0-1,0 0 0,0 1 0,0-1 0,0 1 0,0 0 1,0 0-1,-6 2 0,-3 0-31,0 1 0,1 1 0,-1 0-1,1 1 1,-16 8 0,-57 37 121,82-47-126,-2 0-46,1 1-1,-1 1 1,1-1 0,0 1 0,1-1 0,-1 1 0,1 1-1,0-1 1,0 1 0,-4 8 0,6-9 43,0-1 1,0 1-1,1-1 0,0 1 0,-1-1 1,2 1-1,-1 0 0,0 0 0,1-1 1,0 1-1,0 0 0,1 0 1,-1-1-1,1 1 0,2 6 0,7 18 213,27 50-1,-27-60-166,10 20 53,69 155 522,-21-24 304,-65-163-848,-1 0 1,1-1-1,-2 1 0,1 0 1,-1 1-1,0-1 1,0 0-1,-1 0 1,0 0-1,0 0 0,-2 11 1,1-14-243,0-1 0,0 1 0,0 0 0,-1-1-1,1 1 1,-1-1 0,0 1 0,1-1 0,-2 0 0,1 0 0,0 0 0,-1 0 0,1 0 0,-1 0 0,0-1 0,0 1 0,0-1-1,0 0 1,0 0 0,-1 0 0,1 0 0,-4 1 0,6-3-410,0 0-1,0 0 0,0 0 1,0 0-1,0 0 1,0 0-1,0 0 1,0 0-1,0-1 1,0 1-1,0 0 1,0-1-1,0 1 1,0 0-1,-1-1 1,2 0 399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1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23 112 7040,'-23'-14'3178,"33"9"-1568,1 1-1,-1 0 0,1 1 0,19-3 0,45-3-701,-44 7 10,65-7 19,129-14 51,9-5-972,-185 24-2389,-25 3 1018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19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8064,'-5'0'3648,"5"9"-3168,0-2 1984,0 11-1440,-11 12 799,8 7-1087,-11 15 512,3-1-736,-3 0-192,5-4-192,-5-3-256,9-7 64,-6-7 96,7-5 0,-6-4-2144,10-3 1184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1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 5824,'-14'-13'4672,"22"22"-5312,1-5-416,11 8 608,-6 0-2240,5 6 1504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1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3712,'5'13'1241,"0"1"0,0-1 0,-2 1 0,1 0 0,-2 0 1,1 15-1,0 8 1159,-2 0-1,-5 44 1,2-64-1864,-1 0 227,5-16-343,3-7 21,5-12-292,-1 0 0,0 0 0,7-26 0,-2 5-131,42-86-102,-47 109 151,-1 1 0,2 1 1,0-1-1,1 2 0,23-23 1,-31 33-9,-1 1 0,1 0 1,0 0-1,0 1 0,5-4 1,-7 5-39,0 0 0,0-1 1,0 1-1,-1 0 0,1-1 1,0 1-1,0 0 1,0 0-1,0 0 0,0 0 1,0 0-1,0 0 1,-1 0-1,1 0 0,0 0 1,0 0-1,0 1 0,0-1 1,0 0-1,-1 0 1,1 1-1,0-1 0,0 1 1,0-1-1,-1 1 1,2 0-1,0 1 42,-1 0 0,1 1-1,-1-1 1,0 0 0,1 1 0,-1-1 0,0 1-1,-1-1 1,1 1 0,0-1 0,-1 1 0,1 4-1,-1 32 245,-1-32-235,-17 159 524,6-69-648,12-67 178,1-10 9,-1-19-147,0 1 1,0-1-1,0 0 0,-1 1 1,1-1-1,0 0 0,-1 1 1,1-1-1,0 0 1,-1 0-1,0 1 0,1-1 1,-1 0-1,0 0 0,-1 2 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2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29 353 5408,'1'21'8956,"1"4"-5140,1 53-1506,-8-21-1675,-19 83-1,19-98-2639,5-25 810</inkml:trace>
  <inkml:trace contextRef="#ctx0" brushRef="#br0" timeOffset="1">116 26 7040,'-16'-18'3200,"16"15"-2752,-4-1 96,4 8-384,-5-4-1056,10 0 480,15 12-4768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2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14 7040,'-7'-14'5041,"7"21"-3789,-30 91 4699,9-35-4233,-55 139 1333,24-73-1905,42-98-1057,1 0 0,1 1 0,2 0 0,2 0 1,1 0-1,1 0 0,2 1 0,1-1 0,5 35 0,-3-49-39,0-1 0,1 0-1,0 0 1,2 0 0,13 28 0,-15-37-14,0-1 0,0 1 0,1-1 1,0 0-1,1-1 0,0 1 0,0-1 0,0 0 0,0-1 1,1 0-1,0 0 0,0 0 0,15 7 0,-11-8 13,1 1 0,0-2-1,0 0 1,0 0 0,1-1 0,-1 0-1,0-1 1,1-1 0,-1 0-1,19-3 1,-22 2-261,0-1 0,0 0 1,0-1-1,0 0 0,-1 0 0,11-6 0,-13 6-464,0-1 1,-1 0-1,1 0 0,-1-1 0,1 0 0,-2 1 1,1-2-1,7-8 0,1 0-1143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35 11552,'-21'-3'3728,"13"0"-1200,9-1-539,12-3 813,-12 7-2468,11-4-80,0 0 1,1 1 0,-1 1-1,1 0 1,-1 1 0,1 0-1,18 1 1,11 0-10,201 9-1390,-189-5 776,-39-3-595,0 1 1,0 0-1,20 6 1,-26-5-249,-1 1-1,1-1 1,-1 1-1,0 1 1,-1 0-1,14 10 1,8 9-1828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4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30 6464,'-67'-17'2944,"42"13"-2560,16 1 1408,4 3-1056,-1-6-224,6 12-320,11-12-1088,9 6 480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21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4 216 5312,'0'0'1701,"1"2"-1024,-1-1-448,1 0-1,0 0 0,-1 0 0,1 0 0,0 0 1,-1 0-1,1 0 0,0 0 0,0 0 1,0-1-1,0 1 0,0 0 0,0-1 0,0 1 1,0-1-1,0 1 0,2 0 0,0 0 230,0 0-1,0-1 1,0 1 0,1-1-1,-1 0 1,5 0-1,1-1 269,-1 0-1,1-1 1,-1 0-1,15-5 1,-11 1-322,0 0 0,0-1-1,-1 0 1,0 0 0,0-2 0,-1 1 0,0-1 0,0-1 0,-1 1-1,11-17 1,-16 22-331,-1-1 0,-1 0 0,1 0 1,-1 0-1,0 0 0,0 0 0,0 0 0,-1 0 0,2-7 0,-3 10-55,0 0 1,1 0-1,-1 0 1,0-1-1,0 1 1,0 0-1,-1 0 1,1 0-1,-1-1 1,1 1-1,-1 0 1,0 0-1,1 0 1,-1 0-1,0 0 0,0 0 1,-1 0-1,1 0 1,0 0-1,-1 1 1,1-1-1,-1 0 1,1 1-1,-1 0 1,0-1-1,-2-1 1,2 2-24,-1 0 1,1 0-1,-1 0 1,0 0-1,1 0 1,-1 0-1,0 1 1,0-1-1,1 1 1,-1 0-1,0 0 1,0 0-1,0 0 1,1 0-1,-1 1 1,0-1-1,0 1 1,1 0-1,-1 0 1,1 0-1,-5 2 1,-5 4 128,1 0 0,1 1 0,-1 0-1,1 1 1,1 0 0,-9 10 0,4-3 193,2 1-1,0 0 1,-11 21-1,18-29-169,1 0 0,0 0 0,1 0 0,0 1 0,0-1 1,1 1-1,0 0 0,1 0 0,0 10 0,0-16-93,2 1 0,-1 0 0,0 0-1,1 0 1,0 0 0,0-1 0,1 1 0,-1 0 0,1-1 0,0 1 0,0-1 0,0 0 0,1 0 0,0 0 0,-1 0 0,1 0 0,1 0 0,-1-1 0,6 5-1,0-2-14,0 0 0,0-1 0,0 0-1,1 0 1,0-1 0,-1-1 0,19 5-1,73 7-111,-94-15 71,31 3-516,53-2-1,-5-9-3958,-46 2 2087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22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 7552,'-2'0'2774,"2"5"-1132,3 15-277,0 4-250,20 386 5725,-21 5-3427,-3-250-1080,18-420-1390,-10 175-974,26-189 68,3 85-152,-26 141-44,2 2 0,23-54 0,-32 88 133,0 1-1,1 0 1,0 0-1,0 0 1,0 1-1,1-1 1,0 1 0,0 0-1,0 1 1,0-1-1,1 1 1,0 0-1,0 0 1,0 1-1,0 0 1,1 0 0,12-4-1,-14 6 16,0 0 0,0 0 0,0 0 0,0 0 0,1 1 0,-1 0 0,0 0 0,0 1 0,0-1 0,0 1 0,0 0 0,0 0 0,0 1 0,0 0 0,0 0-1,0 0 1,-1 0 0,1 1 0,-1-1 0,1 1 0,-1 0 0,0 1 0,0-1 0,4 6 0,-3-3 71,-1 0-1,1 1 0,-1 0 1,-1-1-1,1 2 1,-1-1-1,0 0 0,-1 1 1,0-1-1,0 1 1,-1 0-1,1-1 0,-2 1 1,1 0-1,-1 0 1,0 0-1,-2 10 0,-1-3 50,1-1-1,-2 1 0,0-1 0,0 0 0,-2-1 0,0 1 0,0-1 1,-13 19-1,5-13-55,-1 0 0,-1 0 1,-1-2-1,0 0 0,-1-1 1,-40 26-1,53-38-326,0-1 0,-1 0 0,1-1 0,-1 1 0,0-1 0,0 0 0,0-1 0,0 1 0,0-1 0,-1 0 0,1-1 0,0 0 0,0 0 0,0 0 0,-13-2 0,18 2 49,1 0 0,0-1 0,-1 1-1,1 0 1,-1 0 0,1 0 0,-1 0-1,1-1 1,-1 1 0,1 0 0,0 0-1,-1-1 1,1 1 0,0 0 0,-1-1-1,1 1 1,0 0 0,-1-1 0,1 1-1,0-1 1,-1 1 0,1-1 0,0 1-1,0 0 1,0-1 0,0 1 0,-1-1-1,1 1 1,0-1 0,0 1 0,0-1 0,0 1-1,0-1 1,0 1 0,0-1 0,0 1-1,0-1 1,0 1 0,1-1 0,-1 1-1,0 0 1,0-2 0,5-2-2885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23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1213 6720,'-12'3'1327,"12"-3"-1302,0 0 0,0 0 0,0 0 0,0 0 0,0 0-1,0 0 1,0 0 0,0 0 0,0 0 0,0 0 0,0 0 0,0 0 0,0 0-1,0 0 1,0 0 0,0 0 0,0 0 0,0 0 0,0 0 0,0 0 0,0 0-1,0 0 1,0 0 0,0 0 0,0 0 0,0 0 0,0 0 0,0 1 0,0-1-1,0 0 1,0 0 0,0 0 0,0 0 0,0 0 0,0 0 0,0 0 0,0 0 0,0 0-1,0 0 1,0 0 0,0 0 0,0 0 0,0 0 0,0 0 0,0 0 0,0 0-1,0 0 1,0 0 0,0 0 0,0 0 0,0 0 0,0 0 0,0 0 0,0 0-1,0 0 1,20 2 2370,-3 0-1580,-2-1-379,0-1 1,0 0-1,0 0 0,0-2 0,-1 0 0,1-1 0,-1 0 0,1-1 0,-1 0 1,0-2-1,0 1 0,-1-2 0,0 0 0,0 0 0,0-1 0,-1-1 1,16-15-1,-4 0-67,-1-1 0,25-37 0,36-65 158,-38 57-316,-23 35-90,-1-1 1,-2-1-1,24-58 0,-21 33 31,-4 0-1,-1-2 1,-4 1-1,9-96 1,-22 147-39,0 0 1,-1 0 0,-1 0 0,0-1-1,-2-12 1,2 22-99,0 0 0,1 0 0,-1 0 0,0 0 0,-1 1 0,1-1-1,0 0 1,-1 1 0,-3-5 0,4 6-21,1 1 0,-1-1-1,0 0 1,0 1 0,1-1 0,-1 1 0,0 0 0,0-1-1,0 1 1,0 0 0,0-1 0,0 1 0,0 0-1,0 0 1,1 0 0,-1 0 0,0 0 0,0 0 0,0 0-1,0 0 1,0 0 0,0 0 0,0 0 0,0 1-1,0-1 1,0 0 0,0 1 0,0-1 0,1 0 0,-1 1-1,0 0 1,0-1 0,0 1 0,1-1 0,-1 1-1,-1 1 1,-4 4-9,0 0-1,1 0 1,0 0-1,0 1 1,0 0-1,0 0 1,-4 11-1,-25 62-95,27-62 74,-12 32 62,2 0 0,-20 93 0,28-88 4,-2 105 0,11-127 8,2 0 1,1-1-1,1 1 1,14 48-1,-15-70-1,1 0 0,0 1 0,1-2-1,0 1 1,0 0 0,1-1 0,1 0-1,0 0 1,0-1 0,1 0 0,0 0-1,1-1 1,0 0 0,0 0 0,0-1-1,17 9 1,-11-8 13,0-1 0,0-1 0,1 0 0,0-1 0,0 0 0,24 2 0,-29-5-21,1-1 0,0-1 0,0 0 0,0-1 0,0 0 0,-1 0 0,1-1 0,0-1 0,-1 0 0,12-5 0,-1-3-1,-1-1-1,0-1 1,-1-1 0,0 0-1,35-35 1,-25 16 159,-2 0-1,-1-2 1,28-46-1,-32 46-4,-22 33-181,0 1 7,0 0 0,0 0 1,0 0-1,0-1 1,-1 1-1,1 0 1,0-1-1,-1 1 0,1 0 1,0-1-1,-1 1 1,0-1-1,1 1 0,-1 0 1,0-1-1,0 1 1,0-1-1,0 1 1,0-1-1,0 1 0,0-1 1,-1-1-1,1 3-15,0 0-1,0-1 1,-1 1 0,1 0-1,0 0 1,0-1 0,0 1-1,0 0 1,-1 0 0,1 0-1,0 0 1,0-1 0,-1 1-1,1 0 1,0 0 0,0 0-1,-1 0 1,1 0 0,0 0-1,0 0 1,-1 0 0,1 0-1,0 0 1,0 0 0,-1 0-1,1 0 1,0 0 0,0 0-1,-1 0 1,1 0 0,0 0-1,-1 0 1,1 0 0,0 0-1,0 0 1,-1 0 0,1 0-1,0 1 1,0-1 0,0 0-1,-1 0 1,1 0 0,0 0-1,0 1 1,0-1 0,-1 0-1,1 0 1,0 1 0,-12 12-184,11-13 179,-20 29 141,1 1 0,2 0 0,-22 48 0,-33 80 315,68-146-430,0 0 1,1 0 0,-3 14-1,6-22 16,0 1 0,0 0 0,1 0 0,0 0 0,0 0 0,0 0 0,0-1 0,1 1 0,0 0 0,2 8 0,-2-11-11,0-1 1,-1 1-1,1-1 1,0 1 0,0-1-1,0 1 1,0-1-1,0 0 1,1 0-1,-1 0 1,0 1-1,0-1 1,1 0 0,-1 0-1,1-1 1,-1 1-1,1 0 1,-1 0-1,1-1 1,0 1-1,-1-1 1,1 1-1,0-1 1,-1 0 0,1 0-1,0 0 1,-1 0-1,1 0 1,0 0-1,-1 0 1,1 0-1,0-1 1,-1 1 0,1-1-1,0 1 1,-1-1-1,1 1 1,-1-1-1,1 0 1,-1 0-1,1 0 1,-1 0-1,0 0 1,1 0 0,0-2-1,8-8 38,-1-2 0,0 1 0,-1-1 0,0 0 0,-1-1 0,10-27 0,17-29-53,-34 69-15,0 1 1,1-1 0,-1 0-1,1 0 1,-1 1 0,1-1 0,-1 0-1,1 1 1,-1-1 0,1 0-1,0 1 1,-1-1 0,1 1-1,0-1 1,-1 1 0,1 0-1,1-1 1,-2 1 4,1 0-1,-1 0 1,1 0 0,-1 0-1,0 0 1,1 0 0,-1 1 0,0-1-1,1 0 1,-1 0 0,0 0-1,1 1 1,-1-1 0,0 0 0,1 0-1,-1 1 1,0-1 0,0 0-1,1 1 1,-1-1 0,0 0-1,0 1 1,0-1 0,0 0 0,1 1-1,1 5-51,0 0 0,-1 0 0,2 10 0,-2-8 49,1 1-5,0 3 20,1 1 0,1-1 0,7 20 1,-9-29 0,-1 1 0,1-1 0,1 1 1,-1-1-1,0 0 0,1 0 0,-1 0 1,1 0-1,0-1 0,0 1 0,0-1 1,0 1-1,1-1 0,-1 0 0,1 0 1,4 1-1,1 0 32,-1-1 1,0 0-1,1-1 1,-1 0-1,1 0 1,-1-1-1,1 0 0,0-1 1,-1 0-1,1 0 1,-1-1-1,1 0 1,-1 0-1,0-1 1,16-7-1,-9 2 7,0 0 0,0-1 0,-1-1 0,0 0 1,0-1-1,-1 0 0,12-14 0,5-13 57,-1 0 1,-3-2-1,0-1 0,26-60 1,-29 50-109,29-94-1,-2-50-146,-19 45 183,-6 25 132,-17 90-297,-1-1 0,3-63 0,-12 93 10,2 6 119,0 0 1,0-1-1,0 1 0,0 0 0,0 0 0,0 0 0,0 0 0,0 0 0,0 0 0,0 0 0,0 0 0,0 0 0,0 0 0,0-1 1,0 1-1,0 0 0,-1 0 0,1 0 0,0 0 0,0 0 0,0 0 0,0 0 0,0 0 0,0 0 0,0 0 0,0 0 0,0 0 1,-1 0-1,1 0 0,0 0 0,0 0 0,0 0 0,0 0 0,0 0 0,0 0 0,0 0 0,0 0 0,-1 0 0,1 0 0,0 0 1,0 0-1,0 0 0,0 0 0,0 0 0,0 0 0,0 0 0,0 0 0,0 0 0,0 0 0,-1 1 0,1-1 0,0 0 1,0 0-1,0 0 0,0 0 0,0 0 0,0 0 0,0 0 0,0 0 0,0 0 0,0 1 0,0-1 0,0 0 0,0 0 0,0 0 1,0 0-1,0 0 0,0 0 0,-5 11-90,0-1 0,1 1 0,0 0 0,-2 12 0,-44 298 502,40-234-220,1 4-68,4 105 0,18 87-245,-12-260 114,13 89 130,-9-96-2764,1-51-16031,-6 26 19364,5-21-3662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23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 8896,'-24'-11'2869,"44"14"4585,21-3-4954,-15-1-1356,217-3 1619,-232 4-2754,87 4-1072,-86-3-301,-1 1 1,1 0 0,-1 1 0,0 1-1,0-1 1,14 8 0,-2 2-1826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24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48 251 7552,'0'0'93,"-1"0"0,1 0 0,0 0-1,0 0 1,0 1 0,0-1 0,-1 0 0,1 0 0,0 1 0,0-1 0,0 0 0,0 0 0,0 1 0,0-1 0,0 0-1,0 0 1,0 1 0,0-1 0,0 0 0,0 0 0,0 1 0,0-1 0,0 0 0,0 0 0,0 1 0,0-1 0,0 0-1,0 0 1,0 1 0,0-1 0,0 0 0,1 1 0,8 2 1606,19-3 1312,-1-5-1993,-1 0 1,1-2-1,-1-1 1,0-2 0,45-22-1,-58 25-811,-1 0 0,0-1 0,-1 0 0,0-1 0,0-1 0,11-11 0,-19 17-123,1-1 0,-1 1 0,0-1 0,0 0 0,0 0 0,-1 0 0,4-10 0,-5 12-56,0 0 1,-1 0 0,1 0 0,-1 0 0,0 0-1,0 0 1,0 0 0,0 1 0,-1-1 0,1 0 0,-1 0-1,1 0 1,-1 0 0,0 0 0,-3-4 0,4 5-28,-1 1 1,0-1-1,0 1 1,0-1-1,-1 1 1,1 0-1,0-1 1,0 1-1,-1 0 1,1 0-1,-1 0 1,1 0 0,-1 0-1,1 0 1,-1 1-1,-2-2 1,-1 1-59,1 0 1,-1 0-1,1 0 1,-8 1 0,11 0 45,-9 0-27,0 1 1,1 0-1,-1 0 1,1 1-1,-1 1 1,1-1-1,0 1 1,-9 5-1,11-6 29,-11 6 199,0 1 0,0 0 0,1 1 1,0 1-1,1 1 0,0 0 0,1 1 0,0 1 0,1 0 0,-17 22 0,25-27-32,0 0-1,0 0 1,0 1 0,1 0 0,1 0-1,0 0 1,-5 16 0,8-22-112,0 0 1,1 0-1,-1 0 1,1 0-1,0 0 1,-1 1-1,2-1 1,-1 0-1,1 0 1,-1 0-1,1 0 0,0 0 1,0 0-1,1 0 1,-1-1-1,1 1 1,0 0-1,0-1 1,0 1-1,0-1 1,1 0-1,5 6 0,0-2-11,1 0 0,0-1-1,0 0 1,1-1 0,0 0-1,0 0 1,0-1 0,0-1-1,1 1 1,-1-2 0,14 3-1,5-1-270,0-1 0,1-2 0,29-2 0,-38 0 44,0 1-1399,-1-1-1,1-1 1,0-1 0,31-9-1,-1-9-6594,1 0 2469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2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10 3136,'-1'-9'10800,"-2"9"-10516,-1 1-1,1 0 1,0 0 0,0 0 0,1 0 0,-1 0 0,0 1 0,0-1 0,0 1 0,1-1 0,-1 1 0,1 0 0,0 0 0,-4 4 0,-5 6 161,-14 17 0,21-24-267,-181 210 1972,147-175-1880,2 1 0,1 1 1,-34 56-1,57-77-230,0 1 0,1 0 0,1 1 1,1 0-1,1 0 0,1 1 0,2 0 0,0 1 0,-2 34 0,6-38 6,1 1 0,1-1 0,1 1 0,7 34 0,-6-44-9,1 1 1,0-1-1,1 0 0,0 0 1,1-1-1,0 1 0,1-1 0,0-1 1,11 13-1,2-2 166,1 0 0,1-1 1,37 24-1,79 42 487,-107-68-732,1-6 32,-30-11-838,13-23-13717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2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35 6720,'-12'-11'3119,"10"9"-2673,0 0 1,0 0-1,0 0 0,0 0 1,0 1-1,0-1 1,-1 1-1,1-1 0,-1 1 1,1 0-1,-1 0 0,1 0 1,-1 0-1,0 1 0,-3-1 1,-12 0 47,0 1 1,0 1-1,0 0 1,0 2 0,-33 8-1,26-4-152,0 2 0,1 0 1,-31 17-1,39-16-266,1 0 1,0 1 0,0 1 0,1 0 0,1 1-1,0 0 1,1 1 0,1 0 0,0 1 0,-16 28-1,17-24-92,2-1 0,-1 1 0,2 0 0,1 1-1,0-1 1,2 1 0,0 0 0,1 1 0,0 28-1,3-43 45,0 0 1,0 0-1,1 0 0,0 0 0,0-1 0,1 1 0,-1 0 0,1 0 0,1-1 0,-1 1 1,4 5-1,-4-8 15,0-1 1,0 1 0,0 0 0,1-1 0,-1 0 0,1 0-1,-1 0 1,1 0 0,0 0 0,0 0 0,0-1-1,0 1 1,0-1 0,0 0 0,0 0 0,0 0 0,1 0-1,-1 0 1,0-1 0,1 0 0,5 1 0,-1-2 30,1 0 1,-1 0-1,1 0 0,-1-1 1,0 0-1,0-1 1,11-4-1,-2-1 46,-1-1 0,20-13-1,-21 10-45,0 1 0,0-2 0,18-21 0,31-45 127,-49 60-159,31-48 187,62-118 1,-99 169-204,-4 8 31,-1 0 0,0 0 0,0-1 0,-1 1 0,3-13 0,-5 21-58,-1 0 0,0-1 0,0 1 0,0 0 0,0 0 0,0-1 1,0 1-1,1 0 0,-1-1 0,0 1 0,0 0 0,0 0 1,0-1-1,0 1 0,0 0 0,0-1 0,0 1 0,0 0 0,0-1 1,-1 1-1,1 0 0,0 0 0,0-1 0,0 1 0,0 0 1,0-1-1,0 1 0,-1 0 0,1 0 0,0 0 0,0-1 0,0 1 1,-1 0-1,1 0 0,0 0 0,0-1 0,-1 1 0,1 0 0,0 0 1,0 0-1,-1 0 0,1 0 0,-1-1 0,-14 7-68,12-4 59,1-1 1,0 1-1,-1 0 1,1 0 0,0 0-1,0 0 1,0 0-1,0 1 1,1-1-1,-1 1 1,0-1-1,-1 5 1,-13 35-80,12-30 66,0 3 12,1-1 1,0 1-1,0 0 0,2 0 0,0 0 0,1 0 1,0 0-1,1 0 0,6 28 0,-3-26 65,0-1-1,1 0 1,0-1-1,2 1 1,0-1-1,0-1 1,2 1-1,17 23 1,-24-35-9,0-1 1,0 1-1,1-1 1,-1 1-1,1-1 1,-1 0-1,1 0 1,0 0-1,0-1 1,0 1-1,0-1 1,0 0-1,0 1 1,1-1-1,4 1 1,-5-2-18,0 0 1,0 0-1,0 0 1,0-1-1,0 1 1,-1-1-1,1 1 1,0-1-1,0 0 1,0 0-1,-1-1 1,1 1-1,0 0 0,-1-1 1,1 1-1,-1-1 1,0 0-1,4-3 1,0-1 15,-1 0 1,1-1-1,-1 0 0,0 0 1,6-13-1,18-44 78,-18 38-84,-1 4-32,65-135 212,-69 147-199,1-1-2,-1 0-1,0-1 1,7-19 0,-12 30-11,-1 0 0,1 1 1,-1-1-1,0 0 0,0 0 0,1 0 1,-1 0-1,0 0 0,0 0 0,0 0 1,0 0-1,0 0 0,0 0 0,0 1 1,-1-1-1,1 0 0,0 0 0,0 0 1,-1 0-1,0-1 0,1 2-13,-1 0 0,1 0-1,-1 0 1,1 0 0,-1 0 0,1 0-1,-1 0 1,1 0 0,-1 0 0,1 0-1,-1 0 1,1 0 0,-1 0-1,1 1 1,-1-1 0,1 0 0,-1 0-1,1 1 1,-1-1 0,1 0 0,-1 1-1,1-1 1,0 0 0,-1 1-1,1-1 1,0 1 0,-1-1 0,1 0-1,0 1 1,0-1 0,-1 2-1,-1 1-5,0 1 0,0 0 0,0-1 0,1 1-1,-1 0 1,1 0 0,0 0 0,0 0 0,1 0-1,-1 8 1,0 3-61,3 27 0,-1-31 64,0-1 0,0 1 1,1-1-1,1 0 0,0 0 0,0 1 0,1-2 0,0 1 1,1 0-1,0-1 0,0 0 0,8 9 0,-11-15 21,1-1-1,-1 1 1,1-1 0,0 0-1,0 0 1,0 0 0,0-1-1,0 1 1,1-1 0,-1 0-1,0 0 1,1 0 0,-1 0-1,1 0 1,-1-1-1,1 1 1,-1-1 0,1 0-1,-1 0 1,7-1 0,0-1 35,0 0 1,0-1-1,0 1 1,-1-2-1,1 1 1,9-7-1,9-6 43,0-2 0,33-28 0,-25 17-46,-5 6-28,63-50 66,-90 69-118,0 1 0,1 0 1,-1 0-1,0 0 0,1 0 0,5-1 1,-9 3 29,1 1 0,-1-1 0,0 1 0,1-1 0,-1 1 0,1 0 0,-1 0 0,1 0 0,-1 0 0,1 0 0,-1 0 0,1 0 0,-1 0 0,0 0 0,1 1 0,-1-1 0,1 1 0,-1-1 0,0 1 0,1-1 0,-1 1 0,0 0 0,1 0 0,1 1 0,1 2 31,0 0 1,0 0-1,0 0 1,0 0-1,0 1 0,-1 0 1,0 0-1,0 0 1,0 0-1,-1 0 1,4 9-1,11 38-95,-11-30 83,1-1 0,1 0 0,1-1-1,1 0 1,13 20 0,-16-29-262,1 0 0,1 0 0,0-1 0,0 0 0,1-1-1,0 0 1,1 0 0,-1-1 0,16 8 0,-25-15-195,1 0 0,0 0 1,0-1-1,0 1 0,-1-1 1,1 1-1,0-1 0,0 0 1,0 0-1,0 0 0,3 0 0,5-3-4442,0-2 1661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28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18 7392,'-34'-12'3360,"34"6"-2944,9 6-896,5 6 160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30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119 966 3072,'0'1'218,"0"0"-1,9 10 9465,3-27-5656,-3 1-3238,0 0-1,10-25 0,5-9 131,56-76 903,-7 11-778,11-36-321,-44 76-537,117-193 514,-140 234-636,4-5-46,-51 102-359,-5 13 342,-37 78-144,9-34 139,-20 40 197,-57 152 133,52-113-78,61-146 40,-54 77 1,70-115-148,7-10 43,-1 1 1,1-1 0,-1 0 0,-1 0-1,-9 8 1,11-10-63,6-3-7,11-9-29,92-103-293,-57 53 201,2 4 0,83-70 0,-57 63-41,127-77 0,-153 108-18,-20 11 184,34-15 0,-59 32-84,0-1 0,-1 1 0,1-1 0,-1 0 0,0-1 0,0 1 0,4-5 0,-19 21-54,0 0-1,0 0 1,1 2-1,1-1 1,0 1-1,1 0 0,1 1 1,0 0-1,1 0 1,1 0-1,0 1 1,1 0-1,-2 25 1,5-24 41,2 0 1,-1 0 0,2 0-1,5 24 1,-5-32 17,1 0 0,0 0 0,1 0 0,0 0 0,1-1-1,0 0 1,0 0 0,13 16 0,-17-23-20,1-1 1,-1 1-1,1 0 0,-1-1 1,1 1-1,0-1 0,-1 0 0,1 0 1,0 0-1,0 0 0,0 0 1,0 0-1,0 0 0,3 0 0,-3 0 0,-1-1-1,1 0 0,0 0 1,-1 0-1,1-1 0,0 1 1,-1 0-1,1 0 0,-1-1 1,1 1-1,-1-1 0,1 0 1,-1 1-1,1-1 0,2-2 1,-1 0 17,1 0 1,-1 0 0,1-1 0,-1 0 0,0 1 0,0-1-1,-1-1 1,1 1 0,-1 0 0,0 0 0,0-1 0,2-6-1,7-26 134,11-65 1,-19 85-143,-2 1 0,0 0 1,-1-1-1,0 1 0,-1 0 1,-7-31-1,7 40-58,-1 1-1,0 0 1,-1 0-1,0 0 1,0 0-1,0 1 1,0-1-1,-1 1 1,0 0-1,0 0 1,-8-7-1,8 9 0,0-1 0,0 1-1,0 0 1,-1 1-1,0-1 1,1 1-1,-1 0 1,0 0-1,0 1 1,0-1 0,0 1-1,-1 0 1,1 0-1,-10 1 1,14 0 9,-1 0-1,1 0 1,-1 0 0,1 0 0,0 0-1,-1 0 1,1 0 0,0 1 0,-1-1-1,1 1 1,0-1 0,-1 1 0,1-1-1,0 1 1,0 0 0,-2 1 0,3-2 18,0 1 0,-1-1 0,1 0 0,0 0 0,0 1 0,0-1 0,0 0 0,0 1 0,0-1 1,0 0-1,0 1 0,0-1 0,0 0 0,0 0 0,0 1 0,0-1 0,0 0 0,0 1 0,0-1 0,0 0 0,0 1 1,0-1-1,0 0 0,0 1 0,0-1 0,1 0 0,11 11-88,-3-6 89,0 0 1,0-1 0,0-1-1,1 0 1,-1 0 0,1 0-1,0-1 1,0-1 0,0 0-1,0 0 1,0-1 0,0 0-1,0-1 1,0 0 0,17-4-1,135-34 306,5-2-40,-131 34-162,0-2 0,63-25 1,-92 32-72,-5 3-2,-8 10 9,-15 13-116,8-11 91,1 0-1,0 0 1,1 1 0,1 1-1,0 0 1,1 0 0,0 1 0,1 0-1,-8 25 1,12-27-52,-18 62-88,20-65 139,0 1-1,0-1 0,1 1 0,1 20 0,1-28 5,0 1 1,0-1-1,0 1 1,0-1 0,1 0-1,-1 1 1,1-1-1,0 0 1,1 0-1,-1 0 1,1-1-1,-1 1 1,1 0 0,0-1-1,0 0 1,1 0-1,-1 0 1,1 0-1,0 0 1,-1-1-1,1 1 1,0-1 0,0 0-1,1 0 1,-1-1-1,0 1 1,1-1-1,-1 0 1,1 0-1,-1 0 1,1-1 0,-1 0-1,1 0 1,0 0-1,8-1 1,-4-1-2,-1 0 0,1-1 0,0 0 0,-1 0 0,0-1-1,0 0 1,0 0 0,0-1 0,-1 0 0,1 0 0,-1-1 0,11-12 0,9-9-61,-15 16 61,0-1 1,-1-1 0,-1 1 0,14-23 0,20-32 110,-24 38-101,-15 22-2,-4 6-17,0 0 1,0 0-1,-1 0 0,1 0 1,0 0-1,-1 0 0,1 0 0,-1 0 1,1 0-1,-1-1 0,0 1 1,1 0-1,-1 0 0,0 0 0,0-3 1,1 3-108,2-3 46,-3 4 55,0 0 0,0 0 0,0 0 0,0 0 0,0 0 0,0 0 0,0 0 1,0 0-1,0 0 0,0 0 0,0 0 0,0 1 0,0-1 0,0 0 0,0 0 0,0 0 0,0 0 0,0 0 0,0 0 0,0 0 0,0 0 0,0 0 0,0 0 0,0 0 0,0 0 0,0 0 0,0 0 0,0 0 0,0 0 1,0 0-1,0 0 0,0 0 0,0 0 0,0 1 0,0-1 0,0 0 0,0 0 0,0 0 0,0 0 0,0 0 0,0 0 0,0 0 0,1 0 0,-1 0 0,0 0 0,0 0 0,0 0 0,0 0 0,0 0 0,0 0 1,0 0-1,0 0 0,0 0 0,0 0 0,0 0 0,0 0 0,0 0 0,0 0 0,0 0 0,0 0 0,0 0 0,0 0 0,1 0 0,-1 1 54,3-14 6,6 7-76,-1 0-1,-1-1 1,11-10 0,-1 1 17,31-23 32,-28 23-20,-1-1 1,32-34-1,-29 21 37,-1 0-1,29-57 0,24-71 90,-29 47-113,-37 90-43,-2-1-1,0 0 1,2-24 0,-7 40 17,0 1 0,-1-1 0,0 0 0,0 0 0,-1 0 0,0 0 0,0 0 0,0 0 0,0 1-1,-3-7 1,2 9-16,1 0 0,-1 1-1,1-1 1,-1 1-1,0-1 1,0 1-1,0 0 1,0 0 0,0 0-1,0 0 1,-1 0-1,1 0 1,-1 1-1,1-1 1,-1 1 0,0-1-1,0 1 1,1 0-1,-1 0 1,0 1 0,-3-2-1,0 2-19,1-1-1,0 1 1,-1 0-1,1 1 1,0-1-1,-1 1 1,1 0 0,0 0-1,-7 3 1,0 0-18,1 1 1,-1 0 0,-9 7-1,11-5 33,0 0-1,1 1 1,1 0-1,-1 0 1,1 1-1,1 0 0,-1 0 1,-8 16-1,0 1 20,2 0-1,0 1 0,-14 42 0,-15 87 51,36-123 18,2-1-1,2 1 0,1 0 1,1 0-1,2 0 0,8 53 0,-4-62-30,0 1-1,1-1 1,2 1-1,0-2 0,2 1 1,1-1-1,0-1 1,2 0-1,17 23 0,-23-36-15,0 0-1,1-1 1,0 0-1,0 0 1,1-1-1,0 0 0,0-1 1,0 0-1,1 0 1,0-1-1,0 0 0,1-1 1,-1 0-1,13 2 1,-8-3 54,0-1 0,1 0 1,-1-1-1,1-1 0,-1 0 1,1-1-1,-1-1 0,30-7 0,-32 5-277,0 0-1,0-1 1,0 0-1,-1-1 1,0 0-1,0-1 0,-1-1 1,1 0-1,-2 0 1,15-15-1,-19 17-1092,-1-1-1,-1 0 1,1 0-1,-1 0 0,0 0 1,5-15-1,3-7-9968,-6 19 6489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3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17 8480,'8'-12'2730,"-7"12"-2687,-1-1 0,0 1 0,1 0 0,-1-1 0,0 1 0,1 0-1,-1 0 1,0 0 0,1-1 0,-1 1 0,0 0 0,1 0 0,-1 0 0,1 0 0,-1 0-1,0 0 1,1 0 0,-1-1 0,0 1 0,1 0 0,-1 1 0,1-1 0,-1 0-1,1 0 1,0 0-80,11-1 801,0 0 0,1 1 0,-1 1 1,0 0-1,0 0 0,13 4 0,-18-3-315,4 1 38,-1 0 0,0 0-1,0 1 1,-1 1 0,1-1-1,13 10 1,-10-3-190,0 1 1,-1 0-1,0 1 0,-1 0 1,0 1-1,-1 0 0,-1 0 1,0 1-1,-1 1 1,7 18-1,-4-5 167,-1 0-1,-2 1 1,-1 0 0,6 58-1,-11-60-298,-1 1 0,-1 0-1,-1-1 1,-1 1 0,-2-1 0,-1 1-1,-1-1 1,-18 47 0,-7 1-183,-4-1 0,-60 95 0,-28 7-3045,36-70-5351,47-56 4351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4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9 4640,'14'-9'15242,"-21"12"-14755,0 0-1,0 0 0,1 0 1,-1 1-1,1 0 1,-1 1-1,1-1 1,-10 11-1,8-6-247,0 0-1,1 0 1,0 1 0,-11 21 0,4 1-156,2 0 1,-16 61 0,27-90-35,0 2-25,-4 13-30,1 0 0,-3 24 0,7-37-3,-1 0 0,1-1-1,0 1 1,1 0 0,-1-1-1,1 1 1,0 0 0,0-1-1,0 1 1,1-1 0,0 1-1,-1-1 1,2 0 0,2 6 0,-4-9 12,-1-1 0,1 1 1,0 0-1,-1 0 0,1 0 1,0-1-1,0 1 0,0 0 1,-1-1-1,1 1 0,0 0 1,0-1-1,0 1 0,0-1 1,0 0-1,0 1 0,0-1 1,0 0-1,0 0 1,0 1-1,0-1 0,0 0 1,0 0-1,1 0 0,-1 0 1,0-1-1,0 1 0,0 0 1,0 0-1,0 0 0,0-1 1,0 1-1,0-1 0,0 1 1,0-1-1,0 1 0,-1-1 1,1 1-1,0-1 0,0 0 1,1-1-1,2-1-17,0-1 0,0-1 0,-1 1 0,1-1 0,-1 1 0,3-7 0,5-10-13,-2-2 0,0 0-1,-2 0 1,8-36 0,-9 31 89,10-67 251,-12 63-66,-1 18-142,-3 15-104,0-1 1,0 0-1,0 0 1,0 0-1,0 0 1,0 0-1,0 0 1,0 0-1,0 0 1,0 0-1,0 0 1,0 0-1,0 0 1,0 0-1,0 0 1,0 1-1,0-1 1,0 0-1,0 0 1,0 0-1,0 0 1,0 0-1,0 0 1,0 0-1,0 0 1,0 0-1,0 0 1,0 0-1,0 0 1,0 0-1,0 0 1,0 0-1,0 0 1,1 0-1,-1 0 1,0 0-1,0 0 1,0 0-1,0 0 1,0 0-1,0 0 1,0 0-1,0 0 1,0 0-1,0 0 1,0 0-1,0 0 1,0 0-1,0 0 1,1 0-1,-1 0 1,0 0-1,0 0 1,0 0-1,0 0 1,0 0-1,0 0 1,0 0-1,0 0 1,0 0-1,0 0 1,0 0-1,0 0 1,0 0-1,0 0 1,0 0-1,0 0 1,0 0-1,3 23 185,-3 0-77,0 0-1,2 0 1,1 0 0,1-1-1,10 37 1,-11-50-140,1 0 1,-1-1-1,1 0 1,1 0-1,0 0 1,0 0-1,0-1 1,1 0-1,0 0 1,0 0-1,1-1 1,0 0-1,0 0 1,1 0-1,-1-1 1,17 8 0,-14-9-383,-1-1 0,0 0 0,1 0 0,0 0 0,-1-2 0,1 1 0,0-1 0,17-1 0,-20 0-503,1 0 1,-1-1-1,0-1 0,1 1 0,-1-1 1,0 0-1,0-1 0,-1 0 1,1 0-1,0 0 0,-1-1 0,7-4 1,16-14-3549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3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14720,'14'-26'14655,"-9"26"-14751,0 5 32,-1-5-2208,1 0 1216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40.9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1 200 2656,'0'0'16234,"14"5"-15509,-7-2-568,-1-1 0,1 0 1,9 3-1,1-1-23,-7-2-50,0 0 1,0 0-1,0-2 1,12 1-1,12 1 123,71 1-47,31-1 81,-74-3-172,102-4 124,-55 1-45,151-14 177,-201 13-298,398-10 405,-141 17-397,-173-3 31,235-8 334,-198 3-437,173-14 549,-48 27-353,-24 0 221,-161-10-276,176 0 405,-201 4-426,72 3 5,185 9-4,-247-10 88,81-5-124,14 0-38,-67 6 159,1-6 0,180-27 0,-174 8-214,411-70-43,-301 58 141,-129 27-104,166 14 1,-102-1 492,15 1-293,16 0 160,-3 19-121,-185-21-591,0 2 0,-1 0 1,28 14-1,-42-18-1448,0 0 571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 2560,'5'4'8165,"-11"-4"-6752,1 0 0,-1 1-1,1-1 1,-9 3 0,10-1-1261,0-1 0,0 1-1,1-1 1,-1 1 0,1 0 0,-1 1-1,1-1 1,0 1 0,0-1 0,0 1-1,-3 4 1,1-2-25,-2 2 11,1 0 0,1 0 0,-1 0 0,1 1 0,-8 16 0,4-3-139,2 1 1,0 0 0,1 0-1,1 1 1,-2 28 0,4-19 68,2 0 1,1-1-1,6 44 1,-5-68-13,0 1 0,1-1 0,0 0 0,0 0 0,0 0 0,1-1 0,0 1 0,1-1 0,-1 1 0,1-1 0,6 7 0,-7-10-13,0 0 1,0 0 0,0-1-1,0 1 1,0 0-1,1-1 1,-1 0 0,1 0-1,0 0 1,0 0 0,0-1-1,0 1 1,0-1 0,0 0-1,0 0 1,0-1-1,0 1 1,0-1 0,0 0-1,1 0 1,3-1 0,4-1 5,-1 0 1,1-1-1,-1-1 1,0 0-1,0-1 1,0 0-1,-1 0 1,0-1-1,0 0 1,0-1-1,-1 0 1,0-1-1,10-10 1,-6 4 2,-1-1 0,-1 0 0,0 0 1,-1-1-1,-1 0 0,0-1 0,-1 0 0,7-22 0,-11 25 13,0 0 0,-1 0 0,0-1-1,-2 1 1,1-1 0,-2 1 0,0-1-1,-3-25 1,1 33-44,1-1 1,-2 0-1,1 0 0,-1 1 0,0 0 1,0-1-1,-1 1 0,0 0 0,-1 1 1,1-1-1,-1 1 0,-1 0 0,1 0 1,-1 0-1,0 1 0,0 0 0,-9-6 1,6 6-242,0-1 0,-1 2 1,0-1-1,0 1 1,0 1-1,-1-1 1,-16-2-1,20 5-273,-1 1 0,0-1 0,1 1 0,-1 0 0,0 1 0,1 0 0,-11 2-1,1 3-2465,6 6 911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4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11 896 4064,'-1'1'170,"0"0"0,0 0 1,0 1-1,0-1 0,0 0 1,0 1-1,1-1 0,-1 0 0,0 1 1,1-1-1,-1 0 0,1 1 1,-1 3 2837,3 7 735,0-11-3541,1 0 0,-1 0 0,0 0-1,1-1 1,-1 1 0,1-1 0,-1 1 0,0-1 0,1 0 0,-1 0-1,1 0 1,-1 0 0,1 0 0,-1-1 0,1 1 0,-1-1 0,1 0-1,-1 1 1,4-3 0,3-3 43,-1 0 0,-1-1 0,1 1 0,-1-1 0,0-1 0,-1 1 0,0-1 0,7-12 0,7-7 46,15-14 2,2 2-1,61-49 1,-62 56-99,-2 2-44,-2-2 1,-1-1-1,-1-2 1,27-42-1,-31 34 49,-1-1 0,32-82 0,-50 110-57,-2-1-1,1 0 0,5-35 1,-10 45-73,-1-1 0,0 1 1,0 0-1,0 0 0,-1 0 1,1 0-1,-5-12 0,5 17-53,0 0 0,-1 1 0,0-1-1,1 0 1,-1 0 0,0 0-1,0 1 1,0-1 0,0 0 0,0 1-1,-1-1 1,1 1 0,0-1 0,-1 1-1,1 0 1,-1-1 0,1 1 0,-1 0-1,0 0 1,1 0 0,-1 0 0,0 1-1,0-1 1,0 0 0,0 1-1,0-1 1,-2 0 0,-1 1-6,0 0 1,0 0-1,0 1 0,0-1 1,0 1-1,0 0 0,0 0 1,1 1-1,-8 2 0,4 0-2,0 0 0,1 1 0,0 0 0,0 0 0,0 1 0,1-1 0,0 2 0,0-1 0,0 1 0,-9 13 0,13-17-5,-17 24 20,1 1 0,1 1 0,2 0 0,0 1 0,-12 39 1,21-51-51,1 0 1,1 1 0,0 0 0,-2 35 0,6-45 26,0 0 0,0 0 0,1 0 1,0 0-1,1 0 0,0-1 0,0 1 1,1-1-1,0 1 0,0-1 0,1 0 0,8 14 1,-4-12-90,0-1 1,1 0-1,0 0 1,1-1-1,0 0 1,0 0-1,1-1 1,-1-1-1,2 1 1,22 8-1,-15-8-974,1-1-1,0-1 1,1 0-1,0-1 1,39 1-1,3-4-1570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4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1950 331 1472,'0'0'475,"16"-3"4084,-16 2-4140,0 0-1,-1 1 1,1-1-1,-1 1 1,1-1-1,-1 1 1,1-1-1,-1 1 1,1-1-1,-1 1 1,1 0-1,-1-1 1,1 1-1,-1 0 1,0-1-1,1 1 1,-1 0-1,0 0 1,1 0-1,-2-1 1,-27-5 2651,-26 0-1580,-120 19 565,64-2-1560,-106 11 132,123-10-465,-88 13 233,-193-3 234,352-22-537,1-1 1,-39-7-1,23 0 63,-58-21 0,94 28-147,0 1 1,0-1 0,0 1-1,0 0 1,0-1 0,1 1-1,-1 0 1,-4 1 0,5-1-19,-1 0 1,1 0 0,0 0-1,-1 0 1,1 0-1,0 0 1,-1-1 0,1 1-1,-1 0 1,1-1-1,0 1 1,-1-1 0,-1 0-1,-3-1 26,6 2-7,0 0 1,-1 0-1,1 0 1,0 0 0,-1 0-1,1 0 1,0 0 0,-1 0-1,1 0 1,0 0-1,0 0 1,-1 0 0,1 0-1,0-1 1,-1 1 0,1 0-1,0 0 1,0 0-1,-1-1 1,1 1 0,0 0-1,0 0 1,-1-1 0,1 1-1,-5 0-121,12-5 342,12-9-203,0-1 1,-1 0 0,-1-2 0,22-26 0,-20 21 114,1 1 0,38-30 0,-6 13-305,107-57 1,-151 91 267,6-3 329,-14 7-429,0 0 0,0 0 0,0 0 0,0 0 0,1 0 0,-1 0 0,0 0 0,0 0 0,0 0 0,0 0 0,0 0 0,1 0 0,-1-1 0,0 1 0,0 0 0,0 0 0,0 0 0,0 0 0,0 0 0,0 0 1,0 0-1,1-1 0,-1 1 0,0 0 0,0 0 0,0 0 0,0 0 0,0 0 0,0 0 0,0-1 0,0 1 0,0 0 0,0 0 0,0 0 0,0 0 0,0 0 0,0-1 0,0 1 0,0 0 0,0 0 0,0 0 0,0 0 0,0 0 0,0-1 0,0 1 0,0 0 1,0 0-1,-1 0 0,1 0 0,0 0 0,0 0 0,0-1 0,0 1 0,0 0 0,0 0 0,-3-1-29,0 1 1,0 0 0,1-1-1,-1 1 1,0 0-1,0 0 1,1 1 0,-1-1-1,0 0 1,1 1-1,-5 1 1,-6 1-43,-2 0-5,0 1-1,1 0 1,-1 1-1,-22 12 1,-100 69-51,-14 7 287,-205 72-59,299-137 22,41-23-106,12-3 551,17-2-202,-10 0-377,146-5 54,21 0 7,-131 6-24,1 2 1,49 9 0,-73-9-54,0 1 0,0 0 0,-1 2 0,0-1 0,1 2 0,-2 0 0,27 17 0,-31-17 77,-7-5-46,0-1 0,-1 1 0,1 0 1,-1 0-1,0 0 0,1 0 1,-1 0-1,3 4 0,-4-1 203,-8-10 266,-6-10 331,6-3-796,1 0 1,1 0 0,1-1-1,-4-33 1,4 29-120,2 6-98,-12-77-2858,11 34-5298,6 45 5182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54 226 6048,'-30'-37'3354,"28"34"-2852,-1 0 0,1 0 1,0 0-1,0 0 0,0 0 0,0-1 0,1 1 0,-1-1 0,1 1 0,0-1 0,0 0 0,0 1 0,0-1 0,0-4 0,1 3-235,0 1 1,1-1-1,-1 1 0,1-1 0,0 1 0,0-1 1,0 1-1,1-1 0,0 1 0,3-7 0,-1 5-113,-1 1 0,1-1 0,0 1 0,0 0 0,1 0 0,0 1 0,0-1 0,0 1 0,0 0 0,1 0 0,-1 1 0,1-1 0,0 1 0,0 1 0,0-1 0,9-2 0,-10 4-27,1 0 0,-1 0 1,1 0-1,0 1 0,-1 0 1,8 0-1,-11 1-50,1-1 1,0 1 0,-1 0-1,1-1 1,-1 1 0,1 0-1,-1 1 1,0-1 0,1 0-1,-1 1 1,0-1 0,0 1-1,0 0 1,0-1 0,2 4-1,2 2 30,-1 1 0,0 0 0,-1 0 0,0 1 0,0-1 0,-1 1 0,0 0 0,2 11 0,-2-8-40,7 26 228,4 44 0,-10-51-147,1-1 1,1 0-1,13 35 1,-9-42-44,0 0 0,23 38 1,-29-54-488,1 0 1,0-1-1,0 1 0,1-1 1,-1 0-1,1-1 0,1 1 1,-1-1-1,1-1 0,-1 1 1,1-1-1,12 5 0,-17-8-145,0 0 0,0-1 0,0 1 0,0-1 0,0 1-1,1-1 1,-1 0 0,0 1 0,0-1 0,1 0 0,-1-1-1,4 0 1,13 1-2459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5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830 1 11136,'-23'0'5056,"-22"30"-4417,8-4 1857,3 5-1504,-47 36 992,0 5-1120,-20 13-128,19-3-448,-5-6-64,25-12-128,-5-4-544,19-9 224,9 1-3296,16-6 1952,9 0-6335,9 2 4447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55.84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9835 13 992,'-23'6'4293,"18"-4"-4039,-12 7 591,-90 30 472,81-30-835,-1-2 1,-33 4-1,1 0 236,31-6-602,-1-2 0,1-1 0,-1-1 1,-37-5-1,35 3-137,-102-9 501,-147 4 12,173 7-621,-170 8 721,-62 17-693,116-27 256,1-15 158,115 7-253,-211-21 196,265 26-95,-68 3 0,56 2-83,10-1-21,-316 8 35,192-5-305,9-1 69,-497 10 673,534-12-482,-50-7 120,77 1-30,-62-8 162,53 4-364,-377-21 711,380 22-732,-45 1 297,-189-4 282,-405 38-317,541-14 16,1-8-69,-286 4 975,387-13-898,-56-1-149,-252 6 136,199-9 421,105 9-372,1 5 1,-115 20-1,38-2-205,125-17-83,-308 24-679,354-29-402,1-1 1,-1-1-1,1-1 1,0 0-1,-1-1 0,1-1 1,-29-11-1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57.73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10450 50 2240,'-4'-2'120,"1"0"1,-1-1 0,1 1-1,0-1 1,0 0-1,0 0 1,0 0-1,1-1 1,-4-5-1,-8 3-199,5 4 94,6 0 71,-1 1-1,1 0 1,0 0-1,-1 0 0,0 1 1,1-1-1,-1 1 1,1 0-1,-8 0 1,-35 7 1185,4-1-293,-17-2-423,-97 6 501,75-6-323,-30 5 64,38 1-954,-199 27 688,-6-2-386,182-22 56,-116 8 23,-41 0-362,-271 0 868,23 9 236,380-17-848,-95 8 366,67-11-321,-132 5 645,107-25-727,2 0 339,-331 43 202,254-12-225,210-18-459,-612 29 17,-162-29 531,69 3-374,456 12 558,160-8-551,-338 38 67,331-28-78,-26 2-141,-154 7 4,17-3 207,-269 9 4,284-30 723,108-3-402,59 0-168,-82 1-249,52 0-992,2-10-3612,90 0 636,-7-11 1210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8:59.67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2648 13 2656,'-8'-3'799,"6"2"-905,-1 0 1,0 0-1,0 0 0,0 0 0,0 1 0,0-1 0,-4 1 0,-131-3 2939,-87 3-109,75 12-1711,-118 9-14,155-11-462,29-2-153,-82 5 80,-121-27-821,-97-3 1370,226 13 481,94 4-1545,-79 1 816,24 11-861,-52 11 111,134-16 34,13-3 10,-35 1 0,36-3 432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5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316 975 4576,'0'0'1450,"1"9"678,-1-8-2021,1-1-1,-1 1 0,0-1 1,0 1-1,1 0 0,-1-1 1,0 1-1,1-1 0,-1 1 1,0-1-1,1 1 0,-1-1 1,1 1-1,-1-1 0,1 0 1,-1 1-1,1-1 0,-1 0 1,1 1-1,0-1 0,-1 0 1,1 0-1,-1 1 0,1-1 1,0 0-1,-1 0 0,1 0 1,-1 0-1,1 0 0,0 0 1,-1 0-1,1 0 0,0 0 1,-1 0-1,1 0 0,-1 0 1,1-1-1,0 1 0,-1 0 1,1 0-1,-1-1 0,1 1 1,0 0-1,-1-1 0,1 1 1,-1 0-1,1-2 0,4-1 184,0-1 0,0 0 0,0-1 0,-1 1 0,0-1 0,5-5 0,22-38 857,-24 37-953,76-121 1592,-80 127-1731,12-17 182,-1 0-1,-1 0 1,-1-2-1,15-40 1,-9 5 339,13-80 0,-4-68 192,-24 177-569,5-66 455,-18 131-675,-18 192 74,-66 220 395,71-369-204,-39 92-1,40-122-130,-1-2 0,-3 0 0,-31 42 0,-60 58 399,105-132-468,-1-1 1,0 0-1,-17 11 1,26-20-101,-2-1 1,1 1-1,0-1 1,-1 0-1,1-1 1,-1 1-1,0-1 0,0-1 1,0 1-1,0-1 1,0 0-1,-9 1 1,11-2-28,0-1 0,0 1 1,0-1-1,0 0 1,1 0-1,-1 0 0,0 0 1,0-1-1,-5-2 0,8 4 54,0-1 0,0 1 0,0-1 0,1 1 0,-1-1 0,0 0 0,0 1 0,1-1 0,-1 0 0,0 1 0,1-1 0,-1 0 0,1 0 0,-1 0 0,1 1 0,-1-1 0,1 0 0,-1 0 0,1 0 0,0 0 0,-1 0 0,1 0 0,0 0 0,0 0 0,0 0 0,0 0 0,0 0 0,0 0 0,0 0 0,0 0 0,0 0 0,1 0 0,-1 0 0,0 1 0,1-1 0,-1 0 0,0 0 0,1 0 0,-1 0 0,2-1 0,1-3-16,1 0-1,1 1 1,-1-1 0,0 1 0,1 0 0,0 0 0,0 0 0,9-4 0,7-3-135,22-8 0,-27 13 162,73-29 76,-39 17 72,-1-2 0,78-45 0,-94 43 72,-2-2 1,54-52 0,48-66 286,-104 109-360,23-26 134,49-52 594,-80 91-486,-2 0 0,-1-1-1,26-38 1,-41 50-246,-8 7 46,3 3-144,-1 0 0,1 0 0,0 0 0,0 0 0,0 0 0,0 1 0,-2 1 0,-6 8 13,1 0 0,-1 1 0,2 0 0,0 1 0,0 0 0,1 0 0,-8 21 0,4-3 27,2 1 0,0-1 0,2 1 1,-4 60-1,9-82-84,1 0 1,0 0-1,1 1 1,0-1-1,0 0 1,2 0-1,-1 0 1,1 0-1,3 11 1,-4-20 11,-1 1 0,1-1 1,-1 0-1,1 1 1,0-1-1,0 0 0,-1 0 1,1 1-1,0-1 1,0 0-1,0 0 0,0 0 1,0 0-1,1 0 1,-1-1-1,0 1 1,0 0-1,1 0 0,-1-1 1,0 1-1,1-1 1,-1 1-1,0-1 0,1 1 1,-1-1-1,1 0 1,-1 0-1,1 0 0,-1 0 1,1 0-1,-1 0 1,0 0-1,1 0 0,-1-1 1,1 1-1,-1-1 1,0 1-1,1-1 1,-1 1-1,0-1 0,1 0 1,0 0-1,9-7-19,-1 0-1,0 0 1,-1-1-1,13-15 1,35-48-43,-38 46 59,163-229 477,-170 239-342,-9 14-118,-1-1 0,1 0 0,-1 0 0,0 0 0,0 0 0,0 0 0,0 0 0,0-1 0,-1 1 0,0-1 0,2-4 0,-6 11-222,-4 9 206,-5 15 312,10-17-249,0-1-1,0 1 1,0-1 0,1 1-1,1 0 1,0-1 0,0 1-1,1 0 1,3 17-1,0-11-51,0 1 0,2-1 0,0 0 0,12 24 0,-13-32 1,0 0-1,0-1 1,0 0-1,8 7 1,-10-11 11,0 0 0,-1 0 0,2 0-1,-1-1 1,0 1 0,0-1 0,1 0 0,0 0 0,-1 0 0,7 1-1,-9-2-7,1-1 0,-1 0-1,0 0 1,1 0-1,-1 0 1,1 0 0,-1 0-1,1-1 1,-1 1-1,0 0 1,1-1 0,-1 1-1,0-1 1,1 1-1,-1-1 1,0 0 0,0 0-1,3-1 1,15-20 123,-17 19-108,54-82 34,-5 6 3,0-1-105,-46 70 224,-5 10-172,0 0-1,1 0 1,-1 0 0,0-1 0,0 1-1,0 0 1,0 0 0,0 0 0,0 0-1,1-1 1,-1 1 0,0 0 0,0 0-1,0 0 1,0 0 0,1 0 0,-1 0-1,0-1 1,0 1 0,0 0 0,1 0-1,-1 0 1,0 0 0,0 0 0,0 0-1,1 0 1,-1 0 0,0 0 0,0 0-1,0 0 1,1 0 0,-1 0 0,0 0-1,0 0 1,0 0 0,1 0 0,-1 1-1,0-1 1,0 0 0,0 0 0,1 0-1,-1 0 1,0 0 0,0 0 0,0 0-1,0 1 1,0-1 0,1 0 0,-1 0-1,0 0 1,0 0 0,0 1 0,0-1-1,0 0 1,0 0 0,0 0 0,0 1-1,0-1 1,1 0 0,-1 0 0,0 0-1,0 1 1,0-1 0,4 15 435,-6 8-51,0 0-1,-10 40 0,-2 13-233,8-29-125,7-45-190,2-6-24,5-8-64,35-65-581,-34 63 771,1 1 0,0 1 0,1 0-1,17-16 1,-19 21 93,-1 1 0,1 0 1,0 0-1,0 1 0,1 0 0,-1 1 0,18-6 0,-25 10-18,0 0-1,0-1 1,0 1-1,0 0 1,0 0-1,0 0 1,0 0 0,-1 0-1,1 1 1,0-1-1,0 0 1,0 1-1,0 0 1,0-1-1,-1 1 1,1 0-1,0 0 1,0 0 0,-1 0-1,1 0 1,-1 0-1,1 1 1,-1-1-1,1 0 1,-1 1-1,0-1 1,0 1-1,0 0 1,0-1 0,1 3-1,4 6 73,-1 1 0,0 0 0,5 21 0,-6-19-65,20 39-87,-19-43 32,-4-7 18,0 0 1,0-1-1,0 1 1,0 0-1,0-1 1,1 1 0,-1-1-1,0 1 1,1-1-1,-1 0 1,1 1-1,0-1 1,-1 0-1,1 0 1,0 0-1,0 0 1,0-1 0,-1 1-1,1 0 1,0-1-1,0 1 1,0-1-1,0 0 1,0 0-1,0 0 1,0 0-1,0 0 1,0 0 0,3-1-1,1 0-32,0 0-1,-1-1 1,1 0 0,-1 0-1,0-1 1,1 0 0,-1 0-1,8-6 1,79-69-261,-10 6 176,-70 63 135,-1 2 0,1-1-1,1 1 1,0 1 0,-1 1 0,15-5 0,-24 9 5,-1 1-1,0 0 1,1 0 0,-1 0-1,0 0 1,1 1 0,-1-1 0,0 0-1,1 1 1,-1 0 0,0-1 0,1 1-1,-1 0 1,3 2 0,-4-2 622,-6 0-223,-7 8-214,1-2 0,-22 12 0,24-15-231,1 0 0,-1 1 0,1 0 0,0 0 0,0 1 0,1 0 0,-1 1 0,1-1 0,-10 14 0,9-7-3,1 0 1,0 1-1,0 0 1,2 0 0,-1 0-1,2 1 1,0 0-1,1 0 1,0 0-1,1 0 1,1 23-1,1-33 18,0 1 0,1 0 0,0-1 0,0 1 0,0-1 0,1 1 0,-1-1 0,1 0-1,1 0 1,3 7 0,-5-10 11,0-1-1,0 1 1,0-1-1,0 0 0,1 1 1,-1-1-1,0 0 1,0 0-1,1 0 1,-1 0-1,1 0 1,-1 0-1,1 0 0,-1-1 1,1 1-1,0 0 1,-1-1-1,1 0 1,0 1-1,0-1 1,-1 0-1,1 0 0,0 0 1,-1 0-1,1 0 1,0 0-1,0 0 1,-1 0-1,1-1 0,0 1 1,-1-1-1,1 0 1,0 1-1,-1-1 1,1 0-1,-1 0 1,1 0-1,1-1 0,12-10-40,0 0-1,-1-1 0,-1 0 0,0-2 0,11-15 0,0 2-24,177-211-139,-173 203 213,-3 0 0,-1-2 0,-1-1 0,-3-1 0,-1 0 0,24-74 0,-19 43-38,52-181-223,-75 249 249,-1-1 0,0 1 0,0-1 0,0 1 0,0-1 1,0 1-1,-1-5 0,0 7 6,1 1 1,0-1-1,0 1 1,0-1 0,0 1-1,-1-1 1,1 1-1,0-1 1,0 1 0,-1-1-1,1 1 1,0 0-1,-1-1 1,1 1-1,0 0 1,-1-1 0,1 1-1,-1 0 1,1-1-1,-1 1 1,1 0 0,-1-1-1,0 1-1,0 0 1,0 0-1,0 0 0,0 1 1,0-1-1,0 0 0,0 0 1,0 1-1,1-1 0,-1 0 1,0 1-1,0-1 0,0 1 1,1-1-1,-1 1 0,0 0 1,0-1-1,0 2 0,-8 7 74,0 0 0,1 0-1,-14 21 1,-6 20-29,-36 87-1,50-105-69,-81 215-53,84-210 68,2 1-1,1 0 1,2 0 0,-1 67 0,7-90 23,0 0 0,1 1-1,6 23 1,-6-34-11,0 0 0,1-1 0,0 0 1,0 1-1,0-1 0,0 0 0,3 4 0,-3-6-11,-1 0-1,1 0 1,0 0 0,0-1-1,-1 1 1,1-1 0,0 1-1,0-1 1,0 0 0,1 0-1,-1 0 1,0 0 0,0 0-1,5 1 1,-4-2-17,0 0 0,0 1 1,0-1-1,0-1 1,1 1-1,-1 0 0,0-1 1,0 1-1,0-1 0,0 0 1,0 0-1,0 0 0,0-1 1,0 1-1,-1-1 0,4-1 1,4-5-146,0 0 0,15-15 1,-9 8-47,55-42-378,-5 4 356,-58 46 246,-1 0-23,0 0 0,1 1 0,-1 0 0,2 0-1,14-7 1,-23 13 39,0 0-1,0 0 1,1 0-1,-1-1 0,0 1 1,1 0-1,-1 0 1,0 0-1,1 0 1,-1 0-1,1 0 0,-1 0 1,0 0-1,1 0 1,-1 0-1,0 0 1,1 0-1,-1 1 0,0-1 1,1 0-1,-1 0 1,0 0-1,0 0 1,1 0-1,-1 1 1,0-1-1,1 0 0,-1 0 1,0 0-1,0 1 1,1-1-1,-1 0 1,0 1-1,0-1 0,4 17 324,-8 26-50,2-34-251,0 17-1,1 0 0,3 38 1,-2-63-44,0 0 0,0-1 1,0 1-1,0 0 1,0 0-1,0 0 1,0-1-1,0 1 1,0 0-1,1 0 1,-1 0-1,0-1 1,0 1-1,1 0 1,-1 0-1,1-1 1,-1 1-1,1 0 1,-1-1-1,1 1 1,-1 0-1,1-1 1,-1 1-1,1-1 0,0 1 1,-1-1-1,1 1 1,0-1-1,0 0 1,-1 1-1,1-1 1,0 0-1,0 0 1,-1 1-1,1-1 1,0 0-1,0 0 1,0 0-1,0 0 1,-1 0-1,1 0 1,0 0-1,0 0 1,0 0-1,-1-1 1,1 1-1,0 0 0,0 0 1,1-1-1,1-1-17,1 0 0,-1 0-1,0 0 1,1 0 0,-1 0-1,0-1 1,0 1-1,-1-1 1,1 0 0,2-3-1,56-95-226,-42 68 335,-17 28-54,0 0 1,0 1-1,0-1 0,1-7 1,-2 10-35,-1 1 1,0-1-1,1 0 1,-1 0 0,0 0-1,0 0 1,0 0-1,0 0 1,0 0 0,0 0-1,-1-3 1,0 5-7,1 0 1,0 0-1,0-1 0,0 1 0,0 0 1,0 0-1,-1 0 0,1 0 1,0 0-1,0 0 0,0 0 1,0 0-1,0 0 0,-1 0 1,1 0-1,0 0 0,0 0 1,0 0-1,0 0 0,0 1 1,-1-1-1,1 0 0,0 0 0,0 0 1,0 0-1,0 0 0,0 0 1,0 0-1,-1 0 0,1 0 1,0 0-1,0 1 0,0-1 1,0 0-1,0 0 0,0 0 1,0 0-1,0 0 0,0 0 1,0 1-1,0-1 0,0 0 0,-6 8-79,6-7 81,-5 7 60,1 1 1,0-1 0,0 1 0,1 0 0,0-1-1,1 1 1,0 1 0,-1 16 0,1-5-6,2-1 0,0 0 1,4 22-1,-4-39-30,1 1 0,-1 0-1,1 0 1,0-1 0,0 1 0,2 3 0,-2-6-11,-1-1-1,0 0 1,0 1 0,1-1 0,-1 1 0,0-1 0,1 0 0,-1 1-1,0-1 1,1 0 0,-1 1 0,1-1 0,-1 0 0,0 1-1,1-1 1,-1 0 0,1 0 0,-1 0 0,1 1 0,0-1-1,0 0 4,-1 0-1,1-1 0,0 1 0,0 0 0,-1 0 0,1 0 1,0-1-1,-1 1 0,1 0 0,0-1 0,-1 1 0,1-1 1,-1 1-1,1 0 0,-1-1 0,1 0 0,-1 1 0,1-1 1,6-7-80,-1-1 1,0 1 0,-1-1 0,0 0-1,-1 0 1,0 0 0,0 0 0,4-18 0,-5 14 80,0 1 1,-1 0 0,-1-1 0,0 1 0,-1 0 0,0-1 0,-2-14 0,0 22-11,1 0 1,-1 0-1,0 1 1,0-1 0,0 1-1,-5-8 1,3 6-136,1 1 1,0-1-1,-3-9 1,5 13 56,1 0 0,-1 0 0,1 0 1,0 1-1,-1-1 0,1 0 0,0 0 0,0-2 1,0 3 38,1 0 1,-1 0-1,0 0 1,1 0-1,-1 0 1,1 1 0,-1-1-1,1 0 1,-1 0-1,1 1 1,-1-1 0,1 0-1,0 1 1,-1-1-1,1 1 1,0-1-1,-1 1 1,1-1 0,0 1-1,0-1 1,0 1-1,0-1 1,19-5-70,0 1 1,-1 0-1,1 2 0,30-2 1,7 1 532,96 4 1,-142 1-279,0 1 1,1 0-1,-1 0 0,0 1 1,-1 0-1,1 1 1,11 6-1,-19-8-46,1 0 0,0 0 0,0 1 0,-1 0 0,0-1 1,1 1-1,-1 1 0,0-1 0,3 4 0,-5-4-21,0-1 1,1 1-1,-1-1 0,0 1 1,0 0-1,0-1 0,0 1 1,-1 0-1,1 0 0,-1 0 1,0-1-1,0 1 0,0 0 0,0 0 1,0 3-1,-1 9 178,1-11-198,0-6-349,0-1 162,1-1 0,0 1 0,-1-1 0,1 1 0,0-1 0,1 1 0,-1 0 0,1-1 0,3-5 0,20-26-39,-21 31 70,-3 2 112,0 0 1,0 1-1,1-1 0,-1 0 1,1 1-1,-1-1 0,1 1 1,-1 0-1,1 0 0,3-2 0,-5 3 5,1 0 0,-1 0-1,0 0 1,1 0 0,-1 0-1,0 0 1,1 0-1,-1 0 1,0 0 0,0 0-1,1 0 1,-1 0 0,0 0-1,1 0 1,-1 1 0,0-1-1,0 0 1,1 0-1,-1 0 1,0 0 0,0 1-1,1-1 1,-1 0 0,0 0-1,1 1 1,5 14 542,3 23-207,-2 0 0,-1 1 0,0 55 0,-1-22-750,-4-10-3825,-3-55 2485,-4-27-9611,5-2 8608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00.00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101 1 2912,'-49'0'1056,"26"5"-800,-6-5-96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00.79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6500 2 2656,'-5'-1'234,"0"1"-1,1 0 1,-1 0 0,0 0-1,1 1 1,-1-1 0,1 1-1,-1 0 1,-35 11 2734,20-10-2285,-76 3 160,-195-11 405,208 1-990,-32-2 12,43 7 183,-182 6 742,116 2-891,-73 8 32,-135 23 357,180-23-495,67-7-166,-32 4 26,-85 8 199,124-12-87,-262 17 294,28-34 106,234 2-665,-185-19 3,187 16 130,-32-11 267,6 2 126,-968-46 790,388 52-175,419 21-609,96 0-405,8-4 94,-8 0-3350,62-4-4787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01.95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7311 191 6720,'-13'-4'3229,"-41"-37"-6394,43 34 3559,-1-1-1,0 2 0,0 0 0,-1 0 0,0 1 0,-16-4 0,-73-17 209,-2 5 1,-127-9 0,-215 9 885,-104 29-1100,-4 27 100,501-31-474,-111 7 131,-371 33 766,72 0-717,202-21-84,-475 34 200,-143-3-332,615-43 24,-166 12 551,-107-10 701,469-13-1010,-23-4 85,0-4 0,-156-35 0,172 29-214,-37-9 37,61 13-466,33 7-930,0-1 0,0 0 0,-26-11-1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06.35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6073 6 1888,'2'-5'845,"-3"5"-830,-9 1 618,-14 7 34,-54 12 799,34-10-1345,-1-2-1,-82 5 0,76-9-97,-319 26 1337,169-22-944,20 4-293,-42 5 133,168-14-215,29-3-83,-37 6 0,-176 13 238,87-11-200,-257 5 120,142-10 3,191-2 10,-35 3-23,-81 4-96,16-7 192,97-2-68,-67-4-79,54 1-40,16 0-15,-35 0 0,-212 8-11,115 1 304,82-2-266,-24 2 192,-42 5-235,32 1 75,-95 10 372,107-5-263,-316 42 96,395-44-1118,-105 36-1,67-16-2753,34-14 803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09.77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9846 0 1824,'-1'6'1429,"-10"-6"-1088,0 2-1,0-1 0,0 2 0,-15 4 1,-18 4 640,28-7-803,1 1 1,-20 8-1,10-4-36,-39 20 147,18-8-295,-9 7-36,34-17 138,-38 15-1,-49 7-95,81-26-37,0-1 0,-1-1 0,-51 2 0,24-3-18,-86 7 1117,126-10-1040,3 0-18,-1 0-1,-23 7 0,27-6 172,1 0 0,-1 0 0,1 0 0,-1-1 0,-11-1 0,15 1-169,0-1 0,1 1 1,-1 0-1,-7 3 0,-15 2-26,-29 0 107,-236 19 34,13-8 633,-18 2-1359,-63-14 627,158 9 214,83-2-19,-13-7-248,-95 10-2,56-3 5,165-12 29,-681 10 399,485-5-273,74-1-35,-329 20-241,128-1 410,215-18-161,-51 6-40,-7 2-7,48-5-74,-146 7 302,49-3-466,72-3 237,-182 16 301,98 4 102,-93 9-131,181-21-364,-69 5 256,154-18-95,-424 9 238,20-34 598,5-26-709,197 25-399,1 19-170,230 3 228,-204-9-6291,166 9 2699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12.00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 39 1568,'-9'-5'704,"4"-4"-608,19-16-2016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14.57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237 55 2656,'-24'-4'5637,"40"-4"-4464,9 1-930,0 1 0,33-2 0,53 0 62,-97 7-283,217-1 453,-1 0 448,268-7-192,-469 9-524,-8 1-69,-1 1-1,1 1 1,-1 0 0,36 12-1,-48-10 342,-10-1-206,-7 2-187,3-2-37,1-1 0,-1 1 1,0-1-1,0 0 0,0-1 1,0 1-1,0-1 1,0-1-1,-1 1 0,-9 0 1,-9 1-130,-35-1 0,55-2 81,-105 0 64,0 6 0,0 5 1,-201 45-1,261-43-147,-415 125 89,367-96 504,46-19-307,30-12-347,-36 24 1,43-26 6,14-8 137,-1 0 0,1 0 0,0-1 0,-1 1 0,1 0 0,0 0 1,0 1-1,-1-1 0,1 0 0,0 0 0,0 1 0,0-1 0,0 2 1,0-2 7,1 0 0,0 0 0,0 0 0,1 0 0,-1 0 1,0 0-1,0 0 0,0 0 0,1 0 0,-1 0 1,0 0-1,1 0 0,-1 0 0,1 0 0,-1-1 1,1 1-1,1 1 0,3 7 57,-3-6-68,0 0-1,0-1 1,0 1 0,0 0 0,0-1 0,0 1-1,1-1 1,-1 0 0,1 0 0,-1 0 0,1 0-1,5 2 1,7 3 16,0-1 0,0 0 0,1-1 0,0-1-1,22 3 1,83 4-180,-104-10 148,169 4 301,284-26-1,-183 0-207,-266 20 16,30-3-33,-31 3 60,-12 2 287,-54 16-765,29-10 273,-21 7 1,-36 6 71,-199 62 14,208-59 134,-82 18 0,-20-2-191,4-2 15,140-29-58,32-3-225,9-1 280,-1 0 0,34 1 0,-4 0 115,463 32 541,-389-32-698,-52-2 41,165 11 446,-208-14-379,-22 0 1,0 0 1,0 0 0,0 0-1,0 0 1,0 1-1,0 0 1,4 1-1,-8-2-24,0 0-1,1 1 0,-1-1 0,0 0 0,0 1 0,0-1 0,0 0 1,0 1-1,1-1 0,-1 1 0,0-1 0,0 0 0,0 1 0,0-1 0,0 0 1,0 1-1,0-1 0,0 1 0,0-1 0,0 0 0,-1 1 0,1-1 0,0 0 1,0 1-1,0 0-12,-2 3 28,1-1-1,0 0 0,-1 0 0,0 0 0,1-1 0,-1 1 0,0 0 0,-1 0 1,1-1-1,0 0 0,-1 1 0,1-1 0,-7 4 0,-5 3 127,-23 11 0,-111 44 52,70-33-118,42-16 11,-172 75 383,141-61-494,-77 22-1,-72 10-156,136-40 160,-93 33 57,154-48-181,17-6 131,0 0-1,0 1 1,0-1-1,0 1 1,0 0 0,0-1-1,0 1 1,0 0 0,1 0-1,-1 0 1,0 1 0,0-1-1,1 0 1,-1 1 0,1-1-1,-1 1 1,-1 2-1,3-4 18,0 0 0,0 0 0,0 0 0,-1 0 0,1 1-1,0-1 1,0 0 0,0 0 0,0 0 0,0 0 0,0 0 0,0 0-1,0 0 1,0 0 0,0 0 0,0 0 0,0 0 0,0 0-1,0 1 1,0-1 0,0 0 0,0 0 0,0 0 0,0 0-1,0 0 1,0 0 0,0 0 0,0 0 0,0 0 0,0 0-1,1 0 1,-1 0 0,0 1 0,0-1 0,0 0 0,0 0-1,0 0 1,0 0 0,0 0 0,0 0 0,0 0 0,0 0-1,0 0 1,0 0 0,0 0 0,0 0 0,1 0 0,-1 0-1,0 0 1,0 0 0,0 0 0,0 0 0,0 0 0,0 0-1,8 4 32,-1 0-1,1-1 1,-1 0-1,1-1 1,15 4-1,45 3 136,131 9-181,-43-11-127,-71-5-24,58 1 172,52 2 38,-179-4-32,35 3 210,69 12 1,-105-11-340,-15-5 117,0 0 0,0 0 0,-1 0 0,1 0 0,0 0 0,-1 0 0,1 1 0,0-1 0,0 0-1,-1 0 1,1 0 0,0 0 0,0 0 0,0 0 0,-1 1 0,1-1 0,0 0 0,0 0 0,0 0-1,-1 1 1,1-1 0,0 0 0,0 0 0,0 1 0,0-1 0,0 0 0,-1 0 0,1 1 0,0-1-1,0 0 1,0 0 0,0 1 0,0-1 0,0 0 0,0 0 0,0 1 0,0-1 0,0 0 0,0 0-1,0 1 1,0-1 0,0 0 0,0 1 0,0-1 0,1 0 0,-1 0 0,0 1 0,0-1 0,0 0-1,0 0 1,0 0 0,1 1 0,-1-1 0,0 0 0,0 0 0,0 0 0,1 1 0,-1-1 0,0 0-1,0 0 1,1 0 0,-1 0 0,0 0 0,0 0 0,1 0 0,-1 1 0,0-1 0,1 0 0,-2 0 2,-11 6 48,0 0 0,-1 0 1,1-2-1,-18 5 0,3-1-77,-35 12-2,1 2 0,-82 43 0,96-39 108,-123 62-284,97-55 255,-177 77 424,238-105-459,-221 102-428,226-103 341,1 0-1,-1 1 1,1 0-1,-7 7 0,14-11 52,-1 0-1,1 0 0,0-1 0,0 1 0,0 0 0,0 0 0,0 0 0,0 0 0,1 0 0,3 2 19,1-1 0,-1 0 1,1 0-1,-1 0 0,1-1 0,0 0 0,0 0 0,-1 0 1,1-1-1,7 0 0,6 2 3,341 2 7,78-31 18,-83 4 48,-261 26 98,-92-3-20,-3 1-159,1 0 0,-1 1 0,0-1 0,0 0 0,0 0 0,0 0 1,0 0-1,0 0 0,0 0 0,0 0 0,0 0 0,-1 0 0,1 0 0,0-1 0,-1 1 1,1-1-1,-2 1 0,-7 3 7,1-1 1,-1 0 0,-12 2-1,8-2 2,-158 29 55,-103 25 77,-81 13 81,196-43 113,142-24-436,0-2 1,-30 1 0,36-2-278,146 8 360,-75-7 93,195-10-185,-54-11 264,91-11-1228,-266 27 839,205-31-4555,-174 24 2307,104-36 0,-47-2-950,-113 49 3423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3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113 124 3392,'25'-35'4282,"-11"15"-1715,-10 15-1881,-1 0 1,1 0-1,-1 0 1,0 0-1,0-1 1,0 1-1,2-10 1,0-2 3073,-6 19-3641,-1 0 1,1 1-1,0 0 0,0-1 1,0 1-1,0 0 0,0 0 1,0 4-1,-2 4 199,-60 232 1924,53-201-2111,-58 309 253,47-192-64,20-154-345,1-4-71,0-1 0,0 1 0,0 0-1,0-1 1,0 1 0,0-1 0,0 1 0,-1-1 0,1 1 0,0 0 0,0-1 0,0 1 0,-1-1 0,1 1 0,0-1 0,-1 1 0,1-1-1,0 0 1,-2 1 0,2-1-223,-1-1 0,1 0 0,0 1-1,-1-1 1,1 0 0,-1 0 0,1 0 0,0 1-1,0-1 1,-1 0 0,1 0 0,0-1 0,4-11-2059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3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25 344 7296,'-23'-47'4165,"22"45"-3927,1 1 0,0 0-1,0 0 1,0-1 0,0 1 0,0 0-1,0 0 1,0-1 0,0 1 0,0 0 0,0 0-1,1-1 1,-1 1 0,1 0 0,-1 0 0,1 0-1,-1 0 1,1 0 0,1-2 0,18-20 1843,5 0-1302,1 2-1,1 2 0,0 0 1,37-18-1,-14 12-468,91-32 0,-40 31-479,-62 16 93,-28 7 44,1 1 0,-1 0 0,0 0 0,1 1 0,-1 0 0,1 1 0,-1 1 0,15 1 0,-25-1-60,0-1 1,0 0 0,0 0-1,0 1 1,0-1 0,0 1-1,0-1 1,0 1-1,0-1 1,0 1 0,-1 0-1,1-1 1,0 1 0,0 0-1,-1 0 1,1-1 0,0 1-1,-1 0 1,1 0 0,-1 0-1,1 0 1,-1 0-1,1 0 1,-1 0 0,0 0-1,1 0 1,-1 0 0,0 0-1,0 0 1,0 0 0,0 0-1,0 0 1,0 0 0,0 0-1,0 2 1,-1 4-767,-1 0 0,0 0 0,0 0 1,-4 8-1,5-11 580,-16 30-3685,-3 3 1313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3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88 8384,'-9'0'2704,"8"0"-1638,7 0 2022,7-1-1894,1-1-1,0 0 1,0-1-1,20-7 1,12-3-330,155-21-226,-84 15-1527,-73 16-2812,-25 5 1771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58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16 219 4736,'-15'-23'9328,"15"23"-9271,0 0 1,0 0 0,0 0 0,0 0-1,1 0 1,-1 0 0,0 0 0,0 0-1,0 0 1,0 0 0,0 0 0,0 0 0,0 0-1,0 0 1,0 0 0,1 0 0,-1 0-1,0-1 1,0 1 0,0 0 0,0 0-1,0 0 1,0 0 0,0 0 0,0 0 0,0 0-1,0 0 1,0-1 0,0 1 0,0 0-1,0 0 1,0 0 0,0 0 0,0 0-1,0 0 1,0 0 0,0-1 0,0 1 0,0 0-1,0 0 1,0 0 0,0 0 0,0 0-1,0 0 1,0 0 0,0 0 0,0-1-1,0 1 1,0 0 0,-1 0 0,1 0-1,0 0 1,0 0 0,0 0 0,4 0 2695,-2 0-2437,1-1 0,-1 0-1,1 1 1,-1-1 0,1 0 0,-1 0 0,1 0-1,1-2 1,12-4 389,232-55 1156,-171 46-1674,330-68-1094,-350 72-4330,-33 11 2495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3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1255 3328,'-1'0'78,"0"0"-1,0 0 1,1 0 0,-1 0-1,0 0 1,0 0 0,0 0 0,1 0-1,-1 0 1,0 1 0,1-1-1,-1 0 1,0 1 0,-1 0-1,0 10 2012,2-11-1909,6 1 2866,-1 0-2634,0-1 1,-1 0 0,1 0 0,0 0-1,0 0 1,0-1 0,0 0 0,6-1 0,39-16 1282,-37 13-1271,19-10 57,0 0 1,-1-2-1,-1-2 0,-1 0 0,0-2 0,-2-2 0,0 0 1,38-45-1,150-182 1471,-180 196-1334,-33 52-557,0 0 0,-1 0 0,0-1 0,0 1 0,0-1 0,0 1 0,0-1 0,1-4 0,-1 5-13,-1 0 1,1-1 0,0 1-1,-1 0 1,1 0-1,0 0 1,1 0 0,-1-1-1,3-2 1,-3 3-69,1 0 1,-1 0-1,0 0 1,0-1-1,0 1 1,0 0-1,0-1 1,0-2-1,-1 3 33,0 0 0,1 1 1,-1-1-1,1 0 0,0 1 0,-1-1 0,1 1 0,0-1 0,0 0 1,0 1-1,0 0 0,0-1 0,0 1 0,3-3 0,-12 18-46,0 0 0,1 0-1,-8 27 1,7-15 52,1 1 0,1 0 0,2 1 0,0-1 0,2 1 0,1 0 0,1 0 0,7 50 0,-6-71 20,1 0 1,0 1 0,0-1 0,0 0 0,1 0 0,5 10 0,-7-15-20,0 0 0,0-1 1,0 1-1,0-1 1,0 1-1,0-1 1,1 1-1,-1-1 1,0 0-1,1 0 0,-1 0 1,1 0-1,-1 0 1,1 0-1,0 0 1,-1 0-1,1 0 1,0-1-1,0 1 1,-1-1-1,1 1 0,0-1 1,0 0-1,0 0 1,0 0-1,-1 0 1,1 0-1,0 0 1,0 0-1,0-1 0,2 0 1,9-3 43,-1-1 1,-1-1-1,1 0 1,-1-1-1,16-11 1,49-47-103,-55 46-12,199-166 380,-140 114-314,-76 68 2,-3 2-7,0 1 0,0-1-1,0 0 1,-1 1 0,1-1 0,0 0 0,-1 1 0,1-1-1,-1 0 1,1 0 0,-1 0 0,1 0 0,-1 1-1,1-1 1,-1 0 0,0 0 0,1 0 0,-1 0-1,0 0 1,0 0 0,0 0 0,0 0 0,0-2 0,0-1 262,0 2-304,0 4-147,0-1 44,-1-1-113,0 1 223,-1 0 1,1-1-1,0 1 0,0 0 1,0 0-1,0 0 1,0-1-1,0 1 1,0 0-1,0 0 1,0 1-1,0-1 1,0 0-1,0 2 0,-6 6-79,-4 5 88,1 0 0,1 0 0,0 1-1,1 0 1,0 0 0,1 1 0,1 0-1,1 0 1,0 1 0,1-1 0,1 1-1,0 0 1,0 32 0,3-43 28,0-1 1,1 1-1,0-1 1,0 0-1,0 1 1,0-1-1,1 0 1,0 0-1,0 0 1,0 0-1,1 0 1,0 0-1,0-1 1,3 5-1,-4-6 1,0-1 0,1 0 0,-1 0 0,1 0 0,-1 0 0,1 0 0,-1-1 0,1 1 0,0-1 0,0 0 0,0 1 0,0-1 0,0-1 0,0 1 0,0 0 0,0-1-1,0 0 1,0 1 0,0-1 0,0 0 0,1-1 0,-1 1 0,0 0 0,0-1 0,5-1 0,0-1 5,1-1 0,-1 1-1,0-1 1,0-1-1,-1 1 1,0-1 0,1-1-1,9-10 1,5-6 52,22-30 0,12-12-71,-33 42 30,1 1 1,0 2 0,2 0 0,42-22 0,-42 27 17,-16 7-63,1 1 1,0 0-1,1 1 0,-1 1 1,1-1-1,0 2 0,13-3 1,-18 5 43,-3 0-19,0 1 1,0-1-1,0 1 0,0 0 0,7 1 1,-2 0-132,-8-1 123,-1 0 0,1 0 0,-1 0 0,1 0 0,-1 0-1,1 0 1,0 0 0,-1 0 0,1 0 0,-1 0 0,1 0 0,-1 0 0,1 1 0,0-1 0,-1 0 0,1 0 0,-1 1 0,1-1 0,-1 0 0,1 0 0,-1 1 0,0-1 0,1 1 0,-1-1 0,1 0 0,-1 1 0,0-1-1,1 1 1,-1-1 0,0 1 0,1-1 0,-1 1 0,0-1 0,0 1 0,0 0 0,1-1 0,-1 1 0,0-1 0,0 2 0,0-1 6,-1 0 0,1 0 0,-1 0 1,1 0-1,-1 1 0,1-1 0,-1 0 0,0 0 1,1 0-1,-1 0 0,0 0 0,0-1 0,0 1 1,0 0-1,0 0 0,0 0 0,-1 0 0,-17 11 250,11-9-190,-1 0-1,1 0 1,-1-1-1,0 0 0,0 0 1,-14 0-1,-13 3-117,15-1 7,-1 0 1,1 2 0,0 1 0,-38 18 0,54-22 32,0 0 1,0 0-1,1 0 1,-1 0 0,1 1-1,0 0 1,0 0-1,0 0 1,0 1-1,1-1 1,0 1 0,0 0-1,0 0 1,0 0-1,1 0 1,0 0-1,0 0 1,0 1-1,1-1 1,0 1 0,0-1-1,0 1 1,0 10-1,1-6 20,1-1 0,-1 1-1,2 0 1,-1-1 0,1 0-1,1 1 1,6 15-1,-7-20 11,1 0-1,-1-1 0,1 1 0,0-1 0,0 0 1,1 0-1,-1 0 0,1 0 0,0 0 0,0-1 0,1 0 1,-1 1-1,0-2 0,1 1 0,7 3 0,-2-3 14,1 0 0,0 0 0,0-1 0,-1 0 0,1-1 0,0-1 0,0 1 0,0-2 0,0 0 0,13-2 0,-7 1-12,0-2-1,0 1 1,0-2 0,-1-1-1,1 0 1,27-14-1,-22 6 95,0 0 0,-1-1-1,37-34 1,-13 5 19,71-89 1,-89 97-81,-2-2 0,-2 0 0,26-59 0,93-288 102,-121 325-147,-17 48-9,-1 1 0,0-1 0,0 1 0,-2-1 0,2-22 0,-3 34-22,0-1 1,0 0-1,0 1 0,0-1 0,0 1 1,0-1-1,0 0 0,0 1 0,0-1 0,0 0 1,0 1-1,0-1 0,-1 1 0,1-1 1,0 0-1,0 1 0,-1-1 0,1 1 0,-1-1 1,1 1-1,0-1 0,-1 1 0,1-1 1,-1 1-1,0-1 0,0 1 2,0 0 1,1 0-1,-1 0 0,0 0 0,0 0 1,1 0-1,-1 0 0,0 0 0,0 0 1,1 1-1,-1-1 0,0 0 0,0 0 1,1 1-1,-1-1 0,1 1 0,-2 0 1,-3 3-42,0-1 0,1 1 0,0 1 0,-5 5 0,-1 4 69,0 1 1,1 0 0,-10 23-1,-17 50-72,36-86 56,-31 91 126,-22 113-1,41-150 32,3 0 1,-2 57-1,9-67-77,2 0 0,2 1 0,11 64 0,-12-105-59,1 0 1,0 1-1,3 8 1,-4-14 1,-1 0 0,0 0 1,1-1-1,-1 1 0,0 0 1,1 0-1,-1 0 0,1 0 1,0-1-1,-1 1 0,1 0 1,-1 0-1,1-1 0,0 1 1,0-1-1,-1 1 0,1 0 1,0-1-1,0 0 0,0 1 1,0-1-1,0 1 0,-1-1 1,1 0-1,0 0 0,0 1 1,0-1-1,0 0 0,0 0 1,0 0-1,0 0 0,1 0 1,3-2 22,-1 0 1,1 0-1,-1 0 1,0-1-1,1 1 1,-1-1-1,5-5 1,27-28-5,-16 16-24,-6 6-59,41-43 76,123-94 0,-158 136-79,-12 9 85,1-1 1,12-5-1,-31 61-358,5-30 331,1 1 1,0 1 0,2-1-1,0 27 1,2-36-1,1 1 0,0-1 1,1 0-1,1 0 0,-1 0 1,2-1-1,-1 1 0,1-1 1,9 16-1,-10-22 5,-1 0 0,1 0 0,0 0 0,0 0 0,0-1 0,0 1 0,1-1 1,0 0-1,0 0 0,-1 0 0,1-1 0,8 5 0,-9-6-4,0 0 0,0 0 0,0-1-1,0 1 1,0 0 0,0-1 0,0 0 0,0 0 0,0 0-1,0 0 1,0 0 0,0-1 0,0 1 0,0-1 0,0 0 0,-1 0-1,1 0 1,0 0 0,0 0 0,4-3 0,4-5 12,-1 1 0,-1-1-1,1 0 1,-1-1 0,14-22 0,-12 19 22,86-115 103,-82 109-34,-9 10-77,0 1-1,0 0 1,8-17-1,-14 25-31,7-18-19,-8 18 14,1 0 0,0 0 0,0 0 1,0 1-1,0-1 0,0 0 0,0 0 1,-1 0-1,1 0 0,0 0 0,0 0 1,0 0-1,0 0 0,-1 0 0,1 0 1,0 0-1,0 0 0,0 1 0,-1-1 1,1 0-1,0 0 0,0 0 0,0 0 1,0-1-1,-1 1 0,1 0 1,0 0-1,0 0 0,0 0 0,0 0 1,-1 0-1,1 0 0,0 0 0,0 0 1,0 0-1,0 0 0,0-1 0,-1 1 1,1 0-1,0 0 0,0 0 0,0 0 1,0 0-1,0-1 0,0 1 0,0 0 1,-1 0-1,1 0 0,0 0 0,0-1 1,0 1-1,0 0 0,0 0 0,0 0 1,0 0-1,0-1 0,0 1 0,0 0 1,0 0-1,0 0 0,0 0 0,0-1 1,0 1-1,0 0 0,-2 2-26,-1 0 0,1 0 0,-1 1 0,1-1 0,0 1 0,0-1 0,0 1 0,0 0 0,1 0 0,-3 6 0,1-3 3,0 1 0,1 0 1,0 0-1,-1 10 0,2-10 29,1 0 1,0 0-1,0 0 0,1 0 1,-1 0-1,2 0 0,-1-1 0,1 1 1,0 0-1,0-1 0,1 1 0,5 10 1,-6-14 2,0-1 1,0 1-1,0 0 0,0 0 1,0-1-1,0 0 1,0 1-1,1-1 0,-1 0 1,1 0-1,0 0 1,0 0-1,-1-1 1,1 1-1,0-1 0,1 0 1,-1 0-1,0 0 1,0 0-1,0 0 0,1-1 1,-1 1-1,0-1 1,0 0-1,1 0 1,-1 0-1,0 0 0,7-2 1,-2-1 42,1 1 1,-1-2-1,0 1 1,0-1-1,0 0 0,-1-1 1,1 0-1,-1 0 1,0-1-1,-1 1 1,9-10-1,-13 13-27,0-1-1,0 1 1,0-1 0,0 0-1,0 0 1,0 0 0,-1 0-1,0 0 1,1 0 0,-1 0-1,0 0 1,-1 0 0,1-1-1,0 1 1,-1 0-1,0 0 1,0-1 0,0-4-1,0 6-28,-1-1 0,0 0 0,1 1 0,-1-1 0,0 1 0,0-1 0,0 1-1,0 0 1,-1-1 0,1 1 0,0 0 0,-1 0 0,0 0 0,0 0 0,1 0-1,-1 0 1,0 0 0,0 1 0,-1-1 0,1 1 0,0-1 0,-1 1 0,-4-2-1,-14-3-39,0 0-1,-1 2 0,0 0 0,0 1 1,0 1-1,-34 2 0,55 0 57,0 0-1,0 0 1,0 0-1,0 0 1,0 0-1,0 0 1,0 0-1,0 0 1,0-1-1,0 1 1,0 0-1,0-1 1,-1 0 0,2 1-10,0 0 1,0 0-1,0 0 1,0-1 0,0 1-1,0 0 1,0 0-1,0 0 1,0-1 0,0 1-1,0 0 1,0 0-1,0 0 1,0-1 0,0 1-1,0 0 1,0 0 0,0-1-1,0 1 1,0 0-1,0 0 1,0 0 0,0-1-1,0 1 1,0 0-1,1 0 1,-1 0 0,0 0-1,0-1 1,0 1-1,0 0 1,0 0 0,1 0-1,-1-1 1,24-16-163,-20 15 170,8-5-12,1 0 0,0 2 0,1-1 0,-1 2 0,1 0 1,16-3-1,83-7-1,-93 12 11,107-5-44,-109 7 28,0 1 0,0 0 0,0 2 0,33 9 0,-48-12 19,-1 1 0,0 0 0,1 0 0,-1 0 0,0 0 0,0 1 0,1-1 0,-1 0 0,0 1 0,0 0 0,-1-1 0,1 1 0,0 0 0,-1 0 0,1 0 0,-1 0 0,1 0 0,-1 1 0,0-1 0,0 0 0,2 5 0,-2-2 15,-1 0-1,1 0 1,-1 0 0,0 0 0,0 0 0,0 0 0,-1 0 0,1 0 0,-1 0 0,-2 5-1,-5 16 24,-1-1-1,-15 31 1,36-75 23,2 1-1,0 1 1,2 0 0,-1 1 0,2 0 0,23-16-1,-32 27-86,30-20 98,-35 23-118,0 0 1,1 1-1,-1-1 1,1 1-1,0 0 0,-1 0 1,1 0-1,6-1 0,-9 2 39,0 0-1,-1 0 1,1 0 0,0 0-1,0 0 1,-1 1-1,1-1 1,0 0-1,-1 0 1,1 1-1,-1-1 1,1 0-1,0 1 1,-1-1-1,1 0 1,-1 1-1,1-1 1,-1 1-1,1-1 1,-1 1 0,1-1-1,-1 1 1,1-1-1,-1 2 1,1 0 3,0 0 0,-1-1 1,1 1-1,0 0 0,-1 0 0,0 0 1,0 0-1,1 3 0,-2 4-22,1-1 0,-4 17 0,4-25 16,-5 21 29,-1 24 0,6-38-42,0 1 1,0-1-1,0 1 0,1-1 0,0 1 0,4 12 0,-5-18 20,1-1 0,-1 0 0,1 1 1,0-1-1,-1 0 0,1 1 0,0-1 0,0 0 0,0 0 0,0 0 0,0 0 1,0 0-1,0 0 0,0 0 0,0 0 0,0 0 0,1-1 0,-1 1 0,0 0 0,0-1 1,1 1-1,-1-1 0,1 1 0,-1-1 0,0 0 0,1 1 0,-1-1 0,1 0 0,1 0 1,3-1 17,-1 1 1,1-1 0,-1 0 0,1-1-1,-1 1 1,6-4 0,336-136-114,-207 81 172,-110 46-39,7-5 96,-36 19-293,-5 3 118,-15 7 5,-23 12-10,0 2 0,-49 38 0,72-48 36,1 2 1,0 0-1,1 0 1,1 2-1,1 0 1,-23 36-1,32-44-15,0 1-1,-5 13 1,10-20 39,-1 0-1,1 1 1,0-1 0,0 1-1,1-1 1,-1 1-1,1-1 1,0 1 0,1 4-1,-1-8-14,0 0 0,0 0-1,0 1 1,0-1 0,1 0 0,-1 0 0,0 0-1,1 0 1,-1 0 0,1 0 0,-1 0 0,1 0-1,0 0 1,-1 0 0,1 0 0,0 0-1,0 0 1,-1-1 0,1 1 0,0 0 0,2 1-1,-1-2-2,-1 1-1,1-1 0,0 0 1,-1 1-1,1-1 1,0 0-1,-1 0 0,1 0 1,0 0-1,0 0 0,-1 0 1,1 0-1,1-1 0,6-2 34,0 0-1,-1 0 0,1-1 0,9-6 0,2-2 19,-2-1 0,0-1 0,0 0 0,24-27 0,56-73 39,-88 101-83,46-66-106,-49 69 97,2 0-163,-7 9-8,-3 6 74,-3 7 84,1-1 0,0 0 0,1 1 0,0 0 0,1 0 0,0-1 0,1 1 0,0 0 0,1 0 0,0 0 0,1-1 1,1 1-1,0-1 0,7 19 0,-9-27 26,0 0 1,0-1-1,0 1 0,1-1 1,-1 1-1,1-1 1,0 0-1,0 0 0,0 0 1,0 0-1,0 0 1,3 3-1,-3-5-3,-1 1 0,0-1 0,1 1 0,-1-1 0,1 1 0,0-1 0,-1 0 0,1 0 0,-1 1-1,1-1 1,-1 0 0,1-1 0,0 1 0,-1 0 0,1 0 0,-1-1 0,1 1 0,-1-1 0,1 1 0,-1-1 0,1 0 0,-1 1 0,0-1 0,2-2-1,25-16 71,29-27 0,2-2-42,-8 10 13,65-52 196,-98 73-230,0 0 1,-2-2-1,0 1 0,-1-2 1,-1 0-1,0-1 1,-2 0-1,17-41 0,13-48 148,41-164 0,-79 261-183,-2 0 0,1-1 0,-1-23 0,-1 36 7,-1 0 0,0-1 1,0 1-1,0 0 1,-1 0-1,1 0 0,0-1 1,0 1-1,-1 0 0,1 0 1,0 0-1,-1 0 1,1 0-1,-1 0 0,0 0 1,1 0-1,-1 0 0,0 0 1,0-1-1,0 1 0,0 1 0,0-1-1,0 1 1,0 0 0,0-1-1,1 1 1,-1 0 0,0 0 0,0 0-1,0 0 1,0 0 0,0 0-1,0 0 1,0 0 0,0 0 0,0 0-1,0 0 1,-1 1 0,-3 1-23,0 0 1,1 0-1,-1 0 1,1 1-1,0-1 1,0 1-1,-6 5 0,-6 9-16,0 0 0,1 1 0,-18 27 0,15-16 102,1-1-1,1 2 0,2 0 1,1 1-1,1 0 0,2 1 1,-9 48-1,16-65-43,1 1-1,1 0 1,1-1-1,0 1 0,1 0 1,1-1-1,4 20 1,5 6-607,20 52-1,-8-30-2089,-16-36-936,2-1 1136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3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 10208,'-34'-7'8639,"43"11"-9439,-4-1 64,4 2 416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61 8896,'-32'-31'4837,"31"28"-2064,9 2-230,6-1-1321,56-10 1130,236 0-808,-273 12-1504,31 2-656,0 2 0,-1 2 0,91 22 0,-118-17-1225,-23-6-1625,22 11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3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79 165 11808,'-30'-46'5343,"12"16"-4639,7 17 2336,6 8-1792,-4-7 0,4 3-768,5-4-832,5 4 160,4-6-704,11 2 480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3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526 728 5632,'0'0'78,"0"-1"0,0 1 0,-1 0 0,1 0 0,0 0 1,0 0-1,0 0 0,-1 0 0,1 0 0,0 0 0,0 0 0,0 0 0,0 0 1,-1 0-1,1-1 0,0 1 0,0 0 0,0 0 0,0 0 0,-1 0 0,1 0 1,0-1-1,0 1 0,0 0 0,0 0 0,0 0 0,0-1 0,0 1 0,0 0 1,0 0-1,0 0 0,0-1 0,0 1 0,0 0 0,0 0 0,0 0 1,0-1-1,0 1 0,0 0 0,0 0 0,0 0 0,0-1 0,0 1 0,0 0 1,0 0-1,0 0 0,0-1 0,0 1 0,0 0 0,0 0 0,1 0 0,-1 0 1,0-1-1,0 1 0,0 0 0,0 0 0,1 0 0,-1 0 0,0 0 0,0 0 1,0 0-1,0-1 0,1 1 0,-1 0 0,0 0 0,1 0 0,-25-3 3262,17 3-2384,-11-1-391,1 1 0,0 1 1,-1 0-1,1 2 0,0 0 0,-27 8 0,11 0-186,0 2 0,-41 22 0,55-26-295,1 1 0,0 1 0,1 1 0,0 1 0,1 0 0,0 1 0,1 1-1,1 0 1,0 1 0,-14 21 0,26-33-71,0-1-1,0 1 1,1 0 0,-1 0 0,1 0-1,0 0 1,0 0 0,0 0-1,0 0 1,1 0 0,-1 0-1,1 0 1,1 6 0,-1-8 10,0 0 0,1-1 1,-1 1-1,1 0 0,-1 0 0,1-1 1,0 1-1,0 0 0,0-1 1,0 1-1,0-1 0,0 1 0,0-1 1,1 0-1,-1 1 0,0-1 1,1 0-1,-1 0 0,1 0 0,-1 0 1,1 0-1,0 0 0,-1-1 0,1 1 1,0 0-1,0-1 0,-1 1 1,1-1-1,0 0 0,0 0 0,3 1 1,5-1 74,1-1 1,-1 1 0,0-2 0,0 1-1,17-6 1,51-20 235,-58 20-231,8-3-23,5-2 100,-1-1 0,0-1 0,44-27 0,-56 27-139,-1 0 1,-1-2-1,0 0 1,-1-1-1,-1-1 1,-1 0-1,0-2 1,13-21-1,-7 2 49,-2-2-1,-2 1 0,21-72 1,-28 76 25,-1-1 0,-2 0-1,-1-1 1,-2 1 0,-2-1 0,-2 0 0,-1 0 0,-9-57 0,9 86-103,-1 0 0,0 0 0,0 0 0,-1 0 0,0 1 0,-1-1 0,0 1 0,0 0 0,0 0 0,-1 1 0,-8-10 0,12 16-29,0 0-1,0 0 0,0 1 1,0-1-1,-1 0 0,1 0 1,0 1-1,-1-1 1,1 0-1,-1 1 0,1 0 1,0-1-1,-1 1 1,1 0-1,-1 0 0,1-1 1,-1 1-1,1 0 0,-1 1 1,1-1-1,-1 0 1,1 0-1,-1 1 0,1-1 1,0 0-1,-2 2 0,-4 1-51,1 0-1,1 0 1,-1 1-1,-7 5 1,7-4 39,-17 14 44,1 1 0,1 0 0,1 2-1,-23 32 1,31-38 2,1 1 0,1 1-1,0 0 1,2 0-1,0 0 1,-10 38 0,10-23 3,2 0 0,1 0 1,-1 43-1,5-54 17,2 1 1,0 0-1,1 0 1,2-1-1,0 1 1,1-1-1,10 26 1,-9-34 10,0 1 0,2-2 1,-1 1-1,1-1 0,1 0 0,1 0 0,0-1 1,0-1-1,1 0 0,0 0 0,18 12 1,-21-17 26,0-1 1,0 0 0,0-1 0,1 1 0,0-2 0,-1 1 0,2-1 0,-1-1-1,0 0 1,0 0 0,19 1 0,-20-3-38,0 0 0,1-1-1,-1 0 1,0-1 0,0 0 0,1 0-1,-1 0 1,-1-1 0,1-1 0,0 1 0,-1-1-1,0 0 1,12-9 0,3-5 23,-2 0-1,0-1 1,-1-1 0,0-1 0,25-39-1,-26 30-1,-1 0-1,-1-1 0,-2-1 1,12-38-1,-15 28 88,-10 38-129,-1 0-1,1 1 0,-1-1 1,0 0-1,0 0 0,-1 1 0,1-1 1,-2-5-1,0 6-24,1 0 1,-1 0-1,0 0 1,0 0-1,0 0 1,0 1-1,-1-1 1,1 1-1,-1 0 0,-5-4 1,8 5 4,-1 1 0,1 0 0,-1-1 0,1 1 0,-1 0-1,1-1 1,-1 1 0,0 0 0,1 0 0,-1-1 0,1 1 0,-1 0 0,1 0 0,-1 0 0,0 0 0,1 0-1,-1 0 1,0 0 0,1 0 0,-1 0 0,0 0 0,0 1-1,1 0 0,0-1 1,-1 1-1,1 0 0,0-1 0,0 1 0,0 0 1,0-1-1,-1 1 0,1 0 0,0-1 0,0 1 1,0 0-1,0 0 0,0-1 0,1 1 0,-1 0 0,0-1 1,0 1-1,0 0 0,1-1 0,-1 1 0,0 0 1,1 0-1,2 5-4,0 1-1,1-1 1,-1 0 0,2 0 0,-1 0 0,0 0 0,7 5-1,-4-3 30,0 0-1,8 13 0,-8-7-10,0 1-1,-1 1 1,5 18 0,-6-17-34,-1-1-1,-1 0-1,0 0 0,-1-1 0,-1 26 1,-1-23 98,1-1 0,7 33 0,-7-44-52,1 0 1,0 1 0,1-1 0,-1 0-1,1-1 1,0 1 0,1 0-1,0-1 1,-1 0 0,2 0-1,6 8 1,-7-10-7,0 0 0,0 0 0,1 0 0,-1-1-1,0 1 1,1-1 0,0 0 0,-1-1 0,1 1 0,0-1-1,0 0 1,0 0 0,0 0 0,6 0 0,6-1 25,-1-1-1,0 0 1,19-5 0,-17 2-25,1 0-1,-1-2 1,-1-1 0,1 0-1,-1-1 1,0 0 0,-1-2 0,29-21-1,6-10-1,56-61 0,-15 13 11,-33 38-132,82-78 336,-131 119-198,-8 8-41,0 0 1,-1 1-1,1-1 1,0 0-1,-1 0 1,1 0-1,-1-1 1,2-1-1,-3 3 10,0 1 0,0 0 1,0 0-1,0 0 0,0 0 0,0-1 0,0 1 0,0 0 1,0 0-1,0 0 0,0-1 0,0 1 0,0 0 1,0 0-1,0 0 0,0 0 0,0-1 0,-1 1 0,1 0 1,0 0-1,0 0 0,0 0 0,0 0 0,0-1 0,0 1 1,0 0-1,-1 0 0,1 0 0,0 0 0,0 0 0,0 0 1,0 0-1,0-1 0,-1 1 0,1 0 0,0 0 1,0 0-1,0 0 0,-1 0 0,1 0 0,0 0 0,0 0 1,0 0-1,0 0 0,-1 0 0,1 0 0,0 0 0,0 0 1,0 0-1,0 0 0,-1 0 0,1 0 0,0 1 0,0-1 1,0 0-1,-1 0 0,-20 6-43,1 3-4,0 1 1,1 1 0,0 0-1,1 2 1,-29 25-1,-75 85 126,93-91-77,2 1 0,1 1 0,-22 40 0,44-66-2,0 0-1,0 0 0,0 1 1,1-1-1,-2 12 0,4-16 13,0 0-1,1 0 0,-1 0 0,1 0 0,0 1 0,0-1 0,1 0 1,-1 0-1,1 1 0,0-1 0,0 0 0,0 0 0,3 6 0,-3-9 3,0 1 0,0 0 0,1-1-1,-1 1 1,0-1 0,1 1-1,-1-1 1,1 1 0,-1-1-1,1 0 1,0 0 0,0 0-1,0 0 1,-1 0 0,1 0 0,0-1-1,0 1 1,0-1 0,0 1-1,0-1 1,0 0 0,0 1-1,0-1 1,0 0 0,4-1-1,3 0 39,0 0-1,0-1 0,0 0 0,13-5 0,-5 1-38,0-1 0,-1 0 0,1-2 1,-2 1-1,0-2 0,0 0 0,0-1 0,-1 0 1,21-24-1,-13 12 23,-2-2 1,0 0 0,-2-1-1,-1 0 1,24-51 0,-40 76-36,9-22-34,-1-1-1,6-29 1,-14 36-61,-1 17 87,0-1 0,0 1 0,-1 0 0,1-1 0,0 1 0,0 0 0,0-1 0,0 1 0,-1 0 0,1-1 0,0 1 0,0 0 0,-1-1 0,1 1 0,0 0 0,-1 0 0,1-1 0,0 1 0,0 0 0,-1 0 0,1 0 0,-1-1 0,-1 1-7,1 0 0,0 0 0,0 1 0,-1-1 0,1 0 0,0 0 0,0 1 0,-1-1 0,1 1 0,0-1 0,0 1 0,0-1 0,0 1-1,0 0 1,0-1 0,0 1 0,0 0 0,-1 1 0,-5 5 6,2-1 1,-1 1-1,1 0 1,0 0-1,0 0 0,1 1 1,0-1-1,-4 14 0,4-10 3,0 0 1,1 0-1,1 0 0,0 0 0,-1 22 0,3-25 9,1 0 0,-1-1-1,2 1 1,-1-1 0,1 1-1,0-1 1,0 1 0,1-1-1,0 0 1,0 0 0,1-1-1,7 11 1,-5-9 2,1 0 1,0-1-1,0 0 0,0 0 0,1-1 0,0 0 1,0 0-1,18 8 0,-14-8 0,1-1-1,-1 0 1,1-1-1,0 0 0,0-1 1,1-1-1,-1 0 1,0-1-1,1 0 1,-1-1-1,1 0 1,-1-1-1,1-1 1,18-5-1,30-14 131,85-42-1,-131 55-117,31-14-3,71-47 1,-99 56 47,0-1 0,-1-1 1,0-1-1,-1 0 0,27-35 0,-42 48-71,0 0 0,-1 1 0,1-1 0,-1 0-1,1 0 1,-1-1 0,0 1 0,0 0 0,0-5-1,-1 8 7,0-1-1,0 0 0,0 0 0,0 0 0,0 0 1,0 0-1,0 1 0,0-1 0,0 0 1,-1 0-1,1 0 0,0 1 0,-1-1 0,1 0 1,0 0-1,-1 1 0,0-2 0,0 1-2,0 0 0,0 1 0,0-1 0,0 0 0,0 1 0,0-1-1,-1 1 1,1-1 0,0 1 0,0 0 0,0 0 0,0-1 0,-1 1-1,1 0 1,0 0 0,-2 0 0,-4 1-25,-1-1 0,1 1 0,0 1 0,-1-1 0,1 1 0,-12 5 0,0 1-14,1 1 0,0 1 0,1 1 0,0 0 1,1 1-1,-25 23 0,16-10-3,2 0 0,0 2 0,-23 36 0,41-57 47,1 1 1,0 1 0,0-1-1,1 1 1,0-1-1,0 1 1,1 0-1,0 0 1,-2 16 0,4-21 5,0 1 1,0-1 0,0 1 0,1 0 0,-1-1 0,1 0-1,0 1 1,0-1 0,0 1 0,0-1 0,1 0 0,-1 0-1,1 0 1,0 1 0,0-2 0,0 1 0,0 0 0,1 0-1,-1-1 1,1 1 0,-1-1 0,1 0 0,0 0 0,6 4-1,-2-3 35,0 0-1,0 0 0,0 0 1,1-1-1,-1 0 0,0 0 1,1-1-1,0 0 0,-1 0 1,1-1-1,0 0 0,-1 0 1,1-1-1,0 0 0,-1 0 1,1-1-1,-1 0 0,9-3 1,-4 0 14,0-1 1,0 0-1,-1 0 1,0-1 0,0-1-1,-1 0 1,1 0-1,-2-1 1,1 0-1,8-12 1,-6 5-31,0-2 0,-1 0 1,13-29-1,18-62 44,-28 62-206,-12 41-91,-3 10-43,-6 17-56,7-20 329,-75 215-300,-6 18 419,60-165-74,-119 318 347,124-352-327,4-6 67,-1-1 0,-2 0-1,-24 34 1,34-56-63,0 1-1,0-2 1,0 1 0,-7 5-1,10-10-48,1 0 0,-1 0-1,1 0 1,-1 0 0,1 0 0,-1 0 0,1-1-1,-1 1 1,0 0 0,0-1 0,1 0-1,-1 1 1,0-1 0,0 0 0,1 0-1,-1 0 1,0 0 0,0 0 0,0 0 0,1 0-1,-1-1 1,0 1 0,0-1 0,-1 0-1,-1-1-3,1 0-1,0 0 0,1 0 1,-1 0-1,0-1 1,0 1-1,1-1 0,0 0 1,-1 0-1,1 0 0,0 0 1,1 0-1,-3-5 0,-3-8 5,-7-28 0,13 44-19,-7-33-3,1-1-1,1 1 0,2-1 1,1 0-1,2 0 0,2 0 1,6-49-1,-6 74-4,0 0-1,1 1 1,0-1-1,1 0 1,-1 1-1,2 0 1,-1 0-1,1 0 1,1 0-1,-1 0 1,1 1-1,1 0 1,-1 0 0,10-9-1,-4 7 21,1 0 0,0 0-1,1 2 1,0-1 0,0 2 0,0-1-1,1 2 1,0 0 0,22-5 0,13 0-105,71-5 1,-111 14 66,145-10-188,-117 11-335,1 1 1,39 6-1,-73-7-187,1 1 0,-1 0-1,0 0 1,0 0 0,0 0-1,0 1 1,6 3 0,-7-3-185,-1 0 0,0 0 0,1 0 0,-1 0 0,0 0 0,0 0 0,2 4 0,11 17-3549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4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1097 4224,'-28'11'11888,"33"-22"-9009,45-129 875,-32 97-3277,3 2-1,48-74 1,-26 56-228,62-96 94,-47 54-176,-5-1 0,41-113 1,-51 100 648,-41 105-963,-7 14-30,-13 24 26,-4 12 155,-114 194-93,91-170 224,-38 61 60,32-25-131,-57 158 0,85-197-45,-121 294 394,98-246 350,46-109-756,0 0 1,0 0-1,0 1 0,0-1 1,0 0-1,0 0 1,0 0-1,0 0 0,0 0 1,0 0-1,0 0 0,0 0 1,0 1-1,0-1 1,0 0-1,0 0 0,0 0 1,0 0-1,1 0 0,-1 0 1,0 0-1,0 0 1,0 0-1,0 0 0,0 1 1,0-1-1,0 0 1,0 0-1,0 0 0,0 0 1,1 0-1,-1 0 0,0 0 1,0 0-1,0 0 1,0 0-1,0 0 0,0 0 1,0 0-1,0 0 1,1 0-1,-1 0 0,0 0 1,0 0-1,0 0 0,0 0 1,0 0-1,0 0 1,0 0-1,0 0 0,1 0 1,-1 0-1,0 0 1,0 0-1,0-1 0,0 1 1,0 0-1,7-3 50,22-24 189,-13 11-209,79-74-75,175-133 33,-230 192-3,255-185-128,-272 202 94,208-122 137,-225 134-113,-6 2 15,1 0 0,-1 0 0,1 0 0,-1 0 0,0-1 0,1 1 0,-1 0 0,1 0 0,-1 0 0,0 0 1,1-1-1,-1 1 0,0 0 0,1 0 0,-1-1 0,0 1 0,1 0 0,-1-1 0,0 1 0,0 0 0,1-1 0,-1 1 0,0 0 0,0-1 0,0 1 0,0 0 0,1-1 0,-4 1-61,-7 8 31,0-1 0,0 1-1,1 1 1,0 0 0,0 0-1,1 1 1,-13 20 0,13-17 6,0 1 0,1 0 1,1 0-1,0 1 0,1 0 1,-4 18-1,7-24 41,-3 10 37,2 0-1,-2 29 1,5-43-36,0 1 1,1-1-1,-1 0 0,1 1 0,0-1 0,0 0 0,0 0 1,1 1-1,0-1 0,0 0 0,0-1 0,1 1 0,5 8 1,-6-11 2,0 1 1,0-1-1,0 0 1,0 0-1,1 0 1,-1 0-1,0-1 1,1 1-1,0-1 1,-1 0-1,1 1 1,0-1-1,-1 0 1,1 0-1,0-1 1,0 1-1,4 0 1,-2-1 11,1 0 0,-1 0 0,0-1 0,1 0 0,-1 0 0,1 0 0,-1-1 0,9-3 0,4-4 71,1-1 0,-2 0 0,30-24 0,-47 34-101,23-18 124,-1 0-1,34-38 0,-45 43-76,-1 0 0,0-1 0,-1 0 0,0-1 0,-2 1 0,8-19 0,-14 30-46,0 0 0,0 1 0,0-1 0,-1 0-1,1 0 1,-1 0 0,1 1 0,-1-1 0,0 0 0,0 0-1,-1 0 1,1 0 0,-2-5 0,1 6-17,0-1-1,0 1 1,0 0 0,-1 0-1,1 0 1,-1 0-1,1 0 1,-1 0 0,0 0-1,0 1 1,0-1 0,0 0-1,0 1 1,0 0 0,0-1-1,0 1 1,-4-1-1,0 0-6,-1-1 0,0 1 0,0 1 0,0-1 0,-1 1 0,1 0 0,0 1 0,-11 0 0,7 1 10,0 0-1,0 1 1,0 0-1,1 1 1,-13 4-1,13-2-8,9 0 9,1-4 13,1 0 0,0-1-1,-1 1 1,1 0 0,0-1-1,0 1 1,0-1-1,0 1 1,-1-1 0,1 1-1,0-1 1,0 0 0,0 0-1,1 1 1,40 7 3,-41-8-3,21 2 84,1-1 0,0-1 1,0-1-1,0-1 0,44-9 0,-38 4-19,-1-1-1,0-2 0,-1-1 0,33-17 1,-43 17 68,0 0 0,-1-2 0,16-13-1,-13 10 25,-8 3-64,-10 11-90,0 1 0,0 0 0,0-1 0,0 1 0,0 0 1,0 0-1,1 0 0,-1 0 0,0 0 0,1 0 0,-1 0 0,1 0 0,-1 1 1,1-1-1,-1 0 0,1 1 0,2-1 0,13-3-27,-1 1 0,1 1 0,-1 0 0,35 2 1,67 12 49,-98-9 62,-18-3-77,18 3-74,-1 0 0,23 7 0,-37-8 66,0 0 0,0 0 0,0 0 0,0 0 0,0 1 0,0 0 0,0 0 0,-1 1 0,0-1 0,0 1 0,0 0 0,5 6 0,-8-8-5,0 0 0,0 1 0,0-1 1,0 0-1,-1 0 0,1 1 0,-1-1 0,1 0 0,-1 0 0,0 1 0,0-1 0,0 0 0,0 1 1,-1-1-1,1 0 0,-1 1 0,1-1 0,-1 0 0,0 0 0,-1 3 0,-2 5-50,-1 0-1,-11 17 1,13-21 71,-1 0 1,1 0-1,0 1 1,1-1-1,-1 1 1,1 0-1,1-1 1,-1 1-1,0 11 1,2-16-14,-1 0 1,1 1-1,0-1 1,1 0 0,-1 0-1,0 0 1,0 0-1,1 0 1,0 0-1,-1-1 1,1 1-1,0 0 1,0 0-1,0 0 1,0 0 0,0-1-1,0 1 1,0-1-1,1 1 1,-1-1-1,0 1 1,1-1-1,0 0 1,-1 1 0,1-1-1,0 0 1,-1 0-1,1 0 1,0 0-1,0-1 1,0 1-1,0 0 1,0-1-1,0 0 1,0 1 0,3-1-1,7 1 5,-1-1-1,0 0 1,1-1 0,-1 0 0,0-1-1,1 0 1,-1-1 0,-1 0-1,1-1 1,0 0 0,10-6-1,12-8 47,61-46 0,-62 41-16,-4 6-79,1 0 0,1 2-1,0 2 1,1 0 0,1 2 0,54-12 0,-71 20 40,0 1-1,1 0 1,-1 1-1,0 1 1,1 0 0,-1 1-1,1 1 1,-1 1-1,15 3 1,-21-3-12,0 1 1,0 0-1,-1 0 0,0 1 1,1 0-1,-2 0 0,1 1 0,-1 0 1,1 0-1,10 14 0,-17-20 19,-1 0 0,0 0-1,0 1 1,1-1-1,-1 0 1,0 0-1,0 1 1,1-1 0,-1 0-1,0 1 1,0-1-1,0 0 1,1 1-1,-1-1 1,0 0 0,0 1-1,0-1 1,0 0-1,0 1 1,0-1 0,0 1-1,0-1 1,0 0-1,0 1 1,0-1-1,0 0 1,0 1 0,0 0-1,-10 1 235,-16-5-89,-12-5-179,-66-7 0,87 14-11,-1 1 1,1 0-1,-1 2 1,1 0-1,0 1 1,-22 6-1,30-7 21,-4 2-50,1 0-1,0 0 1,-16 9-1,25-11 55,0 0 0,0 0 0,0 0 0,0 0 0,0 0 0,1 1 0,-1-1 0,1 1 0,0-1 0,-1 1 0,1 0 0,1 0 0,-1 0 0,0 0 0,1 0 0,-1 1 0,-1 6 0,2-4 15,1 0 0,0 0 0,0 0 0,0 0-1,1 0 1,-1 0 0,1 0 0,1 0 0,-1-1-1,1 1 1,0 0 0,0-1 0,5 8 0,0 0 6,1 0 1,1 0 0,0-1-1,12 12 1,-10-12 12,0-2 1,1 0-1,0 0 0,1-1 1,-1 0-1,2-1 0,-1-1 1,1 0-1,23 8 0,-26-12-12,1 0 1,0 0-1,-1-1 0,1 0 0,0-1 0,0-1 0,0 0 0,0 0 1,0-1-1,0-1 0,0 0 0,-1 0 0,13-5 0,-5-1 22,0-1 0,-1 0 0,35-24-1,47-44 110,-80 60-111,98-82 210,-89 72-239,44-56 1,-68 78-21,0-1 0,-1 0 0,0 0 1,-1 0-1,6-13 0,-9 18 15,1-1 0,-1 1 1,0 0-1,1-1 0,-1 1 0,0-1 0,0 1 0,0-1 0,0 1 1,0-1-1,-1 1 0,1-1 0,0 1 0,-1 0 0,1-1 1,-1 1-1,1-1 0,-1 1 0,0 0 0,1 0 0,-1-1 0,0 1 1,0 0-1,0 0 0,0 0 0,-1-1 0,0 0-10,0 1-1,0-1 1,0 1-1,0 0 0,-1 0 1,1 0-1,0 0 1,0 0-1,-1 0 1,1 0-1,-1 1 1,1-1-1,-5 1 0,0 0-16,1 1 0,-1-1 0,1 2-1,-1-1 1,1 1 0,-1 0-1,1 0 1,0 0 0,-10 6 0,5-1-21,0 1 0,0 0 0,-18 17 0,25-21 62,0 0 0,0 1 0,0 0 0,1 0 0,0 0 0,0 0-1,0 0 1,0 1 0,1-1 0,0 1 0,0 0 0,-1 7 0,2-5-11,0 0 0,0 0 0,1 0-1,0 1 1,1-1 0,-1 0 0,2 0-1,2 11 1,0-6 18,0-1-1,1 0 1,1 0 0,-1 0-1,2 0 1,0-1 0,0 0-1,1-1 1,1 1-1,0-1 1,13 11 0,-9-11-80,0 0 0,0-1 1,2-1-1,-1 0 0,1-1 1,0-1-1,0 0 0,0-1 1,1 0-1,0-1 0,0-1 0,0-1 1,0 0-1,1-1 0,-1-1 1,0-1-1,1 0 0,-1-1 1,0 0-1,0-2 0,0 0 1,0 0-1,-1-2 0,0 0 1,0 0-1,0-2 0,-1 0 0,0 0 1,24-21-1,9-17-3852,-3 2 1076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4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157 112 4992,'4'-7'582,"0"1"1,0-1 0,1 1-1,-1 0 1,1 1-1,0-1 1,1 1-1,0 0 1,7-5 0,7-6 2439,-11 9-1435,0 1 1,12-7-1,-10 7 301,-11 6-1828,0 0 1,1 0-1,-1 0 0,0 0 1,0 0-1,1 0 0,-1 0 1,0 0-1,0 1 0,1-1 1,-1 0-1,0 0 0,0 0 1,0 0-1,1 1 0,-1-1 1,0 0-1,0 0 0,0 0 1,0 1-1,1-1 0,-1 0 1,0 0-1,0 0 0,0 1 1,0-1-1,0 0 0,0 0 1,0 1-1,0-1 0,0 0 1,0 0-1,0 1 0,3 11 508,-2 0-280,0-1 0,-1 1 1,0-1-1,-3 20 1,-13 46 157,15-71-409,-9 27 23,0-1-1,-31 61 1,4-11-47,-89 314 281,101-308-247,7-32-847,17-53 638,1-3 119,0 0 0,0 0 0,0 0 0,0 0 0,0 0 0,0 1 0,0-1 0,0 0 0,0 0-1,0 0 1,0 0 0,0 0 0,0 0 0,0 0 0,0 1 0,0-1 0,0 0 0,0 0 0,0 0 0,0 0 0,0 0 0,0 0 0,0 0 0,0 0 0,0 0 0,-1 1 0,1-1 0,0 0 0,0 0 0,0 0 0,0 0 0,0 0 0,0 0 0,0 0 0,0 0 0,0 0 0,-1 0 0,1 0 0,0 0 0,0 0 0,0 0-1,0 0 1,0 0 0,0 0 0,0 0 0,-1 0 0,1 0 0,0 0 0,0 0 0,0 0 0,0 0 0,0 0 0,0 0 0,0 0 0,0 0 0,-1 0 0,1 0 0,0 0 0,0 0 0,0 0 0,0 0 0,0 0 0,0-1 0,0 1 0,0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43 185 5568,'-20'-23'1786,"14"15"-1071,2-7 153,1 7 1583,0 0 0,1 0 0,-2-16 0,7 15 555,-1 6-872,-4 6-741,3-3-1343,0 0 1,0 0-1,0 1 1,0-1-1,-1 0 1,1 0-1,0 1 1,0-1-1,0 1 1,0-1-1,-1 1 1,1-1-1,0 1 1,-1 0-1,2 0 1,-1 0 37,5 3-20,-1-1 1,1-1 0,-1 1-1,1-1 1,0 0 0,0 0-1,0-1 1,9 2-1,4-1 152,25-1-1,-19-2-132,0-2 0,-1-1 1,1-1-1,25-8 0,-7 1 10,38-7-58,1 3 0,122-7 0,-156 19 9,-28 2 4,-1 1-1,30 1 1,-21 1-372,-27-1 389,-6-8-6420,5 3 4329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4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8640,'61'-5'14068,"-12"-2"-10008,3-3-3395,88-11-584,96 11-39,-133 15-3583,-100-4 2850,0-1 0,-1 0 0,1 1 0,0 0 0,-1-1 0,1 1 0,0 0 0,-1 0-1,1 1 1,-1-1 0,4 3 0,9 8-2999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5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64 107 1824,'-40'30'6576,"33"-25"-4402,6-4-1590,0 0 1,0 0-1,0 0 0,0-1 1,0 1-1,0 0 0,0-1 1,-1 1-1,1-1 0,0 1 0,-1-1 1,0 1-1,13-2 928,1 0 0,-1-1 0,23-6 0,46-19-327,13-2-738,48-3-4,167-18-1,-296 50-434,-1 0 0,1 0 0,-1 2 0,18 2 0,-23-2-53,1 1-922,-6-3 697,-1 1 1,0-1-1,0 0 1,0 1-1,0-1 1,0 0-1,0 1 0,0-1 1,0 0-1,0 1 1,0-1-1,0 0 1,0 1-1,0-1 1,0 0-1,-1 1 1,1-1-1,0 0 1,0 1-1,-1 0-538,-2 9-3210,3-8 3639,0-1 94,0-1 1,0 1-1,0 0 0,0 0 1,0-1-1,0 1 1,0 0-1,0-1 1,0 1-1,0 0 1,-1-1-1,1 1 1,0 0-1,-1-1 0,1 1 1,0 0-1,-1-1 1,1 1-1,-1-1 1,1 1-1,0-1 1,-1 1-1,0-1 1,0 1-1,-9 8-2744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3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9376,'-9'-4'4256,"14"-1"-3680,-1 1 1280,10 4-1121,5-5 65,6 10-480,-2-5 32,7 4-192,-1 1-352,-1 2 96,-3-1 224,-2-3-64,-4 2-1824,-5 2 929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09:5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32 3072,'0'-1'154,"-1"0"0,1 1 0,0-1 0,-1 0 0,1 0 0,0 0-1,0 0 1,0 0 0,-1 1 0,1-1 0,0 0 0,0 0 0,0 0 0,0 0 0,1 0 0,-1 1 0,0-2 0,9-4 4170,-8 5-3964,0 1 0,0-1 1,0 1-1,0-1 0,0 1 0,0-1 1,0 0-1,-1 1 0,1-1 1,0 0-1,1-1 0,-3 14 6101,-6 11-5354,-26 50 220,3-8-1283,8-14-364,6-20-2710,11-26-644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5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7040,'2'-3'10404,"7"2"-5293,19-1-3690,-8 2-502,319-30 2106,-138 16-2914,-126 12-7,2-1-666,-27-5-5710,-48 7 5628,-1 1 1,0 0-1,1-1 1,-1 0-1,0 1 0,1-1 1,-1 0-1,0 1 1,0-1-1,0 0 1,0 0-1,0 0 1,0 0-1,1-2 1,8-6-3485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09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105 200 5632,'-10'0'11098,"5"-12"-5652,4 8-5036,0 0 1,0-1-1,1 1 1,-1-8 0,3 6-344,0 1 1,1-1 0,-1 1 0,1 0 0,0 0 0,1 0 0,-1 0-1,1 1 1,0-1 0,0 1 0,0 0 0,1 0 0,-1 1 0,1-1 0,0 1-1,0 0 1,8-3 0,8-4 62,1 1 0,46-12-1,-33 11-185,1 1 0,0 2 0,72-4 0,-102 11 65,0 1 0,1-1 0,-1 1 0,0 0 1,0 1-1,0-1 0,9 5 0,-13-5 12,0 0 0,1 0-1,-1 0 1,0 1 0,0-1 0,0 1 0,0-1 0,0 1 0,0 0 0,0 0 0,0 0 0,-1 0 0,1 0 0,-1 0 0,1 0 0,-1 1 0,0-1-1,0 0 1,0 1 0,1 2 0,-1 4-14,0-1 0,-1 1 0,0-1 0,0 1 0,-1-1 1,-1 11-1,-2 1 72,-11 34 0,-3-7 42,-2 0 0,-1-1 0,-3-2 0,-2 0 0,-1-1 0,-3-2-1,-1-1 1,-50 49 0,-150 155 348,227-240-434,-2 3 99,-1-1 0,1 0 0,-15 10 0,13-16 309,8 0-434,0 0 0,0 0 0,0 0 0,0 0 0,0-1-1,0 1 1,0 0 0,0 0 0,1 0 0,-1 0-1,0 0 1,0 0 0,0 0 0,0 0 0,0 0 0,0 0-1,0 0 1,0 0 0,0 0 0,0-1 0,0 1-1,0 0 1,0 0 0,0 0 0,0 0 0,0 0 0,0 0-1,0 0 1,0 0 0,0 0 0,0 0 0,0-1 0,0 1-1,0 0 1,0 0 0,0 0 0,0 0 0,0 0-1,0 0 1,0 0 0,0 0 0,0 0 0,0 0 0,0 0-1,-1 0 1,1-1 0,0 1 0,0 0 0,0 0-1,0 0 1,0 0 0,0 0 0,0 0 0,0 0 0,0 0-1,0 0 1,0 0 0,0 0 0,-1 0 0,1 0-1,15-7 155,0 2 0,1 0 0,-1 0 0,1 1 0,0 1-1,0 1 1,25-1 0,-1 3-130,0 1 1,40 7-1,-57-4 39,0 1-1,0 0 1,0 2 0,32 14-1,-37-12-529,31 19 0,-35-19-1224,-1 1-1,18 18 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1 1984,'0'0'12373,"-11"4"-10117,-1 0-1955,0 1 0,0 0 0,0 1 0,1 0 1,0 1-1,-16 12 0,-63 60 753,58-47-358,-37 51-1,-22 41 386,85-116-993,-17 27 205,1 1-1,1 1 1,2 1-1,2 1 0,-17 55 1,30-78-158,1 0 1,0 0-1,1 0 0,1 1 0,1 21 1,10 85 168,-2-58-140,-3-6 11,2 0-1,4-1 1,32 106 0,-14-63-15,-24-83-97,-1 2 1,-1-1-1,1 34 1,-7 60 180,1-63-113,0-3-2,-3-1-1,-19 87 1,15-99 69,-1-1 0,-2 0 0,-1-1 0,-26 46 0,16-34-11,14-26 21,-20 29-1,-16 19 0,-19 26-707,63-92 281,1 1 0,-1 0 0,1-1 0,-1 1-1,1 0 1,-1-1 0,0 1 0,1-1 0,-1 1 0,0-1 0,1 1-1,-1-1 1,0 1 0,0-1 0,1 0 0,-1 1 0,0-1 0,0 0 0,0 0-1,1 1 1,-1-1 0,0 0 0,0 0 0,0 0 0,0 0 0,0 0-1,1 0 1,-1 0 0,0-1 0,0 1 0,0 0 0,0 0 0,1-1 0,-1 1-1,0 0 1,0-1 0,1 1 0,-1-1 0,0 1 0,1-1 0,-1 1-1,0-1 1,1 0 0,-1 1 0,1-1 0,-1 0 0,1 1 0,-1-1-1,1 0 1,0 0 0,-1 1 0,1-1 0,0 0 0,-1 0 0,1-1 0,-2-12-2773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0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280 113 2144,'0'0'13872,"-19"-6"-8582,-4 6-4042,-31 4 0,48-3-1129,-1 1 0,1 0 0,0 1 0,0 0 0,-8 4 0,4-1 31,-1 1-49,1 0 0,0 0 0,0 1-1,1 0 1,0 1 0,0 0 0,1 0 0,0 1 0,1 0 0,0 1 0,-7 13 0,11-18-28,1-1 0,0 1 1,-1 0-1,2 1 1,-1-1-1,1 0 0,0 0 1,0 1-1,1-1 1,0 11-1,1-13-20,0 1 1,0-1-1,0 1 0,0-1 0,1 1 0,0-1 0,0 0 1,0 0-1,0 0 0,1 0 0,-1 0 0,1 0 1,0-1-1,0 1 0,8 5 0,-4-3 1,1 0 0,1 0 0,-1-1 0,1 0 0,0 0 0,0-1 0,0 0 0,1-1 0,0 0 0,-1-1 0,1 0 0,0 0 0,0-1 0,13 0 0,-15-1-30,0-1 0,0 1 0,0-2 1,0 1-1,0-1 0,0 0 0,0-1 0,0 0 1,-1 0-1,0-1 0,1 0 0,-1 0 0,-1 0 0,1-1 1,0 0-1,-1-1 0,0 1 0,6-8 0,-3 0 51,-1-1 0,0 0-1,0 0 1,-2-1 0,0 1-1,7-24 1,-9 20-103,-1 0 0,-1 0 1,0 0-1,-2-1 0,0 1 0,0 0 0,-2 0 0,-7-35 0,7 48 29,1-1 0,-1 1 0,1 0-1,-1 0 1,-1 0 0,-3-6 0,5 8-4,-1 1-1,1 0 1,-1 1 0,0-1-1,1 0 1,-1 0 0,0 1 0,0-1-1,0 1 1,0-1 0,-1 1 0,1 0-1,0 0 1,-1 0 0,1 0 0,0 1-1,-4-2 1,-2 1-47,0 1-1,0-1 1,-1 1-1,1 0 1,0 1-1,-1 0 0,1 0 1,0 1-1,-11 4 1,-8 4-576,-36 19-1,37-17-36,-46 30-3562,27-15-1966,36-25 879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0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3 760 4736,'-3'-1'7174,"17"-3"-3602,-6-2-3023,0-1-1,0 1 0,-1-1 0,0-1 1,0 1-1,0-1 0,-1 0 1,7-13-1,38-79 417,-29 53-545,110-199 343,-45 83-287,-82 151-451,-1 6 2,-2 0-1,1 0 1,-1 0 0,1 0-1,-2 0 1,1 0 0,1-11-1,-3 15-9,0 0-1,0 0 0,0 1 0,0-1 1,0 0-1,0 0 0,0 0 1,0 1-1,-1-1 0,1 0 0,-1 1 1,0-1-1,1 0 0,-1 1 1,0-1-1,0 1 0,0-1 0,-2-2 1,2 3-3,0-1-1,-1 1 1,1 0 0,0 0 0,-1 0 0,1 0 0,-1 0 0,1 0 0,-1 0 0,0 1 0,1-1 0,-1 0 0,0 1 0,1 0 0,-1-1 0,0 1-1,0 0 1,0 0 0,1 0 0,-1 0 0,-2 0 0,-2 1 28,0-1 0,0 2 1,1-1-1,-11 4 0,8-2 45,0 1 0,0-1 1,1 2-1,0-1 0,-1 1 0,2 0 1,-1 1-1,0 0 0,1 0 0,0 0 0,1 1 1,-1-1-1,1 2 0,1-1 0,-8 14 1,4-2 95,1 0 0,1 0 1,0 1-1,2 0 0,-5 33 1,7-34-90,1 0 0,0 0 1,2 0-1,0-1 0,1 1 0,0 0 1,8 25-1,-7-34-60,0 0 0,1-1-1,0 1 1,1-1 0,0 0 0,0 0 0,1 0 0,0-1 0,1 0 0,0 0-1,0 0 1,0-1 0,1 0 0,0-1 0,12 8 0,-8-7-246,1-1 0,-1-1 0,1 0 0,0 0 1,0-1-1,0-1 0,1 0 0,-1-1 0,1 0 0,-1-1 1,23-2-1,-20 0-1008,-1-1 0,1 0 0,-1-2 0,1 1 1,26-12-1,11-7-1969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558 193 2976,'0'-6'14458,"0"2"-12159,-9 5-326,3-1-581,6 5-984,1-1 0,-2 1 0,1 0 0,-1 0 1,0 5-1,-4 29-169,5-8-67,-1 0 1,-10 52-1,1-31 133,-10 40 312,17-80-528,-1 0 0,-1 0 0,0-1 0,-1 1 0,-11 15 0,14-23-62,0 1-1,-1-1 0,0 0 1,0 0-1,0 0 0,0-1 1,-1 0-1,1 0 1,-1 0-1,0 0 0,0 0 1,0-1-1,0 0 1,0 0-1,0-1 0,-1 1 1,-7 0-1,4-1 2,0-1 0,-1 0 0,1 0 1,0-1-1,0 0 0,-1-1 0,1 0 0,0 0 0,1-1 0,-11-5 0,-83-39-172,96 44 124,-1-1 0,0 0 1,1 0-1,0 0 0,0-1 0,0 0 0,0 0 0,1 0 0,0-1 0,-5-7 0,0-1 26,1 1 0,0-1 0,2-1 0,-1 0 0,2 0-1,0 0 1,-7-32 0,8 23 5,1-1 0,1 0 0,1 0 0,2-43 0,2 55 0,-1 0 1,1 0-1,1 0 0,1 0 1,-1 0-1,9-16 0,-9 22 27,1-1 0,0 1 0,1-1 0,0 1-1,0 1 1,0-1 0,1 1 0,0 0 0,0 0-1,1 1 1,8-7 0,0 4 85,0 0 1,1 1-1,0 1 0,0 0 0,1 1 0,0 0 1,0 2-1,0 0 0,29-1 0,14 3 100,87 11-1,-105-6-139,161 22 291,52 3-97,-245-28-426,106 1 186,-68-9-2992,-32 1 511,-15 5 1664,1 0 0,-1 1 0,1-1 1,-1 1-1,1-1 0,-1 1 0,1-1 0,0 1 0,-1 0 1,1-1-1,2 1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1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94 3712,'0'0'44,"0"0"-1,0-1 1,0 1 0,0 0 0,0-1 0,0 1 0,0-1-1,0 1 1,0 0 0,0-1 0,-1 1 0,1 0-1,0 0 1,0-1 0,0 1 0,0 0 0,0-1-1,-1 1 1,1 0 0,0 0 0,0-1 0,0 1-1,-1 0 1,1 0 0,0-1 0,0 1 0,-1 0-1,1 0 1,0 0 0,-1-1 0,1 1 0,0 0-1,-1 0 1,1 0 0,0 0 0,-1 0 0,1 0-1,0 0 1,-1 0 0,1 0 0,0 0 0,-1 0-1,1 0 1,0 0 0,-1 0 0,1 0 0,-1 0 0,-1 0 34,0 0 1394,0 1-835,0-1 0,0-1 0,1 1 0,-1 0 0,0 0 0,1-1 0,-1 1 1,1-1-1,-1 1 0,-1-2 0,-5 1 1729,-4-2 2034,12 3-4353,0-1 1,0 1-1,0 0 1,0-1 0,-1 1-1,1 0 1,0-1 0,0 1-1,0 0 1,0-1 0,0 1-1,0 0 1,0-1 0,0 1-1,0 0 1,0-1-1,0 1 1,0 0 0,0-1-1,0 1 1,0 0 0,0-1-1,1 1 1,-1 0 0,0-1-1,0 1 1,0 0 0,0-1-1,1 1 1,-1 0-1,0 0 1,0-1 0,1 1-1,-1 0 1,0 0 0,0-1-1,1 1 1,-1 0 0,4-4 239,1 0 1,-1 1-1,1-1 1,-1 1 0,1 0-1,8-3 1,32-12 467,-31 13-561,-1 1 1,1 1 0,0 0-1,0 1 1,0 1 0,0 0-1,17 1 1,-28 0-138,-1 1 1,1-1-1,0 1 0,-1 0 1,1 0-1,0 0 0,-1 0 1,1 0-1,-1 0 0,0 1 1,1-1-1,-1 1 0,0 0 1,0 0-1,0-1 0,0 1 1,0 1-1,0-1 0,-1 0 1,1 0-1,-1 1 0,1-1 1,-1 1-1,0-1 0,0 1 1,0-1-1,1 5 0,0 5 33,-1-1-1,0 0 1,-1 1-1,0-1 0,-2 14 1,2-22-78,-15 118 376,7-75-216,-2 71-1,11-107-284,-1 0-1,1 0 1,0-1-1,1 1 0,0-1 1,5 14-1,-5-21-450,-1-1-1,0 1 1,1-1-1,-1 1 0,1-1 1,-1 0-1,1 0 0,0 1 1,0-1-1,-1 0 0,1-1 1,0 1-1,0 0 1,0 0-1,0-1 0,0 0 1,0 1-1,0-1 0,0 0 1,3 0-1,-2 1-308,11 2-1921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1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1 8128,'-11'4'7165,"-6"6"-3929,12-8-2795,-45 25 2389,-34 22-513,16-1-1021,-81 75 0,-2 27-878,56-48-4516,79-80 2220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1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81 3328,'0'-2'228,"-1"1"-1,1-1 1,-1 0 0,1 1-1,0-1 1,-1 1 0,1-1-1,0 0 1,0 1 0,0-1-1,1 0 1,-1 1 0,0-1-1,1 0 1,-1 1 0,1-1-1,-1 1 1,2-3 0,-1 2 164,0 1 0,-1 0 0,1-1 0,-1 1 0,1-1 0,-1 1 0,0-1 0,1 0 1,-1 1-1,0-1 0,0 1 0,0-1 0,0 1 0,0-1 0,-1 1 0,1-1 0,0 0 0,-1-1 1,0-10 2499,2 9 279,-1 5-2611,3 13 918,-3 87 4,2-32-991,3 36 261,-2-91-601,0 1 1,1 0-1,0-1 1,10 21-1,-14-34-143,0 0 0,1 0 0,-1 0-1,1 0 1,-1 0 0,1-1 0,-1 1-1,1 0 1,-1 0 0,1-1 0,0 1 0,-1 0-1,1-1 1,0 1 0,-1 0 0,1-1-1,0 1 1,0-1 0,0 1 0,0-1 0,0 0-1,-1 1 1,2-1 0,0 0 12,-1 0 1,0 0-1,0 0 0,1 0 1,-1-1-1,0 1 0,0 0 0,1-1 1,-1 1-1,0-1 0,0 1 1,0-1-1,0 0 0,0 1 1,1-2-1,3-2 46,-1 0 1,0 0-1,0-1 0,0 1 1,-1-1-1,5-7 0,59-142 342,-63 144-389,26-81 983,-28 89-763,0 8-164,-2 11-79,0-16 14,-1 43 117,-3 0-1,-1 1 0,-17 63 0,-49 128 100,41-144-253,24-71 13,-14 43 205,-30 65 0,49-127-185,-3 7 36,0 0 1,-1 0 0,0-1-1,-10 13 1,13-19-40,1-1 0,0 1 0,-1-1 0,1 1 0,-1-1 0,1 0 0,-1 0 0,0 0 0,0 0 0,1 0 0,-1 0 0,0 0 0,-2 0 0,2-1-10,1 0 0,0 0 0,-1 0 0,1 0 1,-1 0-1,1 0 0,0-1 0,0 1 0,-1-1 0,1 1 0,0-1 1,-1 1-1,1-1 0,0 1 0,0-1 0,0 0 0,0 0 1,0 0-1,0 0 0,0 1 0,0-1 0,0-1 0,-1-1 0,-3-4-40,0 0 0,1-1-1,1 1 1,-1-1-1,1 0 1,0 0-1,1-1 1,0 1-1,0 0 1,0-10-1,0 2 50,1 0 0,1 1 0,1-1 0,4-29 0,-3 35 78,0 1-1,1-1 0,1 0 1,-1 1-1,2-1 1,-1 1-1,1 0 0,0 0 1,1 1-1,0 0 0,1 0 1,-1 0-1,1 1 0,13-10 1,-8 8-4,1 0 1,0 1 0,0 1-1,1 0 1,0 1 0,0 0 0,1 1-1,0 1 1,16-3 0,24-1-266,-1 3 1,70 1-1,-33 8-4120,-56-1 1957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183 249 4320,'-11'-15'1392,"8"0"8665,3 26-9224,-4 13 974,-10 34-1,-2 6-822,-8 71 477,10-47-439,-44 144-1,46-189-867,8-27 269,0-1 1,-11 23-1,12-34 327,3-11-288,4-20-73,-2 12-262,28-162 240,-7 51-393,-12 58 32,3 1-1,3 0 0,47-121 1,-56 171 2,1 0-1,0 1 1,1 0 0,1 1 0,21-23-1,-23 28-4,0 1 0,1 0-1,0 0 1,1 1-1,0 1 1,0 0-1,1 0 1,17-6-1,-24 11-9,-1 1 0,1 0 0,0 0 0,0 1-1,0-1 1,0 1 0,0 0 0,0 0 0,0 1 0,-1-1-1,1 1 1,0 0 0,0 1 0,-1-1 0,1 1 0,0 0 0,-1 0-1,0 0 1,1 1 0,-1-1 0,5 5 0,-5-4 2,-1 0 1,0 0 0,0 0-1,0 0 1,0 0 0,0 1-1,-1 0 1,0-1-1,1 1 1,-1 0 0,0 0-1,-1 0 1,1 0 0,-1 0-1,0 1 1,0-1-1,0 0 1,-1 0 0,1 1-1,-1-1 1,0 1 0,0-1-1,-1 0 1,-1 7-1,0-2 27,-2 1-1,1-1 0,-1 0 0,-1 0 0,0-1 1,0 1-1,-11 12 0,0-3 54,0 0 0,-19 15 0,21-21-23,3-2-42,0 0 0,-24 15 0,31-22 1,-1-1 0,1 0 0,-1 0 0,1-1 0,-1 1 0,0-1-1,1 0 1,-1 0 0,0 0 0,0-1 0,0 0 0,-8 0 0,8-1-17,0 1 0,1-1-1,-1 0 1,1-1 0,-1 1-1,1-1 1,0 0 0,-1 0-1,1 0 1,-4-3 0,44-3-245,66-10 531,85-14-91,-131 26-137,-6 0-59,58-14 0,-69 10 105,62-25 1,-93 31-57,1 0 1,-1-1-1,0 0 0,-1 0 1,1-1-1,9-8 0,-14 10-15,0 1-1,1-1 1,-1 0-1,0 0 1,-1 0-1,1-1 0,-1 1 1,0-1-1,0 1 1,0-1-1,-1 0 1,2-7-1,-3 11-41,1 0 0,-1 0-1,0 0 1,0-1 0,0 1 0,0 0-1,0 0 1,0 0 0,0 0 0,0-1-1,0 1 1,-1 0 0,1 0 0,0 0-1,-1 0 1,1 0 0,-1 0 0,1 0-1,-1 0 1,0 0 0,1 0 0,-1 0-1,0 0 1,0 0 0,1 0 0,-1 1-1,0-1 1,0 0 0,0 1-1,0-1 1,0 0 0,0 1 0,0-1-1,0 1 1,0 0 0,-1-1 0,1 1-1,0 0 1,-2-1 0,-1 1-21,1 0-1,-1 0 1,0 0 0,1 1 0,-1-1-1,0 1 1,1 0 0,-1 0 0,1 0-1,-1 0 1,-4 2 0,0 2 18,0 1 0,0-1 0,-13 14 1,8-8 24,8-7 2,1 0 1,0 0 0,0 1-1,0-1 1,1 1-1,-1 0 1,-4 10-1,6-12 1,1 0-1,0 0 0,0 0 1,1 0-1,-1 0 0,0 0 1,1 0-1,0 0 0,0 0 0,0 0 1,0 1-1,0-1 0,1 0 1,0 0-1,-1 0 0,3 5 0,0-1 40,0-1-1,0 1 0,0 0 0,1-1 0,0 0 0,1 0 0,5 7 0,-7-11-14,0 1 0,0 0 1,0 0-1,0-1 0,1 0 1,-1 0-1,1 0 0,-1 0 1,1 0-1,0-1 0,0 1 1,0-1-1,-1 0 0,1-1 0,5 2 1,5-2 30,-1 0 1,1-1-1,-1-1 0,0 0 1,1 0-1,18-8 1,77-34 17,-27 9-38,101-34 89,-182 68-128,0 1 0,0 0 0,0 0-1,0 0 1,0 0 0,0 0 0,0 0 0,0 0 0,0 0 0,0 0 0,0 0 0,0 1 0,0-1 0,0 0 0,0 1 0,0-1 0,0 1 0,-1-1-1,1 1 1,0-1 0,0 1 0,0 0 0,-1-1 0,1 1 0,0 0 0,0 1 0,20 28 201,-4-6-4,-5-11-139,-6-6 45,0-1 1,1 0-1,0 0 1,0-1 0,10 7-1,-15-11-87,1 0 1,0 1-1,0-1 0,-1-1 1,1 1-1,0 0 0,0-1 1,0 1-1,0-1 0,0 0 1,0 0-1,0 0 0,0-1 1,0 1-1,0-1 0,0 1 0,0-1 1,0 0-1,0 0 0,2-2 1,30-18-9,0 0-306,-23 13-744,3-3-2155,-15 11 2915,1 0 0,-1 0 0,1 0 0,-1 0 0,0-1-1,1 1 1,-1 0 0,1 0 0,-1 0 0,1 0 0,-1 0-1,1 0 1,-1 0 0,1 0 0,-1 0 0,0 0 0,1 0 0,-1 1-1,1-1 1,-1 0 0,1 0 0,-1 0 0,0 0 0,1 1 0,-1-1-1,0 0 1,1 1 0,-1-1 0,1 1 0,4 7-2881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0:00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39 517 2720,'14'-14'16943,"-27"24"-15353,10-7-1578,0 0 0,1 0 1,-1 0-1,1 1 1,0-1-1,0 1 0,0-1 1,0 1-1,-1 5 1,0 2-49,0 0 0,-2 14 0,3-11 74,1 0 1,0 0 0,1 0 0,2 26-1,-1-34 25,0 0-1,1 0 1,-1 0-1,1 0 1,1 0-1,-1-1 1,1 1-1,0-1 1,0 0-1,0 0 0,1 0 1,-1 0-1,1-1 1,6 6-1,-9-9-35,0 0-1,0 0 0,1 0 1,-1 0-1,0 0 0,0-1 1,1 1-1,-1 0 0,1-1 1,-1 1-1,0-1 0,1 1 1,-1-1-1,1 0 0,-1 1 1,1-1-1,-1 0 0,1 0 1,-1 0-1,3-1 0,-2 1 6,0-1 0,0 0 1,0 0-1,0 0 0,0 0 0,0 0 0,0-1 0,0 1 0,0-1 1,-1 1-1,1-1 0,2-3 0,3-5 20,-1 0 0,0 0 0,0-1-1,-2 0 1,1 0 0,-1 0 0,-1 0 0,0-1 0,0 0 0,0-13 0,-1 15-33,-1 0 1,-1 0-1,0 0 1,0 0-1,-4-18 1,3 24-48,1 0 0,-1 0 1,-1 1-1,1-1 0,0 0 0,-1 1 1,0-1-1,0 1 0,0 0 1,0 0-1,-1-1 0,1 1 0,-1 1 1,0-1-1,1 0 0,-1 1 0,-1-1 1,1 1-1,-4-2 0,1 1-62,1 0-51,0 0 0,-1 1 0,-9-4 0,14 6 112,0-1-1,0 1 1,0 0 0,0 0 0,0 0 0,0 0-1,0-1 1,0 1 0,0 0 0,0 1 0,0-1-1,0 0 1,0 0 0,0 0 0,0 1 0,0-1-1,0 0 1,0 1 0,0-1 0,0 1-1,0-1 1,0 1 0,1-1 0,-1 1 0,0 0-1,0-1 1,1 1 0,-1 0 0,0 1 0,0-2 23,1 0 1,0 0-1,0 1 1,0-1 0,0 0-1,0 0 1,0 1-1,0-1 1,0 0 0,0 0-1,-1 1 1,1-1-1,0 0 1,0 0 0,0 1-1,0-1 1,0 0-1,1 0 1,-1 1 0,0-1-1,0 0 1,0 0-1,0 1 1,0-1 0,0 0-1,0 0 1,0 1-1,1-1 1,-1 0-1,0 0 1,0 0 0,0 1-1,0-1 1,1 0-1,-1 0 1,12 5 118,13-2 859,-19-3-779,0-1-1,-1 0 1,1 0 0,0-1-1,0 1 1,-1-1-1,1 0 1,-1-1-1,9-4 1,5-5 61,21-16 0,-21 13 6,6-4-102,-1 0 0,-1-2 0,-1-1 0,-1 0 0,-1-2 0,-1 0 0,19-32 0,95-155 604,-127 202-958,-3 9 0,-4 14-99,0-5 246,-7 64-13,-4-1 0,-38 133 0,-52 160 24,-6-62 163,56-166-26,46-119 71,-1-2 0,-1 1-1,0-1 1,-1 0 0,-13 18 0,21-33-125,0 0 1,0 0-1,0 1 1,0-1-1,0 0 0,0 0 1,0 0-1,-1 0 1,1 0-1,0-1 1,0 1-1,-3 1 1,3-2-30,1 0 0,-1 0 0,0 0 0,0 0 1,1 0-1,-1-1 0,0 1 0,0 0 1,1 0-1,-1 0 0,0-1 0,1 1 0,-1 0 1,0-1-1,1 1 0,-1-1 0,0 1 0,1-1 1,-1 1-1,1-1 0,-1 1 0,1-1 1,-1 0-1,1 1 0,-1-1 0,1 0 0,0 1 1,-1-1-1,1-1 0,-3-3 12,1 0 1,-1-1-1,1 0 0,1 1 0,-1-1 0,1 0 1,0 0-1,0 0 0,1 0 0,-1 0 0,1 0 1,1 0-1,-1 0 0,1 0 0,0 0 1,1 0-1,2-8 0,-1 5-38,1 1-1,0-1 1,0 1 0,0 0-1,1 1 1,0-1 0,1 1-1,0 0 1,0 0 0,0 0-1,8-5 1,0 2-30,0 0-1,1 2 1,0-1 0,0 2-1,1 0 1,0 1 0,0 0-1,1 2 1,22-5 0,-17 6-645,-1 1 1,34 1-1,-32 2-1441,-1 1-1,30 6 0,-18 3-1797,-10-1-1570,0 2 1558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2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147 582 5056,'0'-1'254,"0"0"1,0 0-1,0 0 0,0 0 1,0-1-1,0 1 0,-1 0 1,1 0-1,0 0 1,-1 0-1,1 0 0,-1 0 1,1 1-1,-1-1 0,0 0 1,1 0-1,-1 0 1,0 0-1,0 1 0,0-1 1,-1-1-1,2 2-229,-12 7 6413,-16 18-3815,19-13-2025,1 1 1,0 0-1,-9 20 0,15-29-527,-8 15 198,2 1 0,1 0 0,0 0 0,2 1-1,0 0 1,1 0 0,2 0 0,0 0 0,1 1 0,1-1 0,4 38 0,3-33 102,-6-25-326,-1 0 1,0 1-1,1-1 1,-1 0 0,1 0-1,-1 1 1,1-1-1,0 0 1,0 0 0,-1 0-1,1 0 1,0 0-1,0 0 1,0 0-1,0 0 1,0-1 0,0 1-1,2 1 1,-1-2 6,0-1-1,0 0 1,0 1 0,0-1 0,0 0 0,0 0 0,0 0-1,0-1 1,0 1 0,0 0 0,-1-1 0,1 1-1,2-3 1,83-89 444,11-12-347,-67 74-149,-1 0 0,-1-2 0,26-41 0,-45 58-10,-9 11-21,-9 11-34,-4 6 116,1 1 1,1 0 0,0 0-1,0 1 1,1 0 0,1 1-1,-6 16 1,9-20 14,1 1 0,0 0 1,1 0-1,1 0 0,0 0 0,0 0 0,1 1 1,1-1-1,0 1 0,3 15 0,-2-16 22,1 0 1,1-1-1,0 1 0,1-1 0,0 0 0,8 15 1,-10-22-48,0-1 1,0 0 0,0 1 0,1-1-1,-1 0 1,1 0 0,0 0 0,0 0-1,0-1 1,0 1 0,1-1 0,-1 0-1,1 0 1,-1 0 0,1 0 0,0-1-1,0 1 1,0-1 0,-1 0 0,1 0-1,9 0 1,-7-1-8,1 0 0,0-1 0,0 0-1,0 0 1,-1-1 0,1 1 0,-1-2 0,1 1 0,-1-1-1,0 0 1,0 0 0,7-5 0,8-7 22,37-33 0,-43 34 5,16-16-15,-2-1 0,31-41 0,-51 60-45,1-1-8,0 0-22,0 0 0,-1 0 0,10-18 0,14-24-136,-38 124-166,-19 63 331,6-19 347,17-101-185,1-12-159,0 0 0,0 0 0,0 0 0,0 0 0,0 0 0,0 0 0,0 0 0,0 1 0,0-1 0,0 0 1,0 0-1,0 0 0,0 0 0,0 0 0,0 0 0,0 0 0,0 0 0,0 0 0,1 0 0,-1 0 0,0 0 0,0 0 0,0 0 0,0 0 0,0 0 0,0 0 0,0 0 1,0 0-1,0 0 0,0 0 0,0 0 0,0 0 0,1 0 0,-1 0 0,0 0 0,0 0 0,0 0 0,0 0 0,0 0 0,0 0 0,0 0 0,0 0 0,0 0 0,0 0 1,0 0-1,0 0 0,1 0 0,-1 0 0,0 0 0,0 0 0,0 0 0,0 0 0,0 0 0,0 0 0,0 0 0,0 0 0,0-1 0,0 1 0,13-18 290,-4 4-251,-7 13-37,85-103 262,-73 90-281,0 1 0,1 0 0,1 1 1,32-19-1,-34 23-63,-3 1 38,1 1 0,-1 0-1,1 0 1,0 2 0,0-1-1,19-3 1,-29 8 36,0 0 0,0 0 0,1-1 0,-1 2 0,0-1-1,0 0 1,1 0 0,-1 1 0,0-1 0,4 3 0,-5-3-5,0 1 1,0-1-1,0 1 1,0-1-1,-1 1 1,1 0-1,0-1 1,0 1-1,-1 0 1,1 0-1,0-1 1,-1 1-1,1 0 1,-1 0-1,1 0 1,-1 0-1,0 0 1,1 0-1,-1 0 1,0 0-1,0 0 1,1 0-1,-1 0 1,0 0-1,0 1 1,-1 20-66,-5 25 0,3-30 122,1 0-1,1 1 1,1 22-1,1-34-17,0-1 1,-1 0-1,2 0 0,-1 1 1,1-1-1,-1 0 0,1 0 1,1-1-1,-1 1 0,1 0 0,0-1 1,0 1-1,0-1 0,1 0 1,4 4-1,-6-6-7,0 0 0,0-1 0,0 1 0,1-1 0,-1 0 0,1 0 0,-1 0 0,1 0 0,-1 0 0,1 0 0,0 0 0,-1-1 0,1 0 0,0 1 0,-1-1 0,1 0 0,0 0 0,-1-1 0,1 1 0,0 0 0,-1-1 0,5-1 0,5-2-4,-1 0 0,1-1 0,17-11-1,-16 8-37,16-8 36,-1-3 1,0 0-1,-2-1 0,43-43 0,-55 49-26,31-24 0,-45 43-78,-1 1-1,0-1 1,-2 11-1,3-13 65,-6 23-62,3-16 82,1-1-1,0 1 1,1 0-1,0 0 1,1 0-1,0 15 1,3-8 63,0-1 0,0 0 1,8 19-1,-10-32-40,0-1 0,1 1 1,-1-1-1,0 0 0,1 0 0,-1 0 0,4 3 0,-5-4-18,1 0 0,0 0 0,-1-1 0,1 1 0,0-1-1,0 1 1,-1-1 0,1 1 0,0-1 0,0 1 0,0-1-1,0 1 1,0-1 0,0 0 0,-1 0 0,1 0 0,0 1 0,0-1-1,0 0 1,0 0 0,0 0 0,1 0 0,4-3-3,-1 1 1,0-1-1,0 0 1,0-1 0,0 1-1,0-1 1,0 0-1,7-9 1,12-9-1,55-39-42,94-68 89,-153 116-47,0-2 0,-2 0-1,0 0 1,0-2-1,-2 0 1,0-1-1,-1-1 1,-1 0 0,0-1-1,-2-1 1,0 0-1,11-30 1,73-267 0,-85 280 0,-6 23 0,-1-1 0,-1 0 0,0 0 0,2-28 0,-5 28 0,0 15-5,0 1 0,0-1 0,0 1 0,0-1 0,0 1 0,0-1 0,0 1 0,0-1 0,0 1 0,0-1 0,0 1 0,-1-1 1,1 1-1,0-1 0,0 1 0,0 0 0,-1-1 0,1 1 0,0-1 0,-1 0 0,-6 4-133,-5 14-73,-1 6 193,0 0 0,2 1 0,0 1 1,2-1-1,-10 43 0,-15 134-155,31-170 169,2 0 1,1-1-1,1 1 0,10 53 0,-5-59 55,1-1 0,1 0 1,1 0-1,20 37 0,-24-53 42,-1-1 1,1 1-1,1-1 1,-1 0-1,12 10 0,-14-15-184,-1 0-1,0 0 1,1-1-1,-1 1 1,1-1-1,0 0 1,-1 0-1,6 2 0,-6-3-296,1 1-1,-1-1 0,1 0 1,-1 0-1,1 0 0,-1 0 1,1-1-1,-1 1 0,1 0 1,-1-1-1,4-1 0,-2 1-696,-3 0 709,0 1 0,-1 0 0,1 0 0,0 0 0,-1 0 0,1 0 0,-1-1-1,1 1 1,0 0 0,-1-1 0,1 1 0,-1 0 0,1-1 0,-1 1 0,1-1 0,-1 1 0,1-1 0,-1 1 0,1-1 0,-1 1 0,0-1-1,1 1 1,-1-1 0,0 1 0,0-1 0,1 0 0,-1 1 0,0-1 0,0 1 0,0-1 0,0 0 0,0 1 0,0-2 0,0-7-2600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2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48 9472,'-23'-18'3061,"19"15"-2580,-4-4 2319,16 5-6,-4 1-2304,21-2 1090,23-4-484,0 3 1,65 2-1,-91 3-1546,0 1 0,0 1-1,0 1 1,0 1 0,-1 1 0,30 12-1,-46-16-171,-1 0 0,0 0 0,0 1 0,0-1-1,0 1 1,-1 0 0,1 0 0,3 3 0,3 11-1794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2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 9728,'-43'-16'4384,"32"16"-3808,8 0-32,6 0-416,8 0-544,3 9 224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3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1287 1824,'-1'1'104,"-1"1"-1,1-1 1,0 0 0,-1 0 0,1 0-1,0 0 1,-1 0 0,0-1 0,1 1-1,-4 1 1,2-1 546,0 1 0,0-1 0,0 1 0,1 0-1,-1 0 1,0 0 0,1 0 0,-5 5 0,-2 3 5492,9-10-6109,6-2 1523,12-7 181,40-52-408,-18 18-973,51-45-9,-33 21-56,58-88-1,-84 109-167,22-32-14,56-107 0,-97 159 16,-2 0-1,0-1 1,-2 0-1,0 0 1,-2-1-1,-1 0 1,-2 0-1,2-48 1,-6 68-39,0-1 0,-1 1 0,-2-12 1,3 18-77,-1 0 1,0-1 0,1 1 0,-1 0 0,0 0-1,0 0 1,0 0 0,-1 0 0,1 0-1,0 0 1,-1 0 0,1 1 0,-1-1-1,1 0 1,-4-2 0,3 3-15,0 1 0,0-1 0,0 0-1,1 1 1,-1-1 0,0 1 0,0-1 0,0 1 0,0 0 0,0 0 0,0 0-1,0 0 1,0 0 0,0 1 0,0-1 0,1 0 0,-1 1 0,0 0 0,0-1-1,0 1 1,-3 2 0,1-2-12,-18 9 103,1 0 0,0 2 0,1 0 0,0 1-1,1 1 1,0 1 0,1 0 0,1 2 0,1 0-1,0 1 1,1 0 0,1 1 0,1 1 0,0 0-1,2 1 1,0 0 0,-13 39 0,11-11 82,2 0 0,-5 65 0,14-95-94,0 1 1,1 0 0,2 0 0,0 0 0,1 0 0,7 32 0,-7-44 3,0-1 0,1 0 0,-1 1 0,2-1 0,-1-1 0,1 1 1,-1 0-1,2-1 0,-1 0 0,1 0 0,0 0 0,0-1 0,1 1 0,0-1 0,-1-1 0,2 1 0,-1-1 0,0 0 0,1 0 0,11 4 1,-6-4-5,0-1 0,0-1 0,0 1 1,0-2-1,0 0 0,0 0 0,1-1 1,-1-1-1,0 0 0,15-3 0,-12 1 0,0-1-1,-1 0 1,0-1-1,0-1 1,0 0-1,0-1 1,23-16-1,-26 14-42,0 0 0,-1-1-1,0 0 1,-1 0 0,0-1-1,-1 0 1,0-1-1,8-15 1,-11 17-30,-1 1 0,0-1 0,0 0 0,-1 1 0,0-2 0,-1 1 0,0 0 1,0 0-1,-1-1 0,-1 1 0,0-17 0,-1 22-42,-4-17-213,5 21 240,0 0-1,0 1 1,-1-1-1,1 0 1,-1 1-1,1-1 1,-1 0-1,1 1 1,-1-1-1,1 1 1,-1-1 0,1 1-1,-1-1 1,1 1-1,-1 0 1,0-1-1,1 1 1,-1 0-1,0-1 1,1 1 0,-1 0-1,0 0 1,0 0-1,1 0 1,-1-1-1,-1 1 1,-2 1-26,0-1 1,0 1 0,1 0-1,-1 0 1,0 0-1,1 0 1,-1 0-1,1 1 1,-1 0 0,1 0-1,0 0 1,-6 4-1,-3 4-28,-20 23-1,12-11 144,-34 50 1,47-62-58,1 0 0,1 0 0,0 0 0,0 1 1,1-1-1,1 1 0,0 0 0,-3 19 0,6-26-2,-1-1-1,1 1 1,0 0-1,0-1 1,1 1-1,-1 0 1,1-1-1,0 1 0,0 0 1,0-1-1,0 1 1,1-1-1,0 0 1,-1 1-1,1-1 0,0 0 1,1 0-1,-1 0 1,0 0-1,1-1 1,0 1-1,-1-1 0,7 5 1,-4-4 58,1 0 0,-1 0 0,1-1 0,0 0 0,0 0 0,0 0 0,0-1 0,0 0 0,0 0 1,0 0-1,0-1 0,1 0 0,8-1 0,2-1 37,-1-2 0,0 0 0,0 0 0,0-2 0,19-9 0,73-42-127,-100 51-24,19-11 3,-21 12 20,0 1 0,0 0 0,0 1-1,0-1 1,1 1 0,-1 1 0,1-1 0,11-2 0,-18 5 10,1 0 0,-1 0 0,1 0-1,-1 0 1,1 0 0,0 0 0,-1 0 0,1 0-1,-1 0 1,1 0 0,-1 0 0,1 0 0,-1 1-1,1-1 1,-1 0 0,1 0 0,-1 1 0,1-1 0,-1 0-1,1 1 1,-1-1 0,1 0 0,-1 1 0,0-1-1,1 1 1,-1-1 0,0 0 0,1 1 0,-1 0-1,1 1 10,0-1 0,-1 1 0,1 0-1,-1 0 1,0 0 0,0 0-1,1 0 1,-1 0 0,0 2-1,-1 3 39,0 0-1,0 1 0,-1-1 1,-2 9-1,0-6-11,-22 71-213,25-64 267,1-16-73,0-1 0,0 1 0,0-1 0,0 0 0,0 1 0,0-1 0,0 0 0,0 1 0,1-1 0,-1 0 0,0 1 0,0-1 0,0 0 0,1 0 0,-1 1 0,0-1 0,0 0 0,1 0-1,-1 1 1,0-1 0,1 0 0,-1 0 0,0 0 0,1 1 0,-1-1 0,0 0 0,1 0 0,-1 0 0,0 0 0,1 0 0,-1 0 0,1 0 0,-1 0 0,0 0 0,1 0 0,-1 0 0,0 0 0,1 0 0,-1 0 0,0 0-1,1 0 1,24-8 50,-1-1 0,-1-1-1,0-1 1,32-20 0,19-8-33,-57 30-25,-7 4-14,0 0 0,1 0 0,-1 1 0,1 0 0,16-3 0,-25 7 0,-1 0 0,1 0-1,-1 0 1,1 0-1,-1 0 1,0 1-1,1-1 1,-1 0-1,1 0 1,-1 1 0,0-1-1,1 1 1,-1 0-1,0-1 1,1 1-1,-1 0 1,0 0-1,0 0 1,0-1 0,0 1-1,0 0 1,0 1-1,0-1 1,0 0-1,1 2 1,2 4-14,-1-1 0,0 1 0,-1 0 0,3 9 0,-4-11 31,1 1-1,0-1 0,0 0 1,0 1-1,6 8 1,-5-10 37,1 0 0,0 0 0,1 0-1,-1 0 1,1-1 0,-1 1 0,1-1 0,0-1 0,1 1 0,-1-1 0,0 1 0,0-2 0,1 1 0,0 0 0,6 0-1,-3-1-33,0 0-1,1-1 0,-1 0 0,1 0 1,-1-1-1,0 0 0,1-1 0,13-4 1,11-7 367,14-13-9659,-1 1-2033,-13 11 7533,6-1 1806,40-23 1,-52 24 2460,-25 13-400,12-6 1044,-1 1 0,-1-2 1,1 0-1,-1-1 0,-1 0 0,13-11 0,-24 19-951,-1 1 0,1-1 1,-1 1-1,1-1 0,0 1 0,-1-1 1,1 0-1,-1 1 0,0-1 0,1 1 1,-1-1-1,1 0 0,-1 0 0,0 1 1,1-1-1,-1 0 0,0 0 0,0 1 1,0-1-1,0 0 0,0 0 0,0 1 1,0-2-1,0 1-66,-1 1 0,1 0 0,-1-1 0,0 1 0,1 0 0,-1-1 0,1 1 0,-1 0 0,0 0 0,1 0 0,-1 0 0,0 0-1,1 0 1,-1 0 0,0 0 0,1 0 0,-1 0 0,0 0 0,1 0 0,-2 0 0,-5 2 278,0-1 0,0 1 0,-12 5-1,-112 66 2295,109-58-2198,1 0 1,1 2-1,-31 31 0,48-45-349,0 0 0,1 1 0,-1-1 0,1 0 0,-1 1 1,1 0-1,0 0 0,0-1 0,1 1 0,-1 0 0,0 6 0,2-10-109,0 0 0,0 0 0,0 0 0,0 0 0,0 1 0,0-1 0,0 0 0,0 0 0,0 0 0,0 0 0,0 1 0,0-1 0,0 0 0,0 0 0,0 0 0,0 0 0,1 0 0,-1 1 0,0-1 0,0 0 0,0 0-1,0 0 1,0 0 0,0 0 0,0 0 0,1 0 0,-1 0 0,0 1 0,0-1 0,0 0 0,0 0 0,1 0 0,-1 0 0,0 0 0,0 0 0,0 0 0,0 0 0,1 0 0,-1 0 0,0 0 0,0 0 0,0 0 0,0 0 0,1 0 0,-1 0 0,0 0 0,0-1 0,16-2 516,18-11-208,-23 7-243,0-1 0,-1-1 0,14-13 0,-14 12-152,1 0 0,17-12 0,-22 20-102,-5 5 121,-9 13 93,3-5-78,-21 41-171,-37 83 103,-37 150 718,93-264-525,-1 0-1,-1 0 0,-1-1 1,0-1-1,-2 0 0,0 0 1,-20 22-1,31-39-83,0-1 0,0 1 1,0-1-1,-1 0 0,1 0 0,0 1 0,-1-1 0,1 0 0,-1 0 0,1-1 1,-1 1-1,1 0 0,-1 0 0,0-1 0,0 1 0,1-1 0,-1 0 1,0 1-1,-3-1 0,4 0-13,1 0 0,-1 0 0,0 0 0,0 0 0,0-1 0,1 1 0,-1 0 1,0 0-1,0-1 0,1 1 0,-1 0 0,0-1 0,0 1 0,1-1 0,-1 1 0,0-1 0,1 0 1,-1 1-1,1-1 0,-1 1 0,1-1 0,-1 0 0,1 0 0,0 1 0,-1-1 0,1-1 0,-7-24-141,6 23 133,-1-12-30,1-1 0,0 0 0,1 0 0,0 1-1,1-1 1,1 0 0,1 1 0,0-1 0,8-21 0,-7 25 36,1 1 1,0 0-1,0 0 1,1 0-1,1 1 1,0 0-1,0 0 1,1 0-1,0 1 1,0 0-1,1 1 1,0 0-1,15-9 1,-1 3 17,1 2 0,0 1 0,35-11 0,82-19-18,-91 28 3,8-2 31,-1 0 252,64-25 0,-107 35-247,0-1-1,-1-1 1,0 0 0,0-1-1,-1-1 1,0 0 0,0 0-1,-1-1 1,0 0 0,-1-1 0,0 0-1,-1-1 1,15-25 0,82-172 10,18-33-86,-88 180 43,36-83 0,-56 107-35,-2-1-1,-2-1 1,11-64-1,-23 103 29,1 1 0,-1 0 0,0-1 1,0 1-1,0-1 0,0 1 0,1-1 0,-1 1 0,0-1 0,0 1 0,0-1 0,0 1 0,0-1 0,0 1 0,0-1 0,0 1 0,-1-1 0,1 1 0,0-1 0,0 1 0,0 0 0,0-1 0,-1 1 0,1-1 0,0 1 0,-1-1 0,0 2-7,0 0 1,-1 0-1,1 0 1,0 0-1,0 0 1,0 1-1,0-1 1,0 0-1,-1 3 1,-115 194-79,98-159 130,2 1 0,1 0 0,-14 64 0,-9 125-98,16-74-242,22-149 89,-12 58-2588,11-56 1307,-1-1-1,0 1 1,0 0-1,0 0 1,-6 8-1,8-15 1272,1 0 1,-1-1-1,1 1 0,-1-1 0,0 1 0,1-1 1,-1 1-1,0-1 0,1 0 0,-1 1 0,0-1 1,0 0-1,1 1 0,-1-1 0,0 0 1,0 0-1,1 0 0,-1 0 0,0 1 0,0-1 1,0 0-1,1 0 0,-1-1 0,0 1 0,0 0 1,0 0-1,1 0 0,-1 0 0,0-1 0,0 1 1,1 0-1,-1-1 0,0 1 0,1-1 1,-1 1-1,-1-2 0,-2 0-302,1-1 0,-1 0 0,1 0 0,0 0 0,-5-5 0,-4-10 687,1 0-1,0-1 1,-10-24 0,-1-2 2312,-32-55 4124,52 95-6141,-1 1 1,1-1-1,0 0 1,0 0-1,0 0 0,-1-6 1,3 8-297,-1 1 0,1-1 0,0 1 0,0-1 0,0 0 0,1 1 0,-1-1 0,1 1 0,-1-1 0,1 1 0,0-1 1,0 1-1,0-1 0,2-3 0,3-3 64,0 1 1,0 1 0,1-1-1,0 1 1,0 0 0,1 0-1,9-6 1,5-1-39,36-19 0,139-48-298,-130 57-1337,64-33 0,-117 50 1208,-1-1 0,1-1 0,-1 0 0,-1 0 0,0-2-1,0 1 1,-1-2 0,0 1 0,-1-2 0,0 1 0,12-23 0,16-36 248,51-134 1,-72 161 860,-15 49 242,-2 10-856,-8 29 514,-2 0 1,-23 63-1,-45 87 661,-14 43 28,89-228-1365,-3 12 75,-6 26-1,11-40-47,0-1 1,0 1 0,1 0-1,0 0 1,1 0 0,-1-1-1,1 1 1,2 7 0,-3-13-91,1 0 0,-1 0 0,0 0 0,0 0 0,1 0 0,-1 0 0,1 0 0,-1 0 1,1 0-1,0 0 0,-1 0 0,1-1 0,0 1 0,-1 0 0,1-1 0,0 1 0,0 0 1,0-1-1,-1 1 0,1-1 0,0 1 0,0-1 0,0 1 0,2-1 0,-1 1 17,0-1 0,0 0 0,0 0 0,0 0 0,0 0 0,0-1 0,0 1 0,0-1 0,0 1-1,0-1 1,3-1 0,6-3 91,-1-1-1,0 0 1,13-11 0,-22 16-140,13-10 76,-8 5-45,1 0 0,0 1 0,0 0 0,0 1 0,14-7 1,-19 10-27,0 1 0,0-1 0,-1 1 1,1-1-1,0 1 0,0 0 1,0 0-1,-1 0 0,1 0 0,0 0 1,0 0-1,0 0 0,-1 1 1,1-1-1,0 1 0,0-1 0,-1 1 1,1 0-1,0 0 0,-1-1 1,1 1-1,-1 0 0,1 0 1,-1 1-1,0-1 0,1 0 0,-1 0 1,0 1-1,0-1 0,0 1 1,0-1-1,0 1 0,2 2 0,3 7 43,-1 1 0,0 0-1,0 0 1,4 19-1,8 57 57,-10-45-131,0 4-23,0 7-978,3-20-3310,-5-24-839,4-4 1607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3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403 926 3136,'2'-2'501,"1"-1"0,-1 1 0,1-1 0,-1 0 0,0 0 1,0 0-1,-1 0 0,1 0 0,0 0 0,-1 0 0,0-1 0,0 1 0,0 0 0,0-1 1,0 1-1,-1-1 0,0 1 0,1-1 0,-1 1 0,-1-1 0,1 0 0,0 1 1,-1-1-1,0 1 0,-1-5 0,1 7-380,0 0 0,0-1 0,0 1 1,0 0-1,0-1 0,0 1 0,0 0 0,0 0 1,-1 0-1,1 0 0,0 0 0,-1 0 0,1 0 1,-1 1-1,1-1 0,-1 0 0,1 1 0,-1-1 1,0 1-1,1 0 0,-1-1 0,1 1 0,-4 0 1,-2 0 105,0 0 0,-1 0 1,-10 3-1,3 0-22,1 1 0,0 0-1,0 1 1,0 1 0,-24 13-1,12-3 38,-41 32 0,51-35-92,1 1 0,0 0 0,1 1 0,0 1 0,1 0 0,1 1 0,0 0 0,-14 31 0,24-44-79,0 1 1,0-1 0,1 0-1,0 1 1,0-1 0,0 1-1,0-1 1,1 1 0,0 0-1,0-1 1,0 1 0,1-1-1,1 9 1,-2-11-29,1 1-1,0-1 1,0 0 0,0 0 0,0 0 0,0 0 0,1 0-1,-1-1 1,0 1 0,1 0 0,0-1 0,-1 1 0,1-1-1,0 1 1,0-1 0,0 0 0,0 1 0,0-1-1,0 0 1,0 0 0,0-1 0,0 1 0,0 0 0,0-1-1,1 1 1,-1-1 0,0 0 0,0 0 0,5 0 0,2 0 8,1-1 0,-1 0 1,0 0-1,0-1 0,0-1 1,0 1-1,-1-1 0,12-6 0,-7 2 18,0 0-1,0-1 0,-1-1 0,17-15 0,-1-5 2,-1 0 1,44-63-1,-59 73-181,11-21 0,-17 28-94,-1 5 70,-3 7-198,-1 17-148,-6 31 264,-3 37 290,8-72-8,1 0 0,0 0 0,0 0 0,5 19 0,-2-19 88,-1-1 0,1 0-1,1 0 1,12 23 0,-15-33-102,0 1 0,-1 0 0,1 0 0,1-1 0,-1 1 0,0-1 0,1 0 0,-1 0 0,1 0 0,-1 0 0,1 0 0,0 0 0,0-1 0,0 0 0,0 1 0,0-1 0,0 0 0,0 0 1,0-1-1,1 1 0,-1-1 0,0 1 0,0-1 0,1 0 0,3-1 0,4-1 8,0 0 1,-1-1 0,1 0-1,-1-1 1,1 0-1,-1-1 1,-1 0 0,16-10-1,6-8 49,37-33 0,-1-7 113,82-100 0,-117 123-171,-2-1-1,-2-2 0,-2 0 0,32-71 0,-19 18-120,-5-2 0,25-114-1,-51 179 65,20-100-103,-28 130 94,1-1 0,0 1 0,-1-1 0,0 1 0,0-1 0,0 0 0,0 1 0,-1-1 0,1 1 0,-1-1 0,0 1 0,-2-5 0,3 7 14,0 1 0,0 0 0,0 0 0,0-1-1,0 1 1,0 0 0,0 0 0,-1 0 0,1-1 0,0 1 0,0 0 0,0 0-1,0 0 1,-1-1 0,1 1 0,0 0 0,0 0 0,-1 0 0,1 0-1,0 0 1,0 0 0,0 0 0,-1-1 0,1 1 0,0 0 0,0 0 0,-1 0-1,1 0 1,0 0 0,0 0 0,-1 0 0,1 0 0,0 0 0,0 0-1,-1 0 1,1 0 0,0 0 0,0 1 0,-1-1 0,-2 2-11,-1 0 0,1 0-1,0 0 1,0 0 0,0 1 0,0-1 0,0 1 0,0 0 0,1 0 0,-1 0-1,1 0 1,-2 5 0,-24 40-72,-31 73 0,30-59 138,6-13-12,-79 186 178,93-209-166,2-1 0,0 1-1,2 1 1,1-1 0,1 1 0,2-1 0,1 38-1,3-40 49,0 1-1,2-2 0,12 42 0,-12-51-19,1 0 0,0-1 1,1 0-1,0 0 0,1 0 0,0-1 1,14 15-1,-18-23-53,0 0-1,0 0 1,1 0 0,0-1-1,-1 1 1,1-1-1,0 0 1,7 2 0,-9-4-16,0 1 0,1-2 0,-1 1 0,1 0 0,-1-1 0,0 1 1,1-1-1,-1 0 0,1 0 0,-1 0 0,1-1 0,-1 1 0,1-1 1,-1 0-1,5-1 0,-1-1 17,-1-1 1,0 1 0,0-1-1,0 0 1,-1-1 0,1 1 0,6-9-1,34-41 159,-37 43-144,97-125-12,-103 132-56,-1 1 1,0 1 0,0 0 1,0-1-1,0 1 0,-1-1 0,0 0 0,1 1 1,0-4-1,-2 5 17,0 1 0,0 0 0,1 0 0,-1-1 0,0 1 0,0 0 0,0 0 0,0-1 0,0 1 0,0 0 0,0 0 0,0-1 0,0 1 0,0 0 0,0 0 0,0-1 0,0 1 0,0 0 0,0-1 0,0 1 0,0 0 0,-1 0 0,1-1 0,0 1 0,0 0 0,0 0 0,0 0 0,0-1 0,-1 1 0,1 0 0,0 0 0,0 0 0,0-1 0,-1 1 0,1 0 0,0 0 0,0 0 0,-1 0 0,1 0 0,0-1 0,0 1 0,-1 0 0,1 0 0,0 0 0,0 0 0,-1 0 0,1 0 0,0 0 0,0 0 0,-1 0 0,1 0 0,0 0 0,-1 0 0,1 0 0,0 0 0,-1 1 0,0-1-18,-1 1-1,1-1 0,-1 1 0,0 0 0,1-1 0,0 1 0,-1 0 0,1 0 0,-1 0 1,1 0-1,-2 2 0,-5 7 8,0 0-1,1 1 1,0 0 0,0 0 0,1 1 0,0 0-1,-4 15 1,-24 92 203,31-105-169,0 0 0,1 0 0,-1 22 1,3-31 5,0 1 0,1-1 0,-1 1 0,1-1 0,0 0 0,1 1 0,-1-1 0,1 0 0,0 0 0,0 0 0,1 0 0,4 7 0,-5-10-5,0 0 1,0 0 0,0 0 0,0 0-1,0 0 1,1-1 0,-1 1-1,1-1 1,-1 1 0,1-1 0,0 0-1,-1 0 1,1 0 0,0 0-1,0 0 1,-1-1 0,1 1 0,0-1-1,0 0 1,0 0 0,0 0-1,0 0 1,0-1 0,4 0 0,-1 0 24,0-1 1,0 0 0,0 0 0,0 0-1,-1-1 1,1 1 0,-1-1 0,0-1 0,0 1-1,8-8 1,-6 5-37,0-2-1,-1 1 1,0-1-1,0 0 1,-1 0 0,0 0-1,0-1 1,-1 0-1,0 0 1,0 0 0,-1 0-1,-1 0 1,1-1-1,-2 0 1,1 1 0,-1-1-1,-1 0 1,1 0 0,-2 1-1,-2-19 1,2 22-19,0-1-31,0 0 0,-1 0 0,0 1 0,0-1 0,0 1 0,-1-1 0,0 1 0,0 0 0,-1 0 0,1 0 0,-6-5 0,-4-2-14,0 1 0,-1 0 1,-17-11-1,9 8 65,20 13-12,0 0 0,-1 0 0,1 0-1,0 0 1,0 0 0,0 0 0,0-1 0,0 1 0,0-1-1,1 1 1,-2-5 0,2 6 5,1 0 0,0 0 1,0 0-1,0 0 0,0 0 0,0 0 0,0 0 1,0 0-1,0 0 0,0 0 0,1 0 0,-1 0 1,0 0-1,1 0 0,-1 0 0,0 0 0,1 0 0,0 0 1,-1 0-1,1 0 0,-1 0 0,1 1 0,0-1 1,0 0-1,-1 0 0,1 1 0,0-1 0,0 1 1,0-1-1,0 1 0,0-1 0,1 0 0,10-5 23,0 1 0,0 1-1,1 0 1,15-3 0,54-8-76,-74 14 39,145-14-187,-124 14 184,0 2 1,0 1 0,36 7-1,-61-9 10,-1 1 0,0 0-1,-1 0 1,1 0 0,0 0 0,0 1-1,0-1 1,-1 1 0,1-1-1,0 1 1,-1 0 0,0 0-1,1 0 1,-1 1 0,2 2-1,-1-1 19,0 0-1,-1 0 1,0 1-1,0-1 1,0 0-1,-1 1 1,0-1-1,0 1 1,1 5-1,0 8 58,-2 0-1,0 0 1,-1 0 0,-3 21-1,3-35-62,-47 224 145,46-220-163,0-1 35,0-1 28,1 0 1,-1 0-1,0 12 1,5-8 330,-3-10-374,0 1 0,1-1 0,-1 0 0,0 0 0,0 0 0,0 0 0,1 0 0,-1 0-1,0 0 1,0 0 0,1 1 0,-1-1 0,0 0 0,0 0 0,0 0 0,1 0 0,-1 0 0,0 0 0,0 0-1,1-1 1,-1 1 0,0 0 0,0 0 0,1 0 0,-1 0 0,0 0 0,16-12 160,-15 10-153,8-7 22,-1-1 1,0 0-1,-1 0 0,0-1 1,0 0-1,6-17 1,3-4-18,-11 24-31,16-34-96,3 1 1,1 1-1,35-42 1,-58 79 72,1 0-1,-1 0 1,1 0 0,0 1-1,0-1 1,0 1-1,0 0 1,7-3 0,-9 4 31,-1 1 0,0 0 1,1 0-1,-1 0 0,1 0 1,-1 0-1,0 0 0,1 0 1,-1 0-1,0 0 0,1 0 0,-1 1 1,1-1-1,-1 0 0,0 0 1,1 0-1,-1 0 0,0 0 1,0 1-1,1-1 0,-1 0 1,0 0-1,1 1 0,-1-1 1,0 0-1,0 0 0,1 1 1,-1-1-1,0 0 0,0 1 0,0-1 1,1 0-1,-1 1 0,0-1 1,0 0-1,0 1 0,0-1 1,0 0-1,0 1 0,0-1 1,0 1-1,0-1 0,0 0 1,0 1-1,0-1 0,0 1 0,-1 23 38,1-19-39,-3 24 24,-1 11 25,2 0 0,4 65-1,-1-97-24,0-1 0,1 0-1,-1 0 1,2 0-1,3 9 1,-5-13-11,1 0 1,0 1-1,0-1 1,0 0-1,0 0 0,0 0 1,1-1-1,0 1 1,-1 0-1,1-1 1,0 0-1,6 4 0,1-1 8,0-1 1,0-1-1,0 1 0,0-2 0,0 1 0,12 0 0,6 0 27,29-1 0,-33-3-30,-1 0 0,0-1 0,0-1 0,0-1-1,33-11 1,-39 8 22,1 0 0,-1-1-1,-1 0 1,0-2-1,0 0 1,-1 0 0,20-19-1,13-17-29,43-55-1,-81 89-46,0 0-1,-1-1 1,11-19 0,-20 30 43,2-2-20,0 1-1,0-1 1,0 0 0,-1 0 0,1-5-1,-1 8 10,-1 0 1,0 1-1,0-1 0,0 0 0,0 0 0,0 0 1,0 1-1,0-1 0,0 0 0,-1 0 0,1 1 0,0-1 1,0 0-1,0 0 0,-1 1 0,1-1 0,0 0 0,-1 1 1,1-1-1,-1 0 0,1 1 0,-1-1 0,1 1 1,-1-1-1,1 1 0,-1-1 0,0 1 0,1-1 0,-1 1 1,0 0-1,1-1 0,-1 1 0,0 0 0,0-1 1,1 1-1,-1 0 0,-1 0 0,0-1-8,1 1 0,-1 0 1,0 0-1,0 0 0,0 0 0,0 0 0,0 0 1,0 0-1,0 1 0,-3 0 0,-25 13-91,-38 27 29,2 4 1,-99 88 0,150-121 86,1 1-1,-1 1 1,2 0 0,0 1-1,1 0 1,-17 28-1,28-40 8,0-1-1,-1 1 1,1-1 0,0 1-1,0-1 1,1 1-1,-1 0 1,1-1-1,-1 1 1,1 0-1,0 0 1,0-1-1,0 1 1,0 0 0,0-1-1,1 1 1,-1 0-1,1 0 1,2 4-1,-2-4 9,1-1 0,0 1-1,0-1 1,0 1 0,0-1 0,1 0-1,-1 1 1,1-1 0,-1-1 0,1 1-1,0 0 1,-1-1 0,1 1 0,0-1-1,0 0 1,5 2 0,0-1 21,-1-1 0,0 0 0,1 0 0,-1-1 0,0 0 0,1 0 0,-1-1 0,1 1 0,-1-2 0,0 1 0,0-1 0,0 0 0,0-1 0,0 1 0,7-5 0,-4 2-19,0-1 0,0 0 1,-1-1-1,1 0 1,-2 0-1,1-1 0,-1 0 1,0 0-1,-1-1 0,7-10 1,8-15-20,27-54 1,-46 82-6,33-80-30,-20 46-113,-21 54-161,-3 24 0,-4 15 179,-70 166-292,58-161 421,-140 319-85,38-138 80,88-175 378,-75 95 1,112-157-365,-1 1 21,-1-1-1,1 1 1,-1 0-1,-5 4 1,7-7-30,1 1 0,-1-1 0,1 0 0,0 1 0,-1-1 0,1 0 0,-1 0 0,1 0 0,-1 1 0,1-1 0,-1 0 0,1 0 0,-1 0 0,1 0 0,-1 0 0,1 0 0,-1 0 0,1 0 0,-1 0 0,1 0 0,-1 0 0,1 0 0,-1 0 0,1-1 0,-1 1 0,1 0 0,-1 0 0,1 0 0,-1-1 0,1 1 0,-1 0 0,1-1 0,0 1 0,-1 0 0,1-1 0,-1 1 0,1-1 0,0 1 0,0 0 0,-1-1 0,1 1 0,0-1 0,0 1 0,-1-1 0,1 1 0,0-1 0,0 1 0,0-2 0,-2-5 4,0 0 0,1 0-1,0 0 1,1 0 0,0 0-1,0 0 1,2-14 0,45-233-4,-47 252-5,42-166-71,-26 117 61,26-62 0,-40 109-2,0 1 1,0-1-1,0 0 0,0 1 0,0-1 0,1 1 0,0 0 0,-1 0 0,1 0 0,0 0 0,1 0 0,-1 1 1,0-1-1,1 1 0,0 0 0,-1 0 0,1 0 0,0 0 0,0 1 0,0 0 0,0 0 0,0 0 0,0 0 1,0 0-1,0 1 0,1 0 0,-1 0 0,0 0 0,6 1 0,16 4 16,41 14 0,-51-14-28,39 16-292,-43-15-258,0-1-1,0 0 0,0-1 0,24 5 1,-20-8-1347,0-1 0,1 0-1,-1-1 1,0-1 0,22-5 0,-27 5 622,52-7-2477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3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 7392,'-41'0'4548,"13"-1"188,1 1 0,-30 4 1,44-3-3438,11-1-1039,0 0 0,-1 0 1,1 1-1,-1-1 0,1 0 0,0 1 0,-1 0 0,1-1 0,0 1 0,0 0 1,-4 2-1,56-2 918,569 1-308,-541-6-949,100-8 174,-169 12-98,0-1 1,13 2 0,0 0-509,-33 3 419,1 1 46,-21 8-95,11-5 114,-1 1-1,1 0 1,-32 23-1,10 0-60,-72 73 0,63-49 47,25-27 73,-1 0-1,-35 27 0,17-23 7,-2-3-1,-93 47 0,23-24-84,-88 43 110,186-85 37,0 0-1,-25 19 1,43-29-84,1-1-1,-1 0 1,1 0-1,0 0 1,-1 1-1,1-1 1,-1 0-1,1 0 1,0 1-1,-1-1 0,1 0 1,0 1-1,0-1 1,-1 0-1,1 1 1,0-1-1,0 0 1,-1 1-1,1-1 1,0 1-1,0-1 1,0 1-1,0-1 1,-1 1-1,14 0 236,1-2-281,185-6 30,477 9-1221,-665-4-2056,-11 1 2828,6-10-9423,-6 10 9424,0 1-1,0-1 0,0 1 0,0-1 1,0 0-1,0 1 0,0-1 0,-1 1 1,1-2-1,-1-5-2516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3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 7296,'-21'-7'10829,"26"10"-8197,9 4-1464,0-4-144,0 0 0,0-1 0,24 1 1,49-4 991,-55 0-1420,250-18 1612,-214 11-2637,86-12 768,-77 4-3246,-3-4-4619,-49 15 4230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4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6 2400,'4'-5'8286,"-6"29"-8513,1-15 797,-28 262 172,-9 132-705,31-45 7,7-310-19,-5 66 119,5-112-153,0-1 1,0 1-1,0 0 1,0-1-1,0 1 1,-1 0-1,1-1 1,-1 1-1,1 0 1,-1-1-1,1 1 1,-1-1-1,0 1 1,0-1-1,0 1 1,0-1-1,0 1 0,-1 0 1,1-1-15,-1 0 0,1 0 1,0-1-1,-1 1 0,1 0 0,0-1 0,-1 1 1,1-1-1,-1 0 0,1 1 0,-1-1 1,1 0-1,0 0 0,-1 0 0,1 0 0,-1 0 1,-1-1-1,-2 0-6,-1 0 0,1-1 1,0 0-1,1 0 0,-1 0 0,0 0 0,0-1 1,1 0-1,0 0 0,-1 0 0,-5-7 1,-12-10 241,7 6-40,-21-25 1,7-4-5,-32-62 1,2 3 88,45 83-173,14 19-80,0 0 0,0 0 0,0 0-1,0 0 1,0 0 0,0-1 0,0 1 0,0 0-1,0 0 1,0 0 0,0 0 0,0 0 0,0 0-1,-1 0 1,1-1 0,0 1 0,0 0 0,0 0-1,0 0 1,0 0 0,0 0 0,0 0 0,0 0-1,0 0 1,0 0 0,-1 0 0,1 0 0,0 0-1,0 0 1,0 0 0,0 0 0,0 0 0,0 0-1,0 0 1,-1 0 0,1 0 0,0 0 0,0 0-1,0 0 1,0 0 0,0 0 0,0 0 0,-1 0-1,1 0 1,0 0 0,0 0 0,0 0-1,0 0 1,0 0 0,0 0 0,0 0 0,0 0-1,-1 0 1,1 0 0,0 0 0,0 1 0,0-1-1,0 0 1,0 0 0,0 0 0,0 0 0,0 0-1,0 0 1,0 0 0,0 0 0,0 1 0,0-1-1,-2 12 247,1-8-220,0 19 24,0 1 0,1-1 1,2 1-1,0-1 0,2 1 0,0-1 0,2 0 0,0 0 0,2-1 0,0 0 0,12 22 1,-15-36 19,-1 1 0,2-1 0,-1 0 1,1-1-1,0 1 0,1-1 0,8 7 1,-10-10 27,-1-1 0,1 0 0,-1 0 0,1 0 0,0 0 0,0-1 1,0 0-1,0 0 0,1 0 0,-1-1 0,0 0 0,1 0 1,-1 0-1,7-1 0,2 0-29,-1-2 0,1 0 0,-1 0 0,1-2 0,-1 1 0,0-2 0,0 0 0,-1 0 0,1-1 0,-1-1 0,-1 0 0,1 0 0,11-11 0,-1 0-426,-1-2 1,0 0 0,-2-1-1,0-1 1,18-29 0,27-55-8364,-46 86 6385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4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64 2240,'0'0'13,"-1"0"1,1 0-1,-1-1 0,1 1 0,-1 0 1,0 0-1,1 0 0,-1 0 0,1 0 1,-1-1-1,1 1 0,-1 0 1,1 0-1,-1-1 0,1 1 0,-1 0 1,1-1-1,0 1 0,-1 0 1,1-1-1,-1 1 0,1-1 0,0 1 1,-1-1-1,1 1 0,0-1 1,0 1-1,-1-1 0,1 1 0,0-1 1,0 1-1,0-1 0,0 1 1,-1-1-1,1 0 0,0 1 0,0-1 1,0 1-1,0-1 0,0 1 1,1-1-1,-1 1 0,0-1 0,0 0 1,0 1-1,0-1 0,1 1 1,-1-1-1,0 1 0,0-1 0,1 1 1,-1-1-1,1 1 0,0-1 1,9-21 2279,-2 11-1143,-3 3 2889,-6 11-3733,0 0 0,0 0 0,0 0 0,0 0 0,0 0 0,1 1-1,0-1 1,-1 4 0,1 0 152,-5 22 476,-9 33 1,8-41-617,1 0 0,1 0 0,-2 40 0,6-59-257,0 1 1,0 0-1,1 0 0,-1 0 1,1-1-1,0 1 0,-1 0 1,1 0-1,3 4 1,-4-6-18,1 0 0,0 0 0,-1 0 1,1 0-1,0-1 0,0 1 1,0 0-1,-1 0 0,1 0 0,0-1 1,0 1-1,0 0 0,0-1 1,1 1-1,-1-1 0,0 1 0,0-1 1,0 0-1,0 1 0,0-1 1,1 0-1,-1 0 0,0 0 1,0 0-1,2 0 0,3-1-22,1 0 0,-1-1-1,0 0 1,0 0 0,-1 0-1,1-1 1,7-4 0,41-28-7,-49 31-7,133-101-29,-130 99-26,-1 1 0,1 0-1,13-7 1,-20 11 49,1 0 0,0 1-1,-1-1 1,1 1 0,0-1 0,0 1-1,0 0 1,0-1 0,-1 1 0,1 0-1,2 0 1,-3 1 3,0-1 1,0 0-1,0 0 1,-1 1-1,1-1 1,0 1-1,0-1 1,-1 1-1,1-1 0,0 1 1,0-1-1,-1 1 1,1-1-1,-1 1 1,1 0-1,-1-1 1,1 1-1,-1 0 0,1 0 1,-1-1-1,0 1 1,1 0-1,-1 0 1,1 1-1,-1 2 10,1-1 1,0 1-1,-1 0 0,0-1 0,0 1 0,0 0 1,-1-1-1,-1 8 0,-10 30 39,12-40-53,-12 28 29,-1-1 0,-2-1 0,-28 42-1,21-34 17,-4 4 130,-2 0 0,-1-1 0,-40 38 0,64-71-213,0 0 0,-1-1 0,1 0 0,-1 0 0,-7 3 0,10-5 23,0-1 0,1 0 0,-1 0 0,0 0 0,0 0 0,0-1 0,0 1-1,0-1 1,0 0 0,0 0 0,0 0 0,-5 0 0,5-1 4,1 0 1,0 0-1,0 0 1,0 0-1,0 0 1,0-1-1,0 1 0,1 0 1,-1-1-1,0 1 1,1-1-1,-1 0 1,1 0-1,-1 1 0,1-1 1,0 0-1,0 0 1,0 0-1,0-1 1,0 1-1,0 0 0,0-3 1,-1-3-19,0 1 1,1-1 0,0 0-1,-1-13 1,2 8 16,1 0 0,0 0-1,0 0 1,1 0 0,1 0 0,6-17 0,-7 25 29,1-1-1,0 0 1,0 1-1,0-1 1,0 1-1,1 0 1,0 0-1,0 0 1,1 1-1,-1-1 1,1 1-1,0 0 1,0 1-1,0-1 1,7-2-1,17-7-200,0 2-1,1 1 1,1 1 0,38-6-1,52-14-5074,-83 18 2906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52 3072,'0'0'106,"0"-1"-1,0 1 1,0-1-1,0 0 1,0 1 0,0-1-1,1 1 1,-1-1-1,0 1 1,0-1 0,1 0-1,-1 1 1,0-1-1,1 1 1,4-4 4288,-7 4-4024,0 0-1,0 0 0,0 0 0,0 0 0,0 1 0,0-1 0,0 1 1,0-1-1,0 1 0,0 0 0,0 0 0,1 0 0,-1 0 1,-2 2-1,1-1-284,1 0 0,0 1 0,0-1 0,0 1 1,1-1-1,-1 1 0,0 0 0,-1 6 0,0-4 2,1 1-1,1-1 0,-1 1 1,1 0-1,0 0 1,0 0-1,0 6 0,1-10-45,0 0-1,0 1 1,0-1-1,1 1 0,-1-1 1,1 0-1,-1 1 0,1-1 1,0 0-1,0 0 1,0 1-1,0-1 0,1 0 1,-1 0-1,0 0 0,1 0 1,-1-1-1,1 1 0,3 2 1,-4-3-1,1 0-1,-1 0 1,0-1 0,1 1 0,-1 0 0,1-1-1,-1 0 1,1 1 0,0-1 0,-1 0 0,1 0-1,-1 0 1,1 0 0,-1 0 0,1 0-1,0 0 1,-1 0 0,1-1 0,-1 1 0,1-1-1,-1 1 1,1-1 0,-1 1 0,1-1 0,-1 0-1,0 0 1,1 0 0,-1 0 0,0 0 0,0 0-1,0 0 1,2-2 0,-1 1 9,1-1 0,-1 0 0,0 0 0,0 1 0,0-1 0,0-1-1,0 1 1,-1 0 0,1 0 0,-1-1 0,0 1 0,0 0 0,0-1 0,-1 1 0,1-5 0,-1 2-8,-1 0-1,1-1 1,-1 1 0,-1 0 0,1 0 0,-1-1 0,0 1 0,0 0-1,-1 1 1,0-1 0,-5-7 0,7 10-18,-1 1 1,0-1 0,0 1-1,0 0 1,0 0-1,0 0 1,-1 0-1,1 0 1,-1 0-1,1 0 1,-1 1-1,0 0 1,1-1-1,-1 1 1,0 0-1,0 0 1,0 1-1,0-1 1,0 1-1,0-1 1,0 1-1,0 0 1,0 0 0,0 0-1,0 0 1,-4 1-1,3 1 25,-1-1 1,0 0-1,1 1 0,-1 0 0,1 0 1,-1 1-1,1-1 0,0 1 1,0 0-1,0 0 0,0 0 0,1 0 1,-1 1-1,1-1 0,0 1 1,0 0-1,-3 6 0,4-8-26,1 1 0,0 0-1,0 0 1,0-1 0,0 1-1,0 0 1,0 0 0,1 0-1,-1 0 1,1 0 0,0 0 0,0 0-1,0 0 1,1 0 0,-1 0-1,1 0 1,-1 0 0,1 0 0,0 0-1,0 0 1,0 0 0,1 0-1,-1-1 1,1 1 0,-1-1 0,1 1-1,0-1 1,3 4 0,0-2 37,-1 0 1,1 0-1,0 0 1,0-1-1,0 0 1,0 1 0,1-2-1,6 3 1,-10-4-24,0 0 0,0-1 0,0 1 0,0-1 0,0 0 0,0 1 0,0-1 0,1 0 0,-1 0 0,0-1 0,3 0 0,-3 1-32,-1 0 1,0-1-1,0 1 1,0-1-1,0 0 1,0 0-1,0 1 0,0-1 1,0 0-1,0 0 1,0 0-1,0 0 1,0 0-1,0 0 0,-1 0 1,1 0-1,0 0 1,-1 0-1,1 0 1,0-3-1,-1 0-33,1 0-1,-1 0 1,0 0 0,0 0-1,0 0 1,-1 0 0,1 0-1,-1 0 1,-2-6 0,2 9 25,1-1 0,-1 1 0,0-1 0,0 1 1,0-1-1,0 1 0,0 0 0,0 0 1,0-1-1,0 1 0,0 0 0,-1 0 0,1 0 1,-1 0-1,1 1 0,0-1 0,-1 0 0,1 1 1,-1-1-1,0 0 0,1 1 0,-1 0 1,1-1-1,-1 1 0,0 0 0,1 0 0,-1 0 1,0 0-1,-2 1 0,1-1 10,-1 0 1,0 0-1,0 1 0,0 0 1,1 0-1,-1 0 1,0 0-1,1 1 0,-1-1 1,1 1-1,-4 2 0,2 1 16,0 0-1,0 0 1,1 0 0,0 0-1,0 1 1,0-1-1,0 1 1,1 0-1,0 1 1,1-1-1,-1 0 1,1 1 0,0-1-1,1 1 1,-2 9-1,2-11 5,1-1 0,0 1 0,0-1 0,0 1 0,0-1-1,1 1 1,0-1 0,0 1 0,0-1 0,0 1 0,1-1-1,-1 0 1,1 0 0,0 0 0,1 0 0,-1 0 0,1 0 0,-1 0-1,1-1 1,0 1 0,1-1 0,-1 0 0,6 4 0,-6-5-2,1 0 0,-1 0 0,0-1 0,0 1 1,1-1-1,-1 0 0,1 0 0,-1-1 1,1 1-1,-1-1 0,1 1 0,0-1 0,-1 0 1,1 0-1,-1-1 0,1 1 0,0-1 1,-1 0-1,1 0 0,-1 0 0,0 0 0,1-1 1,-1 1-1,0-1 0,0 0 0,0 0 1,5-4-1,-1 1 16,-1-1 1,0 1 0,0-1-1,0-1 1,-1 1 0,0-1-1,0 0 1,-1 0 0,0-1-1,5-10 1,-9 18-56,0-1 0,0 0 0,0 1 0,0-1 0,0 0 0,0 1 0,0-1 0,0 0 0,0 1 0,0-1 0,0 0 0,0 1 0,-1-1 0,1 0 0,0 1 0,-1-1 0,1 0 0,-1 0 0,1 1 14,0 0 0,0 0 0,0-1-1,0 1 1,0 0 0,0 0 0,0 0-1,-1-1 1,1 1 0,0 0 0,0 0-1,0 0 1,0-1 0,-1 1 0,1 0-1,0 0 1,0 0 0,0 0 0,-1 0-1,1 0 1,0 0 0,0-1-1,-1 1 1,1 0 0,0 0 0,0 0-1,-1 0 1,1 0 0,0 0 0,0 0-1,-1 0 1,1 0 0,0 0 0,0 0-1,-1 0 1,1 0 0,0 1 0,0-1-1,0 0 1,-1 0 0,-1 0-637,-13 3-101,8-2-3804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0:4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293 386 2400,'0'-6'12884,"-3"6"-10773,-3 1-3538,-9-1 1657,1 1 1,0 1 0,-1 1 0,1 0-1,0 0 1,1 2 0,-1-1 0,1 2 0,0 0-1,-15 9 1,20-10-215,1 1 0,0 0 0,0 1 0,0-1-1,1 1 1,0 1 0,0-1 0,1 1 0,0 0 0,0 0 0,-4 12 0,2-2 24,0 0 1,1 0 0,2 1 0,-5 28 0,6-27 56,1 0 1,1 24-1,1-36-9,1 0 0,0 0 0,0 1-1,1-2 1,0 1 0,1 0 0,0 0 0,5 10-1,-7-16-43,0 0-1,0 0 1,0 0-1,0 0 1,1 0-1,-1-1 1,1 1-1,-1 0 0,1-1 1,0 1-1,-1-1 1,1 0-1,0 1 1,0-1-1,0 0 1,0 0-1,0 0 1,0-1-1,0 1 1,0 0-1,1-1 0,-1 1 1,0-1-1,0 0 1,1 0-1,3 0 1,-1-1 36,1-1 0,-1 0 0,0-1 0,0 1 0,-1-1 0,1 0 0,-1 0 0,1 0 0,-1-1 0,0 1 0,0-1 0,0 0 0,-1-1 0,6-6 0,2-7-26,0 1 1,11-28 0,-19 37-22,5-10-11,8-14 99,-2 0-1,10-37 1,-23 63-102,7-19-1,-2-1 0,0-1 0,3-47 0,-9 72-40,0 1 1,0 0 0,0-1-1,0 1 1,-1 0 0,1-1-1,0 1 1,-1 0 0,1 0-1,0-1 1,-1 1 0,-1-2-1,2 4 3,-1-1 0,0 0-1,1 1 1,-1-1 0,1 0-1,-1 1 1,0-1 0,1 1-1,-1-1 1,1 1 0,-1-1-1,1 1 1,0 0 0,-1-1-1,0 2 1,-2 5 42,1 0 1,-1 0-1,1 0 1,0 0-1,1 0 0,-2 13 1,1 48 280,2-61-271,0 14 48,1 1 0,1 0-1,1 0 1,1-1 0,1 1-1,0-1 1,11 25 0,-13-40-17,0 0 0,1-1 0,-1 1 0,1-1 0,0 1 0,0-1 0,1 0 0,-1-1 0,1 1 1,0-1-1,7 4 0,-8-5-5,0-1 1,0 0 0,0 0 0,0 0 0,0-1-1,0 1 1,0-1 0,1 0 0,-1 0 0,0-1-1,1 1 1,-1-1 0,1 0 0,-1 0 0,0-1-1,1 1 1,7-3 0,-3 0-2,0 0 0,-1-1 1,1 0-1,-1 0 0,0-1 0,0 0 0,-1-1 1,0 1-1,0-1 0,8-9 0,4-8 31,32-46 0,-11 12 5,61-78 34,-101 134-134,1 1 0,-1-1 0,0 1 0,0-1 0,1 1 0,-1 0 0,0-1 0,1 1 0,-1-1 0,1 1 0,-1 0 0,0-1 0,1 1 0,-1 0 0,1-1 0,-1 1 0,1 0 0,-1 0 0,1-1 0,0 1 0,-1 0 0,1 0 0,-1 0 0,1 0 0,-1 0 0,1 0 0,0 0 0,0 0 3,-1 1-1,1-1 1,-1 1-1,1 0 1,-1-1-1,1 1 0,-1-1 1,0 1-1,1 0 1,-1-1-1,0 1 1,0 0-1,0 0 1,1-1-1,-1 1 1,0 0-1,0 1 1,-1 36 10,-22 163 212,22-187-209,0-9 31,0 0 0,1 0 0,-1 1 0,1-1-1,0 0 1,1 0 0,-1 0 0,3 7 0,-3-12-30,0 1 1,0-1-1,0 0 0,0 0 1,1 0-1,-1 0 0,0 1 1,0-1-1,0 0 0,0 0 1,1 0-1,-1 0 0,0 0 1,0 0-1,0 1 0,1-1 0,-1 0 1,0 0-1,0 0 0,0 0 1,1 0-1,-1 0 0,0 0 1,0 0-1,1 0 0,-1 0 1,0 0-1,0 0 0,0 0 1,1 0-1,-1 0 0,0 0 0,0 0 1,0 0-1,1-1 0,-1 1 1,0 0-1,0 0 0,0 0 1,1 0-1,7-7 160,0-5-91,0 0-1,8-19 1,3-4-117,-1 9 31,42-47-1,-42 53-156,-15 17 103,0-1 0,0 1 0,1 0-1,-1 0 1,8-4 0,-10 6 53,0 1 1,-1-1-1,1 1 1,0-1-1,0 1 1,0 0-1,0 0 1,0-1-1,-1 1 1,1 0-1,0 0 1,0 0-1,0 0 1,0 0-1,0 0 1,0 0-1,0 0 1,0 0-1,-1 0 1,1 1-1,0-1 1,0 0-1,0 1 1,0-1-1,-1 0 1,1 1-1,0-1 0,0 1 1,0-1-1,-1 1 1,1 0-1,0-1 1,-1 1-1,1 0 1,-1-1-1,2 3 1,1 5 4,1 0-1,-1 0 1,0 1-1,-1-1 1,0 1 0,0 0-1,0 17 1,-1-14 0,1-1 0,0 0 0,0 0 0,8 22 0,-9-30 8,1 0 0,0 0 0,-1 0 0,1 0 0,0 0 0,1-1-1,-1 1 1,0-1 0,1 1 0,-1-1 0,1 0 0,0 0 0,0 0 0,0-1 0,0 1 0,0-1 0,0 1 0,0-1-1,0 0 1,1 0 0,3 0 0,1 1 25,-1-2 1,1 1-1,0-1 0,0 0 0,0-1 0,0 0 1,8-2-1,3-1 17,31-13 1,-26 7-3,0-2 0,-1 0 0,0-1 0,27-21-1,-20 9-84,0 0 0,30-35 0,-43 44 143,6-7-198,-29 29-123,0 0 0,1 0 0,-5 8-1,-21 32 284,-31 50-372,51-77 298,2 0 0,0 0 0,-9 31 0,17-44 15,-1 1 0,1-1-1,1 1 1,-1 0 0,1-1-1,1 1 1,-1-1 0,3 13-1,-2-17 15,-1 1 0,1 0 0,0-1-1,0 1 1,0-1 0,1 1-1,-1-1 1,0 0 0,1 0 0,3 4-1,-4-5-2,0 0 0,1 0-1,-1 0 1,0 0-1,1 0 1,-1-1-1,0 1 1,1 0 0,-1-1-1,1 1 1,-1-1-1,1 0 1,0 1 0,-1-1-1,1 0 1,-1 0-1,1 0 1,0 0 0,1-1-1,0 1-2,0-1 0,-1 0 0,1 0 0,0 0 0,-1 0 0,0 0 0,1-1 0,-1 1 0,0-1 0,1 1 0,-1-1 0,0 0 0,0 0 0,1-2 0,3-2 6,1-1 5,-1 0 0,-1 0 0,1 0 1,-1-1-1,0 0 0,4-10 1,-3 7 7,80-168 275,0 1-180,-77 161-130,8-17 69,-1-2 0,23-72-1,-31 79-78,5-36-1,-11 49-14,-1 1-1,0 0 1,-1-1 0,-3-21-1,3 35-25,0-1 0,-1 1 0,1 0 0,-1-1 0,0 1 0,0 0 0,0 0 0,0 0 0,0 0 0,-2-3 0,3 4 35,-1 1 0,1 0 1,-1-1-1,0 1 0,1-1 0,-1 1 0,1 0 1,-1-1-1,0 1 0,1 0 0,-1 0 1,0-1-1,1 1 0,-1 0 0,0 0 1,1 0-1,-1 0 0,0 0 0,1 0 0,-1 0 1,0 0-1,0 0 0,1 0 0,-1 1 1,0-1-1,1 0 0,-1 0 0,1 1 1,-1-1-1,0 0 0,1 1 0,-1-1 0,1 0 1,-1 1-1,1-1 0,-1 1 0,1-1 1,-1 2-1,-6 4-44,1 1 0,0 0 0,0 0 0,1 1 0,-7 12 0,11-17 48,-13 21 68,2 1 0,0 1-1,2 0 1,1 0 0,2 1-1,0 0 1,1 0 0,2 1-1,-1 36 1,4-41-24,2 1 1,0-1-1,2 0 0,0 0 1,2-1-1,0 1 0,1-1 1,2 0-1,0 0 0,1-1 1,18 30-1,-21-43-72,-1 1-1,2-1 1,-1-1 0,1 1 0,0-1 0,11 9-1,-14-13-122,0-1 0,0 1 0,0-1 0,0 1 1,1-1-1,-1 0 0,1-1 0,-1 1 0,1-1 0,0 0 0,0 0 0,-1-1 0,1 1 0,0-1 0,7 0 0,-5-1-945,-1-1 0,1 0 0,12-5-1,-16 6 806,39-15-3061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4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37 2240,'1'-2'298,"0"0"1,0 1-1,0-1 1,0 1-1,0 0 1,0-1-1,0 1 0,1 0 1,-1 0-1,0 0 1,1 0-1,-1 0 1,1 0-1,-1 0 0,1 0 1,0 0-1,-1 1 1,1-1-1,0 1 1,-1-1-1,3 1 0,17-7 2865,-8 0 2272,-21 17-28,4-5-5075,-1 0 1,1 0-1,-1-1 1,1 1-1,-7 3 1,-8 8 56,-116 123 795,-143 158-2523,274-292 835,0-2-159,1 1 0,-1-1 1,1 1-1,1 0 1,-5 7-1,6-5-3334,7-9 395,17-14-1598,9-2 1792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4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3808,'-13'0'9120,"31"7"-3740,-7-1-4345,43 17 1608,72 44 0,-75-35-2275,0 3 0,87 80 0,-29-20-138,-31-27-3559,-76-67 3126,0 1-652,1 1 1,-1-1-1,1 0 0,0-1 0,-1 1 0,5 2 0,4 1-1864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4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33 2496,'15'-17'4820,"-15"17"-4599,0 0-1,0 0 0,1-1 0,-1 1 1,0 0-1,0 0 0,0-1 0,0 1 1,0 0-1,0-1 0,0 1 1,0 0-1,0-1 0,0 1 0,0 0 1,0 0-1,0-1 0,-22-5 3901,13 5-3540,2 0-166,1 0 0,-1 0 1,0 1-1,0 0 0,-9 1 0,-66 1 1537,-31 13-901,-20 6-387,108-15-539,-1 1-1,1 2 1,-26 12-1,39-15-44,0 1-1,1 0 1,0 1-1,0 0 0,1 1 1,0 0-1,1 1 1,0 0-1,0 0 1,1 1-1,-10 16 0,8-9 93,1 1 0,0 0-1,2 1 1,0 0 0,1 0-1,-5 32 1,10-48-150,-12 101 858,12-92-763,1 1 1,0 0-1,1 0 0,1-1 0,5 22 0,-5-27-90,3 10 77,11 29 1,-12-41-79,-1 0 1,0 0-1,1 0 1,0 0-1,1-1 1,-1 1 0,10 8-1,-3-6 25,1 1 1,0-1-1,0-1 0,0 0 0,1-1 1,0-1-1,15 5 0,99 23 178,-120-32-212,26 5-2,2-1 0,-1-2 0,1-1 0,57-4 0,-68-2-34,0 0 0,0-2 0,0 0 0,-1-2 0,0-1 0,27-14-1,-36 16-13,0-2 0,-1 0 0,0 0-1,16-16 1,-25 21 29,8-8-19,1 0 0,-2-1 0,0 0 0,-1-1 1,0 0-1,10-20 0,-6 5-52,-1 0 1,12-42-1,-18 47 42,-2 0-1,0-1 1,2-31 0,-6 46 17,0 1 0,-1 0 1,0 0-1,0-1 0,-1 1 1,-1 0-1,1 0 0,-1 0 1,-1 0-1,0 0 0,0 0 1,-1 1-1,0-1 1,-7-11-1,4 9-60,-1 0 1,0 1-1,-1 0 0,0 0 1,-1 1-1,0 0 0,0 1 1,-1 0-1,0 0 1,-19-9-1,20 12-210,0 1 1,0-1 0,-1 2-1,0 0 1,1 0-1,-1 1 1,-1 0 0,1 1-1,-22 0 1,25 1-416,1 1 0,-1 1 0,1-1 0,-1 1 0,1 0 0,-11 5 0,12-3-368,-1-1 1,0 1-1,1 0 1,0 1-1,0 0 1,0 0-1,-5 6 1,-9 13-2201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5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5408,'-4'4'15960,"7"0"-17425,0-2 1657,0-1-1,0 1 0,0-1 0,0 0 0,0 0 0,0 0 0,1-1 1,-1 1-1,0-1 0,0 0 0,1 1 0,-1-2 0,4 1 0,-1 0-115,33-2 132,1-2-1,-1-2 0,50-14 1,29-4-254,-66 14 102,-30 5-80,1 1 0,34-1 0,-24 9 152,-31-4 43,-8 4-118,-14 17-107,-2-1 0,0 0 0,-33 21 0,9-7 20,-19 14-94,29-23 218,1 1 1,-49 50 0,74-65-53,2 1 0,-1-1 0,2 2 0,-1-1 0,2 1 0,-7 16 0,12-26 32,0 0 0,0 0-1,0 0 1,1 0 0,-1 0-1,1 0 1,0 1 0,0-1-1,0 0 1,0 0 0,1 0-1,0 4 1,0-6-27,-1 1 0,1-1-1,-1 1 1,1-1 0,0 0-1,0 1 1,-1-1 0,1 0-1,0 0 1,0 0 0,0 0-1,0 1 1,1-1 0,-1-1 0,0 1-1,0 0 1,1 0 0,-1 0-1,0-1 1,1 1 0,-1 0-1,0-1 1,1 0 0,-1 1-1,1-1 1,1 1 0,14-1 147,1 0 0,-1-1 0,0-1 0,29-6 0,12-2-153,21 4-159,33-4-1227,-40-4-3100,-42 3-922,-20 4 486,0 2 2272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0:5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7136,'-20'-9'3232,"17"14"128,11-5-2112,-2 0 1343,8 9-1503,9-9 320,11 0-832,19 0-256,9 0-192,25-5-128,-6 5 32,1-4-1248,-6 4 672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0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469 849 2080,'0'3'15482,"-132"1"-10839,110-2-4508,1 1 0,-1 1 0,1 1 0,-30 11-1,42-12-61,-19 6 214,-50 29 1,71-35-210,0 0 1,0 1-1,1 0 0,-1 0 0,1 1 0,1-1 0,-1 1 1,1 1-1,0-1 0,0 1 0,1 0 0,-5 9 0,8-13-55,0-1-1,0 1 1,0-1-1,1 1 1,-1 0-1,1-1 1,0 1-1,0 0 0,0-1 1,0 1-1,0 0 1,0-1-1,1 1 1,-1-1-1,1 1 1,0-1-1,0 1 1,0-1-1,0 1 1,0-1-1,0 0 0,1 1 1,-1-1-1,1 0 1,0 0-1,-1 0 1,1 0-1,3 2 1,4 3 81,0-1-1,0 1 1,0-2 0,1 1 0,16 6 0,-5-3 55,0-1 1,1-1-1,0-1 0,44 7 1,-55-12-113,0-1 0,0 0 1,0 0-1,0-1 1,0 0-1,0-1 1,0 0-1,-1-1 0,1 0 1,-1-1-1,0 0 1,15-8-1,-16 7 4,-1-1 1,0 0-1,0 0 0,-1-1 0,1 0 1,-1 0-1,9-14 0,-7 8-50,-1 0-1,0-1 1,-1 0 0,7-20 0,-1-8-40,-2 0 1,10-74 0,-20 113 41,32-311-1,-41 55 201,-11 57-65,15 185-262,4 17 123,0 0 0,-1 0-1,1 0 1,0 0-1,0 0 1,0 0-1,0-1 1,0 1-1,0 0 1,0 0-1,0 0 1,-1 0-1,1 0 1,0 0-1,0 0 1,0 0-1,0 0 1,0 0-1,0 0 1,-1 0 0,1 0-1,0 0 1,0 0-1,0 0 1,0 0-1,0 0 1,-1 0-1,1 0 1,0 0-1,0 0 1,0 0-1,0 0 1,0 0-1,0 0 1,-1 0-1,1 0 1,0 0-1,0 0 1,0 1-1,-8 9-22,0 11 71,1 0 1,1 1 0,1-1 0,-3 26 0,1-6 16,-11 70 246,5 2-1,4 0 0,10 149 1,8-121-5,-5-113-194,0-1-1,2 1 0,10 27 0,-13-47-131,10 26-73,-12-32 25,0 1 1,0-1-1,0 0 1,0 0-1,1 0 1,-1 0-1,1 0 1,-1 0-1,1-1 1,2 3-1,-3-4-186,0 1-1,0-1 1,0 1-1,0-1 1,1 1-1,-1-1 1,0 0-1,0 0 1,0 1-1,0-1 1,1 0 0,-1 0-1,0 0 1,0 0-1,0-1 1,1 1-1,-1 0 1,1-1-1,21-10-4060,-16 7 2414,12-5-433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0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48 6976,'-20'-13'10893,"20"13"-10683,2-2 371,0 0-1,1 0 0,-1 0 0,1 1 0,-1-1 0,1 1 0,0-1 1,5-1-1,27-8 481,-28 9-795,0 1-1,1 0 1,-1 0-1,1 0 1,0 1 0,10 1-1,-15-1-179,0 1 0,-1-1 1,1 1-1,0 0 0,-1 0 0,1 0 0,-1 0 0,1 0 1,-1 0-1,0 1 0,1-1 0,-1 1 0,0 0 0,0 0 0,0-1 1,0 1-1,-1 0 0,1 1 0,0-1 0,-1 0 0,2 3 0,1 5 134,0 0 0,0 0-1,-1 0 1,0 1 0,2 16-1,0 55 370,-2-18-410,-2-21-166,-1-32-7,1 0 0,-1 0 0,2 0 0,3 18-1,-2-20-198,0 0 0,0 0 0,1 0 0,0-1 0,8 12 0,-11-18-216,1 1 0,0-1 0,0 0 0,0 0 0,0 0 0,1 0 0,-1 0 0,0-1 0,5 3 0,-5-3-177,0 0 1,0-1-1,0 1 1,0-1 0,1 1-1,-1-1 1,0 0-1,1 1 1,-1-1-1,0-1 1,0 1-1,1 0 1,3-1-1,16-7-3792,2 0 1493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0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1 6304,'-2'0'313,"0"0"0,0-1 1,0 1-1,0 0 0,0 0 0,0 1 1,0-1-1,0 0 0,0 1 0,0-1 1,0 1-1,1-1 0,-1 1 0,0 0 1,0 0-1,1 0 0,-1 0 0,-2 2 1,-79 66 6368,-121 78-853,-30-3-3098,125-87-2372,-111 61-2099,183-92 806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0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4992,'5'13'20213,"-2"-14"-20103,-1-1 0,1 1 0,0 0 0,-1 0 0,1 0 0,0 0 0,0 0 0,0 0-1,4 0 1,4-1 44,133-29 461,-57 15-419,194-37 347,-190 34-932,-86 18-159,3-1-2410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0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5408,'-13'-1'1159,"1"-1"6332,27-4-2670,73-7 1099,-43 7-5106,1 2 0,-1 2-1,54 4 1,-10 0-645,8 5-288,-47-2-1487,-2-3-3901,-24-2 2307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0:4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41 3552,'6'-7'4385,"2"-4"4427,-13 13-6847,3-1-1837,-1 1 0,0 0 0,1 0 0,0 0 0,-1 0 0,1 0 0,0 1 0,0-1 0,0 1 0,0-1 0,-2 5 0,-1 3 75,1 0 0,-5 13-1,0 6 204,1-1 0,-6 42 1,12-58-280,1 0 0,0 0 0,1 0 0,0 0 0,1 0 0,0 0 0,1 0 1,6 21-1,-6-28-20,0-1 0,0 1 0,0-1 0,1 1 0,-1-1 0,1 0 0,0 0 0,0-1 0,6 6 0,-8-7-44,1-1-1,0 0 1,-1 0-1,1 0 1,0 0-1,0 0 1,0 0-1,0 0 1,0 0-1,0-1 1,0 1-1,0-1 1,0 1-1,0-1 1,0 0-1,0 0 1,0 0-1,1 0 1,-1 0-1,0 0 1,0-1-1,0 1 1,3-2-1,-1 0 11,0 0-1,-1 0 0,1 0 1,0 0-1,-1-1 0,0 1 1,0-1-1,0 0 0,0 0 1,3-4-1,23-36 295,-21 29-255,53-100 198,-51 94-289,17-39 57,19-37 553,-32 62-738,-18 55-650,-12 106 737,-49 272 482,38-304-168,-58 142-1,80-224-244,0 0-1,0 0 1,-2-1 0,0 0-1,0 0 1,-1 0-1,0-1 1,-11 11-1,17-20-32,0 0-1,0 0 1,0-1 0,0 1-1,0-1 1,0 1-1,-1-1 1,1 1-1,-1-1 1,1 0-1,-1 0 1,1-1-1,-1 1 1,0 0-1,1-1 1,-1 0-1,0 1 1,0-1-1,1 0 1,-1 0-1,0-1 1,1 1-1,-1-1 1,0 1-1,1-1 1,-1 0-1,1 0 1,-1 0-1,1 0 1,-1 0-1,1-1 1,-3-1-1,-7-7 4,1-1-1,0-1 0,1 0 1,0 0-1,0-1 0,-8-17 0,11 19-9,2 0 0,-1 0-1,2-1 1,-1 1 0,2-1-1,-1 0 1,-1-15 0,5 23-8,-1-1 1,1 1 0,0 0-1,0 0 1,0 0 0,0 0-1,1 0 1,0 0 0,0 0-1,0 0 1,0 0-1,0 0 1,1 1 0,0-1-1,0 0 1,0 1 0,0-1-1,0 1 1,1 0 0,0 0-1,-1 0 1,1 0 0,0 0-1,0 1 1,1-1-1,-1 1 1,1 0 0,5-3-1,6-2-5,0 2 0,0-1-1,0 2 1,0 0-1,32-3 1,-15 2 14,1 2-1,0 2 1,0 0 0,64 9-1,22 14-201,-118-22-78,0 0 0,-1 0 0,1 0 0,0 0 0,0 0 0,-1 0-1,1 0 1,0 0 0,-1 0 0,1 0 0,0-1 0,-1 1 0,1 0 0,0 0 0,-1-1 0,1 1 0,-1 0 0,1-1-1,0 1 1,-1-1 0,1 1 0,-1 0 0,1-1 0,-1 0 0,0 1 0,1-1 0,-1 1 0,1-1 0,-1 1-1,0-1 1,1 0 0,-1 1 0,0-1 0,0 0 0,0 1 0,1-1 0,-1-1 0,2-3-1253,3-5-1234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0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10 241 4384,'-9'-9'12448,"9"8"-11969,0 0-145,0 0-1,0 0 1,0 0 0,1-1 0,-1 1-1,0 0 1,1 0 0,-1 0 0,1 0-1,-1 0 1,2-1 0,3-5-285,0 1-1,12-10 1,-14 13 739,16-12-558,0 1 1,1 1-1,0 1 1,31-13-1,177-74 773,-224 98-967,1-1 1,-1 1-1,0 0 1,1 0-1,-1 1 1,1-1-1,-1 1 1,1 0 0,-1 0-1,1 1 1,-1-1-1,1 1 1,-1 0-1,7 2 1,-9-2-3,1 0 0,0 0 0,0 1 0,0-1 1,-1 1-1,1 0 0,-1 0 0,1 0 0,-1 0 0,0 0 0,0 0 0,0 1 1,0-1-1,0 1 0,-1-1 0,1 1 0,-1 0 0,1 0 0,-1 0 1,0-1-1,0 1 0,1 5 0,0 15 0,0-1 0,-1 1-1,-4 38 1,2-52-4,-5 50 128,-3-1-1,-3 0 0,-23 71 1,26-101-126,-1-1 0,-2-1 0,0 0 0,-21 32 0,8-22 61,-1-1-1,-33 34 0,40-51 73,-32 26 0,29-26 459,22-18-609,0 0-1,0 0 0,1 1 1,-1-1-1,0 0 0,0 0 1,0 0-1,0 0 0,0 0 1,0 0-1,0 0 0,0 0 1,0 0-1,0 0 0,1 0 1,-1 1-1,0-1 0,0 0 1,0 0-1,0 0 0,0 0 1,0 0-1,1 0 0,-1 0 1,0 0-1,0 0 0,0 0 1,0 0-1,0 0 0,0 0 1,0 0-1,1 0 0,-1 0 1,0 0-1,0 0 0,0-1 1,0 1-1,0 0 0,0 0 1,0 0-1,1 0 0,-1 0 0,0 0 1,0 0-1,0 0 0,0 0 1,0 0-1,0-1 0,0 1 1,0 0-1,21-7 209,0 0-1,0 2 0,1 0 1,27-1-1,-30 3-81,12 0-108,0 1 0,1 1-1,-1 2 1,55 8-1,3 8-3821,-39 0-4872,-21-8 4736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17 2496,'-3'-17'4704,"-5"32"2683,0 0-7206,-56 91 3256,15-26-1532,-43 94 0,20 14-658,62-156-932,1 1 0,2 0 0,-5 64 0,12-81-229,0-1 1,2 1-1,0-1 0,0 0 1,1 0-1,1 0 0,1 0 1,0 0-1,14 27 0,-5-17-598,1-1 1,1-1-1,0 0 0,33 32 0,-47-53 141,0 0 1,0 0-1,0 0 0,1 0 1,-1 0-1,1-1 0,-1 1 1,1-1-1,-1 1 0,1-1 1,0 0-1,0 0 0,0 0 1,0-1-1,0 1 0,0-1 1,0 1-1,0-1 1,5 0-1,12-10-3906,2 2 1429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1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144 100 6400,'0'-1'224,"-1"1"0,0-1 1,0 1-1,0 0 0,0-1 1,1 1-1,-1 0 0,0 0 0,0 0 1,0 0-1,0-1 0,0 1 0,0 0 1,0 1-1,0-1 0,0 0 1,1 0-1,-1 0 0,0 0 0,0 1 1,0-1-1,0 0 0,0 1 1,1-1-1,-1 1 0,0-1 0,0 1 1,1-1-1,-1 1 0,-1 1 1,-1 2 213,0 0 1,1 0-1,-1 0 1,1 1-1,-2 4 1,-1 2 248,-53 125 3947,49-110-3983,1 1 0,1 0 0,-4 38 0,10-58-528,1 0 0,0 1 1,0-1-1,0 0 0,1 0 1,0 0-1,3 11 0,-3-14-88,1-1-1,-1 1 1,1-1-1,0 0 1,0 0-1,0 0 1,0 0-1,0 0 1,1 0-1,-1-1 1,1 1-1,0-1 1,0 1-1,0-1 1,0 0-1,6 3 1,5 1 8,1-1-1,-1 0 1,1-1 0,0-1-1,1 0 1,-1-1 0,1 0-1,-1-2 1,1 0 0,-1 0-1,1-1 1,-1-1 0,23-6-1,-29 5-58,-1 1 0,0-1 0,0-1 0,0 0 0,0 0 0,0 0-1,-1-1 1,1 0 0,-1-1 0,-1 0 0,9-8 0,-8 6-19,-1 0 1,0-1-1,0 0 1,-1 0-1,0-1 1,-1 1-1,0-1 1,0 0-1,2-14 1,-1 1 21,-1 0 0,-1 0 1,-1 0-1,-1 0 1,-3-43-1,0 54-7,1-1-1,-2 1 1,1 0-1,-2-1 1,1 1 0,-2 1-1,0-1 1,0 1-1,-1 0 1,0 0-1,-1 0 1,-13-15-1,16 22-28,-1-1-1,-1 0 1,1 1 0,-1 0-1,0 1 1,1-1-1,-2 1 1,1 0 0,0 0-1,-1 1 1,1 0-1,-1 0 1,1 1-1,-8-2 1,4 2-293,0 1 0,1 0 0,-1 0 0,0 1 0,1 0 0,-1 1 1,1 0-1,-19 6 0,24-6-116,0 0-1,0 0 1,0 0 0,0 0 0,0 1 0,1-1 0,-1 1-1,1 0 1,-1 0 0,-5 7 0,7-7 3,0 1 0,0-1 1,1 1-1,-3 6 0,4-10 436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1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6656,'-6'-9'10149,"6"21"-3547,-1-2-5023,-1 0-1018,1 0-1,0 0 1,0 0 0,2 12 0,-1-5-363,0-17-358,15-15-154,-12 12 256,6-3 507,-8 18 397,-8 5-633,5-6-1204,-2-7-2141,14-27-15853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1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47 2560,'0'-9'8847,"-1"1"-3892,1 8-4815,0 0 0,0-1 0,0 1 0,-1 0 0,1-1 0,0 1 0,0 0 0,0-1 0,0 1 0,-1 0 0,1-1 0,0 1 0,0 0 0,0 0 0,-1-1 0,1 1 0,0 0 0,-1 0 0,1-1 0,0 1 0,-1 0 0,1 0 0,0 0 0,-1 0 0,1-1 0,0 1 0,-1 0 0,1 0 0,0 0 0,-1 0 0,0 0 0,2-9 2388,52-1-1936,-42 8-520,-1 1 0,1 0 0,0 1 0,0 0 0,-1 1 0,1 0 0,0 1 0,-1 0 0,14 5 0,-22-7-29,-1 1 1,1 0-1,0-1 1,-1 1-1,1 0 1,-1 0-1,1 0 1,-1 0-1,1 1 1,-1-1-1,0 0 1,1 1-1,-1-1 1,0 0-1,0 1 1,0-1-1,0 1 1,0 2-1,0-1 34,0 0 0,0-1 0,-1 1 0,0 0 0,1 0 0,-1 0-1,0 0 1,-1 0 0,1 0 0,-1 4 0,-3 6 76,0-1 0,0 0 0,-1 0 0,-9 15 0,-40 65-207,20-36 151,33-53-116,-1-1 0,1 1 0,-1 0 0,1 0 0,0 0 0,0 0 0,1 0 0,-1 0 0,0 0 0,1 1 0,0-1 0,0 0 0,0 0 0,0 0 0,0 0 0,1 1 0,0 3 0,1-2-23,1 1-1,0 0 0,-1 0 1,2-1-1,-1 1 0,1-1 1,8 9-1,88 109 475,-97-119-293,0 0-1,0 0 1,0 0 0,-1 0-1,0 0 1,0 0-1,0 1 1,0-1 0,0 1-1,1 7 1,-3-10-93,0 1-1,0-1 1,0 0-1,0 0 1,0 1-1,0-1 1,-1 0 0,1 1-1,-1-1 1,0 0-1,0 0 1,1 0-1,-1 1 1,0-1 0,-1 0-1,1 0 1,0 0-1,-1-1 1,1 1-1,-1 0 1,1-1 0,-1 1-1,-4 2 1,-6 4-325,-1 0 0,-17 7-1,25-13-169,0 0-1,0-1 0,-1 1 0,1-1 0,-1 0 0,1-1 0,-1 1 0,1-1 0,-1 0 0,-6-2 0,-1 1-1816,0-2-1,-24-8 0,14 0-3263,7-1 1797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1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 6144,'-2'-1'165,"-3"1"396,1 0 0,-1-1 0,1 0 0,-1 0 0,-2-9 8072,8 10-8388,19-9 2075,26-5-1235,-33 11-750,1 1 0,-1 0 0,1 1 0,0 1 1,-1 0-1,1 1 0,26 4 0,-34-3-231,0-1 0,0 1 0,-1 0 0,1 1 0,-1-1 0,1 1-1,-1 0 1,0 0 0,5 5 0,-7-5-46,0 0 0,0 0-1,-1 0 1,1 0 0,-1 1 0,0-1-1,0 1 1,0-1 0,0 1 0,0 0-1,-1 0 1,0-1 0,0 1-1,1 7 1,-1-2-4,-1 0-1,0 0 0,-1 0 1,0 0-1,0 0 1,-1-1-1,0 1 1,-5 11-1,-30 68 453,36-87-495,-23 45 151,-45 66 1,68-111-186,0 0 0,1 1 0,-1-1-1,0 0 1,1 0 0,-1 1 0,1-1 0,-1 0 0,1 1 0,0-1 0,-1 1 0,1 1 0,0-2 9,0 0 1,0-1 0,0 1 0,1 0 0,-1 0-1,0-1 1,0 1 0,1 0 0,-1-1 0,0 1 0,1 0-1,-1-1 1,1 1 0,-1-1 0,1 1 0,-1-1 0,2 2-1,1 0-19,1 0 0,-1 0 0,1 0 0,0-1 0,0 1 0,8 1 0,-4-1 34,25 8 195,44 21 1,-65-25-4,0 0 0,0 1 0,0 0 0,-1 1 0,0 0 0,14 16 0,-23-23-148,-1 0 0,0 0 1,1 1-1,-1-1 0,0 1 1,0-1-1,0 1 0,0-1 0,-1 1 1,1-1-1,0 1 0,0 0 1,-1-1-1,1 1 0,-1 0 0,0 0 1,0-1-1,1 1 0,-1 0 1,0 0-1,0 0 0,-1-1 0,1 1 1,0 0-1,-1 0 0,1-1 1,-1 1-1,0 2 0,-2 0 59,1-1 0,-1 1 0,0-1 1,0 0-1,0 0 0,0 0 0,0 0 0,-1-1 0,1 1 0,-7 2 0,-9 5-1090,0-1-1,0-1 0,0-1 1,-1 0-1,0-2 1,0 0-1,-1-2 0,1 0 1,-26 0-1,42-3-107,0 0-1,0-1 1,0 1-1,0-1 1,-4-1-1,6 2 398,-4-1-2193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1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26 114 6720,'-4'-2'651,"-12"-6"1452,16 8-1958,-1 0 0,1 0 0,0 0 0,-1-1 1,1 1-1,0 0 0,0 0 0,-1 0 0,1-1 0,0 1 0,0 0 1,-1 0-1,1-1 0,0 1 0,0 0 0,0-1 0,0 1 0,-1 0 1,1-1-1,0 1 0,0 0 0,0-1 0,0 1 0,0 0 0,0-1 1,0 1-1,0 0 0,0-1 0,0 1 0,0 0 0,0-1 0,0 1 1,0 0-1,0-1 0,0 1 0,1 0 0,-1 0 0,0-1 0,0 1 1,7-10 2201,-6 7-2035,1 0 0,0 0 0,0 1 0,0-1-1,0 1 1,0-1 0,4-2 0,5-2 212,0 0-1,0 1 0,0 0 1,1 1-1,0 0 1,0 1-1,1 0 1,19-3-1,-7 4-39,0 0-1,1 2 1,34 2-1,-54-1-393,-1 0 1,0 1-1,1-1 0,-1 1 0,0 1 1,0-1-1,7 3 0,-10-3-64,0 1-1,-1-1 1,1 0-1,0 1 1,0-1 0,-1 1-1,1-1 1,-1 1 0,1 0-1,-1-1 1,0 1-1,0 0 1,0 0 0,0 0-1,0 0 1,0 0-1,0 0 1,-1 1 0,1-1-1,-1 0 1,1 3-1,0 7 60,0 1-1,-1 0 0,-1-1 1,0 1-1,-4 23 0,-2-9 79,-17 45 0,14-49-60,-1-1 0,0 0 0,-2-1 0,-17 21-1,-67 74 56,69-91-63,23-21-58,1 0 0,-1 1 0,0-1-1,1 1 1,0 0 0,-4 6-1,8-10-24,-1-1 0,1 1 0,0-1-1,-1 1 1,1-1 0,0 1-1,0 0 1,0-1 0,-1 1-1,1 0 1,0-1 0,0 1 0,0-1-1,0 1 1,0 1 0,0-2 3,1 0 0,-1 1 0,0-1 1,0 0-1,0 1 0,0-1 1,1 0-1,-1 0 0,0 0 0,0 1 1,0-1-1,1 0 0,-1 0 0,0 0 1,1 1-1,-1-1 0,0 0 1,0 0-1,1 0 0,-1 0 0,0 0 1,1 0-1,23-1 599,-16 0-599,30-1 109,-14 0-150,0 0 1,-1-1-1,33-9 1,-22 1-1404,40-19 1,-60 23-777,0 0 0,22-17 0,-15 10-318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1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6400,'2'-1'2789,"4"4"-2019,6 9 1335,0 8 70,1-1 1,27 30-1,-21-26-1006,48 51 1618,-40-45-1673,0 1 0,24 39-1,-36-45-769,-2 0 0,-1 1 1,-1 0-1,-1 1 0,-2 0 0,0 1 0,-2 0 0,-1 0 0,4 54 0,-8-56-219,-2 0 1,0 0-1,-1-1 0,-2 1 0,-1-1 1,0 0-1,-2 0 0,-1 0 0,0-1 1,-2 0-1,-15 26 0,-89 121-971,21-34-8014,72-101 5718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14 667 2080,'-14'13'8869,"22"-26"-4780,-6 9-3501,41-55 1684,-9 3-1122,18-31 315,101-129 0,15 25 530,-166 188-1956,27-26 486,-27 26-420,1 1 0,0 0-1,0-1 1,0 1 0,0 0 0,1 0-1,5-2 1,-9 4-84,1 0 0,-1 0 0,0-1 0,1 1 0,-1 0 0,0 0 0,1 0 1,-1 0-1,0 0 0,1 0 0,-1 0 0,0 0 0,1 0 0,-1 0 0,1 0 0,-1 0 0,0 0 0,1 0 0,-1 0 0,0 0 0,1 0 0,-1 0 0,0 1 0,1-1 0,-1 0 0,0 0 0,1 0 0,-1 1 0,0-1 0,0 0 0,1 0 0,-1 1 0,0-1 0,0 0 1,0 0-1,1 1 0,-1-1 0,0 0 0,0 1 0,0-1 0,0 0 0,1 1 0,-1-1 0,0 1 0,-3 18 336,2-12-285,-41 162 342,10-51-342,27-97-87,0-2-102,1 1-1,0 0 0,-1 28 0,7-40-71,2-9 111,8-18 25,4-9-10,1 0-1,2 1 1,0 1-1,2 1 1,1 0-1,0 2 1,2 1-1,1 0 1,44-28 0,-15 16 34,50-32 591,-71 47 249,-33 23 27,-5 10-371,-10 15-23,9-19-359,1 0-1,0 1 1,0-1 0,1 1 0,0 0 0,1 1-1,-3 19 1,5-24-108,0 0-1,1 0 1,-1 0-1,2 0 0,-1 0 1,1 0-1,0 0 1,0-1-1,1 1 1,0 0-1,0 0 1,1-1-1,0 1 1,4 6-1,-2-5-255,0-2-1,0 1 1,0 0 0,1-1-1,0 0 1,1-1-1,6 6 1,-10-9-365,1 0-1,-1 0 1,1 0 0,0 0-1,0-1 1,-1 1 0,1-1-1,0 0 1,0 0 0,0-1-1,0 1 1,0-1 0,0 0-1,0 0 1,1 0 0,5-2-1,11-5-6635,2 0 2342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160 764 4896,'-40'18'1584,"37"-17"-1494,0 0 1,0 0 0,0 1-1,0-1 1,0 1 0,0 0-1,0 0 1,1 0 0,-3 3-1,-3 2 220,-3 0 629,1 1 0,1 0 1,0 1-1,0 0 0,0 0 1,1 1-1,-7 11 0,35-56 2554,27-23-2165,16-21 214,-47 54-1067,-2 0 1,22-50 0,15-63 493,-23 59-453,37-80 618,-53 135-805,2 0 0,0 0-1,2 1 1,20-23 0,-29 39-233,0 0-1,1 0 1,0 1 0,0 0-1,0 1 1,0 0-1,1 0 1,0 1 0,0 0-1,0 0 1,1 1-1,-1 0 1,1 1 0,0 0-1,10-1 1,-9 2-36,1 1 1,0 0-1,-1 0 0,1 1 1,-1 1-1,1 0 0,-1 0 1,0 1-1,0 1 1,0 0-1,0 0 0,14 9 1,-21-11 14,0 0 0,-1 1-1,1-1 1,0 1 0,-1 0 0,0 0 0,1 1 0,-1-1 0,0 1 0,-1-1 0,1 1-1,-1 0 1,1 0 0,-1 0 0,-1 0 0,3 5 0,-3-4-10,-1-1 0,1 1 0,-1-1 0,0 1 0,0-1 0,0 1 1,-1 0-1,0-1 0,1 1 0,-2-1 0,1 0 0,0 1 0,-1-1 0,0 0 0,-4 8 0,1-4-31,-1 0-1,0 0 0,0 0 0,-1-1 0,1 0 1,-2 0-1,1 0 0,-1-1 0,0-1 0,0 1 0,0-1 1,-1 0-1,0-1 0,-17 6 0,13-6-663,-1 0-1,1-1 1,-1-1-1,1 0 0,-1-1 1,0-1-1,0 0 1,0 0-1,-25-5 1,2-5-3322,10 3-562,-1 3-3420,13 7 3817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0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52 9312,'9'-52'7967,"-9"61"-6623,-4 13 1024,4 8-1408,-10 16 448,1 2-832,-11 3 64,6-1-384,-11-3-160,11-4-64,-5-1-128,5-3 64,-1 4-3488,7-1 1920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3552,'-5'0'8480,"5"9"-5519,-1 29-920,-7 32 538,-8 84 51,14-120-2370,2-1 0,7 55 0,-3-59-60,11 60 260,-12-78-322,0-1-1,0 0 0,1 0 1,0 0-1,1-1 0,9 14 1,-14-22-101,1 1 1,0-1 0,0 1-1,1-1 1,-1 1-1,0-1 1,0 0 0,1 1-1,-1-1 1,1 0 0,-1 0-1,1 0 1,-1 0-1,1-1 1,0 1 0,0 0-1,-1-1 1,1 1 0,0-1-1,0 1 1,-1-1 0,1 0-1,0 0 1,0 0-1,0 0 1,0 0 0,0 0-1,-1 0 1,1-1 0,0 1-1,0-1 1,-1 1 0,1-1-1,2-1 1,2-1 60,0-1-1,-1 0 1,0-1 0,1 1 0,6-10-1,24-31 203,-18 22-199,24-29 9,126-163 558,-155 195-699,0-1 0,-2 0 0,-1 0 0,11-32 0,-19 47-213,0 1 0,-1-1 0,0 0 0,0 0-1,-1 0 1,0 1 0,0-1 0,0 0-1,-1 0 1,1 0 0,-1 0 0,-4-10-1,3 10-1271,0 0-1,-1 1 0,0-1 1,0 1-1,0-1 1,-7-8-1,8 9-1128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2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5728,'0'0'135,"-1"0"0,0 0 1,1 0-1,-1 0 0,0 0 1,1 0-1,-1-1 0,0 1 1,1 0-1,-1 0 0,1-1 1,-1 1-1,1 0 0,-1-1 1,0 1-1,1 0 0,-1-1 1,1 1-1,0-1 0,-1 1 1,0-2-1,1 2 49,1-1 0,-1 1 1,0 0-1,0-1 0,1 1 1,-1-1-1,0 1 0,1 0 0,-1-1 1,1 1-1,-1 0 0,0-1 1,1 1-1,-1 0 0,1 0 0,-1 0 1,1-1-1,-1 1 0,1 0 1,0 0-1,33-8 4254,-1 3-3046,0 2 0,-1 1 0,1 1 0,41 5 0,-70-4-1229,0 1 1,0 0 0,0 0 0,0 0 0,0 0 0,0 1-1,0-1 1,0 1 0,5 3 0,-8-3-98,0-1 0,0 0 0,0 0 0,0 0 0,0 0 0,0 1 0,0-1 0,0 0 0,0 1 0,0-1 0,-1 1 0,1-1 0,-1 1 0,1 0 0,-1-1 0,1 1 0,-1-1 0,0 1 0,0 0 0,0-1 0,0 1 0,0-1 0,0 1 0,0 0 0,-1 2 0,-2 6 76,0-1 0,-1 0 0,1 0 1,-2 0-1,1 0 0,-9 11 0,-39 47 153,45-58-284,-32 34 50,23-25-74,-1 1 0,-12 20 0,28-37 5,-1-1 1,1 1-1,0 0 1,0-1-1,1 1 1,-1 0-1,0 0 1,0 0-1,1 0 1,-1 0-1,1-1 1,0 1-1,0 0 1,0 0-1,-1 0 1,2 0-1,-1 0 0,0 0 1,0 0-1,1 0 1,-1 0-1,1 0 1,-1 0-1,1 0 1,0-1-1,0 1 1,0 0-1,0 0 1,0-1-1,0 1 1,0-1-1,1 1 1,-1-1-1,3 3 1,4 2 52,1 0 0,0-1 0,0 0 1,0-1-1,14 6 0,-17-7 5,35 12 166,-19-7 303,40 20 0,-47-17-140,-15-10-367,1-1 1,-1 0 0,0 1 0,0-1 0,1 1-1,-1-1 1,0 0 0,0 1 0,0-1-1,1 1 1,-1-1 0,0 1 0,0-1-1,0 0 1,0 1 0,0-1 0,0 1 0,0-1-1,0 1 1,0-1 0,0 1 0,0-1-1,0 0 1,0 1 0,0-1 0,-1 1 0,1-1-1,0 1 1,0-1 0,0 0 0,-1 1-1,1-1 1,0 0 0,0 1 0,-1-1-1,1 0 1,0 1 0,-1-1 0,1 0 0,-1 1-1,1-1 1,0 0 0,-1 0 0,1 0-1,-1 1 1,1-1 0,-1 0 0,-13 7-108,0-1 1,-1-1-1,1-1 1,-16 4-1,-65 8-3382,86-15 2894,-9 2-1597,0-2 1,-27 0-1,10-2-615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3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5472,'3'1'7850,"14"0"-5389,-10 0-2182,0-1 0,0 0 0,0-1 0,7-1 0,11-6 382,36-16 1,-39 14-376,0 1 0,30-7 0,-49 15-238,-1 1-1,1-1 1,0 1-1,0 0 0,-1 0 1,1 0-1,0 0 0,0 0 1,-1 1-1,1-1 1,0 1-1,-1 0 0,1-1 1,0 1-1,-1 1 0,1-1 1,-1 0-1,0 1 1,1-1-1,-1 1 0,0-1 1,0 1-1,0 0 0,0 0 1,0 0-1,-1 0 1,1 1-1,0-1 0,-1 0 1,2 4-1,2 5 89,0 0-1,-1 0 1,-1 1 0,0 0-1,3 20 1,18 207 716,-7-54-269,39 131 169,-45-279-299,17 41 0,-28-78-433,0 0 0,0 1 1,0-1-1,0 0 0,1 0 0,-1 0 0,0 0 0,0 0 0,0 0 0,0 0 0,0 0 0,0 0 1,0 0-1,0 0 0,0 0 0,1 1 0,-1-1 0,0 0 0,0 0 0,0 0 0,0 0 0,0 0 1,0 0-1,0 0 0,0 0 0,1 0 0,-1 0 0,0 0 0,0 0 0,0 0 0,0 0 0,0 0 1,0 0-1,0 0 0,1 0 0,-1-1 0,0 1 0,0 0 0,0 0 0,0 0 0,0 0 0,0 0 1,0 0-1,0 0 0,7-6 206,6-10-130,-4-1-47,-1 0 1,0-1 0,-1 0-1,-1 0 1,7-34-1,-6 27-15,15-58-65,70-294-2,-31 90-47,26-102 26,-25 129-303,-47 199 339,10-35-44,-20 82 55,0-1-1,1 2 1,0-1-1,14-19 1,-8 16-23,33-46-212,-44 62 245,3-4-26,0 0 1,1 0-1,-1 0 1,1 1-1,1-1 0,9-6 1,14-2-357,-25 11 352,1 0 0,-1 1 0,0-1 0,0 1 0,1 0 0,-1 1 0,0-1 1,1 1-1,6 0 0,11-2-210,43-3-25,123 5 1,-36 5 389,314 1 53,-282-7-15,-71 0-372,132 3 156,-132-1 188,18 1-234,-7-4 121,-15-1 180,205 5-83,-166-3 38,64-12 99,-64 2-214,150-2 307,-264 13-277,36 3-1,2 1 39,-19 1 575,-52-5-633,-1 0 0,0 0 0,1 0 1,-1 0-1,1 0 0,-1 0 0,0 1 0,1-1 1,-1 0-1,1 0 0,-1 0 0,0 1 1,1-1-1,-1 0 0,0 0 0,1 1 1,-1-1-1,0 0 0,1 1 0,-1-1 1,0 0-1,0 1 0,1-1 0,-1 0 1,0 1-1,0-1 0,0 0 0,1 2 1,0 15 435,-7 18-174,-14 24-194,18-50-185,-1 0 0,1 1 1,1-1-1,0 1 0,0-1 1,2 19-1,0-3-1309,-1-14-1546,14-25-8453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3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 4064,'-8'3'11932,"0"4"-8725,-6 12-2880,-27 45 1059,25-42-1014,1 0 0,1 2 1,-17 40-1,14-17-128,2 0 0,-14 75 0,25-97-128,2 0 0,0 0 1,2 0-1,0-1 0,2 1 1,9 49-1,20 38 648,11 59-226,-41-167-535,32 210 638,-19 5-37,-29 97 505,9-245-899,3-31 36,-1 0 1,-12 46-1,9-61-119,-1-1-1,-1 0 0,-15 30 1,16-40-68,0-1 0,-1 0-1,0-1 1,0 0 0,-2 0 0,-22 20-1,-92 63 271,1 0-210,90-67-871,-46 52 0,30-29-6421,46-45 3346,12-12-1156,10-7 1250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3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343 600 2400,'7'-6'1167,"-7"5"-1123,0 1-1,1 0 1,-1-1-1,0 1 0,0 0 1,0 0-1,1-1 1,10 1 9529,-72 32-3039,-26 21-4647,23-15-1369,38-23-394,1 0 0,-33 28 0,54-40-127,0 0-1,0 1 1,1 0-1,0-1 1,0 1-1,0 0 1,0 1-1,1-1 1,-1 0-1,1 1 1,0 0-1,-1 5 1,2-7-5,0 1 0,1-1-1,0 0 1,0 0 0,0 1 0,0-1 0,0 0 0,1 0 0,0 1 0,-1-1-1,1 0 1,0 0 0,0 0 0,1 0 0,-1 0 0,1 0 0,-1 0 0,1 0-1,3 2 1,0 1 65,0-1-1,0 0 1,1 0-1,0-1 1,0 0-1,0 0 0,0 0 1,1-1-1,-1 0 1,1 0-1,0-1 1,0 1-1,0-1 1,0-1-1,0 0 0,0 0 1,1 0-1,-1-1 1,0 0-1,1 0 1,-1-1-1,0 0 0,7-2 1,-9 2-16,0-1 0,0 0 1,-1-1-1,0 1 0,1-1 1,-1 0-1,0 0 0,0 0 0,0-1 1,-1 1-1,1-1 0,2-4 0,2-2-4,-2 0-1,0-1 1,9-18 0,-3-1 7,-2 0 1,11-50 0,3-62 90,-19 110-90,33-291 158,-36 280 174,-2-1 0,-7-52 0,7 89-337,0 6-17,0-1-1,0 0 1,0 0 0,-1 0 0,1 0 0,0 0 0,-1 0 0,1 1 0,-1-1 0,0 0 0,1 0 0,-1 1 0,0-1 0,-2-3 0,2 5-22,1 0 1,0-1-1,-1 1 1,1 0 0,-1 0-1,1-1 1,0 1-1,-1 0 1,1 0 0,-1-1-1,1 1 1,-1 0 0,1 0-1,0 0 1,-1 0-1,1 0 1,-1 0 0,1 0-1,-1 0 1,1 0-1,-1 0 1,1 0 0,-1 0-1,1 0 1,-1 0 0,1 0-1,-1 1 1,1-1-1,0 0 1,-1 0 0,1 0-1,-1 1 1,1-1-1,0 0 1,-1 1 0,1-1-1,0 0 1,-1 1 0,1-1-1,0 0 1,-1 1-1,1-1 1,0 0 0,0 1-1,-1-1 1,1 1 0,0 0-1,-11 25-59,11-25 60,-4 11 16,-2 6 61,-7 36 0,5 19 225,3 98 0,6-71-267,4-1 0,30 170 1,-34-267-81,0 5-244,0 0-1,1-1 1,0 1-1,0-1 1,1 1 0,-1-1-1,1 0 1,5 7 0,-8-12 72,1 0 1,0 0 0,-1 0-1,1-1 1,0 1-1,0 0 1,0 0 0,0 0-1,0-1 1,0 1 0,0-1-1,0 1 1,0-1 0,0 1-1,0-1 1,0 1 0,0-1-1,1 0 1,-1 0 0,0 1-1,0-1 1,0 0-1,1 0 1,-1 0 0,2-1-1,16 1-2169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3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 8960,'-21'-15'2896,"21"15"-2825,0 0 0,-1 0 0,1 0 0,0-1 0,0 1 0,-1 0 0,1 0 0,0 0 0,0 0 0,0 0 0,-1 0 0,1 0-1,0-1 1,0 1 0,0 0 0,-1 0 0,1 0 0,0-1 0,0 1 0,0 0 0,0 0 0,0 0 0,0-1 0,-1 1 0,1 0 0,0 0 0,0-1 0,0 1 0,0 0 0,0 0 0,0-1 0,0 1 0,0 0 0,0 0 0,0-1 0,0 1 0,0 0 0,0 0 0,0-1 0,0 1 0,0 0 0,0 0 0,1 0 0,-1-1 0,0 1 0,0 0 0,0 0 0,0-1 0,0 1 0,1 0 0,8-3 1202,-9 2-1057,9-3 444,0 1 1,1 0 0,-1 0-1,0 1 1,1 0-1,0 0 1,-1 1 0,1 0-1,17 2 1,-21-1-509,0 1 1,-1 0-1,1 0 0,0 1 1,0 0-1,-1 0 1,1 0-1,-1 1 0,0 0 1,0 0-1,0 0 1,0 0-1,0 1 0,-1 0 1,1 0-1,-1 0 0,6 8 1,0 4 65,-1 1-1,0 0 1,-1 1-1,0-1 1,8 34 0,0-2 60,-6-20-191,3 4-64,7 36 0,-8-39-898,-3-11-2474,-9-18 3247,0-1-1,0 0 0,0 0 1,0 1-1,0-1 1,0 0-1,0 0 0,0 1 1,0-1-1,0 0 1,1 0-1,-1 1 0,0-1 1,0 0-1,0 0 1,0 0-1,1 1 0,-1-1 1,0 0-1,0 0 1,0 0-1,1 0 0,-1 0 1,0 1-1,0-1 1,1 0-1,-1 0 0,0 0 1,0 0-1,1 0 0,-1 0 1,0 0-1,0 0 1,1 0-1,-1 0 0,0 0 1,0 0-1,1 0 1,-1 0-1,0 0 0,0 0 1,1 0-1,-1 0 1,0-1-1,0 1 0,1 0 1,-1 0-1,0 0 1,1-1-1,0 1-383,11-1-1961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3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12 8736,'-24'-10'2810,"24"10"-2764,-1 0-1,1 0 1,0-1 0,-1 1-1,1 0 1,-1 0-1,1 0 1,0 0-1,-1 0 1,1 0-1,0 0 1,-1-1 0,1 1-1,-1 0 1,1 1-1,0-1 1,-1 0-1,1 0 1,-1 0-1,1 0 1,0 0 0,-1 0-1,1 1 1,-1-1-59,-6 2 634,0 0 0,1 1 0,-1-1 0,1 2 0,0-1-1,0 1 1,-9 7 0,-76 77 4907,37-32-3925,14-20-615,0-2 0,-85 55 1,-85 24-672,128-72-992,67-33-28,0 0 0,-20 16-1,31-21 109,0 0 1,1 0-1,0 0 0,-1 0 0,1 1 1,0 0-1,1-1 0,-1 1 0,1 0 1,-1 0-1,1 1 0,1-1 0,-3 7 0,2 7-2348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3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 6816,'-11'-3'3901,"9"1"-3284,4 3 827,1-1-948,0 1 1,-1-1-1,1 0 0,0 1 0,-1-1 0,1-1 0,0 1 0,-1 0 1,6-2-1,5 0 462,259-26 4178,-109 7-4059,-129 18-891,364-37 1073,5 22-890,-318 20-586,-5 0-3054,-54-2 1729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4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4 464 6816,'-3'-6'4427,"12"-3"-1921,0-2-1815,1 1 1,0 0-1,0 1 0,0 0 1,2 0-1,17-10 0,-23 15-549,31-21 831,1 2-1,68-29 0,-79 39-525,-17 8-157,1 1 1,-1 0-1,1 0 1,16-3-1,-26 7-245,1 0-1,-1 0 1,1 0-1,0-1 1,-1 2-1,1-1 1,-1 0 0,1 0-1,0 0 1,-1 1-1,1-1 1,-1 1-1,1-1 1,-1 1 0,1 0-1,-1 0 1,0-1-1,1 1 1,-1 0-1,0 0 1,1 0 0,-1 1-1,0-1 1,0 0-1,0 0 1,0 1-1,0-1 1,-1 0 0,1 1-1,1 2 1,1 3 34,-1 0 0,0-1 0,-1 1 0,0 0 0,1 12 0,3 154 291,-1-14-31,-1-127-216,1 0 0,15 59-1,-15-78-100,2 12 34,1-1-1,2 0 0,1 0 1,20 37-1,-29-60-40,-1 0 1,1 1 0,0-1-1,0 0 1,-1 0-1,1 0 1,0 0 0,0 0-1,0 0 1,0-1-1,0 1 1,0 0-1,0 0 1,0-1 0,0 1-1,1-1 1,-1 1-1,0-1 1,0 1 0,2-1-1,-2 0-6,0 0 0,0 0-1,0 0 1,0-1 0,0 1-1,0-1 1,0 1 0,0 0-1,0-1 1,0 0 0,0 1-1,0-1 1,-1 1 0,1-1 0,0 0-1,0 0 1,-1 1 0,1-1-1,0-1 1,4-6-16,-1 0 0,0 1 0,-1-1 0,4-13 0,-7 20 5,8-25-101,-2-2 1,5-39-1,-1-56-122,-7 75 155,10-501 190,-13 508-42,0 39-59,0 1 1,0-1 0,0 1 0,0 0 0,1-1 0,-1 1 0,0-1-1,1 1 1,-1 0 0,1-1 0,0 1 0,-1 0 0,1-1 0,0 1-1,0 0 1,0 0 0,0 0 0,0 0 0,0 0 0,0 0 0,0 0-1,0 0 1,0 0 0,1 1 0,-1-1 0,0 0 0,0 1 0,1-1-1,-1 1 1,0-1 0,1 1 0,-1 0 0,3-1 0,5 0 68,0 1 0,0 0 0,0 0 0,13 2 1,-16-1-91,109 13 315,41 5 30,398 2-258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4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69 179 3072,'-7'0'1674,"6"1"-1229,0-1 0,-1 0 0,1 0 0,-1 0 0,1 0 0,-1 0 0,1 0 0,-1 0 0,1-1 0,0 1 0,-1 0 0,1-1 0,0 1 0,-1-1 0,1 1-1,0-1 1,-1 0 0,1 0 0,0 0 0,-2-1 0,-3-3 1587,5 5-1907,1 0 0,-1 0 1,0-1-1,1 1 0,-1 0 0,1-1 0,-1 1 1,1 0-1,-1-1 0,1 1 0,0-1 0,-1 1 1,1-1-1,0 1 0,-1-1 0,1 1 1,0-1-1,-1 1 0,1-1 0,0 0 0,-14-14 2265,18 14-1750,-4 1-614,0 0 1,0 0 0,0 0 0,0-1 0,0 1 0,0 0-1,0 0 1,0 0 0,1 0 0,-1-1 0,0 1 0,0 0-1,0 0 1,0 0 0,0 0 0,0-1 0,0 1 0,-1 0-1,1 0 1,0 0 0,0 0 0,0-1 0,0 1 0,0 0-1,0 0 1,0 0 0,0 0 0,0-1 0,0 1-1,0 0 1,-1 0 0,1 0 0,0 0 0,0 0 0,0 0-1,0 0 1,0-1 0,-1 1 0,1 0 0,0 0 0,0 0-1,0 0 1,0 0 0,0 0 0,-1 0 0,1 0 0,0 0-1,0 0 1,0 0 0,0 0 0,-1 0 0,1 0 0,0 0-1,0 0 1,0 0 0,0 0 0,-1 0 0,1 0-1,0 0 1,0 0 0,0 1 0,0-1 0,-1 0 0,1 0-1,0 0 1,-1-3 690,2 1-436,0 3-303,-1 0 444,-1-1-412,1 0 1,0-1 0,0 1 0,0 0-1,0 0 1,0-1 0,0 1 0,-1 0-1,1-1 1,0 1 0,0 0 0,0-1 0,0 1-1,0 0 1,0 0 0,0-1 0,0 1-1,0 0 1,1-1 0,-1 1 0,0 0-1,0-1 1,0 1 0,0 0 0,0 0 0,0-1-1,1 1 1,-1 0 0,0-1 0,5-8 311,0 4-325,1 1 1,-1 0-1,1 0 0,7-3 1,1-2 218,6-2-180,28-12 0,-8 5 414,-19 8 158,31-9 0,-51 19-587,-1 0 0,0 0 0,1-1 1,-1 1-1,0 0 0,1 0 0,-1 0 0,0 0 0,1 0 0,-1 0 0,0 1 0,1-1 1,-1 0-1,1 0 0,-1 0 0,0 0 0,1 0 0,-1 0 0,0 1 0,0-1 0,1 0 1,-1 0-1,0 0 0,1 1 0,-1-1 0,0 0 0,0 0 0,1 1 0,-1-1 0,0 0 0,0 1 1,0-1-1,1 0 0,-1 1 0,0-1 0,0 1 0,4 15 359,-4-12-256,3 24 46,-2 1-1,-1-1 1,-6 49-1,2-38-71,2 45 0,3-71-70,0 0 1,1 1 0,0-1 0,1 0 0,0 0 0,1-1 0,7 17-1,-9-27-24,-1 1-1,0 0 0,1-1 1,0 1-1,-1-1 1,1 0-1,0 1 0,0-1 1,0 0-1,1 0 0,-1 0 1,0-1-1,1 1 0,-1 0 1,1-1-1,-1 0 1,1 1-1,0-1 0,0 0 1,0 0-1,0-1 0,-1 1 1,1-1-1,0 1 0,0-1 1,5 0-1,6-2-7,-7 2 3,-1-1-1,0 0 0,0 0 0,0-1 1,0 1-1,9-5 0,11-7 144,-20 10-454,1 0 0,0 0 1,-1-1-1,1 0 1,5-5-1,-12 8 348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0:07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67 122 4576,'-16'-5'815,"10"3"1585,-1 1 0,1 1 1,-11-1-1,17 1-2358,0 0 0,0 0 1,-1 0-1,1 0 1,0 0-1,0 0 1,0 0-1,0 0 1,0 0-1,-1 1 1,1-2-1,0 1 1,0 0-1,0 0 0,0 0 1,0 0-1,-1 0 1,1 0-1,0 0 1,0 0-1,0 0 1,0 0-1,0 0 1,-1 0-1,1 0 1,0 0-1,0 0 0,0 0 1,0-1-1,0 1 1,0 0-1,0 0 1,-1 0-1,1 0 1,0 0-1,0 0 1,0-1-1,0 1 1,0 0-1,0 0 0,0 0 1,0 0-1,0 0 1,0-1-1,0 1 1,0 0-1,0 0 1,0 0-1,0 0 1,0-1-1,0 1 1,0 0-1,0 0 0,0 0 1,0 0-1,0 0 1,0-1-1,0 1 1,0 0-1,1 0 1,-1 0-1,0 0 1,0 0-1,0 0 1,0-1-1,0 1 0,0 0 1,0 0-1,1 0 1,0-3 2467,-2 3-2434,1 0-1,0 0 1,0-1 0,-1 1-1,1 0 1,0 0-1,0 0 1,-1 0 0,1 0-1,0 0 1,0 0 0,0 0-1,-1-1 1,1 1-1,0 0 1,0 0 0,0 0-1,-1-1 1,1 1 0,0 0-1,0 0 1,0 0 0,0-1-1,0 1 1,0 0-1,-1 0 1,1-1 0,0 1-1,0 0 1,0 0 0,0-1-1,0 1 1,0 0-1,0 0 1,0-1 0,0 1-1,0 0 1,0 0 0,0-1-1,1-3 1033,-1 4-1081,0 0 0,0 0 0,0 0 0,0 0 0,0 0 1,0-1-1,0 1 0,0 0 0,0 0 0,0 0 0,0 0 0,0 0 0,0-1 0,0 1 0,0 0 0,0 0 0,0 0 0,0 0 0,0 0 0,0 0 0,0-1 0,-1 1 0,1 0 0,0 0 0,0 0 1,0 0-1,0 0 0,0 0 0,0 0 0,0 0 0,-1 0 0,1 0 0,0 0 0,0 0 0,0-1 0,0 1 0,0 0 0,-1 0 0,1 0 0,0 0 0,0 0 0,0 0 0,0 0 0,0 0 0,-1 0 1,1 0-1,0 1 0,0-1 0,0 0 0,0 0 0,0 0 0,-1 0 0,1 0 0,0 0 0,-2 0 183,5-6 7,1 0-232,1 1 1,0 0-1,0 0 0,1 0 1,-1 1-1,1 0 0,9-5 1,-3 1 94,-5 4-103,0 0 1,0 0 0,0 0 0,0 1 0,1 0 0,-1 0 0,12-2 0,-17 5 22,0 0-1,0-1 1,0 1-1,0 0 1,1 0-1,-1 0 1,0 0-1,0 1 1,0-1-1,0 0 1,0 1-1,0 0 1,0-1-1,0 1 1,0 0 0,0 0-1,0 0 1,0 0-1,0 1 1,-1-1-1,1 0 1,0 1-1,-1-1 1,1 1-1,-1-1 1,0 1-1,1 0 1,-1 0-1,0 0 1,0 0-1,0-1 1,1 5 0,3 12 77,0 0 0,-1 0 0,-1 0 1,1 21-1,7 37 283,-8-67-336,-1 0 1,1 0-1,1 0 1,0 0-1,0-1 0,7 12 1,-2-7-10,0 0 1,0-1-1,2 0 0,-1-1 1,2 0-1,-1 0 0,18 11 1,-7-5-146,-19-14-17,0-1 0,0 1-1,0-1 1,0 0 0,0 0 0,1 0-1,-1 0 1,1-1 0,-1 1-1,6 0 1,3-1-2099,-11-1 1125,1 0 0,0 0 0,-1-1 0,1 1 0,-1-1 0,1 0-1,-1 1 1,1-1 0,-1 0 0,1 0 0,1-1 0,5-4-1467,9-2-836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4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10 3648,'-7'-9'14369,"4"10"-14019,-5 1 129,1 1 0,0 0 0,0 1 0,0 0 0,0 0 0,0 0 0,1 1-1,0 0 1,0 0 0,-5 7 0,-9 9 306,-21 33 0,24-31-167,-16 18-102,-1-1-1,-2-2 1,-74 59 0,58-58-2633,-63 37 1,93-63-1404,5 1 1082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4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67 4224,'1'-2'40,"-1"2"339,1-1 0,0 0 0,-1 0 0,1 0 0,-1 0 0,1 0 0,-1 0 0,1 0 0,-1 0 0,0 0 0,1 0 0,-1 0-1,0 0 1,0-1 0,-1 1 139,1 0-1,-1 0 0,0 1 1,0-1-1,0 0 0,0 1 1,0-1-1,0 1 0,0-1 0,0 1 1,0-1-1,0 1 0,-2-1 1,2 1-318,-2-1 107,1 0-1,0 1 1,0-1-1,0 1 1,-1 0-1,1-1 1,0 1-1,0 0 1,-1 1-1,1-1 0,0 0 1,0 0-1,-1 1 1,1 0-1,-3 0 1,1 1-81,1 0 1,-1 0-1,1 0 1,-1 0-1,1 1 1,0-1-1,0 1 1,-3 4-1,0 0-81,0 1 0,0 0 0,1 0 0,0 1 0,0 0 1,-6 17-1,7-13-62,1-1 0,0 1 1,0 0-1,1 0 0,1 0 1,0 0-1,2 17 0,-1-23-71,1 0 0,0 0-1,1-1 1,-1 1-1,1-1 1,1 0 0,-1 1-1,1-1 1,0 0-1,0 0 1,1-1 0,-1 1-1,1-1 1,1 1-1,-1-1 1,8 6 0,-5-6 16,0 0 0,0-1 0,1 0 0,-1 0 1,1-1-1,0 0 0,0-1 0,0 1 0,0-2 1,0 1-1,0-1 0,0 0 0,1 0 1,-1-1-1,0-1 0,1 1 0,-1-1 0,10-3 1,-12 3 16,1 0 1,0-1 0,-1-1 0,1 1 0,-1-1-1,0 0 1,0 0 0,0 0 0,0-1 0,-1 0-1,1 0 1,-1-1 0,0 0 0,0 0-1,-1 0 1,1 0 0,-1 0 0,0-1 0,-1 0-1,1 0 1,-1 0 0,4-11 0,-5 8-43,0 0 0,0-1 0,0 1-1,-2-1 1,1 1 0,-1-1 0,0 1 0,-1 0 0,0-1 0,0 1 0,-1-1 0,-1 1 0,1 0 0,-2 0-1,1 0 1,-1 1 0,0-1 0,-1 1 0,0 0 0,0 0 0,-1 0 0,0 1 0,0 0 0,-1 0 0,0 1-1,0 0 1,0 0 0,-1 0 0,0 1 0,0 0 0,0 1 0,-12-5 0,-6 0-1803,-35-8 1,49 15-18,-1 0 0,-21-1-1,18 6-134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4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25 588 6464,'-4'3'7520,"16"-6"-2772,-5 1-4867,1-1 464,0-2 0,-1 1 0,1-1 0,-1 0 0,0 0 0,0-1 0,0 0 0,-1 0 0,0-1 0,0 1 0,-1-1 0,0-1 0,6-10 0,5-11-55,-1-1 1,12-36-1,-2 2-23,-3-1-1,16-83 1,-36 139-227,-1 0-1,0 0 1,0 0-1,-1 0 1,0 0 0,-3-16-1,3 24-38,0 1-1,0-1 1,-1 0 0,1 1-1,0-1 1,-1 0-1,1 1 1,0-1-1,-1 0 1,1 1 0,-1-1-1,1 1 1,-1-1-1,1 1 1,-1-1-1,1 1 1,-1-1 0,0 1-1,1 0 1,-1-1-1,0 1 1,1 0-1,-1-1 1,0 1 0,1 0-1,-1 0 1,0 0-1,0 0 1,-1-1-1,0 2-9,0-1-1,0 0 0,0 1 0,1-1 0,-1 1 0,0-1 0,0 1 0,0 0 1,0 0-1,1 0 0,-4 2 0,-5 5 47,1 0 0,0 1 1,0 0-1,0 1 0,1 0 0,-10 17 1,-38 74 617,51-93-616,-3 9 145,-52 107 682,52-103-806,0 0 0,1 1 0,-8 44 0,14-59-54,1 0-1,0 0 0,0 0 1,0 0-1,1 0 0,0 0 1,0 0-1,1-1 1,-1 1-1,2 0 0,-1-1 1,1 1-1,0-1 1,0 0-1,1 0 0,-1 0 1,6 6-1,-3-6-182,0 0-1,0 0 0,0-1 1,1 1-1,0-1 1,0-1-1,0 1 0,0-1 1,1-1-1,-1 1 1,1-1-1,0-1 0,15 4 1,-13-5-1039,1 0 0,15 0 0,27-1-1371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4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31 129 4160,'-2'0'233,"-14"-1"911,16 1-1057,0 0 0,-1 0 0,1 0 1,-1 0-1,1 0 0,-1 0 0,1-1 1,0 1-1,-1 0 0,1 0 0,-1 0 1,-7-11 9717,13 1-3410,-3 4-4881,0 5-1314,0 0 0,0 0 0,0 0 0,-1 0 0,1 1 0,0-1 0,0 0-1,0 1 1,0 0 0,0-1 0,0 1 0,4 0 0,-1 0 92,40-6 414,64-16 1,-49 10-494,1 2 0,85-2 1,-41 4-76,-27-1-35,-28 2-123,0 3 0,67 2 0,-68 3-92,-48-1-288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 9056,'-25'5'4096,"31"-5"-3552,-1 0 1888,9 0-1441,14-5 2337,6 1-1888,14-4 1216,0-1-1536,14-7 320,5 7-864,25-9-256,-2 6-192,6-1-128,-9 8 32,-11 2-1376,-14 3 736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5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5824,'-5'-20'3421,"4"9"4155,1 268 1313,0 138-6672,0-93-1542,3-241-369,0-3-4687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5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11872,'-25'14'5375,"16"20"-4671,0-13 1824,9 0-1536,-10 4 160,6 2-704,-7-2-640,6-4 96,1-3-1056,8-3 640,7-6-3040,3-3 1985,9-21-3681,7 8 2976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1:5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22 146 8384,'-5'-1'922,"4"1"-718,0 0-1,0 0 1,0 0-1,0 0 1,0 0-1,0-1 0,0 1 1,0 0-1,0-1 1,0 1-1,0-1 0,0 1 1,-1-2-1,2 2-83,0-1-1,-1 1 0,1-1 1,0 1-1,0-1 0,0 1 1,-1-1-1,1 1 1,0-1-1,0 0 0,0 1 1,0-1-1,0 1 0,0-1 1,0 1-1,0-1 0,0 1 1,0-1-1,1 0 0,-1 1 1,0-1-1,0 1 1,0-1-1,1 1 0,-1-1 1,0 1-1,1-1 0,-1 0 1,14-17 1919,-9 13-1625,5-8 274,0 1 0,1 1 1,0 0-1,1 0 0,17-11 0,-25 19-588,0 1 0,0-1 0,0 1 0,0 0 0,0 0 0,0 1 0,0-1 0,1 1 0,-1 0 0,1 0 0,-1 1-1,1-1 1,-1 1 0,1 0 0,-1 0 0,1 1 0,-1-1 0,1 1 0,-1 0 0,0 0 0,1 0 0,-1 1 0,5 2 0,-5-2-49,-1 0 1,0 0-1,0 0 1,0 1-1,0-1 1,0 1 0,-1-1-1,1 1 1,-1 0-1,1 0 1,-1 1-1,0-1 1,0 0-1,-1 1 1,1-1 0,-1 1-1,1-1 1,-1 1-1,0 0 1,-1-1-1,1 1 1,-1 0 0,1 6-1,-2 4 53,0 0 0,0-1 0,-2 0 0,1 1 0,-7 15 0,8-25-120,0 1 0,0 0-1,0 0 1,0-1 0,1 1 0,0 0 0,0 0 0,0 0 0,2 9 0,-1-11 5,0 0 0,0 0 0,0-1 0,1 1 0,-1 0 0,0 0 0,1-1 0,0 1 0,0-1 1,0 1-1,0-1 0,0 0 0,0 1 0,1-1 0,-1 0 0,4 1 0,29 18 202,46 17-1,-52-25 16,-1 0 0,-1 2 0,38 26 0,-62-38-118,0-1 0,0 1-1,0-1 1,0 1-1,-1 0 1,0 0-1,1 0 1,-1 1-1,0-1 1,0 0-1,-1 1 1,1-1-1,-1 1 1,0 0-1,0-1 1,0 1-1,0 0 1,0 5-1,-1-3-16,0-1-1,-1 0 0,0 0 0,0 0 0,0 1 0,0-1 1,-1 0-1,0 0 0,0-1 0,0 1 0,-1 0 0,0-1 1,-3 5-1,0-1-22,0-1 1,-1 0-1,0-1 1,0 1-1,-1-1 1,0-1-1,0 0 1,0 0-1,-1 0 1,-9 3-1,-3 0-250,0 0-1,-1-1 0,-27 4 0,35-9-344,0 0 0,0-1 0,0 0 0,-22-2-1,31 0 21,-1 1 0,1-1 0,-1 0-1,1-1 1,0 0 0,-1 1 0,1-1-1,0-1 1,0 1 0,0-1 0,1 0-1,-1 0 1,1-1 0,-7-5-1,9 6-334,0 0 0,0 0 0,0 0 0,0 0-1,-2-4 1,-2-15-2636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0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24 121 5824,'-22'-4'10734,"20"4"-9995,6 1 1574,-4-2-2039,0 0-1,0-1 1,0 1-1,0 0 1,0 0-1,0 0 1,0 0 0,0 0-1,1 0 1,-1 0-1,0 0 1,1 0-1,-1 0 1,0 0-1,1 0 1,0-1 0,4 1-81,-1-1 0,1 0 0,-1 0 0,1-1 0,-1 1 0,0-1 0,0 0 0,0 0 0,5-6 0,-5 5-151,0 1-1,1 0 0,-1 0 0,1 0 1,-1 0-1,1 0 0,7-2 1,38-12 289,-29 11-230,2 0 0,-1 2 1,1 0-1,-1 1 0,1 2 1,0 0-1,29 3 0,-48-1-63,0-1 0,0 1-1,0 0 1,0 0 0,0 0 0,0 1 0,0-1-1,0 1 1,0 0 0,-1 0 0,1 0-1,-1 1 1,0-1 0,1 1 0,-1 0 0,0 0-1,-1 0 1,1 0 0,0 0 0,-1 1-1,0-1 1,0 1 0,3 6 0,-4-7-15,-1 0 0,1 0 1,-1 0-1,0 0 0,0 0 1,0 0-1,0 0 0,-1 0 1,1 0-1,-1-1 0,0 1 1,0 0-1,0 0 0,0 0 1,0-1-1,-3 4 0,1 0 6,-1 0 0,0 0 0,0-1 0,-1 1 0,-9 7 0,-58 48 76,-39 36 68,83-70-124,1 0 0,1 3 0,1 0 0,-21 35 0,37-51 20,4-7-116,14-15 52,-1 1 38,0 0-1,1 1 1,0 0 0,0 0 0,1 1-1,-1 0 1,1 0 0,0 1 0,1 1 0,12-3-1,-6 2 30,0 1 0,0 1 0,1 0 0,-1 1-1,28 3 1,-40-2-103,-1 0 1,1 1-1,-1 0 0,1-1 1,0 2-1,-1-1 0,0 0 1,1 1-1,-1 0 0,0 0 1,5 3-1,-9-4-98,0-1 0,1 1 0,-1 0 0,0-1 0,1 1 0,-1-1 0,0 1 0,0 0 0,0-1-1,0 1 1,1 0 0,-1-1 0,0 1 0,0 0 0,0-1 0,0 1 0,-1 0 0,1-1 0,0 1 0,0 0 0,0-1 0,0 1 0,-1-1 0,1 1-1,0 0 1,-1-1 0,0 2 0,0 2-1478,0 8-356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0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108 179 8480,'1'-7'2478,"-1"6"-2130,0 1 0,0-1 0,0 0-1,0 1 1,0-1 0,0 1 0,0-1 0,0 1 0,0-1 0,0 0 0,0 1-1,0-1 1,0 1 0,0-1 0,-1 1 0,1-1 0,0 1 0,-1-2-1,-9 8 5666,0-1-3321,6-4-2530,1 0 1,0 1-1,0-1 1,0 1 0,0 0-1,0 0 1,0 0 0,0 0-1,-3 5 1,0 0-73,0 1 1,1 0 0,0 0-1,0 1 1,1-1 0,0 1-1,0 0 1,1 0 0,0 1-1,1-1 1,0 1 0,1-1-1,0 1 1,0 0 0,1-1-1,0 1 1,1 0 0,2 14-1,-2-21-81,0-1 0,-1 1 0,1-1 0,0 0 0,0 0 0,1 1-1,-1-1 1,0 0 0,1 0 0,-1 0 0,1 0 0,0-1 0,-1 1-1,4 2 1,-1-2-10,0 1 0,0-1 0,0 0-1,0 0 1,0 0 0,0-1 0,7 2-1,1-1 24,0 0-1,-1-1 0,1 0 1,0-1-1,15-2 0,0-1-6,1-1 0,0-2 0,-1 0 0,50-20 0,-66 21 35,0 0 0,-1-1 1,1 0-1,-1-1 0,0 0 0,13-12 1,-18 14-17,0 0 1,0 0-1,-1-1 1,0 0-1,0 0 0,0 0 1,-1 0-1,0 0 1,0-1-1,0 0 1,-1 1-1,2-13 1,-2 10-13,-1-1 0,0 1 0,-1-1 0,0 1 1,-1-1-1,0 1 0,0-1 0,-1 1 0,0 0 0,-1-1 1,0 1-1,0 0 0,-1 1 0,0-1 0,-8-12 1,7 15-21,0-1 1,0 1 0,-1 0 0,0 0 0,0 0 0,0 1 0,-1 0 0,0 0 0,0 1 0,0 0 0,0 0 0,-1 0 0,1 1 0,-1 0 0,0 1 0,0 0-1,0 0 1,-10-1 0,6 2-113,1 1 0,0 0 0,0 1 0,0 0 0,0 1 0,0 0 0,0 1 0,1 0 0,-1 0 0,-12 7 0,8-2-639,-1 0 1,1 1 0,0 1-1,1 1 1,-23 21-1,32-28-74,1 1 0,0-1-1,1 1 1,-1 0 0,1 1-1,0-1 1,0 1 0,0-1-1,1 1 1,0 0 0,0 0 0,0 0-1,1 0 1,0 0 0,-1 10-1,6 14-2370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0:07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658 13 6400,'-12'-10'2058,"12"10"-1897,-1-1 0,1 1-1,0 0 1,0 0-1,-1 0 1,1-1 0,0 1-1,-1 0 1,1 0 0,0 0-1,0 0 1,-1 0-1,1 0 1,0 0 0,-1 0-1,1 0 1,0 0-1,-1 0 1,1 0 0,0 0-1,-1 0 1,1 0-1,0 0 1,-1 0 0,1 0-1,0 0 1,-1 0 0,1 0-1,0 1 1,-1-1-1,1 0 1,0 0 0,0 0-1,-1 1 1,1-1-1,0 0 1,-11 14 1652,4-3-956,-7 3 122,0-1 0,0-1 0,-19 12 0,16-11-297,-28 17 278,0-2 0,-55 25 0,60-33-779,-53 25 107,-67 39-1563,130-63-2997,19-14 2208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0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40 10048,'-45'0'3232,"30"2"-1958,0 3 56,1 2 0,-1 0-1,1 0 1,0 1 0,-14 11 0,21-13-913,0 0 1,1 1 0,-1-1-1,1 1 1,0 0-1,1 1 1,0-1 0,-6 13-1,8-15-323,1 0 0,0 1 1,0-1-1,1 1 0,-1-1 0,1 1 0,0-1 0,1 1 0,-1 0 0,1-1 0,0 1 0,1 0 0,-1-1 0,1 1 0,2 7 0,-2-10-81,0-1-1,0 1 1,0-1-1,1 1 1,-1-1-1,1 1 1,-1-1-1,1 0 0,0 1 1,0-1-1,0 0 1,0 0-1,0 0 1,0-1-1,1 1 1,-1-1-1,5 3 0,-2-2 7,0 0-1,1 0 0,-1-1 0,1 0 0,0 0 0,-1 0 1,1-1-1,7 0 0,6-1 33,0-1-1,0-1 0,0-1 1,23-7-1,-14 2 181,1-1-1,-1-2 1,-1 0-1,47-29 0,-70 38-175,0 0-1,0 0 0,0 0 0,-1 0 1,1 0-1,-1-1 0,0 0 0,0 1 0,0-1 1,-1 0-1,4-7 0,-5 9-40,0 0 0,0 0 0,-1 0 0,1 0 0,-1-1 0,1 1 0,-1 0 0,0-1 0,0 1 0,0 0 0,0 0 0,0-1 0,-1 1 1,1 0-1,-1 0 0,1-1 0,-1 1 0,0 0 0,0 0 0,0 0 0,0 0 0,0 0 0,0 0 0,0 0 0,-1 0 0,-1-1 0,-2-2-107,0-1 0,-1 1 0,0 1 0,0-1 0,0 1 0,-11-5 0,-2 0-741,0 1 0,0 0-1,-40-8 1,30 9-175,-21-5-2095,5 7 1002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2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6 774 6816,'-5'0'2194,"8"1"193,5 2-659,-6-2-1346,1-1 0,0 1 0,0-1-1,-1 0 1,1 0 0,0 0 0,0 0 0,0 0 0,-1 0 0,1-1-1,0 0 1,3-1 0,3 1 334,9-2 80,-14 3-677,0 0 0,-1-1 0,1 1 1,-1-1-1,1 0 0,-1 0 0,6-2 0,2-4 222,0-1 0,0 1 0,12-13 0,13-8 812,-33 30-813,-2 7-142,-1 14 7,0-19-148,0 531 1335,12-273-688,-1-80-362,-6-82-212,1 59 550,-5-148-340,2-8 183,-3-3-481,1-1 0,0 0 0,-1 0 0,1 1 0,-1-1 0,0 0 0,1 0 0,-1 0 0,1 0 0,-1 1 0,0-1 0,0 0 0,0 0 0,1-2 0,18-108 107,-11 55-194,32-107 0,122-351-152,-102 326 372,1-3-174,-30 40-241,-20 92 160,16-156-227,-15 112 160,-6 71-38,1 0 0,23-58-1,-25 75 17,1-6 92,-6 18 47,0 1 0,1 0 0,-1 0-1,1 0 1,-1 0 0,1 0 0,0 0 0,0 0 0,2-3 0,-2 4 22,0 0 1,0 1 0,0-1-1,0 1 1,0-1 0,0 1-1,1-1 1,-1 1 0,0 0-1,0-1 1,0 1 0,0 0-1,0 0 1,1 0 0,-1 0-1,0 0 1,0 0 0,0 0-1,0 1 1,0-1 0,1 0-1,-1 1 1,1 0 0,12 1-131,-12-2 165,0 0 1,-1 0 0,1 1-1,0-1 1,-1 0-1,1 1 1,0 0-1,-1-1 1,1 1-1,1 1 1,64 33 132,-55-29-209,-1 0-1,16 4 1,-9-2 26,-2-3 101,0-1-1,0 0 0,0-2 0,33 3 1,-33-4-59,191 10 55,32 3 150,25 3-362,42-7 36,-224-6 63,36 0 382,58-4-444,286 3 122,-88-15 139,-133 5-356,-50 3 541,-159 2-315,37-2-177,16-4 184,130 3 1,2 1 250,43-9 106,-82 5 134,-3 2-233,21-1-104,-108 0-522,-84 7-476,10-1-233,-14 1 939,0 0-1,0 0 1,0 0 0,0 0-1,0 0 1,1 0 0,-1 0-1,0 0 1,0 0 0,0 0 0,0 0-1,0 0 1,1 0 0,-1 0-1,0 0 1,0 0 0,0 0-1,0 0 1,0 0 0,0 0 0,1 0-1,-1 0 1,0 0 0,1-4-3141,-1 4 3141,0 0 0,0 0-1,0-1 1,0 1 0,-8-4-2961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2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29 720 3552,'-29'4'8618,"33"-14"-5610,8-10-1369,23-30 1,-14 21-1004,12-23 364,40-89 0,-48 90-579,3 0 0,53-73 0,-62 99-177,2 1-1,0 1 1,1 1 0,1 0 0,2 2 0,33-22 0,-53 39-97,0 0-1,0 1 1,0-1-1,8-2 0,-13 5-132,1 0-1,-1-1 0,1 1 0,0 0 0,-1 0 0,1 0 0,0-1 0,0 1 1,-1 0-1,1 0 0,0 0 0,-1 0 0,1 0 0,0 0 0,0 1 0,-1-1 1,1 0-1,0 0 0,-1 0 0,1 1 0,0-1 0,-1 0 0,1 1 1,-1-1-1,1 0 0,0 1 0,-1-1 0,1 1 0,-1-1 0,1 1 0,-1-1 1,0 1-1,1 0 0,-1-1 0,1 1 0,-1-1 0,0 1 0,1 0 0,-1-1 1,0 1-1,0 0 0,0-1 0,0 1 0,1 0 0,-1-1 0,0 2 1,-1 11 67,1-1 0,-2 1 0,0-1 0,0 1 0,-1-1 1,-6 16-1,3-7-4,-14 49 46,-3-2-1,-44 91 1,65-155-132,-1 2 43,0 0 0,0 0 0,1 0 0,-3 10 0,5-16-28,0 1 1,0-1 0,0 1 0,0-1-1,0 1 1,0-1 0,0 0 0,0 1 0,0-1-1,0 1 1,0-1 0,0 1 0,0-1 0,0 1-1,1-1 1,-1 1 0,0-1 0,0 0-1,0 1 1,1-1 0,-1 1 0,0-1 0,0 0-1,1 1 1,-1-1 0,0 0 0,1 1 0,0-1-1,0 1 9,1-1-1,-1 0 0,0 0 1,1 0-1,-1 0 0,0 0 1,1-1-1,-1 1 0,1 0 1,-1-1-1,0 1 0,0 0 1,1-1-1,-1 0 0,2 0 1,12-7 44,-1-1 1,1 0 0,-2-1-1,1 0 1,16-17 0,57-68 47,-52 56-236,11-14 31,41-44 173,-64 74-274,49-39-1,-71 62 199,-1-1 0,0 1 0,1 0 0,-1 0 0,0-1 0,0 1 0,1 0 0,-1 0 0,0 0 0,1-1 0,-1 1 0,1 0 0,-1 0 0,0 0 0,1 0 0,-1 0 0,0 0 0,1 0 0,-1 0 0,1 0 0,-1 0 0,0 0 0,1 0 0,-1 0 0,0 0 0,1 0 0,-1 0 0,1 0 0,-1 0 0,0 0 0,1 1 0,-1-1 0,0 0 0,1 0-1,-1 0 1,0 1 0,1-1 0,-1 0 0,0 1 0,0-1 0,1 0 0,-1 0 0,0 1 0,0-1 0,0 0 0,1 1 0,-1-1 0,0 1 0,0-1 0,0 0 0,0 1 0,0-1 0,0 0 0,0 1 0,0-1 0,0 1 0,0-1 0,0 0 0,0 1 0,0-1 0,0 1 0,-1 32 390,-40 180 256,7-26-229,34-187-416,-2 12 69,0 0 0,1 0 0,1 0 0,1 22 0,0-31-56,-1 1-1,1-1 1,0 0-1,0 0 1,0 0 0,0 0-1,1 0 1,-1 0-1,1 0 1,0-1-1,0 1 1,0-1 0,0 1-1,0-1 1,0 1-1,1-1 1,-1 0 0,1 0-1,0-1 1,-1 1-1,1 0 1,4 1-1,-1-1-222,-1 0-1,0-1 0,1 1 1,-1-1-1,1 0 0,-1-1 1,1 1-1,0-1 1,-1 0-1,7-2 0,2 0-1153,1-1-1,24-8 1,-14 2-1271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2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1298 7392,'-10'3'4763,"10"-3"-4679,0 0 1,0 0-1,0 0 1,-1-1-1,1 1 1,0 0-1,0 0 1,0 0-1,0 0 1,0 0-1,0-1 1,0 1-1,0 0 1,0 0-1,0 0 1,0 0-1,0-1 1,0 1-1,0 0 0,0 0 1,0 0-1,0 0 1,0-1-1,0 1 1,0 0-1,0 0 1,0 0-1,0 0 1,0-1-1,0 1 1,0 0-1,0 0 1,0 0-1,1 0 1,-1 0-1,0-1 1,0 1-1,0 0 1,0 0-1,0 0 1,0 0-1,1 0 1,-1 0-1,0 0 1,0 0-1,0 0 1,0-1-1,1 1 1,-1 0-1,0 0 0,4-5 446,0 0 0,0-1 0,-1 0-1,0 0 1,0 0 0,2-8 0,2-2 65,55-147 1627,-48 123-1948,4-12 93,3 2 0,2 0-1,41-65 1,116-143 652,-167 241-965,136-194 446,-127 176-482,9-17 216,3 0 0,53-61 0,-85 111-205,0 0 1,0 0-1,1 0 0,-1 0 1,0 1-1,1-1 0,-1 0 0,1 1 1,0 0-1,5-2 0,-7 2-5,1 1-1,0 0 0,-1 0 0,1 0 1,0 0-1,-1 0 0,1 0 0,0 0 1,-1 0-1,1 1 0,-1-1 0,1 1 1,0-1-1,-1 1 0,1-1 1,-1 1-1,1 0 0,-1 0 0,0 0 1,2 1-1,4 5 27,0 0 0,0 1 1,-1-1-1,-1 1 0,1 0 0,-1 1 1,5 10-1,26 67 404,-35-82-430,4 8 79,-1 0 0,-1 0 0,0 0 0,-1 0 1,0 0-1,-1 1 0,0-1 0,-1 0 0,-2 20 0,0-21-15,0-1-1,0 0 0,-1 0 1,-1-1-1,0 1 0,0-1 1,-1 1-1,0-1 1,0-1-1,-1 1 0,-12 12 1,14-16-58,0-1 0,0 0 0,0 0 0,-1 0 0,0-1 0,1 0 1,-1 0-1,0 0 0,-1 0 0,1-1 0,0 0 0,-10 3 0,8-4-168,0 0 0,0-1-1,0 1 1,0-1 0,-1-1-1,1 1 1,0-1-1,0-1 1,-11-2 0,-51-19-4541,26 7-1904,37 14 5146,-11-3-2226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3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1352 5824,'19'-4'7971,"3"-6"-4297,25-19-2876,-14 9 380,30-14-335,26-14-177,-51 23-517,0-2 1,59-57-1,37-65-74,-69 73-22,-5 7 62,103-113 90,-73 88-115,-71 70-37,0 0 1,20-34 0,-27 36 0,0 0 0,-2 0 1,0-1-1,-1-1 0,-2 1 0,0-1 1,-2-1-1,-1 1 0,0-1 1,-1-43-1,-3 62-39,0 0-1,0 1 1,-1-1 0,0 0-1,0 1 1,0-1 0,-1 1-1,0 0 1,0-1 0,0 1-1,-5-6 1,6 9-15,0 1 1,0-1-1,0 1 1,0-1-1,0 1 0,-1 0 1,1 0-1,0 0 0,-1-1 1,1 1-1,-1 1 1,1-1-1,-1 0 0,0 0 1,1 1-1,-1-1 1,-2 0-1,0 1-9,0-1 0,0 1 0,0 0 0,1 1 0,-8 0 0,10-1 8,-8 2 29,0 1-1,0 0 1,0 0-1,1 1 1,-1 0-1,1 0 1,0 1-1,0 0 1,-10 9 0,18-14-27,-26 19 140,0 1 0,1 1 0,1 1-1,-40 50 1,46-48 118,1 2 0,1 0 0,1 1 0,2 0 0,1 1 0,0 0 0,3 1 0,-11 49 0,13-44-167,2-1 0,1 0 0,2 1 0,1 0 0,5 43 0,-2-63-97,1-1-1,0 0 1,0 1-1,2-1 1,0-1-1,11 23 1,-11-26-73,1-1-1,0 0 1,0 0 0,1 0 0,0-1-1,0 0 1,1 0 0,0-1 0,0 0-1,11 7 1,-8-7-466,0-1 0,1 0 0,-1 0 1,1-1-1,0-1 0,0 0 0,1 0 0,-1-2 0,20 2 0,-21-3-643,-1-1 0,1 0 0,0 0 0,-1-1 0,0 0-1,18-7 1,25-12-3079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3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3488,'0'0'8474,"-4"2"-5738,-8 31 624,-4 1-1964,6-15-752,1 1 0,-8 22 0,0 24-65,3 1 0,3 1 1,3-1-1,1 118 0,7-150-200,6 37 1,-4-56-282,1-1-1,1 1 1,0-1 0,11 25 0,-13-35-54,0 0 0,1-1 0,0 1 1,0-1-1,1 0 0,-1 0 0,1 0 0,0 0 1,0 0-1,0-1 0,0 0 0,0 0 0,1 0 0,0 0 1,-1-1-1,1 1 0,0-1 0,0 0 0,1-1 1,-1 0-1,0 1 0,0-2 0,8 2 0,6-2 86,0 0 0,-1-1 0,1-1 0,-1-1 0,26-6 0,-30 5-107,1 0 0,-1-1 0,0-1 0,-1 0 0,1 0 0,-1-2 0,0 1-1,-1-2 1,0 0 0,0 0 0,-1-1 0,0 0 0,-1-1 0,0 0 0,-1-1 0,0 0 0,-1-1 0,0 1 0,-1-1 0,0-1 0,-1 0 0,6-20 0,71-306 153,-78 317-130,-2 0 0,3-42 0,-7 52-285,0 0-1,-4-14 1,3 18-1242,1-1 0,0 1 1,0-1-1,1-16 0,1 10-2657,-1 3 1338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3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16 210 3904,'-12'-6'1772,"12"6"-1692,0 0 1,0 0-1,0 0 0,-1 0 0,1-1 0,0 1 0,0 0 0,0 0 0,-1 0 0,1 0 0,0 0 0,0 0 0,0-1 1,0 1-1,-1 0 0,1 0 0,0 0 0,0-1 0,0 1 0,0 0 0,0 0 0,0 0 0,0-1 0,0 1 1,0 0-1,0 0 0,-1 0 0,1-1 0,0 1 0,0 0 0,0 0 0,0-1 0,1 1 0,-1 0 0,0 0 0,0 0 1,0-1-1,0 1 0,3-8 4058,0-2-2959,4-2 55,1 1 0,0 1 1,0-1-1,16-13 0,-11 13-686,0 1 0,0 0 1,19-10-1,-11 9-329,0 1 0,1 1 1,0 1-1,0 1 0,36-7 1,-50 14-173,-1-1 1,1 1-1,0 0 1,-1 1 0,1 0-1,-1 0 1,1 1-1,-1 0 1,0 0-1,0 1 1,0-1 0,9 6-1,-13-6 6,0-1 0,0 1 0,0 0 0,-1 0 0,1 0 0,-1 0-1,1 0 1,-1 0 0,0 1 0,0-1 0,0 1 0,0-1 0,0 1 0,1 4-1,-1-2 62,0 0 0,-1-1 0,0 1 0,0 0 0,0 0 0,0 0 0,-1-1 0,0 10-1,-1-2 18,-1 0 0,0-1 0,-1 1-1,0-1 1,-1 1 0,0-1-1,-7 13 1,-1-4 61,-1-1 0,0 0 0,-21 23 0,0-10-107,14-14-373,20-18 285,0 0 0,-1 1 0,1-1 0,0 0 0,0 0 0,0 0 0,0 1 0,-1-1 0,1 0 0,0 0 0,0 0 0,0 1 0,0-1 0,0 0-1,0 0 1,0 1 0,0-1 0,0 0 0,-1 0 0,1 1 0,0-1 0,0 0 0,0 0 0,0 1 0,1-1 0,-1 0 0,0 0 0,0 1 0,0-1-1,0 0 1,0 0 0,0 1 0,0-1 0,0 0 0,0 0 0,1 1 0,-1-1 0,0 0 0,0 0 0,0 0 0,0 0 0,1 1 0,-1-1 0,0 0-1,0 0 1,1 0 0,-1 0 0,0 1 0,17 5-118,-10-3 51,70 35-42,-69-34 263,1 1-1,0 0 1,-1 0-1,0 1 1,0 0-1,8 10 0,-14-14-78,0 0-1,0 0 0,0 1 0,0-1 0,-1 1 0,1 0 1,-1-1-1,0 1 0,0 0 0,2 5 0,-3-6-44,0 0-1,0 1 1,0-1-1,0 0 1,0 0 0,0 0-1,-1 0 1,1 0-1,-1 0 1,1 0 0,-1 0-1,0 0 1,0-1-1,0 1 1,0 0 0,0 0-1,-2 2 1,-2 2 55,-1 0 1,0-1-1,0 0 1,-1 0-1,0 0 1,1-1-1,-1 0 1,-1 0-1,1 0 1,0-1-1,-1-1 1,0 1-1,0-1 1,-13 2-1,-5-1-242,1 0 0,0-2 0,-42-3 0,17-3-3517,-54-13 0,60 9 855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45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59 3136,'0'0'32,"0"0"0,0 0 0,0 0-1,0-1 1,0 1 0,0 0 0,0 0 0,0 0 0,0 0 0,0-1 0,0 1 0,0 0 0,0 0-1,0 0 1,0-1 0,0 1 0,0 0 0,1 0 0,-1 0 0,0 0 0,0 0 0,0-1 0,0 1-1,0 0 1,0 0 0,1 0 0,-1 0 0,0 0 0,0 0 0,0 0 0,0 0 0,1-1 0,-1 1-1,0 0 1,0 0 0,0 0 0,0 0 0,1 0 0,-1 0 0,0 0 0,0 0 0,1 0 22,-1 0 0,0 0 1,0 0-1,0 0 0,0 0 1,1 0-1,-1 0 0,0 0 1,0 0-1,0 0 0,0 0 0,1 0 1,-1 0-1,0 0 0,0 0 1,0 0-1,0-1 0,0 1 1,1 0-1,-1 0 0,0 0 1,0 0-1,0 0 0,0 0 1,0-1-1,0 1 0,0 0 1,0 0-1,0 0 0,1 0 1,-1-1-1,0 1 0,0 0 1,0 0-1,0 0 0,0 0 1,0-1-1,0 1 0,0 0 0,0 0 1,0 0-1,0-2 241,0 1 0,1 0 0,-1 0 0,1-1 1,0 1-1,-1 0 0,1 0 0,0 0 0,0 0 0,0 0 0,-1 0 0,3-2 0,6-8 2525,-12-10 3857,-27 63-5829,14-7-502,1 1 1,-17 57-1,17-46-244,5-16-18,1 0-1,1 0 0,1 1 0,-4 65 0,11-91-67,1 0 0,-1 0 0,1-1 0,0 1 0,1 0-1,-1 0 1,1 0 0,3 5 0,-4-8 15,0-1-1,1 1 1,-1-1 0,1 1-1,0-1 1,0 1 0,0-1-1,0 0 1,0 0 0,0 0-1,1 0 1,-1-1 0,0 1-1,1-1 1,0 1 0,-1-1-1,1 0 1,3 1 0,3 0 62,-1 0 1,0-1 0,1-1-1,-1 0 1,0 0 0,1 0-1,-1-1 1,12-2-1,7-4 73,30-11-1,-51 16-133,26-10-107,-1-2 1,0 0-1,40-27 0,-64 37-1951,-34 24-13574,16-13 12907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46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24 316 4800,'-19'-20'1557,"19"20"-1533,-1-1 0,1 1 0,0 0 1,-1 0-1,1-1 0,0 1 0,0 0 0,-1-1 0,1 1 0,0 0 0,0-1 0,0 1 1,0 0-1,-1-1 0,1 1 0,0 0 0,0-1 0,0 1 0,0 0 0,0-1 0,0 1 0,0-1 1,0 1-1,0-1 0,0-6-14,0-8 1704,0 0 0,5-29 0,-2 35-1445,0 0 0,0 0 0,1 0 1,1 0-1,-1 0 0,1 1 0,1 0 1,0 0-1,0 0 0,0 1 0,1 0 1,0 0-1,0 1 0,1 0 0,0 0 1,15-8-1,0 2 359,1 2 0,0 1 0,1 1 1,-1 1-1,27-4 0,-29 7-933,0 1 0,1 1 0,-1 1 1,0 1-1,44 6 0,-59-5-290,-1 1 0,0 0-1,1 0 1,-1 0 0,0 1 0,8 4 0,-9-4-970,0 0 1,-1 0-1,1 1 0,6 6 1,3 7-1972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46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 5984,'1'-1'323,"-1"0"0,1 0 0,-1 0 0,1 0 0,1-7 6595,-1 10-6610,-1 0 1,1 1 0,0-1-1,0 0 1,-1 1-1,2-1 1,1 3-1,3 9 450,1 10 229,7 36-1,-3-9-580,-5-21-266,-6-25-38,1 1 0,0 0 1,0 0-1,1-1 0,0 1 0,0-1 0,0 1 0,0-1 1,1 0-1,4 7 0,-6-12-85,-1 0 0,0 1 0,0-1 1,0 0-1,1 0 0,-1 0 0,0 0 0,0 0 0,1 0 0,-1 1 0,0-1 1,0 0-1,1 0 0,-1 0 0,0 0 0,0 0 0,1 0 0,-1 0 1,0 0-1,1 0 0,-1 0 0,0 0 0,0 0 0,1 0 0,-1-1 0,0 1 1,0 0-1,1 0 0,-1 0 0,0 0 0,0 0 0,0 0 0,1-1 1,-1 1-1,0 0 0,0 0 0,0 0 0,1-1 0,-1 1 0,10-12 322,-9 11-328,11-20 244,0-1 0,14-34 0,-10 19-124,-10 25-93,8-21-141,2 0 0,2 1 0,30-42 0,-48 73 89,0 1-1,0 0 0,0-1 0,1 1 0,-1 0 1,0-1-1,0 1 0,1 0 0,-1 0 0,0-1 1,1 1-1,-1 0 0,0 0 0,0-1 0,1 1 1,-1 0-1,0 0 0,1 0 0,-1 0 1,1 0-1,-1 0 0,0 0 0,1-1 0,-1 1 1,0 0-1,1 0 0,3 8-70,-3 19 242,-1-23-160,1 18 134,0-1 0,1 1 0,2-1 0,0 0 0,1 0 0,13 34 0,-18-54-56,1 1 0,-1-1 1,1 1-1,-1-1 0,1 0 0,0 1 0,0-1 1,0 0-1,0 0 0,0 0 0,0 0 0,0 0 1,0 0-1,3 2 0,-3-3-41,0 0-1,-1 0 1,1 0-1,0 1 1,0-1 0,0-1-1,0 1 1,0 0-1,0 0 1,0 0-1,0 0 1,-1-1 0,1 1-1,0 0 1,0-1-1,0 1 1,0 0 0,-1-1-1,1 1 1,0-1-1,0 0 1,-1 1 0,1-1-1,0 0 1,8-9 62,0 1 1,0-1-1,-2-1 1,14-22-1,1-2-39,-8 16-330,22-43 1,-22 25-5935,-13 35 5726,0 1 0,0-1 0,0 1 0,0 0 0,1-1 0,-1 1 1,0 0-1,1 0 0,-1 0 0,1 0 0,-1 0 0,1 0 0,-1 1 0,1-1 1,0 0-1,0 1 0,-1-1 0,1 1 0,0 0 0,2-1 0,0 0-780,15 0-968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0:08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26 115 4800,'-10'-6'1981,"9"6"-1534,1-1 1,-1 0-1,0 1 0,0-1 0,0 1 0,0-1 0,1 1 0,-1-1 1,0 1-1,0-1 0,0 1 0,0 0 0,0 0 0,0 0 0,-1-1 1,10-2 5810,16-2-4485,5 0-1250,57-17 784,24-1-978,1 5 0,0 4 1,120 2-1,-184 14-301,1 1 1,0 3-1,-1 1 1,0 3-1,65 22 1,-107-30-183,23 6 330,-7-5-2796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47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 6304,'1'0'124,"-1"1"-1,0 0 1,0-1 0,1 1 0,-1 0 0,0 0-1,0-1 1,0 1 0,0 0 0,0-1 0,0 1-1,0 0 1,0 0 0,-1-1 0,1 1 0,0 0 0,0 0-1,-1-1 1,1 1 0,0-1 0,-1 1 0,1 0-1,0-1 1,-1 1 0,1 0 0,-1-1 0,0 1-1,0 1 252,0 0 1,1 0-1,-1 1 0,1-1 0,0 0 0,0 0 0,-1 0 0,1 0 0,1 4 0,2 22 1794,-3-26-2045,1 0-1,-1 0 0,1 0 1,-1 0-1,1 0 1,0 0-1,0 0 0,0 0 1,0 0-1,0 0 1,0 0-1,0 0 0,1-1 1,-1 1-1,1-1 1,-1 1-1,1-1 0,0 0 1,-1 1-1,1-1 1,0 0-1,0 0 0,4 1 1,-3-1 2,-1-1 0,1 1-1,0-1 1,0 0 0,0 0 0,0 0 0,0-1-1,0 1 1,-1-1 0,1 1 0,0-1 0,0 0 0,-1 0-1,1 0 1,0 0 0,-1-1 0,5-2 0,-5 2-25,1 0 0,0 0 1,-1-1-1,1 1 0,-1-1 1,0 1-1,0-1 0,0 0 1,0 0-1,0 0 0,-1 0 1,3-4-1,-4 5-56,1 0 1,0-1-1,-1 1 0,1 0 1,-1 0-1,0 0 0,1-1 1,-1 1-1,0 0 0,-1-1 1,1 1-1,0 0 0,-1 0 1,1-1-1,-1 1 0,1 0 1,-1 0-1,0 0 0,-2-4 1,1 5-52,1-1 0,0 1 0,0 0 1,-1 0-1,1 0 0,-1 0 0,1 0 1,-1 0-1,1 1 0,-1-1 1,1 0-1,-1 1 0,0-1 0,1 1 1,-1 0-1,0 0 0,1-1 0,-1 1 1,0 0-1,1 0 0,-1 0 0,-2 1 1,-2 0-150,0 0 0,0 0 0,0 1 0,-11 3 0,10 0-9,0-1-1,0 1 1,1 0 0,-1 0-1,1 0 1,0 1-1,1 0 1,-1 1 0,1-1-1,-6 11 1,5-7-614,1 0 0,0 0-1,0 1 1,1-1 0,-4 18 0,-6 55-6569,9-32 3961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48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28 2400,'5'-19'3012,"-4"11"1114,-11 15-1728,0 3-1596,0 1 0,-14 21 1,-5 7 310,23-33-885,0 0-184,1 1-1,-1 0 0,-6 12 0,11-18-50,0 0 0,1 0-1,-1 0 1,1 0-1,-1 1 1,1-1-1,-1 0 1,1 1-1,-1-1 1,1 0-1,0 1 1,0-1-1,0 0 1,0 1 0,0-1-1,0 0 1,0 1-1,1-1 1,-1 0-1,0 1 1,1-1-1,-1 0 1,1 0-1,-1 1 1,1-1 0,-1 0-1,1 0 1,0 0-1,0 0 1,1 2-1,1-1 17,0 0 0,0 1 1,0-1-1,1 0 0,-1-1 0,1 1 0,-1-1 0,7 2 0,33 6 3,-26-6-10,57 7-40,-42-7 735,62 16-1,-70-8 0,-13-1 27,-11-10-695,0 1 0,1-1 0,-1 0 0,0 1 0,0-1 0,0 0 0,0 1 0,0-1 0,1 0 0,-1 1 0,0-1 0,0 1 0,0-1 0,0 0 0,0 1 0,0-1 0,0 1 0,0-1 0,0 0 0,0 1 0,0-1 0,-1 0 0,1 1-1,0-1 1,0 1 0,0-1 0,-1 1 0,-1 1 89,0 0 0,0 0 0,0-1 0,0 1 0,-1 0 0,1-1 0,-1 1 0,1-1 0,-4 2 0,-28 10 440,22-9-348,-52 23 306,-72 40 0,133-65-575,-27 13 88,29-14-179,-1 0 1,0 0-1,0-1 1,1 1-1,-1-1 0,0 1 1,0-1-1,0 0 1,1 0-1,-1 1 1,0-1-1,-2-1 0,4 1 34,-1 0-1,1 0 0,0-1 0,0 1 0,0 0 1,0 0-1,-1 0 0,1-1 0,0 1 1,0 0-1,0 0 0,0-1 0,0 1 0,0 0 1,0-1-1,0 1 0,0 0 0,0 0 0,0-1 1,0 1-1,0 0 0,0 0 0,0-1 0,0 1 1,0 0-1,0 0 0,0-1 0,1 1 1,-1 0-1,0 0 0,0-1 0,0 1 0,0 0 1,1-1-1,8-4-1743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48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73 236 5728,'-21'-4'1840,"20"4"-1718,0-1 0,0 1 0,0 0 1,-1 0-1,1 0 0,0 0 0,0 1 1,0-1-1,-1 0 0,1 1 0,0-1 0,0 0 1,0 1-1,0-1 0,0 1 0,0 0 0,0-1 1,0 1-1,0 0 0,0-1 0,0 1 1,-1 1-1,-13 20 2578,15-20-2499,-2 2 35,0 1 0,0 0 0,1-1 1,0 1-1,0 0 0,1 0 0,-1-1 1,1 1-1,0 0 0,0 0 0,0 0 1,1 0-1,0 0 0,0-1 0,0 1 1,1 0-1,-1-1 0,1 1 0,0-1 1,5 9-1,-5-9-94,1 0-1,-1 0 1,1-1 0,0 1 0,0 0-1,0-1 1,0 0 0,1 0 0,-1 0-1,1 0 1,0 0 0,0-1 0,0 1-1,0-1 1,1 0 0,-1-1 0,0 1-1,1-1 1,-1 0 0,1 0 0,6 1-1,-9-2-36,1 0 0,0-1 0,-1 1 0,1-1 0,-1 1 0,1-1 0,-1 0 0,1 0 0,-1 0 0,0 0 0,1 0 0,-1-1 0,0 1 0,0-1 0,0 1-1,0-1 1,0 0 0,2-3 0,2-2 106,-1 0 1,0 0-1,6-16 0,-7 15-106,1-2-30,-1-1 0,0 0-1,-1 0 1,0 0 0,2-14-1,2-59-21,-5 50-31,-1 5-545,0 1 1,-2-1-1,-4-28 0,4 51-479,0-3-3948,18 22-5241,1-4 7919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49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0 274 4320,'24'29'1936,"39"44"3642,-51-61-3781,-6-10-661,-5-10 1750,-10-56-55,3 8-2078,-2-7 49,-1-69 1,9 129-785,0 1-1,0 0 1,0-1 0,0 1-1,1-1 1,-1 1-1,1-1 1,0 1 0,-1 0-1,1-1 1,0 1 0,0 0-1,1 0 1,-1 0-1,0 0 1,1 0 0,-1 0-1,1 0 1,0 0 0,-1 0-1,1 1 1,0-1 0,4-2-1,-1 2-5,0 0-1,0 0 1,1 0-1,-1 1 1,1 0-1,-1 0 1,1 0 0,-1 1-1,9 0 1,-4 0-63,0 1 1,0 0-1,0 1 1,0 0-1,13 5 1,48 22-2399,-42-16-597,-27-12 2573,1 0 0,0 0 0,0 0-1,-1 0 1,1-1 0,0 1-1,0-1 1,0 0 0,0 0-1,0 0 1,4 0 0,17-1-1831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50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56 6720,'0'-3'461,"1"1"1,-1-1-1,0 1 0,0-1 1,0 1-1,0-1 1,0 0-1,-1 1 1,1-1-1,-1 1 0,1-1 1,-1 1-1,0-1 1,0 1-1,0 0 0,0-1 1,-2-1-1,1 0 1010,1 3-1385,1 1 0,0-1 1,-1 1-1,1 0 1,-1 0-1,1-1 1,0 1-1,-1 0 1,1-1-1,-1 1 1,1 0-1,-1 0 0,1 0 1,-1 0-1,1-1 1,-1 1-1,1 0 1,-1 0-1,1 0 1,-1 0-1,1 0 1,-1 0-1,1 0 1,-1 0-1,1 1 0,-1-1 1,1 0-1,-1 0 1,1 0-1,-1 0 1,1 1-1,-1-1 1,1 0-1,-1 1 1,-16 11 780,13-8-710,1 0 1,0 1-1,0-1 0,1 1 1,-1 0-1,1 0 1,0 0-1,1 0 1,-1 1-1,0 5 0,-2 6 146,-1 33-1,4-10-204,2 0 0,10 71 0,27 75-190,-26-133 119,-11-50-76,4 28-737,-4-31 741,-1 1 0,0-1 0,0 1 1,0-1-1,0 0 0,0 1 0,0-1 0,0 0 0,0 1 0,-1-1 1,1 1-1,0-1 0,0 0 0,0 1 0,0-1 0,0 0 1,0 1-1,-1-1 0,1 0 0,0 1 0,0-1 0,-1 1 0,0-2-35,1 1-1,-1 0 0,1 0 0,-1 0 1,1 0-1,-1 0 0,1-1 0,-1 1 1,1 0-1,-1 0 0,1-1 0,-1 1 1,1 0-1,-1-1 0,1 1 0,-1-1 0,1 1 1,0 0-1,-1-1 0,0 0 0,-70-71-1118,24 27 1550,39 38 58,0 1 0,-17-11-1,17 13 206,0-2-1,1 1 1,-1-1-1,-11-11 1,19 17-584,0-1 1,0 1-1,-1 0 1,1-1 0,0 1-1,0 0 1,0 0 0,0-1-1,-1 1 1,1 0-1,0-1 1,0 1 0,0 0-1,0-1 1,0 1-1,0 0 1,0-1 0,0 1-1,0 0 1,0-1-1,0 1 1,0 0 0,0-1-1,0 1 1,1 0-1,-1-1 1,0 1 0,0-1-1,10-8 416,21-6-128,-22 11-140,167-68 259,-88 39-1365,-67 25-1831,1 2 0,-1 0 0,1 2 0,1 0 0,35 0 0,-36 1 552,27-5 0,-11 0 1427,-26 6 2044,1-2 0,17-6 1,-18 5 605,-12 5-1712,1 0 0,0 0-1,-1 0 1,1-1 0,-1 1-1,1 0 1,0 0 0,-1-1-1,1 1 1,-1 0 0,1-1-1,-1 1 1,1 0-1,-1-1 1,0 1 0,1-1-1,-1 1 1,1-1 0,-1 1-1,0-1 1,0 1 0,1-1-1,-1 1 1,0-1 0,0 1-1,1-1 1,-1 0-1,0 1 1,0-1 0,0 1-1,0-1 1,0 0 0,0 1-1,0-1 1,0 1 0,0-2-1,-1 1 14,1 0-1,-1 1 1,1-1-1,-1 0 1,0 1-1,1-1 1,-1 0-1,0 1 1,0-1-1,1 1 1,-1-1 0,0 1-1,0 0 1,0-1-1,0 1 1,1 0-1,-1-1 1,0 1-1,0 0 1,0 0-1,0 0 1,0 0-1,0 0 1,0 0-1,0 0 1,-1 1-1,-11 1 174,1 0-1,-1 2 1,1-1-1,0 2 0,0-1 1,0 2-1,1 0 0,0 0 1,0 1-1,0 0 1,1 1-1,-11 10 0,17-14-281,0 0-1,1 1 0,-1 0 0,1-1 0,-4 9 1,6-12-47,1 0 0,0 0 0,-1 0 0,1-1 0,0 1 0,0 0 0,0 0 0,0 0 0,-1 0 0,1 0 0,0 0 1,1 0-1,-1 0 0,0-1 0,0 1 0,0 0 0,1 2 0,-1-3 0,1 1 1,0 0-1,-1-1 0,1 1 1,0 0-1,-1-1 0,1 1 1,0-1-1,0 1 0,0-1 1,0 1-1,-1-1 0,1 0 1,0 1-1,0-1 0,0 0 1,0 0-1,0 0 0,0 0 1,0 1-1,1-2 0,11 2 36,-1-2-1,1 0 0,0-1 1,0 0-1,23-7 0,-16 4-69,31-5-1,-44 9 56,0 1 0,0 0 0,0 0 0,0 1 0,0 0 0,0 0 0,0 0 0,10 4 0,0 2 15,-10-4-83,-1 0 1,1 0-1,0-1 0,1 0 1,-1 0-1,9 0 0,-16-2-301,1 0 0,0 0-1,-1 0 1,1 0 0,0 0-1,-1-1 1,1 1 0,-1 0-1,1-1 1,0 1 0,-1 0-1,1-1 1,-1 1 0,1-1-1,-1 1 1,1-1 0,-1 1-1,0-1 1,1 1 0,-1-1-1,1 0 1,2-3-1224,6-5-976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51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134 226 6880,'0'0'223,"0"-1"0,-1 1 0,1-1 0,0 1 0,0 0 0,-1-1 0,1 1 1,0-1-1,-1 1 0,1 0 0,0-1 0,-1 1 0,1 0 0,0 0 0,-1-1 0,1 1 0,-1 0 1,1 0-1,-1-1 0,1 1 0,-1 0 0,1 0 0,-1 0 0,1 0 0,-1 0 0,1 0 0,0 0 1,-1 0-1,1 0 0,-1 0 0,1 0 0,-1 0 0,1 0 0,-1 0 0,1 0 0,-1 1 0,1-1 1,-1 0-1,1 0 0,-1 0 0,1 1 0,0-1 0,-1 0 0,1 1 0,-1 0 0,-3 2 217,1 1 0,0 0 1,-1 0-1,-2 5 0,-1 1 424,-10 13 291,1 0 0,1 1-1,-15 33 1,28-54-1122,1 1 0,-1 0 1,1-1-1,0 1 0,0 0 1,1 0-1,-1 0 0,1 0 0,0 0 1,0 0-1,0-1 0,1 6 0,-1-8-31,1 1-1,-1 0 0,1-1 0,-1 1 1,1-1-1,0 0 0,0 1 1,0-1-1,-1 0 0,1 1 0,1-1 1,-1 0-1,0 0 0,0 0 1,0 0-1,1 0 0,-1 0 0,0 0 1,1 0-1,-1 0 0,1-1 0,-1 1 1,1 0-1,-1-1 0,1 0 1,-1 1-1,1-1 0,0 0 0,-1 0 1,1 0-1,-1 0 0,3 0 1,7-1-1103,0-1 1,-1 0-1,1 0 1,0-1 0,-1-1-1,14-6 1,8-3-3442,46-10-5153,-24 7 7566,-21 4 10973,-2-2-4470,-12 3-3173,1 0 0,25-22 0,-38 27-916,-1-1 1,0 0 0,0 0 0,0 0-1,-1 0 1,4-10 0,-8 16-232,0 0 1,-1 0-1,1 0 1,0 0-1,-1 0 0,1 0 1,-1-1-1,1 1 1,-1 0-1,0 0 1,0-1-1,1 1 1,-1 0-1,0-1 1,0 1-1,0 0 0,0-1 1,-1-1-1,1 3-41,0 0-1,0-1 1,-1 1-1,1 0 1,0-1-1,0 1 1,-1 0-1,1-1 1,0 1-1,-1 0 1,1 0-1,0 0 0,-1-1 1,1 1-1,0 0 1,-1 0-1,1 0 1,-1 0-1,1-1 1,0 1-1,-1 0 1,1 0-1,-1 0 1,1 0-1,0 0 1,-1 0-1,1 0 1,-1 0-1,1 0 1,0 1-1,-1-1 0,1 0 1,-1 0-1,1 0 1,0 0-1,-1 0 1,1 1-1,0-1 1,-1 0-1,0 1 1,-20 10 217,13-5-17,0-1 0,0 1-1,1 1 1,-1 0 0,2 0 0,-1 0 0,1 1 0,0 0 0,0 0 0,1 0 0,0 1 0,-4 10 0,8-17-200,0 0 1,1 0-1,-1 0 0,1 0 1,-1 0-1,1 0 1,0 0-1,0 0 1,0 0-1,0 0 1,0 0-1,0 0 1,1 0-1,-1 0 1,1-1-1,-1 1 1,1 0-1,1 3 1,-1-3-12,1 0 1,0 1 0,0-1-1,0 0 1,0 0 0,0 0 0,0 0-1,1 0 1,-1 0 0,1-1-1,2 2 1,4 1 2,0 0 1,1-1-1,-1 0 0,0 0 0,1-1 1,14 1-1,-16-3-17,1 1 1,-1-2-1,1 1 1,-1-1-1,1-1 1,-1 1-1,0-1 1,0-1-1,0 1 1,0-2-1,0 1 1,-1-1-1,10-5 0,-8 2 25,0 1 0,-1-1 0,0 0 0,0-1 0,-1 0 0,0 0 0,0-1 0,0 0 0,8-16 0,1-12 102,-1 0 0,-1-1 0,9-49 0,4-7 102,-22 84-186,-3 16 166,0 18 7,-3 28-43,-8 59 1,6-90-38,0-1 1,-2 0 0,0-1 0,-2 1 0,-17 36 0,24-55-80,-1 0 0,0 1 0,0-1 0,0 0-1,0 0 1,0 1 0,-1-1 0,1 0 0,0 0 0,-1 0-1,1-1 1,0 1 0,-1 0 0,1 0 0,-1-1 0,-2 2-1,4-2-23,-1 0 0,1 0 0,-1 0 0,0 0 0,1 0 0,-1 0-1,1 0 1,-1 0 0,1 0 0,-1 0 0,1 0 0,-1-1 0,1 1 0,-1 0-1,1 0 1,-1-1 0,1 1 0,-1 0 0,1 0 0,-1-1 0,0 0-10,1 0 1,-1 1 0,1-1 0,-1 0 0,1 0 0,-1 0 0,1 1 0,0-1 0,-1 0 0,1 0-1,0 0 1,0 0 0,0 0 0,0 0 0,0 0 0,0-1 0,0 1-14,0 0 1,0 0-1,1 0 0,-1 0 1,1 0-1,-1 0 0,0 0 1,1 0-1,0 0 0,-1 0 1,1 0-1,0 0 0,-1 0 1,1 0-1,0 0 0,0 1 1,1-2-1,19-12-191,-14 10 170,1 0-157,0 0 0,0 0-1,1 1 1,0 0-1,-1 0 1,1 1-1,11-2 1,65-2-5709,-67 5 3798,25 1-970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2:52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1372 8384,'-1'0'162,"1"0"0,0 0 1,-1 1-1,1-1 0,0 0 1,-1 0-1,1 0 0,0 1 0,-1-1 1,1 0-1,0 0 0,-1 0 1,1 1-1,0-1 0,0 0 1,-1 1-1,1-1 0,0 0 0,0 1 1,0-1-1,0 0 0,-1 1 1,1-1-1,0 0 0,0 1 1,0-1-1,0 1 0,0 0 0,0-1 14,1 1-1,-1-1 0,1 0 0,-1 1 1,1-1-1,-1 0 0,1 1 1,-1-1-1,1 0 0,-1 0 0,1 0 1,-1 1-1,1-1 0,0 0 0,-1 0 1,2 0-1,4 1 551,0-1 1,1 0-1,9-1 0,39-9 1037,68-22 0,-92 22-1494,0 0 1,-1-2 0,-1-2-1,0 0 1,-1-2 0,29-22 0,93-81 650,-100 77-635,2 1 216,104-62 1,-150 99-494,185-119 763,-168 105-653,0 0 0,-1-2 0,-2-1 0,0-1 0,32-44 0,-23 19-114,-3-1 0,28-70 0,29-109 87,-68 184-23,-12 30-190,0 0 1,-1 0-1,-1-1 0,0 1 1,-1-16-1,0 24-70,-8 2 409,4 0-81,7 2-84,-4-1-36,-1 0 0,1 1 0,0-1 0,0 0 0,0 0 0,0 0 0,-1-4 0,1 6-28,0 1 0,0-1 0,0 0 0,0 1 0,0-1 0,0 1 0,0-1 0,1 1 0,-1 0 0,0-1 0,0 1-1,-1 1 1,1-1-13,-34 35-127,23-23 106,-21 18-1,-42 32 322,-73 81-1,135-134 233,10-11-233,7-7-137,6-8-73,0 0 0,2 0 1,24-25-1,47-35-43,3-2-145,-71 64 164,1 0 0,1 2 0,31-20 0,-47 31-42,0 1 0,-1-1-1,1 1 1,0 0 0,0-1-1,-1 1 1,1-1-1,0 1 1,0 0 0,0 0-1,0 0 1,0-1 0,-1 1-1,1 0 1,0 0-1,0 0 1,0 0 0,0 0-1,0 1 1,0-1 0,-1 0-1,1 0 1,0 1-1,0-1 1,0 0 0,0 1-1,-1-1 1,1 0 0,0 1-1,-1 0 1,1-1-1,1 1 1,0 2 41,1 1 0,-1-1 0,0 0 1,0 1-1,3 6 0,0 1-9,4 6 13,0-1-1,-2 1 1,0 1 0,5 20-1,-12-32-19,1-1 0,0 0 0,-1 1 0,0-1 0,-1 0 0,1 1 0,-1-1 0,0 0 0,0 0 0,-1 0 0,1 0 0,-1 0 0,0 0 0,0 0 0,-1 0 0,0-1 0,0 1 0,0-1 0,0 0 0,-4 5 0,1-3 8,1-1 0,-1 0-1,0 0 1,-1 0-1,1 0 1,-1-1-1,0 0 1,0-1-1,0 1 1,0-1-1,-1-1 1,-14 4-1,4-5-448,-1 0-1,1-1 1,0-1-1,0-1 0,-35-8 1,2 1-3974,2 5-3643,4 7 2201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22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61 221 2080,'-29'-6'2304,"27"6"-1832,1 0-1,0 0 1,-1 0 0,1 0-1,-1 0 1,1 0-1,-1 0 1,1 0 0,-1 1-1,1-1 1,-1 0 0,1 1-1,-1-1 1,1 1 0,-9 3 5985,17-5-1659,-3 0-4543,0 0-1,-1 0 1,1 0-1,0 0 1,6-4-1,-5 3-58,5-3-18,0-1 0,-1 0 1,14-11-1,7-5 287,16-6 52,45-31-10,-79 50-359,8-6 269,41-23 0,-60 37-387,0 1 1,0-1 0,0 1-1,0 0 1,0-1 0,0 1 0,0 0-1,0-1 1,0 1 0,0 0-1,0 0 1,1 0 0,-1 0 0,0 0-1,0 0 1,0 0 0,0 1 0,0-1-1,0 0 1,0 1 0,0-1-1,0 0 1,0 1 0,0-1 0,0 1-1,0 0 1,-1-1 0,1 1-1,0 0 1,0-1 0,0 1 0,-1 0-1,1 0 1,0 0 0,-1-1 0,1 3-1,3 3 36,-1 0-1,-1 0 0,1 1 0,2 11 0,-1-3-66,-3-12 2,4 12 179,0 0 0,1 0 0,1 0 0,10 16 0,-15-27-108,0-1-1,1 0 1,-1 0 0,1 1 0,0-2-1,0 1 1,0 0 0,0-1 0,1 1 0,-1-1-1,1 0 1,-1 0 0,1 0 0,0-1-1,0 1 1,0-1 0,0 0 0,0 0-1,0 0 1,0-1 0,7 1 0,10-2 143,-1-1 1,1 0 0,33-10-1,60-23-4,-112 34-212,101-40 188,-87 33-768,0-1-1,0-1 1,-1 0-1,15-13 1,-13 3-4800,-8 7-3670,-19-4-2175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24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123 179 2144,'-1'-8'14906,"0"8"-14637,0 0 0,0 1 1,0-1-1,1 0 0,-1 1 0,0-1 0,0 1 0,1 0 1,-1-1-1,0 1 0,1-1 0,-2 2 0,-7 7 888,2-4-766,1 0 0,0 1 0,0-1 1,0 1-1,1 0 0,0 1 0,0-1 0,1 1 0,-1 0 0,2 0 0,-1 1 1,1-1-1,0 1 0,-3 14 0,-2 9-179,2 2-1,-2 43 1,7-67-101,-1 22 37,0 1 0,2-1 0,1 0 0,2 0 0,12 57 0,-12-74-71,2 1 0,0-1 0,1 1 0,0-1 0,1-1 0,1 0 0,0 0 0,1 0 0,0-1 0,1 0 0,0-1 0,1 0 0,0 0 0,13 8 0,4 1 258,51 27 0,-63-39-223,0 0-1,1-2 0,-1 0 1,1-1-1,19 3 0,-27-7-65,1 0 0,0-1-1,0 0 1,0 0 0,-1-1 0,17-4-1,55-19 476,-45 12-466,-31 11-59,53-17-6,75-33 0,-118 44 17,0-1-1,0 0 1,-1-1 0,0-1-1,0 0 1,-1-1 0,0 0 0,-1-1-1,18-22 1,-20 21-7,-1-1 0,0 0 0,0 0 0,-2-1 0,0 0 0,0 0 0,4-18 0,0-7-7,-3-1-1,-1 0 1,-2-1-1,-1-82 1,-7 86 29,1 11-241,3-45 0,1 31-183,-2 22-131,1 1 1,5-29-1,-2 31-517,6-22-2514,-9 36 2671,0 0 0,0-1 0,0 1 0,1 0 1,-1-1-1,0 1 0,1 0 0,-1 0 1,1 0-1,0 0 0,3-2 0,4-1-2573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25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19 6880,'-46'-13'4005,"18"8"6107,15 5-4752,14 0-4694,5 0 257,103 5 463,-87-5-1338,0 1 0,0 0 0,0 2 0,37 9 0,-58-12-43,-1 0 0,1 0 0,0 0-1,0 1 1,0-1 0,0 0 0,-1 1-1,1-1 1,0 1 0,0-1-1,-1 1 1,1-1 0,0 1 0,-1-1-1,1 1 1,-1 0 0,1-1 0,0 1-1,0 1 1,-1-2-2,0 1 0,0-1 0,0 1 1,0-1-1,0 1 0,-1 0 0,1-1 0,0 1 0,0-1 0,0 1 0,0-1 1,-1 1-1,1-1 0,0 1 0,-1-1 0,1 0 0,0 1 0,-1-1 1,1 1-1,0-1 0,-1 0 0,0 1 0,-5 4 13,0-1 0,0-1 0,-12 6 0,8-4-23,-75 37 94,-12 8-238,80-42 125,-18 10 41,34-18-7,-1 1 0,1 0 0,0 0 0,0 0 0,0 0 1,0 0-1,0 0 0,0 0 0,0 0 0,0 0 1,0 0-1,0 0 0,1 1 0,-1-1 0,0 0 0,1 1 1,-1-1-1,1 0 0,0 1 0,-1 1 0,1-2-1,1 0 0,-1 0 0,1 0-1,-1 0 1,1 0 0,0 0 0,-1 0 0,1 0-1,0 0 1,-1 0 0,1-1 0,0 1-1,0 0 1,0-1 0,0 1 0,0 0-1,0-1 1,0 1 0,0-1 0,0 0 0,0 1-1,0-1 1,0 0 0,2 1 0,-2-1 5,29 9 87,0-1 1,0-2-1,34 3 0,54 11 80,-111-18-186,11 3 90,29 11 1,-42-14-46,-1-1 0,0 1 1,0 1-1,-1-1 0,1 0 0,0 1 0,-1 0 0,1 0 0,-1 0 0,0 0 0,0 1 1,4 6-1,-6-8-22,0 0 0,0 0 0,0 1 0,-1-1 0,1 1 0,-1-1 0,1 1 0,-1-1 0,0 1 0,0-1 0,0 1 0,-1-1 0,1 1 0,0-1 0,-1 0 0,0 1 0,1-1 0,-1 1 0,-2 3 0,-1 1 1,0 0 0,-1 0 0,1 0 0,-11 11 0,-4-1 5,-1 0 1,0-1-1,-1-1 1,0-1-1,-32 15 1,42-22-25,-27 13-502,0-2 0,-1-2 0,-44 13 0,75-27-654,0 0 0,-16 2-1,0-5-4005,23 1 5007,1 0 0,0 0 0,-1 0 0,1 0 0,0 0 0,-1 0-1,1 0 1,0-1 0,-1 1 0,1 0 0,0 0 0,-1 0 0,1 0 0,0-1 0,0 1 0,-1 0 0,1 0 0,0-1 0,0 1 0,-1 0 0,1 0 0,0-1 0,0 1 0,0 0 0,0-1 0,-1 1 0,1 0 0,0-1 0,0 1 0,0 0 0,0-1 0,0 1 0,0 0 0,0-1 0,0 1 0,0 0 0,0-1 0,0 1-1,0 0 1,0-1 0,0 1 0,0-1 0,0 1 0,0 0 0,1 0 0,-1-1 0,0 1 0,0 0 0,0-1 0,1 1 0,-1 0 0,0-1 0,1 1 0,0-2-380,1-1 0,0 1 0,-1 0-1,1 0 1,0-1 0,4-1 0,32-21-4476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0:08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1 773 6976,'0'0'2256,"2"0"-1371,5-2-19,112-28 6672,-98 23-6901,-1 0 1,0-1 0,36-22-1,-11 0 17,52-46-1,-68 50-560,-2-2 1,-1-1-1,42-61 0,47-102 803,-77 115-388,-34 66-328,0-1 0,0 1 0,-1-1 0,3-20 0,-6 30-145,1 0 0,-1 0 0,0 0 0,0 0-1,0 0 1,0 0 0,0 0 0,0 0 0,0 0 0,-1 0-1,1 0 1,-1 0 0,1 0 0,-1 0 0,0 0 0,0 0-1,0 0 1,0 1 0,0-1 0,0 0 0,0 1 0,0-1-1,-1 1 1,1-1 0,-1 1 0,1 0 0,-1-1 0,0 1-1,1 0 1,-1 0 0,-3-1 0,1 0-29,0 1 0,0 0 0,0 0 0,-1 0 0,1 1 0,0-1 0,0 1-1,-1 0 1,1 0 0,0 1 0,0-1 0,-1 1 0,1 0 0,0 0 0,0 0 0,0 0 0,0 1 0,0 0 0,0 0 0,1 0 0,-7 4 0,2 0 31,-1 1 0,1-1 0,0 1 0,1 1 0,0-1 0,0 1 0,-10 16 0,6-5 86,1 1 0,0 0 1,2 0-1,-9 33 1,6-8 218,-5 47 0,13-71-285,1 0 0,1 0 1,1 0-1,3 37 0,-1-51-66,-1 1-1,1 0 1,0-1 0,0 0 0,1 1-1,0-1 1,0 0 0,1 0-1,0 0 1,0-1 0,1 0-1,0 0 1,0 0 0,0 0-1,1 0 1,6 4 0,-1-2-157,1-1 0,0-1-1,0 1 1,0-2 0,1 0 0,13 4 0,3-2-1549,50 7 1,-36-9-1557,1-3 0,46-3 0,3-4-1262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26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619 9 5984,'-3'-5'1784,"6"4"-1160,3-2 3784,-9 15 308,0-2-3390,0-2-867,0-1 1,-1 1-1,0-1 0,-1-1 0,0 1 0,0 0 1,0-1-1,-1 0 0,-10 9 0,-7 3 488,-34 21-1,15-11-571,1 3 0,1 1 1,1 2-1,2 1 0,-49 62 0,51-53-341,-36 60 1,59-86-956,-24 30-1,-2 1-1571,32-41-982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26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8 244 5408,'-1'-1'203,"0"0"1,0 0 0,1 0-1,-1 0 1,0 0 0,1 0-1,-1 0 1,1 0 0,0 0-1,-1-1 1,1 1 0,0 0-1,0 0 1,-1 0 0,1 0-1,0-1 1,0 1 0,0 0-1,1 0 1,-1 0 0,0-1-1,0 1 1,1 0 0,-1 0-1,0 0 1,1 0 0,-1 0-1,1 0 1,0 0 0,-1 0-1,3-2 1,8-24 4648,-9 22-4094,0 1 1,0-1-1,0 0 0,1 1 1,3-6-1,9-10 1045,-7 9-1324,0 0-1,1 1 1,0-1-1,1 2 0,0-1 1,18-11-1,-16 14-248,0 0 0,1 0-1,26-8 1,-35 13-177,0 1 0,0-1 0,1 2 0,-1-1 0,0 0 0,1 1 0,-1 0 0,0 0 0,1 0 0,-1 0 0,0 1-1,1-1 1,-1 1 0,0 0 0,0 1 0,0-1 0,7 4 0,-7-2-7,1 1 1,0 0-1,-1 0 0,1 1 1,-1-1-1,-1 1 0,1 0 1,0 0-1,-1 0 0,0 1 1,-1-1-1,1 1 0,-1-1 1,0 1-1,2 10 0,-1 0-4,0-1 0,-1 1-1,-1 0 1,-2 31-1,1-35 41,-2 1 0,0 0 0,0-1 0,-1 0-1,-1 1 1,0-1 0,0 0 0,-11 18-1,9-21-71,0 0 0,0 0 0,-1-1-1,0 0 1,0 0 0,-1-1-1,0 0 1,-1 0 0,1-1-1,-14 8 1,20-13-7,-23 14 128,0-1 1,-1-2 0,-1 0 0,-29 7-1,49-16 168,9-3 59,14-4 63,1 1-376,357-81-1322,-277 70-3968,-81 13 1582,1 1 0,15 2 0,-8 2-993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27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54 2144,'0'0'699,"1"-2"-417,0 1-244,-1 0 27,1 0 0,-1 0 0,1 0 0,0 0 0,0 0 1,-1 0-1,1 0 0,0 0 0,0 1 0,0-1 0,0 0 0,0 0 0,1 0 1,-1 1 210,0 0 0,0 0 0,0-1 0,0 1 0,1 0 0,-1-1 1,0 1-1,0-1 0,0 1 0,0-1 0,0 1 0,0-1 0,-1 0 0,1 1 1,0-1-1,0 0 0,0-1 0,-12 8 6325,-25 13-5389,15-8-577,-24 9-1,39-19-370,1 0 0,0 0 0,-1 0 0,1-1 0,-1 0 0,-5 0 0,2 0 992,28-10 542,8-5-1248,-8 5-541,0 0 0,1 1 0,25-8 0,-27 12-1177,37-4-1,-4 6-5416,-18 6 3284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35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7 5312,'-1'0'57,"1"-1"1,0 1-1,0 0 1,0 0-1,0 0 1,0-1-1,0 1 0,0 0 1,0 0-1,0 0 1,0-1-1,0 1 1,1 0-1,-1 0 1,0 0-1,0-1 0,0 1 1,0 0-1,0 0 1,0 0-1,0 0 1,0-1-1,1 1 1,-1 0-1,0 0 1,0 0-1,0 0 0,0 0 1,1-1-1,-1 1 1,0 0-1,0 0 1,0 0-1,0 0 1,1 0-1,-1 0 0,0 0 1,1 0-1,8 4 3141,6 10 580,-13-10-3500,-1-1 1,0 1-1,0 0 1,0-1 0,-1 1-1,1 0 1,-1 0-1,0 0 1,0-1 0,0 1-1,-2 6 1,2 1 431,-4 34 279,-2 0-1,-1 0 1,-3-1 0,-20 59 0,23-86-941,0-1 0,0 0 0,-15 22 1,17-31-419,0 1 0,-1-1 0,1 0 0,-2-1 0,1 1 0,-1-1 0,0-1 1,-11 8-1,-1-5-3012,18-8 3250,0 0-1,0 0 1,1 0-1,-1 0 0,0 0 1,1 0-1,-1 0 1,0 0-1,0 0 1,1 0-1,-1 0 1,0-1-1,1 1 0,-1 0 1,0 0-1,1-1 1,-1 1-1,0-1 1,1 1-1,-1-1 1,1 1-1,-1 0 0,1-1 1,-1 0-1,1 1 1,-1-1-1,0 0 1,-1-4-1260,0-1 0,0 1 0,1 0 0,-2-10 0,3 15 1264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36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71 314 5888,'-3'-6'570,"2"5"-323,-1-1 0,1 0 1,0 0-1,0 0 0,0 1 0,0-1 1,0-1-1,1 1 0,-1 0 0,1 0 1,-1 0-1,1 0 0,-1 0 0,1 0 1,0-1-1,0-2 0,-12 46 7593,3 4-4580,-2 50-3159,5-36 868,1-19-635,-8 114 922,13-96-889,2 104 93,0-118-319,14 71 0,-13-99 34,0 3 103,2 0 0,11 31 1,-14-44-193,1-1 0,-1 0 1,1 0-1,0 0 0,0 0 1,1-1-1,0 1 0,0-1 1,0 0-1,0 0 0,0-1 1,1 1-1,8 4 0,-11-6-48,1-1 0,-1-1-1,1 1 1,-1 0-1,1 0 1,-1-1-1,1 1 1,0-1-1,-1 0 1,1 0-1,-1 0 1,1 0-1,0-1 1,-1 1-1,1-1 1,-1 1-1,1-1 1,-1 0-1,3-1 1,3-2-12,0 0 0,-1 0 0,0-1 0,12-10-1,25-23 34,44-52-1,31-51 55,-47 55-156,-51 60 51,-1 0 1,-2-1-1,-1-1 0,-1-1 0,-1 0 1,-1-2-1,-2 1 0,-2-1 0,0-1 1,6-42-1,-5 15-373,4-109 1,-14 145-315,-2-1 0,-1 1 0,0-1 0,-2 1 0,-1 0 1,0 0-1,-15-37 0,14 45-896,-5-13-805,10 27 1945,0 0 0,1 0 1,-1 0-1,0 0 1,0 0-1,0 0 1,0 0-1,0 0 0,0 0 1,-2-1-1,3 2 381,0 0 0,0 0 0,0 0 0,0 0 0,0 0 0,0 0 0,0 0 0,-1 0 0,1 0 0,0 0 0,0 0 0,0 0 0,0-1 0,0 1 0,0 0 0,0 0 0,0 0 0,-1 0 0,1 0 0,0 0 0,0 0 0,0 0 0,0 0 0,0 0 0,0 0 0,0 1 0,-1-1 0,1 0 0,0 0 0,0 0 0,0 0 0,0 0 0,0 0 0,0 0 0,0 0 0,0 0 0,0 0-1,0 0 1,-1 0 0,1 0 0,0 0 0,0 1 0,0-1 0,0 0 0,0 0 0,0 0 0,0 0 0,0 0 0,0 0 0,0 0 0,0 0 0,0 1 0,0-1 0,0 0 0,0 0 0,0 0 0,0 0 0,0 0 0,0 0 0,0 0 0,0 1 0,4 16-5743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37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91 6048,'-3'-2'607,"-21"-13"914,22 14-768,0 0-1,0 1 1,-1-1 0,1 1-1,0-1 1,-4-3 4215,6 4-4890,0 0 1,0 0 0,0 0-1,0 0 1,0 0 0,0 0-1,0 0 1,0 0 0,1 0 0,-1 0-1,0 0 1,7-5 906,74-5 1432,68-14-1000,4-1-1475,-147 24-227,1 0 0,0 1 1,0 0-1,10 2 1,9 5-5285,-20 1-474,-5-6 4955,4 10-3962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37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69 10464,'-16'-9'4736,"27"9"-4096,3 0 1055,14-5-1055,16 1 1280,13-4-1088,-4-1-192,9 2-416,6-2-512,-15 0 160,-5 4-2592,-6 1 1504,-3 4-4543,-2 9 3199,8 9-2752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40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36 4576,'-3'-8'873,"2"8"-808,1 0 0,0-1 0,-1 1 1,1-1-1,0 1 0,0 0 0,-1-1 1,1 1-1,0-1 0,0 1 0,0-1 1,-1 1-1,1-1 0,0 1 0,0-1 1,0 1-1,2-7 5286,-8 28-2089,-12 29 0,-14 18-950,-13 37-1026,-22 151-294,59-225-562,7-29-216,2-3-51,4-18-175,2-3-32,0 1 0,2 0-1,0 0 1,2 1 0,21-31 0,-6 16 74,1 2-1,35-34 1,-27 31-8,118-107 660,-152 143-677,3-4 90,0 1 0,1-1 0,-1 1 0,11-4 0,-15 6-72,1 1 1,0 0 0,-1 0-1,1-1 1,0 1-1,-1 0 1,1 0 0,0 0-1,-1 0 1,1 0 0,0 0-1,0 0 1,-1 0-1,1 0 1,0 0 0,-1 0-1,1 1 1,0-1 0,-1 0-1,1 0 1,0 1-1,-1-1 1,1 0 0,-1 1-1,1-1 1,0 1 0,-1-1-1,1 1 1,-1-1-1,1 1 1,-1-1 0,0 1-1,1-1 1,-1 1-1,0 0 1,1-1 0,-1 1-1,0 0 1,1-1 0,-1 1-1,0 0 1,0-1-1,0 1 1,0 0 0,0-1-1,0 1 1,0 0 0,0 0-1,0 12 154,0 0 0,-1 0 1,0-1-1,-1 1 0,-1 0 0,-5 17 0,2-5-62,-2 11-73,5-18 13,-1-1 1,-6 18-1,9-32-38,-1-1-1,2 1 1,-1 0 0,0 0 0,1 0-1,-1 4 1,7-11 143,41-57-517,-31 39 199,36-38 1,27-11 242,-68 62-93,0 1 0,1 1 0,0 0 0,0 0 0,22-7 1,-32 13 28,-1 0 0,1 1 0,-1-1 0,1 1 0,-1 0 0,1 0 0,-1-1 0,1 1 0,-1 0 0,1 0 0,-1 1 0,1-1 0,-1 0 0,1 0 0,-1 1 0,1-1 0,-1 1 0,1-1 0,-1 1 0,0 0 0,1-1 0,-1 1 0,2 1 0,-2-1 7,0 1 0,0-1 1,-1 0-1,1 1 0,0-1 1,0 0-1,-1 1 0,1 0 1,-1-1-1,1 1 0,-1-1 1,0 1-1,0-1 0,0 1 1,0 0-1,0-1 0,0 1 1,0-1-1,0 1 0,0 0 1,-1-1-1,1 1 0,-1 1 0,-7 18 212,0-1 0,-15 28 0,-4 7 86,20-41-264,-9 20-81,16-33 18,-1 0 0,1 0 0,0 0 0,-1 0 0,1 0 0,0 0 1,0 0-1,0 0 0,0 1 0,0-1 0,0 0 0,0 0 0,0 0 1,0 0-1,0 0 0,1 1 0,-1-1 0,0 0 0,1 0 0,-1 0 1,1 0-1,0 0 0,-1 0 0,2 1 0,-1-1 1,1 0 0,-1 0 0,1-1 0,-1 1 0,1 0 0,-1-1 1,1 1-1,-1-1 0,1 0 0,-1 1 0,1-1 0,0 0 0,-1 0 0,1 0 0,-1 0 0,1-1 0,-1 1 0,4-1 0,31-11-10,-21 7-18,66-20-219,57-19 105,-110 33 65,0-1 1,45-27-1,-44 18 138,0 0 1,-2-2-1,46-48 0,-63 57 127,-10 14-183,1 0-1,-1 0 1,0-1 0,0 1 0,0 0 0,1-1 0,-1 1 0,0 0 0,0-1 0,0 1-1,0 0 1,0-1 0,0 1 0,1 0 0,-1-1 0,0 1 0,0 0 0,0-1-1,0 1 1,0-1 0,0 1 0,-1 0 0,1-1 0,0 1 0,0 0 0,0-1 0,0 1-1,0 0 1,0-1 0,-1 1 0,1 0 0,0-1 0,0 1 0,0 0 0,-1 0 0,1-1-1,-1 1-2,1 0-1,-1 0 1,0 0-1,1-1 1,-1 1-1,1 0 1,-1 0-1,1 0 1,-1 1-1,1-1 1,-1 0-1,1 0 1,-1 0-1,1 0 1,-1 0-1,1 1 1,-1-1-1,1 0 1,-1 0-1,1 1 1,-1-1-1,0 1 0,-12 9 8,8-5-9,-34 28-57,-36 41 0,43-42 43,23-23 21,0 1 0,1 0 1,0 0-1,1 0 0,0 1 0,1 1 0,-7 14 0,11-21-7,1-1-1,-1 0 0,1 0 0,0 1 0,0-1 0,0 1 1,1-1-1,-1 1 0,1-1 0,0 1 0,1-1 0,-1 1 1,1-1-1,0 1 0,0-1 0,0 1 0,1-1 0,-1 0 1,1 0-1,0 0 0,0 0 0,1 0 0,3 5 0,-5-7-4,0-1-1,1 1 0,-1-1 0,0 0 1,1 0-1,-1 1 0,1-1 0,-1 0 0,1 0 1,0-1-1,-1 1 0,1 0 0,0 0 0,-1-1 1,1 1-1,0-1 0,0 0 0,0 1 0,0-1 1,2 0-1,-1 0 4,0-1-1,0 0 1,0 1 0,0-1-1,0 0 1,-1-1 0,1 1-1,0 0 1,-1-1 0,1 0 0,3-2-1,4-5 6,0-1 1,-1 1-1,0-2 0,10-14 0,5-7-320,28-41 21,-49 66 341,0 0 1,0 0-1,2-10 1,-4 17-42,-1-1 0,0 1 0,0 0 0,0 0 0,0 0 0,0 0 0,0-1 0,0 1 0,0 0 0,0 0 0,0 0 0,0 0 0,0-1 0,0 1 0,0 0 0,0 0 0,0 0 0,0-1 0,0 1 0,0 0 0,0 0 0,0 0 0,0 0 0,-1 0 0,1-1 0,0 1 0,0 0 0,0 0 0,0 0 0,0 0 0,0 0 0,0-1 0,-1 1 0,1 0 0,0 0 0,0 0 0,0 0 0,0 0 0,-1 0 0,1 0 0,0 0 0,0 0 0,0 0 0,0 0 0,-1 0 0,1 0 0,0 0 0,0 0 0,0 0 0,0 0 0,-1 0 0,1 0 0,0 0-1,-1 0-1,1 0 1,-1 0-1,1 0 1,-1 0 0,1 1-1,-1-1 1,1 0-1,-1 0 1,1 1-1,-1-1 1,1 0-1,0 0 1,-1 1-1,1-1 1,0 0 0,-1 1-1,1-1 1,0 1-1,-1 0 1,-1 4-4,-1 2 0,1-1 0,1 0 0,-1 0 0,1 0 0,1 1 0,-1 7 0,0 2 96,5 29-1,-3-34-23,1 0 0,5 16 0,-6-25-36,0 1 0,0-1 0,-1 1 1,2-1-1,-1 1 0,0-1 0,0 0 0,1 0 0,-1 0 1,1 0-1,0 0 0,0 0 0,0 0 0,0 0 0,0-1 1,4 3-1,-5-3-23,1-1 0,0 0 0,0 1 0,0-1 0,0 0 0,0 0 0,0 0 1,0 0-1,0-1 0,0 1 0,0-1 0,0 1 0,0-1 0,0 0 0,2-1 0,30-17-54,-25 13 56,-5 3-16,173-104-103,-119 71 409,66-54 0,-117 83-281,-1 2-57,-6 5 37,0 0 1,0 0 0,0 0 0,1 0 0,-1 0 0,0 0-1,0 1 1,0-1 0,0 0 0,0 0 0,1 0 0,-1 0 0,0 1-1,0-1 1,0 0 0,0 0 0,0 0 0,0 0 0,0 1-1,0-1 1,0 0 0,0 0 0,0 0 0,0 1 0,0-1-1,0 0 1,0 0 0,0 0 0,0 1 0,0-1 0,0 0 0,0 0-1,0 0 1,0 1 0,-1 5 28,1-1 0,-1 1-1,-1 0 1,1-1 0,-1 1 0,0-1-1,-3 8 1,2-9-29,1 1 1,0-1-1,1 1 0,-1 0 0,1 0 1,0 0-1,0 0 0,0 0 1,1 0-1,0 0 0,0 5 0,1-3 64,-1-3-49,1-1-1,-1 1 1,1 0-1,0-1 1,0 1 0,3 5-1,-4-8-21,1 0 0,0 0-1,0 0 1,0 0-1,0 0 1,0 0 0,0-1-1,0 1 1,0 0 0,0 0-1,0-1 1,0 1 0,0-1-1,0 1 1,1-1 0,-1 1-1,0-1 1,0 0-1,1 0 1,-1 1 0,0-1-1,0 0 1,3 0 0,25 1 402,-20-1-478,0 1 1,-1-2-1,19-1 1,-21 0 128,0 1-1,0-1 1,0-1 0,0 1 0,0-1 0,-1 0 0,11-7-1,1-3 37,15-16 0,10-14-181,-33 34 140,-8 8-41,1-1 1,-1 0 0,1 1-1,-1-1 1,1 1-1,-1 0 1,1-1-1,0 1 1,0 0 0,0 0-1,0 0 1,-1 0-1,1 0 1,0 1-1,3-1 1,-4 1-19,0 1-1,-1 0 1,1 0-1,0 0 1,-1 0-1,1 0 1,-1 0-1,1 0 1,-1 0-1,1 2 1,-1-3 14,2 6 21,-1 0 0,0 0 0,0 0 0,0 0 0,-1 0 0,0 0 0,0 0 0,0 0 0,-1 0 0,0 0 0,0 0 0,-3 6 0,-1 14-88,4-10 63,1-14 4,0 0-1,0 0 1,0-1 0,0 1 0,0 0 0,0 0-1,-1 0 1,1-1 0,0 1 0,-1 0-1,0-1 1,0 3 0,0-3-68,2-1 71,1-1 0,-1 1 1,0-1-1,1 1 0,-1-1 1,0 0-1,1 0 0,-1 0 1,0 0-1,0 0 0,0 0 0,0 0 1,0 0-1,1-2 0,5-4 1,12-9-6,0 1 0,2 0 0,0 2 0,0 0 0,1 1 0,1 1 0,-1 2 0,48-14 0,-68 22 13,0 1 0,0-1-1,1 1 1,-1 0 0,0-1-1,0 1 1,1 0 0,-1 0-1,0 1 1,0-1-1,1 1 1,-1-1 0,0 1-1,0-1 1,3 2 0,-3-1 6,-1 1 0,1-1 0,-1 0 0,0 1 0,1-1 0,-1 1 0,0-1 0,0 1 0,0-1 0,0 1 0,0 0 0,0 0 0,0 0 0,-1-1 0,1 1 0,-1 0 0,1 4 0,1 1-51,0 0 0,0 0 0,1 0 0,0 0 0,0 0 0,5 8 0,-7-14-312,18 11-13706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40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87 10048,'-33'-56'3712,"19"43"-2880,-2 1-224,12 12-960,4-6-736,14 6-992,6 9 1312,3 9-3232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43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1486 7968,'-5'-6'2276,"8"6"-965,-2 0-1122,1 0 0,0 1 0,-1-1 0,1 0 0,-1 0 0,1 0 0,-1 0 0,1-1 0,1 0 0,15-6 1337,0 0 0,-1-2 0,22-14 1,-6 3-576,4 0 191,45-34 0,-68 43-918,-1-1 0,0 0-1,-1 0 1,-1-1 0,1-1 0,8-14-1,-1-4 255,30-67 0,4-40 284,18-41 544,-67 171-1132,-3 6-99,0 0 0,0 0 1,0 0-1,1 0 0,2-4 1,-4 7-68,0 0 1,1 0-1,-1 0 1,0-1 0,0 1-1,1 0 1,-1 0-1,0 0 1,0 0-1,1-1 1,-1 1-1,0 0 1,0 0 0,1 0-1,-1 0 1,0 0-1,0 0 1,1 0-1,-1 0 1,0 0 0,1 0-1,-1 0 1,0 0-1,0 0 1,1 0-1,0 0 5,-1 1 0,1-1 0,0 0 0,-1 1-1,1-1 1,-1 1 0,1-1 0,-1 1-1,1 0 1,-1-1 0,1 1 0,-1-1 0,1 1-1,-1 1 1,2 1 10,-1 1 0,1-1 0,-1 1-1,0 0 1,0-1 0,-1 1 0,1 0 0,-1 4-1,1 3 2,12 183 317,-13-161-238,-2 1 0,-1-1 0,-14 61-1,15-85-106,-1 1 0,0-1 0,-1 0 0,0 0-1,0-1 1,-1 1 0,-8 10 0,11-16-49,-1 0 0,1 0 0,-1-1 1,0 1-1,1-1 0,-1 0 0,0 0 0,0 0 1,-1 0-1,1 0 0,0-1 0,0 1 0,-1-1 1,1 0-1,-1 0 0,0 0 0,1 0 0,-1-1 1,1 0-1,-1 1 0,0-1 0,-3-1 0,-9-2-203,1-1-1,0 0 0,0-1 1,0-1-1,0-1 1,1 0-1,-20-12 0,34 19 253,0 0-1,0 0 1,0 0-1,0 0 1,0 0-1,0 0 1,0 0-1,0 0 1,0 0-1,-1-1 1,1 1 0,0 0-1,0 0 1,0 0-1,0 0 1,0 0-1,0 0 1,0 0-1,0 0 1,0 0-1,0 0 1,0 0-1,0 0 1,0 0-1,0 0 1,0 0-1,0 0 1,0 0-1,0 0 1,0 0-1,0 0 1,0 0 0,-1-1-1,1 1 1,0 0-1,0 0 1,0 0-1,0 0 1,0 0-1,0 0 1,0 0-1,0 0 1,0 0-1,0 0 1,1 0-1,-1 0 1,0 0-1,0 0 1,0-1-1,0 1 1,0 0 0,0 0-1,0 0 1,0 0-1,0 0 1,0 0-1,0 0 1,0 0-1,0 0 1,0 0-1,0 0 1,0 0-1,0 0 1,0 0-1,0 0 1,0 0-1,8-1 44,10 1 132,41 10 221,1 0 26,-41-8-277,1-1-1,-1-1 1,0 0-1,1-2 0,18-3 1,-7-2-80,0-1-1,-1-1 1,51-24 0,-63 24-49,0-1-1,-1-1 1,-1 0-1,0-1 1,0-1 0,-1 0-1,16-20 1,12-21 0,-3-1 1,43-81-1,-52 78-47,-3-1-1,-2-2 1,35-124-1,15-198 365,-73 362-306,0 10 24,-1 1 0,-1-1 0,0 1 0,-1-1 0,0 0 0,-1-11 0,1 21-46,0 1 0,0 0 0,0 0 1,0 0-1,0 0 0,0 0 0,0 0 1,0 0-1,0-1 0,0 1 0,0 0 1,0 0-1,0 0 0,0 0 0,0 0 0,0 0 1,0-1-1,0 1 0,0 0 0,0 0 1,0 0-1,0 0 0,0 0 0,0 0 0,-1 0 1,1-1-1,0 1 0,0 0 0,0 0 1,0 0-1,0 0 0,0 0 0,0 0 1,0 0-1,0 0 0,0 0 0,-1 0 0,1 0 1,0 0-1,0 0 0,0 0 0,0 0 1,0-1-1,0 1 0,-1 0 0,1 0 0,0 0 1,0 0-1,0 0 0,0 0 0,0 1 1,0-1-1,0 0 0,-1 0 0,1 0 0,0 0 1,0 0-1,0 0 0,-5 9 23,-10 39-23,-10 60 1,3-7 32,-25 41 187,-2 10-202,34-87 21,-9 76-1,20-106 25,2-1-1,2 1 0,1 0 0,5 34 0,-4-62-46,-1 1 0,1-1 1,0 0-1,0 0 0,1 0 0,0 0 1,1 0-1,-1-1 0,7 8 0,-9-12-6,0-1-1,0 1 0,1-1 1,-1 1-1,1-1 0,-1 0 0,1 0 1,-1 0-1,1 0 0,0 0 1,0 0-1,-1 0 0,1-1 1,0 1-1,0-1 0,2 1 1,-1-1 0,-1 0 1,0 0-1,0-1 1,0 1-1,1 0 1,-1-1-1,0 0 1,0 0-1,0 1 1,0-1-1,0-1 1,0 1-1,-1 0 0,1 0 1,0-1-1,0 1 1,2-3-1,7-10-18,0 0-1,-1 0 1,0-1-1,-1-1 1,9-21-1,0 1-85,8-12 50,48-66 0,-36 67 161,-37 46-123,0 0 0,0-1 0,0 1 0,0 0-1,0-1 1,1 1 0,-1 0 0,0 0 0,1 0 0,-1 0 0,0 0 0,1 1 0,-1-1 0,1 0 0,0 1 0,-1-1 0,1 1 0,2-1 0,-4 1 0,1 1-1,0-1 1,-1 0 0,1 1 0,0-1 0,-1 1-1,1-1 1,-1 1 0,1 0 0,0-1 0,-1 1-1,1-1 1,-1 1 0,0 0 0,1-1 0,-1 1 0,0 0-1,1 1 1,0-1 2,15 35 66,0 1-1,14 53 0,4 12 115,-26-81-145,1-2-1,23 38 1,-26-49-21,0 0 1,1 0-1,0-1 1,0 0-1,1 0 0,0-1 1,0 0-1,1 0 0,-1-1 1,1 0-1,0-1 0,1 0 1,-1 0-1,1-1 1,0 0-1,0-1 0,0 0 1,19 1-1,-20-2-2,0-1-1,0 0 1,-1-1 0,1 0 0,0 0-1,-1-1 1,1 0 0,-1 0-1,1-1 1,-1 0 0,0-1-1,0 0 1,-1 0 0,1 0 0,-1-1-1,0 0 1,0-1 0,0 0-1,-1 0 1,0 0 0,0-1-1,6-8 1,1-6-18,-1 0 1,-1-1-1,-1 0 0,-1-1 0,-1 0 1,-1-1-1,-1 1 0,-1-1 1,-1 0-1,1-41 0,-5 61 24,0-1-1,0 1 1,-1 0 0,0 0 0,0 0-1,0-1 1,0 1 0,-4-7-1,4 10-17,0-1-1,0 1 0,1 0 0,-1-1 1,0 1-1,0 0 0,-1 0 1,1-1-1,0 1 0,0 0 0,-1 0 1,1 0-1,0 0 0,-1 1 1,1-1-1,-1 0 0,1 1 0,-1-1 1,1 1-1,-1-1 0,1 1 1,-1 0-1,0-1 0,1 1 0,-1 0 1,-2 0-1,-1 1 4,0 0 0,0 1-1,1-1 1,-1 1 0,0 0-1,1 0 1,0 1 0,-1-1 0,1 1-1,0 0 1,0 0 0,1 0 0,-1 0-1,1 1 1,-6 6 0,0 2 15,0 1 1,1 0 0,-12 26 0,15-29-10,1 1 0,0 0 1,1 0-1,0 0 0,0 1 0,1-1 1,0 19-1,2-22 13,0 0 0,1-1 0,0 1 0,0 0 0,1-1 1,0 0-1,0 1 0,0-1 0,1 0 0,1 0 0,-1 0 0,7 9 0,-8-13-26,0 0-1,1 0 1,-1-1-1,0 1 1,1-1-1,0 1 1,-1-1-1,1 0 1,0 0-1,0 0 1,0-1-1,1 1 1,-1-1-1,0 1 1,1-1-1,3 1 1,-2-2-2,0 1 1,1-1 0,-1 0-1,0 0 1,0-1-1,0 1 1,1-1-1,-1-1 1,9-2-1,6-5-19,-1 0 0,-1-1 0,0-1 0,22-17 0,-37 26 23,133-94-224,66-48 762,-191 136-507,1 0 20,-1-1 1,0 0 0,16-18 0,-26 27-42,-1 0 0,0 0 0,1-1 0,-1 1 0,0 0 0,1-1 0,-1 1 0,0 0 0,0-1 0,0 1 0,1-1 0,-1 1 0,0 0 0,0-1 0,0 1 0,0-1 0,1 1-1,-1 0 1,0-1 0,0 1 0,0-1 0,0 1 0,0-1 0,0 1 0,0 0 0,0-1 0,-1 0 0,1 1-3,-1 0 1,1-1-1,-1 1 0,1 0 1,-1 0-1,1 0 0,-1 0 1,1 0-1,-1 0 1,0 0-1,1 0 0,-1 0 1,1 0-1,-1 0 0,1 0 1,-1 0-1,0 0 0,-26 9 4,14-2 6,1 1-1,0 0 1,1 0-1,0 1 1,1 0-1,-1 1 1,2 1-1,-12 14 0,2 1-45,2 1 0,-22 45-1,31-55 39,-11 34 1,17-44 5,0 0 0,0 1 0,1-1 1,0 1-1,1-1 0,0 1 0,0 8 1,0-15-12,0 1 0,1-1 0,-1 1 0,0-1 0,0 1-1,1-1 1,-1 0 0,1 1 0,-1-1 0,1 0 0,0 1 0,-1-1 0,1 0 0,0 0 0,0 1 0,0-1 0,0 0 0,0 0 0,0 0 0,0 0 0,0 0 0,1-1 0,-1 1 0,0 0 0,0 0 0,1-1 0,-1 1 0,0-1 0,1 1 0,-1-1 0,1 0 0,-1 1-1,3-1 1,-1 0-7,0 0 1,1-1-1,-1 1 0,0-1 0,0 0 0,1 0 0,-1 0 0,0 0 0,0-1 0,0 1 0,0-1 0,-1 0 0,1 1 0,3-4 0,6-6-48,0 0 0,-1-1 0,0-1 0,10-15 0,33-59-98,2-3 199,4 1 13,-54 79 50,-5 9-49,-1 3-22,-1 7-65,-1 38 111,1-32 22,1 1-1,0-1 1,3 28 0,-1-32-87,1 4 57,7 25 0,-9-37-60,0 0 1,0 0-1,0 0 1,0 0-1,1-1 0,0 1 1,-1 0-1,1 0 1,0-1-1,0 1 0,1-1 1,-1 0-1,5 4 1,-6-5-5,0-1 1,0 0 0,0 1-1,0-1 1,0 0-1,0 0 1,0 0 0,0 0-1,0 1 1,0-2-1,0 1 1,0 0 0,0 0-1,0 0 1,0 0 0,0 0-1,0-1 1,0 1-1,0-1 1,1 0 0,20-13 286,-16 10-291,9-8-82,-1-1-1,-1 0 1,20-23-1,-20 19 77,2 2 0,25-23 0,-32 31 26,1 1 0,1-1-1,-1 1 1,1 1 0,20-9-1,-29 14-18,0-1-1,-1 1 1,1 0-1,0-1 1,0 1-1,0 0 1,0 0 0,0 0-1,-1 0 1,1 0-1,0 0 1,0 0-1,0 0 1,0 0-1,-1 0 1,1 1-1,0-1 1,0 0-1,0 0 1,0 1-1,-1-1 1,1 1-1,0-1 1,-1 1-1,1-1 1,0 1-1,-1-1 1,1 1-1,0-1 1,-1 1 0,1 0-1,-1-1 1,1 1-1,-1 0 1,1 0-1,-1-1 1,0 1-1,1 0 1,-1 0-1,0 0 1,0 0-1,0-1 1,1 1-1,-1 0 1,0 0-1,0 0 1,0 1-1,0 6-1,-1-1 0,1 1-1,-1-1 1,-2 10 0,-24 77 46,6-24-35,-7 20-17,24-73 0,4-17 0,0 1 0,0-1 0,0 1 0,-1-1 0,1 0 0,0 1 0,0-1 0,0 1 0,0-1 0,0 0 0,0 1 0,0-1 0,1 1 0,-1-1 0,0 0 0,0 1 0,0-1 0,0 1 0,0-1 0,1 0 0,-1 1 0,0-1 0,1 1 0,0-1 0,0 0 0,-1 0 0,1 0 0,0-1 0,0 1 0,0 0 0,0 0 0,-1-1 0,1 1 0,0 0 0,0-1 0,0 1 0,-1 0 0,1-1 0,0 0 0,0 0 0,16-12 0,-13 9 0,50-43-22,35-28-47,-76 66 80,0 0-1,1 1 1,-1 0 0,2 1 0,17-6-1,-31 12-8,0 1-1,0-1 0,1 1 0,-1 0 0,0-1 0,1 1 1,-1 0-1,0 0 0,1 0 0,-1 0 0,0 0 0,1 0 1,-1 0-1,0 0 0,1 1 0,-1-1 0,0 0 1,1 1-1,-1-1 0,2 2 0,-2-1-1,0 0 1,-1 0-1,1 0 0,0 0 0,0 0 1,0 0-1,-1 0 0,1 0 0,0 1 0,-1-1 1,1 0-1,-1 0 0,0 1 0,1-1 1,-1 0-1,0 3 0,1 3 0,-1 1-1,-1 0 1,1 0 0,-1 0-1,-3 9 1,-23 76 0,27-93 0,0 0 0,0 1 0,0-1 0,0 0 0,0 0 0,-1 1 0,1-1 0,0 0 0,0 0 0,0 1 0,0-1 0,0 0 0,0 0 0,0 1 0,0-1 0,0 0 0,0 1 0,0-1 0,0 0 0,1 0 0,-1 1 0,0-1 0,0 0 0,0 0 0,0 1 0,0-1 0,0 0 0,1 0 0,-1 0 0,0 1 0,0-1 0,0 0 0,1 0 0,-1 0 0,0 0 0,0 1 0,0-1 0,1 0 0,-1 0 0,0 0 0,0 0 0,1 0 0,-1 0 0,0 0 0,0 0 0,1 0 0,-1 0 0,0 0 0,0 0 0,1 0 0,-1 0 0,0 0 0,1 0 0,-1 0 0,0 0 0,0 0 0,1 0 0,-1 0 0,0 0 0,0 0 0,1 0 0,-1-1 0,0 1 0,0 0 0,1 0 0,-1 0 0,10-4 0,1-1 0,-1 0 0,-1 0 0,1-1 0,-1 0 0,0 0 0,8-9 0,8-3 0,-11 7-6,-8 6 20,0 0 0,0 1 0,0 0-1,10-4 1,-14 7-15,0 0 0,0 0 0,0 1-1,-1-1 1,1 1 0,0 0 0,0 0 0,1-1 0,-1 1-1,0 0 1,0 1 0,0-1 0,0 0 0,0 1 0,0-1-1,-1 1 1,1-1 0,0 1 0,0 0 0,0 0-1,1 1 1,4 3-2,0 1-1,-1-1 0,0 2 1,0-1-1,-1 0 1,0 1-1,0 0 0,0 0 1,6 15-1,10 13 3,-8-14-73,1-1 1,2-1-1,0-1 1,20 19-1,-27-26-1296,-33-11-16043,-24-10 13045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05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85 1824,'17'-5'19547,"-38"-1"-21395,15 4 2020,6 1-176,-1 1-1,0 0 1,1 0-1,-1-1 1,0 1-1,1 0 1,-1-1-1,0 1 1,1-1 0,-1 1-1,1 0 1,-1-1-1,1 1 1,-1-1-1,1 0 1,-1 1-1,1-1 1,0 1-1,-1-1 1,1 0-1,0 1 1,0-1-1,-1 0 1,1 1-1,0-1 1,0 0-1,0 1 1,0-2-1,0 0 8,0 0-1,0 1 0,1-1 1,-1 0-1,1 1 0,0-1 0,-1 0 1,1 1-1,0-1 0,0 1 1,2-3-1,0 1 70,-1 0 0,1 0 0,0 0-1,0 0 1,1 0 0,-1 1 0,0-1 0,1 1 0,0 0 0,5-2-1,-9 4-73,11-3 286,-14 7 387,-7 5-264,7-6-334,0-1-1,0 1 0,0-1 1,0 1-1,0-1 1,-1 0-1,1 0 0,-1-1 1,-6 3-1,3-2 38,0-1 0,-1 0 1,1 0-1,-14-1 0,14 0-199,3 0-110,5 0-121,0 0-176,-12 4 85,10-2 480,-1-1 0,0 1 0,0-1 0,0 1 0,0-1 0,0 0 0,0 0 0,-1 0-1,1 0 1,0 0 0,-1 0 0,-2 0 0,-31 1 196,27-2-476,19 11 301,0 2 1,-1 0 0,11 17-1,-13-17 94,-1 0 0,0 1-1,-1-1 1,0 1 0,-1 0 0,-1 1-1,0-1 1,1 19 0,-4-24-91,0 1 0,0 0 0,-1-1 0,0 1-1,-1-1 1,0 1 0,0-1 0,-1 0 0,-1 0 0,1 0 0,-1 0 0,-1 0 0,-8 12 0,6-12-66,-1 1 0,0-1-1,0-1 1,-1 0 0,0 0 0,0 0 0,-1-1 0,0-1 0,-13 7-1,9-6-1513,-1-1 0,0 0 0,-25 5 0,14-3-1100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43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15360,'0'-5'5695,"57"5"-4415,78-3-352,-49-3 32,5 3-704,4-1 256,31-1-288,18-4-1472,-6 2 672,-23 2-6336,-14 5 3809,-14-4-4673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48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18 728 5408,'-10'9'1708,"10"-9"-1679,0 0-1,0 0 0,0 0 0,0 0 0,0 1 0,0-1 0,0 0 1,-1 0-1,1 0 0,0 0 0,0 0 0,0 1 0,0-1 1,0 0-1,-1 0 0,1 0 0,0 0 0,0 0 0,0 0 0,0 0 1,-1 0-1,1 0 0,0 1 0,-4-4 3822,8-1-1236,9-9-2023,-1-1 0,-1 0 0,-1 0 1,0-1-1,13-25 0,-11 18-208,6-9-45,-3 3 101,2 1-1,24-31 0,-39 55-374,0 1 0,0 0-1,1-1 1,-1 1-1,1 0 1,-1 0 0,4-1-1,-5 2-44,-1 1 1,1 0-1,-1 0 0,1 0 0,-1-1 1,1 1-1,0 0 0,-1 0 0,1 0 1,-1 0-1,1 0 0,-1 0 0,1 0 1,0 0-1,-1 0 0,1 0 0,-1 0 1,1 0-1,-1 1 0,1-1 0,-1 0 1,1 0-1,-1 1 0,1-1 0,-1 0 1,1 0-1,-1 1 0,1-1 0,-1 1 0,1-1 1,-1 0-1,0 1 0,1-1 0,-1 1 1,0-1-1,1 1 0,-1-1 0,0 1 1,0-1-1,0 1 0,1-1 0,-1 1 1,0 0-1,0-1 0,0 1 0,0 0 1,1 3 40,-1 0 0,0 0 0,0 0 1,0 0-1,0 0 0,-1 0 0,1 0 1,-3 6-1,-1 11 150,-7 199 1032,12-210-1200,-1 0 0,2 0-1,-1-1 1,1 1 0,1 0 0,-1-1-1,2 0 1,-1 0 0,1 0-1,7 11 1,-9-16-15,0-1 0,1 0-1,-1 0 1,1-1 0,-1 1-1,1 0 1,0-1 0,0 0 0,0 0-1,0 1 1,1-2 0,5 4 0,-6-4 2,0-1 0,0 1 0,0 0 1,0-1-1,0 0 0,0 0 1,1 0-1,-1 0 0,0 0 0,0-1 1,0 1-1,0-1 0,0 0 0,0 0 1,0 0-1,0 0 0,4-3 1,-1 0-21,1-1 0,-1 1 1,1-1-1,-1-1 0,0 1 1,-1-1-1,0 0 0,0 0 1,0-1-1,-1 1 0,1-1 1,3-9-1,3-10-90,0 0-1,7-30 1,55-215-74,-72 267 125,10-27 16,-11 30 9,1-1 0,0 1 1,-1 0-1,1-1 0,0 1 1,0 0-1,0 0 0,0 0 1,0 0-1,0 0 0,0 0 1,0 0-1,0 0 0,0 0 1,1 0-1,-1 1 0,0-1 1,3 0-1,-2 1 21,1 0 1,-1 1-1,0-1 1,1 1-1,-1 0 1,1-1-1,-1 1 0,0 0 1,0 1-1,0-1 1,1 0-1,-1 0 1,0 1-1,-1 0 0,4 2 1,0 0-13,66 58 174,2 2 58,-63-56-220,1 0 1,1-1-1,-1-1 0,1 1 0,14 4 1,-22-10 0,0 0 1,1 0 0,-1 0 0,0 0-1,1-1 1,-1 1 0,1-1 0,-1 0 0,1-1-1,-1 1 1,1-1 0,-1 0 0,5-1-1,-2 0-9,-1-1-1,0 0 0,0 0 0,0 0 0,-1-1 0,1 1 1,-1-1-1,7-7 0,-6 5-6,1-1 0,-1 0 0,0 0 0,-1-1-1,0 0 1,0 0 0,-1 0 0,0 0 0,0-1 0,-1 1 0,0-1 0,3-16 0,-5 17-29,0 0 1,-1 0-1,0 0 0,-1 0 1,1 0-1,-2 0 1,1 0-1,-1 1 0,-3-10 1,4 14 19,-1-1 1,1 1 0,-1 0-1,0-1 1,1 1 0,-1 0-1,-1 0 1,1 0 0,0 1-1,-1-1 1,1 1 0,-1-1 0,0 1-1,0 0 1,0 0 0,0 0-1,0 0 1,-1 0 0,1 1-1,0 0 1,-7-2 0,8 3 13,-1-1 0,1 1 1,-1 0-1,0 0 1,1 1-1,-1-1 1,1 1-1,-1-1 1,1 1-1,-1 0 1,1 0-1,-1 0 0,1 0 1,0 0-1,-1 0 1,1 1-1,0-1 1,0 1-1,-3 3 1,-1 0 35,1 1 1,0-1-1,1 1 1,0 0-1,-7 13 1,2 2 50,1 0 1,1 1 0,2 0 0,0 0-1,-3 28 1,7-41-32,-2 11 21,0 0 0,2 1 1,1 0-1,0-1 0,5 27 1,-3-33-10,1-1 0,1 1 0,0 0 0,1-1 1,1 0-1,0 0 0,0-1 0,13 18 1,-15-24-34,0-2 1,0 1 0,0 0-1,1-1 1,0 0 0,0 0 0,0 0-1,0 0 1,1-1 0,10 5-1,-7-5-19,0 0-1,0 0 0,1-1 0,-1 0 0,1-1 0,14 1 0,-2-3-43,-1 0 0,0-1 0,-1-2 0,1 0 0,37-13 0,-45 13-21,1-1 0,-1-1 0,-1 0 0,1-1 0,-1 0 0,0-1 0,-1 0 0,0-1 0,0 0 0,-1-1 0,0 0 0,0-1 0,9-15 0,0-2-56,-2-1 1,14-34-1,22-68-235,1-50-263,-46 145 761,-2 0 0,-1-1 0,-1-39 0,-4 74-156,0-1 0,0 0 0,0 1 0,-1-1 0,1 1 0,-1-1 0,0 1 0,1-1 0,-3-3 0,3 6-7,-1-1 0,1 1 1,0 0-1,0-1 0,-1 1 0,1 0 0,0-1 0,0 1 0,-1 0 0,1 0 0,0-1 0,-1 1 0,1 0 0,0 0 0,-1 0 0,1 0 0,-1-1 0,1 1 0,0 0 0,-1 0 0,1 0 0,-1 0 0,1 0 0,-1 0 0,0 0 13,0 1-1,0-1 1,0 0-1,0 1 1,0-1-1,0 1 1,1 0-1,-1-1 1,0 1 0,0 0-1,0-1 1,1 1-1,-1 0 1,-1 1-1,-13 18 110,0 2 0,1-1 0,1 2 0,1 0 0,1 0 0,1 1 0,-12 43 0,14-35-46,2 1 0,1-1 0,1 1 0,2 0 0,3 54-1,1-71-30,0 0 0,0-1 0,2 1 0,10 29 0,-10-35-29,1 0-1,-1-1 1,2 1-1,-1-1 1,1 0-1,1-1 1,0 1 0,10 9-1,-14-16-25,1 0 0,-1 1 0,0-1-1,1-1 1,0 1 0,-1 0 0,1-1 0,0 0 0,0 0-1,0 0 1,0 0 0,0-1 0,0 1 0,0-1-1,0 0 1,0 0 0,0-1 0,0 1 0,0-1 0,7-2-1,6-2-58,1-1-1,-1-1 0,19-9 0,-32 14 62,87-45 45,145-99-1,-232 143-16,29-22 82,-31 23-81,0 0-1,0 0 1,-1 0 0,1 0-1,0 0 1,-1 0 0,1-1-1,-1 1 1,0 0 0,0-1-1,0 1 1,1-4-1,-2 6-16,0-1 0,0 0 0,0 1 0,0-1 0,1 1 0,-1-1 0,-1 1 0,1-1 0,0 1 0,0-1 0,0 0 0,0 1 0,0-1 0,0 1 0,-1-1 0,1 1 0,0-1 0,0 1 0,-1-1 0,1 1 0,0 0 0,-1-1 0,1 1 0,-1-1 0,1 1 0,0 0 0,-1-1 0,0 0-1,-1 1 2,1-1 0,-1 1 0,1-1 0,-1 1 0,0-1 0,1 1 0,-1 0 0,0 0 0,-2 0 0,-4 0-2,1 1-1,0 0 1,-12 3 0,6 1 42,-1 0 0,1 1 0,0 0-1,1 1 1,-1 1 0,1 0 0,1 0 0,-15 14 0,9-6-51,1 1 0,0 1 1,2 0-1,-18 28 0,29-41 15,1-1 0,-1 1-1,1 0 1,0 0 0,0 0-1,1 0 1,-1 0 0,1 0-1,0 0 1,1 0 0,-1 0-1,1 7 1,1-9-12,-1 0 0,1 1 0,-1-1 0,1 0 1,0 1-1,0-1 0,1 0 0,-1 0 0,1 0 0,-1 0 0,1 0 0,0-1 0,0 1 0,0 0 0,1-1 0,-1 0 0,0 1 1,1-1-1,0 0 0,3 2 0,2 0 7,1 0 0,-1 0 0,1-1-1,0 0 1,0 0 0,0-1 0,0 0 0,0-1 0,1 0 0,-1-1 0,12 0 0,-2-1-64,-1-1 0,1-1 1,-1 0-1,31-11 0,-42 12 54,0-1 0,-1 0 0,0 0 0,1-1 0,-1 1 0,-1-1 0,1-1 1,0 1-1,-1-1 0,8-8 0,-10 9-2,-1 1 1,1-1-1,-1 0 1,0 0 0,0 0-1,0 0 1,0 0-1,-1 0 1,0 0 0,0-1-1,0 1 1,0-1 0,-1 1-1,1-1 1,-1 1-1,0-1 1,-1 1 0,0-5-1,-1 1 16,0-1-1,-1 1 1,0 0-1,0 0 0,-1 0 1,0 0-1,0 0 1,-1 1-1,0 0 1,-1 0-1,1 0 1,-1 1-1,0 0 1,-1 0-1,0 0 1,0 1-1,-11-6 0,3 2 19,0 1 0,-1 0 0,0 1 0,0 1 0,-1 1 0,1 0 0,-33-4 0,-2 8 160,75 7-689,47-10 644,71-12-1,-127 14-130,92-14 128,93-10-118,81 17 464,-235 5-207,-33 3-16,-12 1-40,-4 1 83,-18 4-248,1 2 1,-1 0-1,-24 13 1,39-17-70,-9 5 20,0 0 0,1 0 0,0 2 0,1 0 0,-13 12 0,3 0 104,-34 43 0,54-61-122,0 0 0,0-1 0,1 1 0,-1 0 0,1 0-1,0 0 1,1 1 0,-1-1 0,-1 8 0,2-9-11,1 0 0,0-1 0,0 1 1,0-1-1,1 1 0,-1 0 0,0-1 1,1 1-1,0-1 0,0 1 0,0-1 1,0 1-1,0-1 0,0 1 0,1-1 1,-1 0-1,1 0 0,2 3 0,-1-1 11,1 0 0,0-1 0,0 0 0,0 0 0,1 0 0,-1 0-1,1 0 1,0-1 0,-1 0 0,1 0 0,0 0 0,0-1 0,0 1 0,8 0-1,7 0 13,-1-1 0,30-1 0,-45 0 6,24-2 2,1-1 0,-1-1 0,1-1 0,39-13 1,-48 11-33,1-1 0,-2 0 0,1-2 1,-1 0-1,-1-2 0,27-19 0,-18 8 158,0-1-1,-1 0 1,-2-2-1,39-52 1,-59 70-42,-8 16-55,-5 52-39,6-45-2,0 0 0,1 1 1,1-1-1,0 1 0,1-1 0,0 1 1,2-1-1,3 18 0,-5-29-4,1-1 0,0 0 0,0 1 0,1-1 0,-1 0-1,0 0 1,1 0 0,0 0 0,0 0 0,0-1 0,0 1 0,0 0 0,1-1 0,-1 0 0,1 1 0,-1-1-1,1 0 1,0 0 0,0 0 0,0-1 0,0 1 0,0-1 0,0 0 0,0 0 0,1 0 0,-1 0-1,0 0 1,1-1 0,-1 1 0,0-1 0,1 0 0,-1 0 0,1 0 0,4-2 0,9-1 5,0-1 0,0-1 0,-1 0 0,0-2 0,25-12 0,-3-3 39,37-27-1,-44 26-96,-1-2-1,-1-1 1,48-56-1,-44 39-6,-1-1-1,32-58 1,-52 77 176,-1 0 1,-1-1 0,10-38-1,-19 59-91,1 0 0,-1 0 0,0 0 0,-1-1 0,1 1 0,-1 0-1,0-1 1,0 1 0,-1-1 0,1 1 0,-1 0 0,-2-7 0,2 11-19,1 1 1,0-1-1,0 1 0,0-1 1,-1 1-1,1-1 0,0 1 1,-1-1-1,1 1 1,0-1-1,-1 1 0,1 0 1,0-1-1,-1 1 1,1 0-1,-1-1 0,1 1 1,-1 0-1,1-1 1,-1 1-1,1 0 0,-1 0 1,1 0-1,-1 0 1,0-1-1,0 1 1,0 1 0,0-1 0,0 0 0,0 0 0,0 1 0,0-1 0,0 0 0,0 1 0,0-1 0,0 1-1,0-1 1,-1 2 0,-3 2 2,1-1 0,1 1 0,-1 0 0,-4 6 0,-62 74-88,57-67 89,1 1 1,-18 33-1,25-39 14,0 1-1,1-1 0,0 1 0,1 0 1,-3 21-1,4-13-9,0 0-1,2 0 0,0 0 1,2 0-1,0 0 1,1-1-1,2 1 1,0-1-1,10 28 1,-13-44-26,0 0 1,0 0-1,0 0 1,0-1-1,0 1 1,1-1-1,-1 0 1,6 6-1,-6-8 27,-1 0 0,1 0-1,-1 0 1,1 0-1,-1 0 1,1 0-1,0-1 1,-1 1-1,1 0 1,0-1-1,-1 1 1,1-1 0,0 0-1,0 0 1,-1 1-1,1-1 1,0 0-1,0-1 1,0 1-1,-1 0 1,1 0 0,0-1-1,3 0 1,2-3 0,0 1 0,0-1 0,0-1 0,0 1 0,-1-1 0,1 0 0,-1-1 0,0 0 0,-1 0 0,0 0 0,7-9 0,5-11 86,22-44 0,-35 61-52,4-5-64,0 1-1,18-24 1,-17 22 40,-4 4 154,-3 11-20,-1 6 51,-8 97-62,2-42-118,1 72-19,4-132-5,-1 0 0,1 1 0,0-1 0,1 0 0,-1 0 0,0 1 0,0-1 0,0 0 0,1 1 0,-1-1 0,1 0 0,-1 0 0,1 0 0,-1 1 0,1-1 0,0 0 0,-1 0 0,1 0 0,0 0 0,0 0 0,0 0 0,1 0 0,-1 0 0,0-1 0,0 0 0,1 0 0,-1 1 0,0-1 0,0 0 0,0 0 0,0 0 0,1 0 0,-1 0 0,0-1 0,0 1 0,0 0 0,0-1 0,0 1 0,1 0 0,-1-1 0,0 0 0,0 1 0,0-1 0,0 1 0,0-1 0,0 0 0,-1 0 0,2-1 0,107-97-57,-5 3-21,-82 78 102,0 2 1,2 0-1,24-13 1,-45 27-22,0 1-1,1-1 1,-1 1 0,0 0 0,7-1 0,-9 1-3,-1 1 1,1 0-1,0 0 0,-1 0 1,1 0-1,-1 0 1,1 0-1,-1 0 1,1 1-1,0-1 1,-1 0-1,1 0 1,-1 0-1,1 1 0,-1-1 1,1 0-1,-1 0 1,1 1-1,-1-1 1,1 1-1,-1-1 1,0 0-1,1 1 0,-1-1 1,1 1-1,-1-1 1,0 1-1,0-1 1,1 1-1,-1-1 1,0 1-1,0-1 1,1 1-1,-1-1 0,0 1 1,0-1-1,0 1 1,0 0-1,0-1 1,0 1-1,0-1 1,0 1-1,0-1 1,0 2-1,-1 5 0,0 0 0,0 1 0,0-1 0,-1 0 0,0 0 0,0 0 0,-1 0 0,-5 10 0,-3 3 0,-20 27 0,-6 1 0,-74 77 0,-59 29 0,165-149 0,-56 44 0,52-43 0,-1 0 0,1-1 0,-1 1 0,-21 6 0,31-12 0,-1 1 0,0-1 0,1 0 0,-1 0 0,0 0 0,1 1 0,-1-1 0,0 0 0,1 0 0,-1 0 0,0 0 0,1 0 0,-1 0 0,0 0 0,1 0 0,-1-1 0,0 1 0,1 0 0,-1 0 0,0-1 0,0 1 0,0-1 0,1 1 0,0-1 0,0 1 0,-1-1 0,1 1 0,0-1 0,0 1 0,0-1 0,-1 1 0,1-1 0,0 1 0,0-1 0,0 1 0,0-1 0,0 1 0,0-1 0,0 1 0,0-1 0,0 0 0,1 0 0,0-3 0,0 1 0,0-1 0,1 0 0,0 1 0,0-1 0,2-3 0,4-2 0,0 0 0,1 0 0,0 1 0,0 0 0,1 1 0,0 0 0,0 0 0,1 1 0,22-10 0,178-60 114,-108 43-1646,-4-6-3738,-96 38 4701,0 0-1,0-1 0,0 0 1,0 1-1,0-1 0,-1 0 1,1-1-1,-1 1 0,0 0 1,5-5-1,-7 5 172,1 1 1,0 0-1,-1 0 0,1 0 1,-1-1-1,0 1 0,1 0 1,-1 0-1,0-1 0,1 1 1,-1 0-1,0-1 0,0 1 0,0 0 1,0-1-1,-1 1 0,1 0 1,0-1-1,-1 1 0,1 0 1,0 0-1,-1-1 0,1 1 1,-1 0-1,0 0 0,1 0 0,-1-1 1,0 1-1,-1-1 0,-1-1-293,0 0-1,0 0 1,-1 0-1,1 1 1,-8-5-1,-29-14-1825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48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89 13472,'-33'-12'4991,"38"12"-3903,23-5-288,1 1 1184,24-5-1248,18 0 2048,10 2-1600,6-2 96,5 1-800,13 4-352,15-5-128,-1 4-416,-18 1 192,-23 1-2752,-22 3 1600,-13 3-4384,-10 1 3201,-8 14-6337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3:49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105 116 16959,'-53'-9'6272,"25"-3"-4864,5 3-416,23 3-2848,3-1 800,8-7-832,-8 2 1088,3-1-4319,8-4 2815,5 1-4928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0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261 306 2080,'-1'-15'5089,"0"-3"668,-1 9-5126,1 7-253,1 0 0,-1-1 0,1 1 0,0 0 0,0 0 0,0-1 0,0 1 0,0-3-1,1-2 595,-1 6-636,-4 8 640,-2 5-434,-6 26 1,0 0-140,-18 40 420,3 2 0,-25 136 0,50-209-802,-58 289 364,41-228-12,18-59-276,-2 10-393,2-18 316,1-1 1,0 1-1,0-1 0,-1 0 1,1 1-1,0-1 1,-1 0-1,1 1 1,0-1-1,-1 0 0,1 1 1,0-1-1,-1 0 1,1 0-1,-1 1 0,1-1 1,0 0-1,-1 0 1,1 0-1,-1 0 1,1 0-1,-1 1 0,1-1 1,-1 0-1,1 0 1,-1 0-1,1 0 1,0 0-1,-1 0 0,1-1 1,-1 1-1,1 0 1,-1 0-1,1 0 1,-1 0-1,1 0 0,0-1 1,-1 1-1,0-1-20,0 1 0,1-1 0,-1 1 0,0-1 0,1 1 0,-1-1 0,1 0 0,-1 1 1,1-1-1,-1 0 0,1 0 0,-1 1 0,1-1 0,0 0 0,-1 0 0,1 0 0,0 1 0,0-1 0,-1 0 0,1 0 0,0 0 0,0-1 0,0-23-66,1 16-13,-4-94 107,6-103 302,-1 175-310,3-22-105,22-102 0,-12 112 51,1 0 1,3 1-1,26-44 0,-39 76 4,15-28 13,2 1 0,1 2 0,2 0 0,36-37 0,-52 62 79,1-1 1,17-11 0,-24 19-63,0 1-1,0-1 1,0 1 0,0 0 0,0 0 0,0 1 0,1-1 0,-1 1 0,0 0-1,1 0 1,7-1 0,-9 3 4,-1-1 0,1 1 0,0-1 0,0 1 0,-1 0 0,1 0 0,0 0-1,-1 0 1,1 0 0,-1 1 0,1-1 0,-1 1 0,0 0 0,0 0 0,0 0 0,0 0 0,0 0-1,0 0 1,0 0 0,2 5 0,3 4 50,-1 0 1,-1 0-1,6 16 0,0 6 43,0 1-1,-2 0 1,-2 1 0,-1 0-1,-2 0 1,-1 0 0,-3 41-1,0-68-17,-1-1-1,0 1 0,0-1 0,-1 0 1,0 1-1,0-1 0,-1 0 1,0 0-1,0-1 0,-6 10 1,6-11-18,-1-1 0,1 1 0,-1-1 0,0 0 0,-1 0 0,1 0 1,-1 0-1,0-1 0,0 0 0,0 0 0,0 0 0,0-1 0,-10 4 1,1-3 27,-1 1 1,1-2-1,-1 0 1,0 0-1,0-2 1,0 0-1,0 0 1,-27-6-1,-7-3-280,-60-22 0,92 26 2,-4-3-1647,15 6-734,27 13-12461,4 7 10864,3 5 1612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11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1299 5056,'0'1'269,"1"-1"0,-1 0 0,0 1-1,1-1 1,-1 0 0,1 0 0,-1 1 0,0-1 0,1 0 0,-1 0 0,1 0 0,-1 1 0,1-1 0,-1 0-1,1 0 1,-1 0 0,1 0 0,0 0 0,7-1 425,1 1-1,-1-2 1,0 1-1,0-1 1,0 0 0,9-4-1,47-24 761,-51 22-1312,1-1 0,-2 0 0,1-1-1,-1 0 1,-1-1 0,0 0 0,12-16 0,60-96 372,-59 83-254,11-13-102,78-94-1,-65 94-146,53-61 358,-85 94-271,-1-1 0,-1 0 1,20-44-1,-22 39-2,-2-1 0,-1 0 0,-1-1 0,6-43 0,-12 59 8,-1-1 0,0 1 0,-1-1 0,-1 0-1,0 0 1,0 1 0,-1-1 0,-1 1 0,0-1-1,-1 1 1,0 0 0,-9-17 0,12 27-99,0 0 0,0 0 0,-1 0 0,1 0 0,-1 0 0,1 0-1,-1 0 1,0 0 0,0 1 0,0-1 0,0 0 0,0 1 0,0 0 0,0-1 0,0 1 0,0 0 0,-1 0 0,1 1 0,0-1 0,-1 0 0,1 1 0,-1-1 0,1 1 0,-1 0 0,1 0 0,-1 0 0,1 0 0,-1 0 0,1 0 0,-1 1 0,1-1 0,-5 2 0,2 1-17,-1-1-1,0 1 1,0 0 0,1 0 0,0 1 0,0 0-1,0 0 1,0 0 0,0 0 0,1 1-1,0 0 1,-4 5 0,-2 6 111,1 1 0,0 1 0,2-1 0,0 1 0,-5 21 0,3-9 155,-13 43 94,3 1 1,3 0-1,4 1 1,2 1-1,2 91 1,7-115-259,3-1 1,11 64 0,-10-95-41,-2-9 22,1 0 1,6 19-1,-8-28-40,1 1 0,0-1 0,0 0 1,0 0-1,0 0 0,0-1 0,0 1 1,0 0-1,1 0 0,-1 0 0,1-1 1,-1 1-1,1-1 0,0 0 0,0 1 1,-1-1-1,1 0 0,0 0 0,3 2 1,-2-3-14,-1 0 0,0 1 0,0-1 0,0 0 0,0 0 0,0-1 0,1 1 0,-1 0 0,0-1 1,0 1-1,0-1 0,0 1 0,0-1 0,0 0 0,3-2 0,26-18 86,4-11-51,-2-1-1,43-54 1,-20 21-12,-15 20-115,1 2 0,85-67 0,-124 109 59,0 0-1,0 0 0,0 0 0,0 0 1,0 0-1,1 1 0,-1 0 1,1 0-1,-1 0 0,1 0 0,-1 0 1,1 1-1,-1-1 0,1 1 1,0 0-1,-1 0 0,1 0 1,0 1-1,-1-1 0,1 1 0,-1 0 1,1 0-1,-1 0 0,1 1 1,-1-1-1,0 1 0,0 0 1,0 0-1,0 0 0,0 0 0,0 0 1,0 1-1,-1-1 0,1 1 1,-1 0-1,3 3 0,-4-4 34,1 0-1,0 0 1,-1 0-1,0 1 1,1-1-1,-1 0 0,1 3 1,-2-4-2,0-1 0,0 1 0,0 0 0,0-1 0,0 1 0,0-1 0,0 1 1,0 0-1,0-1 0,0 1 0,0-1 0,0 1 0,0 0 0,-1-1 0,1 1 0,0-1 0,0 1 0,-1-1 0,1 1 0,0-1 1,-1 1-1,1-1 0,-1 1 0,1-1 0,0 0 0,-1 1 0,1-1 0,-1 0 0,1 1 0,-1-1 0,1 0 0,-1 1 1,0-1-1,1 0 0,-1 0 0,1 0 0,-1 0 0,1 1 0,-1-1 0,-1 0 0,-7 1 92,-1 0 1,0 0-1,0-1 0,-11-1 0,-20 0-57,27 2-116,0 1 1,1 0-1,-1 1 1,1 1-1,-1 0 1,1 0-1,1 2 1,-1-1-1,1 2 1,0-1-1,-21 16 1,25-15 37,0 0 0,0 1 1,1-1-1,0 1 0,0 1 0,1-1 1,0 1-1,0 0 0,1 1 1,1-1-1,-1 1 0,1 0 0,1 0 1,0 0-1,-3 21 0,5-25 36,1-1-1,0 0 0,0 0 1,0 1-1,1-1 0,0 0 1,0 0-1,0 0 1,0 0-1,1 0 0,0 0 1,0 0-1,1 0 0,-1 0 1,1-1-1,5 7 0,-5-7 4,0-1 0,0 0 0,0 0 0,0 0 0,1-1 0,-1 1 0,1-1 0,0 0 0,0 0 0,0 0 0,0 0 0,0-1 0,0 0 0,0 0 0,0 0 0,1 0 0,-1 0 0,0-1 0,0 0 0,9 0 0,-7-2 37,1 1-1,-1 0 1,1-1-1,-1 0 1,0-1-1,0 0 1,0 0-1,0 0 1,0 0 0,-1-1-1,1 0 1,-1 0-1,0 0 1,0-1-1,-1 0 1,1 0-1,-1 0 1,5-8-1,5-9 7,-1-1 0,-1-1 0,11-30 0,-19 45-42,6-15-2,-1 0 0,-1 0 0,5-28 0,-9 121-844,0-36 829,1 0 1,2 0-1,15 45 0,-20-73 14,0 0 0,0 0 0,0 0 0,0 0 0,1 0 0,0 0 0,0-1 0,1 0 0,-1 1 0,8 6 0,-9-9 8,0-1 0,0 0 0,0 0 0,0 1 0,0-1 0,0 0 1,0-1-1,1 1 0,-1 0 0,0-1 0,1 1 0,-1-1 0,0 0 0,0 1 1,1-1-1,-1 0 0,0-1 0,1 1 0,-1 0 0,0-1 0,1 1 0,-1-1 1,0 0-1,0 1 0,0-1 0,1 0 0,1-2 0,4-2 35,0-1 0,0 1-1,-1-2 1,0 1 0,0-1-1,11-14 1,32-53 111,-39 57-141,32-50 50,73-121 190,-100 157-212,-1-2 0,-1 0 0,-2 0 0,10-44 0,-10 17 26,5-75-1,-14 94-54,-2 0 0,-9-73 0,7 101-69,-1 0-1,0 0 1,-1 1 0,-1-1 0,0 1-1,-1 0 1,0 0 0,-8-12 0,13 23 16,-1 0-1,1 0 1,-1 0 0,0 0 0,1 0-1,-1 0 1,0 0 0,0 1 0,0-1-1,0 0 1,0 1 0,0-1 0,1 0-1,-2 1 1,1-1 0,0 1 0,0 0-1,0-1 1,0 1 0,0 0 0,0 0-1,0 0 1,0-1 0,0 1 0,-1 0-1,1 1 1,0-1 0,0 0 0,0 0 0,0 0-1,0 1 1,0-1 0,0 0 0,0 1-1,-2 0 1,1 1-3,-1 0 0,0 0-1,0 0 1,1 1 0,-1-1-1,1 1 1,0-1 0,0 1 0,0 0-1,0 0 1,-2 4 0,-6 15 37,1 0 0,1 1 1,-7 29-1,-10 75-97,21-102 78,-7 46 86,3 0 0,1 73 0,7-96 15,3 0-1,2 0 0,22 90 1,-22-119-77,1 0 0,1-1 0,0 0 0,1-1 0,19 29 0,-23-39 30,1-1 0,0 0 0,1 0 0,0 0-1,0 0 1,0-1 0,8 5 0,-9-7 7,-1-1 0,1 1 0,0-1 1,0 0-1,0-1 0,0 1 0,0-1 0,0 0 0,0 0 1,0-1-1,0 1 0,7-2 0,-4 0-11,-1 0 0,1-1 0,-1 0-1,0 0 1,0-1 0,0 0 0,0 0 0,0 0 0,0-1-1,-1 0 1,6-6 0,0 1-22,0-1 1,-1-1-1,0 0 1,15-20-1,-3-5 128,-1-1-1,28-67 1,-47 98-127,0 0 1,-1 0 0,0 0-1,0-1 1,-1 1 0,0-1-1,0 1 1,0-1 0,-1 1-1,0-1 1,-2-11 0,2 17-24,0 1 0,0-1 0,-1 1 0,1-1 0,0 1 1,-1-1-1,1 1 0,-1-1 0,1 1 0,-1 0 0,1-1 0,0 1 1,-1 0-1,0-1 0,1 1 0,-1 0 0,1 0 0,-1-1 0,1 1 1,-1 0-1,1 0 0,-1 0 0,0 0 0,1 0 0,-1 0 0,1 0 1,-1 0-1,0 0 0,1 0 0,-1 0 0,1 0 0,-1 0 0,0 0 1,1 0-1,-1 1 0,0-1 0,-22 9-154,20-6 144,-1-1-1,0 1 1,1 0-1,-1 0 1,1 1-1,0-1 1,0 1-1,0-1 1,0 1-1,1 0 1,0 0-1,-4 7 1,4-4 25,0-1 0,0 1 0,1-1 0,0 1 1,0-1-1,1 1 0,-1 0 0,2 6 0,1 2-4,0 0 0,1 0 0,0-1 1,1 0-1,1 0 0,1 0 0,7 15 0,-9-22 24,0 0 0,0 0-1,1-1 1,-1 1 0,2-1 0,-1-1 0,0 1 0,1-1 0,0 0 0,1 0 0,9 6-1,-12-9-120,1 1 0,-1-2 0,1 1-1,-1 0 1,1-1 0,-1 0 0,1 0-1,0-1 1,-1 1 0,1-1 0,0 0-1,0 0 1,-1 0 0,1-1 0,0 0-1,-1 0 1,1 0 0,0 0-1,7-4 1,-6 3-500,-1-1-1,0 0 0,1 0 1,-1 0-1,0-1 0,-1 0 1,1 1-1,5-8 1,-8 9 77,0-1 0,0 1 1,-1-1-1,1 0 1,-1 0-1,0 0 1,0 0-1,0 0 0,0 0 1,0 0-1,0 0 1,-1 0-1,0-1 1,1 1-1,-1 0 0,-1 0 1,1-5-1,-5-13-2052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11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48 112 8064,'-33'-18'2976,"29"18"-2304,-7 0 1280,22-3-1376,3-6 1536,6 0-1185,17 0 257,30-3-704,25-1-224,-1 5-160,-4-1-352,-6 0 128,4 5-2623,-3 4 1503,10 0-5248,-2-3 3616,-12-3-512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14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1220 6240,'-1'0'117,"-2"1"256,-1 0 1,1-1-1,0 0 0,-1 1 1,1-1-1,-1-1 0,1 1 1,-6-2 1684,10-7 1654,1 5-3498,0 0 0,0 0 0,1 1 0,-1-1 0,1 1 0,0 0 0,0 0 0,1 0 0,-1 0 0,0 0 0,5-2 0,12-11 311,8-11-121,-2-2-1,0-1 0,-2-1 0,33-54 0,-16 17 204,3 1-1,61-70 0,-96 129-474,-1 0 1,2 0-1,-1 0 1,1 2-1,12-8 1,-17 11-64,-4 2-33,-1 1 1,1-1-1,0 1 0,0-1 1,0 1-1,0-1 0,0 1 1,0-1-1,0 1 1,0 0-1,0 0 0,0 0 1,0-1-1,0 1 0,0 0 1,0 0-1,0 0 0,0 1 1,0-1-1,0 0 1,1 1-1,-1-1-8,0 1-1,0-1 1,-1 1 0,1 0 0,0-1 0,-1 1-1,1 0 1,0 0 0,-1 0 0,1-1-1,-1 1 1,1 0 0,-1 0 0,0 0-1,1 0 1,-1 0 0,0 2 0,1 4 21,0 1 1,0 0 0,-1-1-1,-1 11 1,0-16-57,-8 89 383,-33 137 0,33-198-256,6-23-31,1 1 0,0-1 0,0 1 0,0 12 1,2-18 64,6-12 182,37-69-380,-29 50 5,20-31 0,-13 31 23,2 1 1,1 1 0,0 1 0,2 1 0,30-22 0,-34 29 50,-15 12-20,0-1 0,1 1 0,0 0 0,0 1 0,0 0 0,1 0 0,16-6 0,-25 11-23,1 0 0,-1 0 0,1 0 0,0 0 0,-1 0 1,1 0-1,0 0 0,-1 0 0,1 0 0,0 0 0,-1 0 1,1 0-1,0 0 0,-1 0 0,1 1 0,0-1 1,-1 0-1,1 0 0,-1 1 0,1-1 0,-1 0 0,1 1 1,-1-1-1,1 1 0,-1-1 0,1 1 0,0 1 10,0-1 1,0 1-1,0-1 0,0 1 0,-1 0 0,1-1 0,-1 1 0,1 0 0,0 3 0,0 2 30,-1 0 0,0 1-1,0-1 1,-2 8 0,-4 15 63,-1 0 0,-2 0 1,-22 50-1,15-43 8,-13 52-1,29-82-66,3-7 47,8-8 92,7-10-134,-2-1 0,28-39 0,-16 19-58,-3 6-10,68-83-207,-77 96 259,8-8 41,-23 26-64,1 1 1,0-1-1,-1 1 0,1 0 1,0-1-1,0 1 1,0 0-1,0 0 1,0 0-1,0 0 1,0 1-1,3-2 1,-4 2-4,-1 0 0,1 0 1,-1 0-1,1 0 1,-1 0-1,1 0 1,-1 0-1,0 0 1,1 1-1,-1-1 0,1 0 1,-1 0-1,1 0 1,-1 1-1,1-1 1,-1 0-1,0 0 1,1 1-1,-1-1 0,1 0 1,-1 1-1,0-1 1,1 0-1,-1 1 1,0-1-1,0 1 1,1 0-1,5 14-45,-4-6 17,1 3 49,0 0 0,-1 0 1,-1 0-1,0 0 0,0 0 1,-2 17-1,1 21 78,12 71 34,-8-93-56,-4-27-67,0 0 0,0 0-1,0 0 1,0 0 0,0 0 0,1 0 0,-1 0 0,0 0-1,1 0 1,-1-1 0,1 1 0,-1 0 0,1 0 0,-1 0 0,1 0-1,0-1 1,-1 1 0,1 0 0,0 0 0,1 0 0,-2-1-2,1 0 1,0 0-1,-1 0 1,1 0-1,0 0 1,-1 0 0,1 0-1,0 0 1,-1-1-1,1 1 1,0 0-1,-1 0 1,1 0-1,-1-1 1,1 1 0,-1 0-1,1-1 1,0 1-1,-1-1 1,1 1-1,-1 0 1,0-1-1,1 1 1,-1-1-1,1 0 1,-1 1 0,0-1-1,1 1 1,-1-1-1,0 1 1,0-1-1,1 0 1,-1 0-1,13-27 90,14-47-1,-4 10-75,-4 23-47,3 1 1,30-46-1,-17 32 428,-35 68-743,-6 28 165,-2 57 0,6-44 232,1-34-71,0 0-1,2 0 1,2 26-1,-2-43 0,0 4 36,0-1 0,1 1 0,-1-1 0,1 1 0,0-1 0,4 7 0,-5-11-13,0-1 0,0 0 0,0 0 0,0 0 0,0 0 0,0 0 0,0 0 0,0 0 0,0-1 0,0 1 0,0 0 0,1 0-1,-1-1 1,0 1 0,0-1 0,1 1 0,-1-1 0,0 0 0,1 1 0,-1-1 0,1 0 0,-1 0 0,0 0 0,1 0 0,-1 0 0,1 0-1,-1-1 1,0 1 0,1 0 0,-1-1 0,0 1 0,1-1 0,-1 1 0,0-1 0,2-1 0,2-1-1,0 1 0,0-2 0,-1 1-1,1 0 1,-1-1 0,0 0 0,7-8 0,24-37 139,-18 24-108,27-38-133,-43 62 96,-1 1 0,0 0 0,0 0 0,0 0 0,0-1 0,0 1 0,0 0 0,0 0 0,0 0 0,0 0 0,1-1 0,-1 1 0,0 0 0,0 0 0,0 0 0,0 0 0,0 0 0,0 0 0,1 0 0,-1 0 0,0-1 0,0 1 0,0 0 0,0 0 0,1 0 0,-1 0 0,0 0 0,0 0 0,0 0 0,0 0 0,1 0 0,-1 0 0,0 0 0,0 0 0,0 0 0,1 0 0,-1 0 0,0 0 0,4 4-6,0 0-1,-1-1 1,1 1-1,-1 0 0,0 1 1,-1-1-1,1 1 1,-1-1-1,3 7 1,10 16 2,-7-14-5,1-1 0,0 0 0,1 0 0,14 12 0,-21-21 21,1 0 0,-1 0-1,1 0 1,-1-1 0,1 0 0,0 0 0,0 0 0,0 0 0,0 0-1,0-1 1,0 0 0,1 0 0,-1 0 0,0 0 0,1-1-1,-1 1 1,0-1 0,1 0 0,6-2 0,-8 1-8,1 0 0,-1 0 0,1-1 0,-1 1 0,0-1 0,0 0 0,0 0 0,0 0 0,0-1 0,-1 1 1,1-1-1,-1 1 0,1-1 0,-1 0 0,2-4 0,3-3 30,-1-1 1,0 0-1,5-14 0,7-31 150,21-102 0,-20 72-8,-18 76-370,-1 21-97,1 85 27,-3 115 459,-5-161-153,4-32 59,0 30 1,3-48-97,0 0 0,0 1 0,0-1 0,0 0 0,0 1 0,0-1 0,0 1 0,0-1 0,0 0 0,0 1 0,0-1 0,0 0 0,0 1 0,-1-1 0,1 0 0,0 1 0,0-1 0,0 0 0,0 1 0,-1-1 0,1 0 0,0 1 0,0-1 0,-1 1 0,-5-6 175,-4-15 54,9 16-246,0 1 0,0-1 0,1 0 0,0 0 0,-1 0 0,1 0 0,1 0 0,-1 0 0,1 0 0,-1 0 0,1 0 0,0 0 0,0 0 0,1 0 0,-1 1 0,1-1 0,0 1 0,0-1 0,0 1 0,0 0 0,1-1 0,-1 1 0,6-5 0,11-6-62,1 0 1,0 1-1,32-15 0,-13 6 91,13-6 91,127-78 1,-152 88-78,-1-2 1,0 0-1,-2-2 0,28-31 1,-43 41 29,-1 1 1,0-1 0,-1-1-1,0 0 1,9-26-1,16-70-30,-23 65 61,4-82 0,-6 48-52,-1-14-120,-8 83-23,-1 13-74,-3 21 19,-3 258 205,9-216-152,3-8 180,-1 24-108,-13 111-1407,5-157-2714,-2-15-2881,8-21 6882,0-1-1,-1 0 0,1 0 0,0 1 0,0-1 0,0 0 0,0 0 1,-1 0-1,1 1 0,0-1 0,0 0 0,0 0 0,-1 0 0,1 0 1,0 1-1,0-1 0,0 0 0,-1 0 0,1 0 0,0 0 0,0 0 1,-1 0-1,1 0 0,0 0 0,0 0 0,-1 0 0,1 0 0,0 0 1,-1 0-1,1 0 0,0 0 0,0 0 0,-1 0 0,1 0 0,0 0 1,0 0-1,-1 0 0,1 0 0,0 0 0,0-1 0,-1 1 0,-6-1-1490,-18 0-3065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1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57 11392,'-19'-9'4224,"24"4"-3297,6 5-255,-8-4 1056,11 4-1088,16-3 1216,18-2-1056,19-4-480,15 0-224,-6 5-320,-5 1 128,-4-2-4672,-5 5 2593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1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17 8896,'-5'-13'2869,"5"10"-922,0 3-1767,1 1 0,-1-1 0,0 1 0,1 0 0,-1-1 0,0 1 0,1-1 0,-1 1 0,0 0 0,0-1 0,1 1 0,-1-1 0,0 1 0,0 0 0,0 0-1,2 22 732,-1-1-1,-2 34 1,0-9-107,-9 295 2333,0-1-1484,11-328-1098,0-19 20,2-7-463,11-50 164,6-28-310,-16 75-21,1 0 0,1 0 0,11-20 0,-15 32 9,1 0 0,-1 1-1,1 0 1,-1-1 0,1 1 0,0 0 0,0 0 0,0 1 0,1-1 0,-1 1 0,1-1 0,-1 1 0,1 0 0,0 1 0,0-1 0,0 0 0,0 1 0,0 0 0,6-1 0,-6 2 35,-1 0 0,0-1 0,1 2-1,-1-1 1,0 0 0,1 1 0,-1-1 0,0 1 0,0 0-1,0 0 1,0 0 0,0 1 0,0-1 0,0 1-1,0 0 1,0-1 0,0 1 0,-1 0 0,1 1-1,-1-1 1,0 0 0,1 1 0,-1 0 0,3 5 0,-1-1 31,-1 0 1,0 1 0,0 0 0,-1-1 0,0 1 0,-1 0-1,1 0 1,-1 0 0,-1 0 0,0 0 0,0 0 0,0 0-1,-4 15 1,0 1 116,-2 1-1,-1-1 0,-12 28 1,10-28 114,-2-1-1,-1 0 1,0-1 0,-30 40-1,38-57-174,-1 1 0,0-2 0,-1 1 0,1 0 0,-1-1 0,-11 6 0,14-8-46,-1 0 0,1-1-1,-1 1 1,1-1-1,-1 0 1,0 0-1,1 0 1,-1-1 0,0 1-1,0-1 1,1 0-1,-1 0 1,0 0 0,-6-2-1,10 2-32,-1 0-1,1 0 1,-1 0-1,1 0 1,-1 0-1,1 0 1,-1 0-1,1 0 1,0-1-1,-1 1 1,1 0-1,-1 0 1,1 0-1,0-1 1,-1 1-1,1 0 1,0-1-1,-1 1 1,1 0-1,0-1 1,-1 1-1,1-1 1,0 1-1,-1-1 1,1 1-15,0-1 1,1 1-1,-1-1 1,0 1 0,0-1-1,0 1 1,0 0-1,1-1 1,-1 1-1,0-1 1,0 1-1,1 0 1,-1-1-1,0 1 1,1 0-1,-1 0 1,1-1-1,-1 1 1,1-1-1,22-9-339,-7 8 248,27-2 1,2 1 85,55-7-41,-35 4 31,115-24 0,-162 25 62,1 0-1,-1-1 0,0-2 0,0 1 1,0-2-1,-2-1 0,1 0 0,-1-1 0,0 0 1,22-22-1,-29 23 19,0-1 0,-1 1 0,-1-1 0,1 0 0,8-21 0,-12 25 7,-1-1 1,0 1-1,-1-1 0,0 0 1,0 0-1,0 0 0,-1 0 1,-1 0-1,1 0 0,-2-11 1,1 17-61,0 0-1,0 0 1,-1 0 0,1 0 0,-1 0-1,0 0 1,1 0 0,-1 1 0,0-1 0,0 0-1,0 0 1,0 1 0,0-1 0,-2-1-1,2 2-13,0 0 0,0 0 0,-1 1 0,1-1 0,0 0 0,0 1 0,0-1 0,-1 1 0,1-1 0,0 1 0,0 0 0,-1 0 0,1-1 0,0 1 0,-1 0 0,-1 0 0,-1 1-10,0 0 0,0 0-1,1 0 1,-1 0 0,0 1 0,0-1 0,1 1-1,-1 0 1,1 0 0,0 0 0,-1 1-1,-2 2 1,-4 5 50,1 1 0,0-1-1,1 1 1,0 1 0,1-1 0,0 2 0,1-1-1,0 0 1,1 1 0,1 0 0,0 1-1,0-1 1,2 1 0,-1-1 0,2 1-1,-1 14 1,3-21 12,0 0 1,0 0-1,0 0 0,0 0 1,1 0-1,1 0 0,-1-1 0,1 1 1,0-1-1,0 0 0,1 0 1,0 0-1,0 0 0,8 8 0,-4-5 40,1 0-1,1-1 1,-1 0-1,1-1 1,0 0-1,1 0 1,15 6-1,-16-8-197,1-1 0,0 0 0,0-1 1,0 0-1,0-1 0,0 0 0,1 0 0,20-1 0,-21-2-1351,0 0 0,0-1 0,0 0 1,0-1-1,15-5 0,2-4-1808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3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6 7712,'-15'-5'3520,"15"10"-3072,6-5-96,-1 0-288,-1 0-96,6 9 0,4-5-672,1-1 384</inkml:trace>
  <inkml:trace contextRef="#ctx0" brushRef="#br0" timeOffset="1">25 31 9568,'-25'-9'4320,"31"14"-1761,-1-5-2303,4 4-192,0 1-128,7 2 0,-13-7-1503,3 6 863,-12-3-3168,6 6 2176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1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20 590 3232,'-20'3'14426,"41"6"-13013,-11-7-1255,0-1-1,0 0 0,0 0 0,0-1 1,11-1-1,52-9 191,-60 8-280,19-5 57,42-13 0,10-4-71,-79 23-51,-1 0 0,1 1-1,-1-1 1,0 1-1,1 0 1,7 1-1,-11-1 12,1 1-1,0-1 0,-1 0 0,1 1 0,-1 0 0,1-1 0,-1 1 0,0 0 1,1 0-1,-1 0 0,0 0 0,1 0 0,-1 0 0,0 0 0,0 0 0,0 0 1,0 1-1,0-1 0,0 0 0,0 1 0,-1-1 0,2 3 0,2 10 117,1 1-1,-2 0 0,3 28 1,2 5 40,-4-18 3,2 48 0,1 10 121,22 73 5,-17-118 82,-6-24-218,-5-17-126,-1-1-19,0 1 0,1-1-1,-1 0 1,1 1-1,-1-1 1,1 0 0,0 0-1,-1 1 1,1-1 0,0 0-1,0 0 1,1 1 0,-1-1 600,1-10-90,1 3-444,7-15 143,14-36 1,38-134 92,-6-34-237,3-12-310,-40 175 227,-1 8-101,16-96-1,-15 49-122,-19 85-56,0 8 35,0 8 243,0 0 0,0 0 0,0 0 0,0 0 0,0 0 0,0 0 0,0 0 0,0 0 1,0 0-1,0 0 0,0 0 0,0 0 0,0 0 0,0 0 0,0 0 0,1 0 0,-1 0 1,0 0-1,0 0 0,0 0 0,0 0 0,0 0 0,0 0 0,0 0 0,0 0 0,0 0 1,0 0-1,0 0 0,0 0 0,0 0 0,0 0 0,0 0 0,0 0 0,0 0 0,0 0 1,0 0-1,0 0 0,0 0 0,0 0 0,0 0 0,1 0 0,-1 0 0,0 0 0,0 0 1,0 0-1,0 0 0,0 0 0,0 0 0,0 0 0,0 0 0,0 0 0,0-1 0,0 1 1,0 0-1,0 0 0,0 0 0,0 0 0,0 0 0,0 0 0,0 0 0,0 0 0,0 0 1,0 0-1,0 0 0,0 0 0,0 0 0,0 0 0,0 0 0,1 0 1,0 1 1,1-1-1,-1 0 0,1 1 0,-1-1 0,1 0 1,-1 0-1,1 0 0,-1 0 0,3-1 0,7 1-32,34 5 50,102 4-56,-55-10 98,42-1-155,79 3-26,60 2 388,-134-2-31,-138-1-328,0 0 0,-1 0 0,1 0 0,0 0 0,-1 0 0,1 0 1,0 0-1,0 0 0,-1 0 0,1 0 0,0 0 0,-1-1 0,1 1 1,-1 0-1,1 0 0,0-1 0,-1 1 0,1 0 0,-1-1 0,1 1 1,0 0-1,-1-1 0,1 1 0,-1-1 0,0 1 0,1-1 0,-1 1 0,1-1 1,-1 0-1,0 1 0,1-1 0,-1 1 0,1-2 0,-1 1-95,-1 1 0,1 0-1,0 0 1,-6-3-5276,6 3 5276,-1 0 0,1 0-1,0 0 1,0 0-1,-1 1 1,1-1 0,-1 1-754,-11 4-3265,0 3 204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17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1075 4992,'1'0'236,"0"0"-1,0 1 1,0-1 0,0 0-1,0 0 1,1 0 0,-1 0 0,0 0-1,0 0 1,0 0 0,0 0 0,0 0-1,0-1 1,0 1 0,0 0 0,0-1-1,0 1 1,0 0 0,0-1-1,0 1 1,-1-1 0,1 0 0,1 0-1,32-22 2715,-24 16-2187,116-70 2140,-20 15-2177,-84 47-601,-1 0 1,32-32-1,-27 19-22,-1-1 1,23-35-1,36-69 366,-2-26 625,-69 127-690,-1 0 0,-2-1 0,8-40-1,-13 43 44,4-55-1,-9 75-352,0 0-1,-1 0 1,0 1 0,0-1-1,-1 0 1,0 1 0,-1-1-1,0 1 1,-8-15 0,11 23-98,-1 0 0,0 0 0,1 0 0,-1 0 0,0 0 0,0 0 0,0 1 0,1-1 0,-1 0 0,0 0 0,0 1 0,0-1 0,-1 1 0,1-1 0,0 1 0,0-1 0,0 1 0,0 0 0,0-1 0,0 1 0,-1 0 0,1 0 0,0 0 0,0 0 0,0 0 0,-1 0 0,1 0 0,0 0 0,0 1 0,0-1 0,0 0 0,-1 1 0,-1 0 0,-2 1-22,-1 1 1,0 0 0,1 0-1,0 0 1,-8 7 0,-2 3 54,0 2 1,0 0-1,2 0 1,0 1-1,1 1 1,0 0-1,1 0 1,2 2-1,-1-1 1,-9 31-1,6-10 155,2 1 0,2 1-1,1 0 1,-2 50-1,8-58-96,1 1 1,1 0-1,2-1 0,9 51 0,-8-70-53,0-1 1,1 0-1,0 0 1,1 0-1,0 0 0,1-1 1,1 0-1,0 0 1,1-1-1,0 0 0,0 0 1,1-1-1,19 17 1,-23-23-8,0 0 0,0-1 0,0 0 0,0 0 0,1 0 0,-1-1 0,1 0 0,0 0 0,-1 0 0,1-1 0,0 1 1,0-1-1,0-1 0,0 1 0,0-1 0,8-1 0,-5 0 6,1-1 1,-1 0-1,0-1 1,0 0-1,0-1 0,0 1 1,0-2-1,-1 1 1,12-9-1,-1-2 12,-2 0 0,0-1-1,30-36 1,-46 50-48,16-20 118,-1-1 0,-2 0-1,20-41 1,-34 64-119,0-1 0,0 1 0,1 0 0,-1 0 1,0 0-1,0 0 0,0 0 0,0-1 0,0 1 0,0 0 0,1 0 1,-1 0-1,0 0 0,0-1 0,0 1 0,0 0 0,0 0 1,0 0-1,0-1 0,0 1 0,0 0 0,0 0 0,0 0 0,0-1 1,0 1-1,0 0 0,0 0 0,0 0 0,0-1 0,0 1 0,0 0 1,0 0-1,0 0 0,0-1 0,-1 1 0,1 0 0,0 0 0,0 0 1,0 0-1,0-1 0,0 1 0,0 0 0,-1 0 0,1 0 1,0 0-1,0 0 0,0 0 0,0-1 0,-1 1 0,1 0 0,0 0 1,0 0-1,0 0 0,-1 0 0,1 0 0,0 0 0,0 0 0,0 0 1,-1 0-1,1 0 0,0 0 0,0 0 0,0 0 0,-1 0 1,1 0-1,-1 0-17,0 1 0,0-1 0,0 0 1,0 1-1,0-1 0,1 1 0,-1-1 0,0 1 1,0-1-1,0 1 0,1 0 0,-1-1 1,0 1-1,1 0 0,-2 1 0,-11 20-67,1 0-1,1 1 1,1 0 0,1 1-1,1 0 1,-9 49 0,16-71 97,1 0 1,0 0-1,-1 1 1,1-1 0,1 0-1,-1 1 1,0-1 0,0 0-1,1 0 1,-1 1-1,1-1 1,0 0 0,0 0-1,0 0 1,0 0-1,0 0 1,0 0 0,0 0-1,1 0 1,-1 0 0,1-1-1,-1 1 1,1 0-1,3 2 1,-1-2 16,0 0 0,1 0 1,-1 0-1,0-1 0,1 1 0,-1-1 0,1 0 0,0 0 1,-1-1-1,1 1 0,6-1 0,7-1 45,0-1-1,0 0 1,0-1-1,0-1 1,0-1-1,-1-1 1,0 0-1,16-9 1,-26 12-26,-1 0 0,0-1 0,-1 0 0,1 0 1,-1 0-1,1-1 0,-1 0 0,-1 0 0,1 0 0,-1 0 1,5-8-1,-8 11-33,1-1 1,-1 1 0,0 0-1,0-1 1,0 1 0,-1-1-1,1 1 1,-1-1 0,1 1-1,-1-1 1,0 0 0,0 1-1,0-1 1,0 1 0,0-1-1,-1 0 1,1 1 0,-1-1-1,0 1 1,1-1 0,-1 1-1,0 0 1,-1-1 0,1 1-1,0 0 1,-1 0 0,1 0-1,-1 0 1,1 0 0,-1 0-1,0 0 1,-3-2 0,0 0-35,0 1 1,0 0-1,0 0 1,0 0-1,-1 1 1,1-1-1,-1 2 1,1-1 0,-1 0-1,0 1 1,1 0-1,-1 0 1,0 1-1,-6 0 1,3 0-16,0 0-1,0 1 1,0 1 0,1-1 0,-1 1 0,1 1 0,-1 0 0,-13 6 0,-55 26-347,64-26 286,13-9 98,0 0 0,0 0 0,0 0 0,0 0 0,0 0 0,0 1 1,0-1-1,0 0 0,0 0 0,0 0 0,0 0 0,0 0 0,0 0 0,0 0 1,0 0-1,0 0 0,0 0 0,0 1 0,0-1 0,0 0 0,0 0 0,0 0 1,0 0-1,0 0 0,0 0 0,0 0 0,0 0 0,0 0 0,0 0 0,0 1 1,0-1-1,0 0 0,0 0 0,0 0 0,1 0 0,-1 0 0,0 0 0,0 0 1,0 0-1,0 0 0,0 0 0,0 0 0,0 0 0,0 0 0,0 0 0,0 0 1,0 0-1,1 0 0,-1 0 0,0 0 0,0 0 0,0 0 0,0 0 0,0 0 1,0 0-1,0 0 0,0 0 0,0 0 0,1 0 0,-1 0 0,0 0 0,0 0 0,0 0 1,32-6-71,305-112-7,-190 60-38,-135 54 152,-1 0 1,0 0-1,1 1 0,0 1 1,22-2-1,-31 4-11,0 0 0,1 0 0,-1 0 0,0 1 1,0-1-1,0 1 0,0 0 0,0 0 0,0 0 0,0 0 0,0 1 0,0-1 0,0 1 0,0 0 0,-1 0 0,1 0 0,-1 0 0,0 0 0,1 0 0,-1 1 0,0-1 1,0 1-1,0-1 0,-1 1 0,1 0 0,1 4 0,0 0 20,0 1 0,-1-1 0,0 0 0,-1 1 0,1-1 0,-1 1 0,-1-1 0,1 1 0,-2 10 0,-2 5 166,-9 39 0,4-26-142,3-19-24,1 6 84,24-59-188,-16 26 47,9-18-2,1 0 0,1 1 0,2 0 1,34-42-1,-42 59 51,-3 3-20,0 0 0,0 0 0,1 1 1,0 0-1,0 0 0,15-8 0,-21 13-28,0 1-1,0-1 1,0 1-1,0 0 0,0-1 1,0 1-1,0 0 1,0 0-1,0 0 1,0 0-1,0 0 0,0 0 1,0 0-1,0 0 1,0 0-1,0 0 0,0 0 1,0 1-1,0-1 1,0 0-1,2 2 0,-2-1 7,1 0 0,-1 0-1,0 1 1,1-1-1,-1 0 1,0 1-1,0-1 1,0 1 0,0-1-1,0 1 1,1 2-1,1 5 20,0 0 0,0 0-1,2 17 1,-4-19-28,0-2 35,2 8-19,-1 1 0,2-1 0,0 0-1,7 16 1,-9-25-4,0-1 0,0 1 0,0 0 0,1-1 0,0 0 0,0 1 0,0-1-1,0 0 1,0-1 0,0 1 0,1 0 0,0-1 0,-1 0 0,1 0 0,0 0 0,0 0 0,7 1-1,-2-1 23,0 0-1,0 0 1,1-1-1,-1-1 0,0 0 1,1 0-1,-1-1 1,13-2-1,-1-1-35,0-1 0,31-13 0,-36 11 29,-1-1-1,-1-1 0,0 0 1,0 0-1,17-17 1,-19 16-15,16-16-6,0-2 0,43-56 0,-2 2 380,-69 82-365,1 0 1,-1-1-1,0 1 0,1 0 0,-1-1 1,0 1-1,1 0 0,-1-1 0,0 1 1,1 0-1,-1-1 0,0 1 0,0-1 1,0 1-1,1 0 0,-1-1 0,0 1 1,0-1-1,0 1 0,0-1 0,0 1 1,0-1-1,0 1 0,0-1 0,0 1-9,-1 0 0,0 0-1,1 1 1,-1-1 0,0 0-1,1 0 1,-1 1 0,0-1 0,1 1-1,-1-1 1,1 1 0,-1-1-1,1 1 1,-1-1 0,1 1-1,-1-1 1,1 1 0,-1 0-1,-11 17-107,0 1-1,1 0 0,1 0 0,1 1 0,-7 23 0,-3 4 39,-38 93-159,55-134 225,0 0 0,0 0-1,0 0 1,1 0 0,0 0-1,0 9 1,1-14 6,0-1 0,0 0 0,0 1 0,0-1 0,0 0 0,0 1 0,0-1 0,0 0 0,0 1 0,0-1 0,0 0 0,0 0 0,0 1 0,0-1 0,0 0 0,0 1 0,0-1 0,1 0 0,-1 1 0,0-1 0,0 0 0,0 0 0,0 1 0,1-1 0,-1 0 0,0 0 0,0 0 0,1 1 0,-1-1 0,0 0 0,0 0 0,1 0 0,-1 0 0,0 1 0,1-1 0,-1 0 0,0 0 0,0 0 0,1 0 0,-1 0 0,0 0 0,1 0 0,-1 0 0,0 0 0,1 0 0,-1 0 0,0 0 0,1 0 0,-1 0 0,0 0 0,1-1 0,8-4 123,-7 4-113,0-1-1,0 1 0,0-1 1,0 0-1,-1 0 0,1 0 1,-1 0-1,1 0 0,-1 0 1,2-4-1,9-27-66,-6 14 14,4-6 47,-1-1 1,5-28-1,-9 69-240,0 13 150,-4-8 5,-2 0-1,-4 29 1,1-11 54,-7 54 309,-4-1 0,-27 93-1,38-170-219,0 0-1,-1 0 0,-1-1 0,0 0 0,-11 18 0,14-27-34,1-1-1,-1 1 0,0 0 0,0-1 0,-1 0 0,1 0 1,0 0-1,-1 0 0,0 0 0,0-1 0,0 1 0,0-1 1,0 0-1,0 0 0,0-1 0,-1 1 0,1-1 0,-1 0 1,1 0-1,-1-1 0,-5 1 0,3-2-13,-1 1 0,1-2 0,-1 1 0,1-1 0,0-1 0,-1 1 0,1-1-1,0 0 1,1-1 0,-1 1 0,0-1 0,1-1 0,0 1 0,-9-10 0,1 1-40,1-1 0,1 0 1,0-1-1,-17-29 0,18 27-2,-14-36 0,22 48 32,1-1 0,0 0 1,1 0-1,-1 0 0,1 0 0,0 0 0,1 0 0,-1 0 0,1 0 0,1-9 0,0 11-10,0 1-1,1-1 0,-1 1 0,1 0 0,-1 0 0,1 0 0,0 0 0,0 0 0,0 0 0,1 0 1,-1 1-1,1-1 0,-1 1 0,1 0 0,0 0 0,0 0 0,0 0 0,5-2 0,6-3-8,0 1 0,28-8 0,-38 13 26,223-50-955,-72 31-4314,-111 16 804,46 3 1,-22 5-3317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2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0 642 7136,'1'0'2749,"4"2"-2293,-3-1-87,0 1 0,1-1 0,-1 0 1,1 1-1,-1-1 0,1 0 0,-1-1 0,1 1 0,-1 0 1,1-1-1,0 0 0,-1 1 0,1-1 0,3 0 0,7-1 589,24-5-1,-17 3-297,2-1-356,-1-1-1,0-1 1,0-1 0,0 0 0,-1-2 0,21-11-1,-17 6-142,-1-1-1,0-1 0,-1-1 0,28-28 1,-41 35-31,1 0 0,-2 0 0,1-1 0,-2 0 1,11-19-1,-16 26-75,-1 0-1,1 0 1,0-1 0,-1 1 0,0-1 0,0 1 0,-1-1 0,1-8 0,-1 10-41,0 1 1,-1-1 0,1 0-1,-1 0 1,0 1-1,0-1 1,0 0 0,0 1-1,0-1 1,0 1 0,-1-1-1,1 1 1,-1 0 0,0 0-1,-3-4 1,2 3-1,-1 1 0,1-1 0,-1 1 0,1-1-1,-1 1 1,0 1 0,0-1 0,0 0 0,0 1 0,0 0 0,0 0 0,-1 0 0,1 0-1,0 1 1,-1 0 0,1 0 0,-7 0 0,3 1-2,0 0 1,0 1 0,0 0-1,0 0 1,0 0-1,1 1 1,-1 0-1,-11 7 1,5 0 96,0 0 0,1 1 0,0 1 0,1 0 0,0 1 0,1 0 0,0 1 0,1 0 0,1 0 0,0 1 0,1 0 0,0 1 0,1 0 0,1 0 0,-5 23 0,9-32-63,1 0 1,0 0 0,0 1 0,1-1 0,0 1 0,1 9 0,-1-14-16,1 0 0,0 1 0,0-1-1,0 0 1,0 0 0,0 0 0,1 0 0,-1 0 0,1 0 0,0-1 0,0 1-1,0 0 1,0-1 0,1 1 0,-1-1 0,4 2 0,0 1-6,1-1 0,0 0 0,1 0 0,-1-1 0,1 0 0,0 0 1,-1-1-1,1 0 0,0 0 0,1-1 0,8 0 0,4 0 25,-1-1 0,1-1 0,26-5 0,-29 3-11,-1-1 0,0-1 1,0-1-1,0-1 0,-1 0 0,0-1 0,0 0 0,-1-2 0,0 0 0,0 0 0,-1-1 1,-1-1-1,0 0 0,21-27 0,35-54-21,-3 5-109,-53 71 134,2 1-1,0 1 0,17-14 0,-31 28-24,0 1 1,0-1-1,-1 0 1,1 0-1,0 1 0,0-1 1,0 1-1,0-1 1,0 0-1,0 1 1,1 0-1,-1-1 1,0 1-1,0 0 0,0 0 1,0-1-1,0 1 1,1 0-1,-1 0 1,1 0-1,-1 1-6,0-1 0,-1 1 0,1-1 0,0 1 1,-1-1-1,1 1 0,-1 0 0,1-1 0,-1 1 0,1 0 0,-1-1 0,1 1 0,-1 0 0,0-1 1,1 1-1,-1 0 0,0 0 0,0 0 0,0-1 0,1 1 0,-1 1 0,0 7 44,1 0 0,-2 0 0,-1 18 0,1-20-53,-4 30 237,-1 0 0,-2-1 0,-24 69 0,26-87-152,-8 34 0,14-44-83,3-8-4,3-6-2,-6 6 1,9-14-43,0 0 0,12-27 0,2-4-57,-5 14 31,2 1 0,38-45 1,-47 62 78,1 1-1,0 1 1,1 0 0,0 1 0,0 0 0,1 1 0,1 1 0,16-8-1,-29 15-15,0 0 0,1 0-1,-1 1 1,0-1 0,1 0-1,-1 1 1,0 0-1,1-1 1,-1 1 0,1 0-1,-1 0 1,1 0-1,-1 1 1,4 0 0,-4 0-1,0 0 1,0-1-1,-1 2 1,1-1 0,0 0-1,-1 0 1,1 0-1,-1 1 1,1-1 0,-1 1-1,0-1 1,0 1-1,1 0 1,-1-1 0,0 1-1,-1 0 1,1 0-1,0 0 1,0 2-1,3 8 13,0 1 0,-2 0 0,1 0-1,0 23 1,-3 57 228,-1-43-123,1-37-105,0-3 13,0 0 0,0 0-1,1 1 1,3 12 0,-4-21-16,1 0 0,0 1 0,0-1 0,0 0 0,0 0-1,0 0 1,0 0 0,0 0 0,1 0 0,-1 0 0,1 0 0,-1 0 0,1 0 0,0-1 0,0 1 0,0-1 0,-1 1 0,2-1 0,-1 0 0,0 0 0,0 0 0,0 0 0,4 1-1,-1-1-1,0 0-1,0-1 0,0 1 0,0-1 1,1 0-1,-1 0 0,0-1 0,0 0 1,0 0-1,0 0 0,0 0 0,0-1 1,0 0-1,-1 0 0,1 0 0,7-5 1,-2 0-22,0 0-1,0-1 1,-1 0 0,0 0 0,13-17 0,64-91-259,-24 28 101,-52 77 263,-10 11-84,0 0 0,0 0 0,0 0 0,0 0 0,1 0 0,-1 0 0,0 0 1,0 0-1,0 0 0,0-1 0,0 1 0,0 0 0,0 0 0,0 0 0,0 0 0,0 0 1,0 0-1,1 0 0,-1 0 0,0 0 0,0 0 0,0 0 0,0 0 0,0 0 0,0 0 0,0 0 1,0 0-1,0 0 0,0 0 0,1 0 0,-1 0 0,0 0 0,0 0 0,0 0 0,0 0 0,0 1 1,0-1-1,0 0 0,0 0 0,0 0 0,0 0 0,0 0 0,1 0 0,-1 0 0,0 0 1,0 0-1,0 0 0,0 0 0,0 0 0,0 0 0,0 1 0,0-1 0,0 0 0,0 0 0,0 0 1,0 0-1,-5 25-85,-60 165 512,57-170-303,-7 26 1,13-39-100,0 1 1,1 0-1,0 0 1,0 0-1,1 0 0,1 15 1,-1-22-25,1 1 0,-1-1 1,0 0-1,1 0 0,-1 1 0,1-1 1,-1 0-1,1 0 0,0 0 0,-1 1 1,1-1-1,0 0 0,0 0 1,0 0-1,0 0 0,0-1 0,0 1 1,0 0-1,0 0 0,0-1 0,0 1 1,0 0-1,0-1 0,1 1 1,-1-1-1,0 1 0,0-1 0,1 0 1,-1 0-1,0 1 0,1-1 0,-1 0 1,0 0-1,1 0 0,1-1 0,1 1 1,0-1 0,1 0-1,-1 0 1,0 0 0,0 0-1,-1-1 1,1 1 0,0-1-1,0 0 1,5-5 0,-3 3 27,0-2 0,0 1 0,-1-1 0,1 0 0,-1 0 0,-1 0 0,1-1 1,5-11-1,-8 12-40,1 1 1,-2-1 0,1 1-1,-1-1 1,1 0 0,-2 1 0,1-1-1,0 0 1,-1 0 0,0 1-1,-1-1 1,-1-9 0,1 9 23,-1-1-1,0 0 1,0 0 0,0 1 0,-1-1 0,0 1 0,-6-9-1,8 13-9,0 0 0,0 1 0,0-1 0,-1 1 0,1 0 0,0-1 0,-1 1-1,1 0 1,-1 0 0,0 0 0,1 0 0,-1 0 0,0 0 0,1 1-1,-1-1 1,0 1 0,0-1 0,0 1 0,0-1 0,0 1 0,1 0 0,-1 0-1,0 0 1,0 0 0,0 0 0,0 1 0,0-1 0,0 0 0,1 1 0,-1-1-1,0 1 1,-2 1 0,1-1-12,0 0 1,0 1-1,1-1 0,-1 1 1,1-1-1,-1 1 0,1 0 1,0 0-1,0 0 0,0 0 1,0 0-1,0 1 0,0-1 1,1 1-1,-1-1 0,1 1 1,-1 0-1,1-1 0,0 1 1,0 0-1,0 0 0,1 0 1,-2 5-1,3-8 11,-1 1 0,1-1 0,0 0 0,-1 0 0,1 0 0,-1 1 0,1-1 0,0 0 0,-1 0 0,1 0 0,0 0 0,-1 0 0,1 0 0,-1 0 0,2-1 0,-1 1-2,4 0-2,1-2 0,0 1 1,-1-1-1,1 1 0,-1-2 0,1 1 0,-1-1 0,8-4 0,12-6 8,337-127-96,-349 135 124,1 1-1,0 1 1,0 0 0,0 0 0,17 1-1,-29 2-19,0 0 0,-1 0 0,1 0 0,0 1 0,0-1 0,0 1 0,-1-1 0,1 1 0,0 0 0,-1 0 0,1 0 0,-1 0 0,1 0 0,-1 0 0,1 0 0,-1 0 0,0 1 0,1-1 0,-1 0 0,0 1 0,0-1 0,0 1 0,0-1 0,0 1 0,-1 0 0,1-1 0,0 1 0,-1 0 0,1 0 0,0 2 0,0 4 23,0-1 1,0 0-1,0 1 0,-1-1 0,0 0 0,-2 11 0,-1-3 44,-1 1 0,-11 29-1,1-3 24,12-38-94,-1 8 40,-1 0 0,-11 23 0,-9 19 84,24-54-137,0 1 0,0-1 0,1 0 0,-1 0 0,0 1 0,0-1 0,0 0 0,0 0 0,1 1 0,-1-1 0,0 0 0,0 0 0,1 1 0,-1-1 0,0 0 0,1 0 0,-1 0 0,0 0 0,1 0 0,-1 1 0,0-1 0,0 0 0,1 0 0,-1 0 0,0 0 0,1 0 0,-1 0 0,1 0 0,-1 0-1,3 0 5,0-1 1,-1 0-1,1 1 1,0-1-1,-1 0 0,1 0 1,-1-1-1,1 1 0,-1 0 1,0-1-1,0 1 0,1-1 1,1-2-1,3-2-30,-2 0 1,1 0-1,5-9 0,1-3 55,9-21 0,-14 26-85,0-1-1,1 1 1,1 1-1,10-13 1,-19 24 54,0 1 0,1 0-1,-1-1 1,0 1 0,0 0 0,0 0 0,1-1 0,-1 1 0,0 0 0,1 0 0,-1 0 0,0-1 0,0 1-1,1 0 1,-1 0 0,0 0 0,1 0 0,-1 0 0,0 0 0,1 0 0,-1 0 0,0 0 0,1 0-1,-1 0 1,0 0 0,1 0 0,-1 0 0,0 0 0,1 0 0,-1 0 0,7 10-41,0 24 79,-5-23-49,1 11-9,-1-8 82,1-1 0,0 0 1,5 14-1,-7-24-59,0 1-1,1-1 1,-1 0 0,1 0 0,0 0-1,0 0 1,0 0 0,0 0 0,1-1-1,-1 1 1,1-1 0,0 1-1,0-1 1,0 0 0,0 0 0,5 2-1,-6-3 0,1 0-1,0-1 0,-1 1 1,1-1-1,0 0 1,0 0-1,0 0 0,-1 0 1,6-1-1,0 1 3,17-3 13,1-1 0,-1-1 0,0 0-1,-1-2 1,1-1 0,-1-2 0,31-15 0,-12 1 11,0-2 1,69-56-1,-69 43-44,75-85 0,-66 65-107,-47 52 71,-12 10-12,-15 16-72,-41 56-29,-22 25 217,-29 12 156,100-98-305,-22 29 0,28-33 55,8-10 46,-1 0-1,1 1 0,0-1 0,-1 0 1,1 1-1,0-1 0,-1 1 1,1-1-1,0 1 0,-1-1 0,1 1 1,0-1-1,0 1 0,0-1 0,-1 1 1,1-1-1,0 1 0,0-1 0,0 1 1,0-1-1,0 1 0,0-1 1,0 1-1,0-1 0,0 1 0,0 0 1,0-1-1,0 1 0,1-1 0,-1 1 1,0-1-1,0 1 0,0-1 0,1 1 1,-1-1-1,0 1 0,1 0 0,0-1 12,0 1 0,0-1-1,0 0 1,0 1-1,0-1 1,0 0 0,0 1-1,0-1 1,1 0-1,-1 0 1,0 0 0,0 0-1,0 0 1,0 0-1,0 0 1,0-1 0,2 1-1,3-3 23,1 1 0,-1-1-1,1 0 1,-1 0 0,0-1-1,0 0 1,-1 0 0,1 0 0,-1-1-1,7-7 1,6-8-105,20-31-1,-20 26 21,3-6-42,-14 21 53,0 0 1,0 1-1,15-15 1,-22 23 41,0 1 0,0 0 1,0 0-1,1 0 0,-1-1 0,0 1 0,0 0 0,0 0 0,1 0 1,-1-1-1,0 1 0,0 0 0,1 0 0,-1 0 0,0 0 1,0 0-1,1 0 0,-1 0 0,0 0 0,0 0 0,1-1 1,-1 1-1,0 0 0,0 0 0,1 0 0,-1 0 0,0 1 0,1-1 1,-1 0-1,0 0 0,0 0 0,1 0 0,-1 0 0,0 0 1,0 0-1,1 0 0,-1 1 0,4 10-29,-5 17 4,-2-9 27,-1-1 1,0-1-1,-2 1 1,0-1-1,-1 0 0,-18 32 1,1-10-14,-48 57 0,-137 137 411,203-228-403,-3 4 55,-1-1-1,-12 9 0,20-15-62,0-1 1,0 1-1,0-1 1,-1 0-1,1 0 1,0 0 0,-1 0-1,1 0 1,-1-1-1,1 1 1,-1-1-1,1 0 1,-1 1-1,1-1 1,-1 0-1,1 0 1,-4-1-1,4 0-12,1 0 0,-1 0 0,0 0-1,0 0 1,1 0 0,-1 0 0,0 0-1,1-1 1,0 1 0,-1-1 0,1 1-1,0-1 1,-1 0 0,1 1 0,0-1-1,0 0 1,1 0 0,-2-3-1,0 0 5,0-1-1,0 0 0,1 0 1,-1 0-1,1-6 0,1 7 12,-1 0-1,2 0 0,-1 0 0,0 0 1,1 0-1,0 1 0,0-1 0,1 0 0,-1 0 1,1 1-1,0-1 0,4-6 0,-2 5 10,0 0 0,1 1 0,0-1 0,0 1-1,0 0 1,1 1 0,0-1 0,6-3 0,4-2-18,0 1 0,1 1 0,1 0 0,-1 2 0,20-6 1,94-16-177,-27 7 273,-88 18-49,-1 0 0,0 1-1,27 1 1,-41 1-31,1 0 0,-1 0 0,0 0 0,1 1 0,-1-1 0,1 1-1,-1-1 1,1 1 0,0 0 0,11 3 12,-12-3-5,0-1 1,0 0-1,0 0 1,0 0 0,1 1-1,-1-1 1,0 0-1,0 1 1,0-1-1,0 1 1,2 0-1,-3 0-5,1-1-1,-1 1 0,1-1 0,0 0 0,-1 1 0,1-1 0,0 0 0,0 0 1,-1 1-1,1-1 0,0 0 0,-1 0 0,1 0 0,0 0 0,0 0 0,-1 0 1,1 0-1,1-1 0,13-3 0,0-2 1,-1 0 0,0-1-1,0 0 1,0-1 0,-1 0-1,0-1 1,-1-1 0,0 0-1,16-18 1,6-11-27,52-78 1,-62 82 113,149-198 127,-69 97-416,-81 104 161,-8 10 205,33-35 1,-85 105 468,5-4-636,-96 152 23,53-77-161,-40 72 325,97-160-212,14-24 40,-2 3 33,7-8-65,3-4-62,27-19 134,-22 13-97,1 2 0,0-1 1,0 1-1,1 1 0,-1 0 0,1 0 1,0 1-1,19-4 0,-20 6 40,0 1 0,0 1 1,0 0-1,0 0 0,0 1 0,0 0 0,0 1 1,15 5-1,3 2-91,42 22 0,3 0-168,-69-29-456,1-1 0,-1 0 0,0 0 0,9 0 0,-7 0-1375,0-2 1,0 1-1,0-1 1,0 0 0,0 0-1,7-2 1,7-5-1462,17-9-1219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2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8 852 8064,'0'0'143,"1"0"0,-1 0-1,0 1 1,1-1 0,-1 0 0,0 0 0,1 0 0,-1 0 0,1 0 0,-1 0 0,0 0-1,1 0 1,-1 0 0,0-1 0,1 1 0,-1 0 0,0 0 0,1 0 0,-1 0 0,0 0 0,1-1-1,-1 1 1,0 0 0,1 0 0,-1 0 0,0-1 0,0 1 0,1 0 0,-1-1 0,0 1-1,15-13 2042,-4-3-1464,-1 0 1,-1 0-1,-1-1 1,0 0-1,9-33 0,-4 14-285,1 2 78,2 0 1,39-61-1,53-56 654,5-7-253,-64 86-383,-24 38 534,29-56 1,-67 119-362,3-7-712,-16 29 0,-22 20-7,-31 52 83,43-50 88,-47 133 1,37-81 197,17-53-26,-3-2 1,-61 100 0,46-92 300,65-94-747,16-15 162,7-15-130,2 3 1,2 2 0,2 2-1,1 1 1,101-57 0,8 14 149,-153 79-68,0 0 1,0 0-1,1 0 1,-1 0-1,8-1 0,-11 3 8,-1 0 0,1 0 0,-1 0 0,0 0-1,1 0 1,-1 0 0,0 0 0,1 0-1,-1 0 1,0 0 0,1 0 0,-1 1-1,1-1 1,-1 0 0,0 0 0,0 0-1,1 0 1,-1 1 0,0-1 0,1 0-1,-1 0 1,0 1 0,0-1 0,1 0-1,-1 0 1,0 1 0,0-1 0,1 0 0,-1 1-1,0-1 1,0 0 0,0 1 0,0-1-1,0 0 1,0 1 0,1-1 0,-1 0-1,0 1 1,0-1 0,0 1 0,0-1-1,0 0 1,0 1 0,0-1 0,-1 1-1,-3 21 192,3-20-195,-8 26 211,-2-1-1,-29 53 1,1-4 16,32-60-144,4-11-91,0 1 0,0 0 0,0 0 0,1 0 0,0 0 0,1 0 0,-1 1 0,1-1 0,1 1 0,-1 11 0,1-17 12,1 1 1,-1-1-1,1 0 1,-1 1 0,1-1-1,-1 0 1,1 1-1,0-1 1,0 0-1,0 0 1,0 0 0,0 0-1,0 1 1,0-1-1,0 0 1,0-1-1,0 1 1,0 0 0,1 0-1,-1-1 1,0 1-1,1 0 1,-1-1-1,1 1 1,-1-1-1,0 0 1,4 1 0,0 0-3,1 0 1,0-1 0,0 0-1,0 0 1,9-1 0,-10 0 15,0 0 1,-1 0-1,1 0 1,0-1-1,-1 1 1,0-1-1,1 0 1,-1 0 0,0-1-1,0 1 1,0-1-1,0 0 1,0 0-1,5-7 1,-5 5 2,0 0 1,-1 0 0,0-1 0,0 1-1,0-1 1,-1 0 0,1 0 0,-1 0-1,2-12 1,-2-2-18,0 0-1,-2-1 1,0 1 0,-1-1-1,-7-34 1,8 53 1,-3-14 22,1 0-1,0 0 1,1-21 0,2 32-34,-1 1 0,1-1 0,0 0 0,0 0 0,0 0 0,1 0 0,0 1 0,0-1 0,0 1 0,0-1 0,1 1 0,-1 0 0,1 0 0,0 0 0,4-4 0,-1 3 10,1-1 0,-1 1 1,1 0-1,0 1 0,0 0 0,0 0 0,1 0 0,-1 1 0,1 0 1,9-2-1,-11 3 6,0 1-1,-1 0 1,1 1 0,-1-1 0,1 1 0,0 0 0,0 0-1,-1 1 1,1 0 0,-1 0 0,1 0 0,-1 0 0,1 1-1,-1 0 1,10 5 0,6 8 110,-1 0-1,0 2 1,-1 0 0,22 26 0,25 24 60,-49-52-173,-8-6-140,0-1 1,1 0-1,0-1 0,19 12 0,-26-18-250,0 1 0,1-1 0,-1 0 0,0 0-1,1 0 1,-1-1 0,1 1 0,-1-1 0,1 0 0,-1 1 0,1-2-1,-1 1 1,1 0 0,-1-1 0,1 1 0,-1-1 0,1 0 0,-1 0-1,0-1 1,0 1 0,5-4 0,-4 3-644,0 0 1,0-1-1,-1 0 1,1 0-1,5-6 1,15-27-3170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2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2 402 7296,'0'-1'118,"0"1"1,0-1 0,-1 0 0,1 1-1,0-1 1,0 1 0,0-1-1,0 1 1,0-1 0,0 1-1,-1-1 1,1 0 0,0 1-1,1-1 1,-1 1 0,0-1-1,0 0 1,0 1 0,0-1 0,0 1-1,1-1 1,-1 1 0,0-1-1,0 1 1,1-1 0,-1 1-1,0-1 1,1 1 0,-1-1-1,0 1 1,1 0 0,-1-1-1,1 1 1,-1-1 0,2 1 0,-2-1 105,1 1 1,0 0 0,0-1 0,-1 1 0,1 0 0,0-1 0,0 1 0,0 0-1,-1 0 1,1 0 0,0 0 0,0 0 0,0 0 0,0 0 0,-1 0 0,1 0 0,0 0-1,0 1 1,0-1 0,-1 0 0,1 1 0,0-1 0,0 0 0,-1 1 0,1-1-1,0 1 1,0-1 0,0 1 0,2 3 170,1 0 1,-1 0-1,0 0 0,-1 0 1,1 1-1,-1-1 0,0 1 0,0-1 1,2 7-1,1 4 151,4 28 0,-4 11 130,-2 1 0,-7 90 0,0-57-362,3-49-189,-6 97 918,7-113-769,1-20-192,-1 1 0,0 0 1,0-1-1,-1 1 0,0 5 0,1-9-77,0 0-1,-1 0 0,1 0 0,0 0 0,0 0 0,0 0 0,0 0 0,0 0 0,0 0 0,0 0 0,0 0 0,0 0 0,0 0 0,0 0 0,0 0 0,0 0 0,0 0 0,0 0 0,0 0 0,-1 0 0,1 0 0,0 0 0,0 0 0,0 0 0,0 0 0,0 0 0,0 0 0,0 0 0,0 0 0,0 0 0,0 0 0,0 0 0,0 0 0,0 0 0,0 0 0,-1 0 0,1 0 0,0 0 0,0 0 0,0 0 0,0 0 0,0 0 0,0 0 0,0 0 0,0 0 0,0 0 0,0 0 0,0 0 0,0 1 0,0-1 0,0 0 0,0 0 0,0 0 0,0 0 0,0 0 0,0 0 0,0 0 1,0 0-1,0 0 0,0 0 0,0 0 0,0 0 0,0 0 0,0 0 0,0 1 0,0-1 0,0 0 0,0 0 0,0 0 0,-3-8 108,-1-17-52,-4-41 54,3-1 0,3 1 0,3-1 0,13-99 0,26-63-204,-28 175 211,3 0 0,25-60-1,-35 103-71,0 1 0,0-1 0,1 1 0,1 0 0,0 1 0,0 0 0,17-17 0,-18 21-38,0 0 1,0 0-1,1 0 0,-1 1 1,1 0-1,1 1 0,-1 0 1,0 0-1,1 0 0,-1 1 0,1 0 1,14-2-1,-16 3 23,-1 1 0,0 0 0,1 0 1,-1 1-1,1 0 0,-1 0 0,0 0 0,1 0 0,-1 1 0,0 0 0,0 0 1,5 3-1,-4-1 16,1 0 1,-1 0-1,0 1 1,-1 0-1,1 0 0,-1 0 1,9 13-1,-6-5 8,0 0-1,-1 0 1,0 1 0,-1-1-1,-1 2 1,0-1-1,-1 1 1,3 17-1,-5-22-41,0 1 0,-2-1-1,1 1 1,-1-1-1,0 1 1,-1-1-1,-1 0 1,1 1-1,-2-1 1,1 0 0,-1 0-1,-1 0 1,0 0-1,0-1 1,-1 0-1,0 0 1,-1 0-1,0 0 1,0-1-1,-1 0 1,0 0 0,0-1-1,-15 12 1,-7 3-82,-52 30 1,63-42 64,-1-1-1,-1 0 0,1-2 1,-29 8-1,32-12-62,0 0 0,-33 0 0,53-1 46,-1-1-1,0 1 1,0-1-1,0 1 1,0 0-1,0 0 1,0 0 0,3 4-1,6 4 52,23 14 83,37 24 77,121 105-1,-153-115-215,-6-7 120,56 66 0,-68-64-903,-20-31-186,-6-24-13492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2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5888,'1'-6'16634,"13"-1"-12299,19-1-4158,-13 5 86,1 1 1,24 0-1,8 0-83,71-2 217,-25 2-207,-17 4-1209,-84-1 302,0-1 0,-1 0-1,1 1 1,0 0-1,0-1 1,0 1 0,-4 2-1,-12 3-1980,-6-1-1413,-8 2 1343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23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10976,'6'-4'2235,"1"0"0,0 1 1,0-1-1,13-3 1,-7 4-919,-1 0 0,17-1 0,5 2-824,41 3-1,-69-1-259,48 3-305,87 14 0,-110-9-2340,-20-3-1731,-23 16-13792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2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46 3712,'16'-13'15440,"-15"19"-10739,-8 19-5599,2-9 2001,-3 24-666,2 0 0,2 0 1,1 52-1,14 119-246,-10-205-179,1 16 87,1 1 1,1-1 0,1 0-1,1 0 1,12 29-1,-16-48-53,0 1 0,-1 0-1,1-1 1,1 1 0,-1-1 0,0 0 0,1 0-1,0 0 1,0 0 0,0 0 0,0 0-1,0-1 1,5 3 0,-3-2 9,1 0 0,-1-1 0,1 0 0,0 0 0,-1 0 0,1-1 0,0 0-1,8 0 1,3 0 82,-1-2 0,1 0 0,0-1 0,-1 0 0,28-9 0,-31 7-79,1-1-1,-1 0 0,0-1 0,0 0 0,0-1 0,-1 0 0,18-16 0,-14 10-3,-1-2 0,-1 1-1,0-2 1,20-30 0,-2-6 69,41-94 1,-43 82 18,-15 31 0,-1-2 1,13-47-1,-24 71-213,-1 0 0,1-20 0,-2 28-59,-1-1 1,0 1-1,-1 0 1,1-1-1,0 1 1,-1 0-1,0-1 0,1 1 1,-2 0-1,1 0 1,0 0-1,0 0 1,-3-4-1,-3-4-1500,6 8 833,-1 0 0,0 0-1,0 0 1,0 0 0,-4-4-1,5 7 515,1 0 0,-1-1 1,1 1-1,-1-1 0,0 1 0,1 0 0,-1-1 0,1 1 0,-1 0 1,0 0-1,1 0 0,-1-1 0,0 1 0,1 0 0,-1 0 0,0 0 1,1 0-1,-1 0 0,0 0 0,1 0 0,-1 0 0,0 0 0,1 1 1,-1-1-1,0 0 0,1 0 0,-1 1 0,1-1 0,-1 0 0,0 1 1,1-1-1,-1 0 0,1 1 0,-1-1 0,0 1 0,-13 14-3690,-5 6-400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2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14 546 4480,'-4'8'1464,"0"4"-358,4-12-1057,0 0 0,0 0 0,0 0 0,0 0 0,0 1 0,0-1 0,0 0 0,0 0 0,0 0 0,0 0 0,0 0 0,0 0 0,-1 0 0,1 1 0,0-1 0,0 0 0,0 0 0,0 0 0,0 0 0,0 0 0,0 0 0,0 0 0,0 0 0,0 0 0,0 1 0,0-1 0,-1 0 0,1 0 0,0 0 0,0 0 0,0 0 0,0 0 0,0 0 0,0 0 0,0 0 0,0 0 0,-1 0 0,1 0 0,0 0 0,0 0-1,0 0 7,0 0 0,0 0-1,-1 0 1,1 0-1,0 0 1,0 0-1,0 0 1,0 0 0,0 0-1,0 0 1,0 0-1,0 0 1,-1 1-1,1-1 1,0 0 0,0 0-1,0 0 1,0 0-1,0 0 1,0 0-1,0 0 1,0 0-1,0 0 1,0 0 0,-1 1-1,1-1 1,0 0-1,0 0 1,0 0-1,0 0 1,0 0 0,0 0-1,0 0 1,0 1-1,0-1 1,0 0-1,0 0 1,0 0 0,0 0-1,0 0 1,0 5 871,1 0 0,-1-1 0,1 1 0,-1 0 0,1-1 0,1 1 0,-1-1 0,1 0 0,-1 1 0,4 3 0,-4-6-811,0 0-1,0-1 0,0 1 1,0-1-1,1 1 0,-1-1 0,0 0 1,1 0-1,-1 1 0,1-1 0,0 0 1,-1 0-1,1 0 0,0-1 0,0 1 1,-1 0-1,1-1 0,0 1 0,0-1 1,0 1-1,0-1 0,0 0 1,0 0-1,0 0 0,0 0 0,0 0 1,3-1-1,3-1-18,0 0 0,1-1 0,-1 0 0,0 0 0,0-1 0,10-7 0,44-33 111,-36 25-147,5-4-35,-1-1 0,-2-2 1,49-54-1,28-61-95,-92 122-14,-2 0-1,-1-1 1,0-1 0,-1 0-1,10-38 1,-18 55 87,0-1 1,0 1-1,-1-1 1,0 1-1,0-1 1,0 1-1,0-1 0,-1 0 1,1 1-1,-1-1 1,0 1-1,-3-7 1,3 9 6,0 0-1,0-1 1,-1 1 0,1 0 0,-1 0 0,0-1 0,1 1 0,-1 0 0,0 1-1,0-1 1,0 0 0,-1 1 0,1-1 0,0 1 0,0-1 0,-1 1 0,1 0 0,-1 0-1,1 0 1,-1 1 0,0-1 0,-3 0 0,-4 0-25,0 0-1,-1 1 1,1 1 0,-1 0 0,1 0-1,0 1 1,-19 5 0,16-2 126,-1 0 0,1 0 0,0 1 0,0 1 0,-14 10 0,18-10-28,0 1 0,0 0 0,1 0 0,1 1 0,-1 0 0,1 1 1,1 0-1,0 0 0,0 0 0,1 0 0,0 1 0,1 0 0,0 0 0,-3 15 0,3-10-36,1 1-1,1 0 1,0 0-1,2 1 1,0-1 0,0 0-1,2 0 1,0 0-1,5 18 1,-5-26-52,1-1 1,0 0-1,1 0 1,-1 0-1,1 0 1,1-1-1,0 1 1,0-1-1,8 8 1,-5-6-19,1-1 0,1 0 1,0 0-1,0-1 0,21 12 0,-7-8-782,0-1 0,1-1 0,0-2-1,1 0 1,38 5 0,-50-10-849,0-1 1,0-1 0,-1 0 0,16-2-1,10-6-6084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26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2 231 8800,'0'-1'111,"0"1"1,0 0 0,-1 0-1,1 0 1,0-1 0,0 1 0,0 0-1,0 0 1,0-1 0,0 1-1,0 0 1,0 0 0,0-1-1,0 1 1,0 0 0,0 0-1,0-1 1,0 1 0,0 0 0,0 0-1,0-1 1,0 1 0,0 0-1,0 0 1,0 0 0,0-1-1,1 1 1,-1 0 0,0 0-1,0-1 1,0 1 0,0 0-1,11-5 1390,21 1-1168,-20 3 340,183-29 5554,-29 4-4615,117-15-555,264-32-1074,-353 53-2315,-66 6-3719,-94 9 2904,-12 1-2954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30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5 158 3552,'-5'0'6629,"30"2"2582,12 7-7000,7 1-2337,89 6 883,-82-9-515,-24-4-90,0 1 0,-1 2-1,0 0 1,0 2-1,26 10 1,-50-17-110,0 0 0,0 0 0,0 0-1,0 0 1,0 0 0,-1 1 0,1-1 0,0 1 0,-1-1 0,1 1-1,-1-1 1,1 1 0,-1 0 0,0 0 0,0 0 0,0-1 0,0 1 0,0 0-1,0 1 1,0-1 0,-1 0 0,1 0 0,-1 0 0,1 0 0,-1 0-1,0 1 1,0-1 0,0 0 0,0 0 0,0 0 0,-1 1 0,1-1 0,0 0-1,-1 0 1,0 0 0,0 0 0,1 0 0,-1 0 0,-3 4 0,-7 9 160,-1-1 0,-1 0 0,0 0 0,-1-1 0,-22 15 1,16-12-264,14-10-39,5-5 102,0 0 0,0 0 0,-1 0 0,1 0 0,0 0 0,0 0 0,-1-1 0,1 1 0,-1 0 0,1-1 0,0 1 0,-1-1 0,1 1 0,-1-1 0,1 0 0,-1 1 0,-3-1 837,8-2-901,-1 1 63,0 0 1,1 0 0,-1 0 0,1 0 0,-1 0 0,1 0-1,2 0 1,9-3 19,35-13-19,-6 2 193,-1-1 0,67-37 0,-69 30-116,45-31 2,-81 52-31,-1-1-1,0 1 1,0-1 0,1 0 0,-2 0 0,1-1 0,0 1-1,-1-1 1,1 1 0,-1-1 0,0 0 0,0 1 0,-1-1-1,2-6 1,-2 5-13,0 0-1,-1 0 0,1 0 1,-1 0-1,0-1 1,-1 1-1,0 0 0,0 0 1,0 0-1,0 0 0,-4-8 1,1 1-27,-2-1 1,1 2 0,-2-1-1,1 1 1,-2 0 0,-13-16-1,17 22-153,0 1-1,0 0 0,-1 0 0,1 0 1,-1 0-1,0 1 0,0 0 0,-10-5 0,13 7-104,1 1-1,-1-1 0,1 1 0,-1-1 0,0 1 0,1 0 1,-1-1-1,0 1 0,1 0 0,-1 0 0,1 0 0,-1 0 1,0 1-1,1-1 0,-1 0 0,0 1 0,1-1 0,-1 1 1,1-1-1,-1 1 0,1 0 0,-1 0 0,1 0 0,0 0 0,-1 0 1,1 0-1,0 0 0,0 0 0,0 0 0,-1 1 0,1-1 1,1 0-1,-1 1 0,0-1 0,0 1 0,-1 2 0,2-3-135,-1 1-1,1-1 1,-1 0 0,1 1-1,-1-1 1,1 0-1,0 1 1,0-1-1,0 1 1,0 1-1,6 13-2457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16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36 6400,'-12'-25'2058,"7"14"2135,7 24-1655,-13 201 583,-1 3-1400,16-105-1246,-4-101-344,1 0 0,0 0 1,1 0-1,4 15 0,-5-23 358,1 3 1024,3-10-955,-3 0-502,-1 0 1,0 0-1,1 0 0,-2 0 1,2-8-1,1-1 1,3-24 158,3-58 0,-5 40-299,18-90-113,-17 124 45,0 1-1,2 0 1,0 0-1,19-35 0,-19 45 85,-1-1 0,1 1-1,1 0 1,0 0 0,0 1-1,14-12 1,-18 18 76,-1 1-1,1-1 1,-1 1 0,1-1-1,0 1 1,0 1 0,0-1-1,0 0 1,1 1 0,-1 0 0,0 0-1,1 0 1,-1 0 0,0 1-1,1 0 1,-1 0 0,1 0-1,-1 0 1,0 1 0,1 0-1,4 1 1,-4 0 12,-1-1 1,-1 1-1,1 0 1,0 1-1,0-1 1,-1 1-1,1-1 1,-1 1-1,0 0 0,0 0 1,0 0-1,0 1 1,-1-1-1,1 1 1,-1 0-1,0 0 1,0-1-1,0 1 0,0 0 1,-1 1-1,0-1 1,0 0-1,1 5 1,-1 2 52,-1 0 0,-1 0 1,0 0-1,0 0 0,-1 0 0,0 0 1,-1 0-1,-1 0 0,1-1 1,-2 0-1,1 0 0,-11 16 1,4-9 60,0-1 0,-2-1 1,0 0-1,0-1 0,-1 0 1,-21 14-1,28-23-87,0 0 0,0-1 0,-1 0 1,-12 5-1,1-1-336,18-7 260,0-1 0,0 0 1,1 1-1,-1-1 0,0 1 1,1-1-1,-1 1 1,0-1-1,1 1 0,-1-1 1,1 1-1,-1-1 1,1 1-1,-1 0 0,1-1 1,-1 1-1,1 0 0,0 0 1,-1-1-1,1 1 1,0 0-1,0 0 0,-1 0 1,1 1-1,0 0 25,0 0 0,1 0-1,-1-1 1,0 1 0,1 0 0,-1 0-1,1-1 1,0 1 0,0 0-1,1 2 1,2 2 66,-1-1 0,1-1-1,0 1 1,0-1 0,1 1-1,6 4 1,17 8 267,0-1-1,2-1 1,43 15 0,-33-14-332,-24-11 78,-14-5-265,-1 0 0,1 1 0,-1-1 0,1 1 0,-1-1-1,1 1 1,-1-1 0,1 1 0,-1 0 0,2 1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3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1288 5216,'-14'-3'1709,"23"5"859,-3-1-2003,0-1 1,0 0-1,-1 0 0,1 0 0,0-1 0,0 0 1,10-2-1,38-16 1134,-49 17-1531,10-5 101,1-1-1,-1 0 0,-1-1 1,1-1-1,-2 0 0,1-1 1,-1 0-1,-1-1 0,0 0 1,11-17-1,10-16 256,46-88 1,-52 84-254,2-5 140,-3-2-1,-2-1 1,-2 0 0,21-98-1,39-195 870,-61 279-823,-12 44 285,8-39 1,-18 53-248,-2 11-259,-2 9-61,-6 17-44,2 0 0,0 0-1,-8 40 1,-7 77-175,17-93 24,-9 46 190,-14 121 625,29-193-753,1 0-1,1 0 0,0 0 1,2 0-1,0-1 0,2 1 1,11 32-1,-15-49-42,2 0 0,-1 1 0,1-1 0,-1 0 0,1-1 0,1 1 0,-1 0 0,1-1 0,-1 0 0,1 0 0,1 0 0,-1 0 0,0 0 0,1-1 0,0 0 0,9 5 0,-8-6 2,0 0 0,1 0 0,-1-1 0,1 0 0,-1 0 1,1 0-1,0-1 0,-1 0 0,1 0 0,-1-1 0,1 0 0,-1 0 1,1 0-1,6-3 0,14-5-105,-1-1 0,43-23 1,45-36 129,-94 56 77,-16 11-106,1-1-24,0 0 0,0 0 0,-1-1 0,1 1 0,-1-1 0,7-7 0,-11 10 25,0 1-1,0 0 0,0 0 0,0 0 0,0 0 0,0 0 0,0 0 0,0 0 0,0 0 0,0 0 0,1 0 0,-1 0 0,0 0 0,0 0 0,0 0 0,0-1 0,0 1 0,0 0 0,0 0 0,0 0 0,0 0 0,0 0 0,0 0 0,0 0 0,0 0 0,0 0 0,0 0 0,0 0 0,0-1 0,0 1 0,0 0 0,0 0 0,-1 0 0,1 0 0,0 0 0,0 0 0,0 0 0,0 0 0,0 0 1,0 0-1,0 0 0,0 0 0,0 0 0,0 0 0,0 0 0,0-1 0,0 1 0,0 0 0,0 0 0,0 0 0,-1 0 0,1 0 0,0 0 0,-7 0-114,-8 4 58,9-2 104,0 1-1,1 0 0,-1 1 1,0 0-1,1 0 0,0 0 1,0 0-1,0 1 0,0 0 0,1 0 1,0 0-1,0 0 0,-5 9 1,7-10-53,0-1 1,0 1 0,0 0 0,1 0-1,-1 0 1,1 0 0,0 0 0,0 0-1,1 0 1,-1 0 0,1 1 0,0-1-1,0 0 1,0 0 0,0 0 0,1 0-1,0 0 1,0 1 0,0-1 0,0 0-1,1-1 1,2 7 0,1-3 26,1 0 1,-1 0 0,1-1-1,0 0 1,1 0 0,-1 0-1,1-1 1,0 0 0,1 0-1,-1-1 1,1 0 0,0 0-1,0-1 1,0 0 0,12 3-1,-17-6-15,-1 1-1,1-1 0,-1 1 1,1-1-1,0 0 0,-1 0 0,1 0 1,-1-1-1,1 1 0,-1-1 0,1 1 1,-1-1-1,1 0 0,-1 0 1,4-1-1,-5 1-2,0 0 0,0 0 0,1 0 0,-1 0 0,0 0 0,0-1 0,0 1 0,-1 0 0,1 0 0,0-1 1,0 1-1,-1-1 0,1 1 0,-1-1 0,1 1 0,-1-1 0,1 1 0,-1-1 0,0 1 0,0-1 0,0 1 0,0-1 0,0 1 0,0-1 0,-1-1 0,0-5-41,0-1 0,-1 1 0,-1 0 0,1 0 0,-1 0 0,-1 0 0,1 1 0,-1-1 0,-1 1 0,1 0 0,-1 0 0,-1 0 0,1 1-1,-1 0 1,0 0 0,0 0 0,-10-6 0,-1 1 46,1 1-1,-2 1 1,1 0-1,-1 2 1,0 0-1,-29-7 1,44 13-3,1 1-2,0-1 0,0 1 0,0-1 0,0 1 0,0-1 0,0 0 0,1 0 0,-1 0 0,0 0 0,0 0 0,0 0 0,-1-2 0,14 2 95,30 3 150,59 11 1,25 1-319,13-14-1597,-80-9-5878,-57 9 7382,-1 1 0,0-1 0,1 0 0,-1 0 0,0-1 0,1 1 0,-1 0 0,0 0 0,1 0-1,-1 0 1,0 0 0,0 0 0,1 0 0,-1 0 0,0-1 0,1 1 0,-1 0 0,0 0-1,0 0 1,1-1 0,-1 1 0,0 0 0,0 0 0,0-1 0,1 1 0,-1 0 0,0 0 0,0-1-1,0 1 1,1-1 0,-2 1-45,1 0 0,0-1 0,0 1 0,0-1 0,-1 1 0,1 0 0,0 0 0,0-1 0,-1 1 0,1 0 0,0-1 0,-1 1-1,1 0 1,0 0 0,-1 0 0,1-1 0,0 1 0,-1 0 0,1 0 0,-1 0 0,1 0 0,0 0 0,-1 0 0,-9-1-4590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32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44 106 11712,'-39'-8'4352,"34"8"-2689,21 0-1439,12-4-256,10-5 2080,11 0-1152,8 0 448,19 1-800,39-5-416,20 1-96,-11 3-1152,-18 0 576,-16 6-4895,3 3 3007,2-13-5248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33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12 5408,'-19'-12'18255,"5"26"-16932,8-5-1014,0-2-242,0 0 0,1 0 0,0 1 0,1 0 0,0 0 0,0 0 0,1 0 0,-3 10 0,-15 74 190,14-56-130,-17 76 263,-19 94 136,32-140-352,-2 74 0,12-104-170,1 0 0,3 0 0,10 59 0,-13-93 4,1 1 0,0 0 1,0 0-1,0 0 0,0 0 0,0-1 0,1 1 1,-1-1-1,1 1 0,0-1 0,0 1 1,0-1-1,4 4 0,-5-5-18,0 0 0,1-1-1,-1 1 1,1 0 0,-1-1 0,0 1 0,1-1-1,-1 0 1,1 1 0,-1-1 0,1 0-1,-1 0 1,1 0 0,-1 0 0,1 0-1,-1 0 1,1 0 0,-1 0 0,1-1 0,-1 1-1,1-1 1,-1 1 0,0-1 0,1 1-1,-1-1 1,0 0 0,1 0 0,1-1-1,7-7-144,-1 1 0,0-1-1,-1-1 1,0 1 0,0-2-1,9-16 1,0 0-235,5-5-109,25-50 0,-39 66 504,-1 0 1,-1-1-1,0 0 1,-1 0-1,3-26 1,-7 40 10,0 0-1,-1-1 1,0 1 0,0 0-1,0 0 1,0 0 0,-1 0-1,1-1 1,-1 1 0,1 0-1,-1 0 1,0 0 0,-1 0-1,1 0 1,-2-2 0,-3 1 11,6 4-26,0 0 1,0 0-1,0 0 0,0 0 0,0 0 1,0 0-1,0 0 0,0 0 1,0 0-1,0 0 0,0 0 1,0-1-1,0 1 0,-1 0 1,1 0-1,0 0 0,0 0 1,0 0-1,0 0 0,0 0 1,0 0-1,0 0 0,0 0 1,0 0-1,0 0 0,-1 0 1,1 0-1,0 0 0,0 0 1,0 0-1,0 0 0,0 0 1,0 0-1,0 0 0,0 0 0,0 0 1,0 1-1,0-1 0,-1 0 1,1 0-1,0 0 0,0 0 1,0 0-1,0 0 0,0 0 1,0 0-1,0 0 0,0 0 1,0 0-1,0 0 0,0 0 1,0 0-1,0 1 0,0-1 1,0 0-1,0 0 0,0 0 1,0 0-1,0 0 0,1 5 11,1-1 0,0 1 0,0-1 0,1 0 0,-1 0 0,1 0 0,0 0 0,0 0 0,0-1 0,1 1 0,6 5 0,30 16 219,0-1 0,1-2-1,73 26 1,-99-42-211,1-1-1,-1 0 1,1-1 0,0-1 0,0-1-1,21 2 1,-30-4-1,0-1-1,1 1 1,-1-1-1,0 0 1,0 0-1,0-1 1,0 0-1,-1-1 1,1 1-1,0-1 1,-1 0 0,0-1-1,0 1 1,0-1-1,0-1 1,8-7-1,-11 8 4,0 0 0,0 0 0,0 0-1,0 0 1,-1-1 0,1 1 0,-1-1 0,0 1-1,-1-1 1,1 0 0,-1 0 0,1-9 0,-1 11-16,-1 0 0,0 1 0,0-1 0,0 0 0,0 1 0,0-1 0,-1 0 1,1 1-1,-1-1 0,0 0 0,0 1 0,0-1 0,0 1 0,0 0 0,0-1 1,0 1-1,-1 0 0,1-1 0,-1 1 0,0 0 0,0 0 0,0 1 0,0-1 1,0 0-1,-4-2 0,3 3 34,1 0-1,-1 0 1,1 0 0,-1 0 0,1 1-1,-1-1 1,0 1 0,1 0-1,-1 0 1,0 0 0,1 0 0,-1 0-1,0 1 1,1-1 0,-1 1 0,1 0-1,-1-1 1,1 1 0,-5 3 0,-2 1 181,0 0 0,1 0 0,-15 13 1,20-15-190,0 1 0,0 0 0,0-1 0,0 1 0,0 0 0,1 0 0,0 1 0,0-1 0,0 1 0,0-1 0,1 1 0,-1-1 0,1 1 0,0 0 0,1-1 0,-1 1 0,1 0 0,0 0 0,1 5 0,1 9 4,0-1 0,1-1 0,10 31 0,-7-30 17,1-1 0,1 0 1,0 0-1,1-1 0,19 27 1,-24-38-45,1 0 1,-1-1-1,1 1 0,-1-1 1,1 0-1,0 0 1,1-1-1,-1 0 1,1 1-1,-1-2 0,12 5 1,-7-4-229,-1-1 1,1 0 0,-1-1-1,1 1 1,0-2-1,0 0 1,10-1-1,0-1-982,0-1 0,0-2 0,0 0 0,-1-1 0,0 0 0,35-19-1,3-9-4344,1-7 1813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36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1249 4800,'-8'2'2455,"11"3"172,13 2-72,-10-7-2213,0 0 1,0 0-1,0 0 0,0-1 0,0 0 1,0 0-1,0 0 0,-1-1 1,1 0-1,6-3 0,-4 2 106,29-10 55,-1-3 0,-1-1 0,-1-1 0,0-2-1,-1-1 1,38-34 0,260-242 1337,-308 274-1758,-2-1 0,0-1-1,-1 0 1,-1-2 0,24-47 0,-25 36-6,-2-1 0,-1-1 0,-2 0 0,-2-1 1,-2 0-1,5-55 0,-13 82 22,0-1 0,-2 1-1,0 0 1,0 0 0,-1 0 0,-1 1-1,-1-1 1,0 0 0,0 1 0,-1 0-1,-1 0 1,0 0 0,-1 1 0,-12-17 0,17 26-69,-1 0 1,1 0-1,0 0 1,-1 0-1,0 1 1,0-1-1,0 1 1,0 0-1,0 0 1,0 0-1,0 0 1,0 0-1,-1 1 1,1 0-1,-5-2 1,5 3-21,0 0 0,-1-1 0,1 1 0,0 0 0,-1 1 0,1-1 0,0 0 0,0 1 0,0 0 0,-1 0 0,1 0 0,0 0 0,0 0 0,0 1 0,0 0 0,1-1 0,-4 3 0,0 1 2,0 0-1,1 0 0,-1 0 1,1 1-1,1 0 0,-1 0 1,1 0-1,0 0 1,0 1-1,-5 12 0,0 6 10,-11 45 0,15-49 24,-27 112 420,-16 144 0,44-234-365,2 1 0,3 63 0,2-84-14,0 0 0,1 0-1,1 0 1,1 0 0,1-1-1,12 26 1,-17-44-44,0-1 1,0 1-1,0-1 0,0 1 1,0-1-1,1 0 0,-1 0 1,1 0-1,0 0 0,4 3 0,-5-5-24,0 0 0,-1 0-1,1 0 1,0-1-1,0 1 1,-1-1 0,1 1-1,0-1 1,0 0-1,0 1 1,0-1 0,-1 0-1,1 0 1,0 0-1,0-1 1,0 1 0,0 0-1,0-1 1,-1 1-1,1-1 1,0 0 0,-1 0-1,1 1 1,3-3-1,13-9-37,26-20 0,9-7-43,-5 11 60,65-28-1,55-14-173,-160 67 157,18-7-33,1 1 1,52-11 0,-76 20 42,0 0-1,0 0 1,1 0 0,-1 0-1,0 1 1,0-1 0,0 1-1,0 0 1,0 0 0,0 0-1,3 2 1,32 19 37,-30-17 25,7 7 7,-25-21-36,5 5-21,0 1 1,-1-1-1,1 1 0,-1 0 0,0 1 1,0-1-1,0 1 0,0 0 0,0 1 1,-9-2-1,0 0-25,-4-1-4,0 1 1,0 1 0,0 1 0,1 1 0,-1 0 0,0 2 0,0 0 0,0 1 0,0 1 0,1 0 0,0 2 0,-34 14 0,43-16 32,1 1 0,-1 1 0,1-1 0,0 1 1,0 1-1,1-1 0,0 1 0,0 1 0,1-1 1,-1 1-1,2 0 0,-1 1 0,-4 9 0,4-6-32,1 0-1,1 0 1,0 0-1,0 0 1,1 1-1,1-1 0,0 1 1,1 0-1,0 21 1,2-28 60,0 1 1,0-1-1,0 1 1,0-1-1,1 0 1,0 0-1,1 1 1,-1-2 0,1 1-1,0 0 1,1 0-1,-1-1 1,1 0-1,0 0 1,1 0-1,-1 0 1,1 0-1,5 3 1,-4-3-7,0-1 1,1 0-1,-1 0 1,1-1-1,0 0 1,0 0-1,0 0 1,0-1-1,1 0 1,-1-1 0,0 0-1,1 0 1,-1 0-1,1-1 1,9 0-1,-7-2-15,0 1 1,0-1-1,0-1 0,0 0 1,-1 0-1,1-1 0,-1 0 0,0-1 1,0 0-1,-1 0 0,1-1 1,-1 0-1,0-1 0,7-7 1,1-4-58,0-1 1,-1 0 0,-1-2-1,19-35 1,-20 33 38,-4 8-34,-1 0 1,0-1-1,-1 0 1,0 0-1,-2 0 1,5-20-1,-10 35 20,0-1-1,0 1 1,0 0-1,0-1 1,0 1 0,0-1-1,0 1 1,-1-1-1,1 1 1,-1-3-1,1 4 17,0-1-1,-1 1 0,1 0 0,0 0 0,0 0 0,0 0 0,0 0 0,0-1 0,0 1 0,0 0 0,-1 0 0,1 0 0,0 0 1,0 0-1,0 0 0,0-1 0,0 1 0,-1 0 0,1 0 0,0 0 0,0 0 0,0 0 0,-1 0 0,1 0 0,0 0 0,0 0 0,0 0 1,0 0-1,-1 0 0,1 0 0,-7 8 35,3-1-22,0 1 0,1-1 0,1 1 0,-1 0 0,1 0 0,0 0 0,1 0 0,0 0 0,0 0 0,1 10 0,1-4-2,0 0 0,1-1 0,0 1 0,1-1-1,7 21 1,-8-29 5,0 0-1,1 0 1,-1 0 0,1 0-1,0 0 1,0-1 0,0 1-1,1-1 1,-1 0 0,1 0-1,0 0 1,1 0 0,7 5-1,-9-8-2,0 1 0,0-1 0,0 0 0,0 0 0,0 0 0,0 0 0,1 0-1,-1-1 1,0 0 0,0 1 0,1-1 0,-1 0 0,0-1 0,1 1 0,-1-1 0,0 1 0,0-1-1,1 0 1,-1 0 0,0 0 0,0 0 0,0-1 0,0 0 0,3-2 0,20-15 61,-1-1 0,-1-1 0,28-31 0,-23 22-41,-17 18-91,14-13 64,-1-1 0,-2-1 0,25-37 0,-45 60 9,-1 0 0,0-1 0,0 1 0,0-1-1,-1 0 1,0 1 0,0-1 0,0 0 0,0 0 0,-1 0-1,0 1 1,0-8 0,0 11 75,0 23-458,1-10 457,0 0 0,1 0 0,1 0 0,4 15 0,2 4-3,-1 1-102,1-1-1,2 0 0,16 33 1,-18-46 10,0-2 1,1 1-1,1-1 1,1-1-1,0 0 1,24 22-1,-33-34 17,0 0-1,1 0 1,-1-1-1,1 1 1,0-1-1,0 0 1,-1 0-1,2 0 0,-1 0 1,0-1-1,0 0 1,0 0-1,1 0 1,-1 0-1,0-1 1,1 1-1,7-2 1,-5 0 14,-1 0 1,1-1-1,0 0 1,-1 0 0,1-1-1,-1 0 1,0 0 0,0 0-1,0-1 1,9-7 0,74-62 20,29-21-189,26 7 161,-8 4 27,-64 37 328,-64 37-311,-8 8-56,0 1 0,0 0 0,0 0 0,0-1 0,0 1-1,0 0 1,0 0 0,0-1 0,0 1 0,0 0 0,0 0-1,0-1 1,0 1 0,0 0 0,0 0 0,0-1 0,0 1-1,-1 0 1,1 0 0,0-1 0,0 1 0,0 0 0,0 0-1,-1 0 1,1 0 0,0-1 0,-1 0 1,-1 1 1,1-1-1,0 1 1,-1-1-1,1 1 1,0-1-1,-1 1 1,1 0-1,0-1 1,-1 1-1,1 0 1,-3 0-1,-16 1 4,0 1 0,-1 1-1,-21 7 1,17-5-55,9-1 59,0 0-1,0 1 1,0 1 0,0 0 0,1 1-1,0 1 1,1 0 0,0 1 0,0 0 0,1 2-1,0-1 1,0 2 0,2-1 0,-1 2-1,1-1 1,1 2 0,-13 20 0,9-9 0,0 1 1,1 0 0,2 0-1,1 2 1,1-1 0,-6 34-1,14-55-35,0 0 0,0-1-1,1 1 1,0 0 0,0 0-1,1 0 1,0 0 0,0 0-1,0 0 1,3 5 0,-3-7 12,0-1-1,1 0 1,0 0 0,0 0 0,0 0-1,0 0 1,0 0 0,0-1-1,1 1 1,-1-1 0,1 1 0,0-1-1,0 0 1,0 0 0,0 0 0,0-1-1,7 4 1,-3-3 20,0 0 0,0 0 0,0-1 0,0 1 0,0-1 0,1-1 0,-1 0 0,0 0 0,1 0 0,-1-1 0,0 0 0,1 0 1,-1-1-1,0 0 0,0 0 0,0-1 0,-1 0 0,1 0 0,-1 0 0,1-1 0,6-5 0,-3-1-3,0 1-1,-1-2 1,0 0 0,-1 0 0,0 0 0,0-1 0,5-13-1,5-13 9,12-40-1,-20 52-115,-2 0-1,5-27 1,-12 46 117,0 0-1,0 0 1,-1 0 0,1 0 0,-1 0 0,-1 0 0,0 0 0,0 0-1,0 0 1,-1 0 0,0 0 0,0 0 0,-3-6 0,3 10-13,0 0 1,-1 0-1,1 0 0,0 0 1,-1 0-1,0 1 1,0-1-1,0 1 1,0 0-1,0 0 0,0 0 1,0 0-1,-1 0 1,1 1-1,0-1 1,-1 1-1,0 0 0,1 0 1,-1 1-1,0-1 1,1 1-1,-1-1 0,0 1 1,0 0-1,1 1 1,-1-1-1,0 1 1,1-1-1,-1 1 0,0 0 1,1 1-1,-1-1 1,1 1-1,0-1 1,-1 1-1,1 0 0,-5 4 1,1 2-4,-1 0 1,1 0 0,0 1-1,1 0 1,0 0 0,1 1-1,0 0 1,-5 13-1,-8 25 42,2 1 0,2 0-1,-8 53 1,5-22-7,-18 101 166,-27 102-1,56-264-247,-1-1 0,-1 0-1,-1 0 1,-18 27 0,26-42 39,0-1 1,-1 0-1,1 0 0,-1 0 1,0 0-1,0 0 0,0 0 1,0-1-1,0 1 0,-3 2 0,4-4 7,0 0-1,0 0 1,0 1-1,0-1 0,0 0 1,0 0-1,0 0 1,0 0-1,0 0 0,0-1 1,0 1-1,0 0 1,0 0-1,0-1 0,0 1 1,0 0-1,0-1 0,1 1 1,-1-1-1,0 1 1,0-1-1,0 0 0,1 1 1,-1-1-1,0 0 1,1 1-1,-1-1 0,0 0 1,0-1-1,-6-8-55,1 1 0,0-1 0,0 0 0,1 0-1,-7-21 1,-12-57-192,23 83 229,1 0 1,-1 0-1,1 0 1,-1 1 0,1-1-1,1 0 1,-1 0-1,1 0 1,0 0-1,0 0 1,0 1-1,1-1 1,-1 0-1,1 1 1,0-1 0,1 1-1,-1 0 1,1 0-1,0 0 1,0 0-1,0 0 1,0 0-1,1 1 1,-1 0 0,1 0-1,5-4 1,4-1-8,0 0 0,1 1 1,0 0-1,1 1 1,0 0-1,-1 1 1,22-3-1,189-27 107,-55 11-117,11-14-128,-138 26 194,-1-2 0,47-22 0,-78 30 22,0 0 0,-1 0-1,1-1 1,-2-1 0,1 1 0,-1-2 0,0 1 0,-1-1 0,0-1 0,0 0-1,-1 0 1,0 0 0,10-22 0,-14 25-33,0 0-1,0 0 1,-1 0-1,0-1 1,-1 1-1,1-1 1,-1 1-1,-1-1 1,1 1-1,-1-1 1,-1 1-1,0-1 1,0 0-1,0 1 1,-1 0-1,0-1 1,0 1-1,-1 0 1,0 0-1,0 0 1,0 0-1,-1 1 1,-7-10-1,8 12-4,0 0 0,-1 0-1,1 1 1,-1-1-1,0 1 1,0 0-1,-1 0 1,1 0 0,0 0-1,-1 1 1,0 0-1,1 0 1,-1 0 0,0 0-1,-8-1 1,9 3-5,0 0 1,0-1 0,0 2-1,0-1 1,0 0 0,1 1-1,-1 0 1,0 0-1,0 0 1,1 0 0,-1 1-1,0-1 1,1 1 0,-1 0-1,1 0 1,0 0 0,0 1-1,0-1 1,0 1 0,0-1-1,-4 7 1,-2 3 33,1 1 0,0 0 1,1 0-1,1 1 0,0-1 0,1 2 1,0-1-1,1 0 0,1 1 1,-3 18-1,5-24-23,0 0 0,0-1 0,1 1 0,1 0 0,-1 0 0,1 0 0,0-1 0,1 1 0,0-1 0,1 1 0,0-1 0,0 0 0,0 0 0,1 0 0,1 0 0,-1-1 0,1 1 0,0-1 0,1 0 0,0-1 0,0 1 0,0-1 0,1-1 0,0 1 0,0-1 0,0 0 0,1 0 0,-1-1 0,1 0 0,10 3 0,22 6 177,1-2 0,83 13 1,87-11-33,-79-17-787,-46-6-2865,-81 10 2794,-1-1 0,1 0-1,0 0 1,0 0 0,-1 0 0,1-1 0,-1 0 0,1 0-1,-1 0 1,0-1 0,0 1 0,0-1 0,0 0 0,0 0-1,0-1 1,-1 1 0,4-6 0,9-25-6796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4:3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13120,'-47'16'4863,"38"-16"-3775,3 9-320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14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4 2400,'0'-3'10629,"-5"5"-10438,1 1 1,-1-1 0,1 1-1,-1 0 1,1 1-1,0-1 1,0 1-1,0 0 1,1 0-1,-1 0 1,-2 6 0,-15 14 533,9-11-410,2-1 1,-1 1 0,2 1-1,0 0 1,1 0-1,-11 24 1,-28 96 584,20-50-473,-51 101 790,16-44-24,53-116-971,1 0 1,2 0-1,0 1 0,-2 30 0,4-15 156,4 80 0,4-81-162,1-1 0,3 0 0,22 71 0,55 109 872,-76-197-880,57 181 144,-48-139-272,21 48-30,-26-78 55,-11-30-452,0 0 1,0 0 0,1 0 0,3 5 0,-6-8 41,1 0-1,-1-1 1,1 1-1,-1 0 0,1-1 1,-1 1-1,1 0 1,-1-1-1,1 1 0,0-1 1,-1 1-1,1-1 1,0 1-1,0-1 1,-1 0-1,1 1 0,0-1 1,0 0-1,0 1 1,0-1-1,-1 0 0,1 0 1,0 0-1,0 0 1,0 0-1,0 0 0,-1 0 1,1 0-1,0 0 1,0 0-1,1-1 1,16-15-3951,6-11-1792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15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6 4480,'-7'-5'935,"5"6"-251,-3 3 2086,4-3-2603,0-1-1,0 1 1,0 0-1,0-1 1,1 1 0,-1 0-1,0 0 1,1-1-1,-1 1 1,0 0-1,1 0 1,-1 0 0,1 0-1,-1 0 1,1 0-1,-1 1 1,-5 20 1044,5-16-742,-9 46 556,-7 99 0,14-112-942,-4 12 189,4-32-1277,-2 34 0,3-41-539,1-10-822,1-7-1762,3-21 854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15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 3136,'-23'-16'1440,"18"10"-1248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16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3392,'0'0'39,"0"0"1,-1 0-1,1 0 1,-1 0-1,1 0 1,0 0-1,-1 0 0,1 0 1,0 0-1,-1 1 1,1-1-1,0 0 1,-1 0-1,1 0 1,0 1-1,-1-1 0,1 0 1,0 1-1,0-1 1,-1 0-1,1 0 1,0 1-1,0-1 1,0 0-1,-1 1 0,1-1 1,0 0-1,0 1 1,0-1-1,0 1 1,0-1-1,0 1 1,5 14 231,-4-13-38,1 1 1,-1 0-1,0-1 1,0 1-1,0 0 1,-1 0-1,1 0 1,0 4-1,1 99 3971,1-36-2495,-8 71 0,5-136-1597,-1 0 0,1 0 0,0 1 0,0-1 0,0 0 0,1 0 0,0 0 0,2 8 0,2-22 751,17-81-293,-14 55-646,1 0 1,2 1-1,20-46 0,-30 78 122,0 0 1,0 0-1,0 1 0,0-1 0,1 0 0,-1 0 1,0 1-1,1-1 0,-1 1 0,1-1 0,-1 1 1,1 0-1,2-2 0,-3 3-14,0 0-1,0-1 1,0 1-1,0 0 1,0 0 0,0 0-1,0 0 1,0 0 0,-1 0-1,1 0 1,0 1-1,0-1 1,0 0 0,0 0-1,0 1 1,0-1 0,-1 1-1,1-1 1,0 1-1,0-1 1,0 1 0,-1-1-1,1 1 1,0 0-1,-1-1 1,1 1 0,0 0-1,-1-1 1,1 1 0,-1 0-1,1 1 1,4 6 170,-1 0 1,-1 0-1,1 0 1,-1 1-1,-1-1 1,4 17-1,-2-7 183,4 27-202,-1 1 0,-2 0-1,-2 72 1,-3-117-528,0 0 0,0 0 0,0 0 0,0 0 0,0 0 0,0 0 1,0 0-1,1 0 0,-1 0 0,0 0 0,1 0 0,0 2 0,-1-3 134,1 0 0,-1 0 0,0 0 0,1 0 0,-1 1 0,0-1-1,1 0 1,-1 0 0,0 0 0,1 0 0,-1 0 0,0 0 0,1 0 0,-1 0 0,1 0 0,-1 0 0,0 0 0,1 0 0,-1 0-1,0 0 1,1 0 0,-1-1 0,0 1 0,1 0 0,-1 0 0,0 0 0,1 0 0,-1-1 0,0 1 0,1 0 0,-1 0 0,0-1 0,0 1-1,1-1 1,12-10-4839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1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23 270 7712,'-5'0'3520,"5"3"-3072,0 6 1664,0 7-1248,0 7 864,-4 5-1025,-1 15-95,0-4-384,1 0-128,4-2-64,0-7-192,0-3 96,0-3-1599,4-6 927,6-5-4064,-1-5 2656</inkml:trace>
  <inkml:trace contextRef="#ctx0" brushRef="#br0" timeOffset="1">186 18 64,'-23'-18'32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18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35 3328,'-18'0'1856,"-6"9"4272,-40 7 1258,57-13-6469,25-5-245,506-30 2054,-176 4-2337,-261 28-84,93 10 1,-27 1 294,-115-10-748,-11 1 195,-1-1 1,47-5-1,-72 4-242,0 0 0,0-1-1,0 1 1,0 0 0,0 0-1,0-1 1,0 1 0,0-1-1,0 1 1,0 0 0,0-1-1,0 0 1,0 1 0,0-1-1,-1 0 1,1 1 0,0-1-1,0 0 1,-1 0 0,1 1-1,-1-1 1,1 0 0,0-1-1,2 0-1548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1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5888,'-1'2'153,"0"-1"0,1 0 1,-1 1-1,0-1 0,1 1 0,-1-1 1,1 0-1,-1 1 0,1 0 0,0-1 1,-1 1-1,1-1 0,0 1 1,0-1-1,0 1 0,0-1 0,1 1 1,-1 1-1,1 5 316,-12 199 7052,3-84-5720,9 104-812,3-86-884,4 33-100,-7-167-733,-1 0-1,1 0 1,0 0 0,0 0-1,1-1 1,2 8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1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64 6816,'-13'-4'1161,"-2"-2"-217,2-1 5991,21 10-6794,0 1 0,0-2 0,1 1 0,-1-1 0,1-1 0,12 1 0,3 2-153,15 2 36,9 1-3825,61 18 0,-97-21 3388,0 0 0,1 1 1,-2 0-1,20 12 0,-27-14 488,0 0-1,0 0 1,0 1 0,-1-1-1,1 1 1,-1-1 0,0 1-1,0 0 1,0 0 0,0 1-1,-1-1 1,0 1 0,0-1-1,0 1 1,1 6 0,0 0 390,-2 1 1,1 0-1,-1 0 1,-1-1-1,0 1 1,-1 0-1,-2 14 1,-23 80 1243,12-54-2097,14-45-974,4-22-7185</inkml:trace>
  <inkml:trace contextRef="#ctx0" brushRef="#br0" timeOffset="1">387 12 6880,'-24'-12'2560,"20"12"-384,13 0-2432,5 4 128,11 1-1440,9 2 864,3 7-3488,11-1 2336,10-1 32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17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0 6048,'-2'1'228,"1"-1"1,-1 0-1,0 1 0,1-1 1,-1 1-1,1 0 1,-1-1-1,0 1 0,1 0 1,0 0-1,-1 0 1,1 0-1,0 0 0,-3 2 1,-6 5 1385,-91 54 3338,-16 12-2523,75-46-1712,29-20-475,1 0 0,0 1 0,-19 18 0,30-27-238,1 0 0,0 1 0,-1-1 0,1 0-1,0 0 1,-1 1 0,1-1 0,0 0 0,0 0 0,0 1 0,-1-1 0,1 0 0,0 1-1,0-1 1,0 0 0,0 1 0,-1-1 0,1 0 0,0 1 0,0-1 0,0 0-1,0 1 1,0-1 0,0 0 0,0 1 0,0-1 0,0 0 0,0 1 0,0-1 0,0 0-1,0 1 1,0-1 0,1 0 0,-1 1 0,0-1 0,0 0 0,0 1 0,0-1-1,1 0 1,-1 1 0,0-1 0,0 0 0,1 0 0,-1 1 0,0-1 0,0 0 0,1 0-1,-1 1 1,0-1 0,1 0 0,-1 0 0,0 0 0,1 0 0,0 1 0,1-1 7,-1 1 1,1-1 0,0 0-1,0 0 1,0 1 0,0-1 0,0 0-1,0 0 1,2-1 0,10-3-46,0 0 1,17-8 0,-17 6 16,0 1 1,18-4-1,-26 7 2,1 1-1,0 0 0,0 0 0,0 1 0,0 0 0,0 0 0,0 0 0,0 1 1,7 2-1,-9-1 23,1 0 0,-1 0 1,0 0-1,0 1 0,-1 0 0,1-1 1,-1 2-1,1-1 0,-1 1 1,0-1-1,0 1 0,3 5 0,0 0 43,-1 1-1,0-1 0,0 1 0,-1 1 0,-1-1 1,0 1-1,3 12 0,-1-6-1526,11 25 0,-17-42 1341,0 0-1,0 1 0,0-1 0,1 0 0,-1 1 0,0-1 0,0 0 1,1 0-1,-1 0 0,0 1 0,0-1 0,1 0 0,-1 0 0,0 0 1,1 1-1,-1-1 0,0 0 0,1 0 0,-1 0 0,0 0 0,1 0 1,-1 0-1,1 0 0,-1 0 0,0 0 0,1 0 0,-1 0 0,0 0 1,1 0-1,-1 0 0,0 0 0,1 0 0,-1-1 0,0 1 0,1 0 1,-1 0-1,0 0 0,1 0 0,-1-1 0,0 1 0,0 0 0,1 0 0,-1-1 1,1 1-98,8-8-4758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17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9568,'-9'25'3520,"9"14"-2720,0 25-256,0-25 2047,-10 12-1535,-4 0 1344,-6 4-1376,6 4-288,0 10-448,5 12-256,-2-1-64,8 5 32,3-16 0,3-9-3328,3-5 1824,2-3-6207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2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407 630 2144,'-2'-3'462,"1"1"-1,-1-1 1,-1 1-1,1 0 1,0 0 0,-1 0-1,1 0 1,-1 0 0,1 1-1,-1-1 1,0 1 0,0-1-1,0 1 1,0 0-1,0 0 1,0 1 0,0-1-1,0 0 1,-5 1 0,-3-1 138,0 1 0,0 1 1,0-1-1,-18 5 0,9 0-221,0 1 1,0 0-1,0 1 0,1 2 0,1 0 0,-1 1 0,1 0 0,1 2 0,0 0 1,-23 22-1,35-30-318,0 1 1,0 0-1,1 1 1,0-1-1,0 1 1,1 0 0,0 0-1,0 0 1,0 0-1,0 0 1,1 1-1,-2 10 1,4-16-48,-1 1 1,1-1 0,0 1 0,0-1-1,0 0 1,0 1 0,1-1 0,-1 1-1,0-1 1,0 1 0,1-1 0,-1 0-1,1 1 1,0-1 0,-1 0 0,1 1-1,0-1 1,0 0 0,0 0 0,-1 0-1,1 1 1,1-1 0,-1 0 0,0-1-1,0 1 1,0 0 0,0 0 0,1 0-1,-1-1 1,0 1 0,1 0 0,-1-1-1,0 1 1,1-1 0,-1 0 0,1 0-1,1 1 1,3 0 22,0-1 1,1 1-1,-1-1 0,0 0 1,1-1-1,-1 0 0,11-2 0,23-10 35,74-35 0,-31 12 8,-72 30-96,10-3-83,-20 9 87,-1 0 0,1 0 0,0-1 0,-1 1 0,1 0 0,-1 0 0,1 0-1,-1 0 1,1 0 0,0 0 0,-1 0 0,1 1 0,-1-1 0,1 0 0,-1 0 0,1 0 0,0 1 0,-1-1 0,1 0 0,-1 0 0,1 1 0,-1-1 0,1 0 0,-1 1-1,0-1 1,1 1 0,-1-1 0,1 1 0,-1-1 0,0 0 0,1 2 0,3 8-63,0 0 0,0 1-1,2 14 1,-4-14 111,1-1-1,0 1 1,1-1 0,6 12-1,-10-21-22,4 6 68,0 0 0,0 0 0,0-1 0,1 1 0,8 8 0,-12-14-49,0 0 0,1 0 0,-1 0 0,0 0-1,0-1 1,0 1 0,1 0 0,-1-1 0,0 1-1,1-1 1,-1 1 0,1-1 0,-1 0-1,1 1 1,1-1 0,-1 0 14,0-1 0,-1 1 1,1-1-1,0 1 0,-1-1 0,1 1 1,-1-1-1,1 0 0,-1 0 0,0 0 1,1 0-1,-1 0 0,0 0 0,1 0 1,-1 0-1,0 0 0,1-2 0,8-10 53,-1 0 0,0 0 0,-1-1 0,-1 0 0,0 0 0,9-28 0,17-95 42,-17 59-63,-12 59-95,-3 13 13,0 1-1,0-1 0,1 0 1,-1 1-1,1-1 1,0 1-1,1-1 0,4-6 1,-7 12 0,0 0 0,0 0 1,1-1-1,-1 1 1,0 0-1,0 0 0,1 0 1,-1 0-1,0 0 0,1 0 1,-1 0-1,0 0 1,0 0-1,1 0 0,-1 0 1,0 0-1,1 0 1,-1 0-1,0 0 0,0 0 1,1 0-1,-1 0 0,0 0 1,0 0-1,1 0 1,-1 0-1,0 1 0,0-1 1,1 0-1,-1 0 1,0 0-1,0 0 0,1 1 1,-1-1-1,0 0 0,0 0 1,0 1-1,0-1 1,1 0-1,-1 0 0,0 1 1,0-1-1,0 0 0,0 0 1,0 1-1,0-1 1,0 1-1,9 18 65,-8-17-55,3 10 106,0 1-1,-1 0 1,0 0 0,-1 0 0,1 21-1,-4 70 536,-1-83-565,-1 0-1,0 0 1,-1 0-1,-2 0 1,0 0-1,-12 27 1,17-46-74,0-1 0,0 1 0,0 0 0,0-1 0,0 0 1,0 1-1,0-1 0,0 1 0,-1-1 0,1 0 0,-1 0 0,1 0 0,-1 0 0,1 0 0,-1 0 0,1 0 1,-1-1-1,0 1 0,1 0 0,-1-1 0,0 1 0,0-1 0,1 0 0,-1 0 0,0 0 0,0 0 1,0 0-1,1 0 0,-1 0 0,0 0 0,0-1 0,-3 0 0,-5-2-52,-1-1 0,1 0 0,0-1 0,-13-7-1,11 5-97,9 6 30,-1-1 0,1 0 0,0 0 0,0 0 0,0-1 0,0 1 0,0-1 0,0 1 0,-2-5 0,4 7 108,1 0-1,0 0 1,0 0-1,0 0 1,0-1-1,0 1 1,0 0 0,0 0-1,0 0 1,0 0-1,0 0 1,0-1-1,0 1 1,0 0 0,0 0-1,0 0 1,-1 0-1,1 0 1,1 0-1,-1-1 1,0 1 0,0 0-1,0 0 1,0 0-1,0 0 1,0 0-1,0-1 1,0 1 0,0 0-1,0 0 1,0 0-1,0 0 1,0 0-1,0 0 1,0-1 0,1 1-1,-1 0 1,0 0-1,0 0 1,8-1-79,8 5-4,-5 3 50,6 4 75,36 18-1,-46-26-17,1 0 1,-1-1-1,0 0 0,1-1 0,-1 1 0,1-1 0,-1-1 0,15 0 0,-13 0 53,-1-2-1,1 1 1,-1-1-1,1-1 1,-1 0-1,0 0 1,0 0-1,10-7 1,6-5 321,26-21 0,-37 26-326,4-4-46,0-1 0,-2 0 0,0-2 0,0 0 0,-2 0 0,0-2 0,16-30 0,-20 31 33,12-34 0,3-7-127,-24 58 65,0 1 1,0 0-1,0 0 0,0 0 1,0 0-1,0-1 1,0 1-1,0 0 1,0 0-1,1 0 1,-1 0-1,0 0 1,0 0-1,0-1 1,0 1-1,0 0 1,0 0-1,1 0 1,-1 0-1,0 0 0,0 0 1,0 0-1,0 0 1,1 0-1,-1 0 1,0 0-1,0 0 1,0 0-1,0 0 1,1 0-1,-1 0 1,0 0-1,0 0 1,0 0-1,0 0 0,1 0 1,-1 0-1,0 0 1,0 0-1,7 7-86,4 13 74,-6-6 32,-1 1-1,0-1 1,-1 1-1,0 0 1,-1-1 0,-1 1-1,-1 24 1,-2-11 70,-1 1-1,-1-1 1,-9 30 0,11-48-44,-1-1 0,-1 0 1,1 0-1,-1 0 0,-1-1 0,1 0 0,-12 15 0,14-20-26,-1 0-1,0 0 0,1 0 1,-1-1-1,0 1 0,-1-1 1,1 0-1,0 0 0,-1 0 1,1 0-1,-1-1 1,1 1-1,-1-1 0,0 0 1,1 0-1,-1 0 0,0-1 1,0 1-1,0-1 0,0 0 1,0 0-1,-5-1 1,-2-1-17,1-1 0,-1 0 1,1-1-1,0 0 1,0-1-1,0 0 1,1-1-1,-1 0 1,1 0-1,1-1 0,-1 0 1,1 0-1,1-1 1,-1 0-1,1-1 1,0 0-1,-6-11 1,12 19-10,1 0 1,-1 0-1,0-1 1,0 1-1,1 0 1,-1-1-1,1 1 1,-1 0 0,1-1-1,-1 1 1,1-1-1,0 1 1,0-1-1,0 1 1,0-1-1,0 1 1,0-1-1,0 1 1,1-3 0,0 3-7,0 0 0,0-1 1,0 1-1,0 0 1,0 0-1,1 0 0,-1 0 1,0 0-1,1 0 0,-1 0 1,1 0-1,-1 1 1,1-1-1,-1 1 0,1-1 1,2 0-1,6-1-33,0 0 0,0 1 0,0 0 0,0 0 0,17 2 0,-2 0 7,92 4 113,-67-2 60,0-2 1,57-6-1,-102 5-115,0-1 0,0-1 0,0 1 0,0-1 1,0 0-1,-1 0 0,1 0 0,-1-1 0,1 1 0,-1-1 0,0 0 0,0-1 0,0 1 0,3-5 0,1 0-26,-1-1 0,-1 0 0,0 0 0,0 0 0,5-14 0,-2-15-57,-9 38 68,0 0 0,0 0 0,0 0 1,0 0-1,0 0 0,0 0 0,-1 1 0,1-1 0,0 0 0,0 0 0,0 0 0,0 0 0,0 0 0,0 0 1,0 0-1,-1 0 0,1 0 0,0 0 0,0 0 0,0 0 0,0 0 0,0 0 0,0 0 0,-1 0 0,1 0 0,0 0 1,0 0-1,0-1 0,0 1 0,0 0 0,0 0 0,0 0 0,-1 0 0,1 0 0,0 0 0,0 0 0,0 0 0,0 0 1,0 0-1,0 0 0,0-1 0,0 1 0,0 0 0,0 0 0,0 0 0,0 0 0,0 0 0,0 0 0,0 0 0,0-1 1,0 1-1,-1 0 0,1 0 0,0 0 0,0 0 0,1 0 0,-1 0 0,0-1 0,0 1 0,0 0 0,0 0 0,0 0 1,0 0-1,-1 36 27,0-22-13,1 1 1,0-1-1,1 1 0,0-1 1,2 1-1,4 18 1,-6-30 13,1 1 1,-1-1 0,1 1-1,0-1 1,0 0 0,0 0-1,3 5 1,-4-8-22,-1 1-1,1 0 1,-1-1 0,1 1 0,0-1 0,0 1-1,-1-1 1,1 1 0,0-1 0,0 1-1,-1-1 1,1 0 0,0 1 0,0-1-1,0 0 1,0 0 0,0 0 0,0 0 0,-1 1-1,1-1 1,0 0 0,0-1 0,0 1-1,0 0 1,0 0 0,0 0 0,0 0 0,-1-1-1,1 1 1,0 0 0,0-1 0,0 1-1,-1-1 1,1 1 0,0-1 0,0 1-1,0-2 1,5-3-16,-1-1 1,0 0-1,0 0 0,-1-1 0,0 0 1,4-7-1,12-18-63,-1-6 69,-19 36-59,-1 2 25,-2 3 12,-2 4-30,2 2 58,0 0-1,1 0 1,0 0-1,0 0 1,1 1 0,0-1-1,1 16 1,0-19 8,0-1 1,0 0-1,1 0 0,0 0 1,0 0-1,1 0 0,-1 0 1,1 0-1,0-1 0,1 1 1,-1 0-1,1-1 1,-1 0-1,1 0 0,7 7 1,-9-10 9,0 0 1,0 0-1,1-1 1,-1 1 0,1 0-1,-1-1 1,1 1-1,-1-1 1,1 0 0,-1 1-1,1-1 1,-1 0-1,1 0 1,-1 0 0,1 0-1,-1 0 1,1 0-1,-1-1 1,1 1 0,-1 0-1,1-1 1,-1 1-1,1-1 1,1-1 0,6-2-1,-1 0 0,15-11 0,-14 9-1,7-5-38,92-56 269,-50 30-565,-39 23 352,29-14-1,-46 27-49,1 0 0,-1 0 0,0 0 0,0 1 0,0-1 0,0 1 0,4-1 0,-5 2 6,-1 0 1,0-1-1,1 1 0,-1 0 1,0 0-1,0 0 0,0-1 1,0 1-1,0 0 1,0 0-1,0 0 0,0 1 1,0-1 5,-1 17 144,-1 0 1,-1 0 0,-1 0 0,-5 18 0,-5 21 193,13-27-112,1-29-122,11-11 4,109-94-447,-114 99 338,1 0 0,0 0 0,10-4 0,-16 8 3,1 0 0,-1 0 0,1 1 0,-1-1 0,1 0 1,-1 1-1,1 0 0,-1-1 0,1 1 0,0 0 0,-1 0 0,1 0 0,-1 0 0,1 0 0,0 0 0,-1 0 0,1 0 0,0 1 0,-1-1 0,1 1 0,-1-1 0,4 2 0,-4 0 8,0-1-1,0 1 1,0-1 0,1 1-1,-1-1 1,-1 1-1,1 0 1,0-1 0,0 1-1,-1 0 1,1 0-1,-1-1 1,1 4 0,2 24 275,-9 21-27,6-49-203,1-1-55,0 0 0,0 0 0,0 0 0,0-1 0,0 1 1,0 0-1,0-1 0,0 1 0,0-1 0,-1 1 0,1-1 0,0 1 0,0-1 1,-1 1-1,1-1 0,0 0 0,-1 0 0,1 1 0,1-3 0,9-18-164,-6 11 125,-1 3 21,0 0 0,0 1 0,0 0 0,1 0 0,0 0 0,0 1 0,9-7 0,-13 11 12,0 1 0,0-1 1,1 1-1,-1 0 0,0 0 1,1-1-1,-1 1 0,0 0 1,0 0-1,1 0 1,-1 0-1,0 1 0,0-1 1,1 0-1,-1 1 0,0-1 1,0 0-1,1 1 1,-1-1-1,0 1 0,0 0 1,2 1-1,-2-2 18,0 1 0,0 0 0,0 0 0,0-1 0,1 1 0,-1-1 0,0 1 0,1-1 0,-1 0-1,0 1 1,1-1 0,-1 0 0,0 0 0,1 0 0,-1 0 0,0 0 0,1 0 0,-1 0 0,0-1 0,1 1 0,-1 0 0,3-2 0,-2 1-8,2-1 1,0 0-1,0-1 0,-1 0 1,1 1-1,-1-1 0,0 0 1,6-7-1,-9 28-7,0-10 74,0 104 6,-18 129 0,2-169-236,8-43 124,4-17 74,-9 22 0,7-20-4,6-13-29,-1-1-1,1 1 1,0-1 0,0 1 0,0-1 0,-1 0 0,1 1-1,0-1 1,0 0 0,-1 1 0,1-1 0,0 1-1,-1-1 1,1 0 0,0 0 0,-1 1 0,1-1 0,0 0-1,-1 0 1,1 1 0,-1-1 0,1 0 0,0 0-1,-1 0 1,1 0 0,-1 0 0,0 1 0,1-2-5,-1 1 0,1 0 1,-1 0-1,1-1 0,0 1 0,-1 0 1,1-1-1,-1 1 0,1 0 1,0-1-1,0 1 0,-1-1 0,1 1 1,0-1-1,0 1 0,-1 0 1,1-1-1,0 1 0,0-1 0,0 1 1,0-1-1,0 1 0,0-1 0,0 1 1,0-1-1,0 1 0,0-1 1,0 1-1,0-1 0,1-19-234,4-24 0,0 4 172,0-23-77,3 2 1,19-74 0,-21 114 121,1 1 1,0 0 0,1 0 0,1 0-1,1 1 1,1 0 0,1 1 0,0 0-1,1 1 1,19-19 0,-29 33-13,1 0 0,-1 0 1,1 0-1,0 1 0,0-1 0,0 1 1,0 0-1,1 0 0,-1 0 0,1 1 0,-1-1 1,1 1-1,7-1 0,-10 2 44,0 0 0,0 0 0,0 0 0,0 0 0,0 1 0,0-1-1,0 1 1,0-1 0,-1 1 0,1 0 0,0 0 0,0 0 0,-1 0 0,1 0-1,0 0 1,-1 0 0,1 0 0,-1 1 0,1-1 0,-1 0 0,0 1 0,0 0 0,0-1-1,0 1 1,0 0 0,0-1 0,0 1 0,0 0 0,0 0 0,-1 0 0,1-1 0,-1 1-1,0 0 1,1 3 0,0 2 34,-1 1 0,0-1 0,0 0-1,0 0 1,-1 1 0,0-1 0,0 0 0,-1 0-1,0 0 1,0 0 0,-1-1 0,-4 9 0,-5 8 86,-29 41-1,38-60-136,3-3 4,-10 13 32,-16 18 0,24-29-38,-1-1 0,0 1-1,1 0 1,-1-1 0,0 0 0,0 0 0,-1 0-1,1 0 1,0 0 0,-1-1 0,1 1 0,-6 1 0,7-3-1,0 0 1,0 0-1,0-1 1,0 1-1,1 0 1,-1-1-1,0 1 1,0-1-1,1 1 1,-1-1-1,0 0 1,1 0-1,-1 0 1,1 0 0,-1 0-1,1 0 1,-1 0-1,1 0 1,0-1-1,0 1 1,0 0-1,-1-1 1,1 1-1,0-1 1,1 1-1,-2-3 1,-1-1-32,1-1 0,-1 1 1,1 0-1,0-1 0,1 0 0,-2-9 0,2 13 6,1-1-1,0 1 1,0 0-1,1-1 1,-1 1-1,0 0 1,1 0 0,0 0-1,-1-1 1,1 1-1,0 0 1,0 0-1,0 0 1,0 0-1,0 0 1,1 0 0,-1 1-1,1-1 1,-1 0-1,1 1 1,0-1-1,-1 1 1,1-1-1,0 1 1,0 0-1,0 0 1,0 0 0,3-1-1,6-3 31,1 1 0,-1 1 0,1 0 0,14-2 0,43-6-30,102-21 347,-146 26-337,-1-1 1,0-2-1,0 0 0,39-22 0,-51 23 59,-1 0-1,0-1 0,-1 0 1,0-1-1,0 0 0,-1-1 1,0 0-1,-1 0 0,0 0 1,-1-1-1,-1-1 0,1 1 1,-2-1-1,0 0 0,0 0 1,-1 0-1,3-24 0,11-97 70,1-138 0,-18 254-30,1 3-124,-2-1 0,-3-29 0,3 44 46,0 1 1,0 0 0,0-1-1,0 1 1,0-1 0,0 1 0,0 0-1,0-1 1,0 1 0,0 0-1,0-1 1,0 1 0,-1 0 0,1-1-1,0 1 1,0 0 0,0-1 0,-1 1-1,1 0 1,0 0 0,-1-1-1,1 1 1,0 0 0,-1-1 0,-6 6-31,-4 16 58,3-3-19,1 1 0,1 0-1,-6 34 1,-2 61 347,7-50-208,-10 51-10,-8 80 185,21-151-289,1-19 76,2 0 0,0 0 0,5 44 0,-2-47-73,-2-18-28,0 0-1,0-1 1,0 1-1,1-1 0,-1 1 1,1-1-1,0 1 1,0-1-1,0 1 1,1-1-1,-1 0 1,3 5-1,-3-7 4,-1-1 0,1 0 0,-1 1 0,0-1 0,1 0 0,-1 1-1,1-1 1,-1 0 0,1 0 0,-1 1 0,1-1 0,-1 0 0,1 0 0,-1 0-1,1 0 1,-1 0 0,1 0 0,-1 0 0,1 0 0,0 0 0,-1 0-1,1 0 1,-1 0 0,2 0 0,13-9 22,11-21-281,-23 25 191,63-82-444,-62 85 483,-4 6-22,-3 8-7,2-11 51,-3 16 205,-3 26-1,0-1 9,6-39-226,1 0-1,-1 0 0,1 1 0,0-1 0,0 0 0,0 1 0,0-1 0,0 0 0,1 1 0,-1-1 1,1 0-1,0 0 0,2 5 0,-2-7 5,-1 0 1,0-1-1,1 1 0,-1-1 1,1 1-1,-1-1 0,1 1 1,-1-1-1,1 1 0,-1-1 1,1 1-1,0-1 0,-1 0 1,1 1-1,0-1 1,-1 0-1,1 1 0,0-1 1,-1 0-1,1 0 0,0 0 1,0 0-1,-1 0 0,1 0 1,0 0-1,-1 0 1,1 0-1,0 0 0,0 0 1,-1 0-1,1 0 0,0-1 1,-1 1-1,1 0 0,0 0 1,0-1-1,29-15-197,-26 13 192,145-95 404,-149 98-403,0 0 0,0 0 0,1-1 0,-1 1 0,0 0 0,0 0 0,0 0 0,1 0 0,-1 0 0,0 0 0,0-1 0,0 1 0,1 0 0,-1 0 0,0 0 0,0 0 0,1 0 0,-1 0-1,0 0 1,0 0 0,1 0 0,-1 0 0,0 0 0,0 0 0,0 0 0,1 0 0,-1 0 0,0 0 0,0 1 0,1-1 0,-1 7-162,-9 18 174,6-17 147,0-1-108,1 0-1,0 0 1,1 0 0,-1 0-1,1 0 1,0 15 0,1-21-54,0 1 1,0 0-1,1 0 1,-1-1 0,1 1-1,-1 0 1,1 0-1,-1-1 1,1 1 0,0 0-1,0-1 1,0 1-1,0-1 1,0 1 0,0-1-1,0 0 1,0 1-1,0-1 1,1 0 0,-1 0-1,1 0 1,-1 0-1,1 0 1,-1 0-1,1 0 1,0 0 0,-1-1-1,1 1 1,0 0-1,-1-1 1,1 0 0,0 1-1,2-1 1,0 0 21,-1 0 0,1 0 1,-1 0-1,1 0 0,-1-1 0,1 1 1,-1-1-1,1 0 0,-1 0 1,0 0-1,0-1 0,1 1 0,-1-1 1,0 1-1,0-1 0,-1 0 0,1 0 1,0-1-1,0 1 0,-1-1 1,3-3-1,-3 4-8,0 0 0,-1 0-1,1-1 1,-1 1 0,0 0 0,0-1 0,0 1-1,0-1 1,0 0 0,0 1 0,-1-1 0,1 0 0,-1 1-1,0-1 1,0 0 0,0 0 0,0 1 0,0-1 0,-1 0-1,1 1 1,-1-1 0,0 0 0,0 1 0,0-1 0,0 1-1,0-1 1,-2-2 0,-1-1-45,0 1 0,0 0 0,-1 0 0,1 0 0,-1 1 1,-1-1-1,1 1 0,0 0 0,-8-3 0,2 1-44,0 1-1,-1 0 1,-23-6 0,35 11 86,-3-1-9,0 0 0,0 1 0,0-1 0,0 0-1,0 0 1,0-1 0,0 1 0,1-1-1,-1 1 1,1-1 0,-4-3 0,6 5 5,0 0-1,0-1 1,0 1 0,0 0 0,0-1-1,0 1 1,0 0 0,0-1 0,1 1-1,-1 0 1,0-1 0,0 1 0,0 0-1,0 0 1,1-1 0,-1 1 0,0 0-1,0-1 1,1 1 0,-1 0 0,0 0-1,0 0 1,1-1 0,-1 1 0,0 0-1,1 0 1,-1 0 0,0 0 0,0 0-1,1 0 1,-1-1 0,0 1 0,1 0-1,0 0 1,14-4-151,-14 4 139,35-8 104,0 2 0,0 1 1,1 2-1,0 2 0,-1 1 1,1 2-1,36 7 0,-64-8-30,-1 1-1,1 1 0,-1-1 1,1 1-1,-1 1 0,12 6 1,-17-9-38,-1 1 1,1 0-1,-1 0 1,0 0-1,1 0 1,-1 0-1,0 0 0,0 0 1,-1 1-1,1-1 1,0 1-1,-1-1 1,0 1-1,1 0 1,-1-1-1,0 1 1,0 0-1,-1 0 1,1 0-1,-1 0 1,1 0-1,-1 4 1,0 21 225,0-26-176,0-2-75,0-1 0,-1 1 0,1 0 0,0 0-1,0 0 1,-1 0 0,1-1 0,0 1-1,0 0 1,0 0 0,-1-1 0,1 1 0,0 0-1,0 0 1,0-1 0,0 1 0,0 0-1,0 0 1,-1-1 0,1 1 0,0 0 0,0-1-1,0 1 1,0 0 0,0-1 0,0 1-1,0 0 1,0 0 0,0-1 0,1 1 0,-1 0-1,0-1 1,0 1 0,0 0 0,0 0-1,0-1 1,0 1 0,4-13-62,1 3-14,-1-1-1,2 1 0,-1 0 0,2 1 0,-1 0 0,1 0 0,0 0 0,1 1 0,0 0 0,15-12 1,-22 20 106,1-1 0,0 0 1,-1 0-1,1 1 1,0-1-1,-1 1 0,1 0 1,0-1-1,0 1 1,-1 0-1,1 0 0,0 0 1,0 0-1,-1 0 1,1 0-1,0 1 0,0-1 1,-1 1-1,1-1 1,0 1-1,-1-1 0,1 1 1,-1 0-1,1 0 1,-1 0-1,1 0 1,-1 0-1,1 0 0,-1 0 1,0 1-1,0-1 1,2 2-1,3 5 136,1 0 1,-1 1-1,0-1 0,4 11 1,-8-16-158,8 14-64,-7-13-89,-1 0 1,1 0-1,-1 0 1,1 1-1,-1 0 0,-1-1 1,1 1-1,-1 0 1,1 0-1,0 9 1,-2-7-1295,0-4 498,0 0 0,0 0-1,0 0 1,0 0 0,-1 0 0,1 0-1,-1-1 1,0 1 0,-1 4-1,-7 9-2439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22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78 8800,'-48'-26'3264,"39"22"-2528,9-5-224,4 0-3712,-4 0 1632,5 1-2688,9 4 2432,-14-5 288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2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 11040,'-14'-3'4096,"33"10"-3168,43 10-289,-8-8 865,16 0-960,8-2 544,-1 7-608,-10-7-416,0 8-64,-1-8-864,6 2 448,1-1-4607,8 1 2783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6T17:15:2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54 2496,'-1'-9'485,"1"5"-245,-1 0 0,1 1 0,0-1 0,0 1 0,0-1 0,1 1 0,0-5 0,-1 7-120,1 1-1,-1-1 1,0 0-1,1 1 0,-1-1 1,0 1-1,1-1 1,-1 1-1,1-1 1,-1 1-1,1-1 1,-1 1-1,1-1 0,-1 1 1,1-1-1,-1 1 1,1 0-1,0-1 1,-1 1-1,1 0 0,0 0 1,-1-1-1,1 1 1,0 0-1,-1 0 1,1 0-1,0 0 1,-1 0-1,1 0 0,0 0 1,-1 0-1,1 0 1,0 0-1,-1 1 1,1-1-1,0 0 1,-1 0-1,2 1 0,2 1 254,0 0 0,-1 0 0,1 0 0,-1 0 0,4 3 0,114 94 5259,-96-77-5080,0 1-1,-1 1 1,-2 1 0,-1 1 0,0 1-1,19 35 1,84 188 1308,-90-169-1318,43 157 1,-6 90 260,-59-261-707,-3 0 0,0 105 0,-9-134-500,-2-1 0,-2 0 0,-2 1 1,-1-2-1,-2 1 0,-13 36 1,12-50-714,0 0 0,-2-1 1,-1 0-1,0-1 0,-1 0 1,-2-1-1,-23 25 1,-42 33-6276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2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271 169 2304,'0'-89'9296,"0"89"-9288,0-1 1,0 1 0,0 0 0,0 0-1,0 0 1,0-1 0,0 1-1,-1 0 1,1 0 0,0 0 0,0-1-1,0 1 1,0 0 0,0 0-1,-1 0 1,1 0 0,0 0 0,0-1-1,0 1 1,0 0 0,-1 0-1,1 0 1,0 0 0,0 0 0,0 0-1,-1 0 1,1 0 0,0 0 0,0 0-1,0 0 1,-1 0 0,1 0-1,0 0 1,0 0 0,-1 0 0,1 0-1,0 0 1,0 0 0,0 0-1,-1 0 1,1 0 0,0 0 0,0 0-1,0 0 1,-1 1 0,1-1-1,0 0 1,0 0 0,0 0 0,0 0-1,0 0 1,-1 1 0,1-1-1,0 0 1,0 0 0,0 0 0,0 1-1,0-1 1,0 0 0,0 0 0,0 0-1,-1 1 1,-9 38 425,-10 67 0,8-36 239,-13 46 327,-28 183 896,48-252-1767,-20 210 659,26-200 402,-1-56-1135,0-1 0,0 1 0,0-1 0,0 1 1,0 0-1,0-1 0,0 1 0,0 0 0,0-1 1,0 1-1,0 0 0,0-1 0,0 1 0,-1-1 0,1 1 1,0 0-1,0-1 0,-1 1 0,1-1 0,0 1 1,-1 0-1,0-1-15,0 0 1,1-1-1,-1 1 0,1 0 1,0-1-1,-1 1 1,1-1-1,-1 1 0,1-1 1,-1 1-1,1-1 0,0 1 1,0-1-1,-1 1 1,1-1-1,-1 0 0,-10-30 220,6-13-174,1-76 1,4 119-90,2-60 35,3 1 0,2 0 0,3 0 0,28-90 0,18-36 432,-45 151-295,1 1-1,34-63 1,-39 85-176,-1 1-1,1 1 1,1-1 0,0 1-1,1 1 1,-1 0 0,2 0 0,-1 0-1,1 1 1,1 1 0,-1 0-1,14-7 1,-20 12 15,0 1 0,0-1 0,-1 1 1,1-1-1,0 1 0,1 0 0,-1 1 0,0-1 0,0 1 1,0-1-1,0 1 0,0 1 0,1-1 0,-1 1 0,0-1 1,0 1-1,0 0 0,0 1 0,0-1 0,0 1 0,0-1 1,-1 1-1,1 0 0,-1 1 0,1-1 0,-1 1 0,0-1 1,0 1-1,0 0 0,0 0 0,3 5 0,5 11-16,-1 0 0,-1 0 0,-1 1 0,0 0 0,5 28 0,2-2 8,37 162 38,-48-179 53,0 0 1,-2 0-1,-1 0 1,-2 0-1,0 0 1,-2 0-1,-2 0 1,0 0-1,-2-1 0,-1 0 1,-1 0-1,-24 49 1,26-63 29,0 0 0,-1 0 0,-19 23 0,22-32-76,0 1 1,0-1-1,-1 0 0,0 0 0,0-1 0,0 0 0,0 0 1,-1 0-1,0-1 0,-9 4 0,1-2 6,0-1 0,0-1 0,-1-1 0,1 0-1,-31 0 1,-80-12 415,89 5-1333,0 1 1,-53 3-1,86 2 341,0-1 0,0 1 0,1-1 0,-1 1 0,0 1 0,1-1-1,-7 3 1,9-3 259,1-1 0,-1 0 0,0 1 0,0-1 0,1 1 0,-1-1 0,0 1 0,1-1 0,-1 1 0,1 0 0,-1-1 0,1 1 0,-1 0 0,1-1 0,-1 1 0,1 0 0,0 0 0,-1-1 0,1 1 0,0 0 0,0 0 0,0 0-1,-1-1 1,1 1 0,0 0 0,0 0 0,0 0 0,0-1 0,0 1 0,0 0 0,1 0 0,-1 0 0,0 0 0,0-1 0,1 1 0,-1 0 0,0 0 0,1-1 0,0 2 0,11 14-3813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2 539 4736,'0'-1'118,"0"1"0,0 0 0,-1-1 0,1 1 1,0 0-1,0-1 0,0 1 0,0 0 0,0-1 0,-1 1 0,1-1 1,0 1-1,0 0 0,0-1 0,0 1 0,0-1 0,0 1 0,0 0 1,0-1-1,1 1 0,-1-1 0,0 1 0,0 0 0,0-1 0,0 1 1,0-1-1,1 1 0,-1 0 0,0-1 0,0 1 0,1-1 0,12-14 2297,-4 6-1800,13-20 967,23-42 0,-6 9-596,101-164 1889,-132 211-2572,21-39 620,-28 51-882,1 0 1,-1 0 0,0 0-1,0 0 1,1-5 0,4-12-186,-6 20 127,0 0-1,0-1 1,1 1-1,-1 0 0,0 0 1,0 0-1,0 0 0,0 0 1,0 0-1,0 0 1,1 0-1,-1 0 0,0 0 1,0 0-1,0 0 0,0 0 1,0 0-1,1 0 1,-1 0-1,0 0 0,0 0 1,0 0-1,0 0 0,0 0 1,1 0-1,-1 0 1,0 0-1,0 0 0,0 0 1,0 1-1,0-1 0,0 0 1,0 0-1,1 0 1,-1 0-1,0 0 0,0 0 1,0 0-1,0 1 0,0-1 1,0 0-1,0 0 1,0 0-1,0 0 0,0 0 1,0 0-1,0 1 1,0-1-1,0 0 0,0 0 1,0 0-1,0 0 0,10 10-200,-8-8 216,-1 0 0,1-1 0,-1 1 0,1 0 0,-1 0 0,0 0 0,0 0 0,0 0 0,0 0 0,0 0 0,-1 1 0,1-1 0,0 0 0,-1 4 0,4 33 150,1 79-186,-5-105 110,1 0 0,1 0 0,5 24-1,-5-29 70,1 0 0,-1-1 0,1 0-1,1 0 1,-1 0 0,1 0 0,7 10 0,-10-17-112,0 1 1,0 0-1,-1 0 1,1-1-1,0 1 1,0 0-1,-1-1 1,1 1-1,0-1 1,0 1-1,0-1 1,0 0-1,0 1 1,0-1-1,0 0 1,0 1-1,0-1 0,0 0 1,0 0-1,0 0 1,0 0-1,0 0 1,0 0-1,0 0 1,0-1-1,0 1 1,0 0-1,0-1 1,0 1-1,1-1 1,3-1 50,-1-1-1,1 0 1,-1 0 0,8-6-1,-8 5-15,37-33 140,13-11 29,1 10-217,2 2 0,93-44 0,-132 71-168,1 1 0,-1 1 0,1 0 0,1 2 0,30-6 0,-45 11 141,0 0-1,0 0 1,0 1 0,-1 0 0,1 0-1,0 0 1,0 0 0,-1 1-1,1 0 1,-1 0 0,1 0 0,5 4-1,-1 0 9,1 1-1,-1 0 0,0 1 0,8 9 1,10 16 61,-25-30 24,0-1 0,-1 1 0,1 0 0,0 0 0,-1 0 0,0 0 0,0 0 0,0 1 0,0-1 0,1 6 0,-26-34 1880,21 22-1944,-1 0 0,0 1 0,1-1 0,-8-2-1,-9-7-26,11 6-59,-1 0-1,0 0 0,0 1 1,0 1-1,-1 0 0,1 0 1,-16-3-1,24 7 65,-7-3-69,-1 1 0,1 0 0,-1 1-1,0 0 1,0 1 0,1 0 0,-1 0-1,0 1 1,-16 3 0,15 0 7,0 0 1,1 0-1,0 1 1,0 1-1,0 0 1,0 0-1,1 1 1,0 0-1,1 1 1,-1 0-1,1 0 1,1 1-1,0-1 1,0 2-1,0-1 1,2 1-1,-11 21 1,11-19 109,0 0 1,1 1-1,0-1 0,1 1 1,0 0-1,1 0 0,0 0 1,1 1-1,1-1 0,0 0 1,1 0-1,0 1 1,1-1-1,0 0 0,6 17 1,-6-25 23,0 1 0,1-1 0,-1 0 0,1 0 0,0 0 0,1-1 1,-1 1-1,1-1 0,0 1 0,0-1 0,5 4 0,-7-6-9,1-1-1,-1 1 0,1-1 1,0 1-1,0-1 0,0 0 1,-1 0-1,1 0 0,0 0 1,0-1-1,0 1 1,0-1-1,0 1 0,1-1 1,-1 0-1,0-1 0,0 1 1,0 0-1,0-1 0,0 0 1,0 0-1,4-1 1,0-2-8,-1 1 1,1-1 0,-1 0-1,0 0 1,0-1 0,0 0-1,5-6 1,34-41 84,-18 14-75,-1-1 1,-3-2-1,20-43 0,-30 51-11,-10 24-157,1 0-1,9-17 1,-9 16-605,-7 16-80,2 3 747,0-1-1,0 1 1,0-1-1,1 1 1,1-1-1,0 1 0,0-1 1,0 1-1,1-1 1,0 0-1,1 0 1,6 15-1,-3-9 143,2 0 0,-1-1 0,2 0-1,0 0 1,0-1 0,16 15 0,-23-24-56,1-1 1,0 1 0,0-1 0,0 0 0,1 0 0,-1 0-1,0 0 1,1-1 0,-1 1 0,1-1 0,-1 0 0,1 0-1,5 0 1,-2 0 6,-1-1-1,0 0 1,1 0-1,-1-1 1,1 0 0,-1 0-1,8-3 1,6-3 53,-1-1 0,1-1 0,30-19 0,-23 12-18,270-168 576,-232 138-591,-57 40-132,-1-1 0,1 0 0,-2 0 1,1-1-1,9-13 0,-16 21 55,0-1 0,0 1 0,0 0 0,0 0 0,1 0 0,-1 0 0,0 0 0,0 0 0,0-1 0,0 1 1,0 0-1,0 0 0,0 0 0,0 0 0,0-1 0,0 1 0,0 0 0,0 0 0,0 0 0,0-1 0,0 1 0,0 0 0,0 0 0,0 0 0,0 0 0,0-1 1,0 1-1,0 0 0,0 0 0,0 0 0,0 0 0,0-1 0,0 1 0,0 0 0,0 0 0,0 0 0,-1 0 0,1 0 0,0-1 0,0 1 0,0 0 0,0 0 1,-1 0-1,-9 0-343,-12 7-12,-17 10 100,1 3 1,-47 30 0,69-39 254,1 1-1,0 0 0,1 1 1,0 0-1,1 1 1,1 1-1,0 0 0,-15 25 1,21-29 21,0 0 0,0 0 1,2 1-1,-1-1 0,1 1 0,1 0 1,0 0-1,1 0 0,0 0 0,1 1 1,0-1-1,1 0 0,3 25 1,-2-31 50,0-1 0,1 1 0,0-1 1,0 1-1,0-1 0,1 0 0,0 0 1,0 0-1,0 0 0,1 0 1,-1 0-1,1-1 0,0 0 0,9 7 1,-10-8-17,1-1 1,-1 0 0,1 0 0,-1 0 0,1 0-1,0-1 1,-1 1 0,1-1 0,0 0-1,0 0 1,0 0 0,0-1 0,0 1 0,0-1-1,1 0 1,-1 0 0,0-1 0,0 1-1,0-1 1,0 0 0,0 0 0,3-2 0,-1 1 9,-1-1 1,-1 0 0,1 0 0,0 0 0,-1-1 0,0 1 0,1-1 0,-1 0 0,6-9 0,3-5 79,11-22-1,-21 35-119,21-42 63,-2-1 0,30-100 0,-27 71-341,-18 43 283,-6 28-90,0-1-1,0 1 1,4-10 0,-14 61-1233,-33 219 1268,-34 179 258,63-380-193,-31 132 64,34-161-15,-1 0 0,-2 0 1,-25 45-1,33-70-24,-1 0 1,1-1-1,-14 15 0,16-19-18,-1-1-1,0 1 0,0-1 1,0 0-1,-1-1 1,1 1-1,-1-1 0,1 1 1,-9 1-1,7-2 65,-1 0 0,1-1 0,0 0 0,-1 0 0,1 0 0,0-1 0,-1 0 0,-10-1 0,13 0-88,1 0-1,-1 0 1,0 0 0,0 0 0,0-1 0,1 0 0,-1 0-1,1 0 1,-1 0 0,1 0 0,0-1 0,0 1 0,0-1-1,0 0 1,0 0 0,-3-4 0,-7-16 82,0 0 0,1-1 0,1 0 0,-10-32 0,8 14-23,-12-61-1,23 86-109,-1 1 0,2-1-1,1 0 1,0 0 0,1 1 0,4-27-1,-4 38 12,0 1-1,1 0 0,-1 0 0,1 0 0,0-1 0,0 2 1,0-1-1,1 0 0,-1 0 0,1 1 0,0-1 0,0 1 0,0 0 1,1 0-1,-1 0 0,7-4 0,1 1 9,-1 1-1,1 0 1,0 0-1,1 2 1,11-4 0,21-3-15,0 1 1,71-3 0,91 12 93,-165 1-388,49-6 1,-64 0-2060,-24 4 1574,1 0 0,0-1 0,-1 1-1,0-1 1,1 1 0,-1-1 0,0 0-1,0 0 1,0 0 0,0 0 0,0-1 0,0 1-1,0 0 1,-1-1 0,1 1 0,1-5-1,11-20-4222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18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5 840 3968,'-4'1'1935,"7"1"54,14-2 2545,-8-2-3870,0-1 0,0-1-1,0 0 1,-1 0 0,1 0 0,-1-1-1,0-1 1,10-8 0,4-2 189,121-90 1017,-103 75-1623,4-3-42,-2-2 1,-1-2-1,36-44 0,63-92 363,-121 147-424,-2 0 1,0-1 0,-2-1-1,22-58 1,-36 83-121,1 0 1,-1 0 0,0 0-1,0-1 1,-1 1-1,1 0 1,-1-1-1,0 1 1,-1-7-1,1 9-34,-1 1-1,1-1 1,-1 1 0,1-1-1,-1 1 1,1-1-1,-1 1 1,0 0-1,0-1 1,1 1-1,-1 0 1,0 0 0,0-1-1,-1 1 1,1 0-1,0 0 1,0 0-1,0 0 1,-1 1-1,1-1 1,0 0 0,-1 0-1,1 1 1,-1-1-1,1 1 1,-1-1-1,1 1 1,-3-1 0,-3 0-36,-1 1 1,1-1 0,-1 1 0,-9 2 0,15-2 56,-14 2 31,0 1 0,1 1-1,-1 0 1,1 1 0,0 1 0,1 0-1,0 1 1,0 1 0,0 0 0,1 1-1,-21 17 1,21-14 28,0 1 0,2 0 0,0 0 0,0 1 0,1 0 0,1 1 0,0 1 0,1-1 0,-6 17 0,6-9 17,0 1 0,1-1 0,2 1 0,1 0 0,-3 45 0,6-60-41,1 0 1,0 0 0,1 0-1,0-1 1,0 1 0,1 0-1,0 0 1,0 0 0,1-1-1,1 1 1,-1-1 0,1 0-1,0 0 1,1-1 0,0 1-1,0-1 1,1 0 0,0 0-1,7 6 1,3 1 9,1 0 0,0-2 0,0 0 0,2-1 0,-1-1 0,30 12 0,-33-16-486,0-1-1,0-1 0,1 0 1,-1-1-1,1 0 0,0-2 0,0 0 1,0-1-1,22-2 0,9-6-1425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3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336 720 4992,'4'-1'4863,"-4"1"-4825,-20-9 3770,13 6-3654,-1 1-1,1 0 1,-1 0-1,0 1 1,0 0 0,1 1-1,-1-1 1,0 1 0,0 1-1,-15 2 1,-5 3-76,-47 15-1,69-18-26,0-1-1,0 1 1,0 1 0,0-1-1,1 1 1,0 0 0,0 0-1,0 0 1,0 1 0,1 0-1,-1 0 1,1 0 0,0 0-1,1 1 1,-1-1 0,1 1-1,1 0 1,-5 11 0,1 0 113,1 2 0,1-1 0,0 0 0,2 1 0,-1 24 0,2-29-17,1 1 1,0-1 0,2 1-1,-1-1 1,2 0-1,7 26 1,-8-33-88,1-1-1,0 1 1,0-1 0,1 0 0,0 1-1,0-2 1,0 1 0,1 0 0,0-1-1,0 0 1,0 0 0,0 0 0,1-1 0,0 0-1,11 6 1,-7-5 38,1 0 0,-1-1 0,1-1 1,0 1-1,0-2 0,0 0 0,1 0 0,21 0 0,-17-2-5,-1-2-1,0 1 1,0-2-1,0 0 1,0-1-1,16-6 1,-8 0-18,0-1 1,-1-1-1,0-1 0,-1 0 0,0-2 1,-1 0-1,35-36 0,56-75 298,-27 31-212,-78 88-154,15-16 85,24-33 1,-44 54-131,1 0 0,-1 0 0,0 0 0,0 0 0,-1 0 0,1 0 0,1-3 0,-2 4 27,0 1 0,0 0 1,0 0-1,0 0 0,0 0 1,0 0-1,0 0 0,0 0 1,0 0-1,0-1 0,0 1 1,0 0-1,0 0 1,0 0-1,0 0 0,0 0 1,0 0-1,0 0 0,0 0 1,-1-1-1,1 1 0,0 0 1,0 0-1,0 0 0,0 0 1,0 0-1,0 0 0,0 0 1,0 0-1,0 0 0,0 0 1,0 0-1,-1 0 1,1 0-1,0 0 0,0-1 1,0 1-1,0 0 0,0 0 1,0 0-1,0 0 0,0 0 1,-1 0-1,1 0 0,0 0 1,-9 6-503,2 0 527,1-1 0,1 2-1,-1-1 1,1 1 0,1 0 0,-1 0-1,1 0 1,0 0 0,1 1 0,-1 0 0,2 0-1,-4 10 1,3-6 104,1 1-1,0 0 1,0 0 0,1 0-1,1 0 1,0 0-1,3 17 1,-1-21-41,0 0 0,0 0 0,0 0 1,1-1-1,1 1 0,0-1 0,0 0 0,0 0 0,1 0 1,0 0-1,1-1 0,0 0 0,0 0 0,12 11 0,-14-15-14,0-1 0,1 1-1,0-1 1,-1 1-1,1-1 1,0-1 0,0 1-1,0-1 1,0 0-1,0 0 1,0 0 0,0 0-1,0-1 1,0 0 0,1 0-1,-1-1 1,0 0-1,0 1 1,0-1 0,0-1-1,0 1 1,0-1-1,0 0 1,-1 0 0,1-1-1,7-4 1,-4 1-16,0 0 0,0 0-1,-1-1 1,0 0 0,0-1 0,-1 1 0,0-1 0,0 0 0,-1-1-1,0 1 1,0-1 0,-1 0 0,3-10 0,-3 5-33,-1 1 0,0-1 0,-1 1 0,0-16 0,-2 23-16,0 1-1,0-1 0,-1 1 0,1-1 1,-1 1-1,-1-1 0,1 1 0,-1-1 1,0 1-1,0 0 0,0 0 0,-1 0 1,-5-8-1,6 11-12,-2-4-42,0 1 1,-1 0-1,1 0 0,-1 0 1,-1 0-1,1 1 0,0 0 1,-1 0-1,-10-5 1,8 5-21,-1 1 0,1 0 0,-1 0 0,0 1 1,1 1-1,-1-1 0,0 1 0,0 1 0,-18 0 1,12 2 22,8-2-55,0 1 1,0 0-1,0 1 1,-8 2-1,14-4 101,0 0 0,0 1 0,0-1 0,0 0 0,1 1 0,-1-1 0,0 1 0,0-1-1,1 1 1,-1-1 0,0 1 0,1-1 0,-1 1 0,1 0 0,-1-1 0,0 1 0,1 0 0,0 0 0,-1-1-1,1 1 1,-1 0 0,1 0 0,0-1 0,0 1 0,-1 0 0,1 0 0,0 0 0,0 0 0,0 0 0,0-1 0,0 1-1,0 0 1,0 0 0,0 0 0,0 0 0,1 0 0,-1-1 0,0 1 0,0 0 0,2 1 0,0 2 21,0 0 0,1 0 1,-1 0-1,1 0 1,0-1-1,0 0 1,1 1-1,-1-1 1,1 0-1,0-1 0,-1 1 1,1-1-1,8 4 1,-1-1 60,0 0 0,1-1 1,0-1-1,11 3 1,7-1 24,0-1 0,1-1 1,-1-1-1,0-2 0,1-1 1,-1-2-1,58-12 0,-71 10-20,0-1 0,0 0 1,-1-1-1,0-1 0,0-1 0,-1 0 0,0-1 0,-1-1 0,0 0 0,-1-1 0,15-16 1,-24 24-44,-1-1 1,1 0-1,-1-1 1,0 1-1,0-1 1,-1 1-1,0-1 1,3-9-1,-4 13-74,0 0 0,-1-1-1,1 1 1,-1-1-1,1 1 1,-1 0 0,0-1-1,0 1 1,0-1-1,0 1 1,0-1-1,-1 1 1,1-1 0,-1 1-1,0-1 1,0 1-1,1 0 1,-1-1 0,-1 1-1,1 0 1,0 0-1,-3-4 1,3 6 7,0-1 0,0 1 0,0-1 0,0 1 0,1-1 1,-1 1-1,0-1 0,0 1 0,0 0 0,0-1 0,0 1 0,0 0 0,0 0 0,0 0 0,0 0 1,0 0-1,0 0 0,0 0 0,0 0 0,0 1 0,0-1 0,0 0 0,0 0 0,0 1 0,0-1 1,0 1-1,0-1 0,0 1 0,0-1 0,-1 2 0,-2 1-73,0 1-1,0 0 1,0 0-1,-4 5 1,7-8 91,-16 18-216,10-12 207,1 0-1,-1 1 1,2 0 0,-1 0-1,-7 15 1,8-13 25,1 0-1,0 0 1,1 0 0,0 1-1,0-1 1,1 1 0,1 0-1,0 0 1,0 20 0,3-14 108,0 0 0,1 0 1,0 0-1,2 0 1,0-1-1,1 1 0,0-1 1,14 23-1,-17-34-69,0-1-1,0 0 1,1 1-1,0-1 0,-1-1 1,1 1-1,1-1 1,-1 1-1,7 3 1,-8-5-4,0-1 1,0 0 0,0 1 0,-1-1 0,1 0 0,0-1-1,0 1 1,0 0 0,0-1 0,1 0 0,-1 0-1,0 0 1,0 0 0,0 0 0,0 0 0,0-1 0,0 0-1,5-1 1,7-6 77,1-1-1,-1 0 1,-1-1-1,15-13 1,-17 13-38,145-119 473,-124 101-531,4-4 39,60-68-1,-76 73-128,-2 0-1,-1-2 0,26-54 1,-24 38 70,30-96 0,-28 76-30,-11 34-71,-1-1 1,9-56 0,-13 59-1111,-16 49 859,-13 62-34,-13 44 292,-106 237 254,87-227-85,-90 184-8,-20 51-59,109-200 238,14-35 30,38-124 19,-1 0-1,-1 0 0,0 0 1,-11 16-1,17-28-287,0 0 0,0-1 0,0 1-1,0 0 1,0 0 0,0 0 0,0 0 0,0 0-1,0 0 1,-1 0 0,1 0 0,0 0 0,0 0-1,0 0 1,0 0 0,0 0 0,0-1 0,0 1-1,0 0 1,0 0 0,0 0 0,0 0 0,-1 0-1,1 0 1,0 0 0,0 0 0,0 0 0,0 0-1,0 0 1,0 0 0,0 0 0,0 0 0,0 0-1,-1 0 1,1 0 0,0 0 0,0 0 0,0 0-1,0 0 1,0 0 0,0 0 0,0 0 0,0 1-1,0-1 1,0 0 0,0 0 0,-1 0 0,1 0-1,0 0 1,0 0 0,0 0 0,0 0 0,1-13 23,0 12-15,3-35 49,-2 13-3,1 1 0,1-1 1,7-22-1,-3 24-51,2-1 0,0 2 0,0-1-1,2 1 1,1 1 0,15-19 0,13-8-62,59-51-1,3-4 30,-62 54 23,-2-3 0,64-108 0,54-87-85,-11 28 26,-25 20-132,28-44-2,-79 129-212,-51 80-182,-15 26 462,-4 6 107,0 0 1,0 0 0,1-1 0,-1 1-1,0 0 1,0-1 0,1 1 0,-1 0-1,0-1 1,0 1 0,0-1 0,1 1-1,-1 0 1,0-1 0,0 1 0,0-1 0,0 1-1,0 0 1,0-1 0,0 1 0,0-1-1,0 1 1,0 0 0,0-1 0,0 1-1,0-1 1,-1 1 0,1 0 0,0-1-1,0 1 1,-1-1 0,1 1-11,-1 0 1,1 0-1,-1 0 0,1 0 0,-1 0 1,0 0-1,1 0 0,-1 1 1,1-1-1,-1 0 0,1 0 1,-1 0-1,1 1 0,-1-1 1,1 0-1,-1 1 0,1-1 1,-1 1-1,1-1 0,-1 1 1,-13 13-40,1 0 1,1 1 0,0 0 0,-11 20 0,-36 70-95,41-71 173,-11 20 2,-60 116-12,-23 88-194,33-12 452,63-195-227,-11 28 2,-3-2 0,-48 89 0,-99 130 340,169-283-347,-52 72 199,52-74-130,-1-1 0,0-1 0,-1 1 0,0-1 0,-17 11 0,25-19-64,1 0 0,0-1-1,-1 1 1,1 0 0,-1-1-1,0 1 1,1-1 0,-1 1 0,1-1-1,-1 0 1,0 0 0,1 0-1,-1 0 1,1 0 0,-1 0-1,0 0 1,1 0 0,-3-1 0,3 0-15,0 1 0,0-1 0,0 1 0,0-1 0,0 0 1,0 1-1,0-1 0,0 0 0,0 0 0,0 0 1,1 0-1,-1 1 0,0-1 0,1 0 0,-1 0 1,1-1-1,-1 1 0,1 0 0,-1 0 0,1 0 1,0 0-1,-1 0 0,1 0 0,0-1 0,0 1 0,0 0 1,0-2-1,1-6-19,0 0 1,1-1 0,0 1-1,0 1 1,6-14-1,21-44 47,-20 50-69,1 1 0,0 1 0,1 0 0,0 0 0,23-20 0,71-50 17,-64 53-1,-1-2 1,-2-1-1,-1-2 1,58-73 0,-27 22-61,150-145 0,-169 190 105,87-57 0,-67 51-50,-53 37 21,-11 9 3,-1-1-1,0 0 1,0 0-1,0 0 1,0 0 0,-1-1-1,7-7 1,7-11-1186,-18 23 1081,-1 1-1,0 0 0,0-1 0,1 1 1,-1 0-1,1 0 0,0 0 1,-1 0-1,0 2 0,-2 3-3,-7 10 66,1 1 1,0 1 0,2 0-1,0 0 1,-6 24-1,11-31 29,0 1-1,1 0 1,0-1-1,1 1 1,1 0-1,0 0 0,0-1 1,2 1-1,4 22 1,-4-29 73,0 1 0,1 0 1,-1-1-1,2 0 1,-1 0-1,1 0 1,0 0-1,0 0 1,5 5-1,-8-9-39,1-1 1,-1 1-1,1-1 1,-1 1-1,1-1 1,0 0-1,0 1 1,-1-1-1,1 0 1,0 0-1,0 0 1,0-1-1,0 1 1,0 0-1,0-1 1,1 1-1,-1-1 1,0 0-1,0 0 1,0 1-1,0-1 1,1-1-1,-1 1 0,0 0 1,0-1-1,0 1 1,0-1-1,0 1 1,0-1-1,0 0 1,0 0-1,0 0 1,2-1-1,10-10 83,0 0 0,-1 0 0,-1-2 0,0 1 0,18-28 0,13-14 91,-26 37-238,0 1-1,0 1 1,2 0-1,0 2 1,1 0 0,0 1-1,1 1 1,0 1-1,1 1 1,0 0-1,26-6 1,0 1 85,-23 6-269,52-11 0,-59 17 126,1 0-1,-1 2 0,31 1 1,-29 0 76,-14 0-27,-8 0-224,-20 9-82,-3-1 269,-16 3-76,0 3 1,-48 22-1,78-31 101,-5 3 6,1 0 0,-28 20 1,39-25 52,0 0 1,0 1-1,0 0 1,1-1-1,0 1 1,0 0-1,0 1 1,0-1-1,0 1 1,1-1-1,0 1 1,0 0-1,0-1 1,-1 9-1,1-4 49,1 1 0,0-1-1,0 0 1,1 0 0,1 16-1,0-19-8,1-1-1,-1 1 1,1 0 0,0-1-1,0 1 1,1-1-1,-1 1 1,1-1 0,7 9-1,-7-11-2,0 0 0,0 0 1,0 0-1,0-1 0,1 1 0,-1-1 0,1 0 0,-1 0 0,1 0 1,0-1-1,0 1 0,0-1 0,7 2 0,-2-2 22,1 1 0,0-1 0,-1-1-1,17 0 1,-11-2 12,0-1 1,0 0-1,0-1 0,0 0 0,27-13 0,-6-1 4,36-24-1,-37 16 135,-1 0-1,53-55 1,15-12-848,-101 92 581,-1 1 0,0-1 0,1 1 0,-1-1 0,1 1 0,-1-1 0,1 1 0,-1 0 0,1-1 0,-1 1 0,1 0 0,0-1 0,-1 1 0,1 0 0,-1 0 0,1-1 0,0 1 0,-1 0 0,1 0 0,1 0 0,-2 1 11,0 0 0,0 1 0,0-1 0,0 0 0,-1 0 0,1 0 0,0 1 0,0-1 0,-1 0 0,1 0 0,-2 2 0,-5 20 13,0 0 1,2 0-1,0 0 1,2 1-1,-1 25 1,3-30 35,1 1 0,0-1 0,2 1 1,4 22-1,-5-37 15,0 0-1,0 0 1,1 0 0,0 0-1,0 0 1,0 0 0,1 0-1,-1-1 1,1 1 0,0-1-1,0 0 1,1 0 0,0 0-1,-1 0 1,1-1 0,0 1-1,0-1 1,1 0 0,-1 0-1,9 3 1,-5-3 81,1 0-1,0-1 1,-1 0 0,1-1 0,0 0-1,0 0 1,17-2 0,0-1 84,36-8-1,-28 1-167,-2 0-1,1-2 0,-1-2 1,-1 0-1,0-2 0,-2-2 1,55-39-1,-70 45 43,-1-1 1,-1 0-1,18-22 1,-2 1 177,-20 25-212,-1-1 0,0 1 0,-1-1 0,0 0 0,7-17 0,-11 24-69,-1-1-1,0 0 1,0 1-1,0-1 0,0 0 1,-1 1-1,1-1 1,-1 0-1,1 0 1,-1 0-1,0 0 0,0 1 1,-1-1-1,1 0 1,0 0-1,-1 0 1,0 1-1,0-1 0,0 0 1,0 1-1,0-1 1,0 1-1,-1-1 1,1 1-1,-1-1 0,-2-3 1,2 5 5,1 1 0,0-1-1,-1 0 1,1 0 0,-1 0 0,1 1 0,-1-1 0,1 1 0,-1-1-1,0 1 1,1 0 0,-1-1 0,1 1 0,-1 0 0,0 0 0,1 0-1,-4 1 1,-25 6-412,22-5 397,0 2 0,1-1 0,-1 1 0,1 0 0,0 1 0,0 0-1,0 0 1,1 0 0,-1 1 0,1 0 0,1 0 0,-7 9 0,5-6 69,1 1 1,1 0 0,0 0 0,0 0-1,1 0 1,0 1 0,1 0 0,-3 17-1,2-5 81,0 47 1,4-57-9,0 1 1,2-1-1,-1 0 1,8 25-1,-8-34-20,0 0-1,1 0 1,0 0 0,0-1-1,0 1 1,0-1 0,0 1-1,1-1 1,2 4-1,-3-6-35,-1 0-1,1 0 0,-1 0 0,1 0 0,-1 0 0,1 0 0,0 0 0,-1 0 0,1 0 0,0-1 0,0 1 0,0-1 0,0 1 1,-1-1-1,1 0 0,0 0 0,0 0 0,0 0 0,0 0 0,0 0 0,2-1 0,1 0 19,1-1-1,-1 0 1,0 0-1,0 0 1,1-1 0,-2 1-1,8-6 1,32-28 80,-10 6-47,31-18-62,3 2-1,1 3 1,2 3-1,90-36 0,-152 71-36,-4 3-75,0 0 0,0 0 0,0 0 0,0 1 0,0-1 0,8 0 0,-13 2 80,0 0 0,0 0-1,1 0 1,-1 0 0,0 0-1,1 0 1,-1 0 0,0 0-1,0 0 1,1 0 0,-1 0 0,0 0-1,1 0 1,-1 1 0,0-1-1,0 0 1,1 0 0,-1 0-1,0 0 1,0 0 0,1 1 0,-1-1-1,0 0 1,0 0 0,1 0-1,-1 1 1,0-1 0,0 0-1,0 0 1,0 1 0,1-1 0,-1 0-1,0 0 1,0 1 0,0-1-1,0 0 1,0 0 0,0 1-1,0-1 1,0 0 0,0 1 0,0-1-1,-4 13-128,2-10 66,-103 229-14,65-139 346,38-90-202,1 0-1,0 0 1,-1 0 0,1 0-1,1 0 1,-1 0 0,-1 6-1,2-9-45,0 0 0,0 0 0,0 1 0,0-1 0,0 0 0,0 0 0,0 0 1,0 0-1,0 1 0,0-1 0,0 0 0,0 0 0,0 0 0,0 0 0,1 1 0,-1-1 0,0 0 0,0 0 0,0 0 0,0 0 0,0 1 0,0-1 0,0 0 0,0 0 0,0 0 0,1 0 0,-1 0 0,0 0 0,0 0 0,0 1 0,0-1 0,0 0 1,1 0-1,-1 0 0,0 0 0,0 0 0,0 0 0,1 0 0,6-4 166,17-17-26,-1-1 1,0-2-1,31-42 0,-40 47-137,81-106 11,-21 41-32,-57 66-17,-12 13-18,-1 0-43,-1 1-1,1 0 1,1 0 0,-1 0-1,1 1 1,8-6-1,-10 11-634,-4 4 448,-5 7 206,6-12 23,-5 10 25,1 0-1,0 1 1,1 0-1,0 0 1,1 0-1,0 0 1,1 0-1,1 17 1,2 2 42,0 0 1,9 34-1,-10-62-2,-1 1-1,1 0 1,0-1 0,1 1 0,-1-1-1,1 1 1,2 4 0,-3-7 3,0 0-1,-1 0 1,1 0 0,0 0 0,0-1-1,0 1 1,0 0 0,0-1-1,0 1 1,0 0 0,0-1 0,0 1-1,0-1 1,0 1 0,0-1 0,1 0-1,-1 1 1,0-1 0,0 0-1,0 0 1,1 0 0,-1 0 0,0 0-1,0 0 1,0 0 0,0-1 0,1 1-1,-1 0 1,1-1 0,12-5 121,-1 0 1,0-1 0,0 0-1,21-16 1,-13 9-114,71-47 48,93-64 192,-157 102-258,0-1 0,-2-2 1,32-39-1,-38 38-11,-1 0 0,-1-2-1,14-32 1,35-93 97,-36 80-186,-11 27-23,31-75-274,-51 121 335,0 0 0,1 0 0,-1 1 0,0-1 0,1 0 0,-1 0 0,0 0 0,0 0 0,0 0 0,0 0 0,0 0 0,0 0 0,0 1 0,0-1 0,0 0 0,-1-1 0,-3 4-320,-4 9 226,-6 20 128,2 1-1,1 0 1,-12 56 0,15-56 35,-47 245 552,49-233-487,1 0 1,3 1 0,2-1-1,10 89 1,-8-122-45,0 0 1,1 0-1,0-1 0,1 1 1,8 16-1,-10-23-16,0 0-1,1 0 1,-1-1-1,1 1 1,0-1-1,0 1 1,0-1-1,0 0 1,1 0-1,-1 0 1,1 0 0,0-1-1,0 0 1,0 1-1,0-2 1,7 4-1,-5-4-2,1 0 0,0 0 0,0 0 0,0-1 0,0 0 0,0 0 0,10-2 0,48-14-177,-63 16 137,31-10-1266,0 0 0,-1-3 0,-1 0 0,50-30 0,-38 16-635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3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85 8224,'-34'-21'3712,"40"30"-3200,-3-9 2016,12 0-1472,9-6 991,10 6-1183,5-3 224,3-1-640,6-5-64,5 9-224,9-8-32,-5 4-64,2-10 32,-6 7-64,-16-7-2848,-3 10 1568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3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57 195 11712,'-39'-33'5311,"31"15"-4607,2 5 1504,6 10-1344,-3-15 512,6 6-832,-3-10-256,6 5-160,-1-4-544,4 8 224,-4-5-1600,4 11 992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3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61 9568,'-48'-44'4320,"43"40"-3776,1 1-192,8 3-320,1-6-2272,6 3 1216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47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739 183 2400,'0'0'11386,"-7"-5"-9599,-20-38 426,21 35-1931,0 1 0,0 0-1,-1 1 1,0-1 0,-14-9 0,-7-2 318,-36-16 0,52 28-562,0 1 1,0 1 0,0 0 0,-1 1 0,0 0 0,-17-1 0,-117 2 515,138 2-505,0 1 0,1 0-1,-1 0 1,0 1-1,0 0 1,1 1-1,-1 0 1,-13 7 0,17-7-45,-19 9 110,1 1 0,-27 21-1,43-29-64,0 2-1,0-1 1,1 1-1,0 0 1,0 0 0,1 0-1,0 1 1,0 0-1,1 0 1,-5 12 0,-3 18 76,1 1 0,3 0 1,-7 69-1,13-71 127,5 58 1,0-19 154,-3-64-334,1-1 1,1 0-1,3 14 0,1 5 82,-4-20-114,-1-1 1,2 0-1,-1 0 1,1 0-1,1-1 1,-1 1-1,2-1 0,-1 0 1,10 14-1,-9-16 10,0 0 0,1-1 0,0 0 0,0 0 0,0 0 0,0 0 0,1-1 0,0 0 0,-1-1 0,2 1 0,-1-1 0,8 2 0,-4-2 67,0-1 0,0 0 0,0-1 0,15 1 0,48-5 167,-46 2-194,-6 0-5,175-16 745,-134 10-724,-34 4-155,43-9-1,52-18-789,-42 8-6718,-67 21 5033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19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50 3488,'-6'-1'12065,"-13"8"-10399,3-1-1030,-26 9-138,2 1-1,0 2 0,1 2 1,0 1-1,2 2 0,1 2 1,-56 49-1,70-52-101,-39 45 0,55-59-286,0 0 0,1 1 0,0 0 1,1-1-1,-1 1 0,2 1 0,-1-1 0,1 1 0,-3 18 0,6-24-62,-1-1 1,1 0-1,0 1 0,0-1 0,1 0 0,-1 0 0,1 1 1,-1-1-1,1 0 0,0 0 0,0 0 0,0 0 1,1 0-1,-1 0 0,1 0 0,2 3 0,-3-5-41,0 1-1,1-1 0,-1 1 1,1-1-1,0 0 1,0 0-1,-1 1 1,1-1-1,0-1 0,0 1 1,0 0-1,0 0 1,0-1-1,0 1 0,0-1 1,0 1-1,0-1 1,0 0-1,0 0 0,1 0 1,-1 0-1,0 0 1,0-1-1,0 1 0,0-1 1,2 0-1,5-2-34,-1 0 0,1-1-1,-1 0 1,-1 0 0,1-1 0,0 1-1,-1-2 1,7-5 0,8-10-187,19-23 0,-38 41 222,21-27 17,-1-1 0,-1 0 0,-2-2 0,-2 0 0,0-1 0,-3-1 0,0 0 0,-3-1 0,15-67 0,-26 80 23,-3 17 117,-5 16 110,0 6-36,1 0-1,0 0 0,1 1 1,1 0-1,1 0 0,0 0 1,1 0-1,1 1 0,1-1 1,0 0-1,5 29 0,-3-36-139,1 0 0,0 0 1,1 0-1,0 0 0,0-1 0,1 1 0,0-1 0,1 0 0,0-1 1,1 0-1,-1 1 0,11 8 0,-7-8-68,1 0 0,0 0 0,0-1 0,0-1 0,1 0 1,0-1-1,1 0 0,24 8 0,-27-11-334,0-1 1,1 0 0,-1-1-1,11 1 1,-12-2-463,-1 0-1,1-1 0,-1 0 1,1 0-1,-1-1 1,0 0-1,1-1 1,14-6-1,-15 5-1052,0 0-1,1 1 1,0 0 0,0 0-1,0 1 1,17-3-1,3 4-1582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25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661 1025 3712,'-1'-4'6767,"0"4"-6638,-11-4 583,-1 2 1,0 0-1,0 0 0,0 1 1,0 1-1,0 0 1,-20 3-1,-90 19 852,75-9-828,1 2 0,0 2 0,-79 40 0,111-49-525,0 1-1,1 0 0,0 1 0,0 0 0,-12 13 1,21-18-146,1 0 1,-1 0 0,2 0 0,-1 0-1,0 0 1,1 1 0,0-1-1,0 1 1,1 0 0,0 0 0,0 0-1,0 1 1,1-1 0,-1 0 0,1 1-1,1 7 1,0-11-45,0 1-1,0-1 1,1 0-1,-1 1 1,1-1-1,0 0 1,0 1-1,0-1 1,0 0-1,1 0 1,-1 0 0,1 0-1,0 0 1,2 2-1,0-1-20,0 0 1,-1 0-1,1-1 0,1 0 0,-1 1 0,0-2 0,1 1 1,6 2-1,1 0 13,0 0 1,0-2 0,1 1-1,0-2 1,-1 0 0,20 1-1,-4-3-33,0-1 0,0-1-1,0-2 1,45-11 0,-54 9-17,-1 0 1,0-1-1,0-1 0,-1-1 1,0 0-1,0-1 0,26-22 1,-31 22-12,0-2 0,-1 1 0,0-1 0,-1-1 0,0 1 0,11-20 0,-1-2-52,-2 0 1,-2-1-1,22-63 1,-28 70 38,75-211-430,-71 193 548,-1-2 1,-2 0-1,-3 0 0,-1 0 0,-3-1 0,-2-69 0,-3 99 86,-4-28 1,3 40-124,1 0 1,-1 1 0,0-1 0,-1 1 0,1-1-1,-7-10 1,8 17-24,1-1-1,0 0 1,-1 0-1,1 1 1,-1-1-1,1 0 1,-1 1-1,0-1 0,1 1 1,-1-1-1,0 0 1,1 1-1,-1 0 1,0-1-1,0 1 1,1-1-1,-1 1 1,0 0-1,0-1 1,0 1-1,1 0 1,-1 0-1,-2 0 0,2 0 5,-1 1 0,0-1 0,1 1 0,-1-1-1,1 1 1,-1 0 0,1 0 0,-1 0 0,1 0-1,0 0 1,-1 0 0,-1 3 0,-3 2 29,0 1 1,0 1-1,1-1 1,0 1 0,-5 10-1,-19 46 301,28-63-323,-37 105 620,11-27-173,-63 203 761,78-230-984,3 0 0,1 1 0,0 81 0,8-115-91,1 1-1,6 36 1,-6-49-90,1 1 0,1 0-1,-1-1 1,1 0 0,0 1 0,1-1 0,0-1 0,0 1-1,0 0 1,6 5 0,-8-9-54,1-1 1,-1 0-1,0 0 0,1 0 0,-1-1 1,1 1-1,-1-1 0,1 1 0,0-1 1,0 0-1,0 0 0,-1 0 0,1 0 1,0-1-1,0 1 0,0-1 0,0 1 1,1-1-1,-1 0 0,0-1 0,0 1 1,0 0-1,0-1 0,0 0 0,0 1 1,-1-1-1,1 0 0,3-2 0,4-2-38,-1 0 0,0 0-1,0-1 1,0 0 0,0-1-1,-1 0 1,8-9 0,10-12-171,-2-1 0,36-56 0,29-74 149,-83 147 84,0 1 1,-1-1-1,-1 0 0,0 0 1,2-14-1,-6 20-13,-3 5-64,2 2 49,0-1-1,0 1 0,1 0 1,-1 0-1,0 0 1,0 0-1,1 0 0,-1 0 1,0 0-1,1 0 1,-1 1-1,-12 26 188,1 0 0,2 1 0,-11 50 0,15-55 20,0 3-67,0 0 1,2 0 0,-2 54 0,6-74-93,1 0 1,-1 0 0,1 0-1,1 0 1,-1 0 0,1 0 0,0 0-1,1 0 1,0-1 0,0 1 0,0-1-1,1 0 1,0 0 0,0 0-1,0 0 1,1-1 0,0 0 0,0 0-1,0 0 1,9 6 0,-9-8-16,1 0 0,0 0 1,0-1-1,0 0 0,0 0 1,0 0-1,1-1 0,-1 0 0,0 0 1,1 0-1,-1-1 0,1 0 1,-1-1-1,0 1 0,1-1 0,-1 0 1,9-3-1,-1 0-49,1-1-1,-1-1 1,0 0-1,0 0 1,-1-2 0,18-12-1,-11 5-14,-1-1 0,-1-1 1,0-1-1,-1-1 0,-1 0 0,-1-1 0,-1-1 0,-1 0 0,14-29 0,-22 39 46,5-12-104,1 0-1,1 1 0,27-37 1,-32 49 33,-6 8 82,0 0 1,1 0-1,-1 1 0,0-1 0,1 0 1,-1 1-1,1-1 0,-1 0 1,1 1-1,4-3 0,-6 5-9,1 0 0,-1 0 0,1-1 0,0 1 0,-1 0 0,0 0 0,1-1 0,-1 1 0,0 0 0,1 0 0,-1 0 0,0 0 0,0 0 0,1 1-1,1 23 108,-1 0 0,-1 1-1,-1-1 1,-5 30 0,5-47-114,-17 99 182,2-19 3,16-87-188,0-1 0,-1 0 0,1 1 0,0-1 0,0 0 0,0 1 0,0-1 0,0 0 0,0 1 0,0-1 0,0 1 0,0-1 0,0 0 0,0 1 0,0-1 0,0 0 0,0 1 0,0-1 0,1 0 0,-1 1 0,0-1 0,0 0 0,0 1 0,0-1 0,1 0 0,-1 1 0,0-1 0,1 0 0,7-5-301,11-21-215,-16 23 565,25-36-153,1 2-1,3 1 0,0 2 0,3 1 0,55-42 0,-83 69 118,0 1 0,1 0 0,0 0 0,0 0 0,0 1 0,0 1 0,1 0 0,10-3 0,-18 6 3,0 0-1,0 0 0,0 0 0,0 0 0,0 0 1,0 0-1,-1 0 0,1 0 0,0 1 1,0-1-1,0 0 0,0 1 0,0-1 0,0 1 1,-1-1-1,1 1 0,0 0 0,0-1 0,-1 1 1,1-1-1,0 1 0,-1 0 0,1 0 0,-1 0 1,1-1-1,-1 1 0,1 0 0,-1 0 0,1 0 1,-1 0-1,0 0 0,0 0 0,1-1 0,-1 1 1,0 2-1,1 0 13,-1 1 0,1 0 1,-1 0-1,0 1 0,0-1 0,0 0 1,-1 5-1,-6 21 17,3-16 53,1 1 0,1-1 0,-2 21 0,4-34-102,0-1-1,0 1 0,0-1 1,0 0-1,0 1 1,0-1-1,0 1 1,0-1-1,0 0 1,0 1-1,0-1 0,0 1 1,1-1-1,-1 0 1,0 1-1,0-1 1,0 0-1,0 1 0,1-1 1,-1 1-1,0-1 1,0 0-1,1 0 1,-1 1-1,0-1 1,1 0-1,-1 0 0,0 1 1,1-1-1,-1 0 1,0 0-1,1 0 1,-1 1-1,0-1 0,1 0 1,-1 0-1,1 0 1,-1 0-1,0 0 1,1 0-1,-1 0 1,1 0-1,-1 0 0,0 0 1,1 0-1,-1 0 1,1 0-1,-1 0 1,0 0-1,1 0 1,-1-1-1,1 1 0,24-14-465,-22 12 446,25-19-328,-1-1 0,37-40-1,29-25 56,-90 85 278,-1 0 1,1 0 0,0 0 0,-1 0-1,1 1 1,0-1 0,0 1 0,5-2-1,-7 3 19,0 0-1,0 0 1,0 0-1,0 0 1,0 0-1,0 0 1,0 1-1,0-1 1,-1 0-1,1 0 1,0 1-1,0-1 1,0 0-1,0 1 1,-1-1-1,1 1 0,0-1 1,0 1-1,-1 0 1,1-1-1,0 1 1,-1 0-1,1-1 1,0 1-1,-1 0 1,1 0-1,-1-1 1,0 1-1,1 0 1,-1 0-1,0 0 1,1 1-1,5 17 183,0 0-1,-2 0 1,0 0 0,2 35-1,-3-29-18,0 1 0,9 30 0,-11-53-143,0 1 0,0-1 0,0 1 0,1-1 0,0 1-1,-1-1 1,1 0 0,1 0 0,-1 0 0,0 0-1,1 0 1,-1-1 0,1 1 0,0-1 0,0 1-1,0-1 1,0 0 0,0 0 0,0 0 0,1-1-1,-1 1 1,6 1 0,-2-2-44,1 0-1,-1 0 1,1 0-1,-1-1 1,1 0-1,-1-1 1,1 0-1,-1 0 1,1 0 0,9-4-1,-4 1-9,0-1 0,-1 0-1,0-1 1,0 0 0,-1-1-1,15-11 1,-1-1-166,33-37 0,-43 42 169,-2-2 0,1 1 0,-2-2 0,0 0 0,-1 0 0,-1-1 0,0-1 0,-1 1 0,-2-2 0,9-29 0,-15 47 20,-1 0 0,1 0-1,-1 0 1,1 0 0,-1-1 0,0 1 0,0 0 0,0 0 0,-1 0 0,1-1-1,0 1 1,-1 0 0,1 0 0,-1 0 0,-2-4 0,2 5 8,1 0-1,-2 0 1,1 0-1,0 0 1,0 1 0,0-1-1,0 0 1,0 0 0,-1 1-1,1-1 1,0 1 0,0-1-1,-1 1 1,1 0 0,-1-1-1,1 1 1,0 0-1,-1 0 1,1 0 0,0 0-1,-1 0 1,1 0 0,-1 1-1,1-1 1,0 0 0,-1 1-1,-1 0 1,-6 2 43,1 0 1,0 1-1,0 0 0,0 0 1,0 1-1,1-1 0,-1 2 1,1-1-1,1 1 0,-1 0 1,1 1-1,0-1 1,-6 9-1,-7 14 168,0 0 0,-15 33 0,29-53-181,-6 13 223,0 0 1,-10 34-1,18-48-179,1-1 0,1 1-1,-1 0 1,1-1 0,0 1 0,1 0-1,0 0 1,0 0 0,1-1-1,-1 1 1,5 14 0,-4-19-57,0 0 1,0-1-1,0 1 1,0-1-1,1 1 0,-1-1 1,1 0-1,0 0 1,-1 1-1,1-1 1,0 0-1,0 0 1,1-1-1,-1 1 1,0 0-1,0-1 1,4 2-1,-2-1-33,1-1 0,-1 1 0,1-1 0,-1 0 0,1-1 0,-1 1 0,1-1 0,-1 0 0,9 0 0,1-2-59,1-1 1,-1 0 0,1-1-1,-1-1 1,18-8-1,-10 2-46,-1 0 0,0-2 0,-1 0 0,21-19 0,67-68-72,-81 71 97,32-43 1,-59 71 92,1 0 0,-1 1 0,0-1 0,1 0 0,-1 1 0,1-1 0,-1 1 0,1-1 0,-1 1 0,1-1 0,0 1 0,-1-1 0,1 1 0,-1 0 0,1-1 0,0 1 0,-1 0 0,1-1 0,0 1 0,1 0 0,-2 0 5,1 0 0,-1 0-1,0 1 1,1-1 0,-1 0 0,1 1-1,-1-1 1,0 0 0,1 1 0,-1-1-1,0 0 1,0 1 0,1-1 0,-1 1-1,0-1 1,0 1 0,0-1 0,1 1-1,-1-1 1,0 0 0,0 1-1,0-1 1,0 2 0,1 6 43,0 1 0,-1 14 0,0-16 9,-1 14 94,-1-1 1,-1 0-1,-7 31 0,8-45-97,0 19 81,-2 1-12,4-26-118,0 0-1,0 0 1,-1 0 0,1 0 0,0 1 0,0-1 0,0 0-1,0 0 1,0 0 0,0 0 0,0 0 0,0 1-1,0-1 1,0 0 0,0 0 0,0 0 0,0 0 0,-1 1-1,1-1 1,0 0 0,0 0 0,0 0 0,1 0-1,-1 1 1,0-1 0,0 0 0,0 0 0,0 0 0,0 0-1,0 1 1,0-1 0,0 0 0,0 0 0,0 0 0,0 0-1,0 0 1,1 1 0,-1-1 0,0 0 0,0 0-1,0 0 1,0 0 0,0 0 0,0 0 0,1 0 0,-1 0-1,0 0 1,0 1 0,0-1 0,11-6-493,15-18-153,14-28 191,-31 39 376,0 0-1,1 1 1,0 0 0,1 0-1,0 1 1,23-17-1,-33 27 76,0 0-1,1 0 1,-1 0-1,0 1 0,0-1 1,1 0-1,-1 1 1,0-1-1,1 1 1,-1 0-1,1-1 1,-1 1-1,1 0 1,-1 0-1,0 0 1,1 0-1,-1 0 1,1 0-1,-1 0 1,1 1-1,-1-1 0,3 1 1,-2 0 19,-1 1 0,1-1 0,-1 1 0,1-1 0,-1 1 0,1-1 0,-1 1 0,0 0-1,0-1 1,0 1 0,0 0 0,0 0 0,-1 0 0,1 0 0,0 3 0,4 14 236,-2 0 0,3 28 0,0 9 147,-5-49-325,1 1-1,0-1 1,0 1 0,1-1 0,-1 0 0,7 11 0,-7-15-32,0 1 0,1-1 1,-1 0-1,1 0 1,0 0-1,0-1 1,0 1-1,0-1 0,0 1 1,0-1-1,1 0 1,-1 0-1,1 0 1,5 1-1,-3-1-7,0-1 1,-1 0-1,1 0 0,0 0 1,0-1-1,0 0 1,0 0-1,6-1 0,7-3 21,21-5 0,-23 5-78,-6 1 10,1 0-1,-1-1 0,0 0 1,0 0-1,0-1 1,0 0-1,-1-1 1,0-1-1,0 0 1,11-9-1,-3-3-2,0-1 0,-1 0-1,-1-1 1,16-28 0,45-97-117,-15 28 77,-57 110-56,-3 3 111,-2 9 102,-3 17 96,-32 227 33,-16-48-101,48-189-138,0-1-11,0 0-1,0 0 1,-7 13-1,9-23-32,1 0 1,-1 0-1,0-1 0,1 1 0,-1 0 0,1 0 0,-1-1 0,1 1 0,-1 0 0,1-1 0,0 1 0,-1 0 0,1-1 0,-1 1 0,1-1 0,0 1 0,-1-1 1,1 1-1,0-1 0,-1 1 0,1-1 0,0 1 0,0-2 0,-9-13-545,6 3 298,0 0 0,1-1 0,-2-24 0,4 24 164,-2 0-1,-4-23 1,3 24-52,6 19 418,6 18 520,-7-17-581,1 0 0,0-1-1,0 0 1,1 1-1,-1-1 1,2 0-1,-1 0 1,7 6 0,-8-8-105,1-1 1,0 0 0,0-1-1,0 1 1,1-1 0,-1 0-1,1 0 1,0 0 0,0-1-1,0 1 1,0-1 0,9 2-1,-9-3-64,0 0 0,0-1 0,0 0 0,0 0 0,0 0 0,0 0 0,-1-1 0,8-2 0,40-14-149,-39 12 155,20-8-52,-1-2 1,-1-1-1,-1-1 1,0-2-1,-1-1 0,-1-1 1,-1-1-1,-1-2 1,-1 0-1,34-44 1,-37 40-41,-5 7-3,20-31 0,-25 35 137,-10 16-13,-6 9-14,-18 30 159,-6 10-59,1 2 0,-20 55 0,43-95-53,1 0-1,0 0 1,1 0 0,-2 21-1,4-29-48,-1 1-1,1-1 1,0 1-1,0 0 1,1-1-1,-1 0 1,1 1-1,-1-1 1,1 1-1,0-1 1,-1 1-1,1-1 1,1 0-1,-1 0 1,0 1-1,0-1 1,1 0-1,-1 0 1,1 0-1,0-1 1,0 1-1,-1 0 0,1-1 1,0 1-1,0-1 1,4 3-1,-1-3-23,1 1 0,-1 0 0,1-1 0,-1 0 0,1 0 1,0-1-1,0 0 0,-1 0 0,1 0 0,0-1 0,-1 1 0,1-1 0,7-3 0,-1 1-146,0-1 0,0-1 0,0 0 1,20-13-1,-12 3 16,0 0 1,-1-2-1,-1 0 0,0-2 1,19-25-1,28-29 91,-27 34 40,38-47-1,-73 81 123,-6 8-19,-9 11 50,-8 21 91,1 0-1,2 1 1,-24 72 0,37-95-195,0 0-1,1 0 1,0 0 0,1 0 0,1 1 0,0-1 0,1 1 0,2 17-1,-2-30-37,0 0 1,0 0-1,1 0 0,-1 0 0,0 0 0,1-1 0,-1 1 0,1 0 0,-1 0 0,1 0 0,-1-1 0,1 1 1,-1 0-1,1-1 0,0 1 0,-1 0 0,1-1 0,0 1 0,0-1 0,1 1 0,0 0-19,0 0 0,0 0 1,0-1-1,0 1 0,1-1 0,-1 1 0,0-1 0,3 0 1,1 0-47,0-1 0,-1 1 0,1-1 0,-1 0 0,0 0 0,10-4 0,-5 1-23,-1-1-1,0 0 0,0 0 0,-1-1 0,1 0 0,-1 0 1,0-1-1,-1 0 0,9-11 0,-12 13 38,0-2-1,1 1 0,-2 0 1,1-1-1,-1 1 1,0-1-1,-1 0 0,1 0 1,-1-1-1,-1 1 1,1 0-1,-1 0 0,0-13 1,-2 12 69,0 1 0,0-1 0,0 1 0,-1-1 0,0 1 0,-1 0 0,0-1 0,0 1 0,0 1 0,-1-1 0,0 0 0,0 1 0,-1 0 0,1 0 0,-1 0 0,-1 1 0,1-1 0,-1 1 0,-10-6 0,3 2 74,0 0-1,-15-14 1,28 23-100,0 0-1,0-1 0,-1 1 1,1 0-1,0 0 1,0 0-1,0-1 1,0 1-1,0 0 1,1 0-1,-1 0 1,0-1-1,0 1 0,0 0 1,0 0-1,0 0 1,0-1-1,0 1 1,0 0-1,0 0 1,0 0-1,1-1 0,-1 1 1,0 0-1,0 0 1,0 0-1,0 0 1,0 0-1,1-1 1,-1 1-1,0 0 1,0 0-1,0 0 0,1 0 1,-1 0-1,0 0 1,0 0-1,0 0 1,1 0-1,-1 0 1,0 0-1,0 0 1,1 0-1,-1 0 0,0 0 1,13-4-32,-12 4 25,35-6 5,-1 1 0,57 1 0,-32 2 69,-48 1-32,16 0 82,32 1 0,-52 1-67,0 0-1,0 0 0,0 0 0,-1 1 1,1 1-1,-1-1 0,1 1 0,13 7 0,-17-6-30,1-1 0,-1 1-1,0-1 1,0 1 0,0 1-1,-1-1 1,1 0-1,-1 1 1,0 0 0,0-1-1,-1 1 1,1 1 0,-1-1-1,0 0 1,-1 0-1,1 1 1,0 5 0,0 0 9,-1 0 1,0 0-1,-1 0 1,0 0 0,-1 0-1,0 0 1,-5 18-1,-16 62 561,22-91-593,0 0 0,0 0 0,0 1 0,0-1-1,0 0 1,0 0 0,0 0 0,0 0 0,0 0 0,0 0 0,0 0 0,0 0-1,0 0 1,0 0 0,0 1 0,0-1 0,0 0 0,0 0 0,0 0-1,0 0 1,0 0 0,0 0 0,0 0 0,0 0 0,0 1 0,0-1 0,0 0-1,0 0 1,0 0 0,0 0 0,0 0 0,0 0 0,0 0 0,0 0 0,0 0-1,1 0 1,-1 0 0,0 0 0,0 0 0,0 1 0,0-1 0,0 0 0,0 0-1,0 0 1,0 0 0,0 0 0,0 0 0,1 0 0,-1 0 0,0 0-1,0 0 1,0 0 0,0 0 0,0 0 0,0 0 0,0 0 0,0 0 0,0 0-1,1 0 1,-1 0 0,0 0 0,10-5-437,16-14-137,-15 9 467,-1 0 0,-1-1 0,10-12 0,3-4 11,-3 5 42,-11 11 19,1 0-1,1 1 1,0 0 0,21-15-1,-31 24 47,1 0-1,0 1 1,-1-1-1,1 1 1,-1 0-1,1-1 1,0 1-1,-1-1 0,1 1 1,0 0-1,-1 0 1,1-1-1,0 1 1,0 0-1,-1 0 1,1 0-1,0 0 1,0 0-1,-1 0 1,1 0-1,0 0 1,0 0-1,-1 0 1,1 0-1,0 1 1,0-1-1,-1 0 1,1 0-1,0 1 1,-1-1-1,1 0 1,0 1-1,-1-1 1,1 1-1,-1-1 1,1 1-1,-1-1 1,1 1-1,-1-1 0,1 1 1,-1 0-1,1-1 1,-1 1-1,0 0 1,1-1-1,-1 1 1,0 0-1,1-1 1,-1 1-1,0 0 1,0 0-1,0 0 1,1 5 43,0 1 1,0-1-1,-1 0 0,0 0 1,-1 7-1,-10 41 249,9-45-245,-1 0 1,1-1-1,1 1 1,0 0-1,0 0 1,1 0 0,0 0-1,0 0 1,1 0-1,2 10 1,-3-17-44,1 0-1,0 0 1,0-1 0,0 1 0,0 0 0,0-1 0,0 1 0,0 0-1,0-1 1,1 1 0,-1-1 0,1 0 0,-1 1 0,1-1 0,3 2-1,-1-1 7,0 0-1,0-1 0,0 1 0,1-1 0,-1 0 0,8 1 0,4 0-15,-1-2-1,0 0 1,16-2-1,-8-1-72,-2-1-1,1-1 0,27-10 1,-34 10-10,1-2 0,-1 0 1,-1-1-1,0-1 0,0 0 1,0 0-1,-1-2 0,19-19 1,4-9-415,40-55 0,-71 87 444,128-162-958,-34 44 552,133-217 156,-110 111 310,-84 156 47,-36 71-48,2-3-9,0-1 0,0 0 1,-1 0-1,0-1 0,0 1 0,1-12 1,-3 19 2,-1 0 1,0 1 0,0-1 0,0 0 0,0 0 0,0 0 0,0 0 0,0 1 0,0-1 0,-1 0 0,1 0 0,0 0 0,0 0 0,-1 1 0,1-1 0,0 0 0,-1 0 0,1 1 0,-1-1 0,1 0 0,-1 1 0,1-1 0,-1 1 0,0-1 0,1 0 0,-2 0 0,0 1 9,0-1-1,0 0 1,0 0-1,0 1 1,0-1-1,0 1 1,-3-1-1,1 1 5,-2-1 19,1 1 0,-1 0 0,1 1 0,-1-1 0,1 1 1,-1 0-1,1 0 0,-1 1 0,1-1 0,0 1 0,0 1 1,0-1-1,-5 4 0,4-3 3,-7 5 75,-1 0 0,1 1 0,1 1 1,-1 0-1,2 1 0,-1 0 0,2 1 1,-10 13-1,-14 21 117,2 2 1,2 1-1,2 1 1,2 1 0,-21 64-1,30-68-92,3 1-1,-16 89 1,7 97 218,20-184-91,8 91-1,-4-131-195,0 0 0,1 0 0,0 1 0,1-2 0,4 12-1,-6-18-80,1 0 0,-1 0 0,0-1-1,1 1 1,0 0 0,0-1 0,-1 0-1,1 1 1,1-1 0,-1 0-1,0 0 1,0 0 0,1 0 0,0 0-1,-1-1 1,1 1 0,0-1 0,-1 0-1,1 0 1,6 2 0,-2-2-54,1 0-1,-1-1 1,1 0 0,-1 0 0,0-1-1,1 0 1,-1 0 0,0 0 0,1-1 0,-1-1-1,0 1 1,0-1 0,12-6 0,-8 2-28,0-1 1,0 0 0,-1 0 0,0-1 0,0 0-1,16-20 1,-13 12 20,0 0 0,-1-1 0,17-36 0,-27 50 77,0 0-1,-1 0 1,0 0-1,0 0 1,1-6-1,-2 9-1,0 0 0,0 0 1,0 0-1,0 0 0,0 1 0,0-1 0,0 0 0,0 0 1,-1 0-1,1 0 0,0 1 0,0-1 0,-1 0 0,1 0 0,-1 1 1,1-1-1,-1 0 0,1 1 0,-1-1 0,1 0 0,-1 1 0,1-1 1,-1 1-1,0-1 0,1 1 0,-1-1 0,0 1 0,1-1 1,-1 1-1,0 0 0,0-1 0,0 1 0,1 0 0,-2 0 0,-2-1 28,-1 1 0,1 0 0,-1 0 0,1 0 0,0 0 0,-1 1 1,1 0-1,0 0 0,-1 0 0,1 0 0,0 1 0,0 0 0,-6 3 0,-2 2 77,-1 0 0,2 1 0,-14 12 0,13-9 45,0 0 0,0 1 1,2 1-1,-1 0 0,2 0 0,-14 24 0,19-30-78,0 1-1,1-1 0,0 0 1,1 1-1,-1 0 1,1 0-1,1 0 0,-1-1 1,2 1-1,-1 1 1,1-1-1,0 0 0,0 0 1,1 0-1,3 14 1,-2-19-56,-1 0 0,0 0 0,1 0 0,-1 0 1,1 0-1,0 0 0,0 0 0,0-1 0,1 1 0,-1-1 1,1 1-1,-1-1 0,1 0 0,0 0 0,0 0 1,0 0-1,0-1 0,0 1 0,0-1 0,0 0 0,0 0 1,1 0-1,3 1 0,6 0-52,-1-1 1,1 0-1,-1 0 1,24-3-1,-14-1-29,0-1-1,0 0 1,-1-2-1,0 0 1,0-2 0,0 0-1,-1-1 1,0-1-1,-1-1 1,23-17-1,-23 14-4,-1-2-1,0 0 0,-2 0 1,23-30-1,48-80-227,-20 24 178,49-48 131,-105 130 108,-12 16-78,-7 11-59,3-1 13,0 0 0,1 0 0,0 1 1,-6 13-1,0-1 3,-14 32-64,-29 84 1,24-58 7,17-45-13,-92 220 539,103-248-438,-1 0 1,0-1 0,0 1 0,0-1-1,-4 4 1,6-6-39,0-1-1,0 0 1,-1 0 0,1 1-1,0-1 1,0 0-1,-1 0 1,1 0 0,0 0-1,0 1 1,-1-1-1,1 0 1,0 0 0,-1 0-1,1 0 1,0 0-1,-1 0 1,1 0 0,0 0-1,0 0 1,-1 0-1,1 0 1,0 0-1,-1 0 1,1 0 0,-1 0-1,1 0-37,-1-1 0,1 1-1,-1-1 1,1 1 0,-1-1-1,1 0 1,0 1 0,-1-1-1,1 1 1,0-1 0,-1 0-1,1 1 1,0-1 0,0 0-1,-1 1 1,1-2 0,-1-7-64,0 0 1,1 0-1,0 1 1,2-12-1,-1-7 61,-1-4 55,0 30 198,1 17 805,2-5-855,1 0 0,1-1 0,0 1 0,0-1 0,8 10 0,-9-13-64,1-1-1,-1-1 1,2 1-1,-1-1 1,0 1-1,1-1 0,0-1 1,0 1-1,8 3 1,-12-7-82,1 0-1,0 0 1,0 0 0,0 0 0,0-1 0,0 1 0,0-1 0,0 0 0,0 0 0,0 0-1,1 0 1,4-1 0,4-2-77,23-7 0,-23 5 30,27-9-82,-2-3 1,0-1-1,-1-1 1,60-45-1,-59 36 91,0-1-1,-2-3 1,-2 0 0,-1-2-1,-1-2 1,-2-1 0,47-79-1,-71 107 63,4-7 66,-6 16-70,-4 9-43,0-3-6,0 0 1,0 0-1,-1 0 0,0 0 1,0-1-1,-1 1 1,-3 6-1,-4 6-40,-5 10-6,-1-1 0,-1 0 0,-2-1 1,0-1-1,-2-1 0,-41 37 0,0-9 177,-98 64 1,142-104-119,-1-1-1,0-1 0,-1 0 0,1-2 0,-30 9 1,46-16 4,-1 0 0,1 0 1,0-1-1,-1 1 0,1-1 1,-1 0-1,1 0 0,0 0 1,-1 0-1,1-1 0,0 0 0,-1 1 1,1-1-1,0 0 0,-4-2 1,5 2-3,-1-1 0,1 0 0,0 1 0,0-1 0,0 0 0,0 0 1,0 0-1,0 0 0,0-1 0,0 1 0,1 0 0,0-1 0,-1 1 0,1-1 0,0 1 1,-1-6-1,1 7 15,1 1 0,0-1 1,0 0-1,0 0 1,0 0-1,0 1 0,0-1 1,0 0-1,0 0 0,0 1 1,0-1-1,0 0 1,1 0-1,-1 1 0,0-1 1,1 0-1,-1 0 1,0 1-1,1-1 0,-1 0 1,1 1-1,-1-1 0,1 1 1,-1-1-1,1 1 1,-1-1-1,1 1 0,0-1 1,-1 1-1,1-1 0,0 1 1,-1 0-1,1-1 1,0 1-1,-1 0 0,1 0 1,1-1-1,4 0 60,-1-1 0,1 1-1,11 0 1,-15 1-60,49-2-90,71 8 0,-20 0-1002,-74-6 483,100 5-3056,-44 1-5258,-75-5 3427,-3 4 1830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26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52 13472,'-56'-31'6079,"45"24"-5279,7 2-5343,8 5 2303,-4-3 1088,5-3 800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70 15552,'-28'-27'7039,"23"18"-6143,24 6-8127,1-1 5791,8-1 960,9-4-224,7 9 384,4-7-5952,0 2 3456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29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1241 4896,'-9'5'1735,"3"-1"2162,6-4-3849,7 5 2317,-3-2-1930,0-1-147,1-1 1,-1 1 0,1-1 0,-1 0-1,1-1 1,0 1 0,-1-1 0,1 0-1,0 0 1,-1 0 0,1-1 0,-1 0-1,1 0 1,0 0 0,-1 0 0,5-2-1,2-2 51,-1 1 1,1-1-1,-1-1 0,-1 0 0,16-11 0,-11 4 19,0 1 0,-1-2 0,0 0 0,-1 0 0,-1-1 0,0-1-1,-1 0 1,-1 0 0,12-31 0,-6 13 155,-2-1 0,-1-1 0,-2 0-1,-2 0 1,5-43 0,-9-27 600,-4 85-901,-1 1 1,-2-1-1,-5-25 1,8 45-208,-7-38-165,7 38 155,0 1 0,0-1 1,0 1-1,0 0 0,0-1 0,0 1 0,1 0 0,-1-1 0,0 1 1,0-1-1,1 1 0,-1 0 0,0 0 0,0-1 0,1 1 1,-1 0-1,0-1 0,1 1 0,-1 0 0,0 0 0,1 0 0,-1-1 1,0 1-1,1 0 0,-1 0 0,1 0 0,-1 0 0,0 0 0,1 0 1,-1 0-1,1 0 0,16-1-47,-13 1 51,62 2 127,1 4 1,68 14-1,-124-18-89,1 1 1,-1 0-1,0 0 0,-1 1 1,16 7-1,-24-10-16,1 1 1,-1-1-1,0 0 0,0 1 0,0-1 0,0 1 0,0 0 0,0 0 1,0 0-1,-1 0 0,1 0 0,0 0 0,-1 0 0,0 0 0,0 0 1,1 1-1,-2-1 0,1 1 0,0-1 0,0 1 0,-1-1 0,1 1 1,-1-1-1,0 1 0,0-1 0,0 1 0,0 0 0,0-1 0,0 1 1,-2 3-1,-32 93 61,13-42-20,2-2-202,-37 119 344,55-168-188,-1-1 1,1 0 0,1 0-1,-1 1 1,1-1 0,0 1-1,0-1 1,1 0 0,0 1-1,0-1 1,1 6 0,0-8 7,-1 1 0,1-1 0,-1 0 0,1 0 0,0 0 1,0 0-1,0 0 0,1 0 0,-1-1 0,1 1 0,-1-1 0,1 1 1,0-1-1,0 0 0,0 0 0,0 0 0,6 2 0,1-1 13,0 0-1,1 0 1,0-1 0,-1 0-1,1 0 1,0-1-1,0-1 1,0 0-1,-1-1 1,1 0-1,0 0 1,19-6-1,10-4-175,75-34 0,-85 32 102,243-111-258,-207 89 299,-2-3 0,60-46 1,-118 79-33,0 0 1,0 0-1,-1 0 1,1-1-1,4-6 0,-10 12 25,0 0-1,0 0 0,0 0 0,1 0 1,-1-1-1,0 1 0,0 0 0,0 0 1,0 0-1,0 0 0,0 0 0,1 0 1,-1 0-1,0-1 0,0 1 0,0 0 0,0 0 1,0 0-1,0 0 0,0-1 0,0 1 1,0 0-1,0 0 0,0 0 0,0 0 1,0 0-1,0-1 0,0 1 0,0 0 1,0 0-1,0 0 0,0 0 0,0-1 1,0 1-1,0 0 0,0 0 0,0 0 0,0 0 1,0-1-1,0 1 0,0 0 0,0 0 1,0 0-1,0 0 0,-1 0 0,1-1 1,0 1-1,0 0 0,0 0 0,0 0 1,-16 3-104,5 0 99,-6 1 7,-28 12-1,-157 88 2,159-77-17,-50 41 1,71-49 119,1 0 0,1 1 0,-30 39 0,48-55-42,-1-1 1,1 1 0,0 0-1,-2 7 1,3-11-57,1 1 0,-1 0 1,1 0-1,0 0 1,0 0-1,-1-1 0,1 1 1,0 0-1,0 0 1,0 0-1,0 0 0,0 0 1,0 0-1,0 0 0,0-1 1,1 1-1,-1 0 1,0 0-1,0 0 0,1 0 1,-1 0-1,0-1 0,1 1 1,-1 0-1,1 0 1,-1-1-1,1 1 0,0 0 1,2 1-15,-1-1 0,1 1 0,0-1 0,0 0 0,0 0 0,-1 0 0,1-1 0,0 1 0,0 0 0,0-1 0,6 0 0,34-5-202,-40 5 194,23-5-61,-1-1 0,0-2 0,-1 0 0,0-1 0,0-2 0,34-20 0,-27 11 61,0-1 0,-1-2 0,52-52 0,-56 45 22,-18 21 8,0 0 0,0 0 0,1 0 0,13-9 0,-22 17-12,1 1 0,-1 0 1,0 0-1,1-1 0,-1 1 1,0 0-1,1 0 0,-1 0 0,1-1 1,-1 1-1,0 0 0,1 0 1,-1 0-1,1 0 0,-1 0 1,1 0-1,-1 0 0,0 0 1,1 0-1,-1 0 0,1 0 0,-1 0 1,1 0-1,-1 0 0,0 1 1,1-1-1,-1 0 0,1 0 1,0 1 1,-1 0 1,1-1 0,-1 1-1,1 0 1,-1 0 0,1 0-1,-1-1 1,0 1 0,1 0 0,-1 0-1,0 0 1,0 0 0,1 1-1,-1 6 32,1 0 0,-2 13-1,0-11-9,1 25 1,-1-14 24,1-1-1,1 1 0,1 0 0,5 23 0,-4-27-2,-1-11-8,-1 0 1,1 1-1,0-1 1,0 0-1,4 8 0,-5-12-29,0-1-1,1 1 0,-1-1 1,0 1-1,0-1 0,1 1 1,-1-1-1,1 0 0,-1 0 1,1 0-1,-1 0 0,1 0 0,0 0 1,-1 0-1,1-1 0,0 1 1,0 0-1,0-1 0,0 0 1,-1 1-1,1-1 0,0 0 1,3 0-1,2 0-44,1-1 1,-1 0-1,0-1 0,0 1 0,1-1 1,-1-1-1,7-3 0,54-29-252,-26 8-13,-1-1 0,67-62 1,65-82-322,-137 135 501,-1-2 0,-3-1 0,47-75 0,-40 41-6,47-121 1,-60 130 86,23-69 142,-40 106 9,5-16 11,-14 43-135,0 0 1,0 0-1,0 0 1,0-1-1,0 1 1,0 0-1,0 0 1,0 0-1,0-1 1,-1 1-1,1 0 1,-1-2-1,1 3 11,0-1 0,-1 1 0,1 0 0,0 0 0,0 0 0,0 0 0,0-1 0,0 1 0,0 0 0,0 0 0,0 0 0,-1 0 0,1 0 0,0-1-1,0 1 1,0 0 0,0 0 0,-1 0 0,1 0 0,0 0 0,0 0 0,0 0 0,0 0 0,-1 0 0,1 0 0,0 0 0,0-1 0,0 1 0,-1 0-1,1 0 1,0 0 0,0 0 0,0 1 0,-1-1 0,1 0 0,0 0 0,0 0 0,0 0 0,0 0 0,-1 0 0,1 0 0,0 0 0,0 0 0,0 0-1,0 0 1,-1 1 0,1-1 0,0 0 0,0 0 0,0 0 0,0 0 0,0 0 0,0 1 0,-1-1 0,-6 8 56,0 0 0,1 0 0,0 0 0,0 1 0,-4 11 0,-55 113 20,24-42 133,14-38-112,-72 156 293,17-6 38,67-158-290,1-1 0,-12 83 0,25-120-96,1 1 0,-1-1 0,2 1 0,-1-1 0,1 1 0,0-1 0,0 1 0,1-1 0,4 14 0,-5-18-47,0-1 1,1 1-1,-1-1 0,1 0 1,-1 1-1,1-1 0,0 0 1,-1 0-1,1 0 0,0 0 1,1 0-1,-1 0 0,0-1 1,0 1-1,1-1 0,-1 0 1,1 1-1,-1-1 0,1 0 1,-1-1-1,1 1 0,0 0 0,0-1 1,-1 1-1,1-1 0,0 0 1,0 0-1,-1 0 0,6-1 1,-1 0-60,0-1 1,0 0 0,0 0-1,0 0 1,-1-1 0,1 0-1,-1 0 1,1-1 0,-1 0-1,9-7 1,5-6-106,29-32 1,-29 28 122,162-168-113,-165 175 86,-17 14 78,0 1 0,0-1 0,0 0 0,0 0 0,0 1 0,0-1 0,-1 0 0,1 0 0,0 1 1,1-1-1,-1 0 0,0 0 0,0 1 0,0-1 0,0 0 0,0 0 0,0 0 0,0 1 0,0-1 0,0 0 0,0 0 0,0 0 0,1 1 1,-1-1-1,0 0 0,0 0 0,0 0 0,0 1 0,1-1 0,-1 0 0,0 0 0,0 0 0,0 0 0,1 0 0,-1 0 0,0 0 0,0 1 1,1-1-1,-1 0 0,0 0 0,0 0 0,0 0 0,1 0 0,-1 0 0,0 0 0,0 0 0,1 0 0,-1 0 0,0 0 0,0 0 0,1 0 1,-1-1-1,0 1 0,0 0 0,0 0 0,1 0 0,-1 0 0,0 0 0,0 0 0,0 0 0,1-1 0,-1 1 0,0 0 0,0 0 0,0 0 1,0-1-1,-5 23 276,4-20-215,-3 14 79,-11 30 176,3 1 0,-10 82 0,22-124-300,-1 0-1,1 0 0,0 0 0,1 0 1,0 0-1,-1 0 0,1-1 0,1 1 0,-1 0 1,1 0-1,0-1 0,0 1 0,0-1 1,5 7-1,-3-6-6,-1-1 1,1 0-1,1 0 1,-1-1-1,0 1 1,1-1-1,0 0 1,0 0-1,0 0 1,0-1-1,0 0 1,10 3-1,3 0 19,-1-2 0,1 0 1,0-1-1,0-1 0,34-1 0,-23-3-96,-1 0 0,0-2-1,28-8 1,-39 8 54,0 0 0,-1-1 0,1 0 0,-2-2-1,1 0 1,-1 0 0,0-2 0,-1 1 0,0-2 0,14-13-1,-23 19-9,0 0-2,0 1 0,0-1 0,-1-1 0,1 1 0,-1-1-1,0 1 1,5-13 0,-9 18 23,0 0-1,0 0 1,1-1-1,-1 1 1,0 0-1,0 0 1,0-1-1,0 1 1,0 0-1,0 0 1,0-1-1,0 1 1,0 0-1,0 0 1,0-1 0,0 1-1,0 0 1,0 0-1,0-1 1,0 1-1,-1 0 1,1 0-1,0-1 1,0 1-1,0 0 1,0 0-1,0-1 1,-1 1-1,1 0 1,0 0 0,0 0-1,0 0 1,0-1-1,-1 1 1,1 0-1,0 0 1,0 0-1,-1 0 1,1 0-1,0 0 1,0-1-1,-1 1 1,1 0-1,0 0 1,0 0-1,-1 0 1,1 0 0,0 0-1,0 0 1,-1 0-1,1 0 1,0 0-1,0 0 1,-1 0-1,1 1 1,0-1-1,-1 0 1,1 0-1,0 0 1,0 0-1,0 0 1,-1 0 0,1 1-1,-19 6 25,14-3-27,-1 0 0,1 0 1,0 0-1,0 0 0,0 1 1,1 0-1,-1 0 1,1 0-1,-4 8 0,2-4 95,1 0-1,0 0 1,1 1-1,0 0 1,-3 13-1,6-20-72,0 1-1,1-1 1,0 1-1,0 0 0,0-1 1,0 1-1,0-1 1,1 1-1,-1-1 0,1 1 1,0-1-1,0 1 0,1-1 1,-1 0-1,1 1 1,-1-1-1,1 0 0,0 0 1,0 0-1,0-1 1,1 1-1,-1 0 0,1-1 1,-1 1-1,1-1 1,0 0-1,0 0 0,0 0 1,0 0-1,0-1 1,0 1-1,1-1 0,-1 0 1,1 0-1,-1 0 1,0 0-1,1 0 0,0-1 1,-1 0-1,1 0 1,-1 0-1,1 0 0,5-1 1,3-1-87,0-1 1,0 0 0,-1-1-1,0 0 1,1-1 0,-1 0-1,-1 0 1,18-12 0,-24 13 28,0 1 0,0-1-1,0 0 1,0 0 0,-1 0 0,1 0 0,-1-1 0,0 0 0,0 1 0,-1-1 0,1 0 0,-1 0 0,0-1 0,-1 1 0,1 0-1,-1 0 1,0-1 0,0 1 0,-1-1 0,0 1 0,0-8 0,-2-1 52,0 1-1,0-1 1,-2 1 0,0 0-1,0 0 1,-1 0 0,-1 0-1,0 1 1,-1 0 0,0 0-1,0 1 1,-2 0 0,1 0-1,-1 1 1,-11-10 0,16 17 1,0 0 0,0 0 0,-1 0 0,1 0 0,-1 1 0,1 0 0,-1 0 0,0 0 0,0 1 0,-5-2 0,8 3 8,0-1 0,1 1 0,-1 0 0,0 0 0,0 0 0,0 0 0,0 0 0,1 0 0,-1 1 0,0-1 0,0 0 0,0 1 0,1-1 0,-1 1 0,0 0 0,1 0 0,-1 0 0,1 0 0,-1 0 0,1 0 0,-1 0 0,1 0 0,-1 0 0,1 1 0,0-1 0,0 0 0,0 1 0,-1 1 0,-1 1 12,1 0 0,0 0 0,0 0 0,1 1 0,-1-1 1,1 0-1,0 1 0,0-1 0,0 1 0,1-1 0,0 1 0,-1-1 0,2 1 1,-1-1-1,0 1 0,3 7 0,-2-9-35,0 0 0,0 1 0,0-1 0,1 0 0,-1 0 0,1 0 0,0 0 0,0 0 0,0 0 0,1 0 0,-1-1 0,1 1 0,2 2 0,0-2 0,0 1 0,1-1 0,-1 0 0,1 0 0,0 0 0,10 3 0,5-1 0,-1-1 0,1-1 0,27 1 0,-43-4 0,34 2 20,1-2 1,0-2-1,0-1 0,75-16 1,-89 12-477,0-1 0,0-2 1,26-13-1,-35 14-831,0-1 1,0 0-1,-1-1 0,27-26 1,-38 33 329,-1 0 1,0 0-1,0-1 1,-1 1 0,0-1-1,1 0 1,-1 0-1,2-5 1,1-6-2697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23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2496,'4'4'15187,"-4"-2"-14119,-2 5-3513,-1-3 2512,0 1 0,0-1 0,0 0 0,-1 1 0,-7 6 0,-14 17 195,16-13-147,-1 0-1,2 1 1,0 0 0,1 1-1,1 0 1,-5 18 0,5-12-40,1 1 0,2 0 1,-2 48-1,5-60 28,1-1-1,0 1 1,1-1 0,5 19-1,-6-26-42,0 0-1,0 0 0,1 0 0,0 0 1,0 0-1,0 0 0,0-1 0,1 1 1,-1-1-1,1 1 0,0-1 0,0 0 1,0 0-1,1 0 0,4 3 0,-3-4 20,0 1 1,0-2-1,1 1 0,-1 0 0,0-1 0,1 0 0,-1 0 0,1 0 0,-1-1 0,1 0 0,-1 0 0,1-1 0,-1 1 0,10-3 0,-4 0 18,0 0-1,0-1 1,-1 0-1,0-1 1,0 0-1,13-9 1,-5 0-19,0 0 0,-1-2 0,0 0 0,-1 0 0,17-24 0,61-99 73,-82 119-157,2 1 105,-11 16-44,-1 1 0,1-1-1,-1 0 1,0 0 0,0 0 0,0-1-1,-1 1 1,1 0 0,-1-1-1,0 1 1,0-1 0,2-6 0,-7 59-74,-14 65 0,7-55 73,1 3 152,-30 91 0,26-111-133,-2-2 0,-1 1 0,-25 38 0,27-54 215,-2-1 0,-28 34 0,43-55-234,0-1 1,-1 1-1,1-1 0,-1 0 1,1 1-1,-1-1 1,0 0-1,1-1 1,-1 1-1,0 0 1,0-1-1,0 0 1,-1 1-1,1-1 1,0-1-1,0 1 1,-1 0-1,1-1 1,0 1-1,-1-1 1,1 0-1,0 0 1,-1-1-1,1 1 0,0-1 1,-1 1-1,-4-3 1,-1 0-84,1 0 1,-1 0-1,1-1 0,0-1 1,0 1-1,0-1 0,0 0 1,1-1-1,0 0 0,0 0 1,0-1-1,1 0 0,0 0 1,1 0-1,-6-9 0,10 15 12,1-1 0,-1 1 1,0-1-1,1 1 0,0-1 0,-1 1 0,1-1 0,0 1 0,-1-1 1,1 0-1,0 1 0,0-1 0,0 1 0,0-1 0,1 0 0,-1 1 0,0-1 1,1 1-1,-1-1 0,1 1 0,0-1 0,-1 1 0,1-1 0,0 1 0,0-1 1,0 1-1,0 0 0,0 0 0,0-1 0,0 1 0,0 0 0,1 0 0,-1 0 1,0 0-1,3-1 0,2-2-19,1 1 0,0 0 0,0 0 0,0 0 0,0 0 0,9 0 1,5-2 57,1 2 1,0 1 0,0 0-1,0 2 1,1 0 0,-1 2-1,41 8 1,-30-4-12,-24-5-45,0 1 0,0 0 0,-1 0 1,1 1-1,15 7 0,-24-10-31,0 0 0,0 0 0,0 0 0,0 0 0,1 1 0,-1-1-1,0 0 1,0 0 0,0 0 0,0 0 0,1 0 0,-1 0 0,0 0 0,0 0 0,0 0 0,0 0 0,1 0 0,-1 0 0,0 0 0,0 0 0,0 0 0,0 0-1,1 0 1,-1 0 0,0 0 0,0 0 0,0 0 0,0 0 0,1 0 0,-1 0 0,0 0 0,0 0 0,0-1 0,0 1 0,0 0 0,1 0 0,-1 0-1,0 0 1,0 0 0,0 0 0,0 0 0,0-1 0,0 1 0,0 0 0,0 0 0,0 0 0,1 0 0,-1-1 0,0 1 0,0 0 0,0 0 0,0 0 0,0 0-1,0-1 1,0 1 0,0 0 0,0 0 0,0 0 0,0-1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3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4 313 16288,'-3'-48'7391,"6"11"-6431,-3 10 608,6 11-1056,-1-23 416,9 9-544,0-7-896,6 10 256,-6-3-4672,5 9 2720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3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31 10400,'-47'-30'4704,"27"33"-4096,15 3 223,10 2-575,9-1 2784,6 11-1664,70 12 608,20 4-1184,72 0-256,1 1-352,42-14-704,-29 1 288,40-14-4000,-25-4 2304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19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425 4 2304,'-1'5'12506,"-68"-9"-7464,43 1-4590,-35 2 1,22 3-80,1 3 0,-57 13 1,87-16-387,0 1 1,0 0 0,0 1 0,1-1-1,0 1 1,0 1 0,0 0 0,0 0-1,-8 8 1,13-12 31,1 1 1,0 0-1,-1 0 0,1 0 0,0 0 1,0 1-1,0-1 0,1 0 1,-1 0-1,0 0 0,1 1 0,-1-1 1,1 0-1,0 3 0,1 33-10,-1-36-8,19 109 568,-2-20-264,-13-57-201,29 253 731,-32-237-709,-7 58 0,2-54-26,3 17 86,1-44-59,-1 0 0,-1 0 0,-8 40-1,8-62-122,2-4-15,0-1 0,-1 0 0,1 1 0,0-1 1,0 0-1,0 1 0,-1-1 0,1 1 0,0-1 0,0 0 1,0 1-1,0-1 0,0 1 0,0-1 0,0 0 0,0 1 1,0-1-1,0 1 0,0-1 0,0 0 0,0 1 0,0-1 1,0 1-1,0-1 0,0 0 0,1 1 0,-1-1 0,0 0 1,0 1-1,0-1 0,1 0 0,-1 1 0,0-1 1,0 0-1,1 1 0,-1-1 0,0 0 0,1 0 0,-1 1 1,0-1-1,1 0 0,-1 0 0,0 0 0,1 0 0,-1 1 1,1-1-1,-1 0 0,0 0 0,1 0 0,-1 0 0,1 0 1,-1 0-1,1 0 0,25 3 121,0-1 0,0-2 0,35-3 0,28 1-22,-58 4-39,-1 1 1,1 1-1,35 11 0,34 11-342,-92-26-3479,-4-8-3688,5-1 4810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20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20 957 7232,'-15'-1'2721,"15"1"-2649,0 0-1,0 0 1,0 0-1,0 0 1,0 0-1,-1 0 1,1 0-1,0 0 1,0 0 0,0 0-1,0 0 1,-1 0-1,1 0 1,0 0-1,0 0 1,0-1-1,0 1 1,0 0 0,-1 0-1,1 0 1,0 0-1,0 0 1,0 0-1,0 0 1,0 0-1,0-1 1,0 1 0,0 0-1,-1 0 1,1 0-1,0 0 1,0 0-1,0 0 1,0-1-1,0 1 1,0 0 0,0 0-1,0 0 1,0 0-1,0-1 1,0 1-1,0 0 1,0 0-1,0 0 1,0 0 0,0 0-1,0-1 1,0 1-1,0 0 1,0 0-1,0 0 1,0 0-1,0 0 1,0-1 0,1 1-1,-1 0 1,0 0-1,0-5 354,2-35 648,1 0 0,3 1 0,15-60 0,-15 73-747,1-2-77,0 1 0,2 0-1,1 1 1,1 0 0,2 1-1,0 0 1,2 0 0,0 2 0,2 0-1,23-25 1,70-60 505,29-32 1,-133 132-725,16-18 374,0 0 1,49-42-1,-68 66-372,0-1 0,1 1 0,-1 0 0,1 0 1,0 0-1,-1 0 0,1 1 0,0-1 0,0 1 0,6-1 0,-8 2-21,0 0-1,0 0 0,0 0 1,0 0-1,0 0 1,0 1-1,0-1 0,0 1 1,0-1-1,0 1 1,0 0-1,0 0 0,-1 0 1,1 0-1,0 0 0,0 0 1,-1 0-1,1 0 1,-1 1-1,1-1 0,-1 1 1,0-1-1,2 3 1,1 2 48,-1 0 0,1 0 0,-1 1 0,0 0 1,-1-1-1,0 1 0,2 8 0,0 7 38,2 23-1,-5-36-5,-1 0-1,0 0 1,0 0-1,-1 0 1,0 0-1,-3 10 1,2-13-8,1-1 0,-1 0 1,0 0-1,-1 0 0,1 0 0,-1 0 0,0 0 0,0-1 1,-1 1-1,1-1 0,-7 5 0,5-3-18,-1-1 0,-1 1 0,1-2 0,-1 1 0,0-1-1,0 0 1,0 0 0,-1-1 0,1 1 0,-1-2 0,-14 4 0,-69 3-2445,31-8-6419,49-1 5840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22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82 5152,'0'-9'12965,"0"26"-10837,-3 108-862,2 61-783,11-54-149,-7-109-311,2-1 0,0 1 0,14 36 1,-17-52 31,1-1 0,0 1 0,0-1 0,1 0 0,0 0 0,0-1 0,0 1 1,1-1-1,0 0 0,0 0 0,0 0 0,0-1 0,1 0 0,8 5 0,-12-8-14,0-1 0,0 1 0,0-1 0,0 1 0,1-1 0,-1 0 0,0 0 0,0 0 0,0 0 0,0 0 0,0-1 0,1 1 0,-1-1-1,0 1 1,0-1 0,0 0 0,0 1 0,0-1 0,0 0 0,-1-1 0,1 1 0,0 0 0,0 0 0,-1-1 0,3-2 0,5-5 47,0 0 1,0 0-1,6-12 1,-10 15-84,12-18 71,-1-1 0,-1-1 0,-1 0 0,12-33 0,-6 3 398,14-61 0,-29 99-340,5-16-70,-2-1 0,-2 0 0,4-52 0,-11 80-86,1 0 1,-1-1-1,0 1 0,-1 0 1,1 0-1,-1 0 1,-4-7-1,4 8-479,-1 0 0,0 1 0,-1 0 0,1-1 0,-6-5 0,-8-11-5782,17 13-1028,9 8 3583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0:53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143 814 2144,'-1'1'125,"0"1"0,0-1 0,0 0 0,0 0 1,0 0-1,0-1 0,0 1 0,0 0 0,0 0 0,-4 2 1355,5-3-1295,0 0 1,1 1-1,-1-1 1,0 1-1,0-1 1,0 0 0,0 1-1,0-1 1,0 1-1,0-1 1,0 0 0,0 1-1,0-1 1,0 1-1,0-1 1,0 0 0,0 1-1,0-1 1,-1 1-1,1-1-113,0 0 0,-1 0 0,1 0-1,0 0 1,-1 0 0,1 0 0,0 0 0,-1 0-1,1 0 1,0 0 0,-1 0 0,1 0-1,0 0 1,-1 0 0,1 0 0,0 0-1,-1-1 1,1 1 0,0 0 0,0 0-1,-1 0 1,1-1 0,0 1 0,0 0-1,-1 0 1,1 0 0,0-1 0,0 1 0,0 0-1,-1-1 1,1 1 0,0 0 0,0 0-1,0-1 1,0 1 0,0 0 0,0-1-1,0 1 1,0 0 0,0-1 0,0 1-1,0 0 1,0-1 0,0 1 0,0 0 0,0-1-1,0 1 1,0 0 0,0 0 0,0-1-1,0 1 1,0 0 0,0-1 0,1 1-1,-1 0 1,0-1 0,10-13 269,1 0 1,16-16-1,-5 5-10,31-37 253,1-1-193,50-77-1,25-92 459,-75 129-178,-5 7 294,-48 93-892,1-1-1,-1 1 1,0-1-1,0 0 1,0 1-1,-1-1 1,1 0-1,-1 0 1,0-7-1,-8 20-192,0 0-1,-9 13 0,0 8 233,0 2-1,-16 46 1,1-2 70,4-21 109,-68 102-1,-80 79 201,134-178-204,-44 81 0,34-51-34,40-71-129,9-13-16,0 0-1,0 0 0,1 0 1,-4 6-1,54-103-11,-40 82-104,1 0 0,0 0 0,0 1 0,1 0 0,17-13 0,59-38-48,-73 53 32,153-90 216,-20 14-85,-111 60-223,-19 13 132,1 0-1,29-14 0,-66 81 156,16-45-156,2 0 1,-1 0-1,1 0 0,1 1 1,0-1-1,1 1 0,2 21 1,-2-29-20,0-1 38,1 1 1,-1-1 0,1 0 0,-1 0 0,1 1-1,0-1 1,0 0 0,1 0 0,-1 0 0,4 5-1,3 2 84,-6-7-75,1 0-1,-1 0 0,1-1 0,-1 1 0,1-1 0,6 5 0,-8-7-24,0 1 0,-1-1 0,1 0-1,0 0 1,0 0 0,0 1-1,0-1 1,0 0 0,-1 0 0,1 0-1,0 0 1,0 0 0,0-1-1,0 1 1,0 0 0,-1 0-1,1-1 1,0 1 0,0 0 0,0-1-1,-1 1 1,1 0 0,0-1-1,-1 1 1,1-1 0,0 0 0,-1 1-1,1-1 1,0 0 0,-1 1-1,1-1 1,-1 0 0,1 1 0,-1-1-1,1-1 1,1-3 23,0 1 0,0 0 0,0-1 1,0 0-1,-1 1 0,1-1 0,-1 0 0,-1 0 0,1 1 0,-1-1 1,0 0-1,0 0 0,0 0 0,0 0 0,-2-5 0,0-1-46,-1 0 1,0 0-1,-1 1 0,0-1 0,-7-13 0,-5 2-192,14 21 191,0-1-1,1 0 1,-1 0-1,1 0 0,0 1 1,-1-1-1,1 0 1,0-1-1,0 1 0,0 0 1,0 0-1,0-5 1,1 6-14,0 1 0,1-1 0,-1 0-1,1 0 1,-1 0 0,1 1 0,0-1 0,-1 0 0,1 1 0,0-1 0,-1 0 0,1 1 0,0-1 0,0 1 0,-1-1 0,1 1 0,0-1 0,0 1 0,0 0 0,0-1 0,1 1 0,29-9 63,-18 5-67,74-22 579,-16 5-62,71-32 1,0-2 114,-142 55-604,0 0 1,1 0-1,-1 0 1,0 0 0,1 0-1,-1 0 1,0 0 0,1 0-1,-1 0 1,0 0 0,1 1-1,-1-1 1,0 0-1,1 0 1,-1 0 0,0 0-1,0 0 1,1 1 0,-1-1-1,0 0 1,1 0 0,-1 1-1,0-1 1,0 0-1,0 0 1,1 1 0,-1-1-1,0 0 1,0 1 0,0-1-1,0 0 1,1 1 0,-1-1-1,0 0 1,0 1-1,0-1 1,0 0 0,0 1-1,0-1 1,0 0 0,0 1-1,0-1 1,0 1-1,0 19 111,-1-15-92,1 109-71,1-108 51,-1 0 0,1 0 0,0 0 0,1-1 0,-1 1 0,1 0 0,0-1 0,1 1 0,-1-1 0,1 0-1,0 1 1,0-1 0,7 7 0,-5-6 34,0-1-1,0 0 1,0 0 0,0-1-1,1 0 1,0 0-1,0 0 1,0 0-1,0-1 1,1 0-1,7 2 1,-9-4-20,-1 0 1,0-1-1,0 0 0,1 0 1,-1 0-1,0-1 1,1 1-1,-1-1 0,0 0 1,0 0-1,0 0 1,0-1-1,0 0 0,6-3 1,3-2-11,0-1 0,23-18 1,38-40-21,-50 43-23,1 1 0,1 0 0,1 2 0,30-17 1,-51 34-14,0 0 0,0 1 1,0 0-1,12-4 0,-16 6 41,1 0 0,-1-1 0,1 1 1,-1 0-1,1 0 0,-1 1 0,1-1 0,-1 0 0,1 1 0,-1-1 0,0 1 0,1 0 0,-1 0 0,4 2 0,5 3 23,-7-4 0,-1 0-1,1 0 0,0 0 1,-1 0-1,1 1 0,-1 0 0,0-1 1,0 1-1,0 0 0,0 1 0,4 5 1,-7-9-13,0 1 1,0-1 0,0 0-1,0 0 1,0 0-1,0 0 1,0 0 0,0 0-1,0 0 1,0 0 0,0 1-1,0-1 1,0 0 0,0 0-1,0 0 1,0 0 0,0 0-1,0 0 1,0 0 0,0 1-1,0-1 1,0 0 0,-1 0-1,1 0 1,0 0 0,0 0-1,0 0 1,0 0 0,0 0-1,0 0 1,0 0 0,0 0-1,0 1 1,0-1 0,-1 0-1,1 0 1,0 0 0,0 0-1,0 0 1,0 0 0,0 0-1,0 0 1,0 0 0,0 0-1,-1 0 1,-9 1 285,-17 0 319,19-2-520,-5 2-126,-1 0 0,0 1 1,1 0-1,-1 1 1,1 1-1,0 0 1,0 1-1,-22 11 1,32-15 13,0 1-1,0 0 1,0 0 0,0 0-1,0 0 1,1 1 0,-1-1-1,0 1 1,1 0 0,0-1-1,0 1 1,0 0 0,0 0-1,0 1 1,1-1 0,-1 0-1,-1 6 1,3-7 27,-1 0 1,1 0-1,0 1 0,0-1 1,0 0-1,0 1 0,0-1 0,1 0 1,-1 1-1,1-1 0,-1 0 1,1 0-1,0 0 0,0 0 0,0 1 1,0-1-1,0 0 0,0-1 1,1 1-1,-1 0 0,0 0 0,1 0 1,0-1-1,-1 1 0,1-1 1,0 1-1,0-1 0,3 2 1,3 1 17,1 1 0,-1-1 0,1-1 1,0 1-1,1-2 0,-1 1 1,18 1-1,5-1 101,33-1 1,-26-2-68,0-2 1,57-11 0,-81 11-27,-1-2 1,1 0 0,-1 0 0,-1-1 0,1-1 0,-1 0 0,0-1 0,0-1 0,19-15 0,-26 17 3,0 0 0,0 0 1,-1 0-1,-1-1 0,1 0 0,-1 0 0,7-15 0,-9 18-15,-1 0-1,1 0 1,0-1 0,-1 1-1,0-1 1,0 1-1,-1-1 1,1 0 0,-1 1-1,0-1 1,0 0-1,0 1 1,-1-1 0,0 1-1,-2-8 1,3 11-30,0 1 1,0-1 0,-1 0-1,1 0 1,-1 1-1,1-1 1,0 0 0,-1 0-1,1 1 1,-1-1-1,1 1 1,-1-1 0,0 0-1,1 1 1,-1-1-1,0 1 1,1 0 0,-1-1-1,0 1 1,0-1-1,1 1 1,-1 0 0,0 0-1,0-1 1,1 1-1,-2 0 1,0 0 9,0 0 1,1 1-1,-1-1 0,1 1 0,-1-1 1,1 1-1,-1-1 0,1 1 0,-1 0 1,1 0-1,-1-1 0,-1 3 0,-2 1-12,0 1-1,0 0 1,0 0-1,-7 11 1,2-2 35,1 2 0,0-1 1,-7 21-1,13-31 19,2 0-1,-1 0 1,1 0 0,-1 1-1,1-1 1,1 1 0,-1-1-1,1 1 1,0-1 0,0 1-1,1-1 1,0 1 0,0-1-1,2 8 1,-2-10-4,1 0-1,-1 1 0,1-1 1,0-1-1,0 1 1,0 0-1,0 0 1,1-1-1,-1 1 0,1-1 1,-1 0-1,1 0 1,6 4-1,7 6 332,-11-9-317,0 1-1,1-1 0,-1 0 1,1-1-1,0 1 0,0-1 1,0-1-1,0 1 0,0-1 1,0 0-1,0 0 1,1 0-1,-1-1 0,0 0 1,0-1-1,1 1 0,10-3 1,7-3-287,1-1 0,-1-1 1,24-11-1,22-14-3966,-61 28 2268,1-1 1,-1 0-1,-1-1 0,16-14 1,4-9-2262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49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90 2816,'-23'0'13967,"24"-3"-12702,1-1-693,-2 5-211,2-1-320,-1 1-1,1-1 1,-1 0 0,1 0 0,-1-1-1,1 1 1,-1 0 0,1 0 0,2-1 0,-1 0 63,8 0 76,0 0 0,17 2 1,14-1 51,272-17 1245,-233 13-1344,62-7 284,-129 10-328,0 0 1,17 1-1,-7 1 112,-20-2-216,1 1 0,-1-1 1,0 0-1,1 0 0,-1 0 0,0 0 0,0-1 0,8-4 1,-12 2-175,2-10-4076,-2 13 3543,0 0-1,0 0 0,0-1 1,0 1-1,0 0 1,-1 0-1,1 0 0,0 0 1,-1-1-1,1 1 0,-1-1 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49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9 130 5632,'0'0'2544,"-8"-4"3450,11-11-602,-3 13-5206,0-1 0,1 1-1,-1-1 1,1 1 0,-1 0-1,1-1 1,0 1 0,0-1 0,0 1-1,0 0 1,0 0 0,1 0-1,-1-1 1,0 1 0,4-2 0,-1 0-7,0 0 0,0 1 0,1-1 0,-1 1-1,1 0 1,8-4 0,3 0 49,1 2 0,0-1 0,27-4 0,4 3-137,0 2-1,1 2 1,0 2 0,75 9-1,-100-5-273,-1 2 0,1 1-1,-1 1 1,22 11 0,-10-5-3327,-24-11-224,2 2 1175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58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60 3072,'0'-1'510,"0"-1"1,-1 1-1,1 0 0,0-1 0,0 1 1,0 0-1,0-1 0,1 1 1,-1 0-1,0-1 0,0 1 0,1 0 1,0-2-1,3-20 5583,-2 6-1959,-6 32-2946,-15 34-826,2 1 0,2 1-1,3 0 1,-10 78-1,21-119-340,-26 258 246,25-250-193,2-11-40,-1 0 1,1 0-1,0 0 0,2 13 1,-2-17 7,0-1 0,0 0 1,1 0-1,-1 0 0,0 0 0,-1 1 1,1-1-1,0 0 0,-1 0 1,1 0-1,-1 0 0,1 0 1,-1 0-1,-2 4 0,6-19-9209,4 4 7263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5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7 190 4160,'-4'-7'1834,"1"-7"6592,6 3-1019,3 5-7384,3 3 454,0 0-1,0 0 1,0 1-1,13-1 1,-8 1-305,135-20 319,-51 9-233,95-27 1,-122 22-158,1 2 0,101-8 1,-166 24-306,24-2 352,-20 3-1469,-11-1 1244,1 0-1,-1 0 1,0 0 0,0 0 0,0 0 0,0 0-1,0 0 1,0 0 0,0 0 0,1 0 0,-1 0-1,0 1 1,0-1 0,0 0 0,0 0 0,0 0-1,0 0 1,1 0-309,-1 0 309,0 1 0,0-1-1,0 0 1,0 0 0,0 0 0,0 0 0,0 0-1,0 0 1,0 0 0,0 1 0,0-1 0,0 0-1,0 0 1,0 0 0,0 0 0,0 0 0,0 0-1,0 0 1,0 1 0,0-1 0,0 0 0,0 0-1,0 0 1,0 0 0,-4 6-3059,0 2 998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9 738 5216,'-8'-5'10559,"7"4"-10207,3-12 1919,14-16-3075,-15 28 1065,14-22-156,-2 3 91,22-41-1,0-19 87,22-48 158,-43 102-379,1 1 1,32-43 0,-33 52-24,0 1-1,33-24 0,-28 23 155,-17 14-163,0 1 1,0-1-1,1 0 0,-1 1 1,1 0-1,-1-1 0,1 1 1,3-1-1,-5 2-19,-1 0 1,1 0-1,0 0 0,-1 0 1,1 0-1,0 0 0,-1 0 1,1 0-1,-1 0 0,1 0 1,0 0-1,-1 0 1,1 0-1,0 1 0,-1-1 1,1 0-1,-1 0 0,1 1 1,-1-1-1,1 0 0,-1 1 1,1-1-1,-1 1 0,1-1 1,-1 1-1,1-1 0,-1 1 1,0-1-1,1 1 0,-1-1 1,0 1-1,1-1 1,-1 1-1,0 0 0,0-1 1,0 1-1,0 0 0,1-1 1,-1 1-1,0-1 0,0 2 1,1 13 73,0-1 0,-2 28 1,1-13-8,-1 38-94,3 86 98,-1-133-42,2 1 0,0-1 0,2 0 1,0 0-1,10 24 0,-12-36 19,1 0 0,0 0 0,0-1-1,1 0 1,0 0 0,0 0 0,0 0 0,1-1 0,13 11-1,-14-13 7,0-1-1,1 1 1,0-1-1,0 0 1,0-1-1,0 1 1,0-1-1,0-1 0,0 1 1,1-1-1,-1 0 1,1 0-1,8-1 1,-7 0-7,0 0 1,0-1-1,0 1 1,0-2-1,0 1 1,0-1-1,0 0 1,0-1 0,-1 0-1,1 0 1,-1-1-1,0 0 1,0 0-1,0 0 1,0-1-1,-1 0 1,0-1-1,8-7 1,-5-1 18,0 1 1,0-1-1,-2-1 1,0 1-1,0-1 1,4-17-1,24-99 77,-27 94-52,47-229-165,-49 238-138,0 1-1,17-44 0,-23 70 205,1 1 0,-1-1 0,1 0 0,-1 1 0,1-1 0,0 0 0,-1 1 0,1-1 0,-1 1 0,1-1 0,0 1 0,0-1 0,-1 1 0,1-1 0,0 1 0,0 0 0,0-1 0,-1 1 0,1 0 0,0 0 0,0-1 0,0 1 0,0 0 0,0 0 0,-1 0 0,1 0 0,0 0 0,0 1 0,0-1 0,0 0 0,0 0 0,-1 0 0,1 1 0,0-1 0,1 1 0,5 2 24,-1 0-1,0 0 1,8 5-1,-11-6 47,10 7 13,-4-2-2,1-1-1,0 0 1,0-1 0,1 0-1,0 0 1,0-1 0,12 3-1,-12-6 1095,-5-2-3799,-8-14-10284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5:5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 7552,'-16'-4'1129,"13"2"-680,-1 1 1,0 0 0,0 1 0,0-1-1,0 1 1,-6 0 0,23 1 7821,28 3-7076,302-4 2696,-228 0-5942,0 0-4530,-94 1 1168,1 2 1696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00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19 140 5312,'-6'-25'11269,"-4"26"-8739,7-1-2081,7-1 1873,17 2-1341,318 32 497,-61-24-982,211-29-170,-376 13-242,39-3 136,450-25 424,208 13-84,-129 14-58,-631 7-456,543-7 670,-539 7-626,141-8-41,-120 4-21,-32 3-149,43-7 0,-67 3-908,-19 6 882,1 0 0,-1 0 0,1-1 0,-1 1 0,0 0 0,1-1 0,-1 1 0,1 0 0,-1-1 0,0 1 0,1 0 0,-1-1 0,1 1 0,-1-1 0,0 1 0,0-1 0,1 1 0,-1 0 0,0-1 0,0 1 0,0-1 1,1 0-1,-1 1 0,0-1 0,0-4-1827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03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27 3808,'5'-13'3994,"-1"8"-1519,-4 5-2295,1 0 0,-1-1 1,0 1-1,1 0 0,-1 0 1,0-1-1,1 1 1,-1 0-1,0-1 0,1 1 1,-1 0-1,0-1 0,0 1 1,0-1-1,1 1 1,-1 0-1,0-1 0,0 1 1,0-1-1,0 1 1,0-1-1,-3 21 3597,-10 22-2578,-3 12-687,7 7-43,-3 74 1,8-78-135,3 33 181,3-39 147,-2-50-364,0-14-2235,2 7 535,1-1 0,-1 0 1,1 1-1,0 0 1,0-1-1,1 1 0,5-7 1,4 4-1288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0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7040,'5'-9'12217,"8"10"-11757,89-8 2762,-25 2-2738,-69 4-465,166 0 293,95 3-372,-147-3 67,-96 5-466,-26-4 167,0 1 1,0 0-1,0 0 1,-1 0-1,1-1 1,0 1-1,0 0 1,0 0-1,-1 0 1,1-1-1,0 1 1,-1 0-1,1-1 1,-1 2-1,-1 7-2641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04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33 205 5888,'-21'-6'1898,"21"6"-1818,0 0 0,-1 0 0,1 0 0,0 0 0,0 0-1,-1 0 1,1-1 0,0 1 0,0 0 0,0 0-1,-1 0 1,1 0 0,0-1 0,0 1 0,0 0 0,0 0-1,-1 0 1,1-1 0,0 1 0,0 0 0,0 0-1,0-1 1,0 1 0,0 0 0,0 0 0,0-1-1,0 1 1,0 0 0,0 0 0,0-1 0,0 1 0,0 0-1,0 0 1,0-1 0,0 1 0,0 0 0,0 0-1,0-1 1,0 1 0,0 0 0,1 0 0,-1-1 0,0 1-1,0 0 1,0 0 0,0 0 0,0-1 0,1 1-1,-1 0 1,0 0 0,0 0 0,0 0 0,1-1 0,-1 1-1,0 0 1,0 0 0,1 0 0,-1 0 0,6-13 2239,4-6-916,2 7-823,1 1 0,-1 0-1,2 1 1,-1 0 0,17-8 0,76-32 949,-97 47-1382,11-6 153,26-6-1,-40 13-260,1 1-1,-1-1 1,0 1-1,1 1 1,-1 0 0,1-1-1,-1 2 1,13 1-1,-17-1-16,0-1-1,0 1 0,0 0 0,0 0 1,0 0-1,0 0 0,0 1 1,0-1-1,0 0 0,0 1 1,-1-1-1,1 1 0,-1 0 0,1 0 1,-1-1-1,0 1 0,1 0 1,0 3-1,1 1 14,-1 1-1,0-1 1,0 0 0,0 1 0,1 7 0,-3-7-19,1 0 0,-1 0 0,0 0 1,-1 0-1,1 0 0,-2 0 0,1 0 0,-3 9 1,1-6-3,-2 8 42,-2 0 1,0-1 0,-1 1-1,0-1 1,-2-1 0,0 0-1,0 0 1,-23 24 0,-12 7 192,-60 50 0,65-61-111,-83 67 481,224-122-91,132-5-393,-109 15 119,-90 8-280,8-3-1446,-35 3-715,-3 3 640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0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1288 3712,'0'1'6483,"9"-6"-3638,-2-2-2078,0-1 0,-1 0 1,-1 0-1,1 0 1,-1-1-1,7-16 0,4-6 176,7-10-83,-2 0 1,16-48-1,15-81 530,-2 9-716,-34 116-410,34-67 0,-18 54 95,70-96 1,-78 123-309,1 1 1,2 2-1,1 1 1,44-34-1,-39 37-70,62-34-1,-78 49-3,1 1-1,0 1 0,0 1 0,0 0 1,34-5-1,-44 10 14,0 0 0,0 1 0,0 0 0,0 0-1,0 1 1,0 0 0,0 0 0,-1 1 0,1 0 0,0 1 0,-1-1 0,1 1 0,11 7 0,-11-5 2,-1 1 1,0-1 0,0 1 0,0 0 0,-1 1-1,0 0 1,0 0 0,-1 0 0,0 0 0,0 1 0,-1 0-1,5 9 1,-5-6 66,0-1 0,-1 1-1,0 0 1,0 0 0,-2 1-1,1-1 1,-1 21 0,-1-26-22,0 0 0,0 1 1,-1-1-1,0 1 0,-1-1 1,0 0-1,1 1 0,-2-1 1,1 0-1,-1 0 0,0-1 1,0 1-1,-1-1 0,1 1 1,-8 6-1,3-4 43,-1-1-1,0 0 1,0-1 0,0 0 0,-1 0-1,0-1 1,0-1 0,-1 1-1,1-2 1,-19 5 0,-9-1 255,-68 5 0,88-11-256,-18 0-131,0-2 0,0-1 0,0-2-1,-42-9 1,67 9-1003,0 1 1,0-1-1,-15-8 0,12 5-2150,9 6 1029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08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127 147 4160,'-15'-11'1928,"15"10"-1843,0 1 1,-1 0-1,1 0 1,-1-1-1,1 1 0,0 0 1,0 0-1,-1-1 1,1 1-1,0 0 0,-1-1 1,1 1-1,0-1 1,0 1-1,0 0 1,0-1-1,-1 1 0,1 0 1,0-1-1,0 1 1,0-1-1,0 1 0,0-1 1,0 1-1,0 0 1,0-1-1,0 1 1,0-1-1,0 0 0,0 1 84,1-1 0,-1 1 0,0-1-1,1 1 1,-1-1 0,0 1 0,0-1 0,0 1-1,0-1 1,0 0 0,0 1 0,1-1-1,-1 1 1,0-1 0,-1 0 0,1 1-1,0-1 1,0 0 0,0 0-84,0 1 0,0-1 0,-1 1 0,1 0 0,0-1 0,0 1-1,0-1 1,0 1 0,0 0 0,0-1 0,0 1 0,0-1 0,0 1 0,1 0 0,-1-1 0,0 1 0,0 0 0,0-1 0,0 1 0,0 0 0,1-1-1,-1 1 1,0 0 0,0-1 0,1 1 0,-1 0 0,0-1 0,0 1 0,1-1 0,3-1 1299,-4 2-1302,0 0 0,0-1 0,0 1 1,0 0-1,0 0 0,1 0 0,-1 0 0,0-1 1,0 1-1,0 0 0,0 0 0,0 0 0,1 0 1,-1 0-1,0 0 0,0-1 0,0 1 0,1 0 1,-1 0-1,0 0 0,0 0 0,3 1 2507,-3-1-2592,-1 0 1,1 0-1,-1 0 1,1 1-1,-1-1 0,1 0 1,-1 0-1,1 0 1,-1 0-1,1 1 0,-1-1 1,1 0-1,0 0 0,-1 1 1,1-1-1,-1 0 1,1 1-1,0-1 0,-1 0 1,1 1-1,0-1 1,-1 1-1,1-1 0,0 1 1,0-1-1,-1 1 0,1-1 1,0 0-1,0 2 1,-3 18 125,1-5-35,-48 169 1102,38-137-1082,-25 123 290,34-148-326,1 1-1,0 0 0,2 0 1,4 35-1,-2-46 4,0 0 0,1 0 1,0 0-1,1 0 0,1-1 0,-1 1 0,2-1 1,0 0-1,0-1 0,9 12 0,-7-12-15,0 0-1,1-1 1,0 0 0,0-1-1,1 0 1,11 8-1,-16-13-7,0 0 0,1-1 0,-1 1 0,0-1 0,1 0 0,0 0 0,-1-1 0,1 0 0,0 0 0,0 0 0,0-1 0,0 0-1,0 0 1,-1 0 0,9-2 0,-7 1-10,0-1 0,0 1 0,-1-2-1,1 1 1,0-1 0,-1 0 0,0 0-1,0-1 1,0 1 0,0-2 0,10-8 0,160-136 619,-160 134-568,-1 0 0,-1-2-1,0 1 1,11-21 0,-21 32-66,10-16 16,-1-1 0,-1 0 0,-1 0 1,0-1-1,-2-1 0,-1 1 0,-1-1 1,6-39-1,-2-3-8,4-109-1,-16 148-66,-4-36 0,5 54 33,0 7-36,0 0-1,0 0 1,0 1 0,0-1 0,0 0 0,-1 1 0,1-1 0,0 0-1,-1 1 1,1-1 0,-2-2 0,0-1-125,3 4 192,-5-5-1947,2 5 206,2 1 1567,-1 0 0,1 0-1,0 0 1,0 0-1,0 0 1,-1 0 0,1 0-1,0 0 1,0 0-1,0 0 1,-1 0-1,1 0 1,0 0 0,0 0-1,0 0 1,-1 0-1,1 0 1,0 0 0,0 0-1,0 1 1,-1-1-1,1 0 1,-1 2-1567,4 1-429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6:08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21 3072,'0'-1'67,"-1"1"-1,1 0 1,0 0-1,-1 0 1,-11-8 10810,-6 17-8146,5-4-1332,12-5-1154,0 1-1,-1-1 0,1 1 0,0-1 0,-1 1 0,1-1 0,-1 0 1,1 0-1,-1 0 0,-1 0 0,8-1 55,1 0 1,-1 0-1,1-1 0,-1 0 0,5-2 1,-1 0-225,0 1 0,0 0 0,14-3 0,-18 5-58,0 1 0,1 0-1,-1-1 1,0 1 0,0 1 0,0-1 0,6 2-1,-10-1-9,1-1 0,-1 1 0,0-1 0,0 1 0,1 0 0,-1-1 0,0 1 1,0 0-1,0 0 0,1 0 0,-1 0 0,0 0 0,-1 0 0,1 0 0,0 0 0,0 0 0,0 1 0,-1-1 0,1 0 0,0 0 0,-1 1 0,1-1 0,-1 0 0,0 1 0,1-1 0,-1 1 0,0-1 0,0 1 0,0-1 0,0 3 0,0 2 33,-1 1 0,0-1 0,0 1 0,-1-1 0,0 0 0,0 1 0,0-1 0,-1 0 0,0 0 1,-6 9-1,-6 6 58,-23 27 1,20-27 164,-75 83 489,93-104-745,0 0 0,0 0 0,0 1-1,0-1 1,0 0 0,0 0 0,0 0 0,0 0-1,0 0 1,-1 0 0,1 0 0,0 0 0,0 0-1,0 0 1,0 0 0,0 1 0,0-1 0,0 0-1,0 0 1,0 0 0,0 0 0,0 0 0,0 0-1,0 0 1,0 1 0,0-1 0,0 0 0,0 0 0,0 0-1,0 0 1,0 0 0,0 0 0,0 1 0,0-1-1,0 0 1,0 0 0,0 0 0,0 0 0,0 0-1,0 0 1,0 0 0,0 0 0,0 1 0,0-1-1,1 0 1,-1 0 0,0 0 0,0 0 0,0 0-1,9 0 324,21-6 139,-17 3-413,22 0 124,-28 3-145,0 0 0,1-1 0,7-1 0,18-3-606,-28 3-1194,0 5 490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1:54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87 1984,'3'-13'770,"0"4"6481,-6-9-2969,3 18-4240,0 0-1,0 0 1,0 0-1,0-1 1,0 1-1,0 0 1,0 0-1,0 0 1,0-1-1,0 1 0,0 0 1,0 0-1,0 0 1,0 0-1,0-1 1,0 1-1,0 0 1,-1 0-1,1 0 0,0 0 1,0-1-1,0 1 1,0 0-1,0 0 1,-1 0-1,1 0 1,0 0-1,0 0 1,0 0-1,0-1 0,-1 1 1,1 0-1,0 0 1,0 0-1,0 0 1,0 0-1,-1 0 1,1 0-1,0 0 0,0 0 1,0 0-1,-1 0 1,1 0-1,0 0 1,0 0-1,0 0 1,-5 3 4095,13 0-3966,1-1 1,-1 1-1,1-2 1,0 1-1,0-1 1,10 0 0,57-5 563,-32 1-373,45-6 155,26-1-314,68 4-155,-115 3 183,-32 2-56,48-8 1,-34 4-56,0 1 0,76 4 1,-47 1 72,273 8 559,8-15 288,-306 7-965,-34 0-227,24-1 1,-38-1-675,1 0 0,-1 0 1,1-1-1,6-2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1:5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 6048,'-8'-8'3586,"7"8"-2957,0-1 0,0 1-1,1-1 1,-1 1 0,0-1 0,0 1 0,-1-1 0,-5 4 3341,0 2-4179,6-4 249,1 0 0,-1 0 0,0 0 0,1 0 0,-1 0-1,1 0 1,-1 1 0,1-1 0,0 0 0,-1 0 0,1 0 0,0 0 0,0 1-1,0-1 1,0 0 0,0 0 0,0 0 0,0 1 0,0-1 0,0 0 0,1 0 0,-1 2-1,3 1 440,-3-4-449,0 0 0,0 0 1,0 0-1,0 1 0,0-1 0,0 0 0,0 0 0,0 0 0,0 0 0,0 1 0,0-1 1,1 0-1,-1 0 0,0 0 0,0 0 0,0 0 0,0 0 0,0 1 0,1-1 0,-1 0 1,0 0-1,0 0 0,0 0 0,0 0 0,1 0 0,-1 0 0,0 0 0,0 0 0,0 0 1,0 0-1,1 0 0,-1 0 0,0 0 0,0 0 0,0 0 0,1 0 0,-1 0 0,0 0 1,0 0-1,0 0 0,0 0 0,1 0 0,-1 0 0,0 0 0,0-1 0,0 1 0,0 0 0,0 0 1,1 0-1,-1 0 0,0 0 0,0-1 0,14-11 938,-3 2-518,-9 11-245,-5 8 55,1-5-126,-1-1 0,0 1 0,0-1 1,0 1-1,-6 4 0,6-5 475,5-11-151,-4 0-1419,2 7 423,-1 0 1,1 0-1,-1 0 1,1-1-1,0 1 0,0 0 1,-1 0-1,1 0 0,0-1 1,0 1-1,0 0 1,0 0-1,1-1 0,-1 1 1,1-1-1,7-4-2560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4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42 4224,'5'-26'5626,"0"10"3046,-8 24-8324,1 1-1,0-1 1,-1 9-1,-3 10-62,2-10-167,1 0 1,0 0-1,1 19 1,1-29-84,1 0 0,1 0 0,-1 0 0,1 0 0,1 0 0,-1 0 0,1 0 0,1 0-1,-1-1 1,6 12 0,-8-18-5,1 1 0,-1 0 0,1 0-1,-1 0 1,1-1 0,-1 1 0,1 0-1,0 0 1,-1-1 0,1 1-1,0 0 1,-1-1 0,1 1 0,0-1-1,0 1 1,0-1 0,0 0 0,-1 1-1,1-1 1,0 0 0,0 1 0,0-1-1,0 0 1,0 0 0,0 0 0,0 0-1,0 0 1,0 0 0,0 0-1,0 0 1,0 0 0,-1 0 0,1-1-1,0 1 1,0 0 0,0-1 0,0 1-1,0 0 1,0-1 0,-1 1 0,1-1-1,0 1 1,0-1 0,0 0 0,5-5 66,0 0 0,0 0 0,-1 0 1,6-10-1,0 3-38,18-23 177,-10 12 23,37-36 1,-55 59-249,0 1 0,0-1 0,0 0 0,0 1 1,0-1-1,-1 0 0,2 1 0,-1-1 1,0 1-1,0 0 0,0-1 0,2 1 0,-3 0-1,0 0 0,1 0-1,-1 0 1,1 0-1,-1 0 1,1 0 0,-1 1-1,1-1 1,-1 0-1,1 0 1,-1 1 0,0-1-1,1 0 1,-1 1 0,0-1-1,1 0 1,-1 1-1,0-1 1,1 0 0,-1 1-1,0-1 1,0 1-1,1-1 1,-1 1 0,0-1-1,0 1 1,0-1-1,0 1 1,0-1 0,0 0-1,0 1 1,1-1-1,-1 1 1,-1-1 0,1 1-1,2 27 67,-1 0 0,-2-1-1,-1 1 1,-8 39 0,7-45-86,-7 37 140,-3 0 1,-3-1-1,-28 70 0,39-115-20,-1-1 0,0 0 0,-1 0 0,0 0 0,-1-1 0,0 0 0,-1 0 1,-11 10-1,19-20-91,0 0 0,-1 1 1,1-1-1,-1 0 1,1 0-1,-1 0 0,0 0 1,1 0-1,-1 0 1,0-1-1,0 1 0,1-1 1,-1 1-1,0-1 1,0 0-1,0 1 0,0-1 1,0 0-1,1 0 1,-1 0-1,0 0 0,0-1 1,0 1-1,0-1 1,0 1-1,1-1 0,-1 1 1,0-1-1,1 0 1,-1 0-1,-2-1 1,2 0-34,0 0 1,0 0 0,0 0 0,0 0 0,1 0 0,-1-1-1,1 1 1,-1 0 0,1-1 0,0 1 0,0-1 0,0 1-1,0-1 1,0 1 0,1-1 0,-1 0 0,1 1 0,0-1-1,0 0 1,0 0 0,1-4 0,1-5-7,0 1-1,1-1 1,1 1 0,-1-1 0,2 1-1,0 0 1,0 1 0,1-1 0,1 1 0,-1 0-1,17-17 1,-7 10 11,1 1 0,1 0 0,1 1 0,0 2 0,25-15 0,-10 6-603,-32 21 11,0-1 1,-1 1-1,1 0 1,-1-1 0,1 1-1,-1-1 1,0 0-1,2-2 1,1 0-1533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1:55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155 104 6720,'-27'0'5594,"26"0"-5403,1 0 0,0 0 0,-1 0-1,1 0 1,0 0 0,-1 0 0,1 0-1,0 0 1,-1 0 0,1 0 0,-1 0-1,1 0 1,0 0 0,-1-1 0,1 1-1,0 0 1,0 0 0,-1 0 0,1-1-1,0 1 1,-1 0 0,1 0 0,0-1-1,0 1 1,-1-1-79,1 1 1,0-1-1,0 0 0,0 1 0,0-1 1,0 1-1,0-1 0,0 0 0,0 1 1,0-1-1,1 0 0,-1 1 0,0-1 0,0 1 1,1-1-1,0-3 544,-1 2-564,1 1 0,-1-1 0,1 0 0,-1 0 0,1 1 0,0-1 0,0 0 0,0 1 0,0-1 0,0 1 0,0-1 0,0 1 0,0-1 0,1 1-1,-1 0 1,1 0 0,-1-1 0,1 1 0,-1 0 0,1 0 0,3-1 0,5-3 12,0 1 1,14-5-1,-12 5-36,17-6 108,38-7-1,-57 15-122,-1 1 0,1 0 0,0 0 0,-1 1 0,1 0 0,0 1 0,-1 0 0,12 3 0,-18-3-22,-1 0-1,1 0 1,0 0-1,-1 0 1,0 0-1,1 1 0,-1-1 1,1 1-1,-1-1 1,0 1-1,0 0 1,0 0-1,0 0 0,0 0 1,1 3-1,-1-2-8,0 1 0,0 0-1,0 0 1,-1-1 0,0 1-1,0 0 1,0 1 0,0-1-1,0 4 1,0 6 29,-1 0 1,-1 0-1,0 1 0,-6 21 0,5-22-10,-5 23 75,-2-1 0,-13 39 1,7-38-74,-1 1 0,-30 48-1,32-64 89,-1 0 1,-1-1-1,-1-1 0,-36 34 0,46-48-116,-17 16 3,-1-2 0,-48 31 0,-2-8 873,69-39-601,12-8-261,15-9 78,11 4 88,1 1 0,-1 2-1,2 1 1,-1 2 0,1 1-1,-1 1 1,44 5-1,-65-2-257,0 0-1,-1 0 1,1 1-1,-1 1 0,19 7 1,-26-9 55,-1-1-353,10 3 1045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1:56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0 886 4064,'1'8'11728,"0"-8"-11530,16-4 2624,18-12-2653,-3-1 75,-2-1 0,1-1 1,-2-2-1,35-32 0,-27 18-102,-3-2 1,43-56-1,47-82-63,-103 141 4,-1-1 0,-1-1 0,17-49-1,-29 61 91,0 0 0,-2 0 0,-1 0 0,3-48-1,-7 69-175,0 0 0,0 0 0,-1 0 0,1 0 0,-1 1 0,1-1 0,-1 0-1,0 0 1,0 0 0,0 1 0,-3-5 0,4 7-5,-1-1 0,0 0 0,1 0 0,-1 1 0,0-1 0,0 0 0,0 1 0,0-1 0,0 1 0,0-1 0,0 1 0,1-1 0,-1 1 0,0 0 0,0 0 0,-1-1 0,1 1-1,0 0 1,0 0 0,0 0 0,0 0 0,0 0 0,0 0 0,0 0 0,0 0 0,0 1 0,0-1 0,0 0 0,0 1 0,0-1 0,0 1 0,-1 0 0,-5 2 8,0 0 0,0 1 0,-7 5 0,11-7 25,-20 13 275,1 1 0,1 0 0,0 2 0,-33 37 0,41-40-94,1 1-1,1 0 0,1 1 0,0 0 0,1 1 0,1 0 0,-9 29 0,9-18-30,1 0 0,2 1 1,-2 55-1,6-62-124,2 0 0,0 0 0,2 0 1,0 0-1,12 38 0,-12-50-53,2 0 0,-1-1 0,2 0 0,-1 0 0,1 0 0,1-1 0,-1 0 0,12 11 0,-14-16-401,0 0 0,1 0 0,-1-1 0,1 1 0,0-1 0,0-1 0,10 5 0,-11-5-201,-1-1-1,1 0 1,-1-1 0,1 1 0,-1-1 0,1 0 0,0 1-1,-1-1 1,1-1 0,0 1 0,-1-1 0,1 1-1,4-2 1,25-10-3774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2:05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0 802 3072,'0'1'262,"0"-1"-1,0 1 1,0-1 0,0 1 0,0-1 0,1 1-1,-1-1 1,0 1 0,0-1 0,0 1-1,0-1 1,0 1 0,1-1 0,-1 0 0,0 1-1,0-1 1,1 1 0,-1-1 0,0 0-1,1 1 1,-1-1 0,1 0 0,-1 1-1,0-1 1,1 0 0,-1 1 0,1-1 0,-1 0-1,1 0 1,0 1 0,1-1 4,0 0 0,-1 0 1,1 0-1,0 0 0,0 0 0,-1 0 1,1 0-1,0 0 0,2-2 0,5 0 181,0-2-1,13-6 1,34-19 550,14-6-113,71-48-1,-121 69-809,-1 0 1,-1-1-1,0 0 1,-1-2-1,-1 0 1,-1-1-1,0 0 1,14-25-1,-4-6 137,36-100 0,-45 101 231,17-93 1,-32 134-361,0-1 0,0 0 1,-1-16-1,-1 21-62,1 1 1,0-1-1,-1 1 1,1 0-1,-1-1 1,0 1-1,1 0 0,-1 0 1,0-1-1,-1 1 1,1 0-1,0 0 1,0 0-1,-1 0 1,-1-2-1,1 3-15,1 1 1,-1-1-1,1 0 1,-1 0-1,0 1 1,1-1-1,-1 1 0,0-1 1,1 1-1,-1 0 1,0-1-1,1 1 0,-1 0 1,0 0-1,1 0 1,-1 1-1,0-1 0,0 0 1,-2 1-1,1 0 4,-3 0 4,1 1 0,-1 0-1,1 0 1,0 0 0,-1 1 0,1 0-1,0 0 1,1 0 0,-1 1-1,-6 5 1,7-6-3,-6 6 75,1 1 0,0 0 1,0 0-1,1 1 0,0 0 1,1 1-1,-9 18 0,1 0 101,1 0-1,2 1 1,1 0-1,1 1 1,1 0-1,3 1 1,0 0-1,-1 36 1,8-55-136,-1 0 1,2 0 0,0 0 0,1 1 0,0-2 0,1 1-1,1 0 1,0-1 0,1 0 0,0 0 0,1 0 0,0-1-1,1 0 1,1-1 0,0 0 0,12 13 0,-13-16-428,0-1 0,0 0 1,0 0-1,1-1 0,0 0 1,0-1-1,1 0 0,-1 0 1,1-1-1,0 0 0,1 0 1,-1-2-1,0 1 0,1-1 1,15 1-1,-6-4-1941,-1 0 0,20-4 0,42-8-2498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31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4 2912,'-8'-3'7886,"10"16"1873,0-6-12237,5 48 3258,-2 0 0,-3 103-1,-3-82-547,2-10-56,-5 116 416,3-170-521,0-8-5,1-1 0,-1 1 0,1 0 0,0 0 0,0-1 0,2 8 0,0 1 700,-4-26-566,3-2-179,6-32 1,0 5-65,24-136-100,-26 156 40,2 1-1,0 0 1,2 0 0,1 1-1,22-37 1,-26 47 49,14-17-92,-19 26 172,1 0 0,-1 0 1,1 1-1,0-1 1,0 1-1,0-1 1,0 1-1,0 0 1,0 0-1,0 0 1,3-1-1,-4 1-17,0 1 0,0 0-1,0 0 1,0 0 0,0 0-1,0 0 1,0 0 0,0 0-1,-1 0 1,1 0 0,0 1-1,0-1 1,0 0-1,0 1 1,0-1 0,0 0-1,-1 1 1,1-1 0,0 1-1,0-1 1,0 1 0,-1 0-1,1-1 1,0 1 0,-1 0-1,1-1 1,-1 1 0,1 0-1,-1 0 1,1-1 0,-1 1-1,0 0 1,1 0 0,-1 0-1,0 0 1,1 0-1,-1 0 1,0 1 0,1 3 68,0 0 1,0 0-1,-1-1 1,0 1-1,0 0 1,-1 7-1,-2 9 126,-1 0-1,-10 33 0,12-48-180,0 0 0,-1 0 0,1 0 0,-1 0-1,0-1 1,-1 1 0,0-1 0,0 0-1,0 0 1,0 0 0,-1-1 0,1 1-1,-7 3 1,10-7-60,-1 1-1,0-1 0,0 0 1,0 0-1,0 0 1,0 0-1,0 0 0,0-1 1,0 1-1,0-1 1,0 1-1,0-1 0,0 0 1,0 1-1,-1-1 0,1 0 1,0-1-1,0 1 1,0 0-1,0 0 0,0-1 1,0 0-1,-1 1 1,-1-2-1,3 1-204,2 1 103,5 4 101,13 8 493,-10-3-298,1 0 0,-2 0 0,1 1-1,-1 0 1,0 1 0,-1 0 0,-1 0 0,10 20 0,0 7-9,-8-21 19,-1-1 0,8 30 0,-13-40-1634,9-28-12200,2 10 11178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32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321 13 7136,'-1'0'141,"1"0"1,-1 0 0,0 0 0,1 0-1,-1 0 1,0-1 0,1 1-1,-1 0 1,0 0 0,1-1 0,-1 1-1,1 0 1,-1-1 0,0 1-1,1-1 1,-1 1 0,1-1 0,-1 1-1,1-1 1,-1 1 0,1-1-1,0 1 1,-1-1 0,1 1 0,0-1-1,-1 0 1,1 0 0,-12-1 4383,-13 4-2331,10 0-1928,1 1 0,-1 1-1,1 1 1,0 0-1,0 0 1,1 2-1,-1-1 1,2 2-1,-1 0 1,1 0-1,-21 19 1,26-19-280,-1 0 1,1 0 0,0 1-1,1-1 1,0 2 0,0-1 0,1 1-1,0-1 1,1 1 0,0 1-1,1-1 1,0 1 0,0-1-1,1 1 1,1 0 0,-1 19-1,2-22 35,1 0 0,0-1-1,0 1 1,0 0 0,1 0-1,6 13 1,-7-19 14,0 1 0,0 0-1,0-1 1,0 1 0,1-1 0,-1 0 0,1 1 0,0-1 0,0 0 0,0 0 0,0 0-1,0 0 1,0 0 0,0-1 0,1 1 0,-1-1 0,1 1 0,-1-1 0,1 0 0,-1 0-1,6 1 1,-6-2 1,1 0 0,0 0-1,-1 0 1,1 0 0,-1-1 0,1 1-1,-1-1 1,1 0 0,-1 0 0,1 0-1,-1 0 1,1 0 0,-1-1-1,0 1 1,0-1 0,0 1 0,0-1-1,0 0 1,0 0 0,2-2-1,4-6 131,-1 1 0,12-22 0,-17 28-139,57-107 635,28-45 308,-80 140-692,-7 14-247,1-1 0,0 0 1,-1 1-1,1-1 1,0 1-1,0-1 0,0 1 1,2-2-1,-1 6 18,0 0-1,0 1 1,-1 0 0,1-1-1,-1 1 1,1 0 0,0 7-1,3 26 243,-2-1-1,-2 44 1,-1-72-272,1 50 99,0-11-25,-1 0 0,-3-1 0,-9 50 1,10-86-15,-1 1 0,0-1 0,-1 0 0,0 0 0,0 0 1,-1 0-1,-10 15 0,11-21-44,1 1 1,-1-1-1,0 0 1,0 0-1,0 0 0,-1-1 1,0 1-1,1-1 1,-1 0-1,0 0 0,0-1 1,-1 0-1,1 0 1,0 0-1,-10 2 0,2-2-116,1-1 0,0 0-1,-1 0 1,1-2-1,0 1 1,-1-2-1,1 1 1,0-2-1,0 0 1,-16-6 0,14 5-19,11 4 52,0-1-1,0 0 0,0 0 1,0 0-1,0 0 1,0-1-1,0 1 0,0-1 1,0 0-1,1 0 0,-4-2 1,6 3 45,0 1 0,0-1 0,0 1 0,-1-1 0,1 1 0,0 0 0,0-1 0,0 1 0,0-1 0,0 1 0,0-1 0,0 1 1,0-1-1,0 1 0,0-1 0,1 1 0,-1-1 0,0 1 0,0 0 0,0-1 0,0 1 0,1-1 0,-1 1 0,0 0 0,1-1 0,-1 1 0,0-1 0,0 1 0,1 0 0,-1-1 0,1 1 1,-1 0-1,0 0 0,1-1 0,-1 1 0,1 0 0,0 0 0,15-9 30,2 4 25,1 1 1,-1 0-1,30-2 1,-31 5-77,191-5-455,-138 7-8018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32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11 123 6464,'-10'-6'2098,"10"6"-1965,0 0 0,0 0 1,0 0-1,0 0 0,0-1 1,0 1-1,0 0 0,0 0 1,0 0-1,0 0 0,0-1 1,2-2 2400,-2 3-2401,0 0 0,23-10 4958,8 3-4017,1 1 0,-1 1 0,40 0 0,-34 2-490,102-9 718,84-6-151,333-10-447,-433 17-1878,-82 6-1497,-35 5 1476,6-1-1247,-12 1 2289,0 0-1,0 0 1,0 0 0,1 0 0,1 4-2602,-2-4 2602,0 0 0,0 0 0,0 0 0,0 1 0,0-1 0,0 0 0,0 0 0,0 1 0,-1-1 0,1 0 0,0 0 0,0 0 0,0 1 0,0-1 0,0 0 0,0 0-1,0 0 1,-1 1-153,0 7-2920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33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 5216,'-8'-6'10464,"11"6"-10209,0 1 0,0-1 0,0 0 1,0 1-1,-1 0 0,1-1 1,0 1-1,0 0 0,0 1 1,0-1-1,-1 0 0,1 1 1,-1-1-1,1 1 0,-1 0 1,0 0-1,3 3 0,-1-1-84,0 1-1,-1 0 0,0-1 0,0 1 0,0 1 1,-1-1-1,0 0 0,3 10 0,3 22 139,-1-1 0,-3 1 0,1 57 0,-2-34-99,-2 20 163,-1-79-410,0-3-6,0-8-38,2 1 0,3-17 0,-1 10-1,24-109-217,-21 90 252,20-51 1,-22 72 131,1 1 1,1-1 0,0 1 0,1 0-1,0 1 1,13-15 0,-20 26-40,-1 0 1,1 1-1,0-1 1,0 0 0,0 0-1,-1 1 1,1-1-1,0 1 1,0-1 0,0 1-1,0-1 1,0 1-1,0 0 1,0-1 0,2 1-1,-2 0-19,-1 0 1,1 0-1,-1 0 0,1 0 0,-1 0 0,1 0 0,-1 1 1,1-1-1,-1 0 0,1 0 0,-1 1 0,0-1 0,1 0 1,-1 1-1,1-1 0,-1 0 0,0 1 0,1-1 0,-1 1 1,0-1-1,0 0 0,1 1 0,-1-1 0,0 1 0,0-1 1,0 1-1,1-1 0,-1 1 0,0-1 0,0 1 0,0-1 1,0 1-1,0 0 0,1 9 110,0 1 1,-1 0-1,-1-1 0,0 1 1,-4 20-1,2-16-44,1 0 1,0 15-1,4-6-116,1-15-133,-3-9 149,0 0 0,0 0 0,0 0 0,0 0 0,0 0 0,0 0 0,0 0 0,0 0 0,0 1 0,0-1-1,0 0 1,0 0 0,0 0 0,1 0 0,-1 0 0,0 0 0,0 0 0,0 0 0,0 0 0,0 0 0,0 0 0,0 0 0,0 0 0,1 0 0,-1 0 0,0 0 0,0 0 0,0 0 0,0 0 0,0 0 0,0 0 0,0 0 0,0 0 0,0 0 0,1 0 0,-1 0 0,0 0 0,0 0 0,0-1 0,0 1 0,0 0 0,0 0 0,0 0 0,0 0 0,0 0 0,0 0 0,0 0 0,0 0 0,1 0 0,-1 0 0,0 0 0,0-1 0,0 1 0,0 0 0,15-22-154,2 1 0,0 0 1,27-24-1,-37 39 151,-1 1 0,1-1-1,0 1 1,1 1 0,-1-1 0,1 1 0,0 0 0,0 1 0,0 0 0,0 1-1,1-1 1,-1 1 0,1 1 0,14-1 0,-20 2 61,1 0 1,-1 0-1,0 1 0,1 0 1,-1 0-1,0 0 0,0 0 1,0 0-1,1 0 0,-2 1 0,1 0 1,0-1-1,0 1 0,0 0 1,-1 1-1,1-1 0,-1 0 1,0 1-1,1-1 0,-1 1 1,0 0-1,-1-1 0,1 1 1,0 0-1,-1 0 0,2 6 1,1 3 24,0 0 1,-1 0-1,0 0 1,-1 1 0,1 21-1,-2 149-31,-2-139-9732,3-62 4951,7 2 1547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34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3808,'2'-17'4732,"7"10"1923,4 0-5317,65-38 2528,-75 43-3707,1 0 0,0 1-1,0 0 1,-1 0 0,1 0-1,0 0 1,0 1 0,0 0-1,0-1 1,0 1 0,0 1-1,0-1 1,0 0 0,-1 1-1,6 1 1,-9-1-122,1-1-1,0 1 1,0-1-1,-1 1 1,1 0 0,-1-1-1,1 1 1,0 0-1,-1 0 1,0-1 0,1 1-1,-1 0 1,1 0 0,-1 0-1,0 0 1,1-1-1,-1 1 1,0 0 0,0 0-1,0 0 1,0 0-1,0 0 1,0 0 0,0 0-1,0 0 1,0-1-1,0 1 1,0 0 0,-1 2-1,-10 25 533,10-26-529,-29 56 136,30-58-177,-1 0-30,1 1 0,0-1 1,0 0-1,-1 1 1,1-1-1,0 0 1,0 1-1,0-1 1,0 0-1,-1 1 1,1-1-1,0 1 1,0-1-1,0 0 1,0 1-1,0-1 1,0 1-1,0-1 0,0 0 1,0 1-1,0-1 1,0 1-1,0-1 1,1 0-1,-1 1 1,0-1-1,0 1 1,0-1-1,0 0 1,1 1-1,-1-1 1,0 0-1,0 1 1,1-1-1,-1 0 0,1 1 1,1 2 18,0-1 1,0 1-1,1-1 0,-1 1 1,1-1-1,0 0 0,0 0 1,4 3-1,13 10 314,-13-8-96,-1-1 40,-1-1 0,2 1 0,12 8 0,-16-12-90,1 1 1,-1-1 0,0 1 0,0 0 0,0 0 0,5 6-1,-7-9-106,-1 1 0,1 0-1,-1 0 1,1 0 0,-1 0-1,1 0 1,-1 0 0,0 0-1,1 0 1,-1 0 0,0 0-1,0 0 1,0 0 0,0 0-1,0 0 1,0 0-1,0 0 1,0 0 0,0 0-1,0 0 1,0 0 0,-1 0-1,1 0 1,0-1 0,-1 1-1,1 0 1,-1 0 0,1 0-1,-1 0 1,1 0 0,-1 0-1,0-1 1,1 1-1,-1 0 1,-1 0 0,-3 4-248,-1-1 1,0-1 0,-7 5-1,3-3-1816,-1 0 0,-18 5 0,14-6 307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36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19 5312,'-6'-4'12527,"6"18"-11113,-6 230 671,6-158-1430,1-39-526,0-49-104,0 0-1,1 0 1,-1 1 0,1-1 0,-1 0-1,1 1 1,-1-1 0,4-1-1,10-11 79,-5 0-129,0-1-1,9-18 0,12-20-69,-26 47 86,78-108-126,-67 94 186,1 2 0,1 0 0,31-25 0,-47 41-26,0 1 0,0-1 0,0 1 0,0 0 0,1 0 0,-1 0 0,0 0 0,1 0 0,-1 0 0,1 1 0,4-1 0,-7 1-14,0 0 0,1 0 0,-1 1 0,0-1 0,1 0 0,-1 1 0,0-1 1,1 0-1,-1 1 0,0-1 0,0 0 0,1 1 0,-1-1 0,0 0 0,0 1 0,0-1 0,1 1 1,-1-1-1,0 0 0,0 1 0,0 0 0,0 0 24,4 12 65,0 1 0,-1-1 1,-1 1-1,0-1 0,-1 26 1,2 3-126,3 21 192,-3-50-92,-3-13-71,0 0-1,0 0 1,1 0 0,-1 1-1,0-1 1,1 0-1,-1 0 1,0 0-1,1 0 1,-1 0-1,0 0 1,1 0-1,-1 1 1,0-1-1,1 0 1,-1 0 0,0 0-1,1 0 1,-1 0-1,0-1 1,1 1-1,-1 0 1,0 0-1,0 0 1,1 0-1,-1 0 1,0 0-1,1 0 1,-1-1-1,0 1 1,1 0 0,-1 0-1,0 0 1,0-1-1,1 1 1,-1 0-1,0 0 1,0-1-1,0 1 1,1 0-1,-1-1 1,9-10 21,0 0 0,-1 0 0,0-1 0,11-23 0,-6 11-37,9-11-211,37-47 0,-55 77 248,0 0 1,0 1 0,0 0 0,7-5-1,-10 8 11,0 0 0,1 0 0,-1 0 0,0 0 0,1 1 0,-1-1 0,0 0 0,1 1 0,-1-1 0,1 1 0,-1 0 0,1-1 0,-1 1 0,1 0 0,-1 0 0,1 0 0,-1 0 0,1 0 0,-1 0 0,1 1 0,-1-1 0,2 1 0,-1 0-3,-1 0 0,0 0 1,0 0-1,0 1 0,0-1 1,0 0-1,0 1 0,0-1 1,0 1-1,0-1 0,-1 1 0,1-1 1,-1 1-1,1 1 0,0 0 12,3 11 20,-1 1 0,0-1 0,-1 0 0,-1 1 0,0 0 0,-3 22 0,2-4-11,-8 56-542,1-4-6099,11-71 4487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38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6 171 2720,'-5'-11'1527,"4"-1"5967,2 1-2740,0 9-4592,0 1 0,-1 0 0,1 0 0,0-1 0,1 1 0,-1 0 0,0 0 0,0 0-1,0 0 1,1 0 0,1 0 0,7-7 66,20-23 299,-20 20-392,1 1 0,-1 0 0,1 1 0,1 0 0,0 0 0,21-10 0,-31 18-111,0 0-1,0 0 1,0 0 0,0 0-1,1 1 1,-1-1 0,0 1-1,0 0 1,0 0 0,1 0-1,-1 0 1,0 0 0,0 0-1,1 0 1,-1 1 0,0-1-1,0 1 1,0 0 0,0-1-1,0 1 1,0 0 0,0 0-1,0 1 1,0-1 0,0 0-1,0 1 1,2 2 0,-1-1 44,-1 0 0,1 0 0,-1 0 1,0 1-1,0-1 0,-1 1 0,1-1 1,-1 1-1,1 0 0,-1-1 0,0 1 1,0 0-1,-1 0 0,1 0 0,-1 5 1,-1 14 91,-2-1 1,0 0-1,-1 0 1,-2 0-1,0 0 1,-1-1-1,-1 0 1,-1 0-1,-1-1 0,-17 26 1,14-28 62,-3 3-67,16-16-199,8-6 208,-2 0-106,31-5-200,44-13-1,-12 3-5506,-42 12 3489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 5984,'0'-18'1920,"2"9"530,-2 9-2405,0 0 1,0 0-1,0 0 1,0 0-1,0 0 0,0 0 1,0 0-1,0 0 1,0 1-1,0-1 0,0 0 1,0 0-1,0 0 0,0 0 1,0 0-1,0 0 1,0 0-1,1 1 499,-1-1-498,0 0-1,0 0 1,0 0-1,0 0 0,0 0 1,0 0-1,0 0 0,0 0 1,0 0-1,0 0 1,1 0-1,-1 0 0,0 0 1,0 0-1,0 0 0,0 0 1,0 0-1,0 0 1,0 0-1,0 0 0,0 0 1,0 0-1,0 0 0,0 0 1,1-1 408,-1 1-409,-3 31 5782,0-8-4956,-2 30 669,-20 79-1,4-21-1988,19-100-287,-2 24-1003,6-12-4255,6-7 2218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40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2656,'0'0'16794,"4"0"-16149,14-1-445,27-5-1,-36 4-160,6 0-3,25-5 167,77-4 0,-114 11-164,0 0 0,0 1 0,0-1-1,0 1 1,-1-1 0,1 1 0,0 0-1,0 0 1,-1 0 0,1 1-1,0-1 1,-1 1 0,1-1 0,-1 1-1,0 0 1,4 3 0,-5-4-12,0 0 1,0 1 0,-1-1-1,1 0 1,0 1-1,0-1 1,-1 1-1,1-1 1,-1 1-1,1-1 1,-1 1-1,0-1 1,0 1-1,1-1 1,-1 1-1,0-1 1,0 1-1,-1 0 1,1-1 0,0 1-1,0-1 1,-1 1-1,1-1 1,-1 1-1,1-1 1,-1 1-1,0-1 1,0 0-1,1 1 1,-1-1-1,0 0 1,0 0-1,-2 2 1,-9 8 156,0-1-1,0-1 1,-1 0 0,0 0 0,-20 8-1,20-10-85,-92 48 393,101-53-451,-14 6 46,16-4-50,9 0-6,31 2 222,67 1 1,-89-6-230,143 2-567,-135-1-919,1 1-2946,-12-3 2387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41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32 4992,'-9'-9'14634,"10"9"-13893,32 0 138,387-9 2205,-101-2-2677,-298 10-414,152 0 138,273 32-1,-416-26 14,-18-3-1141,-1 0-1,17 1 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42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408 103 3712,'1'0'160,"0"-1"0,-1 1 0,1-1 1,-1 1-1,1 0 0,-1-1 0,1 1 0,-1-1 1,0 0-1,1 1 0,-1-1 0,0 1 0,1-1 1,-1 1-1,0-1 0,0 0 0,1 1 0,-1-1 1,0 0-1,0 1 0,0-1 0,0 0 0,0 1 0,0-1 1,0 0-1,0 1 0,0-1 0,0 0 0,0 1 1,0-1-1,-1 1 0,1-1 0,0 0 0,0 1 1,-1-1-1,1 1 0,0-1 0,-1 0 0,1 1 1,-1-1-1,1 1 0,-1-1 0,-3-4 1235,-1 1 0,1 0 0,-10-6 0,7 4-1415,2 2 239,1-1 1,-1 1 0,0 0 0,0 0 0,0 1-1,0-1 1,-1 1 0,1 0 0,-1 1 0,0-1 0,0 1-1,0 0 1,0 1 0,0-1 0,0 1 0,-1 1-1,1-1 1,0 1 0,-1 0 0,1 0 0,0 1 0,-12 2-1,-15 4-1,0 1 0,0 2-1,0 1 1,-42 21-1,72-31-214,0 1 0,0-1 1,1 1-1,-1 0 0,0 0 0,-3 3 0,5-5-9,1 1 0,0-1 1,-1 1-1,1-1 0,0 0 0,0 1 1,-1-1-1,1 1 0,0-1 1,0 1-1,0-1 0,0 1 0,-1 0 1,1-1-1,0 1 0,0-1 0,0 1 1,0-1-1,0 1 0,0-1 1,0 1-1,1-1 0,-1 1 0,0-1 1,0 1-1,0-1 0,0 1 0,1-1 1,-1 1-1,0-1 0,1 1 1,-1-1-1,0 1 0,1-1 0,-1 0 1,0 1-1,1-1 0,-1 1 0,1-1 1,0 1-1,10 6-51,0 0 0,1-1-1,0 0 1,0-1 0,1 0 0,14 4 0,4 1 89,1 4 17,-1 2 0,0 0 0,-1 2 0,-1 2-1,27 23 1,-49-37 18,0 0 0,0 0 0,11 14 0,-16-17 53,0 0 1,0 0-1,0 0 1,0 0-1,-1 1 1,1-1 0,-1 0-1,0 0 1,0 1-1,0-1 1,0 1-1,0 5 1,-1-7-47,0-1 0,-1 1 1,1 0-1,-1 0 0,1-1 0,-1 1 0,0 0 1,1-1-1,-1 1 0,0 0 0,0-1 0,0 1 1,-3 1-1,-19 20 649,19-20-602,-5 5-21,-1-1 1,1-1 0,-1 0 0,-1 0 0,1-1 0,-1 0 0,0 0 0,0-2 0,-15 4-1,7-3-847,1-1-1,-2-1 0,1-1 1,0 0-1,-22-3 0,41 2 717,-5 0-1088,0-1 0,-1 1 1,1-1-1,0 0 0,0-1 1,0 1-1,-8-4 0,6 0-1531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43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50 8128,'-21'-15'7138,"21"15"-7107,0 0-1,0 0 0,0 0 0,0 0 1,0 0-1,0 0 0,0 0 1,0 0-1,0 0 0,0 0 0,0 0 1,0 0-1,0 0 0,0 0 0,1 0 1,-1 0-1,0 0 0,0 0 0,0 0 1,0 0-1,0 0 0,0 0 0,0 0 1,0 0-1,0 0 0,0 0 0,0 0 1,0 0-1,0 0 0,0 0 1,0 0-1,1 0 0,-1 0 0,0 0 1,0 0-1,0 0 0,0 0 0,0 0 1,0 0-1,0 0 0,0 0 0,0 0 1,0-1-1,0 1 0,0 0 0,0 0 1,0 0-1,0 0 0,0 0 0,0 0 1,0 0-1,0 0 0,0 0 0,0 0 1,0 0-1,0 0 0,0 0 1,0 0-1,0 0 0,0-1 0,0 1 1,0 0-1,6-4 1115,-5 4-1005,73-23 1609,-67 21-1624,0 1-1,0 0 1,0 0-1,0 1 1,0-1-1,0 2 1,0-1-1,9 2 1,-13-1-75,0 0 1,0 0 0,0 0-1,0 0 1,0 1-1,0-1 1,0 1 0,-1 0-1,1 0 1,-1 0 0,1 0-1,-1 0 1,0 0 0,0 1-1,0-1 1,0 1 0,0-1-1,-1 1 1,1 0 0,-1 0-1,2 3 1,-1 0 31,-1-1 0,1 1 0,-1-1 0,0 1 0,-1 0 0,0 0 0,1-1 0,-2 1-1,1 0 1,-1 0 0,0-1 0,0 1 0,0 0 0,-4 8 0,3-8 18,-1 1 1,0-1-1,-1 1 0,1-1 0,-1 0 1,0-1-1,-1 1 0,1-1 0,-1 0 0,0 0 1,-9 7-1,-14 12 93,23-19-165,-1 0 1,1-1-1,-1 1 0,0-1 0,-12 6 1,18-9-38,0-1 1,0 1-1,0-1 1,1 0 0,-1 1-1,0-1 1,0 0-1,1 0 1,-1 1 0,0-1-1,0 0 1,1 0 0,-1 1-1,0-1 1,1 0-1,-1 0 1,0 0 0,1 1-1,-1-1 1,1 0-1,-1 0 1,0 0 0,1 0-1,-1 0 1,1 0-1,14 6 270,11-2 139,1-1-1,-1-2 0,1 0 1,49-7-1,-73 6-390,21-1-170,-16 1-542,0 0 0,-1-1 0,1 0 0,-1 0 0,15-5 0,-9 4-732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58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509 60 3488,'-3'-4'6368,"0"-6"-1434,2 9-4725,0-1 0,1 1 0,-1-1 0,0 1 0,-1 0 0,1 0 1,0 0-1,0-1 0,-1 1 0,1 0 0,0 0 0,-1 1 0,-1-2 0,-8-4 588,6 3-592,0 1-1,0-1 1,0 1 0,-1 0 0,1 1-1,-1-1 1,1 1 0,-11-1 0,-25-1 179,0 2 0,0 1 0,1 3 0,-47 8 0,55-6-243,17-2-91,-1 0 0,0 1 0,-26 9 0,31-9-32,-11 4 32,21-8-34,1 1 0,-1-1 0,0 0 0,1 0-1,-1 1 1,1-1 0,-1 0 0,0 1-1,1-1 1,-1 1 0,1-1 0,-1 1 0,1-1-1,-1 1 1,1-1 0,0 1 0,-1-1 0,1 1-1,-1 0 1,1 0 0,0 0 12,0 0 0,1 0 0,-1 0 0,1 0 0,-1 0 0,1 0 0,-1 0 1,1 0-1,0-1 0,-1 1 0,1 0 0,0 0 0,0-1 0,-1 1 0,1 0 0,0-1 0,0 1 0,2 0 0,17 9-6,47 20 319,31 5-522,115 44 399,-59-2-9,-140-68-204,-1-1 133,0 0 1,0 2 0,15 14-1,-27-23-95,3 8 53,-6-6 9,1 1 0,-1 0 0,0 0-1,0 0 1,0-1 0,0 1 0,-1-1 0,-4 6 0,1-4-65,0 1-1,0-1 1,0 0-1,-1 0 1,0-1 0,-12 6-1,-47 19 81,60-26-90,-47 15-46,-2-1 0,-99 16 0,30-17-3302,81-14-1206,40-3 3626,0 1 0,0 0 0,-1-1 0,1 1 0,0-1 0,-5-2 0,4 1-2270,3 5 1067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59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3808,'0'-3'13610,"15"3"-12309,102-6-37,-77 2-1091,0 2-1,77 6 1,-115-4-157,28 7 258,-19 0 144,-10-7-391,-1 1-1,0-1 1,0 0-1,0 1 1,1-1-1,-1 0 1,0 1-1,0-1 1,0 1-1,0-1 1,0 0-1,0 1 1,0-1 0,0 1-1,0-1 1,0 0-1,0 1 1,0-1-1,0 1 1,0-1-1,-1 0 1,1 1-1,0-1 1,0 1-1,0-1 1,0 0-1,-1 1 1,1-1-1,-5 5 76,0 0 1,0 0-1,-1 0 0,1-1 1,-1 0-1,0 0 0,0-1 1,0 1-1,-10 2 0,3 1 96,-21 9 85,0-1 0,-67 18-1,101-33-256,1 0-1,-1 0 0,0 0 0,0 0 0,0 1 1,0-1-1,0 0 0,0 0 0,0 0 1,0 0-1,0 0 0,0 0 0,0 0 1,0 0-1,0 0 0,0 0 0,0 0 1,0 0-1,0 0 0,1 0 0,-1 0 0,0 1 1,0-1-1,0 0 0,0 0 0,0 0 1,0 0-1,0 0 0,0 0 0,0 0 1,0 0-1,0 0 0,0 0 0,0 0 1,0 1-1,0-1 0,0 0 0,-1 0 1,1 0-1,0 0 0,0 0 0,0 0 0,0 0 1,0 0-1,0 0 0,0 0 0,16 4 382,24 0-186,-1-2-211,-1-3 0,45-6 1,29 0-3658,-62 1-4518,-36 8 5861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27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18 5888,'-1'-2'4065,"12"4"520,53 6-249,-19-6-3584,1-2 0,-1-2 0,0-2 0,50-11 0,-93 14-735,6 0 97,0-1 1,0 1 0,0 0 0,11 1-1,-17 0-87,-1 0 0,1 0 1,0 0-1,-1 0 0,1 1 0,-1-1 0,1 1 0,-1-1 0,1 1 0,-1-1 0,1 1 0,-1 0 0,1 0 1,-1 0-1,0 0 0,0 0 0,1 0 0,-1 0 0,0 0 0,0 0 0,0 1 0,0-1 0,0 0 0,0 1 1,-1-1-1,1 0 0,0 1 0,0 2 0,1 9 61,0 0-1,-1 0 1,-1 0 0,0 0 0,-1-1-1,-4 25 1,2-6-35,-34 559 213,36-570-244,0 134 125,-1 16 191,0-111-167,-2 32 533,4-85-621,-1 1 1,0-1 0,0 0-1,-1 0 1,-3 8 0,5-13-83,-1 0 0,0 0 1,1 1-1,-1-1 0,0 0 1,0 0-1,0 0 0,0 0 1,0 0-1,0 0 0,0 0 1,-1 0-1,1 0 1,0-1-1,0 1 0,-1 0 1,1-1-1,0 1 0,-1-1 1,1 1-1,-1-1 0,1 0 1,0 0-1,-1 1 0,1-1 1,-2 0-1,-35-3-794,-66-12-1,39 4-579,-76-12-3747,133 22 4329,0-1 0,1 0 0,-1 0 0,0-1-1,1 0 1,-1 0 0,1-1 0,0 0 0,0 0-1,0 0 1,1-1 0,-1 0 0,-9-11-1,-6-18-2402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29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4736,'0'-8'15909,"2"8"-15541,19-1 437,27-5-1,-31 3-597,0 1 0,0 1 0,24 1 0,10 2-76,-30-1-47,31 4 0,-29-4-206,-13-1 286,-9 0-318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29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14 7136,'-3'1'385,"3"0"-226,-1-1 1,0 0-1,1 0 1,-1 0-1,0 1 1,0-1-1,1 0 1,-1 0-1,0 0 0,0 0 1,1 0-1,-1 0 1,0 0-1,0 0 1,1-1-1,-1 1 1,0 0-1,1 0 1,-1-1-1,0 1 1,-1-3 2217,2 3-2333,9 2 1951,11 2 137,75-1 2174,7 0-3698,-73-4-4129,43-5 0,-44-2-3412,0-1 2128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2:08.6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9 191 3968,'0'0'69,"0"0"0,0 0 0,0 0 0,0-1 0,0 1 0,0 0 0,0 0 0,0 0 0,0-1 0,0 1 0,-1 0 0,1 0 0,0 0 0,0-1 0,0 1 0,0 0 0,0 0 0,0 0 0,-1 0 0,1 0 0,0-1 0,0 1 0,0 0 0,0 0 0,-1 0 0,1 0 0,0 0 0,0 0 0,0 0 0,-1 0 0,1 0 0,0 0 0,0 0 0,0 0 0,-1 0 0,1 0 0,0 0 0,0 0 0,-1 0 0,1 0 0,0 0 0,-2-1 755,4-2 355,-2 16 6558,2 46-6013,15 86 1017,-15-130-2483,-2 1-1,0 16 0,-1-6 353,1-24 680,5-13-596,0-6-441,8-22-213,4-1-13,15-64 0,-20 59-8,24-56-1,-21 70-176,33-51 1,-47 80 144,0 0 1,0 1 0,0-1-1,0 1 1,0-1-1,1 1 1,-1 0-1,1-1 1,-1 1-1,1 0 1,0 0-1,-1 0 1,4-1-1,-4 2 19,0-1-1,0 1 1,0 0-1,0 0 1,0 0-1,0 0 0,0 0 1,0 0-1,0 0 1,0 1-1,0-1 1,0 0-1,0 0 1,0 1-1,-1-1 0,1 1 1,0-1-1,0 1 1,1 0-1,1 2 34,0 1 0,0-1 0,0 0 1,0 1-1,-1 0 0,0 0 0,0-1 0,0 1 0,3 8 0,2 9 18,-1 1 0,-1 0 0,-1 0 0,-1 0 0,-1 0 0,-1 1-1,-1-1 1,-4 29 0,-7 33 309,8-66-294,2-13 61,1-5-101,0 1 0,-1-1 1,1 1-1,0 0 1,0-1-1,-1 1 0,1 0 1,0-1-1,0 1 1,0-1-1,0 1 0,0 0 1,0-1-1,0 1 1,0 0-1,0-1 0,1 1 1,-1 0-1,0-1 0,0 1 1,0-1-1,1 1 1,-1 0-1,0-1 0,1 1 1,-1-1-1,1 1 1,9-9 457,12-5-641,-1-1 0,0-2 0,18-17 0,-8 6 25,45-43 56,6-5-255,-82 74 323,6-4-18,-1 1 0,1 0 0,10-5 0,-15 8 24,0 0 0,0 1 0,0-1 0,0 1-1,0 0 1,0-1 0,0 1 0,0 0 0,1 0 0,-1-1 0,0 1 0,0 0 0,0 0 0,0 0-1,0 0 1,0 1 0,0-1 0,0 0 0,0 0 0,0 1 0,0-1 0,0 0 0,0 1-1,0-1 1,0 1 0,0-1 0,0 1 0,0 0 0,0-1 0,0 1 0,1 2 0,2 3 83,-1 0 0,1 0 1,-1 1-1,0-1 0,-1 1 1,1 0-1,-2 0 1,3 7-1,4 62 221,-5-37-181,-2-17-392,4 25 706,2-25-2620,5-2-3503,-3-11 2780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5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16 597 3648,'-11'7'1667,"7"-5"618,14-5 3139,-5 0-5167,-1 1 0,0-1 0,0 0 0,0 0 0,0 0 0,0-1 0,-1 1 0,1-1 0,-1 0 0,0 0 0,0 0 1,0 0-1,3-9 0,4-4 47,2-2-25,-1-1-1,15-39 1,9-47 279,-19 55-256,46-147 1032,-61 192-1459,-2 9-232,-5 16-132,1 7 456,2 0-1,-1 49 1,2-31 154,2-43-118,-1 90 340,2-80-294,0-1 0,1 0 0,0 1 0,1-1 0,0 0-1,7 15 1,-6-16 113,0 0 0,1-1 0,11 16 0,-14-21-78,1 0 1,0 0-1,0-1 0,0 1 1,0-1-1,0 0 0,0 0 1,1 0-1,-1 0 0,1-1 1,-1 1-1,8 1 0,-4-2 5,0 0-1,-1-1 0,1 0 1,-1 0-1,1 0 0,0-1 1,-1 0-1,1 0 1,-1-1-1,0 0 0,1 0 1,-1 0-1,0-1 0,0 0 1,-1 0-1,7-5 0,5-3-18,-2-1 0,1 0 0,-2-1-1,15-16 1,-4 0 7,-1 0 1,-1-2-1,23-41 0,37-77 286,-78 140-337,5-8-148,-1-1-1,9-21 1,-17 36 70,0 1 1,1 0 0,-1-1 0,0 1-1,1 0 1,-1 0 0,1 0-1,2-2 1,-3 3 41,-1 1-1,0 0 0,1-1 1,-1 1-1,1 0 0,-1 0 1,0-1-1,1 1 1,-1 0-1,1 0 0,-1 0 1,1-1-1,-1 1 1,1 0-1,-1 0 0,0 0 1,1 0-1,-1 0 1,1 0-1,-1 0 0,1 0 1,-1 0-1,1 0 0,-1 0 1,1 1-1,-1-1 1,1 0-1,-1 0 0,1 0 1,-1 0-1,0 1 1,1-1-1,-1 0 0,1 1 1,-1-1-1,0 0 0,1 1 1,-1-1-1,0 0 1,1 1-1,-1-1 0,0 0 1,0 1-1,1-1 1,-1 1-1,0-1 0,0 1 1,0-1-1,0 1 1,0-1-1,1 1 0,1 6 23,0 1 0,-1-1 0,1 1 0,-1-1 0,-1 1 0,1 11 0,-1 3 22,2 35 108,-3 0 0,-14 99 0,13-141-106,-1 0 0,-7 19 0,8-27 61,0-1 0,-1 0 0,0 0 1,0-1-1,-1 1 0,0-1 0,-7 8 1,10-11-64,-1-1 0,1 0 0,-1 1 1,1-1-1,-1 0 0,1 0 0,-1 0 1,0 0-1,0-1 0,1 1 0,-1 0 1,0-1-1,0 1 0,0-1 0,0 0 1,0 0-1,0 0 0,0 0 0,0 0 1,1 0-1,-1 0 0,0 0 0,0-1 1,0 1-1,-2-2 0,-4-1-36,0 0 0,0-1 0,1 0 0,-10-6-1,12 6-44,-3-3-112,11 3 65,7 3-27,0 0 88,-1 1-1,1 0 0,0 1 1,0 0-1,0 1 0,-1 0 1,1 1-1,10 3 0,-6-1-364,0-2-1,26 5 1,15-4-8887,-36-4 6485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50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3808,'3'3'15930,"5"-2"-11197,11-5-7398,-15 3 4352,69-6-653,37-5-740,-57 7-267,54 2 0,-14 0 116,-38 3-47,-34 0-43,-1 0 1,1-2-1,22-3 0,-22 3-152,-18 3 95,1-1 0,-1-1 0,0 1 0,1 0-1,-1-1 1,6-1 0,-8 2-30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50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52 1888,'-9'0'18506,"13"3"-16952,-3-2-1477,-1-1 0,0 1 1,1-1-1,-1 1 0,1-1 1,-1 0-1,1 1 1,-1-1-1,1 0 0,0 1 1,-1-1-1,1 0 1,-1 0-1,1 1 0,0-1 1,-1 0-1,1 0 1,1 0-1,32-2 1345,63-11 0,-4-1-746,70 7-87,-75 3-197,-28 1-117,29-2-209,-82 5-494,0-1 1,0 0-1,12-3 0,-14 1-2202,-4 1 1238,2 1-464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53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4 3712,'4'-4'9878,"-4"4"-9625,4 7 2585,0 17-3772,-3-21 1901,1 18-525,-1 0-1,-1 0 1,-5 35-1,2-11-4,-7 74 290,-2 48-377,8-102-290,1-37 52,2-1-1,2 44 1,0-26 208,-1-28 58,0-17-347,0 1-1,0-1 0,0 0 0,0 0 0,0 1 0,0-1 1,-1 0-1,1 1 0,0-1 0,0 0 0,0 0 0,0 1 1,-1-1-1,1 0 0,0 0 0,0 0 0,-1 1 1,1-1-1,0 0 0,0 0 0,-1 0 0,1 0 0,0 1 1,-1-1-1,1 0 0,0 0 0,-1 0 0,-2 0 232,6-3-94,-1-17 93,6-14-205,7-58 0,28-169-184,-35 221 75,8-28-288,-14 63 286,0-7-322,-5 30 221,0-5 219,0 1-1,0 15 1,4 1 123,2 0 0,1-1 0,1 1 0,1-1 0,2 0 0,1-1 0,15 34 0,-19-52-102,1 0 0,0 0 0,0 0 0,1-1 0,0 1 0,1-2 0,0 1 0,0-1 0,1 0 0,0-1 0,0 0 1,1 0-1,0-1 0,0-1 0,0 1 0,21 6 0,26 5 119,-56-17-285,0 0 1,-1 0 0,1 0 0,0 0 0,-1 0 0,1 1 0,-1-1 0,1 0 0,0-1 0,-1 1 0,1 0 0,0 0-1,-1 0 1,1 0 0,-1 0 0,1-1 0,0 1 0,-1 0 0,1 0 0,-1-1 0,1 1 0,-1-1 0,1 1 0,11-16-5527,2-3 1141,-3 9 776,19-14 0,-5 10 657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54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308 38 6464,'-1'-3'543,"0"1"1,0 0-1,0-1 1,-1 1-1,1 0 1,-1 0-1,1 0 1,-1 0-1,0 0 1,0 0-1,0 1 1,0-1-1,0 1 1,-5-3-1,5 3-363,0 0-1,-1 0 1,1 0-1,-1 1 1,1-1 0,-1 1-1,0 0 1,1 0-1,-1 0 1,-3 0-1,1 1 5,-1 0 0,0 1-1,1 0 1,-1 0 0,1 0-1,-1 1 1,1-1 0,0 1-1,0 1 1,-7 5 0,3-2 19,1 1 0,-1 0-1,1 0 1,-9 14 0,5-5-34,1 0-1,-16 34 1,25-45-108,-1 0 0,1 1 1,0-1-1,0 0 0,1 1 0,0-1 0,0 1 0,1-1 1,-1 1-1,2 0 0,-1-1 0,2 11 0,-2-14-5,1-1-1,-1 0 1,1 0-1,0 1 1,0-1-1,0 0 0,0 0 1,0 0-1,0 0 1,0 0-1,1 0 1,-1 0-1,1-1 0,-1 1 1,1 0-1,0-1 1,-1 1-1,1-1 1,0 0-1,0 0 0,0 1 1,0-1-1,0 0 1,1-1-1,-1 1 1,0 0-1,0-1 0,4 1 1,-3-1-21,-1 0 1,1 0 0,0-1-1,0 1 1,0-1-1,0 0 1,0 0-1,-1 0 1,1 0-1,0 0 1,-1-1-1,1 1 1,-1-1-1,1 0 1,-1 0-1,0 0 1,0 0-1,0 0 1,0 0 0,0 0-1,3-5 1,7-15 95,0-1 0,-2 0 1,0 0-1,7-31 0,-2 10 183,-6 6-199,-3 11-192,-6 26 75,0 1 0,0 0 0,0-1 0,0 1 0,0-1 1,0 1-1,0-1 0,0 1 0,1-1 0,-1 1 0,0 0 1,0-1-1,0 1 0,1 0 0,-1-1 0,0 1 0,0-1 1,1 1-1,-1 0 0,0 0 0,1-1 0,-1 1 0,0 0 1,1-1-1,2 11-85,-1 19 284,-8 61 312,2-41-341,2-22-41,0 0 0,-2 0 0,-1-1 0,-1 1 0,-18 48 1,19-65-55,0 0 1,0 0-1,-1 0 1,-1 0-1,0-1 1,-12 13-1,15-18 9,0-1 0,0 1 0,-1-1 0,1 0 0,-1 0-1,1-1 1,-1 1 0,0-1 0,0 0 0,0 0-1,0 0 1,0-1 0,-1 0 0,1 0 0,-11 0 0,11-1-36,-1 0 0,1-1 0,0 1 0,0-1 1,0-1-1,0 1 0,-7-3 0,10 3-55,0 0-1,0 0 0,0 0 1,0-1-1,0 1 0,0 0 0,0-1 1,1 1-1,-1-1 0,0 0 1,1 1-1,-1-1 0,1 0 1,0 0-1,0 0 0,-1 0 1,1 0-1,1 0 0,-2-3 0,2 3 6,0 1-1,0-1 0,0 1 1,0-1-1,0 1 0,0-1 0,0 0 1,1 1-1,-1-1 0,1 1 0,-1-1 1,1 1-1,0-1 0,-1 1 1,1 0-1,0-1 0,0 1 0,0 0 1,0 0-1,0 0 0,0-1 0,2 0 1,2-2 22,0 0 1,1 0-1,-1 0 1,8-3-1,14-6 115,0 1-1,1 2 0,0 0 1,50-9-1,15-3-104,-58 12-64,55-7 1,-72 12-390,-5 1-1827,-5 3-3044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9:57:56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74 3136,'-1'0'536,"-1"1"0,1-1 1,-1 1-1,1-1 0,-1 1 1,1 0-1,0 0 0,-1 0 0,1 0 1,0 0-1,-1 0 0,1 0 0,-2 2 1,-5 5 3283,-2-5 1580,17-5-3078,14-4-1884,1 1-1,31-4 1,0 2-236,227-29 571,385 12-709,-424 22 256,-223 1-397,-12 1-212,0 0 1,0 0-1,0-1 1,0 0-1,8-2 1,-13 2-543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2:29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3136,'2'5'14906,"2"-3"-14770,0-1 0,0 1 0,0-1 0,0-1 0,0 1 0,1-1 0,-1 1 0,0-1 0,0 0 0,1-1 0,-1 1 0,0-1 0,6-1 0,48-9 381,85-5 0,-61 8-122,132 3 112,-139 5-144,-74 1-339,-1-1 1,1 0-1,0 0 0,0 0 1,0 0-1,0 0 1,0 0-1,-1 0 0,1-1 1,0 1-1,0 0 1,0 0-1,0-1 1,-1 1-1,1 0 0,0-1 1,0 1-1,-1-1 1,1 1-1,0-1 1,-1 1-1,1-1 0,-1 0 1,1 1-1,0-1 1,-1 0-1,1 0 1,0-1-64,0 1-25,-2-15-2747,1 15 2551,0 1 0,-1 0-1,1-1 1,0 1 0,0 0-1,-1-1 1,1 1 0,-1 0-1,1-1 1,0 1-1,-1 0 1,1 0 0,0 0-1,-1-1 1,1 1 0,-1 0-1,1 0 1,-1 0 0,1 0-1,-1 0 1,1 0 0,0 0-1,-1 0 1,1 0 0,-1 0-1,1 0 1,-1 0-1,1 0 1,-1 0 0,1 0-1,-1 0 1,0 1 0,-7 3-3228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2:29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46 2560,'-16'-6'11788,"23"4"-7353,13-2-3993,1 2 0,-1 0 0,1 0 0,28 4 0,-10-2-188,313-5 109,-325 5-410,47-6 0,-31-4-3491,-28 5-312,4 1 1178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2:31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4 204 3328,'-1'-18'1453,"7"1"7472,-6 45-8427,-4 154 1953,1-22-1354,2-26-284,0-2 8,1-131-213,0-8 480,0-24-737,9-184 365,18-91-493,-16 163-452,-5 74 240,-6 50 46,1 4-76,1 24-72,0 13-184,2 14 352,4 0-23,2-1-1,1-1 0,2 0 1,1 0-1,31 52 0,-35-70-85,33 50-5,-22-39 105,-1 2 0,-1 0 0,21 44 0,-1 20-79,-35-79 51,1 1 71,1 0 1,11 22-1,-16-36 790,1-1-533,0-3-316,0 1 0,1 0-1,-1 0 1,0-1 0,0 0 0,0 1 0,-1-1-1,1 0 1,-1 0 0,1 0 0,-1 0 0,0 0-1,0 0 1,1-4 0,4-13 104,19-39 243,-8 15-201,31-57 0,-2 11-305,-6 10 11,-11 16 1,-5 9-66,-18 42 80,-6 11 58,1 0 0,0 0 0,0 0 0,0 0-1,0 0 1,0 0 0,2-2 0,2-4-178,4-4 7,0 3-1467,-1 1-1,0-1 1,11-15 0,-8 9-387,7-7-3621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2:31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796 1 4160,'-2'-1'1987,"3"7"179,0 11 193,-6 10-1225,-1-1-1,-2 0 1,0 0 0,-24 48 0,17-44-761,-1-2 0,-2 0 1,0-1-1,-2-1 0,-2 0 1,0-2-1,-37 33 0,53-52-320,-45 39 333,3 2 0,-55 65 0,67-62-147,-45 83 0,-17 60 250,4-8 315,90-176-746,-7 12 431,11-19-461,-1 0 0,1-1 0,-1 1 0,1 0 1,-1 0-1,1-1 0,-1 1 0,1-1 0,-1 1 1,0-1-1,1 1 0,-1-1 0,0 1 0,0-1 1,1 1-1,-1-1 0,0 0 0,-1 1 0,2-3-901,-1 0 0,1 0-1,0 0 1,0 1 0,0-1-1,0 0 1,1-3 0,0 2-340,1-1 0,0 1 1,-1 0-1,1 0 0,1 0 0,-1 0 0,0 0 1,1 0-1,3-3 0,8-8-1304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2:32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6656,'0'-2'124,"0"0"0,0 0 1,0 1-1,0-1 0,0 0 1,1 0-1,-1 1 0,1-1 1,-1 0-1,1 1 0,0-1 1,0 1-1,-1-1 0,1 1 1,0-1-1,0 1 0,1-1 1,-1 1-1,0 0 0,0 0 0,1 0 1,-1-1-1,0 1 0,1 1 1,-1-1-1,1 0 0,0 0 1,1 0-1,4-3 407,-1 1 493,-1 1 0,1 0 0,9-3 1,-14 4-913,1 1 1,-1 0-1,1 0 1,-1 0 0,1 0-1,-1 0 1,1 0-1,-1 0 1,0 0 0,1 1-1,-1-1 1,1 0 0,-1 1-1,0-1 1,1 1-1,-1 0 1,0-1 0,1 1-1,0 1 1,3 3 59,0 0 0,-1 0 0,0 0 0,0 0-1,-1 1 1,1-1 0,-1 1 0,0 0 0,-1 0 0,1 0 0,-1 1 0,-1-1 0,3 10 0,0 11 427,1 49 1,-5-72-564,1 45 485,-3 0 0,-10 56 0,8-77 164,-1 42 1,5-68-297,2-3-297,0 1-1,0-1 1,0 0 0,0 0 0,0 0 0,0 0-1,-1 0 1,3-2 0,1-1 10,9-5-40,0-1 1,0-1-1,-1-1 1,0 0-1,-1 0 0,-1-1 1,0-1-1,-1 1 0,12-21 1,64-106-74,-84 136-66,1 0 0,0 0 0,0 0 0,0 0 0,0 1 1,7-7-1,-9 10 68,-1 0 1,0 0 0,1 0-1,-1 0 1,1 0 0,-1 0-1,0 0 1,1 0 0,-1 0-1,0 0 1,1 0 0,-1 0-1,1 0 1,-1 1 0,0-1-1,1 0 1,-1 0 0,0 0-1,1 0 1,-1 1 0,0-1-1,1 0 1,-1 0 0,0 1 0,0-1-1,1 0 1,-1 0 0,0 1-1,1 0 1,-1-1-9,2 3 11,0 0 0,0 0-1,0 1 1,0-1 0,-1 0 0,1 1 0,-1-1 0,0 1 0,0-1-1,1 7 1,2 44 186,-2-29-105,-1 64 173,-1-52-272,-6 14 530,6-49-239,4-3-197,-1-1 0,1 1 1,-1-1-1,0 1 0,1-1 0,-1 0 1,0 0-1,0 0 0,0-1 0,3-2 1,0 0-17,33-29 49,-22 19-91,28-20 1,15-5-69,2 4 0,1 1 0,74-27 0,-131 60 45,-1 0 0,0 1 0,0-1 1,1 1-1,10 0 0,-15 1-5,1 0-1,0 0 1,0 0-1,-1 0 1,1 0-1,0 1 1,0-1-1,-1 1 1,1-1-1,0 1 1,-1 0-1,1 0 1,-1 0 0,1 0-1,-1 0 1,1 0-1,-1 0 1,1 0-1,-1 0 1,0 1-1,2 1 1,1 4-4,-1 0 0,0 0-1,0 0 1,0 0 0,-1 0 0,0 1 0,0-1-1,-1 1 1,0-1 0,0 16 0,-1-6 67,-1 1 1,-1 0-1,-6 29 1,2-23-29,-1 0 1,-1-1 0,-1 0-1,-1 0 1,-16 26-1,25-47-225,-1 1-1,1 0 1,-1 0-1,1 0 1,0 0-1,0-1 1,0 2-1,0-1 1,1 0-1,-1 0 1,1 4-1,0-1-1447,1 0 1,0 0-1,0 0 1,3 7-1,0 1-2122,0 15-1216,-8-2 683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66 7712,'-48'-27'3520,"34"15"-3072,8 3-128,17 0-1216,3 5 480,14-1-1664,6 10 1152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2:5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3434 992,'-9'-3'10784,"11"1"-10623,-1 0 1,1 1 0,0-1-1,0 1 1,-1-1-1,1 1 1,0 0 0,0 0-1,0 0 1,1 0 0,2-1-1,5-4 76,35-21 613,80-57 1121,-37 9-1238,27-21-672,10-10 412,-95 80-252,139-126 728,-112 104-737,111-92 643,10 15-135,-108 84-530,70-46 164,-82 44-283,56-54 0,45-60 171,-131 128-239,1 0 1,64-47-1,139-53-24,-67 41 170,-128 65-126,0-1 0,42-38 1,-41 30 10,240-196 236,-81 102-375,-54 38 2,31-45 527,-114 85-363,99-88 38,-49 40 85,10-12 212,15-14 210,-64 63-414,-15 11 176,114-74 0,-5 19 356,-114 70-386,-28 16-233,0-1 1,-2 0-1,22-25 1,14-11-171,-53 50 4,-4 4-33,0 0-1,1 0 1,-1 0 0,0 0 0,0 0-1,0 0 1,0 0 0,1 0 0,-1 0-1,0 0 1,0 0 0,0-1 0,0 1-1,0 0 1,1 0 0,-1 0 0,0 0-1,0 0 1,0-1 0,0 1 0,0 0-1,0 0 1,0 0 0,1 0 0,-1-1 0,0 1-1,0 0 1,0 0 0,0 0 0,0 0-1,0-1 1,0 1 0,0 0 0,0 0-1,0 0 1,0-1 0,0 1 0,0 0-1,0 0 1,0 0 0,0 0 0,0-1-1,0 1 1,-1 0 0,1 0 0,0 0-1,0 0 1,0-1 0,0 1 0,0 0 0,0 0-1,-1 0 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0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3948 1 1248,'0'0'2363,"-4"8"815,2-6-2886,0-1 1,0 1-1,-1-1 0,1 0 0,0 0 0,-1 0 1,1-1-1,-1 1 0,1 0 0,-1-1 0,1 0 0,-1 1 1,0-1-1,1 0 0,-1-1 0,-3 1 0,1-1-107,0 1-1,0 1 0,0-1 0,-8 2 0,-17 6 88,12-3 103,-1 0 0,-33 16 0,25-9-236,12-5-22,1 0 0,-16 10 1,-5 8 69,1 2 1,2 1 0,0 2-1,2 0 1,-38 52-1,50-60-106,-2 0-1,0-1 1,-1-1 0,-1-2-1,-32 23 1,-130 67 324,128-78-180,1 2-1,-83 64 1,11 27 316,18-15-74,-96 58 67,61-54-18,95-71-447,-168 145 412,-142 136 196,-42 20 27,221-149-259,-3 3-10,112-124-515,8-7 171,18-24 19,-185 158 772,71-62-499,118-99-286,-41 51-48,34-33 302,-58 54-783,103-107 326,1-1 0,-1 1 0,0-1 0,0 0 1,-5 4-1,25-18-14619,-9 3 13107,0-1 1,9-15-1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1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0 776 3648,'3'-1'18806,"4"1"-16933,21-4-4481,-17 1 4355,12-8-1466,0-1 0,0-2 0,-2 0 0,26-21 0,-46 34-278,61-48-15,50-36 408,-44 38 58,-40 26-574,57-32-1,-66 44 146,0-2 1,-2 0-1,1-1 0,-1 0 0,-1-2 1,0 0-1,20-23 0,-29 27-9,1 1 0,-1-1 0,-1-1 0,0 0 0,0 1 0,-1-2 0,-1 1 0,0-1 1,0 1-1,-1-1 0,0 0 0,-1 0 0,-1 0 0,0-14 0,0 15 8,-2 0 1,0 1-1,0-1 1,-4-12 0,4 19-81,0 0 1,0 0 0,-1 0 0,0 1 0,1-1 0,-1 1 0,-1-1 0,1 1 0,0 0-1,-1 0 1,0 0 0,1 0 0,-1 0 0,-4-2 0,5 4 34,1 0 0,-1 1 1,0-1-1,0 0 0,0 1 0,1-1 1,-1 1-1,0 0 0,0 0 0,0 0 1,0 0-1,0 0 0,0 0 0,1 0 0,-1 0 1,0 1-1,0-1 0,0 1 0,0-1 1,-2 2-1,-5 2-55,0 1 1,-14 9-1,18-11 51,-11 8 14,1 1 0,1 0 1,0 1-1,1 1 0,0 0 0,-15 21 1,2 3 125,-31 59 0,49-80-45,0 1 0,-11 33 0,17-42-5,-1 0 0,2 0 0,-1 0 0,2 0 0,-1 1 0,1-1 0,2 17 0,0-18 37,0 0-1,0-1 0,1 1 1,0-1-1,0 1 1,1-1-1,0 0 0,9 11 1,5 5-40,23 22 0,-22-26 91,9 14-156,-16-18-253,27 26-1,-34-37-199,-1 0-1,1-1 1,0 0-1,0 0 0,0 0 1,0 0-1,0-1 1,0 0-1,1 0 0,-1-1 1,7 2-1,33-1-8657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0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3488,'-5'-4'9480,"10"3"-5408,19 4-4425,-5-1 828,92 4 908,4 0-723,-70-6-426,59-8 1,21-11-155,208-25 475,-256 37-531,64-8 5,-55 3 171,114-1 0,-5 14 28,-63 1-168,35 4-76,307 15 192,-311 5-155,-121-17-100,8 2 222,100 16 413,6 2-194,79 5-378,-215-32 120,171 12 469,-97-8-1101,45 16-4575,-121-19 4297,99 21-7045,-63-15 3041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1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1 2816,'-4'0'185,"0"1"0,0 0 0,0-1 0,0 2 0,0-1 0,0 0 0,1 1 0,-1 0 0,1-1 0,-1 2 0,1-1 0,-6 5 0,-15 8 1202,-26 13-94,1 2 0,2 3 1,-63 54-1,62-40-679,-39 34 207,79-73-701,-1 1 1,-9 12 0,-15 15 1986,43-37-1297,51-21 917,-41 13-1158,29-7-1,-42 14-526,14-3 51,-1 0 0,28-1-1,135-1 383,190 19 224,-153-10 12,-119-3-260,18 2-416,140-3 256,-95-18 58,-73 7-32,483-17-82,-415 21-203,-43 8 96,132 3-299,-141 6 189,36 1 247,90-14 7,-67 3-247,58-5 393,-196 5-1253,36 3 1,-51-1-519,0 2 0,0 0 0,0 1 0,0 0 0,13 5 0,25 17-2209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2872 3328,'0'1'173,"0"0"1,1-1-1,-1 1 0,0 0 1,1 0-1,-1-1 1,1 1-1,0 0 0,-1 0 1,1-1-1,0 1 0,-1-1 1,1 1-1,0-1 1,-1 1-1,1-1 0,0 1 1,0-1-1,0 0 0,0 1 1,-1-1-1,1 0 1,0 0-1,2 1 0,22 3 2037,-19-4-1776,0 1 1,0 0 0,1 0 0,10 4-1,-11-3-153,0-1 0,-1 1 0,1-1 0,11 1 0,6-2 484,-5 0-355,0 0 0,28-5 0,12-3-106,-16 3 277,-37 4-580,-1 1 0,0-1 1,0 0-1,1-1 0,-1 1 0,7-4 0,6-2 173,84-32 316,-91 36-491,227-76 498,-225 75-470,-1-1 0,0 0 0,0-1 0,-1-1 0,0 1 0,0-1 0,0-1 0,-1 0 0,0 0 0,0-1 0,-1 0 0,-1-1 0,1 0 0,7-14 0,-4 4-43,-2 3 77,-1-1-1,8-21 1,2-8 301,-10 30-319,-1-1 0,7-26-1,25-99-83,-10 44 365,-23 82-369,0 0 0,1 0 0,1 1 0,1-1 1,17-23-1,-17 26 37,0 3-2,1 0 1,0 0 0,0 1-1,1 0 1,0 1-1,1 0 1,13-7 0,32-25 254,-16 10-234,2 2 0,70-35 0,-44 27 223,-28 15-154,0 2 0,79-27 0,-111 45-111,3-2 20,0 0 0,17-2 0,-23 5 41,0 1 0,0 0-1,0 0 1,0 0 0,0 1 0,0 0 0,-1 0-1,1 0 1,0 1 0,-1 0 0,8 3-1,-5 0 69,8 2 1132,-15-7-1214,-1-1 0,1 1 0,-1 0-1,1-1 1,-1 1 0,0-1 0,1 1 0,-1-1-1,0 1 1,1-1 0,-1 1 0,0-1-1,0 1 1,0-1 0,1 0 0,-1 1 0,0-1-1,0 1 1,0-1 0,0 0 0,0 1-1,0-1 1,0 0 0,0-1 1,0 1 0,0-1 0,-1 1 0,1-1 1,0 1-1,0-1 0,-1 1 0,1-1 0,-1 1 0,0-1 0,1 1 0,-1 0 0,0-1 0,0 1 0,-2-2 1,-1-4 87,-1-4-13,4 10-91,0 0 0,1 0 0,-1 1 0,0-1 1,1 0-1,-1 0 0,1 0 0,0 0 0,-1 0 0,1 0 0,0 0 0,-1-1 0,-6-43-1,6 43 8,-1-10 2,4-21-252,-1 31 270,-1 0 0,1 0 0,0 0 0,-1 0 0,1 0 0,0 0-1,0 0 1,1 1 0,-1-1 0,0 0 0,0 1 0,1-1 0,-1 0 0,1 1-1,0 0 1,-1-1 0,5-1 0,7-8-263,25-20 311,-23 19 120,-2 4-194,-1 1 0,1 0-1,0 1 1,15-5 0,3-1-224,17-6 355,2 2 0,88-16 1,-28 19 90,-79 9-91,-15 2 12,-1 0 0,0-1 0,0-1 0,-1 0-1,22-9 1,57-34-187,69-29 393,-140 65-260,15-7-55,0-2 0,-2-1 0,36-28 0,-51 33 154,-6 6-136,0-1 0,-1-1-1,0 0 1,13-16 0,61-77 389,-52 63-427,-2-1 0,28-50 0,-41 61-5,28-51-60,-9 6 25,5-8 153,40-111 1,-78 180-436,-1 0 0,0-1 1,-1 0-1,-1 0 0,2-33 0,-7 36-4014,0 11 2651,1-3-1349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3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58 749 2976,'0'-1'230,"-1"0"1,1 0-1,0 0 1,-1-1-1,1 1 1,0 0-1,0 0 1,0-1 0,0 1-1,0 0 1,0-1-1,0 1 1,1 0-1,-1 0 1,0-1-1,1 1 1,-1 0-1,1 0 1,7-9 8365,-11 12-8444,1 1 1,0-1 0,0 1-1,0 0 1,0 0-1,0 0 1,-1 5 0,-5 10 22,2 1 1,1 1 0,0-1-1,-2 27 1,2-19-46,0 7 46,-2 68-1,7-83-36,1 1 0,1 0 0,0-1-1,11 37 1,-12-53-79,0 0 0,0 0 0,1 0 0,-1 0 0,1-1 0,2 5 0,-3-6-33,0 0 0,-1-1 0,1 1 0,0 0 0,-1-1 1,1 1-1,0 0 0,0-1 0,-1 1 0,1-1 0,0 1 1,0-1-1,0 0 0,0 1 0,0-1 0,0 0 0,0 0 1,0 1-1,0-1 0,0 0 0,0 0 0,0 0 0,0 0 1,1 0-1,3-2 44,1 0 1,-1 0 0,0 0 0,0-1-1,0 1 1,0-1 0,0-1-1,0 1 1,5-5 0,3-4 73,18-24 1,13-20 54,74-125 0,-48 38 109,-68 139-286,1-1-1,-1 0 1,0 0-1,0 0 1,-1-1-1,0 1 1,0 0-1,1-8 1,-2 12-31,0 1 1,0 0 0,0 0-1,0 0 1,0 0-1,0-1 1,0 1 0,0 0-1,0 0 1,0 0-1,0 0 1,0-1 0,0 1-1,0 0 1,0 0 0,0 0-1,-1 0 1,1-1-1,0 1 1,0 0 0,0 0-1,0 0 1,0 0-1,0 0 1,0 0 0,0-1-1,-1 1 1,1 0 0,0 0-1,0 0 1,0 0-1,0 0 1,0 0 0,-1 0-1,1 0 1,0 0-1,0-1 1,0 1 0,0 0-1,-1 0 1,1 0 0,0 0-1,0 0 1,0 0-1,0 0 1,-1 0 0,1 0-1,0 0 1,0 0-1,0 1 1,0-1 0,-1 0-1,1 0 1,0 0 0,0 0-1,0 0 1,0 0-1,0 0 1,-1 0 0,1 1-1,-8 6-43,1 4 85,1 0 1,1 0-1,0 1 0,0 0 0,1 0 0,1 0 0,-5 25 0,5-12 9,1 1-1,2 0 1,1 26-1,2-29 22,0-1 0,2 1 0,0 0 0,18 42 0,-22-62-24,0 0 0,0 0 0,1 0 0,-1 0 0,1 0 0,0-1 0,0 1 0,0-1 0,0 1 0,1-1 0,-1 0 0,1 1 0,-1-1 0,1 0 0,0-1 0,-1 1 0,1 0 0,0-1 0,0 0 0,1 0 0,-1 0 0,0 0 0,5 1 0,-4-2 2,0 0 0,0 0 0,0 0 0,0-1 0,0 1 0,-1-1 1,1 0-1,0 0 0,0 0 0,-1-1 0,1 1 0,0-1 0,-1 0 0,0 0 0,1 0 1,-1-1-1,0 1 0,4-5 0,0-1 23,0 0 0,0-1 0,-1 1 0,9-18 0,17-44 172,-5 9-260,38-52-447,-63 109 376,1 0 1,-1 0-1,1 0 0,4-5 0,-7 9 85,1 0 0,-1 0 0,0 0 0,0 0 0,1 0 0,-1 0-1,0 0 1,1 0 0,-1 0 0,0 0 0,0 0 0,1 0 0,-1 0 0,0 0 0,0 0 0,1 0 0,-1 0 0,0 1 0,0-1 0,0 0-1,1 0 1,-1 0 0,0 0 0,0 0 0,1 1 0,-1-1 0,0 0 0,0 0 0,0 0 0,0 0 0,1 1 0,-1-1 0,0 0-1,0 0 1,0 1 0,0-1 0,0 0 0,0 0 0,0 1 0,0-1 0,6 12-104,-2 9 120,-1 0 1,0 0 0,-2 0 0,0 1-1,-3 22 1,1 4 84,-3-4 4,2-34-47,1 0 0,1 0 0,0 0 0,1 14 1,-1-11 596,2-24 68,8-10-606,73-131 57,-70 133-216,0 0 0,2 1 0,0 0 0,0 1 0,30-23 1,-35 31-74,23-15-17,-31 22 130,1 0 1,-1 1 0,1-1-1,0 1 1,0 0 0,-1 0-1,1 0 1,0 1 0,0-1-1,5 0 1,-8 1-3,1 0 1,-1 0-1,1 0 1,0 1-1,-1-1 1,1 0-1,-1 0 1,1 0-1,-1 1 0,1-1 1,-1 0-1,0 1 1,1-1-1,-1 0 1,1 1-1,-1-1 1,0 1-1,1-1 1,-1 1-1,0-1 0,1 0 1,-1 1-1,0-1 1,0 1-1,1-1 1,-1 1-1,0 0 1,0-1-1,0 1 0,3 21-216,-2-12 168,1 15 94,-2 1-1,-1-1 0,-1 1 1,-7 34-1,-3 36-106,11-81 57,1 0 1,1 0-1,0 0 1,5 22 0,-5-33 69,0-1 0,0 1 1,0 0-1,0-1 0,1 0 1,0 1-1,0-1 0,0 0 1,4 6-1,-5-8-30,0 0 1,0 0-1,0 0 0,1 0 0,-1 0 1,0 0-1,1 0 0,-1-1 0,1 1 1,-1 0-1,1-1 0,-1 1 0,1-1 1,0 0-1,-1 1 0,1-1 0,-1 0 0,1 0 1,0 0-1,-1 0 0,1 0 0,-1 0 1,1-1-1,2 1 0,5-3 55,1 0 1,-1 0-1,0-1 0,0 0 0,0 0 1,0-1-1,-1-1 0,14-9 0,-6 0-31,-1 0-1,-1-1 0,0-1 1,-1 0-1,14-24 1,44-97 221,-54 100-351,-2-9-327,-15 45 321,1-1-310,-1 5 160,-7 20-53,1 31 255,2-29 8,2 0-1,0 0 1,2 28-1,1-13 101,2 12 31,-3-46-81,1 0-1,0 0 1,1-1-1,-1 1 1,1 0-1,0-1 1,0 0-1,3 6 1,-4-9 2,0 0 0,0 0 0,0 0 1,-1 0-1,1-1 0,0 1 1,0 0-1,0-1 0,0 1 1,0-1-1,0 1 0,0-1 1,1 1-1,-1-1 0,0 0 0,0 1 1,0-1-1,0 0 0,1 0 1,-1 0-1,0 0 0,0 0 1,0 0-1,0 0 0,1 0 1,-1-1-1,0 1 0,0 0 0,0-1 1,0 1-1,0-1 0,0 1 1,2-2-1,2-1 34,0 0 1,0 0-1,0 0 0,-1-1 0,7-6 1,12-17 168,35-51 1,-4 5-232,83-85 431,-101 119-408,-1-2 0,37-56 0,-51 60 10,-1-1 0,-2-1 0,25-78-1,-18 30-174,-5-1-1,11-90 1,-31 176 95,1-15-138,-1 16 139,0 1 0,0-1 0,0 0 0,0 0 1,0 1-1,0-1 0,-1 0 0,1 1 0,0-1 1,0 0-1,0 1 0,-1-1 0,1 0 0,0 1 0,-1-1 1,1 0-1,-1 1 0,1-1 0,-2 0 0,2 1 39,0 0 0,0 0-1,0 0 1,0 0 0,-1 0-1,1 0 1,0 0 0,0 0 0,0 0-1,0 0 1,-1 0 0,1 0-1,0 0 1,0 0 0,0 0-1,-1 0 1,1 0 0,0 0 0,0 0-1,0 0 1,0 0 0,-1 0-1,1 0 1,0 0 0,0 1 0,0-1-1,0 0 1,0 0 0,0 0-1,-1 0 1,1 0 0,0 0-1,0 1 1,0-1 0,0 0 0,-7 8-50,1 0 0,-1 0 1,2 0-1,-1 1 0,1 0 1,1 0-1,-6 14 0,-19 74 75,18-57-7,-62 264 116,64-251-99,3 0 0,2 0-1,5 101 1,2-122 84,1 0 0,1 0-1,2-1 1,12 33 0,-12-43-41,-4-12-33,0 1 0,1 0 1,0-1-1,10 15 0,-13-21-2,1-1 0,0 0 0,0 0 0,0 0 0,0 0 0,1 0-1,-1 0 1,0 0 0,1-1 0,-1 1 0,1-1 0,-1 0 0,1 0 0,0 0-1,0 0 1,-1 0 0,1-1 0,0 1 0,0-1 0,0 1 0,3-1 0,0-1-110,0 1 1,0-1 0,-1 0 0,1 0 0,0-1-1,-1 1 1,0-1 0,1-1 0,-1 1 0,0-1-1,0 0 1,0 0 0,0 0 0,-1-1 0,9-7-1,-4 1-1396,0 0 0,0-1 0,-1 0 0,-1 0 0,11-22 1,-15 26 112,0 0 1,0 1 0,2-13-1,-1 0-776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3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8064,'-19'-17'2592,"16"14"-1920,-2-3 1279,13 3 14,-7 3-1732,136-21 3380,68 11-3744,-148 11-1237,75 11 1,-104-7-1460,-4 4 854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3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2560,'-10'-21'1152,"29"8"-992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3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55 2144,'-19'-46'800,"19"38"-608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3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 8128,'-53'-21'3680,"58"21"-3168,0 0-288,10 5-224,18-1-160,6 8 96,18 1-2304,5 4 1312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1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19 4576,'-2'-2'846,"0"1"0,1-1 0,-1 1 0,0 0 0,0 0 0,0 0-1,-4-2 1,-16-2 2072,15 4-2628,0 1 0,0 0 0,0 0 0,-9 2 1,11-1-190,0 0 0,0 1 1,0 0-1,0 0 1,0 0-1,1 1 1,-1-1-1,-7 6 1,9-5-45,-7 5 52,0 0-1,0 0 0,1 1 1,1 1-1,0 0 1,0 0-1,0 0 0,-6 14 1,-4 10 312,-18 49 1,28-64-288,2 0 1,-8 34 0,12-47-100,1 1 1,1-1-1,-1 1 0,1 0 1,0-1-1,1 1 0,0 0 1,0-1-1,0 1 1,1-1-1,0 0 0,3 9 1,-4-13 1,0 0-1,0-1 1,0 1 0,0 0 0,0-1-1,1 1 1,-1-1 0,0 1 0,1-1-1,-1 0 1,1 1 0,0-1 0,-1 0 0,1 0-1,0 0 1,0 0 0,-1-1 0,1 1-1,0 0 1,0-1 0,0 1 0,0-1-1,0 0 1,0 0 0,0 0 0,0 0 0,4 0-1,-2-1 25,0 0-1,1 0 0,-1 0 0,0 0 1,0-1-1,0 0 0,0 0 1,0 0-1,-1 0 0,1 0 0,0-1 1,3-4-1,-1 2 16,-1-1-1,0-1 1,0 1 0,-1-1 0,0 1-1,0-1 1,3-10 0,17-53 225,-15 42-287,-1-1 1,-2 0-1,-1-1 1,-1 1-1,-2-1 1,-2-53-1,-2 69-81,1 7-68,2 11 38,6 25 336,2 0 0,0 0 0,16 30-1,-16-41-210,0-1-1,1 0 1,1-1-1,1-1 1,27 29-1,-21-27-89,1-2-1,0 0 1,1-1-1,1-1 1,0 0-1,42 17 1,-23-13-205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3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1344 3328,'-5'5'5127,"7"-4"-4769,0 0 0,0-1-1,-1 1 1,1-1 0,0 0-1,0 0 1,-1 1-1,1-1 1,3-1 0,28-3 1235,-20 3-974,0-1 0,23-6 0,-20 3-375,-1 0 1,0-2-1,0 0 0,-1 0 0,0-2 1,-1 1-1,1-2 0,-2 0 1,23-22-1,-7 1 52,-1-1 0,28-45 1,40-81 30,-67 100-111,36-108 0,-33 62 56,25-155 0,-53 244-230,3-16 68,-1 0 0,-2-1 0,-1 1 0,-2-36 0,-5 40-84,5 27-29,0 0 0,-1-1-1,1 1 1,0 0 0,0-1-1,0 1 1,-1 0 0,1 0 0,0-1-1,-1 1 1,1 0 0,0 0-1,-1 0 1,1-1 0,0 1-1,-1 0 1,1 0 0,0 0-1,-1 0 1,1 0 0,0-1-1,-1 1 1,1 0 0,0 0 0,-1 0-1,1 0 1,-1 0 0,1 0-1,0 0 1,-1 1 0,1-1-1,0 0 1,-1 0 0,1 0-1,0 0 1,-1 0 0,1 0-1,0 1 1,-1-1 0,1 0 0,0 0-1,-1 1 1,1-1 0,-15 11 218,11-6-213,1 0 1,-1 1-1,1-1 1,0 1-1,1-1 1,-1 1-1,1 0 0,0 0 1,-2 10-1,-2 4 27,-21 79 302,4 1-1,-10 106 1,29-172-288,1 0-1,2 1 1,1-1 0,8 56-1,-4-73 183,0-1 0,1 0 1,0 0-1,10 17 0,-15-32-202,1 0 0,-1 1 0,1-1 1,0 0-1,0 0 0,-1-1 0,1 1 0,0 0 1,0 0-1,0 0 0,0 0 0,0-1 1,0 1-1,0 0 0,0-1 0,0 1 0,0-1 1,0 1-1,0-1 0,1 0 0,0 1 1,0-1 6,0 0 1,0 0 0,0 0 0,0-1 0,0 1 0,0 0 0,0-1-1,0 0 1,0 1 0,0-1 0,3-2 0,3-2 81,0-1 0,-1 0 0,1 0 1,6-8-1,-12 13-88,14-15 70,-8 9-44,-2 1 0,1-1 0,9-13 0,21-29-109,-35 46 78,-1 0 1,1 0-1,-1 0 1,0-1 0,2-5-1,-3-5-129,-1 14 92,1 0 1,0-1 0,0 1 0,0-1-1,0 1 1,-1 0 0,1 0-1,0-1 1,0 1 0,-1 0-1,1-1 1,0 1 0,0 0 0,-1 0-1,1 0 1,0-1 0,-1 1-1,1 0 1,0 0 0,-1 0 0,1 0-1,0-1 1,-1 1 0,1 0-1,-1 0 1,1 0 0,0 0-1,-1 0 1,1 0 0,-2 0-23,1 1 0,-1-1-1,1 0 1,-1 1 0,1-1 0,-1 1-1,1-1 1,-1 1 0,1 0 0,0 0 0,0-1-1,-1 1 1,1 0 0,0 0 0,0 0 0,0 1-1,-2 1 1,0 0-17,1 1 1,-1 0-1,1 0 0,-4 8 0,3-5 100,0 0-1,1-1 1,0 1 0,1 0-1,-1 0 1,1 0 0,1 0-1,-1 0 1,1 0 0,0 0-1,1 0 1,0 0 0,0 0-1,0 0 1,1 0 0,2 7-1,-3-12-6,0 0 1,0 1-1,0-1 0,0 0 0,0 0 1,0 0-1,1 0 0,-1 0 0,0 0 0,1 0 1,0 0-1,-1-1 0,1 1 0,0-1 0,0 1 1,0-1-1,0 0 0,0 1 0,4 0 1,-3-1 16,1 0 0,-1-1 1,1 1-1,-1-1 1,1 1-1,-1-1 0,1-1 1,0 1-1,-1 0 1,1-1-1,-1 0 0,6-1 1,135-50 585,34-9-947,-174 60 264,0 0 0,0 0 0,0 0 0,1 1 0,-1 0 0,0 0 0,6 0 0,-9 1 35,0-1 0,0 0 1,0 0-1,1 1 1,-1-1-1,0 1 1,0-1-1,0 1 1,0-1-1,0 1 1,0 0-1,0-1 1,0 1-1,0 0 1,0 0-1,0 0 0,0 0 1,-1 0-1,1 0 1,0 0-1,-1 0 1,1 0-1,-1 0 1,1 0-1,-1 0 1,1 1-1,-1-1 1,0 0-1,1 2 1,-1 5 29,0 0 0,0 1 0,0-1 1,-3 12-1,0 3 33,1 1 45,-2-1 1,-9 35-1,8-29 621,6-33-590,1 1-1,0-1 1,0 0-1,0 1 1,1 0-1,-1-1 1,5-3-1,4-8-72,-1 1-27,2-3-182,0 1 0,27-29 0,-38 44 131,0 0 1,0 0-1,0 1 0,0-1 1,0 0-1,0 0 0,0 1 1,1-1-1,-1 0 0,0 1 1,0-1-1,1 1 0,-1 0 1,0-1-1,0 1 0,1 0 1,1 0-1,-2 0 2,0 0 0,0 0 0,0 1-1,0-1 1,0 0 0,-1 1 0,1-1 0,0 1 0,0-1 0,-1 1-1,1-1 1,0 1 0,-1 0 0,1-1 0,0 1 0,-1 0 0,1 0-1,-1-1 1,1 2 0,2 4 5,-1-1-1,0 1 0,0 0 1,0-1-1,1 13 0,-1-2 195,2 19 53,-3-34-220,-1 1 1,0-1-1,1 1 1,-1-1-1,1 1 1,-1-1-1,1 1 1,0-1 0,0 1-1,0-1 1,0 0-1,0 1 1,0-1-1,0 0 1,2 2 0,-1-3 12,-1 0 0,1 0 1,0 0-1,0-1 0,0 1 1,0 0-1,-1-1 1,1 1-1,0-1 0,-1 1 1,1-1-1,0 0 1,-1 0-1,1 0 0,-1 0 1,3-2-1,4-1 139,197-72-112,-19 9-314,-66 18 757,-114 48-909,-13 6 209,-15 9-16,-3 1 165,1 1 0,2 1 1,-1 1-1,2 0 0,0 2 1,2 1-1,-18 23 0,33-38 54,0-1-1,1 1 1,-1 0 0,1 0-1,1 1 1,-3 6-1,4-10 10,0 0 0,1 0 0,-1 0 0,1 0 0,-1 0 0,1 0 0,0 1 0,0-1 0,0 0 0,1 0 0,-1 0 0,1 0 0,0 0 0,-1 0 0,3 5 0,-2-7 7,0 0 1,0 0-1,-1 0 0,1 0 1,0 0-1,0 0 1,0 0-1,0 0 1,0-1-1,0 1 1,0 0-1,1 0 1,-1-1-1,0 1 1,0-1-1,0 1 1,1-1-1,-1 0 1,0 0-1,0 1 1,1-1-1,-1 0 1,0 0-1,1 0 1,-1 0-1,0 0 1,1 0-1,-1-1 1,0 1-1,0 0 1,1-1-1,0 0 1,3-1 38,1 0 0,-1 0 0,0-1 1,0 1-1,-1-1 0,8-6 0,6-8-44,0-1 0,-1-1 0,22-33 0,-25 34-188,-14 21 66,0 1 0,0-1 0,0 1 0,-1-1 0,1 1 0,-2 6 0,-7 21 18,-1-1 0,-1 0 0,-1-1 0,-24 40 0,20-43 43,-2-2-1,0 1 1,-2-2-1,-1-1 0,-46 39 1,45-43 105,-90 63 612,98-71-515,11-7-63,0-1 0,0 0 0,0 0 1,0 0-1,0 0 0,-7 2 0,2-4 7,8-6-242,13-10-126,2 4 257,1 1 1,0 0-1,25-12 1,57-23-7,-18 10 20,-52 21 0,0-2-1,-1 0 0,0-2 1,-2-1-1,38-38 0,-17 10-47,35-34 4,150-121 329,-112 97-62,-94 79-163,-1-1 0,28-42 0,-17 14-64,47-105 0,8-73 39,-73 175-101,10-65-1,-27 122 57,1-1-20,-1 0 0,1 1 0,-1-1 0,1 0 0,-1 0 0,0 1 0,0-1 0,0 0 0,-1 0 0,0-4 0,1 7 26,0 0 0,0 0 0,0 0 1,0 0-1,0-1 0,0 1 0,0 0 1,-1 0-1,1 0 0,0 0 0,0 0 1,0 0-1,0 0 0,0 0 1,0-1-1,0 1 0,0 0 0,-1 0 1,1 0-1,0 0 0,0 0 0,0 0 1,0 0-1,0 0 0,0 0 0,-1 0 1,1 0-1,0 0 0,0 0 1,0 0-1,0 0 0,0 0 0,0 0 1,-1 0-1,1 0 0,0 0 0,0 0 1,0 0-1,0 0 0,0 0 0,-1 0 1,-6 6-130,-9 12-21,15-17 144,-21 29-49,2 0 1,-23 46-1,-24 69-64,57-123 122,-131 332 286,102-230-193,35-107-69,0 1 1,2-1-1,0 1 1,1 0-1,2 21 1,-1-35-16,1-1 0,0 1 0,0 0 1,0-1-1,0 1 0,0-1 1,1 1-1,2 4 0,-4-7 3,1 0-1,-1 0 1,1 0 0,0 0-1,0 0 1,-1-1-1,1 1 1,0 0 0,0 0-1,0 0 1,0-1-1,0 1 1,0 0 0,0-1-1,0 1 1,0-1-1,0 0 1,1 1 0,-1-1-1,0 0 1,0 1-1,0-1 1,0 0 0,1 0-1,-1 0 1,0 0-1,0 0 1,0 0 0,2-1-1,14-4 103,-1-1-1,1-1 0,-1 0 1,-1-1-1,24-16 0,65-57 407,-91 68-502,0 0 0,0 0 0,-2-1 1,0-1-1,11-19 0,-5 4 25,23-55-1,6-35 29,40-92 3,-70 179-74,64-130-79,-69 141 11,-9 17-9,1 0-1,-1 0 0,1 0 0,5-5 0,-9 11-88,-2 2 122,-1 1-1,1 0 1,0 1-1,1-1 1,-1 0-1,1 1 0,-2 5 1,-95 305-193,47-132 288,-34 134 666,86-317-706,0-1 0,1 1 0,-1 0 0,0 0-1,0 0 1,0 0 0,0 0 0,0 0 0,0 0-1,0 0 1,0 0 0,0 0 0,0 0 0,0 0-1,0 0 1,0 0 0,0 0 0,1 0 0,-1 0-1,0 0 1,0 0 0,0 0 0,0 0 0,0 0-1,0 0 1,0 0 0,0 0 0,0 0 0,0 0-1,0 0 1,0 1 0,0-1 0,0 0 0,0 0-1,1 0 1,-1 0 0,0 0 0,0 0 0,0 0-1,0 0 1,0 0 0,0 0 0,0 0 0,0 0-1,0 0 1,0 0 0,0 0 0,0 0 0,0 1-1,0-1 1,0 0 0,0 0 0,0 0 0,0 0-1,0 0 1,0 0 0,9-9 172,13-17-147,-18 21-8,9-10-65,1 1 0,0 0 0,1 1 0,1 0 0,0 1 0,1 1-1,21-12 1,-29 19 24,0-1-1,0 1 1,1 1-1,0-1 0,-1 2 1,1-1-1,0 2 1,0-1-1,0 1 1,1 0-1,-1 1 0,0 1 1,0-1-1,0 2 1,0-1-1,11 4 0,-8 1-10,-1 0 0,0 0 0,0 1 0,0 1 0,13 11 0,-15-12-8,-5-3-9,1 1-1,-1-1 1,0 1-1,-1 0 1,9 11-1,-12-15-477,4 15-5712,-5-16 5936,1 1 0,-1 0 0,0-1 0,1 1 0,-1 0 1,1 0-1,-1-1 0,0 1 0,0 0 0,0 0 0,1 0 1,-1 0-1,0-1 0,0 1 0,0 0 0,0 0 0,0 0 1,0-1-1,0 1 0,-1 0 0,1 0 0,0 0 0,0-1 1,-1 1-1,1 0 0,0 0 0,-1-1 0,1 1 0,-1 0 1,1 0-1,-1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3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50 169 11712,'-49'-22'5468,"53"20"-4357,13-2 4,28-2 881,129-18 1315,87-33-3038,-114 22-1977,-47 19-6730,-73 13 4652,-9 6-2292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4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3923 290 576,'-2'-1'11027,"0"3"-12065,1-1 1158,-1 1 1,1-1-1,-1 0 1,0 1-1,1-1 1,-1 0-1,0 0 1,0 0-1,0 0 0,1-1 1,-5 2-1,-4 3 166,10-4-237,-1 0 0,0 0 0,0-1 0,0 1-1,0-1 1,0 1 0,-1-1 0,1 1 0,0-1 0,0 0 0,0 0 0,0 1 0,-2-1 0,-13 3 703,15-3-752,-13 9 859,-29-5 474,42-4-1066,-13 5 255,-47-5 188,8-1-462,-65 7-1,65 0-90,-324 29 182,-72-34 147,57-23 84,213 5-109,-287-33 273,370 41-675,0 4-1,-128 10 1,-40 29 121,188-22-56,46-8 143,-50 1-1,16 0-116,-17 2 730,56-6-871,0 0-1,-31 6 1,-110 14-89,146-20 92,-2 0 50,0 1 0,-35 8 0,53-10-7,1 0-1,0 1 1,0-1 0,0 0 0,-1 0 0,1-1 0,0 1-1,0-1 1,0 0 0,0 1 0,0-2 0,0 1 0,-4-2 0,0 3-106,7 0 59,0 0-1,-1 0 1,1 0-1,0 0 1,0 0-1,0 0 1,-1 0-1,1 0 1,0 0 0,0 0-1,-1 0 1,1 0-1,0 0 1,0 0-1,0 0 1,-1 0 0,1 0-1,0 0 1,0-1-1,-1 1 1,1 0-1,0 0 1,0 0 0,0 0-1,0 0 1,-1 0-1,1-1 1,0 1-1,0 0 1,0 0-1,0 0 1,0 0 0,-1-1-1,1 1 1,0 0-1,0 0 1,0-1-1,0 1 1,0 0 0,0 0-1,0 0 1,0-1-1,0 1 1,0 0-1,0 0 1,0-1-1,0 1 1,0 0 0,-2-4 205,-1-4 38,3 6-215,0-1 1,1 0-1,-1 1 1,1-1 0,0 1-1,0-1 1,0 1 0,0 0-1,0-1 1,1 1-1,-1 0 1,3-3 0,23-26 86,-15 20-56,5-9 0,1 1 0,1 2-1,1 0 1,0 0 0,30-17-1,154-64-258,-146 73 235,3 3-168,-2 0 15,-55 21 58,-3 0 19,1 1-1,-1-1 1,1 1-1,-1-1 1,1 1 0,-1 0-1,1 0 1,-1 0-1,1 0 1,-1 0-1,4 1 1,-12 4-154,-16 11 204,0-1 0,-1-1 0,-38 17 0,17-9-53,-5 3 45,-292 161-60,294-159 72,-65 28 0,95-51 198,9-1 29,15-2 304,5 0-599,0 0-1,0 1 1,-1 1-1,1 0 1,-1 0 0,1 1-1,17 10 1,-10-6 84,25 9 1,22 6 45,13 4-17,-54-20-62,-8-2 15,0-1-1,27 3 0,-22-5-103,-6 0 273,-1-1 1,29-2-1,-37 1-120,-1-1 0,0 0 0,1-1 0,-1 1 0,0-1 0,0 0 0,0 0 0,0-1 0,0 0 0,-1 0 0,8-5 0,-2-2 8,-1 1-1,0-2 1,0 1 0,-1-1 0,0 0-1,-1-1 1,0 0 0,-1 0 0,7-21-1,2-9 19,12-69-1,-22 91-242,0-2 183,-1 0 0,2-29 0,-5 46-253,-1 0 0,0 0 0,0 0 0,-1 0 0,1 0 0,-1 0 0,0 0 0,0 0 0,-1 1 0,0-1 0,0 1 0,0-1 0,0 1 0,0-1-1,-1 1 1,-4-5 0,6 8-170,0-1-1,-1 1 0,1 0 0,-1-1 1,1 1-1,-1 0 0,1 0 1,-1 0-1,0 0 0,1 0 0,-1 1 1,0-1-1,0 0 0,0 1 1,0 0-1,0-1 0,0 1 0,1 0 1,-1 0-1,0 0 0,0 0 1,0 0-1,0 0 0,0 1 0,0-1 1,-2 1-1,-23 12-6815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1984,'-2'-7'-21,"1"5"356,0 0 0,0 1 0,1-1 0,-1 1 0,1-1 0,0 0 0,-1 0 0,1 1 0,0-1 0,0 0 0,0 0 0,0 1 0,0-1 0,1 0 0,-1 0 0,1-2 0,0 2 162,0 0 1,0 0-1,-1 0 0,1-1 0,-1 1 0,1 0 0,-1-1 0,0 1 0,0-4 2304,5 12-1382,-1 1-1076,-1 0 0,0 0 0,0 1 1,-1-1-1,0 1 0,0 0 0,-1 0 1,1 9-1,0-5-19,6 60 1044,-1 88 0,-13 70-302,2-158-756,-2 31 244,7-83-566,-1 28 247,-1-34-99,1-14-134,0 0-1,0 0 1,0 0-1,-1 0 1,1 0-1,0 0 1,0 0-1,0 0 1,0 0-1,0 0 1,0 0-1,0-1 1,0 1-1,0 0 1,0 0-1,0 0 1,0 0-1,0 0 1,0 0-1,0 0 1,0 0-1,-1 0 1,1 0-1,0 0 1,0 0-1,0 0 1,0 0-1,0 0 1,0 0-1,0 0 1,0 0-1,0 0 1,0 0-1,0 0 1,0 0-1,-1 0 1,1 0-1,0 0 1,0 0-1,0 0 1,0 0 0,0 0-1,0 0 1,0 1-1,0-1 1,0 0-1,0 0 1,0 0-1,0 0 1,0 0-1,0 0 1,-2-7-879,0 0 0,1 0 0,0 0 0,0-1 0,1 1 0,0 0 1,1-11-1,0-5-775,4-61-5537,-2 42 2240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9 132 3552,'0'0'39,"0"-1"1,0 1-1,0 0 1,1-1-1,-1 1 1,0 0-1,0-1 1,0 1-1,-10-22 18581,43 18-15763,-4-1-2258,120-17 447,-68 13-968,123-11 41,-125 15-100,73-2 405,-81 1-510,-66 5 59,9-1 257,-22-19-6497,8 21 5897,-1-1-1,1 1 1,-1 0-1,0-1 0,1 1 1,-1-1-1,1 1 1,-1 0-1,0 0 1,0-1-1,1 1 0,-1 0 1,0 0-1,1 0 1,-1 0-1,0-1 1,0 1-1,1 0 0,-1 1 1,0-1-1,-1 0 1,-1 0-1136,-7 0-883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3:4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2144,'0'0'22111,"1"1"-21775,3 1-226,0-1 0,0 0 1,0 0-1,-1 0 0,1 0 0,0 0 0,0-1 0,0 0 0,6 0 0,39-6 680,-26 3-553,418-38 920,-305 40-3135,-134 1 1641,-1-1 1,0 1-1,0 0 0,1 0 1,-1 1-1,0-1 0,0 0 1,1 0-1,-1 1 0,0-1 1,0 0-1,0 1 0,0-1 1,1 1-1,-1 0 0,0-1 1,0 1-1,0 0 0,0 0 1,0-1-1,-1 1 0,1 0 1,1 2-1,-1-2 15,-1 1 0,0-1 0,1 0 1,-1 1-1,0-1 0,0 1 0,0-1 0,0 1 0,0-1 0,0 1 1,0-1-1,0 1 0,-1-1 0,1 0 0,-1 1 0,1-1 1,-1 0-1,1 1 0,-2 1 0,-1 2-931,0 0-1,-1-1 1,0 1 0,-5 5 0,8-9 970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54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297 731 2656,'0'0'837,"0"-7"625,0 6-1345,0 1 0,0 0 1,0 0-1,-1-1 1,1 1-1,0 0 1,0 0-1,0-1 1,0 1-1,0 0 1,0 0-1,0-1 1,0 1-1,0 0 1,0 0-1,0-1 1,0 1-1,1 0 1,-1 0-1,0 0 1,0-1-1,0 1 1,0 0-1,0 0 1,0 0-1,1-1 1,-1 1-1,0 0 1,0 0-1,0 0 1,0-1-1,1 1 0,-1 0 1,0 0-1,0 0 1,0 0-1,1 0 1,-1 0-1,0 0 1,0-1-1,1 1 1,-1 0-1,0 0 1,0 0-1,1 0 1,-1 0-1,0 0 1,0 0-1,1 0 1,-1 0-1,0 0 1,0 0-1,0 0 1,1 1-1,-1-1 1,0 0-1,0 0 1,1 0-1,-1 0 1,0 0-1,0 0 1,0 0-1,1 1 1,-1-1-1,0 0 0,0 0 1,0 0-1,1 1 1,-2-4 74,-1-1 0,1 1-1,0 0 1,-1 0 0,0 0 0,0 0 0,0 1-1,0-1 1,0 0 0,0 1 0,-1-1 0,1 1-1,-1 0 1,0 0 0,1 0 0,-1 0 0,0 0 0,0 1-1,0-1 1,-1 1 0,1 0 0,0 0 0,0 0-1,-1 0 1,1 1 0,0-1 0,-1 1 0,-5 0-1,1 1-146,0-1 1,1 1-1,-1 1 0,0-1 0,1 2 0,-1-1 0,1 1 0,-1 0 0,-9 6 0,-4 3 28,-36 30 1,49-36 19,1 0 0,-1 1 1,1 0-1,-8 12 0,13-16-71,0 0-1,0 0 0,0 0 0,0 0 0,1 0 0,0 0 1,-1 1-1,1-1 0,1 0 0,-1 1 0,0-1 1,1 1-1,0-1 0,-1 1 0,1-1 0,1 5 0,1 2 27,1-1-1,0 0 0,0 0 1,1-1-1,0 1 1,0-1-1,1 0 0,0 0 1,1 0-1,-1-1 0,1 1 1,1-2-1,0 1 0,0-1 1,0 0-1,0 0 1,1-1-1,11 6 0,-12-7 8,0 0 0,0-1 1,0 0-1,1 0 0,-1-1 0,1 0 0,0 0 0,-1-1 0,1 0 0,0-1 0,0 1 0,0-1 0,0-1 1,0 0-1,-1 0 0,1 0 0,0-1 0,0 0 0,-1 0 0,0-1 0,14-7 0,14-10 129,-4 2-3,0-1 0,-1-1-1,37-33 1,-63 48-168,0 1-1,0 0 1,0-1 0,-1 0-1,0 0 1,0 0 0,3-8-1,-6 12-13,1 1 0,-1 0 0,0-1 0,0 1 0,0-1 0,1 1 0,-1 0 0,0-1 1,0 1-1,0-1 0,0 1 0,0-1 0,0 1 0,0 0 0,0-1 0,0 1 0,0-1 0,0 1 0,0-1 0,0 1 0,0 0 0,0-1 0,0 1 0,-1-1 0,1 1 0,0 0 0,0-1 0,-1 1 0,1-1 0,0 1 0,0 0 0,-1-1 0,1 1 0,0 0 0,-1 0 0,1-1 0,0 1 0,-1 0 0,1 0 0,0-1 0,-1 1 0,1 0 0,-1 0 0,1 0 0,-1 0 0,1 0 0,0-1 1,-1 1-1,1 0 0,-1 0 0,1 0 0,-1 0 0,-2 1-26,1-1 1,0 0 0,-1 0-1,1 1 1,0-1 0,-1 1 0,1 0-1,0 0 1,-3 1 0,1 1 36,-1 0 1,1 0 0,0 1-1,0-1 1,1 1 0,-1 0-1,1 0 1,0 0 0,0 1-1,0-1 1,0 1 0,1-1 0,0 1-1,0 0 1,0 0 0,1 0-1,-1 0 1,1 0 0,0 0-1,1 1 1,-1-1 0,1 0-1,0 0 1,1 7 0,0-5 52,-1-1-1,1 1 1,1 0 0,-1-1 0,1 1 0,1-1 0,-1 1 0,1-1-1,0 0 1,0 0 0,1 0 0,0-1 0,0 1 0,0-1 0,1 0-1,-1 0 1,1 0 0,11 7 0,-13-10-41,0-1-1,0 1 1,0 0 0,0-1-1,0 0 1,1 0 0,-1 0-1,0 0 1,1-1 0,-1 1-1,1-1 1,-1 0 0,1 0-1,-1 0 1,6-1 0,-4 0 36,-1 0 0,1-1 0,0 0 1,0 0-1,-1 0 0,1 0 0,-1-1 1,0 1-1,8-7 0,-6 4 9,-1-1 0,0 1 0,0-1 0,0 1 1,-1-1-1,1-1 0,-1 1 0,-1-1 0,0 1 0,1-1 0,-2 0 0,1 0 1,-1-1-1,1-9 0,-2 14-66,-1 0 1,0-1-1,0 1 0,-1 0 1,1-1-1,-1 1 0,0 0 1,1-1-1,-1 1 0,-1 0 1,1 0-1,0 0 0,-1 0 1,0 0-1,0 0 0,0 1 1,0-1-1,0 0 0,0 1 1,-1-1-1,1 1 0,-1 0 1,1 0-1,-6-3 0,-7-3-109,0 0-1,0 1 1,-31-9 0,19 7-73,22 6 156,2 2-7,1 0-1,-1 0 0,0 0 1,1 1-1,-1-1 0,0 0 1,0 1-1,1 0 1,-1 0-1,0-1 0,-4 2 1,6-1 22,1 0 0,0 0 0,0 0 0,0 0 0,0 0 1,0 0-1,0 0 0,-1 0 0,1 0 0,0 0 1,0 0-1,0 0 0,0 0 0,0 0 0,0 0 1,-1 0-1,1 0 0,0 0 0,0 0 0,0 0 0,0 0 1,0 0-1,0 0 0,-1 0 0,1 0 0,0 1 1,0-1-1,0 0 0,0 0 0,0 0 0,0 0 0,0 0 1,0 0-1,0 0 0,0 1 0,0-1 0,-1 0 1,1 0-1,0 0 0,0 0 0,0 0 0,0 0 0,0 1 1,0-1-1,0 0 0,0 0 0,0 0 0,0 0 1,0 0-1,0 0 0,0 1 0,0-1 0,1 0 0,-1 0 1,0 0-1,0 0 0,10 6-126,18 1 165,135 3 387,-135-10-341,1-1-1,0-1 1,-1-2 0,0 0-1,0-3 1,0 0 0,37-15-1,-51 15 101,0-1-1,17-14 1,-22 16-53,-7 4-101,1 0 0,-1 0 0,0-1 0,0 1 0,0-1 0,0 0 0,0 0 0,0 1 0,-1-1 0,1 0 0,-1-1 0,0 1 0,0 0 0,0 0 0,0 0 0,-1-1 0,1 1 0,-1 0 0,0-1 0,0 1 0,0 0 0,0 0 0,-1-1 0,1 1 0,-1 0 0,0 0 0,0-1 0,0 1 0,0 0 0,-1 0 0,1 0 0,-3-3 0,3 5-22,0-1-1,0 0 1,-1 1 0,1-1 0,0 1-1,-1-1 1,1 1 0,-1 0 0,1 0-1,-1 0 1,0 0 0,1 0 0,-4-2-1,4 3-23,-1 0-1,1 0 1,0 0-1,-1 0 0,1 0 1,0 0-1,-1 0 1,1 0-1,0 0 1,0 0-1,-1 1 0,1-1 1,0 1-1,0-1 1,-1 1-1,1-1 1,0 1-1,0 0 0,0-1 1,-1 2-1,-4 3-36,0 0-1,1 0 0,0 0 1,0 0-1,0 1 1,1 0-1,-1 0 0,2 0 1,-1 1-1,-4 9 1,6-11 53,1 0 1,-1 0 0,1 0-1,0 0 1,0 0 0,0 0-1,1 0 1,0 1 0,0-1 0,0 0-1,1 0 1,0 0 0,0 0-1,0 0 1,3 9 0,1-3 74,0 1 1,0-1-1,1 0 1,1 0-1,0-1 1,0 0-1,1 0 1,0-1-1,1 0 0,0 0 1,0-1-1,15 10 1,-22-17-42,0 0-1,1 0 1,-1 0 0,0 0-1,0 0 1,1-1 0,-1 1 0,0-1-1,1 1 1,-1-1 0,0 0-1,1 0 1,-1 0 0,1 0-1,-1-1 1,0 1 0,1-1 0,3-1-1,-1 0 55,0 0-1,0 0 1,0-1-1,-1 1 1,1-1-1,6-5 1,-8 5-105,-3 3 28,1-1 1,0 1-1,-1-1 1,1 1-1,-1-1 0,1 0 1,-1 1-1,1-1 1,-1 1-1,1-1 1,-1 0-1,0 0 1,1 1-1,-1-1 0,0 0 1,0 0-1,1 1 1,-1-1-1,0 0 1,0 0-1,0 1 0,0-1 1,0 0-1,0 0 1,0 0-1,0 1 1,-1-3-1,1 0 201,0 1-78,0 4-95,0-2-121,0-1 43,0 0 43,0 0-1,1 0 1,-1 0 0,0 0-1,0 0 1,1 0 0,-1 0-1,1 0 1,-1 0 0,2-1 0,-2 2 4,4-6-8,0 1 0,1-1 0,0 1 0,0 0 0,1 1 0,7-6 0,4-3 19,13-13 37,0-2 0,36-43 1,40-75-20,-40 47 128,89-140-136,-153 236-50,2-2 6,0-1-1,-1 1 1,0-1 0,0 0 0,2-6-1,-13 18-188,-6 10-112,-17 27 0,-116 180 31,-27 25 470,137-193-98,3 1 1,3 2-1,2 1 0,2 1 0,-30 106 1,28-72-69,29-93 130,3-3-5,5-11 102,15-27 19,-7 8-263,1-1-1,2 2 1,1 1-1,24-29 1,69-56 68,-51 55 32,-26 23-66,-2-1 0,-2-1-1,-1-2 1,28-52 0,133-276 159,-161 296-254,-19 44 22,1 0-1,22-38 0,-28 58-34,-4 6-68,-3 6-154,-56 153-235,30-72 406,-30 79 114,5-54 144,-66 105-1,-85 140 24,-53 59-112,244-399 218,-1 0-1,-25 24 0,35-37-199,-11 8 205,13-9-255,0 1-1,-1-1 1,1 0 0,0 0-1,-1 0 1,1 0-1,0 0 1,-1 0 0,1 0-1,0 0 1,-1 0 0,1-1-1,0 1 1,-1 0 0,1 0-1,0 0 1,0 0 0,-1 0-1,1-1 1,0 1 0,-1 0-1,1 0 1,0 0 0,0-1-1,-1 1 1,1 0-1,0 0 1,0-1 0,0 1-1,-1 0 1,1-1 0,0 1-1,0 0 1,0 0 0,0-1-1,0 1 1,0 0 0,0-1-1,-1 1 1,1 0 0,0-1-1,0 1 1,0-1-1,0 1 1,0 0 0,1-1-1,-2-4 7,1-1 0,0 1-1,0 0 1,1 0-1,-1 0 1,1-1-1,3-7 1,15-38-139,-11 32 107,2-5 1,-1 1 3,18-32 1,-12 29-3,2 0 1,1 2-1,1-1 0,0 2 1,25-22-1,-6 15-234,0 2-1,1 2 1,2 1 0,1 2 0,79-31-1,-97 45-1599,0 0 0,1 2-1,33-6 1,-19 9-446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04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79 379 3808,'-3'27'8449,"-8"27"-5542,-4 15-2445,-14 219 1360,14-114-1244,14-150-329,1-20-99,0 0 1,0 1-1,0-1 0,-1 0 1,1 0-1,-3 7 0,3-45 1514,7-192-459,-2 174-985,2-1 1,19-69 0,22-33 558,-34 114-648,3 0 0,1 1 0,2 1 0,1 1 0,3 1 0,43-54 0,-59 82-87,1 0 0,-1 0-1,2 1 1,-1 0 0,1 1 0,18-10 0,-24 15-39,0-1 1,0 2-1,1-1 1,-1 0-1,1 1 1,-1 0-1,1 0 0,-1 0 1,1 1-1,0-1 1,-1 1-1,1 0 1,-1 1-1,1-1 1,0 1-1,-1 0 0,1 0 1,-1 0-1,1 1 1,5 2-1,-1 1 17,-1 1 0,0 0 0,0 0 0,0 0 0,-1 1 0,0 1 0,-1-1 0,12 16 0,-3 1 30,-1-1-1,12 29 0,-14-25-6,0 0-1,-2 1 1,-1 0-1,-1 1 0,7 57 1,-12-31 107,-2 0 0,-3 0 0,-17 102 0,15-137-40,0 0 1,-2 0-1,0 0 1,-13 26-1,15-38-45,0 0-1,0 0 1,-1-1 0,-1 1 0,1-1-1,-1 0 1,0-1 0,-1 0-1,0 0 1,0 0 0,0 0-1,-13 6 1,8-7-22,0 0-1,0 0 1,0-2 0,0 0-1,-1 0 1,1-1-1,-1 0 1,0-1 0,0-1-1,1 0 1,-1-1-1,0 0 1,1 0 0,-1-2-1,-23-7 1,20 5-359,1-1 0,0-1 1,0 0-1,-28-19 0,31 17-526,0 0 1,0-1-1,2 0 0,-1-1 1,-14-19-1,23 27 347,-1 0 1,1 0-1,0-1 1,0 1-1,1-1 1,-1 1-1,1-1 1,0 0-1,0 0 0,-1-7 1,1 10 233,2-1 1,-1 0-1,0 0 1,0 0-1,1 1 0,-1-1 1,1 0-1,-1 1 1,1-1-1,0 0 1,-1 1-1,1-1 0,0 0 1,0 1-1,0 0 1,1-1-1,-1 1 1,0 0-1,0-1 0,1 1 1,-1 0-1,1 0 1,-1 0-1,1 0 1,-1 0-1,3 0 0,27-11-3399,6 2 1242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09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798 2 4480,'3'-1'11720,"-3"13"-8088,-5 20-1966,2-25-1455,-1 0 1,0-1-1,0 1 0,0-1 1,-1 0-1,0 0 0,-12 10 1,5-4-4,-59 60 1140,-73 77-531,-104 153 346,8-21-396,228-264-983,10-13-317,-1-1-1,1 0 0,0 0 1,-1 0-1,0 0 0,-4 4 1,13-21-10096,3 2 7957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5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3392,'4'0'15797,"-4"15"-12400,0 1-2740,-1-5-373,1 1 0,1-1 0,0 0 0,0 0 0,1 1 0,5 14 0,-5-18-176,2 0-1,-1 0 1,8 13-1,-10-20-82,0 0-1,0 1 1,0-1-1,0 0 1,0 1-1,0-1 1,0 0-1,0 0 1,0 0-1,0 0 1,1 0 0,-1 0-1,1 0 1,-1 0-1,0-1 1,1 1-1,-1 0 1,1-1-1,-1 0 1,1 1-1,0-1 1,-1 0-1,1 1 1,-1-1-1,1 0 1,0 0-1,-1 0 1,4-1 0,-2-1 7,1 1 1,0-1 0,-1 0 0,1 0 0,-1 0 0,1 0-1,-1-1 1,0 1 0,5-6 0,23-32 56,-27 32-35,1 1-1,0 0 1,1 0 0,-1 1 0,1 0 0,1 0 0,8-7 0,-14 13-33,-1-1 0,1 1 0,0-1 0,-1 1 0,1-1 0,0 1 0,-1 0 0,1 0 0,0-1 0,0 1 0,-1 0 0,1 0 1,0 0-1,0 0 0,-1 0 0,1 0 0,0 0 0,0 0 0,0 0 0,1 0 0,1 8 378,1-2-286,-1 10-1,0-1 0,-1 1 0,-1 0 0,-1 0 0,-2 23 0,-1 1 117,-14 59 1,13-80-198,3-17-28,-2 16 119,-10 29 0,11-42-88,0 0-1,0-1 1,0 1 0,0-1-1,-1 0 1,0 0 0,0 0 0,0 0-1,0 0 1,-1-1 0,-5 6-1,8-9-39,0 1-1,1 0 1,-1-1 0,0 1-1,0-1 1,0 1-1,0-1 1,0 1-1,-1-1 1,1 0-1,0 0 1,0 1-1,0-1 1,0 0-1,0 0 1,0 0-1,0 0 1,0 0-1,0-1 1,-1 1 0,1 0-1,0 0 1,0-1-1,-1 0 1,0 0-15,0 0 1,0-1 0,0 1-1,1-1 1,-1 1 0,0-1-1,1 0 1,-1 1 0,1-1-1,0 0 1,-2-3 0,0 0 13,0-1 0,1 1 0,0-1 0,0 0 1,0 0-1,0 0 0,1 0 0,-1-10 0,3 10 58,0-1 0,0 1 0,0 0 0,1 0 0,0 0 0,0 0 0,1 1 0,-1-1 0,1 0 0,0 1 0,5-6 0,1-1 42,0 0-1,1 1 0,20-18 0,-25 25-32,1 0 0,0 0-1,0 1 1,1 0 0,-1 0-1,11-3 1,-9 3-1364,0 0 1,14-7 0,-17 3-2490,0 3 1157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2:0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1091 3232,'0'0'107,"-1"0"0,0 1 0,1-1 0,-1 0 0,0 0 0,0 0 0,1 0 0,-1 1 0,1-1 0,-1 0 0,0 1 0,1-1 0,-1 0 0,1 1 0,-1-1 0,1 1 0,-1-1 0,1 1 0,-1-1 0,1 1 0,-1 0 0,1-1 0,0 1 0,-1-1 0,1 1 0,0 0 0,-1-1 0,1 1 0,0 0 0,0-1 0,0 1 0,0 0 0,0 0 0,0-1 0,0 1 0,0 0 0,0-1 0,0 1 0,0 0 0,0-1 0,0 1 0,0 0 0,1-1 0,-1 1 0,0 0 0,1-1 0,0 2 0,6 9 771,-5-7-537,1 0 1,-1 0-1,1 0 0,1 0 1,3 3-1,-6-6-236,0 0 0,0 0 0,0-1 0,0 1-1,0 0 1,0-1 0,0 1 0,0-1 0,1 1 0,-1-1 0,0 0 0,0 1 0,0-1-1,1 0 1,-1 0 0,0 0 0,0 0 0,1 0 0,-1 0 0,0 0 0,0-1-1,1 1 1,-1 0 0,0-1 0,2 0 0,2-1 106,-1-1 0,1 0 0,-1 0-1,0 0 1,0-1 0,0 0 0,0 1 0,0-1 0,-1 0 0,0-1 0,3-4 0,5-10 117,12-27 0,-11 22-166,15-29 103,75-139 521,9-9 14,-75 112-142,-21 52-447,-12 29-166,3-6-59,-1 0 0,0 0 0,-1 0 0,0-1 0,-1 1 0,2-24 0,-6 32-427,-2 11 171,-5 19 29,4-13 153,-22 58-194,-11 31 158,-34 152 525,12-37 9,-33 121 417,72-245 106,-53 146 0,72-235-899,1-1 0,-1 0-1,1 1 1,-1-1 0,0 1-1,0-1 1,1 0 0,-1 0 0,0 0-1,0 1 1,0-1 0,-1 0-1,1 0 1,0 0 0,0-1-1,0 1 1,-1 0 0,1 0-1,-3 0 1,3-1-18,0 0 1,0 0-1,0 0 0,0 0 1,0 0-1,-1 0 0,1-1 1,0 1-1,0 0 0,0-1 0,0 1 1,0-1-1,0 1 0,0-1 1,0 0-1,1 1 0,-1-1 1,0 0-1,0 1 0,0-1 1,1 0-1,-1 0 0,0 0 0,1 0 1,-1 0-1,1 0 0,-1 0 1,0-2-1,-1-2-41,0 0-1,0 0 1,1-1-1,0 1 1,0 0 0,0-1-1,0 1 1,1-1 0,0 0-1,0 1 1,1-1-1,-1 1 1,1-1 0,0 1-1,1 0 1,2-7-1,0 1-6,0-1 0,1 1 0,1 1 0,0-1 0,0 1 0,14-16 0,-6 10 43,1 1 1,0 1-1,1 1 1,1 0-1,36-21 1,100-40-2,-111 57 13,-1-2 0,-2-1 0,44-31 0,-54 29 17,-1-1 1,36-39 0,-50 46-5,0-1-1,-1 0 1,-1-1-1,-1 0 1,12-26 0,-13 23-22,-3 6-34,0 0 1,-1 0-1,5-24 1,-7 24 170,2-12-308,-7 25-264,-2 5 10,-3 10-133,-3 30 144,-14 83 43,19-100 307,2 0 1,2 50-1,1-66 98,1 0 0,0 1 0,1-1 0,4 11 0,-2-8 154,-5-12-167,0 0-1,1 0 0,-1 0 1,0 0-1,1 0 0,-1 0 0,1 0 1,-1 0-1,1 0 0,-1-1 1,1 1-1,0 0 0,-1 0 1,1-1-1,0 1 0,0 0 1,0-1-1,-1 1 0,1-1 0,2 2 1,-2-2-5,0 0 1,0 0 0,0 0-1,0 0 1,0 0-1,-1 0 1,1-1 0,0 1-1,0 0 1,0 0-1,0-1 1,0 1 0,0 0-1,0-1 1,-1 1-1,1-1 1,1 0 0,4-4 68,-1 0 1,1-1-1,-2 1 0,8-10 1,-8 10-114,11-18 83,-1 0 0,0-1 0,-2 0 0,15-43 0,-3 8-57,-10 27-28,19-47-160,-32 77 130,-1-1-1,1 1 1,0-1-1,-1 1 1,0-1-1,1-4 1,-1 7 37,0 0 1,-1 1-1,1-1 0,0 0 0,0 0 1,0 0-1,0 0 0,0 0 0,0 0 1,0 0-1,0 1 0,0-1 0,0 0 1,-1 0-1,1 0 0,0 0 1,0 0-1,0 0 0,0 0 0,0 0 1,-1 0-1,1 0 0,0 0 0,0 0 1,0 0-1,0 0 0,0 0 0,0 0 1,-1 0-1,1 0 0,0 0 1,0 0-1,0 0 0,0 0 0,0 0 1,-1 0-1,1 0 0,0 0 0,0 0 1,0 0-1,0 0 0,0 0 0,0 0 1,-1 0-1,1-1 0,0 1 1,0 0-1,0 0 0,0 0 0,0 0 1,0 0-1,0 0 0,0 0 0,0-1 1,0 1-1,-1 0 0,1 0 1,0 0-1,0 0 0,0 0 0,0-1 1,0 1-1,0 0 0,0 0 0,0 0 1,0 0-1,0 0 0,0-1 0,0 1 1,-9 11-357,4-4 292,1 1 1,0 0-1,0 0 0,1 0 1,-4 14-1,-9 47-151,14-59 212,-2 11-45,1 0 1,-1 35-1,4-44 107,1 1 1,0-1 0,1 0-1,0 0 1,8 23-1,-10-32-3,1-1 0,0 0 0,0 0 0,1 0 0,-1 1 0,0-1 0,1 0 0,-1 0 0,1-1 0,-1 1 0,1 0-1,0 0 1,0-1 0,0 1 0,0-1 0,0 0 0,0 0 0,1 0 0,3 2 0,-2-2 0,-1 0 0,1-1 1,-1 1-1,1-1 0,-1 0 0,1 0 1,0-1-1,-1 1 0,1-1 0,-1 1 1,1-1-1,-1 0 0,5-2 0,13-7 47,0 0 0,-1-2 0,0 0 0,-1-1 0,-1-1 0,17-16 0,98-107-21,-100 100-100,-20 21 56,-11 13-43,1 0 0,0-1 0,-1 1 0,1 0 1,0 1-1,1-1 0,-1 0 0,6-3 0,-8 6 9,-1 0 0,1-1-1,-1 1 1,1 0 0,0-1 0,-1 1-1,1 0 1,0 0 0,-1 0 0,1 0-1,0 0 1,-1 0 0,1 0-1,0 0 1,-1 0 0,1 0 0,0 0-1,-1 0 1,1 0 0,0 0 0,-1 0-1,1 1 1,-1-1 0,2 1 0,-1-1 2,0 1 0,0 0 0,-1 0 0,1 0 0,0 0 0,0 0 0,-1 0 0,1 0 0,0 0 0,-1 1 0,1-1 0,0 2 0,1 4 28,-1 1 0,1 0 0,0 12 0,-2-18-13,2 60 194,-2 0 0,-11 77 0,10-124-110,1-15-87,0 0-1,0 0 0,1-1 0,-1 1 1,0 0-1,0 0 0,0 0 1,0 0-1,0 0 0,1 0 1,-1-1-1,0 1 0,0 0 0,0 0 1,1 0-1,-1 0 0,0 0 1,0 0-1,0 0 0,1 0 1,-1 0-1,0 0 0,0 0 0,0 0 1,1 0-1,-1 0 0,0 0 1,0 0-1,0 0 0,1 0 1,-1 0-1,0 0 0,0 1 0,0-1 1,1 0-1,-1 0 0,0 0 1,0 0-1,0 0 0,0 0 1,0 1-1,1-1 0,-1 0 0,0 0 1,0 0-1,0 0 0,0 1 1,0-1-1,0 0 0,0 0 1,0 0-1,0 1 0,1-1 0,-1 0 1,0 0-1,0 0 0,0 1 1,0-1-1,0 0 0,0 0 1,0 0-1,0 1 0,-1-1 1,1 0-1,0 0 0,0 0 0,0 1 1,10-12 141,4-11-111,-2 0-1,0 0 1,-2-1 0,0-1-1,6-24 1,-5 15-88,23-46-1,-31 72-16,2-6-36,-5 13 95,0-1 0,0 1 0,0 0 0,1 0-1,-1-1 1,0 1 0,0 0 0,0 0 0,0-1 0,1 1 0,-1 0-1,0 0 1,0 0 0,0-1 0,1 1 0,-1 0 0,0 0 0,0 0 0,1 0-1,-1 0 1,0 0 0,1-1 0,-1 1 0,0 0 0,0 0 0,1 0-1,-1 0 1,0 0 0,1 0 0,-1 0 0,1 1-4,0-1 0,-1 1 1,1-1-1,-1 1 0,1 0 1,-1-1-1,0 1 0,1 0 0,-1-1 1,1 1-1,-1 0 0,0 0 0,0-1 1,1 1-1,-1 0 0,0 0 1,0-1-1,0 1 0,0 0 0,0 0 1,0 0-1,0-1 0,0 1 0,-1 1 1,2 4-58,4 78-203,-3-49 262,9 58 1,-11-90 29,1 0 1,0-1-1,-1 1 0,1 0 1,0-1-1,0 1 1,1-1-1,-1 1 0,0-1 1,1 0-1,0 0 0,-1 1 1,1-1-1,0 0 0,0 0 1,0-1-1,0 1 1,4 2-1,-4-3 10,1 0 0,0 0 1,0 0-1,0 0 0,0 0 1,1-1-1,-1 1 0,0-1 1,0 0-1,0 0 0,0 0 0,0-1 1,0 1-1,1-1 0,3-1 1,11-4 39,0-1 0,-1-1 1,0 0-1,22-16 1,-15 10-35,106-76-97,-21 13-120,-93 65 127,-13 10 34,1-1 1,-1 1 0,1-1-1,0 1 1,0 0-1,0 0 1,0 1-1,0-1 1,0 1 0,5-1-1,6 1-59,-14 1 89,1 0 1,0 0-1,-1 0 0,1 0 0,0-1 0,-1 1 1,1 0-1,0-1 0,1 0 0,-2 0-5,-1 1 0,0 0-1,0 0 1,0 0 0,0 0-1,0-1 1,1 1-1,-1 0 1,0 0 0,0 0-1,0-1 1,0 1 0,0 0-1,0 0 1,0 0 0,0-1-1,0 1 1,0 0 0,0 0-1,0 0 1,0-1 0,0 1-1,0 0 1,0 0 0,0-1-1,0 1 1,0 0 0,-7-12 212,5 11-237,1 0 1,-1 0 0,1 0-1,-1 0 1,1 1-1,-1-1 1,0 0-1,1 0 1,-1 1-1,0 0 1,0-1-1,1 1 1,-1 0-1,0-1 1,0 1 0,0 0-1,-2 1 1,-2-1-74,0 1 0,0 0 1,-9 2-1,1 2 71,0 1 0,1 0-1,0 1 1,0 0 0,1 1-1,-23 18 1,10-3-24,-42 45-1,61-60 28,-1-1-1,1 1 0,1-1 1,-1 1-1,1 1 0,1-1 1,-1 1-1,2 0 0,-1 0 1,1 0-1,0 1 0,1-1 1,-1 13-1,2-19 28,1 1-1,0-1 1,1 0 0,-1 0-1,0 0 1,1 0 0,0 0 0,-1-1-1,1 1 1,0 0 0,1 0-1,-1 0 1,1-1 0,-1 1-1,1-1 1,0 1 0,-1-1-1,1 1 1,1-1 0,-1 0 0,0 0-1,0 0 1,1 0 0,-1-1-1,1 1 1,0-1 0,-1 1-1,5 0 1,4 2 62,1 0 0,-1-1 0,1 0 0,0-1-1,22 1 1,-24-2-32,-1-1 0,1 0 1,-1-1-1,1 0 0,-1 0 0,0-1 0,1 0 0,-1-1 0,0 0 0,0 0 0,13-7 1,-6-1-24,1 0 1,-1-1 0,-1 0 0,0-2-1,-1 0 1,0 0 0,16-24-1,72-122-42,-60 89 185,16-18-12,19-33 16,-46 68-142,-3 0 0,28-79 1,-40 86-50,-2-1 0,-2-1 1,-3 0-1,-1-1 1,1-77-1,-9 120-39,0 1-1,-1-1 1,1 0-1,-1 1 0,-3-9 1,4 14 51,0 1 1,0-1-1,0 0 1,-1 1-1,1-1 1,0 0-1,-1 1 1,1-1-1,0 0 1,-1 1-1,1-1 1,-1 1-1,1-1 0,-1 1 1,1-1-1,-1 1 1,1-1-1,-1 1 1,1-1-1,-1 1 1,0 0-1,1-1 1,-1 1-1,0 0 1,1 0-1,-1-1 1,-1 1-1,1 0-7,0 0-1,-1 1 1,1-1 0,-1 0 0,1 1 0,-1-1-1,1 0 1,0 1 0,-1 0 0,1-1-1,0 1 1,-2 1 0,-3 3-50,0-1 1,1 1 0,0 0 0,-6 8-1,-2 4 38,1 1 0,-10 21 0,11-20 66,-18 35-13,2 2 0,2 1 0,3 0 1,3 2-1,2 1 0,-13 81 1,4 89 285,23-175-224,3 0 0,8 70 0,-7-121-56,-1-1 1,1 1-1,0 0 1,0-1-1,0 1 1,1-1-1,-1 1 1,1-1-1,0 0 1,0 1-1,0-1 1,0 0-1,0 0 1,4 3-1,-4-5-4,0 1-1,0-1 1,0 0-1,0 0 0,0 0 1,0 0-1,0-1 1,0 1-1,0 0 1,0-1-1,0 1 0,0-1 1,1 0-1,-1 0 1,0 0-1,0 0 1,0 0-1,0 0 1,1-1-1,-1 1 0,0-1 1,0 1-1,0-1 1,0 0-1,0 0 1,0 0-1,3-2 1,9-6 18,1 0 1,-2-1 0,1-1-1,12-13 1,49-55-99,-58 59 55,46-54-3,-30 33-87,59-55 0,-88 92 66,0 0-1,1 1 0,-1 0 0,1 0 1,0 0-1,6-2 0,-11 4 28,0 1 0,1 0 0,-1 0 0,0 0-1,0 0 1,1 0 0,-1 0 0,0 1 0,1-1 0,-1 0 0,0 0-1,0 0 1,1 0 0,-1 0 0,0 0 0,0 0 0,1 1-1,-1-1 1,0 0 0,0 0 0,0 0 0,1 0 0,-1 1 0,0-1-1,0 0 1,0 0 0,0 1 0,1-1 0,-1 0 0,0 0 0,0 1-1,0-1 1,0 0 0,0 0 0,0 1 0,0-1 0,0 0-1,0 0 1,0 1 0,0-1 0,0 0 0,0 1 0,0-1 0,0 0-1,0 0 1,0 1 0,0-1 0,0 1 0,-3 22-11,2-15-7,-15 68-159,2-12 134,10-41 45,-1-3 9,2 0-1,1 0 1,0 0 0,1 0 0,3 28 0,-1-42-2,1 0-1,-1-1 1,1 1 0,0-1-1,0 1 1,1-1 0,0 0 0,3 6-1,-5-10 2,1 1 1,-1 0-1,0 0 0,1-1 0,0 1 0,-1 0 0,1-1 0,0 0 1,0 1-1,-1-1 0,1 0 0,0 0 0,0 0 0,0 0 1,1 0-1,-1-1 0,0 1 0,0-1 0,0 1 0,0-1 0,1 0 1,-1 0-1,4 0 0,-1-1 9,0 0 0,0-1 0,0 0 0,0 0 0,0 0 1,0 0-1,-1-1 0,1 0 0,-1 0 0,0 0 0,0 0 0,6-7 0,3-4 50,22-31 1,-34 43-73,19-29 71,-1 0-1,19-43 1,-38 73-73,18-42-8,-17 40-1,0 0-1,-1 0 1,1 0 0,0 1-1,-1-1 1,0 0 0,0 0-1,0 0 1,0 0 0,0 0-1,-1 0 1,0-4 0,0 7-1,1 0 1,-1 1 0,0-1-1,0 0 1,1 0 0,-1 1-1,1-1 1,-1 0 0,0 1 0,1-1-1,-1 1 1,1-1 0,-1 1-1,1-1 1,-1 1 0,1-1 0,-1 1-1,-3 4-16,0 0 0,1 0 1,-1 0-1,1 1 0,1-1 0,-4 8 0,-10 39 0,10-33 83,2-4-53,-5 13 0,-10 56-1,18-75 15,0-1 0,1 1 0,0 0 0,0-1 0,1 1 0,0-1 0,0 1 0,1-1 0,0 1 0,1-1 1,3 9-1,-5-16 2,0 0 0,-1 0 1,1 0-1,0 0 1,-1 0-1,1 0 0,0 0 1,0 0-1,0 0 1,0 0-1,0-1 0,0 1 1,0 0-1,0-1 1,0 1-1,0-1 0,0 1 1,0-1-1,1 0 1,-1 1-1,0-1 0,0 0 1,0 0-1,1 0 1,-1 0-1,0 0 0,0 0 1,0 0-1,1 0 1,-1 0-1,0-1 0,0 1 1,0 0-1,0-1 1,1 1-1,-1-1 0,1 0 1,3-2 36,1 0 1,-1 0 0,0 0 0,0 0-1,-1-1 1,6-5 0,-2-1-22,0 0 1,-1-1-1,0 0 1,-1 0 0,0 0-1,-1-1 1,0 0 0,6-22-1,-7 21-40,-1 1 0,0-1 0,-1 0 0,0 0 0,-1 0 0,0 0 0,-2 0 0,1 0 0,-1 0 0,-1 0 0,0 0 0,-1 1 0,-6-16 0,6 17-33,-2 0 1,1 0 0,-13-20-1,16 29 25,-1-1 0,0 0 0,0 1-1,0 0 1,0-1 0,0 1-1,0 0 1,-1 0 0,1 0 0,-1 1-1,1-1 1,-1 0 0,0 1-1,1 0 1,-1 0 0,0 0 0,0 0-1,0 0 1,0 0 0,0 1 0,-3-1-1,-24 4-110,29-3 127,-1 0 0,1 0 0,0 0 0,-1 0 0,1 1 0,0-1 0,-1 0 0,1 1 0,0-1 0,0 1 0,-1 0 0,1-1 0,0 1 0,0 0 0,0 0 0,-2 1 0,4-2 7,0 0-1,0 0 1,0 0 0,0-1 0,0 1-1,0 0 1,0 0 0,0 0 0,0-1-1,-1 1 1,1 0 0,0-1 0,1 0-1,-1 0-12,43-12 11,0 1 0,1 2 0,52-5 0,-58 10 102,-15 1-74,1 1 1,0 2-1,0 0 0,-1 2 1,1 1-1,28 5 1,-49-6-26,0 0 0,0-1 0,0 2 0,-1-1 0,1 0 0,-1 1 0,1 0 0,-1 0 0,1 0 0,-1 0 0,0 0 0,0 1 0,0-1 0,0 1 0,-1 0 0,1 0 0,-1 0 0,1 0 0,-1 0 0,0 1 0,-1-1 0,1 1 0,0-1 0,-1 1 0,0 0 0,0-1 0,0 1 0,0 0 0,-1 0 0,1 0 0,-1 7 0,0 57 224,10-93 219,-4 7-439,2 1-1,0 0 1,0 0-1,22-30 1,-30 47-15,1-1-1,-1 1 1,0 0 0,1-1-1,-1 1 1,0-1 0,1 1-1,-1 0 1,1-1 0,-1 1-1,1 0 1,-1-1 0,1 1-1,-1 0 1,1 0 0,-1-1 0,1 1-1,-1 0 1,1 0 0,-1 0-1,1 0 1,-1 0 0,1 0-1,-1 0 1,1 0 0,0 0-1,0 0 1,0 0 4,0 1 1,-1-1-1,1 1 1,0-1-1,0 1 1,0 0-1,-1 0 0,1-1 1,-1 1-1,1 0 1,0 0-1,-1-1 1,1 1-1,0 2 0,2 5 53,0 0-1,4 17 1,-6-19-23,12 65-85,-2-8 178,-6-43-224,-1 1 0,-1 0 1,1 28-1,-9-55-5136,5 5 4901,0 1 0,0-1 0,-1 0 0,1 0 0,0 0 0,0-1-1,-1-4-1516,-7-20-3537,-2 0 1739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4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1824,'7'-4'23398,"15"5"-24951,-12-2 1757,0 0 1,0-1 0,10-2 0,16-3-91,40-10 217,126-14-17,-182 24-267,-18 6-47,-1 1 0,1-1-1,-1 0 1,1 1 0,-1-1 0,1 1-1,-1 0 1,1-1 0,0 1 0,-1 0-1,1 0 1,-1 0 0,1 0 0,0 0-1,-1 0 1,4 1 0,-4 0 176,11-9 245,0-11-485,-8 17 18,0 0 0,0 1-1,0 0 1,0 0 0,1 0 0,-1 0 0,0 0-1,0 1 1,5 0 0,54 1 186,-27 0 86,-34-1-221,0 0 0,0 0 0,0 0 0,1 0 0,-1-1 0,0 1 0,0-1 0,0 1 0,0-1 0,0 0 0,0 0 0,0 1 0,3-3 0,-9 5-14,-1 1 1,0-1 0,0 0 0,0 0 0,0 0-1,-10 1 1,-52 12 10,53-13-58,-26 6 287,-152 28 82,179-34-209,-6 1 476,-33 1-1,80-3-240,0 1-1,0 1 0,0 2 0,30 9 0,-54-13-338,34 11 80,46 19 0,-73-26-57,1 1 0,-2 0 0,1 1 1,-1 0-1,0 0 0,0 1 0,-1 1 0,12 12 0,3 10 45,-10-12-411,18 19-1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4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74 1824,'5'-1'5749,"-5"0"-5570,1 0 0,-1 0 1,0 1-1,1-1 0,-1 0 0,1 0 0,-1 0 0,1 1 0,0-1 1,-1 0-1,1 1 0,0-1 0,-1 0 0,1 1 0,1-2 0,-1 2-85,0-1-1,1 0 0,-1 0 1,0 1-1,0-1 1,-1 0-1,1 0 0,0 0 1,0 0-1,0 0 0,-1-1 1,1 1-1,0 0 0,-1 0 1,1 0-1,-1-1 0,0 1 1,1-2-1,-1 3-59,0 0 0,0 0-1,0-1 1,0 1 0,0 0 0,0-1 0,0 1 0,0 0-1,0 0 1,1-1 0,-1 1 0,0 0 0,0 0 0,0-1-1,0 1 1,1 0 0,-1 0 0,0 0 0,0-1-1,0 1 1,1 0 0,-1 0 0,0 0 0,0 0 0,1-1-1,-1 1 25,1 0 1,-1 0-1,0 0 0,1-1 0,-1 1 0,0 0 0,0 0 0,1-1 0,-1 1 0,0 0 0,0 0 0,0-1 0,1 1 0,-1 0 0,0 0 1,0-1-1,0 1 0,0 0 0,0-1 0,1 1 0,-1 0 0,0-1 0,0 1 0,0 0 0,0-1 0,0 0 121,0 0 384,4-1-14,-3 1 647,1-3 1027,-5 5-1765,3-1-430,0 0 0,0 0 0,0 0 0,0 0-1,0 0 1,0 0 0,0 0 0,0 0 0,0 0 0,0 0 0,0 0 0,0-1-1,0 1 1,0 0 0,0 0 0,0 0 0,1-3 3013,-17 3-1623,9 2-1272,-5 1 492,7-3-547,1 1 0,0 0 1,-1 0-1,1 0 0,-6 2 0,-20 5 66,-46 6 126,41-7-32,-17 3-187,3-7 55,6 0-141,-77 15-1,100-16 517,16-3-15,16-2 313,366-69 120,-360 70-975,8-2 12,-25 3 64,1 1 0,-1 0-1,0 0 1,0-1 0,0 1 0,1-1-1,-1 1 1,0-1 0,0 1 0,0-1-1,0 0 1,0 0 0,1-1-1,-4 10 31,0 0-1,1 0 0,0 1 0,0-1 0,1 16 0,-2 15 148,-1-7-6,-3 18-217,3 1 0,5 96 0,-2-131-801,0-10-3067,0-1 1447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5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26 2400,'-11'-25'23317,"16"63"-22160,18 308-318,-21-327-788,5 77-45,8 63 143,-13-149-90,-2 0 0,1-1 0,-2 11 0,0 2-119,1-17 73,-1 1 0,0-1 0,0 0 0,-4 9 0,4-11-2,-1 1 0,1-1 1,0 1-1,0-1 0,1 1 0,-1-1 0,1 1 0,0 0 0,0-1 0,0 6 0,1 18-17,-9-24 246,8-7-230,-2 0-1,1 0 1,0-1-1,-1 1 1,0 0-1,0 0 0,0 1 1,-5-8-1,-3-5-35,1-1-51,0 0 1,-1 0-1,-1 1 0,-18-20 0,-36-43-14,65 79 90,-9-8-4,7 9 118,0 2-156,1-2 52,-1 1-1,1 0 1,0 0-1,0 0 1,0 0-1,0 0 1,0 0-1,0 0 1,1 0-1,-1 0 1,1 1-1,-1-1 1,1 0-1,0 0 1,0 1-1,0-1 0,0 0 1,0 0-1,1 0 1,-1 1-1,0-1 1,1 0-1,0 0 1,0 0-1,1 3 1,3 7 72,1 1 0,1-1 0,9 12 0,-5-7-44,-7-10 10,0 0 0,1 0 0,0 0 0,0-1 1,0 0-1,1 0 0,7 6 0,-11-10-31,0-1 0,1 0 0,-1 0 0,0 1 0,0-1 0,1-1 0,-1 1 0,1 0 1,-1-1-1,0 1 0,1-1 0,-1 0 0,1 0 0,-1 0 0,1 0 0,-1 0 0,1 0 0,-1-1 0,1 1 0,-1-1 0,1 0 0,-1 0 0,0 1 0,1-2 0,-1 1 0,0 0 0,3-2 0,34-25 345,-23 16-160,24-13 0,-8 8-192,-13 6-15,1 1-1,33-12 0,-39 17-194,-11 4-94,1-1 0,0 1-1,0 0 1,0 0 0,7-1-1,-9 3-509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2 230 5056,'-1'-1'250,"1"-1"1,0 0-1,0 0 0,0 0 1,0 0-1,0 0 0,0 0 1,0 1-1,0-1 1,1 0-1,-1 0 0,1 0 1,0 1-1,-1-1 0,2-2 1,-1 2 73,0 0 0,0 0 0,0 0 1,-1 0-1,1 0 0,-1 0 0,1 0 0,-1 0 1,0 0-1,0 0 0,0 0 0,0 0 0,0 0 1,-1-3-1,-2-5 979,2 7-1022,0 0 0,0 1 0,0-1-1,1 0 1,-1 0 0,1 0 0,-1 0 0,1 0 0,0 0 0,0 0 0,0 0 0,1-6-1,28-45 2126,-25 48-2195,1 0 0,-1 0 0,1 1 0,0 0 1,0 0-1,0 0 0,1 0 0,-1 1 0,11-6 1,-15 10-176,-1 0 1,1 0 0,-1 0 0,1 0 0,0 0-1,-1 0 1,1 0 0,-1 0 0,1 0-1,-1 1 1,1-1 0,0 0 0,-1 0 0,1 0-1,-1 1 1,1-1 0,-1 0 0,1 1 0,-1-1-1,0 1 1,1-1 0,-1 0 0,1 1-1,-1-1 1,0 1 0,1-1 0,-1 1 0,0-1-1,0 1 1,1-1 0,-1 1 0,0 0 0,11 24 519,0 9 134,8 49 1,3 11-77,-16-77-453,0-1 1,1 0-1,17 29 0,-21-40-370,1-1-1,-1 1 1,1-1-1,0 0 0,1 0 1,-1 0-1,1 0 1,0-1-1,0 0 1,0 0-1,0 0 1,7 2-1,1 0-643,0-2-1,0 1 1,0-2-1,15 2 0,-18-3-1074,0 0-1,0-1 1,0 0-1,0-1 0,0 0 1,0-1-1,16-4 1,-3-3-1155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5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4992,'-18'0'4437,"18"2"-3753,0 1 0,0 0 1,-1 0-1,1-1 0,-1 1 0,-1 4 0,-11 23 923,-2 0-1,-1-1 1,-31 43 0,2-11-916,-3-1 1,-70 67-1,34-46-4120,63-64-363,4-4 1158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5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3328,'-2'1'16258,"-4"7"-10229,27 1-4898,-12-7-953,1-1 1,0 1-1,0-2 1,20 0-1,-18 0-207,1 0 0,20 3 0,-26-2 25,-4-1-8,0 1 0,0-1-1,0 0 1,0 1 0,-1 0 0,1 0-1,0 0 1,0 0 0,-1 0 0,5 3 0,-6-3 86,-2 9-63,1 0 1,-2 0-1,0 0 0,0 0 0,0 0 0,-6 10 0,-27 58 34,18-44-109,-3 5 174,-2 0 0,-38 49 0,53-79-26,-1 0 0,-15 15-1,27-24 1085,13-4-572,22-11-323,-25 9-276,0 0-1,1 1 0,0 0 0,20-3 0,30-3-3513,-60 11 3022,44-3-18502,-31 3 15253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5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7648,'-11'-4'8831,"16"4"-6047,9 7-1632,6 2 1280,8 4-1408,6-4 256,5-1-736,3-2-352,-3-3-96,9-6-800,5 3 384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06.590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34 1472,'23'-13'2252,"-22"11"-2157,10-3-15,-8 4-29,0 0 1,0 0 0,0 0 0,0-1 0,-1 1-1,4-2 1,9 0-532,-6 3 283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12.89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109 3113 1248,'-2'0'125,"0"1"0,0-1 0,0 0 0,0 1 0,0-1 0,0 1-1,0 0 1,0-1 0,0 1 0,0 0 0,1 0 0,-1 0 0,-2 2 0,2-1 245,0-1 1,0 0-1,-1 1 0,1-1 1,-1 0-1,-3 1 0,0 1 342,5-3-616,0 1 0,1-1 0,-1 0 0,0 1 1,0-1-1,0 0 0,1 1 0,-1-1 1,0 0-1,0 0 0,0 0 0,0 0 1,-1 0-1,0 1 61,-1 0 1,0 1-1,1-1 1,-1 0-1,1 1 1,0 0-1,-1 0 1,1 0-1,0 0 0,0 0 1,0 0-1,0 0 1,0 1-1,1-1 1,-1 1-1,1-1 1,0 1-1,-2 4 1,4-6 57,0-1 1,0-1 0,1 1-1,-1 0 1,0 0-1,0 0 1,0-1 0,1 1-1,-1 0 1,0-1-1,0 1 1,0-1 0,2-1-1,89-44 1690,-74 39-1783,21-11 85,57-27 150,-77 35-290,-2-1 0,1 0 0,17-17 0,-16 12 67,-2 0 0,-1-1 0,0-1 1,-1-1-1,18-27 0,9-31 143,31-47 454,-49 91-288,46-48-1,-53 64-279,0 1 1,2 1-1,0 0 0,25-14 0,177-98 952,-185 106-1052,-2-2-1,41-34 1,-59 43-12,0-1 0,-1-1 0,-1 0-1,-1-1 1,0 0 0,10-21 0,-3 3 116,1 1 1,3 1-1,0 1 1,51-51-1,-55 65-112,2 0 0,38-23 0,55-23 152,2-3-179,-90 51-11,47-33 117,-64 42-134,0-2 0,0 1-1,-1-1 1,14-19 0,48-75 232,56-72-112,-102 147-104,2 0 0,1 1 0,1 2 0,1 1 0,1 2 0,1 0 0,67-31 0,38-20 320,-122 64-439,20-18 0,7-5-59,-34 27 244,-1-1 1,1-1-1,11-13 1,7-5-184,70-66 202,-66 61 23,-4 4-90,58-45 0,117-55-217,-169 107 148,-29 17 41,124-77 110,-17 7-4,-5-9-96,-77 58 39,21-14-120,56-39 225,-95 68-147,14-17 1,-10 10-84,6-10 134,-17 23-76,-1 0 1,0 0-1,0 0 1,0-1-1,0 1 1,0-1-1,0 1 0,-1-1 1,1 0-1,-1 1 1,2-4-1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15.22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3264 146 1984,'0'0'2091,"5"11"-54,-1 30 885,-4-41-2866,0 1 0,0-1 0,-1 1-1,1-1 1,0 0 0,0 1 0,-1-1-1,1 1 1,0-1 0,-1 0 0,1 1-1,0-1 1,-1 0 0,1 1 0,-1-1-1,1 0 1,0 0 0,-1 1 0,1-1-1,-1 0 1,1 0 0,-1 0 0,1 1-1,-1-1 1,1 0 0,-1 0 0,1 0-1,-1 0 1,1 0 0,-1 0 0,1 0-1,-1 0 1,1 0 0,-1-1 0,-19-5 2084,17 6-1938,1-1-66,-1 0 1,0 0-1,0 1 0,0 0 1,0-1-1,0 1 1,-5 1-1,6-1-19,0 0 0,-1 0 0,1 0 0,-1 0 0,1 0 1,0-1-1,-1 1 0,1-1 0,0 1 0,-1-1 0,1 0 0,-4-2 0,4 2-15,0 0 0,-1-1 0,1 1 0,-1 0 1,0 0-1,1 1 0,-1-1 0,-5 0 0,-10-3 157,8 4-2,9 0-230,0 0-1,0 1 0,-1-1 1,1 0-1,0 0 0,0 0 1,-1 0-1,1 0 0,0-1 1,0 1-1,0 0 0,-1-1 1,1 1-1,0 0 0,0-1 1,0 1-1,0-1 0,-2-1 1,-1 0 69,0-1 0,-1 1 0,1 0 0,-1 1 0,1-1 0,-1 1 0,0-1 0,0 1 0,-5 0 0,-58-7 304,-12-4-49,-14 0-9,46 8-143,1-2 0,-51-14 0,68 12 76,-32-14-1,16 6-172,11 4-4,-1 3 1,-1 0-1,0 3 0,0 1 0,0 1 1,-63 4-1,-45 5-125,39 4 6,23-5 201,7 0 344,37 1-644,-45-2 0,-40 7 363,39-2-267,-185 15 179,60-4 340,-82-14-195,179-6-146,85 1-144,0-1 1,1-1 0,-1-2-1,1 0 1,0-2 0,-30-11-1,48 14 88,-29-11 231,-59-14-1,86 25-481,0 1 0,0 1 0,0 0 0,0 0 0,0 1 0,0 0 0,0 1 0,0 1 0,0 0 0,-17 5 0,27-7-29,0 0 0,0 1 0,0-1 0,0 1 0,0 0 0,0-1 0,0 1 0,0 0 0,0-1 0,-2 4-546,2-3 546,1 0 0,-1 0 0,0 0-1,1 0 1,-1 0 0,1 0 0,0 0 0,-1 0 0,1 2 0,-1 1-743,1 0-1,0 1 1,0-1-1,0 0 1,2 5-1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2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 8128,'-53'-4'3680,"28"4"-3168,16 0 1856,4 0-2464,10 4 0,-1 1-32,6-1 96,-1-1-2720,5 3 1504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17.27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4065 4 3072,'-7'-4'11216,"5"5"-11064,0 1 1,0-1 0,0 0-1,0 0 1,0 0 0,-1 0-1,1 0 1,-4 0 0,-6 3 222,-44 20 1254,-98 28 0,133-46-1356,-23 11-1,-4 1-22,21-8-34,0 0-1,1 2 0,1 1 1,-43 29-1,-22 30 159,80-63-189,-1 0 1,-13 17 0,-12 11-39,-12 1 80,-104 63 1,48-35-353,16-8 223,-120 85-244,173-119 152,-2-1-1,0-2 0,-61 25 1,-69 22 218,135-54-263,0 1 1,1 1-1,1 2 1,-46 37 0,44-25 31,2 2 0,-52 72 0,7-8-26,58-77 5,0-1-1,-37 29 1,33-32 75,0-1 0,-1-1 0,-29 12 0,-72 23-9,73-30-26,-70 36 1,28 2-189,77-45 182,1 0-1,0 1 0,-23 26 0,-50 74 91,44-58-138,20-24 90,-1-2 0,-36 34-1,29-34-95,12-10 61,0-1-1,-27 18 1,-225 148-77,248-165 72,1 1 0,1 1-1,-24 30 1,19-21-29,19-20 30,0-1-1,-8 16 1,-7 8 109,-35 44-16,27-34-22,-2 0 0,-40 37 0,57-64-26,1-1 79,1-2 0,-31 23 0,9-14 147,-43 18 0,68-35-238,0-1-1,0 0 1,0-1-1,-14 2 1,10-4-410,12 5 133,1-5 176,1 0 0,0 0 0,-1 0-1,1 1 1,0-1 0,-1 0-1,1 0 1,0 0 0,-1 0 0,1 0-1,0 0 1,-1 0 0,1 0 0,-1 0-1,1 0 1,0 0 0,-1 0 0,1 0-1,0-1 1,-1 1 0,1 0 0,0 0-1,-1 0 1,1 0 0,0-1 0,-1 1-1,1 0 1,0 0 0,-1-2-237,0 2 236,1-1 1,12-51-10159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18.62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1 136 4224,'-1'-1'6816,"5"-1"-6058,1 0 1,-1 1-1,0-1 0,1 1 1,4-1-1,17-6 1230,16-7-8,-25 9-1146,24-12 0,-26 11-563,0 0-1,0 1 1,0 1 0,1 1-1,0 0 1,0 0 0,27-1-1,233-3 162,-21 8-26,-222 2-466,62 11 1,18 2 220,-67-13-205,185 1-2,-143-10 253,72-2-281,373 11 10,-370 4 261,-110-6-192,158-5 54,-174 3-17,-13 1 9,30-5 0,26-6-70,46-9 214,-103 18-169,-19 3-23,1 0-1,0-1 0,-1 0 0,8-2 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21.67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1398 2652 3904,'-9'-7'6842,"13"5"-6390,-1 0-1,1-1 0,-1 0 1,1 0-1,-1 0 1,0 0-1,0 0 0,4-6 1,18-32 1035,-22 34-1181,11-15 205,0-1-1,2 2 1,0 0 0,1 1-1,2 0 1,0 2 0,34-27-1,-1 9 113,59-30-1,-14 10-160,192-154 970,-282 204-1392,347-248 531,-304 221-575,301-196 216,-349 228-211,288-190 355,-211 124-109,124-139 1,-70 66-156,-58 72 275,130-92 1,-118 97-304,87-83 1,-61 25-282,-67 69 283,69-60-1,-89 92-20,2 1 0,-1 1 0,2 2 0,0 0 0,1 3 0,36-12 0,-59 22-36,3 0 6,1-1 0,-1-1 0,14-7 0,-18 7-94,-10 5-81,-12 2 26,-11 0 94,-33 6 1,9-1 17,-2-1-18,-28 2 101,-407 11-237,234-14 283,97-11-194,-7-1 88,0 10 206,-129-3-142,248-4 16,-16 0-162,-125 0-420,186 4 384,-29 52-191,-59 76 213,55-82 114,-23 34-139,-44 63 41,71-107 90,-59 59 1,31-47 89,-88 58 0,-40 34-69,-45 73-154,172-164 139,-2-3 1,-70 42 0,-10-11 21,-64 42 50,178-100-42,0 1 0,1 1 0,-30 34 0,-57 80-108,72-83 68,-2-2 1,-50 45-1,55-65-32,-55 37-1,-47 17-47,119-72 53,-23 16 51,2 3 0,0 1-1,-47 50 1,27-16 474,46-50-381,15-15-121,-1 0-1,0 0 0,1-1 1,-1 1-1,0 0 0,0-1 1,1 1-1,-1-1 0,0 1 1,0-1-1,0 1 0,0-1 1,0 0-1,0 1 0,0-1 1,0 0-1,0 0 0,-1 0 1,2 0-4,-1 0 0,1 0 1,-1 0-1,1 0 0,0-1 1,-1 1-1,1 0 1,0 0-1,0-1 0,-1 1 1,1 0-1,0 0 0,0-1 1,-1 1-1,1 0 0,0-1 1,0 1-1,0 0 0,-1-1 1,1 1-1,0-1 0,0 1 1,0 0-1,0-1 1,0 1-1,0 0 0,0-1 1,0 1-1,0-1 0,0 1 1,0 0-1,0-1 0,0 1 1,0-1-1,0 1 0,0 0 1,1-1-1,-1 1 0,0 0 1,0-1-1,0 1 0,1 0 1,-1-1-1,1-1-43,0 0-1,1 0 1,-1 1 0,0-1-1,1 0 1,-1 1 0,1-1-1,0 1 1,-1-1 0,4-1-1,22-13 137,-24 15-90,9-5 7,0 0 0,1 2 0,-1-1 0,22-3 0,53-5-172,-84 13 153,296-40-150,223-22 197,45 46-197,-455 17 531,-65-1 101,-44-5-169,-3 5-297,0-1 0,1 1 1,-1 0-1,0 0 0,0-1 1,1 1-1,-1-1 0,0 1 1,0 0-1,0-1 1,0 1-1,1 0 0,-1-1 1,0 1-1,0-1 0,0 1 1,0 0-1,0-1 0,0 1 1,0-1-1,0 1 1,0-1-1,0 1 0,0 0 1,0-1-1,0 1 0,-1-1 1,1 1-1,0 0 0,0-1 1,-1 0-1,-5-13 290,5 11-303,0 0 1,-1 1 0,1-1-1,0 0 1,1 1-1,-1-1 1,0 0 0,1 0-1,-1 0 1,1 0-1,0 1 1,0-1-1,0 0 1,1 0 0,-1 0-1,1-3 1,10-23 4,1 0 0,30-52 1,-24 49-106,33-57 71,4 2 1,96-114-1,-110 155 57,48-42-1,-53 54-18,82-81-103,269-245 133,-351 330-48,13-14 125,75-48 0,13 8-120,101-69-159,-176 103 116,84-89 0,-113 106 39,-22 21 33,-6 7-30,-1 0 0,1 1 0,-1 0 0,1-1 1,8-4-1,-7 3 44,-7 5-78,-4 4 33,1 0 12,0 0 0,-1 0 0,0-1-1,1 1 1,-1-1 0,0 0 0,-6 1-1,-38 7 138,34-7-150,-240 24 63,149-19 4,73-6-139,0 2 1,1 1 0,0 2-1,0 1 1,-46 18 0,69-22 37,1 1 0,0-1 0,0 1 0,0 1 0,-13 12 0,-31 38-25,10-10 162,-101 78-137,33-31-57,84-69 74,1 1 0,-24 32 0,-9 22-24,-86 103-71,81-121 161,-2-3 1,-85 60 0,127-102-13,-214 165-20,198-144 9,1 3 1,-39 53-1,47-56-27,-56 75 543,80-106-487,7-9-16,9-12-17,33-35-1229,-5 14 490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23.27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24 2524 2144,'-24'16'4829,"45"-19"-2736,-17 1-1861,0 1-1,0-1 0,0 0 0,0-1 1,-1 1-1,1 0 0,0-1 0,-1 0 1,4-3-1,23-32 964,-19 24-969,75-111 1443,-75 108-1421,1 0 0,1 1 0,1 0 0,0 1 0,1 1 0,1 0 0,27-19 0,9 1 34,69-33-1,-71 41-146,91-62-1,-100 53 226,66-70 0,26-49 434,-102 119-707,2 2 0,1 1 0,2 2 0,0 1 0,2 2 0,58-29-1,137-69 428,-184 93-362,-1-3 1,67-59-1,87-72 166,-115 98-65,224-151 1027,-215 149-791,-63 43-69,69-41-1,-65 47-386,185-90 62,-185 90-122,0-1 0,60-45 1,28-44-41,0 2 80,-93 80 16,-22 18-9,1 0 1,17-10 0,-12 0 16,-14 18-124,0 0 0,0-1-1,0 1 1,-1-1-1,1 1 1,0-1 0,-1 0-1,1 0 1,-1 0-1,1 1 1,-1-2 0,1-2-1,0 3-174,-1 0-1,0-1 1,1 1-1,0 0 1,-1 0 0,1 0-1,0 0 1,0 0-1,0 0 1,0 1-1,0-1 1,1 1-1,1-2 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24.20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1343 94 4992,'-99'16'5276,"-79"16"-1779,145-25-2966,0 1-1,0 1 1,-49 23 0,22 2 147,-76 57 1,33-20-405,-134 68 340,-4-3-12,203-113-185,24-14 13,-1-1 0,-18 8 0,26-15-100,6-4 157,2 2-403,1-1 0,-1 0 0,0 1 0,1-1 0,-1 1 0,1 0 0,-1-1 0,3 0 0,44-27 651,0 0-382,248-172 175,-221 148-1024,3 4 0,136-63 0,-8 26-5097,-67 34-961,-111 42 4584,76-29-2435,-3-10 1872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27.12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20 1293 1248,'-19'20'4958,"19"-19"-4759,1 0-90,0-1 1,-1 1-1,1-1 0,-1 1 0,1-1 0,0 0 1,-1 1-1,1-1 0,0 0 0,0 0 1,-1 1-1,1-1 0,0 0 0,-1 0 0,1 0 1,0 0-1,0 0 0,1 0 0,17-3 1908,-10 2-1725,9-2 223,0-1 0,0-1 0,21-8 0,12-4 193,-29 11-384,-1-1 0,0-1 0,0-2 1,-1 1-1,26-19 0,-32 19-117,-1-1 1,0-1 0,-1 0-1,0 0 1,-1-1-1,0-1 1,-1 0 0,10-16-1,-20 29-204,69-107 1093,-57 91-942,1 1 1,0 1 0,1 0-1,26-20 1,6 4 162,2 1-1,66-29 1,19-11-70,-107 54-73,0-2-1,43-37 0,-25 11-33,73-96-1,-76 86-76,59-58 1,6 20-193,-57 51 82,3 2 18,1 0 79,-18 12-82,-25 20-30,-1 0 0,9-9-1,-10 8 281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4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32 896,'-18'17'25066,"45"-16"-24050,-16 0-615,1-1 0,19-2-1,251-26 391,-167 19-659,3 6 442,-79 4-373,72-9 0,-102 7-133,0 1 1,1 0-1,12 1 1,-10 0-5269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1:02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79 264 3808,'-2'9'4527,"-2"25"-3203,2-19-573,-11 65 1229,-2 21-749,-17 105 337,29-195-1482,1-5 50,1 0 1,0 0 0,-1-1 0,2 1 0,-1 0 0,1 0-1,0 0 1,1 12 0,1-11 962,-3-19-518,2-33-320,1 0 1,3 1-1,1-1 0,19-65 1,28-51 407,-38 122-534,2 0-1,22-36 0,-28 56-94,0 0 1,2 1 0,0 1-1,1 0 1,0 0 0,1 2-1,28-23 1,-40 36-52,0 0 1,0 0-1,0 1 1,0-1-1,0 1 0,0-1 1,0 1-1,1 0 0,-1 0 1,5 0-1,-6 1-7,0 0 0,0 0 0,1 0 0,-1 0 0,0 1 0,0-1 0,0 1 0,0 0 0,0-1 0,0 1 0,0 0 0,-1 0 0,1 0 0,0 0 0,0 1 0,-1-1 0,1 0 0,2 3 0,0 1 27,0 0-1,0 0 0,0 1 0,-1-1 0,0 1 1,0 0-1,0 0 0,-1 0 0,0 0 0,0 0 0,0 1 1,-1-1-1,1 12 0,-1-1 76,-1 0-1,0 0 1,-1-1 0,-5 23 0,4-30-11,1-1 1,-1 1 0,-1-1-1,0 0 1,0 1 0,-1-1 0,0 0-1,0-1 1,-1 1 0,-9 12-1,3-7 100,-1-1-1,0 0 0,-1 0 0,0-1 0,-18 10 1,25-17-108,-1 0 1,0-1-1,0 0 1,0 0-1,-1-1 1,1 0-1,0 0 1,-1 0-1,0-1 1,1 0-1,-1-1 1,0 0-1,1 0 1,-9-2-1,10 2-9,4 0-47,0 0 0,1-1 1,-1 1-1,0 0 0,1-1 0,-1 1 0,1-1 0,-1 0 0,1 1 0,-1-1 0,1 0 0,-1 0 0,1 0 1,0 0-1,-1 0 0,1 0 0,0 0 0,0-1 0,0 1 0,0 0 0,-1-2 0,0 0-39,2 3 11,-1 0 1,1 0-1,0-1 0,0 1 1,-1 0-1,1 0 0,0 0 0,0-1 1,0 1-1,-1 0 0,1 0 1,0-1-1,0 1 0,0 0 1,0-1-1,0 1 0,0 0 0,0 0 1,-1-1-1,1 1 0,0 0 1,0-1-1,0 1 0,0 0 1,0-1-1,1-4-478,1 4 408,4 5-154,6 2 79,-4-3 149,0-1 1,0 0-1,1-1 0,-1 0 0,1 0 1,-1-1-1,11 0 0,61-10 271,-60 7-170,19-3-37,13-1 110,58-17 1,-95 20-117,0-1 0,-1 0 1,1-1-1,-1-1 0,0-1 0,-1 0 1,0 0-1,17-15 0,-24 18 20,-1 0-1,1 0 1,-1-1-1,0 0 1,0 0-1,7-12 1,-11 15-53,0-1 1,0 0 0,0 0 0,0 1-1,-1-1 1,1 0 0,-1 0-1,0 0 1,0-4 0,-1 6-40,1 1-1,0 0 1,0 0-1,0 0 1,-1-1-1,1 1 1,-1 0 0,1 0-1,-1 0 1,1 0-1,-1 0 1,0 0-1,1 0 1,-1 0 0,0 0-1,0 0 1,0 0-1,0 0 1,0 0-1,0 1 1,0-1 0,0 0-1,0 1 1,0-1-1,0 1 1,0-1-1,-1 1 1,1-1 0,0 1-1,0 0 1,0 0-1,-1 0 1,1-1-1,-2 2 1,0-1-4,1 1 0,0-1 0,0 1 0,0 0 0,-1 0 0,1 0 0,0 1 0,0-1 0,0 0 0,1 1 0,-1-1 0,0 1 0,0 0 0,1 0 1,-1-1-1,1 1 0,-2 2 0,0 0-52,1 0 1,-1 1-1,1-1 1,-1 0-1,1 1 1,1-1-1,-3 9 1,3-8 100,0-1 0,1 1 0,-1 0 0,1-1 1,0 1-1,1-1 0,-1 1 0,1 0 0,0-1 1,0 1-1,0-1 0,1 1 0,-1-1 0,1 0 1,0 0-1,1 0 0,-1 0 0,1 0 0,-1 0 0,1-1 1,0 1-1,0-1 0,1 0 0,-1 0 0,1 0 1,0 0-1,5 3 0,-6-4 33,0-1 1,1 1-1,-1 0 1,1-1-1,-1 0 1,1 0-1,0 0 1,-1 0-1,1-1 1,0 1-1,0-1 1,-1 0-1,1 0 1,0 0-1,0-1 1,6-1-1,1-1 111,1-1-1,-1-1 0,20-10 1,-10 5-98,113-63 144,-121 66-177,-9 5-40,15-7-367,-19 9 353,0 0 0,1 0 1,-1 0-1,1 0 1,-1-1-1,1 1 0,-1 0 1,0 0-1,1 0 1,-1 0-1,1 0 0,-1 0 1,0 1-1,1-1 0,-1 0 1,1 0-1,-1 0 1,0 0-1,1 0 0,-1 1 1,1-1-1,-1 0 1,0 0-1,1 0 0,-1 1 1,0-1-1,1 0 0,-1 1 1,0-1-1,0 0 1,1 1-1,-1-1 0,0 0 1,0 1-1,0-1 0,1 0 1,-1 1-1,0 0 1,2 6 78,0-1 0,0 0 1,1 0-1,-1 1 0,1-1 0,1-1 1,-1 1-1,1 0 0,0-1 1,1 0-1,-1 0 0,1 0 1,0-1-1,0 1 0,0-1 0,1 0 1,-1-1-1,1 1 0,0-1 1,0 0-1,7 2 0,-3-2-48,1-1-1,0 0 0,-1-1 1,1 0-1,0 0 0,0-1 1,0-1-1,0 1 0,-1-2 1,1 0-1,0 0 0,-1-1 1,0 0-1,1-1 0,-1 0 1,0 0-1,-1-1 0,1-1 1,15-12-1,-12 8-2728,-1-1 1,0-1-1,18-24 1,-11 13-702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1:05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77 436 4480,'-2'14'8540,"-11"33"-7432,10-34-949,-16 45 1132,-19 113 0,37-159-1138,1 0 0,0 0-1,0-1 1,1 1 0,0 0 0,1 0 0,1-1 0,4 13 0,-7-23-108,0 0 0,1 0 0,-1 1 0,1-1 1,-1 0-1,1 0 0,0 1 0,0-1 0,-1 0 0,1 0 0,0 0 1,0 0-1,0 0 0,0 0 0,0 0 0,0-1 0,0 1 1,1 0-1,-1-1 0,0 1 0,2 0 0,-2-1 1,1 1 1,0-1-1,0 0 0,0 0 0,0 0 0,-1 0 1,1 0-1,0-1 0,0 1 0,0 0 0,-1-1 1,1 0-1,3-1 0,0-1 15,1 0 0,-1 0 0,0-1 0,1 0 0,-2 0 0,1 0 0,7-9 0,4-10-16,-2 0 0,0 0 1,-2-1-1,0-1 0,-2 0 1,-1-1-1,8-37 0,-15 56-63,-1 5-59,0-1 0,0 0 0,-1 1 0,1-1 0,-1 0 0,0 0 0,0-3 0,-1 12-94,-4 14 255,1 0-1,1 0 1,1 0-1,1 0 1,1 31-1,2-17 101,-2-24-48,0 1 1,1-1 0,3 12 0,-3-18-54,0-1 0,0 0 0,0 0 0,0 1 0,1-1 0,0 0 0,0 0 0,0 0 0,0 0 0,0-1 0,0 1 1,1 0-1,3 2 0,-5-4-43,0-1 1,1 1 0,-1 0 0,1-1 0,-1 1 0,1-1-1,-1 0 1,1 1 0,0-1 0,-1 0 0,1 0 0,-1 0-1,1 0 1,0 0 0,-1 0 0,1-1 0,-1 1-1,1-1 1,-1 1 0,1-1 0,-1 1 0,1-1 0,-1 0-1,3-1 1,5-4 144,0 1 1,13-12-1,-21 16-172,131-121 306,-81 73-622,-51 49 301,27-23-301,-26 21 270,1 1 0,-1 0-1,1 0 1,0 0 0,0 0-1,-1 0 1,1 0-1,0 0 1,0 1 0,0-1-1,0 1 1,0-1-1,0 1 1,3 0 0,-4 0 27,-1 1 1,1-1 0,0 0-1,0 1 1,-1-1 0,1 1 0,0 0-1,-1-1 1,1 1 0,0 0-1,-1-1 1,1 1 0,-1 0 0,1-1-1,-1 1 1,1 0 0,-1 0-1,0 0 1,1-1 0,-1 1-1,0 0 1,0 0 0,0 0 0,0 0-1,1 0 1,-1 0 0,-1 1-1,0 32 105,1-25-81,-3 14 106,-1 0 1,-7 26 0,-3 10 135,14-58-235,0-1-1,0 0 0,0 1 0,0-1 0,0 0 1,0 1-1,0-1 0,0 0 0,0 1 1,0-1-1,0 0 0,0 1 0,0-1 0,0 0 1,1 1-1,-1-1 0,0 0 0,0 1 1,0-1-1,0 0 0,1 1 0,-1-1 1,0 0-1,0 0 0,0 1 0,1-1 0,-1 0 1,0 0-1,1 1 0,-1-1 0,0 0 1,0 0-1,1 0 0,-1 0 0,0 0 0,1 1 1,-1-1-1,1 0 0,1 0 12,0 0 1,0 0-1,0 0 1,0 0-1,0 0 0,0-1 1,4 0-1,4-3-3,0 1-1,12-7 1,8-9 31,-1 0 0,0-2 0,43-41 0,-33 28-198,-39 33 105,1 1 0,-1-1 0,1 1 0,-1-1 0,1 1 0,-1-1 0,1 1 0,-1-1 0,1 1 0,0 0 0,-1-1 0,1 1 0,0 0 0,-1-1 0,1 1 0,0 0 0,-1 0 0,1 0 0,0 0 0,-1 0 0,1 0 0,1 0 0,-1 0-5,-1 1 1,1 0-1,-1 0 0,1 0 0,-1 0 1,1 0-1,-1 0 0,1 0 0,-1 0 1,0 0-1,0 0 0,1 0 0,-1 0 1,0 2-1,2 12-42,-1 0-1,-1 1 1,0-1 0,-3 19 0,0 19 158,7-16 516,-4-37-587,0 1 1,0-1 0,0 1 0,0-1 0,0 0-1,0 1 1,0-1 0,0 1 0,1-1 0,-1 0 0,0 1-1,0-1 1,0 0 0,1 1 0,-1-1 0,0 0-1,1 1 1,-1-1 0,0 0 0,0 0 0,1 1 0,-1-1-1,0 0 1,1 0 0,-1 0 0,1 1 0,-1-1-1,0 0 1,1 0 0,-1 0 0,1 0 0,-1 0-1,0 0 1,1 0 0,-1 0 0,1 0 0,-1 0 0,0 0-1,1 0 1,-1 0 0,1 0 0,-1 0 0,0 0-1,1 0 1,0-1 0,18-7 197,-10 1-79,0-1 1,-1 0 0,0-1 0,-1 1-1,0-1 1,-1-1 0,8-12 0,-5 7-185,19-25-45,-9 11-26,0 0-1,20-44 1,-37 70-466,-1 7 407,-2 11 210,0-12-88,0 6 46,-1 0-1,0 0 0,-5 10 1,-4 23 18,4-11 0,3-15 97,1 1 0,-3 30 0,6-46-84,0 0 1,0 1-1,0-1 1,0 0-1,0 0 1,0 0-1,0 1 1,0-1-1,1 0 0,-1 0 1,0 0-1,1 0 1,-1 1-1,1-1 1,-1 0-1,1 0 1,0 0-1,-1 0 1,1 0-1,0 0 0,0 0 1,-1-1-1,1 1 1,0 0-1,0 0 1,0-1-1,0 1 1,0 0-1,0-1 0,1 1 1,-1-1-1,0 1 1,0-1-1,0 0 1,0 1-1,0-1 1,1 0-1,0 0 1,12-1 56,-1-1 0,1 0 0,-1-1 1,0-1-1,25-9 0,-3 1 1,-12 5-61,-13 4 5,-1 1 0,1-1 0,-1 0 0,0-1 0,-1 0 0,1-1 0,-1 0 0,12-8 1,2-6 134,-4 5-92,29-32 0,-25 15 68,0-1 1,33-66-1,-35 60-7,83-167 11,-89 172-96,-1-1-1,-1-1 1,-2 0-1,6-40 1,-15 66-62,2-9-172,0-28 0,-2 46 186,-1 0 1,0 0-1,0 0 0,0 0 1,0 0-1,0 0 0,0-1 1,0 1-1,0 0 0,0 0 0,0 0 1,0 0-1,0 0 0,0 0 1,0 0-1,0 0 0,0-1 1,0 1-1,0 0 0,0 0 1,0 0-1,0 0 0,0 0 0,0 0 1,0 0-1,0 0 0,0-1 1,0 1-1,0 0 0,0 0 1,-1 0-1,1 0 0,0 0 0,0 0 1,0 0-1,0 0 0,0 0 1,0 0-1,0 0 0,0-1 1,0 1-1,0 0 0,-1 0 0,1 0 1,0 0-1,0 0 0,0 0 1,0 0-1,0 0 0,0 0 1,0 0-1,-1 0 0,1 0 0,0 0 1,0 0-1,0 0 0,-6 7-251,-4 10 100,-46 128-159,46-112 385,1 0 0,-7 56 0,10-30 68,4 105 0,4-127-97,2 1 1,2-1-1,19 72 1,-7-63 21,-16-43-537,-1 1-1,1-1 0,1 0 0,-1 0 1,0 0-1,1 0 0,-1 0 0,1 0 1,0-1-1,4 4 0,4 2-1577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1:05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48 10048,'-6'-17'4544,"15"-1"-3936,2 9 1343,3 9-1183,5-3 0,5 6-512,4-3-32,6 9-128,-1-4-192,1 2 32,-1 2 32,6 5 32,-5-7-1344,0 2 736,-6 0-3839,-5 0 2463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2:0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9056,'9'-12'4096,"44"-6"-3552,0 6 1888,9 3-1441,39-3 161,3 3-704,6 5-64,-3 8-256,2-1-192,-13 12 0,-4 1-1312,-16 1 768,-22-1-5407,-12 7 3359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1:05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57 8224,'-62'-36'3712,"48"29"-3200,9 2-448,10 5-128,4-4-1600,5-1 928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1:08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14 841 4160,'-2'1'402,"1"-1"-135,0 0 0,0 1 1,0-1-1,0 1 0,1-1 1,-1 1-1,0-1 0,0 1 1,0-1-1,1 1 0,-1 0 1,-1 1-1,17-3 2773,6-2-2132,-1-1 0,0-1-1,19-8 1,-27 8-687,0 0 0,0-1 0,-1-1 0,0 0 0,0 0 0,11-11 1,-1-4 8,0 0 0,-2-2 1,-1 0-1,28-49 0,43-70 133,-59 96-278,3-2-3,36-60 183,-60 93-129,-1 0 0,-1-1 0,0 0 0,-1 0 0,3-19 0,-8 35-137,2-15 83,-1-1 1,1-16 0,-2 29-98,-1 0 0,0 0 0,-1 0 0,1 0 0,-1 0 0,0 0 0,0 0 0,0 0 0,0 0 0,-1 0 0,1 1-1,-1-1 1,0 1 0,-3-5 0,4 7-2,0 1-1,0-1 1,0 0 0,1 1-1,-1-1 1,-1 0-1,1 1 1,0-1-1,0 1 1,0 0-1,0-1 1,0 1-1,0 0 1,-1 0-1,1-1 1,0 1-1,0 0 1,0 0-1,0 0 1,-1 0-1,1 1 1,0-1-1,0 0 1,0 1-1,0-1 1,0 0-1,-1 1 1,1-1 0,0 1-1,-1 1 1,-2 0-29,0 0 0,0 1 0,1-1-1,-1 1 1,1 0 0,-5 6 0,-2 4 184,1 0 0,1 1 0,0 0 0,1 0 0,0 1 0,1-1 0,1 2 0,1-1 0,-4 20 0,3-2 79,1 1 1,2-1 0,2 46 0,1-47-15,2 0 0,11 55 0,-12-78-105,0 0 0,1 0 0,1 0 0,-1-1 0,1 1 0,0-1 0,1 0 0,0-1 0,0 1 1,1-1-1,0 0 0,0 0 0,1-1 0,9 8 0,-11-11-45,1 1 1,-1-2-1,1 1 0,0-1 1,0 1-1,0-2 0,0 1 1,1-1-1,-1 0 0,0 0 1,11 0-1,-2-1 70,1-1-1,-1-1 1,22-5 0,-25 4-69,-1 0 0,0-1 0,0-1 1,0 0-1,-1 0 0,0-1 0,0 0 0,0-1 1,-1 0-1,0-1 0,0 0 0,8-10 1,-4 3-29,-1-1 1,0 0-1,-1-1 1,-1 0-1,-1-1 1,9-24-1,-14 33-41,-2 1-1,1-1 0,-1 0 1,2-18-1,-4 24-14,0 1 0,0-1-1,0 1 1,0-1 0,0 1 0,0-1-1,0 1 1,-1-1 0,0 1 0,1-1 0,-1 1-1,0-1 1,0 1 0,0 0 0,0 0-1,-1-1 1,1 1 0,-1 0 0,1 0 0,-1 0-1,0 1 1,-3-4 0,3 4-5,0 1-1,0-1 1,0 0-1,0 1 1,0-1 0,0 1-1,0 0 1,-1 0 0,1-1-1,0 2 1,0-1 0,0 0-1,0 0 1,-1 1-1,1-1 1,0 1 0,0-1-1,-2 2 1,-3 1 1,1 0 1,0 1-1,0-1 0,0 1 1,-10 9-1,11-9 33,-5 5 50,0 0 1,1 1-1,0 0 0,1 0 0,0 1 0,1 0 1,0 0-1,-6 15 0,8-16 5,1 1 0,0-1 0,1 1-1,0 0 1,1 0 0,0 0 0,0 0 0,1 0 0,1 22 0,0-30-16,1 0 1,-1 0 0,1 0-1,-1 0 1,1 0 0,0 0 0,0-1-1,1 1 1,-1 0 0,0 0-1,1-1 1,0 1 0,-1-1 0,1 1-1,0-1 1,0 0 0,0 1-1,1-1 1,-1-1 0,1 1-1,-1 0 1,1 0 0,-1-1 0,1 1-1,0-1 1,0 0 0,0 0-1,-1 0 1,1 0 0,5 0 0,2-1 13,0 0 1,0-1 0,0 0 0,0 0-1,0-1 1,-1-1 0,1 0 0,0 0-1,10-5 1,11-8-39,39-26 0,7-3 289,-76 45-279,4-3-53,-1 1 1,0 0 0,1 0-1,0 1 1,7-2-1,-11 3 17,0 0 0,0-1 0,0 1 0,0 1-1,0-1 1,0 0 0,0 0 0,0 0 0,0 0-1,-1 1 1,1-1 0,0 0 0,0 1 0,0-1-1,0 1 1,0-1 0,0 1 0,-1-1 0,1 1-1,0 0 1,0-1 0,-1 1 0,1 0 0,-1 0-1,1-1 1,0 1 0,-1 0 0,1 0 0,-1 0-1,0 0 1,1 0 0,-1 1 0,2 5 37,-1 0 1,0 0-1,0-1 0,-1 1 1,0 0-1,0 0 1,0 0-1,-1 0 0,0 0 1,-1 0-1,-2 7 0,2-4 34,0 1-1,0 0 1,0 11 0,6-13 142,-3-9-188,-1 0-1,0 0 1,0 0 0,0 0 0,0 1 0,1-1-1,-1 0 1,0 0 0,0 0 0,0 0-1,1 0 1,-1 0 0,0 0 0,0 0 0,0 0-1,1 0 1,-1 0 0,0 0 0,0 0 0,1 0-1,-1 0 1,0 0 0,0 0 0,0 0-1,1 0 1,-1 0 0,0 0 0,0 0 0,0 0-1,1 0 1,-1 0 0,0 0 0,0-1-1,0 1 1,0 0 0,1 0 0,-1 0 0,0 0-1,0 0 1,0-1 0,0 1 0,0 0 0,1 0-1,-1 0 1,0-1 0,23-32 235,31-33 0,-52 64-239,2-3-55,0 0-1,1 0 0,-1 0 1,1 1-1,0-1 0,1 1 1,-1 0-1,10-5 0,-14 9 27,-1 0 0,1 0-1,0 0 1,0 0 0,0-1-1,-1 1 1,1 0 0,0 0-1,0 1 1,0-1 0,-1 0-1,1 0 1,0 0 0,0 0-1,-1 1 1,1-1 0,0 0 0,0 1-1,-1-1 1,1 1 0,0-1-1,-1 1 1,1-1 0,-1 1-1,1-1 1,0 1 0,-1-1-1,1 1 1,-1 0 0,0-1-1,1 1 1,-1 0 0,1 0 0,-1-1-1,0 1 1,0 0 0,1 1-1,0 4-38,1-1 0,-1 1 0,0 0 0,0 6 0,-1-7 28,1 26 20,-1-23 23,0 0 0,0 0 0,1 0 0,3 14 0,-4-20 1,1 0-1,0 0 1,0 0-1,0 0 1,0 0-1,0 0 1,0 0-1,1 0 1,-1 0-1,1 0 1,-1-1-1,1 1 1,0-1 0,-1 1-1,1-1 1,0 1-1,0-1 1,0 0-1,0 0 1,0 0-1,3 1 1,6 0 22,1 0 1,-1 0-1,1-1 0,0 0 1,-1-1-1,1-1 0,22-3 1,-22 3 17,17-3-17,0-2 1,0 0-1,0-2 1,-1-1-1,0-1 1,-1-2-1,0 0 1,-1-2-1,0-1 1,-1-1-1,-1-1 1,40-38 0,-62 53-74,1 0-17,0 0 0,-1 0 0,0-1 0,1 1 0,-1-1 0,0 1 0,0-1 0,-1 0 0,4-6 1,-8 11-257,-10 12 15,-1 0-1,-20 30 1,19-24 221,-23 27 50,21-29 3,2 1 1,-23 37 0,37-54 30,-1 1 1,1-1-1,0 1 0,0 0 0,1-1 1,-1 1-1,1 0 0,-1 0 1,1 0-1,0 0 0,0-1 1,0 1-1,0 0 0,1 0 1,-1 0-1,1 0 0,1 4 0,-1-5 28,0-1 0,-1 1-1,1-1 1,0 0-1,0 1 1,0-1-1,0 0 1,0 0-1,0 0 1,1 0-1,-1 0 1,0 0-1,1 0 1,-1 0-1,0 0 1,1 0-1,-1-1 1,1 1-1,-1-1 1,1 1-1,-1-1 1,1 0-1,0 1 1,-1-1 0,1 0-1,-1 0 1,1 0-1,0 0 1,-1 0-1,1-1 1,-1 1-1,1 0 1,1-2-1,1 1 22,0 0-1,-1 0 1,1-1-1,-1 1 1,1-1 0,-1 0-1,0 0 1,0-1-1,0 1 1,0-1-1,0 1 1,-1-1 0,4-4-1,2-3-90,-1-1-1,9-19 0,-4 5 10,-2 3-221,-7 16-168,-8 13-281,-20 37 510,-2 0 0,-2-3 1,-67 77-1,-8 11 524,83-105 63,14-20-144,12-13-358,3-2 15,2 1 0,-1 0 0,1 1 0,1 0-1,0 0 1,17-10 0,9-7 14,52-38 95,29-22-143,33-43 171,103-133 395,-168 168-429,-50 55 19,-2-1-1,-2-2 1,33-56 0,-62 93-150,0 0 0,-1 0 1,4-10-1,-6 13-59,-3 4 11,-9 16-61,-15 24 203,5-8 84,-24 49 0,-22 78 122,53-120-127,2 1-1,-7 46 0,18-78-25,-8 61-135,10-63 148,-1 0 1,1 1-1,1-1 0,0 0 1,0 0-1,3 11 1,-4-17-16,1 0-1,0 0 1,0 0-1,0-1 1,0 1 0,0 0-1,0-1 1,0 1-1,0 0 1,1-1 0,-1 0-1,1 1 1,-1-1-1,1 0 1,-1 0 0,1 0-1,0 0 1,0 0-1,-1 0 1,1 0 0,0 0-1,0-1 1,0 1 0,0-1-1,0 0 1,0 1-1,0-1 1,2 0 0,1 0 16,-1 0 0,1-1 1,0 1-1,-1-1 0,1 0 1,-1-1-1,1 1 0,-1-1 1,0 0-1,0 0 0,7-4 1,-3 0 37,0 0 0,0-1 0,-1 0 0,13-16 0,22-35 121,-37 50-181,61-102-18,-13 22-154,-23 43 121,2 1 0,48-50 0,-36 48 31,45-50-112,-76 79-136,-61 60-912,30-21 1147,1 0-1,1 1 1,1 0-1,1 1 1,-17 38-1,-41 137 215,69-191-150,0 0 0,1 0-1,0 0 1,1 0 0,-1 0-1,1 0 1,1 11 0,0-19-47,0 1 1,0-1 0,0 0-1,0 1 1,0-1 0,0 0 0,0 1-1,0-1 1,0 0 0,1 1 0,-1-1-1,0 0 1,0 0 0,0 1 0,0-1-1,1 0 1,-1 1 0,0-1 0,0 0-1,1 0 1,-1 0 0,0 1 0,0-1-1,1 0 1,-1 0 0,0 0 0,1 0-1,-1 1 1,0-1 0,1 0 0,-1 0-1,0 0 1,1 0 0,11-3 124,4-6-69,0 0 1,-1-1-1,17-15 0,22-14 86,-25 20-88,-11 7-126,0 0 0,0 2-1,1 0 1,26-10 0,-43 19 44,1 1-1,-1-1 1,1 0 0,-1 1-1,1 0 1,-1-1 0,1 1-1,-1 0 1,1 0 0,-1 1-1,1-1 1,-1 0 0,1 1-1,-1 0 1,0-1 0,1 1-1,-1 0 1,4 2 0,-3 0-5,1 0 0,-1 0 1,0 0-1,0 0 0,0 0 1,0 1-1,-1 0 0,1-1 1,2 7-1,9 20 30,0 0 1,9 36-1,-1-3 160,31 43 84,-26-54-5722,-23-37-55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1:08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48 111 10816,'-48'-37'4864,"48"24"-4224,9 8 2911,10 5-2079,15-4 672,9-1-1280,15-2 192,-1 7-608,24-9 0,1 9-256,13-9-96,1 6-64,-4-12-544,-16 12 288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55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3620 2240,'2'0'1669,"5"-3"1265,-6 3-2766,-1-1 0,1 0 0,0 1 0,0-1 0,-1 0 0,1 0 0,0 0 0,-1 1 0,1-1 0,-1 0 0,1 0 0,-1 0 0,1 0 0,-1 0 0,0 0 0,1 0 0,-1 0-1,0 0 1,0 0 0,0 0 0,0-2 0,0-32 1705,0-3-1404,1 1 0,7-45 0,-7 77-457,22-122 547,-16 98-420,1 0-1,16-37 1,86-158 526,-6 13-626,-66 125 63,40-88 25,-47 113-113,130-300 95,-153 339-58,63-157 78,-61 160-133,1 0-1,0 0 1,1 1-1,2 0 1,0 1 0,28-27-1,111-75 143,-25 21-55,-100 74-36,-2 0 0,35-42 1,-35 33-22,117-133 179,-119 142-156,1 1 1,1 1 0,1 1 0,44-25 0,-5 12-9,123-42 0,-9 5 282,32-11-46,6 17 19,3-2-181,-109 30 56,227-69 266,-280 91-318,198-56 253,90-17-4,6 26-91,-228 41-368,116-20 177,-9 13 97,-25 5 135,225-28-227,-206 33 17,182-11 349,-70 8-313,-83 18-106,-138 4 36,-43-1 1,14-1-134,106 12 0,189 31 478,-261-30-331,20 9 282,-54-8-73,18 8-271,-30-3 23,-50-11 12,-1-1 0,1-2 0,46 4 1,-4-3 258,-20-2-304,-47-2-35,1-1 0,0 0 0,0 0 0,0 1 0,-1-1 0,1 1 0,0-1 0,3 3 1840,-12-9-1666,-40-8-49,31 10-90,-22-8 0,24 7 82,-26-6-1,29 9-26,0-1-1,1 0 1,-1 0-1,1-2 0,-1 1 1,-9-7-1,-73-38 645,54 32-736,38 16 36,-1 1 0,1-1 0,0 1 0,0-1 0,0 1 0,-1 0 0,1-1 0,0 1 0,0 0 0,0 0 0,-3 0 0,0 3-79,10 1-31,0-1 128,205 93-146,-164-79 300,-47-17-188,0 0 1,0 0 0,0 0 0,0 1 0,0-1 0,0 0 0,0 0 0,0 0 0,0 0 0,0 0 0,0 0 0,1 0 0,-1 0 0,0 0 0,0 1 0,0-1 0,0 0 0,0 0 0,0 0 0,0 0 0,0 0 0,0 0 0,0 0 0,0 1 0,0-1 0,0 0 0,0 0 0,0 0 0,0 0-1,0 0 1,0 0 0,0 0 0,0 0 0,0 1 0,-1-1 0,1 0 0,0 0 0,0 0 0,0 0 0,0 0 0,0 0 0,0 0 0,0 0 0,0 0 0,0 0 0,0 0 0,-1 1 0,-7 6-14,-10 6 140,17-13-92,-25 17 58,11-7-138,-25 14 0,27-18-471,1 0 1,1 1 0,-15 11 0,14-8-947,1 1 0,0-1 0,1 2 0,0 0 0,-8 13 0,-17 24-4547,1 3 1994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0:32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780 0 3488,'-7'5'12080,"-18"-1"-6326,-139-1-1848,-218 24-2345,351-24-1386,-39 9 1,57-9-5,1 1 0,-1 0-1,1 1 1,1 0 0,-18 10-1,29-14-149,-1-1-1,0 1 1,0 0-1,0-1 1,1 1-1,-1 0 1,0 0-1,1 0 1,-1-1-1,1 1 1,-1 0-1,1 0 1,-1 0-1,1 0 1,0 0-1,-1 0 1,1 0-1,0 1 1,0 1 18,-1 0 0,1 0 0,0 0 0,1 0 0,-1 0 0,1 4 0,3 6 34,0-1 0,8 15-1,-7-14-89,16 45 175,24 115 0,-25-87-36,-12-53-94,46 216 136,-29-76-95,4 246 0,-33-390-180,3-25 96,0-1 1,0 1-1,1-1 1,-1 1 0,1-1-1,0 1 1,0-1-1,0 1 1,2 4-1,-1-2-62,0-2-508,7-5 154,2-1 438,0 0 1,0 0-1,0 1 0,0 0 1,0 1-1,0 0 0,12 2 1,15 0 56,0-3 73,92 4 109,-109-1-214,0 1 1,0 1-1,-1 0 0,29 11 0,-44-14-1317,4 0 3501,-3 0-2277,0 0-3894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0:33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42 6816,'-3'-4'764,"-9"-12"1084,11 16-1613,1 0 0,-1-1-1,1 1 1,-1-1 0,1 0-1,0 1 1,-1-1 0,1 1-1,0-1 1,0 1 0,-1-1 0,1 0-1,0 1 1,0-1 0,0 0-1,0 1 1,0-1 0,0 0 0,3-2 1214,-3 2-1082,1 0 0,-1 1-1,1-1 1,-1 0-1,1 1 1,0-1-1,-1 1 1,1-1 0,0 1-1,-1 0 1,1-1-1,0 1 1,1-1-1,-1 1-223,-1 0 0,1 0 0,0 1 0,0-1 0,0 0-1,0 0 1,0 0 0,0 1 0,0-1 0,-1 1 0,1-1-1,0 1 1,0-1 0,-1 1 0,1-1 0,0 1 0,0-1-1,0 2 1,3 3 75,-1 0 0,1 0-1,-1 1 1,0-1 0,-1 1-1,1 0 1,-1-1 0,0 1-1,1 9 1,1-2-16,16 66 1189,15 132-1,-16-85-1046,3 81 109,-20-170-425,1 3-506,-3-13-8933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0:33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73 110 4896,'-33'-34'2869,"21"21"3138,0 12-1871,7 1-1453,-6 0 3045,48-8-3621,117-14-1638,82-6 262,-217 26-706,-9 1-12,-1 1-1,1 0 0,14 1 0,-7 1 53,-1-1 0,25-2 0,-10 0-1470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0:34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32 7232,'-13'0'9599,"37"-11"-3604,-5 7-5124,0 1 0,1 0 0,-1 1 0,25 2 0,15-3 155,61-2 185,-48 5-878,-33 1-2042,-35-2-314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0:35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3328,'-1'-4'9212,"10"14"-412,-2-4-9693,-5-4 1042,10 6 460,1 1 0,0-2-1,1 1 1,0-2 0,0 0 0,28 7 0,173 36 1290,-211-48-1849,-1 0 1,1 0 0,-1 0 0,0 1 0,1-1-1,-1 1 1,0 0 0,0 0 0,0 0 0,0 0-1,-1 1 1,1-1 0,3 5 0,-3-2-7,0-1-1,0 1 1,0 0-1,0 0 1,-1 1 0,0-1-1,0 0 1,2 9-1,1 21-14,-1 1-1,-2 0 0,-3 46 0,1-33 137,4 69 261,30 183 1,-26-251-366,30 173 261,-23-156-223,29 83 0,5-30 24,-30-73 117,-18-46-223,-1 0 0,0-1 0,1 1-1,-1-1 1,0 1 0,0 0 0,0-1 0,0 1-1,0 0 1,0-1 0,0 1 0,0 0 0,0-1 0,0 1-1,0 0 1,0-1 0,0 1 0,0 0 0,-1-1-1,1 1 1,0 0 0,-1-1 0,1 1 0,0-1 0,-1 1-1,1-1 1,0 1 0,-1-1 0,1 1 0,-1-1 0,1 1-1,-1-1 1,1 0 0,-1 1 0,0-1 0,1 0-1,-1 1 1,1-1 0,-1 0 0,0 0 0,0 1 0,-4 0 1,-1 0 0,1-1 0,0 1 0,-10-1 0,8 0 22,-162 2-508,-19-1-1722,63-4-3722,95 3 3709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0:39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18 6240,'-16'6'18015,"23"-6"-17321,172-7 834,-67 2-1035,4 2-209,79-3 109,-180 5-382,-5 0 9,0 0 0,0 1 0,12 2 0,-11-1 72,0 0 0,20-2 0,-7 0-5744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2:0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216 632 4160,'20'0'6453,"-26"1"-3584,-16 19-775,-22 23-1,29-26-1947,1 0 0,1 1 0,1 0 0,-12 24 0,-27 64 273,43-85-343,1 1-1,0 0 0,-4 28 0,10-47-36,1 1 0,0-1 0,0 1 0,0-1 0,0 1 0,0 0 0,1-1 0,0 1 0,-1-1 0,2 0 0,-1 1-1,0-1 1,0 0 0,1 1 0,0-1 0,0 0 0,0 0 0,0 0 0,0-1 0,0 1 0,1 0 0,-1-1 0,1 0-1,0 1 1,0-1 0,0 0 0,0-1 0,0 1 0,0 0 0,0-1 0,1 0 0,-1 1 0,1-2 0,-1 1 0,1 0-1,6 0 1,5 0 27,0-2 0,1 0-1,-1 0 1,0-1 0,0-1-1,0-1 1,0 0 0,-1-1-1,1 0 1,-1-1 0,0-1-1,-1 0 1,0-1 0,0 0-1,-1-1 1,0-1 0,0 0-1,-1 0 1,0-1 0,-1-1-1,0 0 1,-1 0 0,-1-1-1,1 0 1,-2 0 0,0-1-1,-1 0 1,0 0 0,-1 0-1,-1-1 1,5-26 0,-8 31-77,0-1 1,0 0 0,-1 0 0,0 1 0,-3-14 0,2 17 6,-1 0 0,0 1 1,0-1-1,0 1 0,-1 0 1,0-1-1,0 1 0,-1 0 1,1 1-1,-6-6 0,5 6-43,-1 0-1,0 0 1,0 1-1,0 0 1,-1 0-1,1 0 1,-1 0-1,0 1 1,0 0-1,-8-2 0,-6-2-54,-40-6 0,14 3 328,45 10-215,1 0 0,0 0-1,0 0 1,0 0 0,0 0 0,-1-1 0,1 1-1,0 0 1,0 0 0,0 0 0,0 0 0,-1 0-1,1 0 1,0 0 0,0-1 0,0 1 0,0 0-1,0 0 1,0 0 0,-1 0 0,1-1 0,0 1-1,0 0 1,0 0 0,0 0 0,0 0 0,0-1-1,0 1 1,0 0 0,0 0 0,0 0-1,0-1 1,0 1 0,0 0 0,0 0 0,0 0-1,0-1 1,0 1 0,0 0 0,0 0 0,0 0-1,0-1 1,1 1 0,7-12 248,15-11 31,6 0-107,-2-1 0,-1-2 0,-1-1 0,-1 0 0,35-55 1,74-187 589,-110 219-672,-11 29-181,-12 20 54,0 1 0,0-1-1,0 1 1,1-1 0,-1 1 0,0 0-1,1-1 1,-1 1 0,0-1 0,1 1-1,-1 0 1,0-1 0,1 1 0,-1 0-1,1 0 1,-1-1 0,0 1 0,1 0-1,-1 0 1,1 0 0,-1 0 0,2-1-1,-2 1 13,0 1 1,1-1-1,-1 0 0,1 0 0,-1 0 0,0 1 0,1-1 1,-1 0-1,0 1 0,0-1 0,1 0 0,-1 1 1,0-1-1,0 0 0,1 1 0,-1-1 0,0 0 0,0 1 1,0-1-1,1 1 0,4 26-201,-4-25 162,2 30-64,-1 31 0,-2-38 100,-4 184 61,3-197-40,-51 480 124,-50 8-112,28-269 251,62-203-88,0 0 1,-31 49-1,40-73-151,-19 26 282,20-29-268,0 1 1,1-1-1,-1 1 0,0-1 0,0 0 0,0 0 0,0 0 0,0 0 0,0 0 0,-1 0 0,1 0 0,-3 0 1,4-1-30,0 0 0,1 0 0,-1 1 0,0-1 1,0 0-1,0 0 0,1 0 0,-1 0 1,0 0-1,0 0 0,1 0 0,-1-1 1,0 1-1,0 0 0,1 0 0,-1-1 1,0 1-1,0 0 0,1-1 0,-1 1 0,0 0 1,1-1-1,-1 1 0,1-1 0,-1 0 1,0 0-1,-2-4 18,0 0 0,0 0 1,1 0-1,-1 0 0,1-1 0,1 1 1,-1-1-1,1 1 0,0-1 0,0 0 0,1 1 1,-1-8-1,1-15-71,4-31-1,-1 30 73,1 1 0,2-1 0,1 1 0,1 0 0,1 0 0,17-36 0,-18 48-146,1 1 0,0 0 1,1 0-1,1 0 0,1 1 0,-1 1 1,2 0-1,0 1 0,1 0 0,0 1 1,24-14-1,-19 14-1930,1 1 0,0 1 0,22-6 0,-9 5-718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0:39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27 5888,'-40'-18'1898,"39"18"-1788,-1-1-1,0 0 1,1 0-1,-1 0 1,0 1-1,1-1 0,-1 1 1,0-1-1,-3 1 1,-1-1 209,6 1-225,0 0-1,-1-1 1,1 1 0,-1 0 0,1 0 0,0 0 0,-1 0 0,1 0 0,-1-1 0,1 1-1,-1 0 1,1 0 0,-1 0 0,1 0 0,0 0 0,-1 0 0,1 0 0,-1 1-1,1-1 1,-1 0 0,0 0 0,-4 1 4379,16-1-1513,121 1 3761,65 6-4583,-38-5-3653,-89-3-4053,-44 1 3269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0:41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22 341 3232,'-16'-15'1035,"13"13"-726,1-5 4019,2 6-4104,0 1 1,1 0-1,-1-1 1,0 1-1,0 0 0,0 0 1,0-1-1,0 1 1,0 0-1,0-1 1,0 1-1,0 0 0,1-1 1,-1 1-1,0 0 1,-1-1-1,1 0 1,0-2 354,0 3-451,0 0 0,0-1 0,0 1 0,0-1 0,0 1 0,0-1 0,0 1 0,0-1 0,0 1 0,0 0 0,0-1 1,0 1-1,0-1 0,1 1 0,-1 0 0,0-1 0,0 1 0,0-1 0,1 1 0,-1 0 0,0-1 0,0 1 0,1 0 0,-1-1 1,0 1-1,1 0 0,0-1 0,-1 16 4152,1 23-3355,5 172 183,-3-21-808,-1-158-216,1 2 35,-2-1 0,-1 1 0,-7 55 0,6-86-111,1 0 0,0 1 0,0-1 0,0 1 0,0-1 0,0 5 0,1 7-32,-2-16-308,-3-6 104,1-16 307,1 0 1,3-34-1,0 17-45,-1-31 103,-5-194 638,7 143-400,1 49 173,0-5 737,2 61-1003,-4 16-248,0-1-1,0 1 0,0 0 1,-1 0-1,1 0 0,-1-1 1,1-3-1,2-6 244,-2 12-249,0 0 0,0 0-1,0 0 1,0 0-1,0 1 1,0-1 0,0 0-1,0 0 1,0 0-1,-1 1 1,1-1 0,0 1-1,0-1 1,0 1-1,0-1 1,-1 1 0,1-1-1,0 1 1,-1-1-1,1 1 1,0 0 0,0 1-1,2 2 24,-1 0-1,1-1 1,0 1-1,0 0 1,1-1-1,4 4 1,14 16-58,33 42 154,-38-46-84,0 0 0,23 37 0,-13-6 195,29 77 0,0 0-220,-34-81 85,22 42-284,-37-76 181,1-1 1,0 0-1,0 0 1,20 19-1,-4-9 252,-23-21-234,-1-10-972,0 0 839,1 0 0,0 1 0,0-1 0,5-14 0,4-20 0,19-169 52,34-63 46,-32 153 314,3-47-29,-33 167-467,4-22-51,-2 21-1342,-2 15-2543,-2 6-155,0-1-1,-1 0 1,-7 25-1,8-20 954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0:42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67 120 2400,'-27'-26'1104,"10"11"5594,17 14-6477,0 1 0,0-1-1,-1 1 1,1 0 0,0-1-1,-1 1 1,1-1 0,0 1-1,-1 0 1,1 0 0,0-1-1,-1 1 1,1 0 0,-1-1-1,1 1 1,0 0 0,-1 0-1,1 0 1,-1 0 0,1-1-1,-1 1 1,1 0-1,-1 0 1,1 0 0,-1 0-1,1 0 1,0 0 0,-1 0-1,1 0 1,-1 0 0,1 0-1,-2 1 1,-3 0 2849,5-1-3027,-1 0 0,1 0-1,0 0 1,0 0 0,0 0 0,0 0-1,-1-1 1,1 1 0,0 0 0,0 0-1,0 0 1,0 0 0,0 0 0,0-1-1,0 1 1,-1 0 0,1 0 0,0 0-1,0 0 1,0-1 0,0 1 0,0 0-1,0 0 1,0 0 0,0 0 0,0-1-1,0 1 1,0 0 0,0 0 0,0 0-1,0 0 1,0-1 0,0 1 0,0 0 0,0 0-1,0 0 1,0 0 0,0-1 0,1 1-1,-1 0 1,0 0 0,0 0 0,0 0-1,0-1 1,0 1 0,0 0 0,1 0-1,-1 0 1,0 0 0,0 0 0,0 0-1,0 0 1,0 0 0,1-1 0,-1 1-1,0 0 1,0 0 0,1 0 0,1-1 75,1 0 1,0 1-1,-1-1 1,1 1-1,0-1 1,0 1-1,3 0 1,13-2 255,34-3 269,86 0-1,-69 5-380,521-23 1281,-15 0-1054,-514 21-209,73 1-70,-86 2 414,-31-1-2850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0:43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4800,'0'-3'10341,"2"18"-5433,0 5-3816,8 157 2001,-9-88-2028,-2-50-930,7-5-39,-6-33 165,9-18-383,19-50-70,-18 46 225,1 1 1,14-19 0,-20 33 57,-1 0 0,1 1 0,0-1 1,1 1-1,-1 0 0,1 1 0,0-1 0,1 1 0,-1 0 0,8-3 1,-11 6-12,0-1 1,0 1 0,0 0 0,0 0 0,0 0 0,0 1 0,0-1 0,0 1 0,0 0 0,1-1 0,-1 1-1,0 1 1,0-1 0,0 0 0,0 1 0,1 0 0,-1-1 0,0 1 0,0 1 0,0-1 0,-1 0 0,1 1-1,0-1 1,0 1 0,-1 0 0,1 0 0,-1 0 0,1 0 0,-1 0 0,0 1 0,0-1 0,0 1-1,0-1 1,-1 1 0,1 0 0,-1-1 0,1 1 0,-1 0 0,0 0 0,1 6 0,0 3 2,0 0 0,-1 0 0,0 0 0,-2 19 1,0-3-1247,2-28 1040,-1-1-1,1 0 1,0 0 0,0 1-1,-1-1 1,1 0 0,0 1-1,0-1 1,0 1-1,0-1 1,1 0 0,-1 1 14,32-17-344,-2-3 1,48-35 0,-57 39 401,29-26 654,52-53-1,-99 90-452,0 2-1,0-1 1,0 0 0,1 1-1,0 0 1,7-4 0,-11 6-100,0 1 0,0 0 1,0-1-1,0 1 1,0 0-1,0-1 1,0 1-1,0 0 0,0 0 1,0 0-1,0 0 1,0 0-1,1 0 0,-1 0 1,0 1-1,0-1 1,0 0-1,0 1 0,0-1 1,0 0-1,0 1 1,0-1-1,0 1 0,0 0 1,0-1-1,-1 1 1,1 0-1,0-1 0,0 1 1,0 0-1,-1 0 1,1 0-1,0 0 0,-1 0 1,1 0-1,-1 0 1,1 0-1,-1 1 0,6 12 137,-2 0-1,0 1 1,-1-1-1,0 1 0,0 22 1,1 0 81,-2-16-910,-2 39-1,-1-42-3858,1-1-4113,0-8 4855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8:59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8 2816,'-3'-7'1066,"6"14"2321,2 3-80,-5-8-3067,0 0 0,-1 0 1,1 0-1,-1 0 1,1 0-1,-1 0 0,0 0 1,1 0-1,-1 0 1,0 0-1,-3 2 0,-4 14 326,7-16-515,1-1-1,0 0 0,-1 0 1,1 0-1,-1 0 0,1 0 0,-1 0 1,0 0-1,1-1 0,-1 1 1,0 0-1,1 0 0,-1 0 1,0-1-1,0 1 0,0 0 1,-1 0-1,0 1-49,-4 3 84,0 0 0,0 1-1,1 0 1,0 0 0,0 0 0,0 0 0,-6 13-1,-23 55 245,25-54-120,-64 187 698,13-33-305,44-130-471,1 1 0,3 0 0,1 1 0,3 0 0,1 0 0,-1 90 0,23 137 580,-6-209-416,3 0-1,24 78 1,73 254 359,-41-134 191,-43-154-584,13 130 0,-29-172-202,22 97 222,-19-108-119,15 88 198,12 199 0,-37-317-244,-2-1 1,0 0-1,-2 0 0,-1 0 1,-7 34-1,5-31-145,5-22 25,-1 1 0,0-1 1,0 1-1,-2 5 0,-14 41 4,3-23 187,7-22-212,7-7 27,0 0 1,0 0-1,0 0 1,0 0-1,0 0 1,0 0 0,0 0-1,0 0 1,0 0-1,0 0 1,0 0-1,0 0 1,0 0-1,0 0 1,0 0 0,0 0-1,0 0 1,0 0-1,0 0 1,0 0-1,0 0 1,0 1-1,0-1 1,0 0 0,0 0-1,0 0 1,0 0-1,0 0 1,0 0-1,0 0 1,0 0-1,0 0 1,0 0 0,0 0-1,0 0 1,0 0-1,1 0 169,-9 5 224,5-6-413,1-1 1,-1 0-1,1 0 0,0 0 1,-1-1-1,-1-2 1,-5-15 62,1-1 1,1 0 0,-4-24-1,5 22-35,-11-72-149,15 81 110,0-26-1,0-2 57,1 33-45,-5-79 143,-2 38-456,10 54 312,-1-1 0,0 1-1,0 0 1,0 0 0,0 0 0,0 0-1,-1 0 1,0 5 0,2 16 22,17 203-203,-14-139 197,13 72 334,-17-152-296,-1-4 16,0 1 0,1 0 0,-1-1 0,1 1 0,1-1-1,-1 1 1,3 6 0,-3-11 296,0-3-173,-1-1-1,0 0 1,1 1 0,0-1-1,-1 1 1,1-1 0,0 1-1,1-1 1,-1 1 0,2-4-1,19-22-108,-12 16 67,7-11-128,2 1 0,1 1 0,22-19 0,-27 28-203,-1 1 1,2 0 0,0 1 0,0 1-1,31-12 1,85-20-8890,-113 36 6465,35-10-1793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42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20 452 2912,'0'0'41,"-1"-1"0,1 1 0,0-1 0,-1 1 0,1 0 0,0 0 0,-1-1 1,1 1-1,0 0 0,-1-1 0,1 1 0,-1 0 0,1 0 0,-1 0 0,1 0 0,-1-1 0,1 1 0,-1 0 0,1 0 0,-1 0 0,1 0 1,-1 0-1,1 0 0,-9 1 7986,9 1-7810,0-1 0,0 0 0,1 0 0,-1 0-1,1 1 1,-1-1 0,1 0 0,-1 0 0,1 0 0,0 0 0,-1 0 0,1 0 0,0 0 0,0 0-1,0 0 1,0-1 0,0 1 0,0 0 0,1 0 0,22 12 1855,-17-11-1791,0 0-1,1 0 0,-1-1 1,1 0-1,0-1 0,-1 1 1,1-1-1,11-2 0,0-1 17,1 0 0,19-7 0,-20 4-23,0-1 1,-1 0 0,0-2-1,0 0 1,-1 0-1,0-2 1,27-23 0,-33 25-189,0-1 0,-2-1 0,1 0 1,-1 0-1,-1 0 0,0-1 0,0-1 1,-2 1-1,1-1 0,-2-1 0,7-19 1,-7 14-24,5-12 41,-2-1-1,-1 0 1,-2-1-1,2-40 1,0 120-813,3 46 751,-4-45-26,-1 0 0,-3 61 0,-8-30 336,-17 83 0,22-159-312,0 0-1,1 0 1,-1 0-1,0-1 1,-1 1-1,-1 4 1,3-6-25,-1-1 0,1 0 0,0 1 1,-1-1-1,1 1 0,0-1 0,-1 0 0,1 1 1,0-1-1,-1 0 0,1 1 0,-1-1 1,1 0-1,0 0 0,-1 0 0,1 1 0,-1-1 1,1 0-1,-1 0 0,1 0 0,-1 0 1,1 0-1,-1 0 0,1 0 0,-1 0 0,1 0 1,-1 0-1,1 0 0,-1 0 0,1 0 1,-1 0-1,1 0 0,0 0 0,-1-1 0,1 1 1,-1 0-1,1 0 0,-1-1 0,1 1 1,0 0-1,-1 0 0,1-1 0,0 1 0,-1-1 1,1 1-1,-1-1 0,-5-7 49,-1 0-1,1 0 1,1-1 0,0 1-1,0-1 1,-4-11 0,4 9-33,0 0 0,-1 1 1,-12-17-1,4 5-24,12 17-58,-1 0 0,0 1 0,0-1 0,0 1 0,-7-7 0,10 11 44,0 0 0,0 0 0,-1 0 0,1 0 0,0 0 0,0 0 0,0-1 1,0 1-1,-1 0 0,1 0 0,0 0 0,0 0 0,0 0 0,0 0 0,0 0 0,0 0 0,-1-1 0,1 1 0,0 0 0,0 0 0,0 0 0,0 0 0,0-1 0,0 1 0,0 0 0,0 0 0,0 0 0,0 0 0,0 0 0,0-1 1,0 1-1,0 0 0,0 0 0,0 0 0,0 0 0,0-1 0,0 1 0,0 0 0,0 0 0,0 0 0,0 0 0,0-1 0,0 1 0,0 0 0,0 0 0,0 0 0,1 0 0,-1 0 0,0-1 0,12 0-89,18 4 50,-17 0-1,0-1 1,1 0 0,-1-1 0,0 0 0,21-3 0,69-12 398,-66 8-331,263-47-48,-201 31-10,97-35-1,-166 46 128,-9 3-95,30-7 0,-45 14 3,-2 0-15,-1 0 0,1 0 0,-1 0-1,0-1 1,1 1 0,3-4 0,-2 2 9,-5 1 78,-9 0 123,-1 1-182,6 0-35,-1 0 1,0 0-1,1 1 0,-1 0 1,0 0-1,1 0 0,-1 0 0,0 1 1,1 0-1,-1 0 0,0 0 0,1 0 1,0 1-1,-9 4 0,-1 2-74,1 0 0,0 1-1,-13 13 1,11-10 149,7-5-31,-1 1 1,1-1-1,1 1 1,0 1-1,0-1 1,-9 15-1,13-18-43,1 0 1,0 0-1,0 0 0,0 1 1,0-1-1,1 0 0,0 1 0,0-1 1,0 1-1,1-1 0,-1 1 0,1 0 1,1-1-1,1 11 0,-1-9 21,1-1-1,0 1 0,0-1 1,1 1-1,-1-1 0,6 8 1,-7-12 26,0-1 1,0 1 0,0-1 0,0 1-1,1-1 1,-1 1 0,0-1 0,1 0-1,-1 0 1,1 0 0,-1 1-1,1-2 1,0 1 0,0 0 0,-1 0-1,1 0 1,0-1 0,0 1 0,0-1-1,0 0 1,-1 1 0,1-1-1,0 0 1,0 0 0,0 0 0,0 0-1,0-1 1,2 1 0,2-2 8,-1 0 1,1-1-1,-1 0 1,1 0-1,-1 0 1,0 0-1,0-1 1,0 1-1,0-2 1,-1 1-1,0 0 1,4-6-1,9-11 13,20-32-1,-33 46-16,11-15-4,-3 4 110,12-22 1,-21 34-118,-1 0 0,1 0 0,-1 0 0,0 0 0,-1 0 0,0 0 0,0 0 0,1-11 0,-2 18-32,-1-1 0,1 0 0,0 0 0,0 0-1,0 0 1,0 0 0,-1 1 0,1-1 0,0 0 0,0 0 0,0 0-1,0 0 1,-1 0 0,1 0 0,0 0 0,0 0 0,0 0 0,-1 0-1,1 1 1,0-1 0,0 0 0,-1 0 0,1 0 0,0-1 0,0 1 0,0 0-1,-1 0 1,1 0 0,0 0 0,0 0 0,0 0 0,-1 0 0,1 0-1,0 0 1,0 0 0,0 0 0,0-1 0,-1 1 0,1 0 0,0 0-1,0 0 1,0 0 0,0 0 0,0-1 0,-1 1 0,1 0 0,0 0-1,0 0 1,0-1 0,0 1 0,0 0 0,0 0 0,0 0 0,0-1-1,0 1 1,0 0 0,0 0 0,0 0 0,0-1 0,0 1 0,0 0-1,0 0 1,0-1 0,0 1 0,-10 12-267,6-1 261,0 1-1,0-1 1,1 1-1,0-1 1,1 1-1,0 12 1,1-19 19,0 1 25,1 0-1,0 0 1,0 0-1,0 0 1,1 0 0,0 0-1,0 0 1,0 0-1,1 0 1,0 0-1,4 10 1,-4-13-11,0-1 0,-1 1 0,1 0 0,0-1 0,1 1 1,-1-1-1,0 0 0,1 1 0,-1-1 0,1 0 0,-1-1 0,1 1 0,0 0 0,0-1 1,0 1-1,0-1 0,0 0 0,0 0 0,0-1 0,0 1 0,1 0 0,-1-1 0,6 0 1,13-1 87,0-1 0,0-1 1,0-1-1,0-1 0,-1-1 1,23-9-1,10-8-72,55-30 0,-76 33-154,-21 13 110,0-1 1,1 2-1,0 0 0,0 0 1,21-5-1,-33 11 15,0-1 0,-1 1 0,1 0-1,0 0 1,0 0 0,-1 0 0,1 0-1,0 0 1,0 0 0,0 0 0,-1 1 0,1-1-1,0 0 1,0 0 0,-1 1 0,1-1 0,0 0-1,-1 1 1,1-1 0,0 1 0,-1-1-1,1 1 1,-1-1 0,2 2 0,-1-1 1,0 1 0,0-1 1,0 1-1,-1 0 0,1 0 0,0-1 1,-1 1-1,0 0 0,1 0 0,-1 2 1,1 5 52,-1-1-1,-1 1 1,-1 13 0,-2-1 180,-2 21-121,6-41 9,11-2 65,-2-3-164,-1-1-1,0 1 0,-1-1 1,1 0-1,7-8 1,15-9 130,-19 15-211,0 0 0,1 1 0,-1 1 0,1 0 0,0 0 0,1 1 0,19-4 0,-30 8 56,0 0 1,-1 0-1,1-1 0,0 1 0,0 0 0,-1 0 1,1 1-1,0-1 0,0 0 0,0 0 0,-1 1 1,1-1-1,0 1 0,-1 0 0,1 0 0,-1-1 1,1 1-1,-1 0 0,1 0 0,-1 0 0,1 0 1,-1 1-1,0-1 0,0 0 0,1 1 0,-1-1 1,0 0-1,1 3 0,-1 0 50,1 1 1,-1 0-1,1 0 1,-1 0-1,-1 0 1,1 0-1,-1 0 1,0 7-1,0-11-50,0-1 0,0 1 1,0-1-1,0 0 0,0 1 0,0-1 0,0 0 0,1 1 0,-1-1 1,0 0-1,0 1 0,0-1 0,0 0 0,0 1 0,1-1 0,-1 0 1,0 1-1,0-1 0,1 0 0,-1 0 0,0 1 0,0-1 0,1 0 1,-1 0-1,0 0 0,1 1 0,-1-1 0,0 0 0,1 0 0,-1 0 1,0 0-1,1 0 0,-1 0 0,0 0 0,1 0 0,-1 0 0,1 0 1,-1 0-1,0 0 0,1 0 0,-1 0 0,0 0 0,1 0 0,-1 0 1,0 0-1,1 0 0,-1 0 0,1-1 0,23-9 137,-16 7-67,204-76 28,-209 78-114,0 0 0,1 0 0,-1 1 0,0-1 0,0 1 0,0 0 1,1 0-1,-1 0 0,0 0 0,0 1 0,0-1 0,0 1 0,1 0 0,-1 0 0,0 0 0,0 0 0,0 0 0,3 3 0,1 1 41,-1 0 0,1 0 0,-1 1 0,0 0 0,8 11 0,2 5-16,-11-14-43,1 0-1,1-1 1,8 9 0,-13-14 61,1 0 0,-1 0 0,0 0 0,1-1 0,0 1 0,-1-1 0,1 0 0,0 0 0,0 0 0,0 0 0,0 0 0,0-1 0,-1 1 0,1-1 0,4 1 0,1-2 7,1 0 1,0-1 0,0 0-1,0 0 1,-1 0 0,1-1-1,-1-1 1,12-6 0,6-4 9,29-23 0,-27 14 65,-26 21-93,0 0-1,0-1 1,0 1-1,0 0 1,0-1 0,-1 1-1,1-1 1,-1 0-1,0 1 1,2-5-1,-3 7-17,0-1 0,1 1-1,-1-1 1,0 0 0,0 1-1,0-1 1,0 1 0,0-1-1,0 0 1,0 1 0,0-1-1,0 0 1,0 1 0,0-1-1,0 0 1,0 1 0,0-1-1,0 1 1,-1-1 0,1 0-1,0 1 1,-1-1-1,1 1 1,0-1 0,-1 1-1,1-1 1,0 1 0,-1-1-1,1 1 1,-1-1 0,1 1-1,-1 0 1,1-1 0,-1 1-1,0 0 1,1-1 0,-1 1-1,1 0 1,-1 0 0,1-1-1,-1 1 1,0 0 0,1 0-1,-1 0 1,0 0 0,1 0-1,-1 0 1,0 0 0,1 0-1,-1 0 1,1 0-1,-1 0 1,0 1 0,1-1-1,-1 0 1,0 1 0,-5 0-60,0 1 1,1 0-1,-1 1 1,-7 3-1,8-3 69,0 0 0,1 0-1,0 1 1,-1 0 0,1-1 0,1 1 0,-1 0-1,0 1 1,1-1 0,-5 9 0,6-10 17,1-1 0,0 1 1,0-1-1,0 1 0,0 0 0,1-1 1,-1 1-1,1 0 0,-1 0 1,1-1-1,0 1 0,0 0 0,0 0 1,0-1-1,1 1 0,-1 0 1,1 0-1,0-1 0,0 1 1,0-1-1,0 1 0,3 4 0,-2-3-4,1 0 0,0-1 0,0 1 0,0-1-1,1 0 1,-1 0 0,1 0 0,0 0 0,0-1-1,7 4 1,-3-2 24,0-2-1,0 1 1,0-1-1,1 0 1,11 1-1,2-1 8,1-2 0,-1 0 0,36-6-1,110-23-3843,-56 0-9241,-66 15 8519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30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74 5152,'-13'-16'2360,"13"15"-2231,-1 1 1,1-1-1,0 1 0,-1-1 0,1 0 1,0 1-1,0-1 0,-1 1 0,1-1 1,0 0-1,0 1 0,0-1 0,0 1 1,0-1-1,0 0 0,0 1 0,0-1 1,0 0-1,0 1 0,0-1 1,0 0-1,1 0 0,-1-2 282,1 1-1,-1 0 1,1-1-1,-1 1 1,0-1-1,0 0 1,0 1 0,0-1-1,-1-3 1,0-7 2656,-12 58-123,-11 59-1662,-69 265 625,73-294-1563,-11 91 0,22-104-230,-25 237 183,34-286-313,0-9-8,0 1 1,-1-1 0,1 0-1,-1 1 1,1-1 0,-1 1 0,-3 5-1,4-10-9,0 0-1,0 0 1,0 0 0,0 0-1,0 0 1,0 0-1,0 0 1,0 0-1,0 1 1,0-1 0,0 0-1,0 0 1,-1 0-1,1 0 1,0 0 0,0 0-1,0 0 1,0 0-1,0 0 1,0 0-1,0 0 1,0 0 0,0 0-1,0 0 1,0 0-1,0 0 1,0 0-1,0 0 1,-1 0 0,1 0-1,0 0 1,0-1-1,0 1 1,0 0 0,0 0-1,0 0 1,0 0-1,0 0 1,0 0-1,0 0 1,0 0 0,0 0-1,0 0 1,0 0-1,0 0 1,0 0-1,0 0 1,0 0 0,0 0-1,0 0 1,0 0-1,0-1 1,0 1 0,0 0-1,0 0 1,0 0-1,0 0 1,0 0-1,0 0 1,3-5-1434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30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27 634 3808,'-3'2'487,"0"-1"-1,1 0 1,-1 0-1,0 0 1,0 0 0,0 0-1,-4 0 1,8-1-178,0 1 0,-1-1-1,1 0 1,0 0 0,0 0 0,0 0 0,-1 0-1,1 0 1,0 0 0,0 0 0,0-1 0,-1 1-1,1 0 1,0 0 0,0-1 0,-1 1 0,1 0-1,0-1 1,-1 1 0,1 0 0,0-1 0,-1 1-1,1-1 1,-1 0 0,2 0 0,15-20 721,-12 15-436,9-16-154,0 0 0,-1 0 0,12-32 0,1 0 29,23-35 678,98-131 0,-73 131-534,-71 86-578,0-1 0,0 1 0,0-1 0,0 1 0,1 0-1,-1 0 1,1 0 0,0 1 0,0-1 0,7-2 0,-11 5-31,0-1 0,0 1 0,1 0 0,-1 0-1,0 0 1,0 0 0,1 0 0,-1 0 0,0-1 0,0 1 0,1 0 0,-1 0 0,0 0-1,0 0 1,1 0 0,-1 0 0,0 0 0,0 0 0,1 0 0,-1 0 0,0 1 0,1-1-1,-1 0 1,0 0 0,0 0 0,1 0 0,-1 0 0,0 0 0,0 0 0,0 1 0,1-1 0,-1 0-1,0 0 1,0 0 0,0 1 0,1-1 0,-1 0 0,0 0 0,0 0 0,0 1 0,0-1-1,0 0 1,1 0 0,-1 1 0,0-1 0,0 0 0,0 0 0,0 1 0,0-1 0,0 1 0,-1 18 252,1-17-247,-31 255 770,5-58-342,25-190-393,1-7-20,0 0 1,-1 0 0,1 0-1,0 0 1,0 0-1,0 0 1,0 1 0,1-1-1,-1 0 1,1 3 0,-1-5-23,0 0 1,0 0 0,0 0 0,0 0-1,1 0 1,-1 0 0,0 1 0,0-1-1,0 0 1,0 0 0,0 0 0,0 0-1,0 0 1,0 0 0,0 0 0,0 0-1,0 1 1,0-1 0,0 0 0,1 0-1,-1 0 1,0 0 0,0 0 0,0 0-1,0 0 1,0 0 0,0 0 0,0 0-1,1 0 1,-1 0 0,0 0 0,0 0-1,0 0 1,0 0 0,0 0 0,0 0-1,0 0 1,1 0 0,-1 0 0,0 0-1,0 0 1,0 0 0,0 0 0,0 0-1,0 0 1,0 0 0,1 0 0,-1 0-1,0 0 1,0 0 0,0 0 0,0-1-1,0 1 1,0 0 0,0 0 0,0 0-1,0 0 1,0 0 0,1 0 0,-1 0-1,0 0 1,0-1 0,0 1 0,4-8 152,1 0 0,4-15 0,-2 6-98,28-77-8,20-46-8,-47 124-74,1-1 0,0 1 1,2 0-1,-1 1 0,24-25 1,-33 39 35,-1 1 0,1-1 1,-1 1-1,0-1 0,1 1 1,-1-1-1,1 1 0,0-1 1,-1 1-1,1 0 0,-1 0 1,1-1-1,-1 1 0,1 0 0,0 0 1,-1-1-1,1 1 0,0 0 1,-1 0-1,1 0 0,0 0 1,-1 0-1,1 0 0,0 0 1,-1 0-1,1 0 0,-1 1 1,1-1-1,0 0 0,-1 0 1,1 0-1,0 1 0,-1-1 1,1 0-1,-1 1 0,1-1 1,-1 0-1,1 1 0,-1-1 1,1 1-1,-1-1 0,1 1 1,-1-1-1,0 1 0,1-1 1,-1 1-1,0 0 0,1-1 1,-1 2-1,2 2 91,0 0 0,0 0 0,-1 0 0,1 1 0,0 7 0,10 80 531,-9-55-487,2-1 1,2 0-1,15 50 1,-15-68-75,0 0 1,1 0-1,11 17 1,-17-30-312,1-1 1,0 0-1,0 0 0,0 0 1,0 0-1,1-1 1,0 1-1,-1-1 0,1 0 1,0 0-1,1 0 0,-1-1 1,0 0-1,1 1 1,0-1-1,-1-1 0,6 2 1,-8-2-73,0-1 0,0 0 0,0 0 0,0 0 1,0 0-1,0 0 0,0 0 0,0 0 1,-1-1-1,1 1 0,0-1 0,0 1 0,3-2 1,-1-1-757,0 1 1,-1-1 0,1 0 0,4-5-1,21-21-3383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34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1287 3968,'-1'1'140,"1"-1"-1,-1 0 1,0 1 0,1-1 0,-1 1 0,1-1 0,-1 1-1,1-1 1,-1 1 0,1-1 0,0 1 0,-1-1-1,1 1 1,0 0 0,-1-1 0,1 1 0,0 0-1,0-1 1,0 1 0,-1 0 0,1-1 0,0 1-1,0 0 1,0-1 0,0 1 0,0 0 0,0-1-1,0 1 1,1 0 0,-1-1 0,0 1 0,0 0-1,0-1 1,1 1 0,-1 0 0,0-1 0,1 1-1,-1-1 1,0 1 0,1-1 0,0 2 0,2 1 214,0-1 1,0 1 0,0 0-1,1-1 1,-1 0-1,0 0 1,1 0 0,0 0-1,-1-1 1,1 1 0,0-1-1,0 0 1,0 0 0,0 0-1,0-1 1,0 0-1,6 1 1,-5-1-71,0-1 0,0 1 0,0-1 0,0 0 1,-1 0-1,1 0 0,0-1 0,-1 1 0,1-1 0,-1 0 0,1 0 0,-1-1 0,0 0 1,4-3-1,-2 1-83,0-1 1,-1-1-1,0 1 1,0-1-1,0 0 1,-1 0-1,4-9 1,2-7 232,6-25 0,-15 44-376,57-172 1590,6 6-27,-4 14-900,-18 15-505,-22 68-199,38-92 0,-25 96-150,-32 67 126,-1 0 1,1 1 0,0-1-1,-1 1 1,1-1 0,0 1-1,0-1 1,1 1-1,-1 0 1,0-1 0,2-1-1,-2 3 8,0 0 0,0 0-1,-1-1 1,1 1-1,0 0 1,-1 0 0,1 0-1,0 0 1,0 0 0,-1 0-1,1 0 1,0 0 0,-1 0-1,1 1 1,0-1 0,-1 0-1,1 0 1,0 1 0,-1-1-1,1 0 1,0 1-1,-1-1 1,1 0 0,-1 1-1,1-1 1,-1 1 0,1-1-1,-1 1 1,1-1 0,-1 1-1,1 0 1,-1-1 0,0 1-1,1 0 1,-1 0 0,9 12-46,-1 0 0,-1 0 0,8 20 0,15 48 37,-28-75 9,18 52 27,7 22-1,19 84-1,-41-138 25,-1 0-1,-1-1 1,-1 1-1,-1 0 1,-1 0-1,-2 0 1,-8 44-1,9-63 2,-1-1 0,1 1 0,-7 11 1,7-16-32,0 1 1,-1-1 0,1 0-1,-1 0 1,0 0 0,1 0-1,-1 0 1,0 0 0,0 0-1,0-1 1,-1 1 0,1-1-1,-4 2 1,2-1-13,0-1 0,0 0 0,0 0 0,0 0-1,0 0 1,-1-1 0,1 0 0,0 1 0,-1-2 0,1 1 0,0 0-1,0-1 1,-1 0 0,1 0 0,0 0 0,0-1 0,-4-1 0,-7-4 25,1 0 1,0-1 0,-14-11 0,-33-24-58,-28-19-93,83 56-58,11 4-159,17 4-50,9 8 307,-21-6 114,1 0-1,14 2 1,2-1 26,1-1 0,0-1 0,0-2 0,-1-1 0,40-5 0,-50 3-13,-1-1-1,0-1 1,0-1-1,0 0 0,0-1 1,-1-1-1,0 0 0,0-1 1,-1-1-1,21-17 0,-10 5 24,-1-2 0,-1-1 0,-2-1 0,0-1 0,22-36 0,73-150 78,-58 99-209,-20 45 57,34-65 0,-70 128-11,16-35 39,-17 38-46,0-1-1,0 0 1,0 1 0,-1-1-1,1 1 1,-1-1 0,0 0 0,1 1-1,-1-1 1,-1 0 0,0-4-1,1 7 14,0-1-1,0 1 0,0 0 0,0 0 0,0-1 0,0 1 1,0 0-1,0 0 0,0 0 0,-1-1 0,1 1 0,0 0 1,0 0-1,0 0 0,0-1 0,-1 1 0,1 0 0,0 0 0,0 0 1,0 0-1,-1-1 0,1 1 0,0 0 0,0 0 0,-1 0 1,1 0-1,0 0 0,0 0 0,-1 0 0,1 0 0,0 0 0,0 0 1,-1 0-1,1 0 0,0 0 0,0 0 0,-1 0 0,-10 7-83,-8 12 27,8-3 46,0 0-1,1 0 0,-13 32 1,-16 55 74,37-99-55,-66 208 137,14-44-56,24-68 12,-26 164 0,36-158 234,16-94-98,3-13-64,2-7-56,8-25-45,1 1 0,2 0 0,19-38 0,-24 54-68,2 2 0,0-1 1,0 2-1,2-1 0,-1 1 1,2 0-1,0 1 0,21-17 1,48-27-171,-80 54 161,1 1 1,0 0-1,0 0 0,0-1 0,0 1 1,0 0-1,0 1 0,0-1 1,0 0-1,0 1 0,1-1 0,-1 1 1,0-1-1,3 1 0,-4 0 3,0 1-1,0-1 1,0 0-1,0 1 1,0-1-1,0 1 1,0-1-1,0 1 1,0 0-1,0-1 1,0 1-1,0 0 1,0 0-1,-1-1 1,1 1-1,0 0 1,-1 0-1,1 0 1,0 0-1,-1 0 1,1 0-1,-1 0 1,0 0-1,1 0 0,-1 0 1,0 0-1,0 0 1,1 0-1,-1 1 1,0 0-1,3 25 31,-2 47 0,-1-44 19,4 34 1,-3-54-59,1-1 0,0 1 1,1-1-1,0 1 1,0-1-1,1 0 0,8 14 1,-10-18 34,1 0 0,0-1 0,1 1 0,-1-1 0,1 0 0,0 0 0,7 6 0,-8-8 4,1 0 0,-1-1 1,1 1-1,-1-1 0,1 0 0,-1 1 0,1-1 0,-1-1 0,1 1 1,0-1-1,0 1 0,5-1 0,-1-1-21,1 0 0,-1-1 0,0 0-1,0 0 1,0-1 0,0 0 0,0 0 0,0-1 0,-1 0 0,1 0-1,-1-1 1,7-6 0,12-9 5,39-42-1,21-25 208,-4-2-92,-79 85-109,-1 1-1,0-1 1,1 0-1,-1 1 0,-1-1 1,3-6-1,-3 9-25,-1 0 0,0 0 0,1 0-1,-1 0 1,0 0 0,0-1 0,1 1 0,-1 0-1,0 0 1,0 0 0,0 0 0,0 0 0,-1 0-1,1 0 1,0 0 0,0 0 0,-1 0 0,1 0-1,0 0 1,-1 0 0,1 0 0,-1 0 0,1 0-1,-1 0 1,0 0 0,1 1 0,-1-1 0,0 0-1,-1 0 1,1 0 4,0 1 1,-1-1-1,1 1 1,0 0-1,-1 0 0,1-1 1,-1 1-1,1 0 0,0 0 1,-1 1-1,1-1 0,-1 0 1,1 0-1,0 1 0,-1-1 1,1 1-1,0-1 1,-1 1-1,1-1 0,-2 2 1,-23 16-216,14-7 195,0 1 0,1 1 0,0-1 0,0 2 1,2 0-1,0 0 0,0 0 0,1 1 0,1 0 0,-7 22 1,8-16 20,1-1 0,0 1 1,2 0-1,0 0 0,2 0 0,0 1 1,4 36-1,-1-46 52,0 0 0,1 0 0,8 21 0,-10-30-22,0 0 0,1-1-1,-1 1 1,1-1 0,-1 1-1,1-1 1,2 3 0,-3-5-15,-1 1 0,1-1 0,-1 1 0,1-1 0,-1 1 1,1-1-1,-1 1 0,1-1 0,0 1 0,-1-1 0,1 0 0,0 0 0,-1 1 1,1-1-1,0 0 0,-1 0 0,1 0 0,0 0 0,-1 1 0,1-1 0,0 0 1,0 0-1,-1-1 0,1 1 0,0 0 0,-1 0 0,1 0 0,0 0 0,0-1 1,-1 1-1,1 0 0,0-1 0,0 0 0,4-4 27,-1 0 0,0-1 0,0 1 0,0-1 0,-1 0 0,0-1 0,3-7 0,18-58 70,25-130 0,-34 132-216,-12 62 60,-2 0 0,1 0 0,-1 0 0,0 0-1,-1 0 1,0-1 0,0 1 0,-2-12 0,2 19 44,0 1-1,0 0 1,-1 0 0,1 0-1,0 0 1,0 0 0,0 0 0,0 0-1,0 0 1,0 0 0,0 0-1,0-1 1,0 1 0,0 0 0,0 0-1,0 0 1,0 0 0,-1 0 0,1 0-1,0 0 1,0 0 0,0 0-1,0 0 1,0 0 0,0 0 0,0 0-1,0 0 1,0 0 0,-1 0 0,1 0-1,0 0 1,0 0 0,0 0-1,0 0 1,0 0 0,0 0 0,0 0-1,0 0 1,0 0 0,-1 0-1,1 0 1,0 0 0,0 0 0,0 0-1,0 0 1,0 1 0,0-1 0,0 0-1,0 0 1,0 0 0,0 0-1,0 0 1,0 0 0,0 0 0,-1 0-1,-6 9-151,-5 9 48,7-1 95,0 0 0,1 0 0,1 1 1,-1 33-1,2-24-59,1-23 68,-5 93 41,6-86 1,1 1 0,0 0-1,0-1 1,1 0 0,0 1-1,5 11 1,-6-21-22,-1 0 0,1 0 0,0 0-1,0 0 1,0-1 0,0 1 0,0 0-1,0-1 1,1 1 0,-1-1 0,1 1 0,-1-1-1,1 0 1,1 2 0,-1-2 4,-1-1-1,0 1 1,0-1-1,1 0 1,-1 1-1,0-1 1,1 0 0,-1 0-1,1 0 1,-1 0-1,0 0 1,1 0-1,-1 0 1,0 0 0,1-1-1,1 1 1,2-3 17,0 1 0,0-1 1,0 0-1,0 0 0,0 0 1,-1-1-1,1 1 0,4-6 0,29-31 17,-28 28-70,0 0 1,1 0 0,1 2 0,0-1 0,1 2-1,25-16 1,-37 24 15,0 1-1,0-1 1,0 1-1,0 0 1,0-1-1,0 1 1,0 0 0,0 0-1,0 0 1,0 0-1,0 0 1,1 0-1,-1 0 1,0 0 0,0 0-1,0 1 1,0-1-1,0 0 1,0 1-1,0-1 1,1 1 0,0 0-5,-1 0 0,1 1 0,-1-1 0,0 0 1,0 1-1,0-1 0,0 0 0,0 1 0,0-1 1,0 1-1,0 0 0,0-1 0,-1 1 1,2 3-1,1 8-15,0 1 0,-1 0 0,-1 0 0,0 1 0,-2 21 0,-12 77-4,11-98 18,-34 166-166,6-42 203,24-105-54,-62 308 257,64-325-94,-2 27 0,4-30 20,1-13-82,1-2 9,2-11 100,6-32-130,3-30-7,4 1 0,38-110 1,38-48-154,-54 131 67,88-210 112,-115 289-48,18-26 0,-23 40-49,0 0 0,0 0 0,1 1 0,0-1-1,0 2 1,13-10 0,-19 14 17,1 0-1,0 1 1,0-1 0,0 0-1,0 1 1,0-1 0,0 1-1,0-1 1,0 1 0,0 0-1,0-1 1,1 1 0,-1 0-1,0 0 1,0 0-1,0-1 1,0 1 0,0 1-1,1-1 1,-1 0 0,0 0-1,0 0 1,0 1 0,0-1-1,0 0 1,0 1 0,0-1-1,0 1 1,0-1 0,0 1-1,0 0 1,0-1-1,0 1 1,0 0 0,0 0-1,0-1 1,-1 1 0,2 2-1,1 2-11,0 0 0,-1 0 0,0 0 1,0 0-1,0 1 0,-1-1 0,2 7 0,1 15 29,-1 0-1,-1 0 1,-3 36 0,-2-18 32,-11 55 0,12-85 1,-1 0-1,-1 0 1,0-1-1,-1 0 1,0 0-1,-1 0 0,-1 0 1,-9 12-1,15-23-44,-1-1 0,1 0 0,-1 0 0,0-1 0,0 1 0,0 0 0,0 0 0,-1-1 0,1 0-1,0 1 1,-1-1 0,1 0 0,0 0 0,-1 0 0,1 0 0,-1-1 0,0 1 0,1-1 0,-1 1-1,0-1 1,1 0 0,-1 0 0,0 0 0,-3-1 0,3 0-33,0 0 1,0 0 0,0 0-1,0 0 1,0 0-1,0-1 1,0 1 0,0-1-1,1 0 1,-1 0-1,0 0 1,1 0-1,0-1 1,-1 1 0,1-1-1,0 1 1,1-1-1,-1 0 1,0 0 0,-1-3-1,0 0-15,1-1 0,-1 1-1,1-1 1,0 1 0,1-1 0,0 0-1,0 0 1,0-10 0,1 15 35,0-1 0,1 1 0,-1 0 1,0 0-1,1 0 0,-1 0 0,1 0 1,0 0-1,0 0 0,0 0 0,0 0 1,0 0-1,0 0 0,0 1 0,0-1 1,1 0-1,-1 1 0,1-1 0,0 1 1,-1-1-1,1 1 0,0 0 0,-1 0 1,1 0-1,0 0 0,0 0 0,0 0 1,0 0-1,0 1 0,0-1 0,1 1 1,1-1-1,9 0 0,1 1 0,-1 0 0,0 0 0,0 1 0,0 1 0,20 5 0,-19-4 25,0 0 0,0-1 0,1 0-1,-1-2 1,23 0 0,-26-2 99,0 0 0,0 0 1,0-1-1,-1-1 0,1 0 0,-1 0 0,0-1 0,0 0 0,0-1 0,13-10 0,-11 5-62,-1 1 0,0-1-1,-1-1 1,0 0-1,-1-1 1,0 0-1,-1 0 1,0-1 0,-1 0-1,10-28 1,-16 37-44,0 1 1,0 0-1,0-1 1,0 1-1,-1 0 1,0-1-1,0 1 1,0-1-1,0 1 1,-1 0-1,0-1 1,0 1 0,0 0-1,0-1 1,-1 1-1,1 0 1,-1 0-1,0 0 1,-1 0-1,-3-4 1,4 5-13,-1 0 1,0 0 0,0 1-1,0-1 1,0 1 0,0 0-1,0-1 1,-1 2 0,1-1 0,-1 0-1,1 1 1,-1-1 0,0 1-1,1 0 1,-1 1 0,0-1-1,0 1 1,0-1 0,0 1-1,0 0 1,0 0 0,0 1-1,-5 0 1,6 0 18,-1 0 0,0 0 0,0 1-1,1-1 1,-1 1 0,1 0 0,-1-1 0,1 2 0,0-1-1,0 0 1,0 1 0,0-1 0,0 1 0,1 0 0,-1 0-1,1 0 1,-1 0 0,1 0 0,0 1 0,0-1 0,1 1-1,-1-1 1,1 1 0,-2 6 0,1-1 51,0 1-1,1-1 1,0 1-1,0 0 1,1-1 0,0 1-1,1 0 1,3 17-1,-1-15 15,0 0-1,1-1 1,0 0-1,1 0 1,0 0-1,1 0 1,0-1-1,1 0 0,9 12 1,-5-11-49,-1 0 1,1-1-1,1 0 1,0-1-1,0 0 1,1-1 0,14 7-1,-10-6-48,0-1 0,1 0 0,0-2 0,0 0 0,1-1 0,0-1 1,0 0-1,0-2 0,31 1 0,-44-3-246,1-1 0,-1 0 0,1 0 1,-1 0-1,0-1 0,0 0 0,1 0 1,-1-1-1,-1 0 0,1 0 0,9-6 1,-8 3-748,0 0 1,0 0-1,-1 0 1,0-1-1,0 0 1,-1 0-1,7-12 1,14-25-2862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35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391 1288 4992,'5'0'15578,"-4"-1"-15520,-1 0-1,1 0 1,-1 0-1,0-1 1,1 1-1,-1 0 1,0 0-1,0 0 1,0-1-1,0 1 1,0 0-1,0 0 1,0-2-1,-14-126 1453,-30-194 223,31 170-1178,11-172 673,3 177-894,-1 140-311,0-13 85,1 1 1,5-36-1,-5 51-110,0 1 1,0-1-1,0 0 0,1 1 1,0-1-1,0 1 0,0 0 1,0-1-1,1 1 1,-1 0-1,1 0 0,0 1 1,1-1-1,-1 0 0,1 1 1,6-5-1,-6 6-15,0 0 0,0 0 0,0 1 0,1 0-1,-1 0 1,0 0 0,0 0 0,1 1 0,-1 0 0,0 0-1,1 0 1,-1 0 0,0 0 0,1 1 0,-1 0 0,0 0 0,7 3-1,-1-1 24,0 1-1,-1 0 0,1 1 0,-1 0 1,0 1-1,9 7 0,-10-7-30,-2 1-1,1-1 0,-1 1 1,0 0-1,0 1 0,0-1 1,-1 1-1,-1 0 1,5 10-1,-4-5 80,-1-1 0,0 1 0,-1-1 0,0 1 1,-1 0-1,0 14 0,-1-6 65,2 87 315,-3-97-406,-1 0 0,-1 1 1,0-1-1,0 0 0,-1 0 0,-1 0 0,-6 14 0,6-15 38,-1-1 0,0 0-1,-1 0 1,0 0-1,-1 0 1,0-1 0,0 0-1,0-1 1,-11 9-1,4-7-19,0 0-1,-1 0 0,0-2 0,-23 9 0,-66 15 111,44-14-207,32-9 31,0 1-1,1 2 1,0 0-1,1 2 1,-27 17-1,46-25 29,1 0-1,0 0 0,0 1 0,0 0 0,1 0 0,0 0 0,0 1 0,0 0 0,1-1 0,0 2 0,0-1 0,1 0 0,0 1 0,0 0 0,1 0 0,-3 14 0,3-10 12,1 1 0,1-1-1,0 0 1,0 0 0,1 0-1,0 0 1,1 1 0,1-2-1,0 1 1,9 21 0,-10-28 15,0 0 1,1 0 0,0 0-1,0-1 1,0 1-1,1-1 1,0 0-1,0 0 1,0 0 0,0 0-1,0-1 1,1 0-1,-1 0 1,1 0 0,0 0-1,0-1 1,0 0-1,0 0 1,1 0-1,-1 0 1,1-1 0,-1 0-1,0 0 1,1-1-1,0 0 1,-1 1 0,1-2-1,-1 1 1,1-1-1,-1 0 1,1 0 0,5-2-1,4-3-15,0 0-1,-1-1 1,20-13 0,40-32 87,21-31-115,-69 58 7,2 1 0,39-27-1,-63 48 15,1 0 0,0 0 0,-1 1 0,1 0-1,8-3 1,-11 4-17,0 1-1,-1 0 1,1 0 0,-1 0-1,1 0 1,0 0-1,-1 0 1,1 0 0,0 0-1,-1 1 1,1-1-1,-1 1 1,1-1 0,-1 1-1,1 0 1,-1-1-1,1 1 1,-1 0 0,0 0-1,3 2 1,1 3 23,0 0 0,0 1 0,0-1 0,-1 1 0,0 0 1,0 0-1,-1 1 0,0-1 0,2 10 0,1-2 3,23 82 155,-22-78-390,11 30 534,-16-45-921,0 0 1,0-1-1,0 1 0,1-1 1,3 5-1,6-7-5458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2:0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 6400,'-12'-2'967,"-15"-1"1623,45 2 3414,8-2-3907,35-3-972,-39 5-575,1 1 1,0 0-1,-1 2 0,37 7 0,-52-8-502,1 1 1,-1 1 0,0-1-1,0 1 1,0 0 0,-1 1-1,1 0 1,-1 0 0,0 0-1,0 1 1,0-1-1,-1 2 1,0-1 0,0 0-1,0 1 1,0 0 0,-1 0-1,5 9 1,5 18 67,-1 1-1,-2 0 1,9 47 0,-15-61-115,34 204-529,-38-206-1909,-1-5 639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36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7 8640,'0'-1'229,"0"1"1,0 0-1,0-1 0,0 1 1,-3-4 3211,3 4-3212,-1 0 1,1-1 100,0 2-280,0-1 0,0 0 1,0 0-1,0 0 0,0 0 1,0 0-1,0 0 0,0 0 1,0 0-1,0 0 0,0 0 0,0 0 1,0 0-1,0 0 0,0 1 1,0-1-1,-1 1 906,1-1-906,0 0 1,0 0-1,0 0 0,0 0 1,0 0-1,0 0 0,0 0 1,0 0-1,0 0 0,-1 0 1,1 0-1,0 0 0,0 0 1,0 0-1,0 0 0,0 0 1,0 0-1,0 0 0,0 0 1,0 0-1,0 1 161,1 1 0,-1 0 0,0-1-1,0 1 1,0-1 0,1 1 0,-2 0 0,1-1 0,0 3 0,0 5 298,-2 27 1242,0 0-1,-11 45 1,-22 72 140,1-9-1210,0 53-686,29-127 126,-1 1-343,6-68 41,-1 16-1878,4-16 255,5-8-936,2-8-535,0-1 1089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36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14 367 11232,'-13'-12'3594,"13"12"-3505,0-1 1,0 1-1,0-1 0,0 1 1,0 0-1,0-1 0,0 1 0,1-1 1,-1 1-1,0 0 0,0-1 1,1 1-1,-1-1 0,0 1 0,0 0 1,1-1-1,-1 1 0,0 0 1,1 0-1,-1-1 0,0 1 0,1 0 1,-1 0-1,0-1 0,1 1 1,0 0-1,30-27 5141,-22 18-4446,1 0 1,20-12 0,5 0 109,1 2 0,46-17-1,82-23 11,-12 6-825,-108 36-21,57-34 1,-81 37-893,-14 5-5591,-16 18 538,-18 41-1601,7-12 4448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36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66 9632,'-1'3'8231,"14"-3"-5088,21-4-1350,179-29 1866,-164 27-3622,39-5-625,-32-2-4632,-42 11 2014,-5 4-1785,2 6 1525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38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1196 7136,'0'1'2962,"7"2"-1349,-5-3-1342,0 1 0,0-1 0,-1 0 0,1 0 0,0 0 1,0 0-1,0 0 0,0 0 0,-1 0 0,4-2 0,3-1 42,-1 0 0,0-1 0,0 0 0,0 0 0,0-1 0,-1 0 0,0 0 1,6-7-1,4-5 120,24-34 1,38-81 837,-47 75-718,34-48 139,6-13-200,24-65-88,-28 54-24,112-182 1353,-176 307-1599,-1-1 0,0 0 0,0 1 0,0-1 0,1-6 0,-3 10-120,0 1 0,0-1 1,0 0-1,0 0 0,1 1 0,-1-1 0,0 0 0,-1 1 0,1-1 0,0 0 0,0 0 0,0 1 0,0-1 0,0 0 0,-1 1 0,1-1 0,0 0 0,-1 0 0,0 0-13,1 1-1,-1 0 1,0 0-1,1-1 1,-1 1-1,1 0 1,-1 0-1,0 0 0,1 0 1,-1-1-1,0 1 1,1 0-1,-1 0 1,0 0-1,1 1 1,-1-1-1,0 0 1,1 0-1,-1 0 1,0 0-1,1 1 1,-1-1-1,1 0 0,-2 1 1,-4 2 1,-1 0-1,1 1 1,0-1 0,1 1 0,-1 0 0,1 1-1,-1-1 1,-4 7 0,-4 6 106,1 0-1,-23 40 1,-16 45 316,25-38-169,3 0 1,-30 127 0,48-158-189,1 1 0,1 0-1,2-1 1,1 1 0,2 0-1,1 0 1,13 63 0,-14-91-28,1 0-1,0-1 1,0 1 0,0-1-1,7 11 1,-8-14-15,0 0 1,1 0-1,-1 0 1,1 0-1,0 0 1,0-1-1,0 1 0,0-1 1,0 1-1,0-1 1,0 0-1,0 1 1,1-1-1,-1 0 1,0-1-1,1 1 0,3 1 1,-1-2 31,1 0 0,-1 0 0,1 0 0,-1 0 0,0-1 0,1 0 0,-1 0 0,0-1 0,1 0 0,-1 1 0,0-2 0,6-2 0,8-6-61,31-23 1,-43 28-1,45-34-181,63-63-1,-107 95 234,10-13-83,-18 21 34,0 0 0,0 0 1,0 0-1,0 0 1,0 0-1,0 0 0,0 0 1,0 0-1,0 0 0,0 0 1,0 0-1,0 0 0,0 0 1,0 0-1,0 0 0,0 0 1,0 0-1,-1 0 0,1 0 1,0 0-1,0 0 0,0 0 1,0 0-1,0 0 0,0 0 1,0 0-1,0 0 0,0 0 1,0 0-1,0 0 0,0 0 1,0 0-1,0 0 0,0-1 1,0 1-1,0 0 0,0 0 1,0 0-1,0 0 0,0 0 1,0 0-1,0 0 0,0 0 1,0 0-1,0 0 0,0 0 1,0 0-1,0 0 0,0 0 1,0 0-1,0 0 0,0 0 1,0 0-1,0 0 1,0 0-1,0 0 0,-5 3 2,-8 8 25,6-4 8,2 2 0,-1-1 0,1 1 1,0 0-1,1 0 0,0 0 0,0 1 0,1-1 0,-2 12 0,2-7 25,1 0 1,0 1 0,1-1 0,1 1-1,2 25 1,-1-31-19,1 1 1,0-1-1,1 0 0,0 0 1,5 10-1,-7-16-20,0 0 1,1 0-1,0 0 0,0 0 0,0 0 1,0 0-1,0 0 0,0-1 1,1 1-1,-1-1 0,1 0 0,0 1 1,0-1-1,-1 0 0,2-1 1,4 4-1,-6-5-7,-1 0 0,1 0 0,0 0-1,-1 0 1,1 0 0,0-1 0,-1 1 0,1 0 0,0-1 0,-1 1 0,1-1 0,-1 1 0,1-1 0,-1 0-1,1 0 1,-1 0 0,0 0 0,1 0 0,-1 0 0,0 0 0,0 0 0,0 0 0,0 0 0,0-1 0,1-1-1,3-4 31,0 1 0,-1-1 0,6-14-1,-1 1-84,-2-1 0,0 0 0,-1 0 0,-2-1 0,0 1 0,-1-1 0,0-29 0,-3 46 5,0 1 0,-1-1-1,1 0 1,-1 0 0,0 1-1,0-1 1,-1 0-1,-3-8 1,4 11 19,0 0 0,-1 0 0,1 1 0,0-1 0,-1 0 0,1 0 0,-1 1 0,1-1 0,-1 1 0,0 0 0,1-1 0,-1 1 0,0 0 0,0 0 0,0 0 0,0 0 0,0 0 0,0 1 0,0-1 0,-3 0 0,0 0 66,0 0-55,0 0-1,-1 0 1,1 1-1,0 0 1,-1 0-1,1 0 1,0 1-1,-1-1 1,-7 3-1,13-3 14,0 0-1,0 0 1,-1 0-1,1 0 1,0 0-1,0 0 0,0 0 1,0 1-1,0-1 1,0 0-1,0 0 1,0 0-1,0 0 1,0 0-1,0 0 1,0 0-1,0 0 1,0 0-1,0 0 1,0 0-1,0 1 1,0-1-1,0 0 1,0 0-1,0 0 1,0 0-1,0 0 1,0 0-1,0 0 0,0 0 1,0 0-1,0 1 1,0-1-1,0 0 1,0 0-1,0 0 1,0 0-1,0 0 1,0 0-1,0 0 1,0 0-1,0 0 1,0 0-1,0 0 1,0 0-1,0 1 1,0-1-1,0 0 1,0 0-1,1 0 1,-1 0-1,0 0 0,0 0 1,8 6 70,12 6-37,-12-9-16,1 0 1,-1 0 0,0-1-1,1 0 1,0 0 0,-1-1-1,1 0 1,0 0-1,0-1 1,10-2 0,9-1 41,50-14 0,-54 11-39,-10 2-41,126-25-2,-140 29 23,1-1 1,0 1-1,0 0 1,-1 0-1,1 0 1,0 0-1,0 0 1,-1 0-1,1 0 1,0 0-1,0 0 1,-1 0-1,1 0 1,0 0-1,0 1 1,-1-1-1,1 0 1,0 0-1,0 1 1,0 0-1,0 0-4,-1 0 0,0-1 0,0 1 0,0 0-1,0 0 1,1 0 0,-1 0 0,0 0-1,0 0 1,-1 0 0,1 0 0,0-1 0,0 3-1,-1 4-50,-24 125 379,24-125-281,0-2-27,0 0-1,0 0 1,1 0-1,0 7 1,0-12-15,0 1 0,0 0 0,0-1 0,0 1 1,0-1-1,0 1 0,0-1 0,1 1 0,-1 0 1,0-1-1,0 1 0,1-1 0,-1 1 0,0-1 1,0 1-1,1-1 0,-1 1 0,1-1 0,-1 0 1,0 1-1,1-1 0,-1 1 0,1-1 0,-1 0 1,1 1-1,-1-1 0,1 0 0,-1 0 0,1 1 0,-1-1 1,1 0-1,0 0 0,-1 0 0,1 0 0,-1 0 1,1 0-1,0 0 0,-1 0 0,1 0 0,-1 0 1,1 0-1,-1 0 0,1 0 0,0-1 0,7-2 52,0 0-1,0-1 0,-1 0 0,0-1 1,0 0-1,0 0 0,0 0 0,6-7 0,2-1 0,156-109-485,-170 122 422,-1-1 0,1 1 1,-1 0-1,1-1 0,-1 1 0,1 0 0,-1 0 0,1 0 1,-1-1-1,1 1 0,-1 0 0,1 0 0,-1 0 0,1 0 1,0 0-1,-1 0 0,1 0 0,-1 0 0,1 0 0,-1 0 1,1 0-1,-1 0 0,1 0 0,-1 1 0,1-1 0,0 0 1,-1 0-1,1 1 0,-1-1 0,0 0 0,1 1 0,-1-1 1,1 0-1,-1 1 0,1-1 0,-1 1 0,0-1 0,1 0 1,-1 1-1,0-1 0,0 1 0,1-1 0,-1 1 0,0-1 1,1 2-1,0 3 1,1 0 1,-1 0 0,0 0-1,1 7 1,-1-3 2,7 30 95,1 1 1,22 55-1,-31-95-91,12 26 166,-11-25-151,0 0-1,0 1 1,0-1 0,0 0-1,0 0 1,1 0 0,-1 0-1,0 0 1,0 0 0,1 0-1,-1 0 1,1 0 0,-1-1-1,3 2 1,-3-2-6,0 0 0,0 0 0,0 0 0,0 0 0,0 0 0,0 0 0,-1-1 0,1 1 0,0 0 0,0-1 0,0 1 0,-1 0 0,1-1 0,0 1 0,0-1 0,-1 1 0,1-1 0,0 0 0,-1 1 0,1-1 0,0 1 0,-1-1 0,1 0 0,-1 0 0,1 1 0,-1-1 0,1-1 0,2-2 52,7-11 15,-1 0-1,0-1 1,-1 0-1,-1-1 1,8-24-1,3-6-208,-10 27 53,6-14-24,0-1 1,7-37 0,-20 69 123,-1 1-9,1-1-1,-1 1 0,1 0 0,0 0 0,-1 0 1,1 0-1,0 0 0,2-2 0,-3 3-9,1 0 0,-1 1 0,1-1 1,0 1-1,-1-1 0,1 1 0,0 0 0,0-1 0,-1 1 0,1 0 0,0-1 0,0 1 0,0 0 0,-1 0 0,1 0 0,0 0 0,0 0 0,0 0 0,0 0 0,-1 0 0,1 0 0,0 0 0,0 0 1,0 0-1,0 1 0,-1-1 0,2 1 0,48 11-45,0-3 0,97 7 0,-2-15-768,-49-11-3422,-38 2 1879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49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31 151 4480,'0'-1'95,"1"1"0,-1-1 0,0 1 0,0-1 0,1 1 0,-1-1 0,0 1 0,0-1 1,0 1-1,0-1 0,1 0 0,-1 1 0,0-1 0,0 1 0,0-1 0,0 1 0,0-1 0,-1 0 0,1 1 0,0-1 0,0 1 0,0-1 1,0 1-1,-1-1 0,1 1 0,0-1 0,-1 0 0,1 1-16,0 0 0,0-1 0,0 1 0,-1 0 0,1-1 0,0 1 0,0 0 1,0 0-1,0-1 0,0 1 0,0 0 0,0-1 0,0 1 0,0 0 0,0 0 0,0-1 0,0 1 0,0 0 0,0-1 0,0 1 0,0 0 1,0 0-1,0-1 0,1-9 4256,-1 14-3252,-16 298 1465,1 67-1357,16-218 1107,-1-162-2135,2-1-1,3-19 1,2-10-53,4-86 156,-6-211 454,-5 269-435,4 1-1,20-117 1,-18 129-397,-6 56 108,0-1-1,0 1 1,0 0 0,0 0 0,0 0 0,1-1 0,-1 1 0,0 0 0,0 0-1,0-1 1,0 1 0,0 0 0,0 0 0,1 0 0,-1-1 0,0 1 0,0 0 0,0 0-1,0 0 1,1 0 0,-1-1 0,0 1 0,0 0 0,0 0 0,1 0 0,-1 0 0,0 0-1,0 0 1,1 0 0,-1 0 0,0 0 0,0 0 0,1 0 0,-1 0 0,0 0-1,0 0 1,1 0 0,-1 0 0,0 0 0,0 0 0,1 0 0,-1 0 0,0 0 0,0 0-1,0 0 1,1 0 0,-1 1 0,0-1 0,1 0 0,12 11-3,-7-6-36,1 1 67,1 0 0,-1 1 0,0 0 0,0 1 0,-1-1 0,9 14 0,28 58-155,8 37 216,41 135 1,-78-203 90,-1 0 1,-3 1 0,-2 0 0,-2 1-1,-2-1 1,-3 55 0,-1-93 16,-1-1 0,0 1 0,-4 13 1,5-21-159,-1-1 1,0 1-1,0 0 1,0-1 0,0 1-1,-1-1 1,1 0-1,-1 1 1,1-1 0,-1 0-1,0 0 1,0 0-1,0 0 1,0 0-1,0 0 1,0-1 0,-5 4-1,4-4-7,-1 0 0,0 1 0,0-1 0,0-1 0,0 1 0,0 0 0,0-1 0,1 0-1,-1 0 1,0 0 0,0 0 0,0-1 0,0 0 0,0 1 0,0-1 0,0-1 0,-4-1 0,-7-4 135,0 0 0,-26-19 0,25 16-136,-34-23-3046,-57-52 1,106 84 2795,0 1 0,1-1-1,-1 1 1,1-1 0,-1 0 0,0 1 0,1-1 0,0 0 0,-1 0 0,1 0 0,-1 1-1,1-1 1,0 0 0,0 0 0,-1 0 0,1 1 0,0-1 0,0 0 0,0 0 0,0 0 0,0 0-1,0 0 1,0 0 0,0 1 0,0-1 0,1-1 0,0-1-420,0 0 1,0 1-1,1-1 0,-1 1 1,1-1-1,2-2 0,9-8-1591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51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15 487 4224,'-12'0'1365,"10"0"-826,7-9 2730,79-96 885,-49 66-3321,99-142 2772,-105 136-2285,24-51 0,-47 85-943,-5 11-370,-1 0-1,0 0 1,0 0-1,0 0 1,0 0 0,0 0-1,0 0 1,0 0-1,0 0 1,0 0 0,0 0-1,1 0 1,-1 0-1,0 0 1,0 0 0,0 0-1,0 0 1,0 0-1,0 0 1,0 0 0,0 0-1,0 0 1,0 0-1,1 0 1,-1 0-1,0 0 1,0 0 0,0 0-1,0 0 1,0 0-1,0 0 1,0 0 0,0 1-1,0-1 1,0 0-1,0 0 1,0 0 0,0 0-1,1 0 1,-1 0-1,0 0 1,0 0-1,0 0 1,0 0 0,0 0-1,0 1 1,0-1-1,0 0 1,0 0 0,0 0-1,0 0 1,0 0-1,0 22 512,0-14-418,-7 97 463,0 2-412,7-101-110,0 1-1,1-1 0,-1 0 1,1 0-1,1 1 0,-1-1 1,1 0-1,0 0 0,0-1 1,1 1-1,0 0 0,0-1 1,0 1-1,1-1 0,7 9 1,-10-14-13,0 1 0,1 0 0,-1 0 0,1-1 0,-1 1 0,1-1 1,0 1-1,-1-1 0,1 0 0,-1 1 0,1-1 0,0 0 0,-1 0 1,1 0-1,0-1 0,-1 1 0,1 0 0,0 0 0,-1-1 0,2 0 1,37-14 223,-28 10-221,42-16 40,131-57-19,-63 14 99,-103 53-96,-1-1 0,0-1 0,-1-1 0,20-20 1,-33 30 14,0 0 0,-1 0 0,1-1 0,-1 0 1,4-6-1,-8 10-81,0 1 1,0 0 0,0 0-1,0 0 1,0 1-1,0-1 1,0 0 0,0 0-1,1 0 1,-1 1-1,0-1 1,0 0-1,0 1 1,-1 0 0,2-1 1,-105 55-173,78-41 188,1 0 1,0 2-1,1 1 0,1 1 0,-27 26 1,47-40-12,-1 1 1,1-1 0,0 1-1,0 0 1,0 0 0,1 1-1,0-1 1,-3 7 0,5-9 4,0-1 0,1 1 0,-1-1 0,1 1 0,-1 0 0,1-1 0,0 1 0,0 0 0,0-1 0,0 1 1,1 0-1,-1-1 0,1 1 0,0-1 0,-1 1 0,1-1 0,0 1 0,1-1 0,-1 1 0,0-1 0,1 0 0,1 3 0,-1-3 15,0 0 1,0 0-1,0 0 0,0 0 0,0 0 0,0 0 1,0-1-1,1 1 0,-1-1 0,1 0 0,-1 1 1,1-1-1,4 1 0,-2-1 18,0 0-1,1 0 1,-1-1-1,0 0 1,1 0 0,8-1-1,-1-1 90,0-1 0,0 0 0,0-1 0,23-10 0,-23 7-69,0 0-1,-1-1 1,0-1 0,0 1-1,-1-2 1,0 0 0,-1 0-1,10-12 1,-7 5-6,0 0 0,-2 0 0,0-1 0,16-38 0,-25 50-45,1 0-1,-1-1 1,0 1-1,0-1 1,-1 0-1,1-10 1,-3 12-380,-2 9 29,-3 14-81,1 0 364,1 1 1,0 0 0,0 20-1,4-31 84,0-1-1,0 0 0,1 0 1,0 0-1,0 1 0,1-1 1,-1 0-1,2-1 0,-1 1 1,1 0-1,6 10 0,-7-13 13,1-1-1,-1 0 1,1 0-1,0 0 1,0 0 0,1-1-1,-1 1 1,0-1-1,1 0 1,0 0-1,-1 0 1,1 0-1,0-1 1,0 1 0,0-1-1,0 0 1,0 0-1,0-1 1,0 1-1,0-1 1,1 0-1,-1 0 1,5-1 0,14-4 21,0-2 0,-1 0 0,31-16 0,-16 8-10,-22 8-21,26-9 109,48-27 0,-78 37-80,-1-1 0,1 0 0,-1-1 0,-1 0 0,0 0 0,0-1 0,0 0 0,-1 0 0,9-14 0,-15 19-43,0 0 0,0 0 0,0 0 0,-1 0-1,1 0 1,-1-1 0,0 1 0,1-6 0,-2 9-14,0 1 0,0-1 0,1 0 0,-1 1 0,0-1 0,0 0 1,0 0-1,0 1 0,0-1 0,0 0 0,0 1 0,0-1 0,0 0 0,0 1 0,-1-1 0,1 0 0,0 1 0,0-1 0,-1 0 0,1 1 0,0-1 0,-1 1 0,1-1 0,0 1 1,-1-1-1,1 1 0,-1-1 0,1 1 0,-1-1 0,1 1 0,-1-1 0,1 1 0,-1 0 0,0-1 0,1 1 0,-1 0 0,0-1 0,1 1 0,-1 0 0,0 0 0,1 0 0,-1 0 0,0 0 1,1 0-1,-1 0 0,0 0 0,1 0 0,-1 0 0,0 0 0,0 0 0,-5 2-79,0-1 0,0 1 0,0 0 0,-8 4 0,13-6 79,-29 14-78,0 1 0,-43 31 1,59-36 60,0 1 1,1 1 0,0 0 0,0 1 0,2 0 0,-17 23 0,24-30 24,1 0 0,0 0 0,0 0 0,1 0 0,0 0 0,0 1 1,0-1-1,-1 10 0,3-12 6,-1 1 1,1-1-1,0 1 0,1-1 1,-1 1-1,1-1 1,0 1-1,0-1 0,0 0 1,0 1-1,1-1 0,0 0 1,3 6-1,-3-7 15,-1-1 1,1 0-1,0 0 0,0 0 0,0-1 1,0 1-1,0 0 0,0-1 0,0 1 1,0-1-1,1 0 0,-1 1 0,0-1 1,1 0-1,-1-1 0,1 1 0,-1 0 1,1-1-1,0 1 0,-1-1 0,1 0 1,0 0-1,-1 0 0,1 0 0,0-1 1,-1 1-1,1-1 0,-1 1 0,4-2 1,5-1 97,-1-1 1,1-1-1,-1 0 1,0 0-1,13-9 1,-12 6-46,0 0 1,-1-1-1,0 0 0,16-19 1,27-45 219,-41 55-272,-2-1-9,-10 18-18,1 0-1,-1 0 1,0 0-1,0 0 1,1 0-1,-1 0 1,0 0-1,0 0 1,0-1-1,0 1 1,0 0-1,0 0 1,-1 0-1,1 0 1,0 0-1,-1-1 1,0 3-75,0 0-1,1 0 1,-1 0 0,0 0-1,1 0 1,-1 0 0,0 0-1,1 1 1,0-1 0,-1 3-1,0-2 0,-19 55 70,-15 69 0,-55 205 22,39-192 53,27-78 85,7-21 256,-42 74 1,58-112-365,1 0 1,-1-1-1,0 1 0,0-1 1,0 1-1,0-1 1,0 0-1,0 1 0,0-1 1,0 0-1,-1 0 1,1 1-1,0-1 0,-1 0 1,1 0-1,-1-1 1,1 1-1,-1 0 0,0 0 1,-2 0-1,2-1-17,1 0 0,-1 0-1,1 0 1,-1 0 0,1 0 0,-1 0 0,1 0-1,0-1 1,-1 1 0,1-1 0,-1 1-1,1-1 1,0 1 0,-1-1 0,1 0-1,0 0 1,0 1 0,0-1 0,-1 0 0,1 0-1,0 0 1,0 0 0,1-1 0,-1 1-1,-1-2 1,-3-3-10,1 0-1,1-1 1,-5-9-1,8 15-8,-8-18-13,1 0 0,1-1 0,1 1 0,0-1-1,2 0 1,-2-24 0,4 13-71,1-1 0,2 1 0,7-39 0,-8 62 69,1 0 0,-1 1 0,2-1 1,-1 0-1,1 1 0,0 0 0,1-1 0,0 1 0,0 0 0,6-7 0,-6 9 8,1 1-1,-1-1 0,1 1 1,0 1-1,0-1 0,0 1 0,0 0 1,1 0-1,-1 0 0,1 1 1,0 0-1,0 0 0,0 0 1,6 0-1,11-2-51,-1 2-1,1 0 1,0 2 0,0 1 0,37 5-1,-18 1-163,-1 2-1,48 18 0,-40-7-3210,-30-11 1541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58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19 5472,'-11'-5'1808,"10"5"-1527,0-1 0,1 1-1,-1 0 1,0-1 0,0 1 0,0 0 0,0-1 0,0 1 0,1 0 0,-1 0 0,0 0 0,0 0 0,0 0 0,0 0 0,0 0 0,0 0 0,0 0 0,0 1 0,1-1 0,-1 0 0,0 1 0,0-1 0,0 0 0,-1 2 0,-12-1 7222,29 2-6489,5-2-601,1 0 0,26-2 0,-6 0-90,113-9 112,-64 2-534,-19 8 122,-32 0 24,-39 0-207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5:58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59 7968,'-29'-10'2565,"24"8"-1546,15 1 2991,59-7 625,38 3-1978,-31 2-1661,-35 1-791,60-5-15,49-7-2029,-49 9-4338,-53 4 3388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11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1 519 4736,'0'0'1530,"7"2"3468,-5 0-4812,0-1 0,0 1 0,0-1 1,0 1-1,1-1 0,-1 0 1,1 0-1,-1 0 0,1 0 0,-1 0 1,1-1-1,-1 1 0,1-1 0,0 1 1,-1-1-1,1 0 0,0 0 0,-1 0 1,1-1-1,0 1 0,-1-1 0,1 1 1,0-1-1,-1 0 0,1 0 1,2-1-1,3-2 62,0-1 1,0 1 0,0-1-1,0-1 1,-1 1 0,0-1-1,7-8 1,156-178 1897,-64 67-900,-24 30 55,-73 86-1079,17-16-1,-4 6 35,-20 17-188,6-9 445,-12 62 237,1-34-682,1 0 1,1 1 0,2 17-1,1 11-192,-2-30 105,0 0 0,7 29 0,-5-34 27,13 42 140,-14-48-121,1 0 0,0-1 0,0 1 0,1-1 0,-1 0 1,1 0-1,0 0 0,6 7 0,-7-10-14,-1 0 1,1 1-1,0-1 0,0 0 1,1 0-1,-1 0 0,0 0 1,0 0-1,0-1 0,1 1 1,-1-1-1,0 0 0,1 1 1,-1-1-1,0 0 0,1 0 1,-1 0-1,0-1 0,1 1 1,-1 0-1,0-1 0,0 0 1,1 0-1,-1 1 1,0-1-1,4-3 0,3-1 42,0 0 0,0-2 0,0 1 0,11-11 0,25-21-30,1 3 1,2 2 0,1 2 0,1 2-1,57-23 1,77-38 289,-172 82-211,-12 8-106,0 0-1,0-1 1,0 1-1,0 0 1,1 0 0,-1 0-1,0 0 1,0 0 0,0 0-1,0-1 1,0 1-1,0 0 1,0 0 0,0 0-1,0 0 1,0-1 0,0 1-1,0 0 1,0 0-1,0 0 1,0 0 0,0-1-1,0 1 1,0 0 0,0 0-1,0 0 1,0 0-1,0 0 1,0-1 0,0 1-1,0 0 1,0 0-1,0 0 1,0-1 0,-1 1-12,0 0 1,0-1-1,0 1 0,0 0 1,0-1-1,0 1 1,0 0-1,0 0 0,0 0 1,0 0-1,0 0 0,0 0 1,0 0-1,0 0 1,0 0-1,0 1 0,-1-1 1,-23 8-249,0 0 0,-44 23 0,54-24 227,-1 1 57,0 1 1,1 1-1,0 1 1,1 0-1,0 0 1,1 2-1,0-1 1,1 2-1,0 0 1,2 0-1,-1 1 1,2 0-1,0 1 1,0 0-1,2 1 1,0-1-1,-8 30 1,13-38 3,0 1 1,1 0-1,-1 0 1,2 1-1,0 11 1,0-18-8,0-1 0,0 0 0,1 1 0,-1-1 1,1 0-1,0 0 0,0 0 0,0 0 0,0 1 0,0-1 0,2 2 0,-2-3 6,0 1-1,0-1 0,0 0 0,1 0 1,-1-1-1,0 1 0,0 0 1,1 0-1,-1-1 0,1 1 1,-1-1-1,1 1 0,-1-1 1,0 1-1,1-1 0,0 0 1,-1 0-1,1 0 0,1 0 1,2 0 9,-1-1 0,1 0 0,0 0 1,0-1-1,-1 1 0,1-1 0,-1 0 1,0 0-1,1-1 0,-1 1 0,0-1 1,0 0-1,6-6 0,5-5 60,24-29-1,8-18-93,-2-2 0,41-80 0,-79 130-837,-9 15 813,0 0 0,1 0-1,-1 0 1,1 0 0,-1 0 0,1 0 0,0 1 0,0-1 0,0 0 0,0 1-1,0-1 1,1 0 0,-1 4 0,-4 36-31,4-34 32,-1 24 35,1-1 0,3 40 0,-1-62 4,0 0-1,1 0 0,0 0 0,1 0 1,-1 0-1,2-1 0,-1 1 0,1-1 1,0 0-1,1 0 0,0 0 0,9 10 1,-12-16 3,0 1 0,0-1 0,0 0 1,0 0-1,0 0 0,0-1 0,1 1 0,-1 0 1,1-1-1,-1 0 0,1 1 0,0-1 1,-1 0-1,1 0 0,0-1 0,0 1 1,-1-1-1,1 1 0,0-1 0,0 0 1,0 0-1,5-1 0,1-1 13,0-1 1,-1-1-1,1 0 0,-1 0 0,0 0 0,0-1 0,8-7 1,53-48-73,-26 21 89,143-101 150,-95 74 18,-81 59-178,-1-1 1,10-9 0,-17 15-35,0 0 0,0 0 0,-1 0-1,1 0 1,-1-1 0,1 1 0,-1 0 0,0-1 0,0 1 0,0-1 0,0 1 0,0-1-1,-1 0 1,1 1 0,0-4 0,-2 5-13,1 0 0,0 0 0,0 1 0,0-1 1,-1 0-1,1 0 0,0 1 0,0-1 0,-1 0 0,1 0 0,-1 1 0,1-1 0,-1 0 0,1 1 0,-1-1 0,1 1 0,-1-1 0,0 1 1,1-1-1,-1 1 0,0-1 0,0 1 0,1-1 0,-1 1 0,0 0 0,0-1 0,1 1 0,-2 0 0,-3-1-53,0-1 0,-1 1 0,-9 0 0,3 1 8,-1 0 1,1 1 0,0 1 0,0-1 0,0 2 0,0 0 0,0 0 0,0 2 0,1-1 0,0 1 0,0 1 0,0 0 0,0 0 0,-13 12 0,13-9 41,1 0 0,0 1 0,0 0 0,1 0 0,0 1 0,1 0 1,1 1-1,0 0 0,0 0 0,1 0 0,0 1 0,-6 25 0,11-34 8,-15 67 1,15-62 36,0 0-1,0 0 1,1 0 0,0 0 0,3 17-1,-2-24-13,-1 0-1,1 0 1,-1 0-1,1 0 1,0-1-1,0 1 1,0 0-1,0-1 1,0 1-1,0 0 1,0-1-1,3 3 1,-3-3-1,0-1 1,0 1-1,0 0 0,0-1 1,0 1-1,0-1 1,0 0-1,0 1 1,0-1-1,0 0 1,0 1-1,0-1 1,0 0-1,0 0 0,1 0 1,-1 0-1,0 0 1,0 0-1,0-1 1,0 1-1,0 0 1,0 0-1,0-1 1,0 1-1,0-1 0,2 0 1,5-4 43,0-1 0,0-1 0,-1 1 0,1-1 0,-2-1 0,1 1 0,-1-1 0,9-14 0,-2 4-28,215-255 51,-225 270-77,3-4-354,-8 11-182,-4 7 435,-16 33 18,-25 79 0,35-88 25,-154 365 380,150-367-257,-28 55 72,37-75-16,-2 0 0,0 0-1,0-1 1,-12 13 0,20-24-105,0 0 0,0 0 0,0-1 0,1 1 0,-1 0 0,0 0 0,0-1 0,0 1 0,0 0 0,0-1 1,0 1-1,0-1 0,-1 1 0,1-1 0,0 0 0,0 1 0,0-1 0,0 0 0,-1 0 0,1 0 0,0 0 0,0 0 0,-2 0 0,1-1-13,0 0 1,0 0-1,0 0 0,0-1 0,1 1 0,-1 0 0,0-1 0,1 1 0,-1-1 0,1 1 0,-2-3 0,-1-2-19,0 0-1,0 0 0,1 0 0,0-1 1,0 1-1,0-1 0,1 1 0,0-1 0,0 0 1,-1-11-1,2 1-36,0 0 0,0-1 0,3-18 0,-1 32 41,-1 0-1,1 0 0,0 0 1,1 0-1,-1 1 0,0-1 1,1 0-1,0 1 1,0-1-1,0 1 0,1 0 1,-1-1-1,1 1 1,-1 0-1,1 1 0,0-1 1,0 0-1,0 1 0,1 0 1,4-3-1,0 0 10,1 1 1,0 0-1,0 1 0,0 0 0,1 0 0,-1 1 0,15-2 0,21 2-144,0 2-1,0 2 0,49 8 0,-44-4-1289,-36-5-1463,-2 4 816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12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18 4992,'0'-1'316,"0"0"1,0 0-1,0 0 1,0 0-1,0 1 1,0-1 0,0 0-1,0 0 1,0 0-1,1 0 1,-1 1-1,0-1 1,1 0-1,-1 0 1,0 0-1,1 1 1,-1-1-1,1 0 1,0 0-1,-3 22 7424,-2 24-6227,-1-22-595,-1 0 0,-16 42 0,6-23-402,-77 276 522,46-150-1015,36-136-506,6-21-1102,25-61-7227,-5 6 6114,-1 4 970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2:0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802 19 5888,'0'-7'562,"-1"-3"3863,1 9-4315,0 1 1,0 0 0,0 0-1,-1 0 1,1 0 0,0 0-1,0 0 1,0 0 0,-1-1-1,1 1 1,0 0 0,0 0 0,-1 0-1,1 0 1,0 0 0,0 0-1,-1 0 1,1 0 0,0 0-1,0 0 1,0 0 0,-1 1-1,1-1 1,0 0 0,0 0 0,-1 0-1,1 0 1,0 0 0,0 0-1,0 0 1,-1 1 0,1-1-1,0 0 1,0 0 0,0 0 0,-1 1-1,-53 30 3641,24-14-2674,-49 36-1,34-13-413,2 2 0,-64 80 0,56-60-607,-97 92 0,21-42-288,40-39-3805,79-66 3256,-5 6-1144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12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5 397 6048,'-4'-17'1952,"4"16"-1900,0 1 0,-1-1 0,1 0 1,0 1-1,0-1 0,0 1 0,0-1 0,0 1 1,0-1-1,0 0 0,0 1 0,0-1 0,1 1 1,-1-1-1,0 1 0,0-1 0,0 0 0,1 1 1,-1-1-1,0 1 0,1-1 0,0-2 288,1 0 497,-1-1 1,0 1-1,1 0 0,0-1 1,-1 1-1,4-3 0,28-34 2662,-12 16-1900,-7 8-1071,1 0 0,0 1 0,1 1-1,0 1 1,1 0 0,26-15 0,-1 4-248,77-30 1,57-7-593,-97 42-4634,-79 19 4820,1 0 1,-1 0-1,1 0 1,-1 0 0,1 0-1,0 0 1,-1 0-1,1 0 1,-1 0-1,1 0 1,-1 0-1,1 0 1,-1 1 0,1-1-1,0 0 1,-1 0-1,1 0 1,-1 1-1,1-1 1,-1 0-1,1 1 1,-1-1 0,0 0-1,1 1 1,0 0-43,-1 0 1,0 0 0,0-1 0,0 1-1,0 0 1,0 0 0,0 0 0,0-1 0,0 1-1,0 0 1,0 0 0,0 0 0,0-1-1,0 1 1,-1 0 0,1 0 0,0-1-1,-1 1 1,1 0 0,0 0 0,-1-1-1,1 1 1,-1-1 0,0 2 0,-22 26-3807,-2 6 1324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13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82 7712,'-11'0'1362,"16"0"2805,21-1 2154,156-29-2165,-1-4-8019,-155 29 996,30-5-4980,-33 9 4850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14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30 8384,'-16'8'1038,"-23"15"1694,30-16-2157,0-1 0,1 1-1,0 0 1,0 1 0,1 0-1,0 0 1,-8 12-1,7-6 60,0-1-1,0 2 0,2-1 0,0 1 1,-7 25-1,11-31-401,0 1-1,0 0 1,1 0-1,0 0 1,1 0-1,0 0 1,0 0-1,1 0 1,0 0-1,4 13 1,-4-20-169,0 1 0,0-1 1,1 0-1,-1 0 0,1 1 1,0-1-1,0 0 0,0-1 0,0 1 1,0 0-1,0-1 0,1 1 0,-1-1 1,1 1-1,0-1 0,0 0 0,0 0 1,0-1-1,0 1 0,0-1 1,0 1-1,1-1 0,-1 0 0,0 0 1,5 0-1,-3 0 20,0-1-1,0 0 1,0 0 0,0-1-1,0 1 1,0-1 0,0 0-1,0-1 1,0 1 0,0-1-1,-1 0 1,1 0 0,-1 0-1,1-1 1,-1 0 0,8-5 0,7-11 60,-1 0 0,-1-1 0,-1-1 0,0 0 0,23-45 0,-14 17-143,-23 44-18,0-1 1,0 1-1,0-1 1,-1 0-1,0 1 1,1-12 0,-3 16 9,1-1 1,0 1-1,0 0 1,-1-1-1,1 1 1,-1 0 0,1 0-1,-1-1 1,0 1-1,1 0 1,-1 0-1,0 0 1,0 0 0,0 0-1,0 0 1,0 0-1,0 0 1,0 0-1,0 0 1,0 1 0,0-1-1,0 0 1,-1 1-1,1-1 1,-2 0-1,1 0-9,0 1 0,1-1-1,-1 0 1,0 1 0,0 0-1,0-1 1,1 1 0,-1 0-1,0 0 1,0 0 0,0 0-1,0 0 1,1 0 0,-5 2-1,5 2 50,2-4-20,-1 1 0,1 0-1,0-1 1,-1 1 0,1-1-1,-1 0 1,1 1 0,0-1-1,0 1 1,-1-1 0,1 0-1,0 0 1,0 1 0,-1-1 0,1 0-1,0 0 1,0 0 0,1 0-1,16 1 317,-18-1-302,13-1 113,0-1-1,-1 0 1,1-1 0,-1-1-1,0 0 1,0 0-1,20-11 1,20-8-32,58-18 629,-89 33-623,-19 7-76,1 0 0,0-1 1,0 1-1,-1 1 0,1-1 0,0 0 1,6 0-1,-7 1-33,-1 0 0,1 1 0,-1-1 0,1 0 0,-1 1 0,1-1 0,-1 1 0,1 0 0,-1-1 0,0 1 0,1 0 0,-1 0 0,0 0 0,0 0 0,1 0 0,-1 0 0,0 0 0,0 0 1,0 0-1,0 1 0,0-1 0,-1 0 0,1 1 0,0-1 0,-1 1 0,1 1 0,3 5 11,-2 1 0,1 1 0,1 11 0,-1-4 40,2 1-87,1-1 0,1 1 0,9 16 0,-12-25 77,1-1 0,0 0 0,0-1 0,0 1-1,13 12 1,-15-18-33,-1 1-1,1-1 0,0 0 0,0 0 0,0 0 0,1 0 0,-1 0 0,0-1 0,1 1 0,-1-1 0,1 0 1,-1 0-1,1 0 0,-1-1 0,1 1 0,0-1 0,4 0 0,0-1 6,0 0 0,0-1 0,0 0 1,-1-1-1,1 0 0,-1 0 0,1 0 0,7-6 0,54-38-63,-63 43 50,68-60 8,-2 3-164,-61 53 104,1-1 1,0 2-1,1 0 0,19-8 0,-29 14 44,-1 1 0,1-1 0,0 1 0,0-1 0,-1 1 0,1 0 0,0 0-1,0 1 1,0-1 0,-1 0 0,1 1 0,0 0 0,4 1 0,-2 0-16,0 0 0,-1 0 0,1 1 0,-1 0 0,1-1 0,6 7 0,17 8 79,-27-16-65,-14-2 113,6-1-127,0 1 0,0 0 0,0 1-1,0 0 1,0 0 0,0 0 0,-8 2 0,2 0-88,-1 1 0,-21 8 0,30-9 101,0 0 1,1 1-1,-1 0 1,0 0-1,1 0 1,0 0-1,-1 1 1,1-1-1,1 1 1,-1 0-1,0 1 1,1-1-1,0 1 1,0-1-1,-3 9 1,2-6 22,1 1 1,0 0 0,1-1 0,0 1 0,0 0-1,1 0 1,0 0 0,0 0 0,1 13 0,1-15-4,-1-1 0,1 0 0,0 1 0,0-1 0,1 0 0,0 0 0,0 0 0,0 0 0,0 0 0,1 0 0,0-1 0,0 1 0,5 5 0,-5-7 4,0 0 0,1 0 1,-1 0-1,1-1 0,0 1 0,-1-1 0,1 0 0,0 0 0,0 0 0,1-1 1,-1 1-1,0-1 0,1 0 0,-1 0 0,0 0 0,1-1 0,5 0 0,12-1 41,-1-1-1,1-1 0,-1-1 0,40-13 1,81-37 147,-134 51-195,126-60 109,-112 50-150,0 0 0,-1-2 0,30-27-1,-37 30 59,10-10 22,-23 21-47,1 0 0,-1-1 0,0 1 1,0-1-1,0 1 0,-1-1 0,1 1 0,0-1 0,-1 0 0,1 1 0,-1-1 0,1 0 0,-1 1 0,1-4 0,-1 5-8,-1-1 0,1 0 0,0 1 0,0-1 0,0 0-1,0 1 1,-1-1 0,1 1 0,0-1 0,-1 0 0,1 1 0,0-1 0,-1 1-1,1-1 1,-1 1 0,1-1 0,-1 1 0,1 0 0,-1-1 0,1 1 0,-1-1 0,1 1-1,-1 0 1,1-1 0,-1 1 0,0 0 0,1 0 0,-1 0 0,0 0 0,1-1-1,-1 1 1,0 0 0,0 0 0,-22 1-202,17 0 251,0 1 1,-1-1-1,1 1 1,0 0-1,0 1 0,0 0 1,1 0-1,-1 0 1,0 0-1,1 1 0,0 0 1,-7 7-1,9-9-17,1 1 1,-1 0-1,1 0 0,0 0 0,0 1 1,0-1-1,0 0 0,1 1 0,-1 0 1,1-1-1,0 1 0,0 0 0,0-1 1,0 1-1,1 0 0,0 0 0,-1 0 1,2-1-1,-1 1 0,0 0 1,1 0-1,0 5 0,3 2-4,-1 0 1,1-1-1,1 1 1,0-1-1,0 0 0,1 0 1,0 0-1,12 13 1,-14-18-5,1 0 0,0-1 1,-1 1-1,2-1 1,-1 0-1,0 0 0,1-1 1,0 1-1,0-1 1,0-1-1,0 1 0,0-1 1,0 0-1,1 0 1,12 1-1,-8-3-102,0 0-1,0-1 1,-1 0-1,1-1 1,-1 0-1,18-6 1,57-26-1950,-81 32 1875,97-52-6214,-53 26 3274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18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 2304,'3'-1'451,"-1"-1"1,1 1 0,0 0-1,0 0 1,-1 0-1,1 1 1,0-1-1,0 1 1,5-1-1,30 2 2972,-18 0-2311,-12-1-556,-1 1-1,0 0 1,0 1-1,8 2 1,18 3 581,70 2 433,115 12-820,58-1 587,1-20-997,-127-1-135,-105 1-174,940-15 1154,-499-13-829,49-2-274,-163 6 37,149-3 770,242 39-527,-493-6-154,-114-4-101,-12 1 8,147 4 95,154 17 162,-302-15-322,144 5-39,78 6-28,-128-5 134,279 21 374,-71-1-34,149 13 324,-373-35-683,-73-6-100,-120-5-295,27 1-77,-50-3-396,1-1-1,0 1 1,-1-1-1,6-2 1,-11 3 712,0 0-1,0 0 1,0 0-1,0 0 1,0 0-1,-1-1 1,1 1-1,0 0 1,0 0-1,0 0 1,0 0-1,0 0 1,0 0-1,0 0 1,0 0-1,-1-1 1,1 1-1,0 0 1,0 0-1,0 0 1,0 0-1,0 0 1,0-1-1,0 1 1,0 0-1,0 0 1,0 0-1,0 0 1,0 0-1,0-1 1,0 1-1,0 0 1,0 0-1,0 0 1,0 0-1,0 0 1,0-1-1,0 1 1,0 0-1,0 0 1,0 0-1,0 0 1,1 0-1,-1-1 1,0 1-1,0 0 1,0 0-1,0 0 1,0 0-1,0 0 1,0 0-1,1 0 1,-1 0-1,0 0 1,0-1-1,0 1 1,0 0-1,0 0 1,1 0-1,-1 0 1,0 0-1,0 0 1,0 0-1,-31-14-8623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20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664 97 3232,'5'5'10629,"-5"-6"-10547,0 1 0,0-1-1,0 1 1,1-1 0,-1 1 0,0-1-1,0 1 1,0-1 0,0 1 0,-1-1 0,1 1-1,0-1 1,0 1 0,0 0 0,0-1 0,0 1-1,-1-1 1,1 1 0,0-1 0,0 1 0,-1-1-1,1 1 1,0 0 0,-1-1 0,1 1 0,0 0-1,-1-1 1,1 1 0,-1 0 0,1-1 0,0 1-1,-2 0 1,-1-4 301,-4-7 33,4 6-199,0 0 0,0 0 0,-1 0 1,1 0-1,-1 1 0,-7-7 0,6 7-127,0 0 0,-1 0-1,1 0 1,-1 1-1,0 0 1,-8-3-1,11 5-52,-1 0 0,0 0 1,0 0-1,0 1 0,0 0 0,0-1 0,0 1 0,0 1 0,1-1 0,-1 1 0,0 0 1,-5 1-1,-27 10-135,1 2 1,-36 19-1,-12 5 289,40-20-100,-75 45 0,117-62-89,-1 0 0,1 0 0,0-1 0,0 1 1,0 0-1,0 0 0,0 1 0,0-1 0,0 0 1,0 0-1,-1 2 0,2-2 1,0-1 0,0 0 0,0 1 0,0-1 0,0 1 0,0-1 1,0 1-1,0-1 0,0 1 0,0-1 0,0 1 0,0-1 0,0 1 0,1-1 0,-1 1 1,0-1-1,0 1 0,1-1 0,-1 1 0,0-1 0,0 0 0,1 1 0,-1-1 0,0 0 0,1 1 1,-1-1-1,1 0 0,-1 1 0,0-1 0,1 0 0,-1 0 0,1 1 0,-1-1 0,1 0 0,-1 0 1,1 0-1,0 0 0,14 6 124,0-1 0,0-1 0,22 2 0,-4 0-171,4 2 1,0-2-8,-1 2-1,57 21 0,-88-27 28,16 7 188,-1 0-1,22 14 1,-37-20-91,-1 0 1,1 0 0,-1 1 0,1 0 0,-1-1-1,-1 1 1,1 1 0,0-1 0,-1 0 0,0 1-1,0 0 1,0 0 0,-1 0 0,3 6 0,-5-10-19,1 1 1,-1 0-1,0 0 1,0 0 0,0-1-1,0 1 1,0 0-1,-1 0 1,1 0 0,0-1-1,-1 1 1,1 0-1,-1 0 1,0-1 0,0 1-1,1 0 1,-1-1-1,0 1 1,0-1 0,-1 1-1,1-1 1,0 0-1,0 0 1,-3 3 0,-2 0 83,1 0 0,-1 0 0,0 0 0,-13 6 0,6-4-45,0 0 1,0-1-1,-1-1 1,0 0-1,0-1 1,-15 2-1,-137 4 18,18 0-40,104-5-357,-9 4-3320,44-6 1398,5 0 248,21 3-5528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21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89 4800,'0'-1'91,"-1"1"0,1 0 1,0-1-1,0 1 0,-1-1 1,1 1-1,0 0 0,0-1 0,0 1 1,0-1-1,-1 1 0,1-1 0,0 1 1,0-1-1,0 1 0,0-1 1,0 1-1,0-1 0,0 1 0,1-1 1,-1 1-1,0 0 0,0-1 1,0 1-1,0-1 0,0 1 0,1-1 1,-1 1-1,0 0 0,0-1 0,1 1 1,-1-1-1,0 1 0,1-1 1,0 1 109,0 0 0,0 1 1,0-1-1,0 0 1,0 0-1,0 1 1,-1-1-1,1 1 1,0-1-1,0 1 0,0-1 1,-1 1-1,1-1 1,0 1-1,-1 0 1,1-1-1,-1 1 1,1 0-1,0-1 0,-1 1 1,1 1-1,4 5 161,-1 0 0,0 1 0,-1-1 0,1 1-1,-2-1 1,4 14 0,8 52 791,-12-62-903,39 306 3659,-39-173-2257,-3-83 467,-8-83-732,2-9-1241,2-1 1,0 0-1,1-36 0,6-97-233,-1 150 79,9-101-49,-7 94 19,1 1 0,1-1 1,10-24-1,-11 37 12,0-1 1,1 1-1,0 1 0,0-1 0,1 1 0,0 0 1,1 0-1,0 1 0,0 0 0,0 0 0,9-6 1,-3 5-32,0 0 1,0 0 0,1 1-1,0 1 1,0 0 0,21-5-1,-27 9 25,-1 1 0,1 0 0,-1 0 0,1 0 0,-1 1 0,1 0 0,0 0 0,8 2 0,-12-1 43,0 0-1,0 0 1,0 0 0,0 0-1,0 1 1,-1 0 0,1 0-1,0 0 1,-1 0 0,1 0-1,-1 1 1,0-1 0,0 1-1,0 0 1,0 0 0,3 4 0,-3-2 32,0 1 0,0-1 1,0 0-1,-1 1 0,0-1 1,0 1-1,-1 0 0,1 0 1,-1 0-1,-1 0 0,1 0 1,-1 0-1,0 0 0,0 0 1,-1 0-1,1 0 0,-1 0 1,-1-1-1,1 1 0,-1 0 1,0 0-1,0-1 0,-5 8 1,4-7-6,-2 1 0,1-1 0,-1 0 0,1 0 0,-2-1 0,1 1 0,-1-1 0,1 0 0,-2 0 0,1-1 0,0 0 0,-1 0 0,0-1 1,1 1-1,-2-1 0,1-1 0,0 0 0,-9 2 0,1-1-121,0 0 0,-1-1 1,1-1-1,0-1 0,-1 0 0,1-1 1,-1 0-1,-14-4 0,20 2-644,-1 1 0,1-1 0,0-1 0,1 0 0,-11-5 0,20 9 563,-1 0 0,0-1-1,1 1 1,-1 0 0,1 0 0,-1-1 0,1 1 0,-1 0 0,1-1 0,-1 1 0,1-1 0,-1 1 0,1-1 0,-1 1-1,1-1 1,0 1 0,-1-1 0,1 1 0,0-1 0,-1 1 0,1-1 0,0 1 0,0-1 0,0 0 0,-1 1 0,1-1-1,0 0 1,0 1 0,0-1 0,0 1 0,0-1 0,0 0 0,0 1 0,0-1 0,1 0 0,-1 1 0,0-1 0,0 1-1,0-1 1,1 0 0,-1 1 0,0-1 0,1 1 0,-1-1 0,1 0 0,1-1-459,1 0 1,-1 0-1,0 0 0,1 0 1,0 0-1,-1 1 0,1-1 1,5-1-1,23-6-4006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22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5 548 3904,'-5'2'9706,"7"0"-9478,-1 0 0,1 1 0,-1-1 0,1 0 0,0 0 0,0-1 0,0 1 0,0 0 0,0-1 1,0 1-1,1-1 0,-1 1 0,0-1 0,1 0 0,-1 0 0,1 0 0,-1-1 0,1 1 0,-1 0 0,1-1 0,2 1 0,3-1-76,-1-1 1,0 1 0,1-1-1,-1 0 1,0-1 0,14-4-1,-1-1 20,-1 0 0,0-1 0,22-13 0,-39 19-150,1 1 0,-1-1-1,0 0 1,0 0-1,0-1 1,0 1 0,0 0-1,0-1 1,-1 1-1,1-1 1,-1 1 0,3-6-1,-4 6-12,1 1 0,-1 0-1,1-1 1,-1 1 0,0-1 0,0 1-1,0 0 1,0-1 0,0 1 0,0-1 0,0 1-1,0-1 1,0 1 0,-1-1 0,1 1-1,0 0 1,-1-1 0,1 1 0,-1 0-1,0-1 1,1 1 0,-1 0 0,0 0-1,0 0 1,0 0 0,-1-2 0,-2 1-34,0-1 0,0 1 0,0 0 0,0 0 0,0 0 0,0 1 0,-1 0 0,1-1 0,0 2 1,-1-1-1,1 0 0,-1 1 0,1 0 0,-1 0 0,1 0 0,-1 0 0,1 1 0,0 0 0,-1 0 0,-7 3 0,4-2 69,0 1-1,1 0 0,-1 1 0,1 0 0,0 0 1,-1 0-1,2 1 0,-1 0 0,1 0 0,-10 10 1,12-9 61,-1 0 0,1 0 0,0 0 0,0 0 0,1 1 0,-1-1 0,2 1 0,-1 0 0,1 0 0,0 0 0,0 0 0,1 0 0,0 1 0,0-1 0,1 14 0,0-14-33,0-1 1,1 1 0,0-1 0,0 1 0,0-1 0,1 0 0,0 0-1,5 11 1,-5-13-9,0 0 0,1 0 0,0 0 0,-1-1 0,1 1 0,1-1 0,-1 1 0,0-1 0,1 0 1,0-1-1,-1 1 0,1-1 0,8 5 0,-3-4-51,1 0 0,-1-1 0,0 0 0,0 0 0,1-1 0,-1 0 1,1-1-1,11 0 0,4-2 18,49-10 1,-45 4 38,0 0 0,-1-2 1,0-1-1,-1-1 0,38-23 0,-54 28-47,0 0 1,-1-1-1,0 0 0,-1-1 0,12-13 0,-18 19-23,-1 0-1,1 0 1,-1-1-1,1 1 0,-1-1 1,0 0-1,-1 0 1,1 0-1,-1 0 1,0 0-1,0 0 1,0 0-1,0 0 1,0 0-1,-1 0 0,0-1 1,0 1-1,0 0 1,-2-8-1,2 11-13,-1 0 0,1 0-1,-1 0 1,0 0 0,1 0 0,-1 0-1,0 0 1,0 0 0,1 0 0,-1 0-1,0 0 1,0 1 0,0-1-1,0 0 1,0 1 0,0-1 0,0 0-1,-1 1 1,1-1 0,0 1 0,0 0-1,0-1 1,-1 1 0,1 0-1,0 0 1,0 0 0,0 0 0,-1 0-1,1 0 1,-2 0 0,-3 1-107,0-1 1,0 1-1,0 1 1,-10 2-1,9-1 20,0 0 0,0 0 0,0 0 0,-11 8 0,15-9 97,1 1 0,-1-1-1,1 0 1,-1 1 0,1 0-1,0-1 1,0 1 0,0 0-1,0 0 1,1 0 0,-1 0-1,1 1 1,-1 3 0,0-1 11,1 0 0,1 1 0,-1-1 0,1 1 0,0-1 0,0 1 0,1-1 0,0 0 0,0 1 0,1-1 0,-1 0 0,1 0 0,4 8 0,0 0 97,1 0 0,1 0 0,0-1 0,15 18 0,-18-25-50,0 0 0,0-1-1,1 1 1,-1-1 0,1-1-1,0 1 1,1-1-1,9 6 1,-12-9-28,0 1-1,-1-1 1,1 0 0,0 0-1,0 0 1,0 0 0,0-1-1,0 0 1,0 1 0,0-2 0,0 1-1,0 0 1,0-1 0,0 1-1,-1-1 1,1 0 0,0-1-1,4-1 1,3-3 17,1-1 1,-1-1-1,0 0 1,18-17-1,1-1-217,27-23-1275,-34 28 1040,0 1-1,38-23 0,64-32 496,-125 75-87,1 0 1,-1-1 0,1 1-1,-1 0 1,0 0 0,1 0 0,-1 0-1,1-1 1,-1 1 0,0 0-1,1 0 1,-1-1 0,0 1 0,0 0-1,1-1 1,-1 1 0,0 0-1,0-1 1,1 1 0,-1 0 0,0-1-1,0 1 1,0 0 0,1-1-1,-1 1 1,0-1 0,0 1 0,0-1-1,0 1 1,0 0 0,0-1-1,0 1 1,0-1 0,0 1-1,0 0 1,0-1 0,0 1 0,-1-1-1,1 1 1,0 0 0,0-1-1,0 1 1,0-1 0,-1 1 0,1 0-1,0-1 1,-1 0-16,0 1 0,0-1 0,-1 1 0,1-1-1,0 1 1,0 0 0,0 0 0,0-1 0,0 1 0,0 0 0,-1 0 0,1 0-1,0 0 1,0 0 0,0 0 0,0 0 0,0 1 0,0-1 0,-3 1 0,-24 8-260,9-4 190,0 1 1,0 1-1,-25 14 0,32-15 97,2 0-1,-1 1 1,1 1 0,0 0-1,0 0 1,1 1 0,0 0-1,1 1 1,0 0 0,0 0-1,1 1 1,1 0 0,-6 11-1,2 1 72,1-1 1,0 1-1,-4 25 0,11-40-17,1-1 1,0 1 0,1 0-1,0-1 1,1 16 0,0-19-8,0 0 0,0 1 0,0-1 0,0 0 0,1 0 0,-1 0 0,1-1 0,0 1 0,1 0 0,-1-1 0,5 6 0,-6-8-43,0 0 1,0-1-1,0 1 1,0 0-1,0-1 1,0 1-1,0-1 1,0 0-1,0 1 0,0-1 1,0 0-1,0 0 1,0 1-1,0-1 1,0 0-1,0 0 1,0 0-1,0 0 0,0 0 1,0-1-1,0 1 1,0 0-1,0 0 1,0-1-1,2 0 1,1 0 20,0-1-1,0 0 1,0 0 0,5-5 0,-1 0 32,1-1 0,-1 0 0,12-16 0,-7 8-20,136-149 453,-68 76-351,-62 69-140,-1-1-1,-1-1 1,-1 0 0,0-1 0,17-36 0,-16 15 24,-2-1 1,-1 0 0,-3-1-1,-1-1 1,5-76 0,-15 90-149,0 32 75,-1-1-1,1 1 0,0 0 1,0 0-1,-1 0 0,1-1 0,-1 1 1,1 0-1,-1 0 0,1 0 1,-1 0-1,0 0 0,1 0 1,-1 0-1,0 0 0,0 0 0,0 0 1,0 1-1,0-1 0,0 0 1,-1 0-1,1 1 13,0-1 1,0 1-1,-1 0 1,1 0-1,0 1 0,0-1 1,-1 0-1,1 0 1,0 0-1,0 1 0,0-1 1,0 1-1,0-1 1,-1 1-1,1-1 0,0 1 1,0 0-1,0-1 1,0 1-1,1 0 1,-1 0-1,0 0 0,0 0 1,-1 2-1,1-2 4,-12 14 95,0 1 0,1 0 0,1 1 1,-10 21-1,5-11 10,-8 13 91,-46 85 242,61-107-325,1 2 0,1-1 1,0 1-1,-6 35 1,11-41-39,1 0 1,1 1-1,0-1 1,1 0-1,1 0 1,0 0 0,4 15-1,-1-9 25,2-1 0,0 0 0,1-1 0,14 25 0,-18-36 6,0 0 0,1-1 0,0 1 0,1-1 0,-1 0 0,1-1 0,0 1 0,1-1 0,-1 0 0,1-1 0,0 0 0,11 6 0,-14-9-162,1 1 0,-1-1-1,1 0 1,0 0 0,-1 0 0,1 0 0,0-1-1,0 0 1,8 0 0,-9-1-239,1 0 0,-1 0 0,0 0 0,0-1 1,0 1-1,0-1 0,0 0 0,0 0 0,0-1 0,-1 1 0,1-1 1,3-2-1,-1-1-1202,-1-1 0,1 1 0,7-13 0,1-3-1013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24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20 6048,'-7'-8'1406,"0"-4"7923,12 22-8403,0-1 0,0 0 0,13 14 0,-3-2 16,-1-3-356,18 18 0,3 3-254,11 23 84,45 76 0,-32-45-1862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25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672 20 7040,'-12'-15'2282,"12"15"-2179,0 0 0,0-1 0,-1 1 0,1 0 0,0 0 0,0-1 0,-1 1 0,1 0 0,0 0 0,0-1 0,-1 1 0,1 0 0,0 0 0,-1 0 0,1 0 0,0-1 0,-1 1 0,1 0 0,0 0 0,-1 0 0,1 0 0,0 0 0,-1 0-1,1 0 1,0 0 0,-1 0 0,1 0 0,0 0 0,-1 0 0,1 0 0,0 0 0,-1 0 0,1 0 0,0 1 0,-1-1 0,1 0 0,0 0 0,-1 0 0,-8 11 1596,7-7-1008,-10 8 341,-1-1 0,1 0 1,-29 18-1,-48 22 685,18-12-785,50-25-733,0 0-1,1 2 1,1 0 0,1 1-1,0 1 1,1 0 0,-16 25-1,-92 137 238,44-62-2045,61-93-3388,15-22 821,4-8 1371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28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211 393 5824,'-4'-7'908,"0"-3"-69,3 1 3872,-10 27-2231,-3 11-1661,-5 9 894,-24 73 0,-4 77 682,65-249-112,-6-6-1941,16-67 244,1 6-360,1-5 134,-21 101-298,1 1 0,16-34 1,-23 60-83,-1-1 0,1 1 0,0 0 0,1-1 0,-1 2 0,1-1 0,0 0 0,0 1 0,1-1 0,-1 1 0,11-6 0,-14 9 15,0 1-1,0 0 1,0-1-1,0 1 1,0 0 0,0-1-1,0 1 1,1 0-1,-1 0 1,0 0 0,0 0-1,0 0 1,0 0-1,0 1 1,0-1 0,1 0-1,-1 0 1,0 1-1,0-1 1,0 1 0,0-1-1,0 1 1,0-1-1,0 1 1,0 0 0,-1-1-1,1 1 1,0 0-1,0 0 1,0 0 0,-1 0-1,1-1 1,0 1-1,0 2 1,3 3 8,0 1 1,0 0-1,5 13 0,-9-20-3,15 43 31,-2 0-1,-2 1 1,8 62 0,-17-82 38,0 0 0,-2 1 0,0-1 0,-2 0 0,0 0 0,-2 0 0,-8 30 0,-8 12 244,-35 80 0,52-140-300,-10 26 210,-28 49 1,36-73-178,0 0 0,0 0 0,-1-1 0,0 0 0,-1 0 1,1 0-1,-1-1 0,0 0 0,-1 0 0,0-1 0,-8 5 0,13-9-25,0 0 0,1 1 0,-1-2 0,0 1 0,0 0 0,0 0 0,1-1-1,-1 1 1,0-1 0,0 0 0,0 0 0,0 0 0,0-1 0,0 1-1,0-1 1,-5-1 0,4 1 21,1-1-1,-1 0 1,0 0 0,1-1 0,-1 1-1,1-1 1,0 0 0,0 0-1,0 0 1,-4-5 0,-2-5-3,1 0 1,0-1-1,1 1 1,1-2 0,-6-16-1,7 16-28,-6-27 0,10 38-31,0-1 1,1 1-1,-1-1 1,1 1-1,0-1 0,1 1 1,-1-1-1,1 1 1,0 0-1,0-1 0,2-4 1,-3 8 3,1-1-1,0 1 1,1-1 0,-1 1-1,0-1 1,0 1 0,0 0 0,1 0-1,-1-1 1,1 1 0,-1 0 0,1 0-1,-1 0 1,1 1 0,0-1 0,-1 0-1,3 0 1,34-7 119,-30 7-164,104-14-58,48-8-28,-140 19 209,56-11 179,80-26-1,-146 38-246,0-1-1,-1 0 0,1 0 1,-1-1-1,0 0 0,-1-1 1,13-9-1,-20 14-3,0 1 0,-1-1 0,1 0 0,0 1 0,-1-1 0,1 0 0,-1 1-1,1-1 1,-1 0 0,1 0 0,-1 0 0,1 1 0,-1-1 0,0 0 0,1 0 0,-1 0 0,0 0-1,0 0 1,0 0 0,0 1 0,0-1 0,0 0 0,0 0 0,0 0 0,0 0 0,0 0 0,0 0 0,-1 0-1,1-1 1,-1 1-10,0 1 0,0-1 0,0 1 0,1 0 0,-1-1 0,0 1 0,0 0 0,0-1 0,0 1 0,0 0-1,0 0 1,0 0 0,1 0 0,-1 0 0,0 0 0,0 0 0,0 0 0,0 0 0,0 0 0,0 0 0,0 1-1,0-1 1,1 0 0,-1 1 0,0-1 0,0 1 0,0-1 0,-1 2 0,-5 1-7,0 2 0,0-1 0,0 1 0,0 0 0,1 0 0,-9 10 0,12-12 17,0 1 1,1-1-1,0 1 1,-1 0-1,1 0 1,1 0 0,-1 0-1,1 0 1,-1 0-1,1 0 1,0 1-1,1-1 1,-1 0 0,1 8-1,1 1 23,0-1 0,1 1 0,0-1 0,1 0 0,1 0 0,0 0 0,0 0 0,8 13 1,-11-23 1,0 0 0,0 0 0,0 0 0,0-1 0,0 1 0,0 0 0,1 0 0,-1-1 0,0 1 0,1-1 0,0 1 0,-1-1 0,1 0 0,0 0 0,-1 1 1,1-1-1,0 0 0,0-1 0,4 2 0,-4-1 1,1-1 1,0 0-1,0 0 1,-1 0-1,1 0 1,0-1 0,0 1-1,-1-1 1,1 1-1,0-1 1,-1 0-1,1 0 1,-1 0-1,5-3 1,8-5 99,-1-1-1,18-15 1,13-9 102,-4 7-298,0 3 0,2 1 0,51-19 0,-70 37-139,-24 5 221,0 1 0,0-1 0,1 1 1,-1 0-1,0-1 0,0 1 0,0 0 0,0-1 0,0 1 0,0 0 0,0-1 0,0 1 0,0 0 0,0-1 0,0 1 0,0 0 0,-1 1 0,1-2-1,-2 8 14,0-1-1,-1 1 1,0 0 0,-7 12-1,-2 6 67,-2 7 5,2-8-64,2 1 1,1 0 0,-8 37-1,17-63-15,0 0-1,0 1 0,0-1 0,0 0 0,0 0 1,0 0-1,0 1 0,0-1 0,0 0 0,-1 0 1,1 1-1,0-1 0,0 0 0,1 0 0,-1 0 1,0 1-1,0-1 0,0 0 0,0 0 0,0 1 1,0-1-1,0 0 0,0 0 0,0 0 0,0 1 1,1-1-1,-1 0 0,0 0 0,0 0 0,0 0 1,0 1-1,1-1 0,-1 0 0,0 0 0,0 0 1,0 0-1,1 0 0,-1 0 0,0 1 0,0-1 1,0 0-1,1 0 0,-1 0 0,0 0 0,0 0 1,1 0-1,-1 0 0,0 0 0,0 0 0,0 0 1,1 0-1,-1 0 0,0 0 0,0 0 0,1 0 1,-1 0-1,0-1 0,0 1 0,0 0 0,1 0 1,-1 0-1,0 0 0,0 0 0,0 0 0,1-1 1,-1 1-1,0 0 0,0 0 0,18-13 150,-16 12-153,99-89 72,-89 80-85,115-84 20,-107 81-34,2 0-1,0 1 0,0 1 1,32-10-1,-53 21 20,0-1 0,0 1 0,0 0-1,-1-1 1,1 1 0,0 0 0,0 0 0,0 0-1,0 0 1,-1 0 0,1-1 0,0 2 0,0-1-1,0 0 1,0 0 0,0 0 0,-1 0 0,1 1-1,0-1 1,0 0 0,0 0 0,-1 1 0,1-1-1,0 1 1,-1-1 0,1 1 0,0-1-1,-1 1 1,1-1 0,0 1 0,-1 0 0,1-1-1,-1 1 1,1 0 0,-1 0 0,1-1 0,-1 1-1,0 0 1,1 1 0,0 2-44,0 1 0,-1 0 0,1-1-1,-1 1 1,0 9 0,0-6 29,3 270 212,-3-275-164,0 0 0,0 0-1,1 0 1,-1 0-1,1 0 1,-1 0-1,1 0 1,0-1-1,0 1 1,0 0 0,3 4-1,-4-7-9,1 0-1,-1 0 0,1 0 1,-1 0-1,1 0 1,-1 0-1,1 0 1,-1 0-1,0 0 0,1 0 1,-1-1-1,1 1 1,-1 0-1,0 0 1,1 0-1,-1 0 1,1-1-1,-1 1 0,0 0 1,1 0-1,-1-1 1,0 1-1,1 0 1,-1-1-1,1 0 0,2-2 26,0-1-1,0 1 0,0-1 1,-1 0-1,1 0 0,-1-1 1,0 1-1,3-8 0,10-41 109,-3 9-149,-12 43-3,51-138-7,-39 109 68,2 1 0,27-42-1,-29 47-171,-11 21 40,1 0 0,-1 0 0,1 0 0,-1 0 0,1 0 0,0 1 0,0-1 0,0 0 0,5-3 0,-7 15-296,-77 284 342,75-285 17,-2 11 49,0 1 0,-2-2-1,-1 1 1,0-1-1,-10 20 1,16-38-36,1 0 0,0 0-1,0 1 1,0-1 0,0 0 0,0 0-1,0 0 1,-1 1 0,1-1 0,0 0-1,0 0 1,0 0 0,-1 1 0,1-1-1,0 0 1,0 0 0,-1 0 0,1 0-1,0 1 1,0-1 0,-1 0 0,1 0-1,0 0 1,0 0 0,-1 0 0,1 0-1,0 0 1,0 0 0,-1 0 0,1 0-1,0 0 1,-1 0 0,1 0 0,0 0-1,-1 0 1,-6-9 189,-1-17 55,1-15-355,1 0 1,0-67-1,6 107 96,0 0 1,0 0-1,0 0 0,0 0 0,0 0 0,0 0 0,0 0 1,0 0-1,1 1 0,-1-1 0,0 0 0,1 0 1,-1 0-1,1 0 0,-1 1 0,1-1 0,-1 0 1,1 0-1,-1 1 0,1-1 0,0 0 0,-1 1 1,1-1-1,0 1 0,0-1 0,0 1 0,-1-1 1,1 1-1,0 0 0,0-1 0,0 1 0,0 0 1,0-1-1,4 1-29,0-1 0,0 1 0,0 0 0,0 1 1,6 0-1,7 0 75,-9-1 13,1-1-1,-1 0 1,1 0-1,-1-1 1,15-5-1,42-21 72,-35 14 11,13-6-84,60-25-167,-86 37-12,-16 8 10,-2 1 11,-1 5 55,1 1 0,-2-1 0,1 0 0,-1 0 0,0-1 0,-4 11 1,-8 21-74,9-14 186,1-1 0,-2 33-1,6-46-36,0 0 0,0-1 0,1 1 0,0 0 0,0-1 0,1 1 0,0-1 0,1 0 0,6 14 0,-9-20-5,1 0 0,0 0 0,0 0 0,0 0 0,1-1 0,-1 1 0,0 0 0,1-1 0,-1 1 0,1-1 0,-1 0 0,1 1 0,-1-1 0,1 0 0,0 0-1,0 0 1,0 0 0,0 0 0,0 0 0,0-1 0,0 1 0,3 0 0,-1-1 1,0-1-1,0 1 1,0-1-1,0 0 0,0 0 1,0 0-1,0-1 1,0 1-1,0-1 1,5-3-1,5-4 25,0 0-1,-1-1 0,-1 0 0,1-1 1,12-14-1,51-67 68,-50 57-73,-1-2 0,-2-1 0,-1-1 0,-3 0 0,28-79 0,-21 20-164,16-127 0,-40 218 58,1-17-53,-3 23 99,0 0-1,0-1 1,0 1-1,0 0 1,0 0-1,0 0 0,0 0 1,0 0-1,-1-1 1,1 1-1,0 0 1,-1 0-1,1 0 1,-1 0-1,-1-2 0,2 3 24,0 0-1,0 0 1,0 0-1,0 0 1,0 0-1,0 0 1,-1 0-1,1 0 1,0 0-1,0 0 1,0-1-1,0 1 1,0 0-1,-1 0 1,1 0-1,0 0 1,0 0-1,0 0 1,0 0-1,-1 0 1,1 0-1,0 0 1,0 1-1,0-1 1,0 0-1,0 0 1,0 0-1,-1 0 1,1 0-1,0 0 1,0 0-1,0 0 1,0 0-1,0 0 1,0 0-1,-1 1 1,1-1-1,0 0 1,0 0-1,0 0 1,0 0-1,0 0 1,0 0-1,0 1 1,-5 6-37,0 0 0,1 0 0,0 0 1,1 1-1,-1 0 0,-1 8 0,-13 54-16,13-49 21,-56 242 132,51-220-140,3-1-1,-5 61 1,12-94-40,-2 15 215,2 0 0,2 31 0,-2-55-117,0 1 0,0-1 0,0 0 0,0 1 0,0-1 0,0 0 0,1 1 0,-1-1 0,0 0 0,0 0 0,0 1 0,0-1 0,0 0 0,0 1 0,0-1 0,1 0 0,-1 0 0,0 1 0,0-1 0,0 0 0,1 0 0,-1 1 0,0-1 0,0 0 0,1 0 0,-1 0 0,0 1-1,1-1 1,-1 0 0,0 0 0,0 0 0,1 0 0,9-5 156,13-22-63,-19 21 14,6-6-48,41-48 142,-44 52-245,0 2-1,1-1 1,0 1 0,0 0 0,16-8-1,-24 13 24,1 1-1,-1 0 1,1-1-1,-1 1 1,1 0-1,-1 0 0,1-1 1,-1 1-1,1 0 1,-1 0-1,1 0 1,-1 0-1,1 0 1,-1 0-1,1 0 0,0 0 1,-1 0-1,1 0 1,-1 0-1,1 0 1,-1 0-1,1 0 0,-1 0 1,1 1-1,-1-1 1,1 0-1,-1 0 1,1 1-1,-1-1 1,1 0-1,-1 1 0,1-1 1,-1 0-1,0 1 1,1-1-1,-1 1 1,0-1-1,1 1 0,-1-1 1,0 1-1,0-1 1,1 1-1,-1-1 1,0 1-1,0-1 0,0 1 1,0-1-1,1 1 1,-1-1-1,0 1 1,0 0-1,0 6 19,0-1 1,1 1-1,-3 11 1,1-9-33,-8 60 155,5-52-84,2-1 0,0 1 0,1 0 0,1 32 0,0-48-37,1 1 0,-1-1 0,0 0 0,0 1-1,1-1 1,-1 0 0,1 0 0,-1 1-1,1-1 1,-1 0 0,1 0 0,0 0 0,0 0-1,-1 0 1,3 2 0,-3-3-5,1 1 0,0-1 0,0 1 0,0-1 0,-1 0 0,1 1 0,0-1 0,0 0 0,0 0 0,0 0 0,-1 1 0,1-1 0,0 0 0,0 0 1,0 0-1,0-1 0,0 1 0,1 0 0,3-2 8,0 0 0,1 0 0,-1-1 0,0 1 0,9-7 1,-8 5-34,46-30 145,-6 4-88,51-25 0,-93 53-62,-1 0 1,1 1 0,0-1-1,0 1 1,1 0-1,4-1 1,-8 2 23,0 0 0,0 0 0,-1 0-1,1 0 1,0 0 0,0 0 0,-1 1 0,1-1 0,0 0 0,0 0 0,-1 1-1,1-1 1,0 0 0,-1 1 0,1-1 0,0 1 0,-1-1 0,1 0-1,-1 1 1,1 0 0,-1-1 0,1 1 0,-1-1 0,1 1 0,-1 0 0,1-1-1,-1 1 1,0 0 0,0-1 0,1 1 0,-1 0 0,0 0 0,0-1 0,0 1-1,1 0 1,-1 0 0,0-1 0,0 1 0,0 0 0,-1 0 0,1 0 0,0 0-1,0 10-22,-1 0 0,-1 0-1,0-1 1,0 1-1,-6 15 1,0-4-27,-18 31 0,4-14 41,-3 0 0,-32 38 0,-66 65-84,122-140 96,-22 24 79,-1-1 0,-2-1 1,-43 32-1,68-55-65,0 0 1,-1-1-1,1 1 0,0 0 1,0-1-1,-1 1 1,1-1-1,0 0 0,-1 1 1,1-1-1,0 0 1,-1 0-1,1 0 0,0 0 1,-1 0-1,1 0 1,0 0-1,-1 0 0,-1-1 1,2 1-9,0-1 0,0 1-1,0-1 1,1 0 0,-1 1 0,0-1 0,0 0 0,1 1 0,-1-1 0,1 0 0,-1 0-1,1 0 1,-1 0 0,1 1 0,-1-1 0,1 0 0,0 0 0,0 0 0,-1 0-1,1 0 1,0 0 0,0 0 0,0 0 0,0 0 0,0 0 0,0 0 0,0 0-1,0 0 1,0 0 0,1-1 0,1-8 14,1 0 0,0 0 0,0 1 0,1-1 0,0 1 0,1 0 0,0 0-1,12-16 1,-3 8-38,1 0 0,0 1-1,20-16 1,18-9 20,105-60 1,2-2-130,-127 79-92,47-36-1649,-68 51 324,-1-2 1,-1 1-1,0-2 0,13-16 1,-22 26 1118,0 0 0,0 0 0,0 0 1,0 0-1,0 0 0,0 0 0,-1 0 1,1 0-1,-1 0 0,1 0 0,-1 0 1,0 0-1,0-1 0,1 1 0,-2 0 1,1-3-1,-5-13-2417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2:0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34 8128,'15'-34'3680,"-15"40"-3168,-4-3 1888,4 6-1408,-16 3 1439,7 10-1407,-19 17 256,3-2-768,-17 23-384,8 4-96,-14 8-32,14-8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29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8 9632,'-13'-7'3159,"25"8"-1049,0 0-22,0 0-1,19-2 1,12 1-74,237 5-20,-154-6-2968,2 5-3609,-116-4 2459,-9-1 1485,-1 1 0,0 0-1,0 0 1,0 0 0,0 1 0,0-1 0,0 0-1,4 2 1,-11 5-5723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29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107 129 10720,'-87'-78'3968,"73"74"-3072,9-8-288,5 6-1216,5-1 192,9-2-1728,20 1 1184,23 4-4768,21 11 3200,-2 11 128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31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542 8 3232,'0'0'172,"0"0"1,0 0-1,1-1 0,-1 1 1,0 0-1,0 0 0,1 0 1,-1 0-1,0 0 0,1-1 345,-1 1-344,0 0-1,0-1 0,0 1 1,1 0-1,-1 0 0,0 0 1,0-1-1,0 1 1,0 0-1,0 0 0,0-1 1,0 1-1,0 0 0,0-1 1,0 1-1,0 0 0,0 0 1,0-1-1,0 1 0,0 0 1,0-1-1,-10 4 7141,5-2-8296,-9 4 1796,1 0-1,-1 1 1,1 0-1,-22 15 1,9-3 366,-27 25 0,34-25-820,1 0 0,0 1-1,-18 27 1,-34 41-222,36-47 3,-14 16-60,-30 37-362,77-91 142,-22 27-1352,6-13-5212,25-16 1440,2-3 3307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32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31 7712,'-28'-30'8570,"33"34"-5445,4 2-2334,0 1-256,1 0 0,-1 0 0,0 0-1,0 1 1,12 16 0,-2 3 259,30 58-1,7 35-225,-47-103-405,18 28 1,-10-19-1920,4-57-11723,-7 9 10787,8-12-1942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35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335 113 1984,'1'0'309,"-1"-1"-1,1 0 1,0 1-1,0-1 1,0 0-1,-1 1 1,1-1-1,0 0 1,-1 0 0,1 0-1,0 0 1,-1 0-1,1 0 1,-1 1-1,0-1 1,1 0 0,-1 0-1,0-1 1,0 1-1,1 0 1,-1 0-1,0 0 1,0 0 0,0 0-1,0 0 1,0 0-1,0 0 1,-1 0-1,1 0 1,-1-2 0,-1-1 431,0-1 1,0 1 0,0 0 0,-1 0 0,0 0 0,-3-5-1,1 5-569,1-1 0,0 1 0,-1 0 0,0 0-1,0 1 1,0-1 0,-1 1 0,1 0-1,-1 1 1,0-1 0,1 1 0,-1 0-1,0 0 1,0 1 0,0 0 0,-1 0-1,1 1 1,0-1 0,-9 2 0,-10 0 60,0 2 1,0 1-1,-35 11 1,50-13-225,1 2 0,0-1 0,0 1 0,0 0 0,-11 8 0,15-6 4,5-4 8,1-1 1,-1 0-1,0 1 0,0-1 1,0 0-1,1 1 0,-1-1 0,1 0 1,-1 0-1,1 1 0,0-1 1,-1 0-1,1 0 0,0 0 1,0 0-1,-1 0 0,1 0 1,0 0-1,0 0 0,0 0 0,0 0 1,1-1-1,-1 1 0,2 1 1,36 17 534,-31-16-594,5 4 90,1 0 0,-1 1 0,0 1 0,-1 0 0,0 0-1,18 20 1,-16-14-4,0 1-1,-1 1 1,-1 0-1,14 27 0,-10-11 158,-2 1 0,13 52-1,-25-79-130,0 0 0,-1 0 0,0 0 0,0 0 0,-1 1-1,0-1 1,-1 11 0,1-15-30,-1 0 0,0 0 0,1 1 0,-1-1-1,0 0 1,-1 0 0,1 0 0,-1 0 0,1 0 0,-1 0 0,0-1 0,0 1 0,0 0-1,0-1 1,0 1 0,-1-1 0,1 0 0,-5 3 0,1-2-4,0 0 0,-1 0 1,1 0-1,-1-1 0,0 0 1,0 0-1,0 0 0,-12 0 0,-5-1-72,-29-2 0,12 0-87,16 1-45,24 0-4,12 9 58,-7-6 149,1 0 1,0 0-1,0-1 1,0 1-1,0-1 0,0 0 1,0 0-1,1-1 1,-1 0-1,1 0 1,-1 0-1,1 0 1,10-1-1,3-1 148,-1-1-1,36-8 0,-14 0-79,0-2 0,-1-2 1,0-1-1,-1-2 0,-1-2 0,45-30 1,-43 22-22,-1-2 0,-2-1 1,-1-2-1,-1-2 0,36-47 1,-62 72-72,-5 6-46,-1 1 0,1-1 0,-1 0 0,0 0 0,0 0 0,0 0 0,0 0 0,-1-1 0,1 1 0,-1-1 0,0 1 0,0-1 1,1-3-1,-2 7 16,0 0 0,0 0 0,0 0 0,0-1 0,0 1 0,0 0 0,0 0 0,0 0 0,0-1 0,0 1 0,0 0 0,0 0 0,-1 0 0,1 0 0,0 0 0,0-1 0,0 1 0,0 0 0,0 0 0,0 0 0,0 0 0,0 0 0,-1-1 0,1 1 0,0 0 0,0 0 0,0 0 0,0 0 0,0 0 0,-1 0 0,1 0 0,0 0 0,0 0 0,0 0 0,0 0 0,-1 0 0,1-1 0,-9 4-233,-6 9 116,-9 21 166,1 0 0,-27 53 0,41-67-18,1 0 0,0 0-1,2 1 1,0 0 0,1 0 0,-3 37-1,7-51 13,1 0 0,0 1 0,0-1 0,1 1 0,0-1 1,0 0-1,0 0 0,1 1 0,0-1 0,3 6 0,-3-9 12,-1 0 1,1 0-1,0 0 0,0 0 1,0-1-1,1 1 1,-1-1-1,0 1 1,1-1-1,0 0 0,0 0 1,-1 0-1,1-1 1,0 1-1,0 0 0,1-1 1,-1 0-1,0 0 1,0 0-1,6 1 1,-1-1 22,1-1 0,-1 0 0,0 0 0,1 0 0,-1-1 1,0-1-1,1 1 0,11-5 0,-8 2-78,1-1 0,-1 0-1,0-1 1,18-12 0,-8 0 79,0 0 0,-1-2 0,28-32 1,-23 23-47,32-28 1,45-24-69,-32 26-242,-74 58 227,1 0 0,-1 0 1,0 0-1,-3 7 0,-5 6 65,-159 220 103,130-157-92,32-63-98,7-15 95,1 0 1,-1 1 0,0-1-1,1 1 1,-1-1-1,1 1 1,-1 0 0,1-1-1,0 1 1,0-1-1,-1 1 1,1 0 0,0-1-1,1 1 1,-1 0-1,0-1 1,0 1 0,1-1-1,-1 1 1,1-1-1,-1 1 1,1-1 0,0 1-1,-1-1 1,1 1-1,0-1 1,0 0 0,0 1-1,0-1 1,3 2 0,1 1-13,1 0 0,0-1 0,0 1 0,0-2 1,0 1-1,7 2 0,-1-1-30,22 9 1,-19-8 73,0 1 0,0 0 0,-1 1 0,25 16 0,-38-23-36,0 1 1,0 0-1,0-1 1,0 1-1,0 0 1,0 0 0,0 0-1,0 0 1,0 0-1,0 0 1,0 0 0,0 0-1,-1 0 1,1 0-1,0 1 1,-1-1 0,1 0-1,-1 0 1,0 1-1,1-1 1,-1 0 0,0 0-1,0 1 1,1-1-1,-1 0 1,0 1 0,0-1-1,-1 0 1,1 1-1,0-1 1,0 0 0,-1 1-1,1-1 1,-1 0-1,1 0 1,-1 2 0,-3 4 24,-1 0 0,0 0 0,0 0 0,0-1 0,-12 12 0,-37 26 71,26-22-81,12-8 14,0-2-1,0 0 1,-31 16 0,41-25-10,1-1 0,-2 1 0,1-1 0,0 0 0,0-1 0,-1 0 0,1 0 0,0 0 0,-1 0 0,1-1 0,-1 0 0,1-1 0,-1 0-1,1 0 1,-11-3 0,6 1-77,0-1-1,1-1 1,0 0-1,-10-6 1,16 8 2,-1-1 0,0 1 0,1-1 0,0 1 0,-1-1 1,2-1-1,-1 1 0,0-1 0,-5-9 0,8 12 26,0 0 0,1 0-1,-1-1 1,0 1 0,1 0-1,0-1 1,-1 1 0,1-1-1,0 1 1,0 0 0,0-1 0,1 1-1,-1-1 1,1 1 0,-1 0-1,1-1 1,0 1 0,0 0-1,0 0 1,0-1 0,0 1 0,0 0-1,0 0 1,1 0 0,-1 0-1,1 1 1,0-1 0,2-2-1,1-1-22,1 0 0,0 0 0,0 1 0,1 0 0,-1 0 0,1 1 0,0 0 0,8-3 0,24-7-98,1 2 0,74-12-1,251-37 1041,-334 52-678,0-1 0,54-23 0,-75 27-201,-1 0 0,0-1 0,0 0 1,0-1-1,9-8 0,-14 10-11,1 1 0,-1-2-1,0 1 1,0 0 0,-1-1 0,1 1 0,-1-1-1,-1 0 1,4-10 0,-5 12 0,0 0 1,0 0-1,0 0 1,-1 0 0,0-1-1,1 1 1,-2-8-1,1 11-6,0 1 0,0-1 0,-1 0 0,1 0 0,0 0 0,0 0 0,0 0 0,-1 1 0,1-1 0,-1 0 0,1 0 0,0 1 0,-1-1 0,0 0 0,1 0 0,-1 1 0,1-1 0,-1 1 0,0-1 0,1 0 0,-1 1 0,0-1 0,0 1 0,1 0 0,-1-1 0,0 1 0,0 0 0,0-1 0,1 1 0,-1 0 0,0 0 0,0 0 0,0-1 0,0 1 0,0 0 0,0 0 0,1 1 0,-1-1 0,0 0 0,0 0 0,0 0 0,-1 1 0,-4 1 5,0 0-1,0 1 1,1 0-1,0 0 1,-1 0-1,-6 5 1,-15 10-39,-19 7 268,-64 48 0,107-71-205,1 0-1,-1 0 1,1 0-1,0 0 1,0 1-1,0-1 1,0 1-1,0-1 1,1 1-1,-1 0 1,1 0 0,-1-1-1,1 1 1,-1 4-1,2-5-24,0 0-1,0 0 1,0 0 0,0 0 0,0 0-1,0 0 1,1 0 0,-1-1-1,1 1 1,-1 0 0,1 0-1,0 0 1,0-1 0,0 1-1,0 0 1,0-1 0,0 1-1,0-1 1,0 1 0,1-1-1,-1 1 1,0-1 0,1 0-1,2 1 1,4 4 76,0-1 0,1 0 0,0-1 0,0 0-1,18 6 1,50 8 463,-62-16-532,0 0 0,1 0 0,-1-2 0,1 0 0,0-1 0,-1 0 0,30-7 0,-28 5 256,-14 3-577,0 0 0,0-1 0,0 1 0,0-1 0,0 0 1,5-2-1,-8 3 166,1 0 0,-1-1 0,0 1 0,1 0 1,-1 0-1,0-1 0,1 1 0,-1 0 0,0-1 0,0 1 0,1 0 0,-1-1 1,0 1-1,0-1 0,0 1 0,1 0 0,-1-1 0,0 1 0,0-1 1,0 0-1,0 0-235,0 0 0,0 0 0,0 0 0,-1 0 0,1 0 0,0 0 1,0 0-1,-1 0 0,1 1 0,-1-1 0,1 0 0,-2-1 0,2 1 327,-3-4-2115,-1 0-1,1 1 1,-1-1-1,0 0 0,-8-6 1,-11-9-1039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35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62 162 12480,'-39'-55'4607,"20"42"-3583,15-4-288,8 8-832,6-7-96,-1-2 32,5 6 64,6-1-1120,5 4 672,-2 9-3775,5 9 2367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36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74 5216,'-1'-1'187,"-1"0"0,1 0 0,-1-1-1,1 1 1,-1 0 0,1 0 0,-1 0 0,1 1 0,-1-1 0,0 0 0,0 1 0,-1-1 0,-3-1 300,3 0 282,1 1 0,0 0-1,-1-1 1,1 1 0,0-1 0,0 0-1,1 0 1,-1 0 0,0 0-1,0 0 1,1 0 0,0 0 0,-3-5-1,4 2 702,0 4-1423,0 1-1,0-1 0,0 1 0,0-1 0,0 1 0,0-1 0,0 1 0,0-1 1,0 1-1,0-1 0,0 0 0,0 1 0,0-1 0,1 1 0,-1-1 0,0 1 1,0-1-1,1 1 0,-1 0 0,0-1 0,1 1 0,-1-1 0,1 1 0,-1 0 1,0-1-1,1 1 0,-1 0 0,1-1 0,-1 1 0,1 0 0,-1 0 0,1-1 1,-1 1-1,1 0 0,0 0 0,3-2 20,0 0 0,1 1-1,-1 0 1,1-1 0,-1 2 0,1-1-1,0 0 1,5 1 0,41 3 153,-47-3-193,17 2 81,0 1 0,-1 1 1,24 8-1,-33-9-100,0 2 0,-1-1 0,1 1 0,-1 1 0,0-1 0,0 2 0,10 8 1,-19-14 2,0 0 1,1 0 0,-1 0 0,0 1 0,0-1 0,0 0-1,0 1 1,0-1 0,0 1 0,0 0 0,0-1-1,-1 1 1,1 0 0,-1-1 0,1 1 0,-1 0 0,0-1-1,1 1 1,-1 0 0,0 0 0,0 0 0,0-1-1,-1 1 1,1 0 0,0 0 0,-1-1 0,1 1 0,-1 0-1,1-1 1,-1 1 0,0 0 0,0-1 0,1 1-1,-1-1 1,0 1 0,-1-1 0,-1 2 0,-3 4 80,0-1 0,0 0 1,-1 0-1,0 0 1,0-1-1,-9 5 0,-59 26 656,0 0 337,66-30-877,-1 0 1,1 0 0,1 0 0,-1 1 0,-10 12-1,18-18-194,1-1 0,0 1 0,-1-1 0,1 0-1,-1 1 1,1 0 0,0-1 0,-1 1 0,1-1 0,0 1-1,0-1 1,0 1 0,-1 0 0,1-1 0,0 1-1,0-1 1,0 1 0,0 0 0,0-1 0,0 1-1,0-1 1,0 1 0,0 0 0,0-1 0,0 1-1,1-1 1,-1 1 0,0 0 0,0-1 0,1 1-1,-1-1 1,0 1 0,1-1 0,-1 1 0,0-1-1,1 1 1,-1-1 0,1 1 0,0-1-1,1 2 0,0 0 0,0-1 0,0 0 0,1 1 0,-1-1 0,0 0-1,1 0 1,4 0 0,13 3-613,0-2 1,0-1-1,36-2 0,-35 0-1321,0 1 1,-1 1-1,27 4 0,-37-3-1252,1 2 1,13 5 0,-24-9 3136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49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7 2144,'0'-1'104,"1"1"0,0-1 0,-1 1 0,1-1 0,0 1 0,-1-1 0,1 1 0,0-1 0,-1 1 0,1 0 0,0-1 0,0 1 0,0 0 0,-1 0-1,1 0 1,0-1 0,0 1 0,0 0 0,0 0 0,-1 0 0,1 0 0,0 0 0,0 1 0,1-1 0,17 2 13392,-48 60-10493,-5 12-1840,9 0-91,-23 115 0,41-153-733,1 0 1,1 0 0,2 1 0,2-1 0,1 1-1,9 58 1,-5-65-202,17 80 411,-17-93-503,1 1 0,1-1 0,0-1 0,11 20 0,-15-33-108,0 0-1,0 0 1,0 0-1,0 0 1,0 0-1,1 0 1,0 0-1,-1-1 1,1 0-1,0 1 1,0-1-1,0 0 1,1 0-1,-1-1 0,5 2 1,-5-2-239,0 0-1,0-1 1,0 1 0,0-1-1,0 0 1,0 0 0,0 0 0,0-1-1,0 1 1,0-1 0,0 1-1,-1-1 1,1 0 0,0 0-1,0 0 1,0-1 0,-1 1 0,1-1-1,0 1 1,3-4 0,25-24-5987,3-2 1947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50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10 5568,'0'-1'84,"0"1"-1,0-1 1,0 1 0,0 0 0,0-1 0,0 1-1,0 0 1,0-1 0,0 1 0,0 0 0,0-1 0,0 1-1,0 0 1,0-1 0,0 1 0,-1 0 0,1 0-1,0-1 1,0 1 0,0 0 0,-1 0 0,1-1-1,0 1 1,0 0 0,-1-1 0,-10 0 1212,5 2 162,9 0-328,-1 0-1,1 1 1,-1-1-1,1 1 1,-1 0-1,4 3 1,4 3-678,-1 1 0,13 15 1,-5 5 65,0 0 0,-2 1 0,17 50 0,-16-39-228,23 51 254,-9-23 285,27 94 1,-51-136-602,-1 1 0,-1 0-1,-1 0 1,-1 0 0,-2 1 0,-5 45 0,-3-23 104,-2 0 0,-28 86 1,26-107-284,0 0 1,-2-1-1,-22 34 0,33-58-178,0-1 1,-1 0-1,1 1 0,-1-1 1,0-1-1,0 1 0,-5 3 1,7-5-268,0-1 1,0 0-1,0 0 1,-1 0-1,1 0 1,-5 1-1,5-1-191,0-1-1,0 0 1,1 0-1,-1 0 0,0 0 1,0 0-1,0 0 1,1-1-1,-1 1 1,-2-1-1,-8-3-2510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51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55 3648,'-4'-3'447,"1"1"0,-1 1 0,1-1 0,-1 0 0,1 1 0,-1 0-1,0 0 1,-5-1 0,-14-4 5376,18 3-3421,6 0-1506,2-1 2344,26-8-338,-15 8-2642,0 1 0,0 1 0,0 1 1,0 0-1,22 1 0,-28 0-173,67 2 249,-73-2-333,1 0 0,-1 0 0,1 1 1,-1-1-1,1 1 0,-1-1 1,1 1-1,-1 0 0,4 1 0,1 2 7,-7-4-8,0 0 0,1 0 1,-1 0-1,0 0 0,0 0 0,0 0 0,0 0 0,1 1 0,-1-1 0,0 0 0,0 0 1,0 0-1,0 0 0,0 0 0,0 1 0,0-1 0,1 0 0,-1 0 0,0 0 0,0 0 0,0 1 1,0-1-1,0 0 0,0 0 0,0 0 0,0 1 0,0-1 0,0 0 0,0 0 0,0 0 1,0 1-1,0-1 0,0 0 0,0 0 0,0 0 0,-1 1 0,-4 8 137,-11 9 311,16-17-434,-18 13 130,0 0 0,-1 0 1,-1-2-1,-28 14 0,33-18 67,14-8-193,1 1 0,-1-1 0,0 0 0,0 1 0,1-1 1,-1 0-1,0 1 0,0-1 0,1 1 0,-1-1 0,1 1 0,-1 0 0,0-1 1,1 1-1,-1 0 0,1-1 0,0 1 0,-1 0 0,1-1 0,0 1 0,-1 0 1,1 1-1,0-1 1,0 0 0,0-1 0,1 1 0,-1-1 1,0 1-1,1 0 0,-1-1 0,1 1 0,-1-1 1,1 1-1,-1-1 0,1 1 0,-1-1 0,1 0 1,-1 1-1,1-1 0,0 0 0,-1 1 0,1-1 0,1 1 1,4 1 52,1 0 1,0-1-1,0 1 0,8 0 1,143 1 295,-50-10-5407,-98 7 2988,0 0 1,0 1-1,1 0 0,-1 0 0,15 5 0,19 6-3865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2:1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329 675 3072,'13'-12'6947,"-17"3"-3393,3 8-3476,1 1 1,0-1-1,0 0 1,-1 1-1,1 0 0,-1-1 1,1 1-1,0-1 1,-1 1-1,1-1 0,-1 1 1,1 0-1,-1-1 1,1 1-1,-1 0 1,0-1-1,1 1 0,-1 0 1,1 0-1,-1 0 1,0-1-1,1 1 0,-1 0 1,1 0-1,-1 0 1,0 0-1,1 0 1,-1 0-1,1 0 0,-1 1 1,0-1-1,1 0 1,-2 0-1,-24 9 530,7 0-421,1 1 0,1 1-1,0 0 1,1 1-1,0 1 1,1 0-1,0 1 1,-24 31 0,22-22-91,0 1 0,1 1 0,2 0 0,1 1 0,-18 48 0,28-65-26,1 0-1,-1 0 1,2 1 0,-1-1-1,1 0 1,1 1-1,-1-1 1,2 1-1,0 9 1,0-15-30,0 0 1,-1-1-1,1 1 1,0-1-1,1 1 1,-1-1-1,1 1 1,0-1 0,-1 0-1,1 1 1,1-1-1,-1 0 1,0 0-1,1-1 1,0 1-1,-1-1 1,1 1-1,0-1 1,0 0-1,0 0 1,1 0 0,-1 0-1,0 0 1,1-1-1,4 2 1,-3-2 5,0 0 0,0-1 0,0 1 0,0-1 0,0 0 0,0 0 0,0 0 0,0-1 0,0 0 0,0 0 0,0 0 0,-1-1 0,1 1 0,0-1 0,-1 0 0,1-1 0,-1 1 0,0-1 0,0 1 0,0-1 0,0-1 0,0 1 0,-1 0 0,1-1 0,-1 0 0,4-6 0,4-6 50,-1-1-1,0-1 0,-2 0 0,0 0 0,-1-1 0,5-20 1,23-123-247,-29 128 3,-1-6-390,-6 33 343,-2 8-12,-4 16 75,4-6 261,1 1-1,-1 19 1,1-10-19,-6 85 411,8-86-412,0-1-1,2 1 1,5 29-1,-6-45-86,2 9 78,0-1 0,0 0 0,1 0 0,1 0 0,6 12 0,-10-22-67,0 0 0,0 0 1,1 0-1,-1 0 0,1 0 0,-1 0 0,1 0 0,0-1 1,0 1-1,0-1 0,0 1 0,0-1 0,0 0 1,0 1-1,0-1 0,0 0 0,1-1 0,-1 1 1,0 0-1,1 0 0,-1-1 0,1 0 0,-1 1 1,1-1-1,-1 0 0,1 0 0,-1-1 0,1 1 0,-1 0 1,0-1-1,1 1 0,3-3 0,1 1 18,0-1 1,0-1-1,0 0 0,-1 0 0,0 0 1,7-6-1,34-34-14,-28 26-65,262-226 186,-252 220-108,3 1 106,-13 16-27,-19 6-121,1 1-1,0 0 1,-1 0-1,1 0 0,0 0 1,-1 0-1,1 0 1,0 0-1,-1 0 0,1 1 1,0-1-1,-1 0 1,1 0-1,0 0 0,-1 1 1,1-1-1,-1 0 1,1 1-1,-1-1 0,1 0 1,0 2-1,0-1 17,-1 0-1,1 0 1,0 1-1,-1-1 1,0 0-1,1 1 1,-1-1-1,0 0 1,0 1-1,1-1 1,-1 1 0,0-1-1,-1 3 1,-3 25 180,-3-3-112,-1 0 0,-2-1 0,0-1 0,-18 31 0,-64 93 345,71-116-278,9-10-9,10-11-23,1-11-123,1 0-1,0 1 0,0-1 1,1 0-1,-1 0 1,0 0-1,0 0 0,0 0 1,0 1-1,0-1 1,0 0-1,0 0 0,0 0 1,0 0-1,0 0 0,0 1 1,0-1-1,0 0 1,0 0-1,1 0 0,-1 0 1,0 0-1,0 0 1,0 0-1,0 0 0,0 1 1,0-1-1,1 0 1,-1 0-1,0 0 0,0 0 1,0 0-1,0 0 1,0 0-1,1 0 0,-1 0 1,0 0-1,0 0 1,0 0-1,0 0 0,0 0 1,1 0-1,-1 0 1,0 0-1,0 0 0,0 0 1,9-4 60,-1 0 0,0 0 0,-1 0 0,10-8 0,19-14-29,-1-2-1,53-55 1,55-77-288,-137 153 231,-3 3-3,1 0 0,-1 1 0,1-1 0,0 1-1,0 0 1,6-4 0,-9 7 22,-1-1-1,1 1 0,-1 0 1,1-1-1,0 1 0,-1 0 1,1 0-1,0 0 0,-1-1 1,1 1-1,0 0 0,0 0 1,-1 0-1,1 0 0,0 0 1,-1 0-1,1 0 0,0 0 1,-1 1-1,1-1 0,0 0 1,-1 0-1,1 1 0,0-1 1,-1 0-1,1 1 0,0-1 1,-1 0-1,1 1 0,-1-1 1,1 1-1,-1-1 0,1 1 1,-1-1-1,1 1 0,-1-1 1,0 1-1,1 0 0,-1-1 1,0 1-1,1 0 0,-1-1 1,0 1-1,0 0 1,0-1-1,1 1 0,-1 0 1,0-1-1,0 1 0,0 1 1,1 11-41,0 0 0,0-1 1,-3 26-1,0-9 5,0-5 51,-7 26 0,5-29 65,1 0 1,-1 24-1,4-44-66,0 0-1,0 0 1,0 0 0,0 0-1,0 0 1,0 0-1,0 0 1,0 0-1,1 0 1,-1 0 0,0 0-1,1 0 1,-1-1-1,0 1 1,1 0 0,-1 0-1,1 0 1,-1 0-1,1-1 1,0 1-1,-1 0 1,1 0 0,0-1-1,-1 1 1,1-1-1,0 1 1,0 0 0,0-1-1,-1 0 1,1 1-1,0-1 1,0 1 0,0-1-1,0 0 1,0 0-1,0 0 1,0 1-1,2-1 1,2-1 13,0 1 0,-1-1 0,1 0 0,0 0 0,9-4 0,-13 5-26,14-6-22,0 0-1,0-2 1,25-16 0,38-34-122,-45 33 111,-15 11 13,144-111-11,-13-11 216,-129 112-279,-20 22 75,1 1 0,0 0 0,0 0 0,-1-1 0,1 1 0,-1 0 0,1-1 0,-1 1 0,1-1 0,-1 1 0,0 0 0,0-1 0,0 1 0,0-1 0,0 1 0,0-3 0,0 4 11,0-1-1,-1 1 1,1-1-1,0 1 1,-1-1-1,1 0 1,-1 1 0,1-1-1,-1 1 1,1 0-1,-1-1 1,1 1-1,-1-1 1,1 1-1,-1 0 1,1-1 0,-1 1-1,0 0 1,1 0-1,-1-1 1,1 1-1,-1 0 1,0 0-1,1 0 1,-1 0-1,0 0 1,1 0 0,-1 0-1,0 0 1,1 0-1,-2 0 1,-28 7-125,5 2 118,0 1 0,1 1-1,0 1 1,1 1 0,0 1 0,2 2 0,-27 21-1,21-12-32,2 0 0,0 2-1,1 1 1,-36 57 0,53-74 56,0 1 0,1 0 1,-8 20-1,13-28 8,0-1 1,0 1-1,1-1 0,-1 1 0,1-1 1,0 1-1,0 0 0,0 4 1,0-6-11,1 0 1,-1-1 0,1 1 0,-1 0 0,1-1-1,0 1 1,0-1 0,-1 1 0,1-1 0,0 1-1,0-1 1,0 1 0,1-1 0,-1 0 0,0 0-1,0 0 1,1 0 0,1 2 0,0-2 6,-1 0 1,1 0 0,0 0-1,0 0 1,-1 0-1,1 0 1,0-1-1,0 0 1,0 1-1,0-1 1,0 0-1,0 0 1,0-1 0,2 0-1,3 0 24,0-1-1,0 0 1,-1 0 0,10-5 0,4-3-20,-1-2 0,0 0 1,-1-1-1,0-1 1,-1-1-1,-1 0 1,0-2-1,17-21 1,12-20 124,45-78-1,-76 112-136,8-11 17,-2-2 0,-1 0 0,26-74 0,69-296 230,-110 386-388,-1 0-1,-2-1 0,1-22 1,-5 33-130,2 11 262,0 0 0,-1 0 0,1 0 1,0 0-1,0 0 0,0 0 0,0 0 0,0 0 0,0 0 0,-1 0 0,1 0 1,0 0-1,0 0 0,0 0 0,0 0 0,0 0 0,0 0 0,-1 0 0,1 0 1,0 0-1,0 0 0,0 0 0,0 0 0,0 0 0,0 0 0,-1 0 0,1 0 1,0 0-1,0 0 0,0 0 0,0 0 0,0 1 0,0-1 0,0 0 0,0 0 1,-1 0-1,1 0 0,0 0 0,0 0 0,-10 19-227,-7 29 196,-20 96 0,4 53 113,30-177-126,-15 153-109,16-136 112,2 0 1,8 59-1,-6-85-1241,0 1 0,1-1 0,7 20 0,-2-15-760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52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488 0 1568,'0'0'12437,"0"2"-11482,-17 35 409,-1-1 1,-31 46 0,33-60-983,0 0 0,-2-1 0,0-1 0,-32 27 1,17-19 222,-32 34 1,50-45-402,1 1-1,0 0 1,-21 38 0,14-15 123,3 1-1,-20 62 1,29-74-130,2 0-1,1 0 1,1 0-1,0 50 1,5-68-87,1 0-1,0 0 1,1 0 0,0-1-1,1 1 1,0-1-1,1 0 1,0 0 0,7 13-1,-2-7 27,2 0 0,0-1 0,1 0 0,23 22 0,13 12-682,3-3 0,93 68 1,-137-111-307,-1 1 1,1-1 0,0-1 0,1 1 0,-1-1 0,1 0 0,-1-1 0,1 0 0,0 0 0,0-1 0,9 1 0,24-1-2637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6:53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 4736,'-6'-8'3320,"20"14"1512,2 1-4115,-5-4-232,0 1-1,0 0 1,0 1 0,-1 0 0,1 1 0,-1 0-1,0 0 1,-1 1 0,12 11 0,-15-12-369,78 75 901,-74-70-886,-1 2 0,0-1 0,0 1 0,-1 0 1,10 23-1,-2 11 201,-1 0 0,9 59-1,-2-12-78,-5-30-218,-3-15 231,-2 0 0,-3 1 0,5 61-1,-14 30-89,-22 183 0,21-318-264,-7 50-1867,7-51 1308,-1 0 0,1 0 0,-1 0 0,0 0 0,0-1 0,0 1 0,-1-1 0,-4 7 0,-10 3-6142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02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69 480,'-14'0'23317,"15"1"-22992,9 1-59,1-1 0,-1 1 0,0-2 0,0 1 0,19-3 0,3 1 21,58-1 209,125-17 0,6-4-94,-88 12-170,-21 5 378,-64 6-2752,-20 1-1254,-40-9-3729,9 6 6225,-1 1 0,1 1-1,-1-1 1,1 1 0,-1-1 0,0 1 0,1 0-1,-1 0 1,-7 2 0,-16 5-2796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03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34 6240,'-22'-2'16455,"28"3"-12857,7 1-3197,0-1 1,0-1 0,0-1 0,19-2 0,-14 1-198,-9 2-143,272-23 930,3 17-875,-189 9 98,-32 0 831,-21-2-4136,-8 0-3588,1-1-5028,-41 1 6912,-7 2 1606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15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56 2080,'-1'-1'80,"1"0"1,0-1-1,0 1 0,-1 0 1,1 0-1,0-1 0,-1 1 1,1 0-1,-1 0 0,0 0 1,1-1-1,-1 1 1,0 0-1,0 0 0,0 0 1,0 0-1,0 0 0,0 1 1,0-1-1,0 0 0,0 0 1,0 1-1,0-1 0,0 0 1,-1 1-1,1-1 0,0 1 1,0 0-1,-1-1 1,1 1-1,0 0 0,-1 0 1,1 0-1,0 0 0,-1 0 1,1 0-1,0 0 0,-1 0 1,1 1-1,0-1 0,0 0 1,-1 1-1,1-1 0,-1 1 1,-16 13 950,3-3 6695,18-10-7240,1 0 0,-1 1 0,1-1 0,-1 1 0,5 2-1,-3-1-46,10 4 522,-10-3-597,1-1 0,-1-1 1,1 1-1,0-1 1,8 2-1,4-1 103,0 0 0,0-2 0,0 0 0,0-2 0,0 1 0,0-2 0,0-1 0,30-7 0,268-42 61,-124 35-428,-49 4-238,102 8 253,-149 7-240,-23-3 108,238 10-36,-153 0 299,2-3-116,-1 0-138,526 37 328,-462-18-141,8 1 165,397-22 445,-385-8-344,13-1 43,205 0 215,-280 7-307,-19-1 329,-83 1-1910,-2-2-5395,-100 6-3435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17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1 899 4224,'4'-6'14966,"1"0"-12178,23-30-2713,-15 21 365,-1-1 1,0 0 0,-1-1 0,-1-1-1,9-23 1,34-99 468,-42 110-702,1-6-43,9-26 236,37-77 0,-49 121-288,1 0-1,1 0 1,1 1-1,0 0 1,1 1-1,1 1 1,1 0-1,23-18 0,-10 13 0,2 1 0,1 2 0,0 1 0,53-19 0,17 2 65,-93 30-171,-1 0 0,1 1 1,0 0-1,0 1 0,-1 0 0,1 0 0,15 1 0,-19 0 37,0 0 0,-1 1 0,1 0 0,-1 0 0,1 0 0,-1 0 0,1 0 0,-1 1 0,0-1 0,1 1 0,-1 0 0,0 0 0,0 0-1,0 0 1,-1 1 0,1-1 0,-1 1 0,1 0 0,3 5 0,-2-3-15,-1 1-1,0 0 1,0-1 0,0 1-1,-1 1 1,1-1 0,-2 0-1,1 1 1,-1-1 0,1 1-1,-1 9 1,1 20 101,-1-27-74,-1 0 1,0 1-1,0-1 1,-3 18-1,2-20 57,-1 1-1,0-1 1,0 0 0,-1 0-1,0 0 1,0 0-1,-5 8 1,6-12-94,0-1-1,-1 1 1,1 0 0,-1-1-1,0 1 1,0-1-1,0 0 1,0 0 0,0 0-1,0 0 1,0-1-1,-1 1 1,1-1 0,0 0-1,-1 0 1,0 0-1,-3 0 1,-13 1-21,1-1 0,-1-2 0,0 0 0,1 0 0,-32-9 0,-4 2-63,-107-19-1504,60-3-5625,87 22 1846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19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49 108 3392,'-13'-17'22849,"12"18"-23032,1 1 230,0-1-11,0 0 1,0 0 0,0 1-1,0-1 1,0 0 0,0 0 0,0 0-1,-1 1 1,1-1 0,0 0-1,-1 0 1,1 0 0,-1 0-1,0 2 1,0-2 34,0 1 0,0 0 1,0-1-1,1 1 0,-1 0 0,1 0 0,-1-1 0,1 1 0,0 0 0,-1 0 0,1 2 0,0 4 138,0 8 233,0-15-444,0 1-1,0 0 1,1-1 0,-1 1-1,0-1 1,0 1-1,-1-1 1,1 1 0,0 0-1,0-1 1,-1 1 0,0 1-1,-2 15 13,2-6 69,0 1 1,-5 18-1,1-3-24,3-13 44,1 24 0,0-4-62,0 29 96,3 1 0,15 99 1,-15-151-30,-2-7-81,0 0 0,1-1 1,0 1-1,0 0 0,0-1 1,1 1-1,0-1 0,0 0 1,0 0-1,1 1 0,4 6 1,7 11 177,-13-20-199,0-1 1,0 1 0,0-1 0,0 0 0,0 1-1,1-1 1,-1 0 0,1 0 0,0 0 0,0 0-1,0 0 1,0 0 0,2 1 0,-2-2 98,-1 0 96,3 0-158,0 0 1,-1 0-1,1-1 0,0 1 0,0-1 0,0 0 0,-1 0 0,1 0 0,0-1 0,0 1 0,4-2 0,9-2-36,19-8 0,-16 5 56,14-4-7,-1-1 0,0-1 1,0-2-1,44-28 0,-65 35-60,0 0 0,0-1-1,-1-1 1,-1 1 0,1-2 0,-1 0-1,-1 0 1,0 0 0,-1-1 0,9-17-1,-7 9 18,-2 0-1,0 0 1,-1-1-1,-1 0 0,-1-1 1,3-33-1,-1 2-28,-3 29 14,0-35 0,-3 38-10,-2-1 0,0 1 0,-2 0 0,-8-38 0,-3-5-107,14 54 6,-3-13-2403,3 23 2364,0-1-1,0 1 1,0 0-1,0-1 1,0 1-1,0 0 0,0 0 1,0-1-1,0 1 1,0 0-1,-1 0 1,1-1-1,0 1 1,0 0-1,0 0 0,0-1 1,0 1-1,-1 0 1,1 0-1,0-1 1,0 1-1,-1 0 1,1 0-1,0 0 1,0 0-1,-1 0 0,1-1 1,0 1-1,0 0 1,-1 0-1,1 0 1,0 0-1,0 0 1,-1 0-1,1 0 1,0 0-1,-1 0 0,1 0 1,0 0-1,0 0 1,-1 0-1,1 0 1,0 0-1,-1 0 1,1 0-1,0 0 1,0 1-1,-1-1 0,1 0 1,0 0-1,0 0 1,-1 0-1,1 0 1,0 1-1,0-1 1,0 0-1,-1 1 0,1-1-332,-1 1 0,0 0 0,1 0 0,-1-1 0,1 1 0,0 0 0,-1 0 0,1 0 0,0 0 0,-1 0 0,1 0-1,0 0 1,0-1 0,0 1 0,0 0 0,0 2 0,0 4-5292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20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10 7552,'-8'-9'19471,"26"9"-18724,-5 0-654,2-1 23,0 2 1,27 3-1,-33-2 73,17 5-252,-24-6 59,-1 0 0,0 0 1,0-1-1,1 1 0,-1 0 0,0 0 1,0 0-1,0 0 0,0 0 1,0 0-1,0 1 0,0-1 1,-1 0-1,1 0 0,0 1 1,-1-1-1,1 2 0,0-1 22,-1-1 0,1 1 0,-1 0 0,0 0 0,0 0-1,0 0 1,0 0 0,0 0 0,0 0 0,0-1 0,-1 1 0,1 0-1,-1 0 1,1 0 0,-1 0 0,0-1 0,0 1 0,0 0 0,-1 1 0,-3 4 97,0-1 0,0 0 0,-9 7 0,2-1 54,4-4-139,0 1 0,-18 13 0,19-17 14,0 1-1,1 1 1,-7 7-1,-3 3 71,15-16-28,-2-1-22,3 0-59,1 1-50,1 0 116,0-1 1,-1 1 0,1-1 0,0 0-1,-1 1 1,1-1 0,0 0 0,0 0-1,1 0 1,159-2 713,-81 1-2250,0 0-3961,-75 1 3724,1 0 0,-1 0 0,1 1 0,-1-1 0,1 1 0,-1 1 0,13 3 0,-18-4 1268,-1-1 1,1 1-1,0 0 1,-1-1-1,1 1 1,-1 0-1,1 0 1,0 0-1,-1-1 1,0 1-1,1 0 1,-1 0-1,1 2 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22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13 810 4064,'-12'2'13766,"23"3"-5503,1-3-10975,-1-2 3028,12 0 266,-1 0 0,1-2 1,32-5-1,4-10-399,0-2-1,-1-2 1,-1-3 0,-1-3-1,-2-2 1,-1-2-1,96-74 1,-114 76-176,-1-1 0,-1-2 0,-2-1 0,-1-2-1,-2 0 1,31-51 0,-48 65-4,-1-1 0,-1 0 0,-1-1 0,-1 0 0,-1-1 0,5-33 0,-11 52-64,0 0 0,0 1 0,0-1-1,-1 0 1,0 0 0,-2-9-1,0 1-164,3 13 224,0 0 0,0-1 0,0 1 1,0-1-1,0 1 0,0 0 0,0-1 1,-1 1-1,1 0 0,0-1 1,0 1-1,0 0 0,0-1 0,-1 1 1,1 0-1,0-1 0,-1 1 1,1 0-1,0-1 0,0 1 0,-1 0 1,1 0-1,0 0 0,-1-1 1,1 1-1,-1 0 0,1 0 0,0 0 1,-1 0-1,0-1 0,0 2 6,0-1-1,0 0 1,0 0-1,0 0 1,0 1-1,0-1 1,0 0-1,0 1 0,0-1 1,0 1-1,-1 1 1,-29 25 181,24-20-140,-7 5-7,-1 2 41,0 0 0,0 1 0,2 0 0,0 1 0,-13 19 0,10-5 77,0 1 0,2 0-1,2 1 1,1 0 0,1 1 0,1 0-1,3 0 1,0 1 0,0 36-1,5-59-126,1 1-1,0-1 0,1 1 0,1-1 0,0 1 0,0-1 0,1 0 1,0 0-1,1 0 0,0 0 0,1-1 0,0 0 0,1 0 1,0 0-1,1 0 0,0-1 0,12 12 0,-9-10-243,2-1 1,0 0-1,0 0 0,0-2 0,18 10 0,-22-14-384,0 0 1,1-1-1,0 0 0,0 0 0,0-1 0,0 0 0,0-1 0,0 0 0,0 0 0,12-1 0,-1-2-978,-1 0 0,1-1 0,-1 0 0,0-2 0,0 0 0,0-1 0,-1-2 0,0 1 0,23-14 0,29-29-2141,-67 47 3564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32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79 1408,'-14'-10'11632,"14"10"-11501,0-1 1,-1 1-1,1-1 1,0 1-1,-1-1 1,1 1 0,-1-1-1,1 1 1,-1 0-1,1-1 1,-1 1-1,1 0 1,-1-1 0,1 1-1,-1 0 1,1 0-1,-1-1 1,1 1-1,-1 0 1,1 0-1,-1 0 1,0 0 0,1 0-1,-1 0 1,1 0-1,-2 0 1,1 0 117,0 0 0,-1-1 0,1 1 1,0 0-1,-1-1 0,1 1 0,0-1 0,0 1 0,-1-1 1,0 0-1,0-1 311,0 0 1,0 1 0,0 0-1,0-1 1,0 1-1,-4-1 1,-8-7 1909,13 8-2123,-12-4 1157,12 5-1402,0 0 0,0 0 1,0 0-1,0 0 0,0 0 1,0-1-1,1 1 0,-1 0 1,0 0-1,0-1 0,0 1 1,1 0-1,-1-1 0,0 1 1,0-1-1,1 1 0,-1-1 1,0 1-1,1-1 0,-1 1 0,1-1 1,-1 0-1,0 1 0,1-1 1,-1 0-1,0-1 0,16 1 272,428-17 237,-361 19-470,87 4 51,-151-5-155,-17 0-37,-1 1-101,-18 32-122,13-23 189,0 0-1,0-1 1,-1 1-1,0-1 1,-1 0-1,-10 10 1,-5-1 7,-1 0 0,0-2-1,-48 25 1,-83 30 108,138-64-85,-21 9 8,-170 78 98,186-80 7,18-11-131,-1-1 1,1 0-1,-1 1 0,0-1 1,-6 2-1,-3 2 291,26-7 233,9 0-558,436-10 424,-273 16-427,-179-5-56,0 1 1,0 0-1,0 1 0,0-1 1,0 1-1,-1 0 0,8 4 1,-13-5-209,0 0 0,0 0 0,0 1 1,0-1-1,0 0 0,0 0 1,-1 0-1,1 0 0,0 0 0,-1 0 1,1 0-1,-1 0 0,1 0 0,-1 1 1,-2 1-962,2-1 428,-2 0 0,1 0 0,0 0 0,0 0 0,0 0 0,-1-1 0,1 1 0,-1-1 1,0 0-1,1 0 0,-1 0 0,0 0 0,1 0 0,-4 0 0,4 0 327,-12 4-2596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2:1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 7232,'-1'0'123,"1"0"-1,0-1 1,0 1 0,-1 0-1,1 0 1,0-1 0,0 1 0,-1 0-1,1 0 1,0-1 0,-1 1 0,1 0-1,0 0 1,-1 0 0,1 0 0,0 0-1,-1-1 1,1 1 0,-1 0 0,1 0-1,0 0 1,-1 0 0,1 0 0,0 0-1,-1 0 1,1 0 0,-1 1 0,-2 8 3709,1 3-2755,-9 22 1109,7-25-1906,1 1 0,0-1 0,1 1-1,0 0 1,0-1 0,1 1 0,0 0-1,1 11 1,1-10-57,1 1 1,0-1-1,0 0 1,8 18-1,-9-26-157,0 1 0,0-1 0,0 0 0,1 0 0,0 0 0,0 0 0,-1 0 0,2-1-1,-1 1 1,0-1 0,0 1 0,1-1 0,0 0 0,-1 0 0,1 0 0,0 0 0,0 0 0,0 0-1,0-1 1,5 2 0,-6-3-26,1 0-1,0 1 1,-1-1-1,1-1 1,-1 1 0,1 0-1,-1-1 1,1 1-1,-1-1 1,1 0-1,-1 0 1,1 0-1,-1 0 1,0 0-1,1-1 1,-1 1-1,0-1 1,2-1-1,6-5 135,-1-1 0,12-15 0,-15 17-103,44-52 229,35-39-1096,-83 98 631,-2 4 132,-3 11 83,2-11-67,-30 134-90,22-81 163,-23 111 411,15-102-71,-3-1 1,-45 97-1,59-150-333,0 0-1,-1 0 0,0 0 1,0-1-1,-1 0 1,-1 0-1,0-1 0,0 0 1,-18 14-1,24-22-29,0 0 0,0-1 0,1 1 0,-1-1 0,0 0 0,0 0 0,0 0 0,0 0-1,-1 0 1,1-1 0,0 1 0,0-1 0,0 0 0,0 0 0,-1 0 0,-4-1 0,3 0-4,0-1 1,0 1 0,0-1-1,0 0 1,0 0-1,0-1 1,1 0 0,-1 0-1,-5-4 1,2 0-15,0 0-1,1-1 1,0 0 0,0 0-1,0-1 1,1 1 0,0-1-1,1-1 1,-7-14 0,11 21-10,0 0 0,0 1-1,1-1 1,-1 0 0,0 0 0,1 0 0,0 1-1,-1-1 1,1 0 0,0 0 0,1 0 0,-1 0 0,0 0-1,1 1 1,0-1 0,0 0 0,-1 0 0,3-3-1,-1 3-15,0 0 0,0 1 0,1-1 0,-1 0 0,1 1 0,-1-1 0,1 1 0,0 0 0,0-1 0,0 2 0,0-1 0,6-2 0,5-2 32,0 2 0,1 0 0,0 0 0,-1 2 0,27-3 1,-5 4 81,37 4 0,-1 0-261,-61-3 423,19-2-3170,-29 2 2521,0 0 0,0 0 0,0 0 0,-1-1-1,1 1 1,0 0 0,0-1 0,0 1-1,0-1 1,-1 1 0,1-1 0,0 1 0,0-1-1,-1 0 1,1 1 0,-1-1 0,1 0-1,0 0 1,-1 1 0,1-1 0,-1 0-1,0 0 1,1 0 0,-1 1 0,1-2 0,3-8-2800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7:33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 3232,'-12'1'24698,"34"4"-24127,-1-1 1,1 0-1,0-1 0,0-2 1,36-1-1,-33 0-362,-22 0-195,279-5 735,-147 0-899,50-3-5060,-145 5-38,-5 2 1605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25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479 95 2656,'-1'-2'1741,"5"2"187,8-1 2717,-12 1-4480,0-1-1,0 1 0,1 0 0,-1-1 0,0 1 1,0-1-1,0 1 0,0-1 0,1 1 0,-1-1 0,0 1 1,0-1-1,0 1 0,0-1 0,0 1 0,0-1 1,0 1-1,-1-1 0,1 1 0,0-1 0,0 1 1,0-1-1,-1 0 0,-4-13 950,4 13-740,0-2-146,-1-1-1,0 1 0,0 0 0,-1 0 0,1 0 0,-1 1 0,1-1 0,-1 0 0,0 1 0,0 0 0,0 0 0,0 0 0,0 0 0,-1 0 0,1 0 0,0 1 0,-8-2 0,-4-1 302,0 0-1,-31-1 0,39 4-381,6 1-141,-18-3 60,0 1-1,-1 1 0,1 1 1,0 1-1,-1 0 1,-26 7-1,36-6-36,-8 3 68,-1 0 0,1 1 0,-21 11 0,34-15-49,1 1 1,-1 0-1,1 0 1,0 0 0,0 0-1,0 1 1,0-1-1,0 1 1,1 0-1,0 0 1,0 0 0,0 1-1,0-1 1,1 1-1,-1 0 1,-2 7 0,5-8-64,-1 1 1,0 0 0,1-1-1,0 1 1,0 0-1,0-1 1,0 1 0,1 0-1,0-1 1,2 8 0,2 4 103,10 23 1,3 4 108,-2 1 0,-2 0 1,-2 1-1,-2 1 0,7 68 0,-16-94 0,0 1 0,-2 0-1,-5 40 1,3-50-116,1 1-1,-1-1 1,-1 0-1,0 0 1,-1-1 0,0 1-1,0-1 1,-11 14 0,13-20-183,-1 0 1,1-1 0,-1 1 0,0-1 0,0 0 0,-9 4 0,11-5-287,0-1 0,0-1 0,0 1 1,0 0-1,0 0 0,-1-1 0,1 1 1,-3-1-1,4 0 46,0 0-1,0 0 1,0 0 0,0 0-1,0 0 1,1 0 0,-1-1-1,0 1 1,0 0 0,0-1 0,0 1-1,1 0 1,-1-1 0,0 1-1,0-1 1,1 1 0,-1-1-1,0 0 1,1 1 0,-1-1 0,0-1-1,-1-6-2330,3-11-1626,4-2 1418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25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13 134 7808,'-12'-8'2506,"12"8"-2396,0 0-1,0 0 0,0-1 1,0 1-1,-1 0 0,1 0 1,0-1-1,0 1 0,0 0 1,0 0-1,0-1 0,0 1 1,0 0-1,0 0 0,0-1 1,0 1-1,0 0 0,1 0 1,-1-1-1,0 1 0,0 0 1,0 0-1,0-1 0,0 1 1,0 0-1,1 0 0,-1 0 1,0-1-1,0 1 0,0 0 1,0 0-1,1 0 0,-1-1 1,0 1-1,0 0 0,1 0 1,-1 0-1,8-6 4067,-2 1-3660,0 1 0,0 0 0,1 1 1,-1-1-1,11-3 0,38-11 903,-49 16-1221,50-12 631,80-10-1,-59 12-719,53-1 262,-106 11-380,29 2 170,-38 1-3012,1-1-4069,-14 14 788,4 15-722,0-8 4987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27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80 131 5568,'-2'1'2910,"2"-1"-2856,-3 12 3382,-15 17 376,11-17-2949,0 0-1,-9 20 0,7-11-163,6-14-489,0 0-1,0 1 1,1-1-1,-1 0 1,0 11-1,3-15-178,-1-1-1,1 0 1,0 0-1,1 0 1,-1 1-1,0-1 1,1 0-1,-1 0 1,1 0-1,0 0 1,0 0-1,0 0 1,0 0-1,0 0 1,0 0-1,0 0 1,0 0-1,1-1 1,-1 1-1,1-1 1,0 1-1,-1-1 1,4 3-1,-3-2 13,0-1 0,1 1 0,-1 0 0,1-1 0,-1 0 0,1 1 0,-1-1-1,1 0 1,0-1 0,-1 1 0,1 0 0,0-1 0,0 1 0,-1-1 0,1 0-1,0 0 1,0 0 0,0 0 0,0-1 0,-1 1 0,1-1 0,0 1 0,-1-1-1,6-2 1,2-1 115,-2 1-30,0 0 0,0 0 1,9-6-1,-14 7-94,-1 1 0,1-1 0,-1 0 0,0 0 0,0 0 0,0-1 0,0 1 0,0 0 0,0-1 0,0 0 0,-1 1 0,1-1 0,0-3 0,0-1 81,0-1 1,0 1-1,-1 0 1,0-1-1,-1 1 1,0-1-1,0 1 1,-2-15-1,-2 2 28,0 0-1,-7-20 1,-19-33 249,12 30-283,5 19-93,13 24-22,0 0 0,0 0-1,0 0 1,0 0 0,0-1 0,0 1 0,0 0 0,0 0 0,0 0-1,0 0 1,0-1 0,0 1 0,0 0 0,0 0 0,0 0 0,0 0-1,0-1 1,0 1 0,0 0 0,1 0 0,-1 0 0,0 0 0,0 0-1,0 0 1,0-1 0,0 1 0,0 0 0,1 0 0,-1 0 0,0 0-1,0 0 1,0 0 0,0 0 0,1 0 0,-1 0 0,0 0 0,0 0-1,0 0 1,0 0 0,1 0 0,-1 0 0,0 0 0,0 0 0,0 0-1,0 0 1,1 0 0,-1 0 0,9 0-62,100 24 186,-58-19 303,70-1 0,-120-4 966,0 1-1374,0 0 1,0 0 0,0 0-1,0 0 1,-1 0-1,1 0 1,0 0-1,-1 0 1,1 1 0,0 1-1,4 13 72,0 0 0,2 18 0,4 14-100,-7-35-4,0 4-31,1-1 0,9 20 0,-12-32 50,0 0 0,0 0 1,1-1-1,-1 1 0,1 0 1,0-1-1,0 1 0,0-1 0,0 0 1,1 0-1,-1-1 0,1 1 1,6 3-1,-4-2 1,1-1 1,0-1-1,-1 1 1,1-1-1,0 0 1,0 0-1,1-1 0,-1 0 1,0 0-1,0-1 1,0 0-1,1 0 1,-1-1-1,0 0 1,0 0-1,0 0 1,0-1-1,0 0 0,0-1 1,0 0-1,9-4 1,-2-3-72,0 1 0,0-2 0,-1 0 0,0-1 0,0 0 0,15-20 0,57-90 22,-83 119 63,2-4-2,0 0-1,0 1 1,1 0 0,0 0-1,0 0 1,1 1-1,0-1 1,0 1 0,0 1-1,9-6 1,-15 10-15,0 0 1,0 0-1,0 0 1,0 0-1,0 0 1,1 0 0,-1 0-1,0-1 1,0 1-1,0 0 1,0 0-1,0 0 1,0 0-1,1 0 1,-1 0-1,0 0 1,0 0-1,0 0 1,0 0-1,0 1 1,0-1-1,0 0 1,1 0-1,-1 0 1,0 0 0,0 0-1,0 0 1,0 0-1,0 0 1,0 0-1,0 0 1,0 0-1,1 0 1,-1 0-1,0 1 1,0-1-1,0 0 1,0 0-1,0 0 1,0 0-1,0 0 1,0 0 0,0 1-1,1 7 21,-6 13-42,-5-1 115,-8 15-29,-34 55 0,40-75-64,1 1 0,1 0 1,0 1-1,2 1 0,-9 21 0,16-36 2,1-1-1,-1 1 1,1 0 0,0-1-1,0 1 1,0 0 0,0 0-1,0 0 1,0-1 0,1 1-1,-1 0 1,1-1 0,0 1-1,0 0 1,0-1 0,0 1-1,0-1 1,1 1 0,-1-1-1,1 0 1,-1 0 0,1 1-1,0-1 1,3 2 0,-1 0-3,0-1 0,0-1-1,0 1 1,0-1 0,1 1 0,-1-1 0,1 0 0,0-1 0,-1 1 0,1-1-1,0 0 1,9 1 0,11-2 5,1 0 1,0-2-1,-1-1 0,36-8 0,-43 6 80,33-13 0,-16 5 23,-30 12-103,1-1 0,-1-1 0,0 1 0,0-1-1,0 0 1,0 0 0,0-1 0,0 1 0,-1-1 0,0 0 0,0 0-1,0 0 1,0-1 0,-1 0 0,6-8 0,-7 7 5,1 1 0,-1-1 1,-1 0-1,1 0 0,-1 0 1,0 0-1,0 0 0,0 0 1,-1 0-1,0 0 0,-1 0 1,1 0-1,-1 0 0,-3-11 1,2 9 12,-1 1 1,1 0 0,-1 0-1,-1 1 1,0-1-1,-8-12 1,10 17-10,0-1 0,0 1 0,0-1 0,-1 1 0,1 0 0,0 0 0,-1 0 0,0 0 0,1 0 0,-1 1 0,0-1 0,0 1 0,0-1 0,0 1 0,0 0 0,0 0 0,0 1 0,-5-1-1,7 1-10,-1 0 0,0 0-1,0 0 1,1 1-1,-1-1 1,0 1-1,1-1 1,-1 1 0,1 0-1,-1 0 1,0 0-1,1 0 1,0 0-1,-1 0 1,1 0 0,0 0-1,-1 0 1,1 1-1,0-1 1,0 0-1,0 1 1,0-1 0,0 1-1,0-1 1,1 1-1,-1 0 1,1-1-1,-1 1 1,0 2 0,0 1 31,-1 1 1,2 0-1,-1 0 1,0 0-1,1 0 1,0 0-1,1 8 1,0-9 2,0 0 1,1 1-1,-1-1 1,1 0-1,0 0 1,0 0-1,1 0 1,0 0-1,-1-1 1,2 1-1,3 4 1,0-2-6,-1 0-1,1-1 1,0-1 0,0 1 0,1-1-1,8 5 1,9 2 12,-1-2-1,1 0 0,42 9 1,-47-14-110,0 0 0,0-1-1,1-2 1,21 1 0,-34-3-453,0 0 0,1-1 0,-1 0-1,0-1 1,0 1 0,0-2 0,0 1 0,0-1 0,-1 0-1,1-1 1,-1 0 0,0 0 0,9-7 0,-3 0-1685,20-20 1,15-27-6941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45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1026 4480,'-1'0'135,"-1"0"1,1 0-1,-1 0 1,0 0-1,1 0 1,-1 0-1,1 1 0,-1-1 1,1 0-1,-1 1 1,-1 0-1,2 0 53,0 0 0,0 1 0,0-1 0,1 0 0,-1 0 0,0 0 0,1 1 0,-1-1 0,1 0 0,-1 1 0,1-1 0,-1 2 0,1-2-182,-1 2 755,0 1-1,0 0 1,0-1-1,1 1 1,-1 4-1,1-7-628,0-1-1,0 1 1,0 0-1,0 0 1,0 0-1,0-1 1,1 1-1,-1 0 1,0-1 0,0 1-1,1 0 1,-1 0-1,0-1 1,1 1-1,-1-1 1,1 1-1,-1 0 1,1-1-1,-1 1 1,1-1 0,-1 1-1,1-1 1,0 1-1,-1-1 1,1 1-1,-1-1 1,1 0-1,0 1 1,0-1-1,-1 0 1,1 0-1,0 0 1,0 1 0,0-1-1,4 0 119,0 0 0,-1 0 0,1-1 0,0 0 0,-1 1 0,1-2 0,-1 1-1,1 0 1,-1-1 0,0 0 0,0 0 0,5-3 0,7-5 357,25-20 1,182-175 1532,-134 118-2008,-32 28-9,-1-3-1,73-108 1,-87 110 10,69-105 427,-95 140-426,-12 21-145,-1 0 0,0 0-1,0 0 1,0-1 0,-1 1 0,0-1 0,0 0-1,0 1 1,0-1 0,1-9 0,-3 14 7,0 0 1,0 0-1,0 0 0,0 0 1,0-1-1,0 1 0,0 0 1,0 0-1,0 0 1,0 0-1,0-1 0,0 1 1,0 0-1,0 0 0,0 0 1,0 0-1,0-1 1,-1 1-1,1 0 0,0 0 1,0 0-1,0 0 0,0 0 1,0-1-1,0 1 1,0 0-1,-1 0 0,1 0 1,0 0-1,0 0 0,0 0 1,0 0-1,-1 0 1,1 0-1,0-1 0,0 1 1,0 0-1,0 0 0,-1 0 1,1 0-1,-8 3-71,3 1 34,0 0 0,0 0 0,0 0 0,1 0 1,0 1-1,0 0 0,-7 9 0,6-6 43,-28 40 145,-26 54 0,33-55-63,-17 32-129,-37 93 0,74-157 48,0 0 1,2 1-1,-1 0 1,2 0-1,0 0 1,1 0-1,1 1 1,2 30 0,-1-45 38,0 0 1,0 1 0,1-1 0,-1 1 0,1-1 0,0 0 0,0 1-1,0-1 1,0 0 0,0 0 0,0 0 0,1 0 0,-1 0 0,1 0-1,1 2 1,-1-2-11,0-1 1,0 0-1,0 0 0,0 0 0,0 0 0,0 0 0,1 0 0,-1-1 0,0 1 1,0-1-1,1 0 0,-1 1 0,0-1 0,0 0 0,1 0 0,3-1 1,15-2 154,-1 0 0,35-12 0,40-19 8,-80 28-167,15-6-7,0-1 0,38-24 1,-52 27-15,0-1 0,-1-1 0,0 0 0,-1-1 0,20-23 0,-8 0 77,-1-2 1,34-70-1,-29 49-86,85-138 197,-39 70 122,-57 89-236,-18 35-92,0 0 0,0 0 0,-1 0-1,1-1 1,0 1 0,-1 0-1,0 0 1,0 0 0,0-1-1,0-3 1,-1 7 0,1 0 0,0-1-1,0 1 1,-1 0 0,1-1 0,0 1-1,0 0 1,-1 0 0,1 0 0,0-1 0,-1 1-1,1 0 1,0 0 0,-1 0 0,1-1-1,0 1 1,-1 0 0,1 0 0,0 0-1,-1 0 1,1 0 0,-1 0 0,1 0-1,0 0 1,-1 0 0,1 0 0,0 0-1,-1 0 1,1 0 0,0 0 0,-1 1-1,1-1 1,-1 0 0,1 0 0,0 0 0,-1 0-1,1 1 1,0-1 0,-1 0 0,-17 10-285,16-9 273,-5 4-12,0 0-1,0 0 0,1 1 1,0 0-1,0 0 0,1 1 1,-1-1-1,2 1 0,-8 13 1,-2 5 109,-15 44 0,-3 18-21,-31 78 41,42-116-69,-36 59 0,-15 9 104,-32 56 324,96-160-369,-17 37 546,48-75-262,3-5-315,2 2-1,41-33 1,14-14-109,-76 68 26,0 0 1,1 1 0,0 0-1,0 0 1,16-7 0,-24 13 23,0-1 1,1 1 0,-1 0-1,0 0 1,0 0 0,1 0-1,-1 0 1,0 0 0,1 0-1,-1 0 1,0 0 0,0 0-1,1 0 1,-1 0 0,0 0-1,0 0 1,1 0 0,-1 0-1,0 0 1,0 1 0,1-1-1,-1 0 1,0 0-1,0 0 1,0 0 0,1 0-1,-1 1 1,0-1 0,0 0-1,0 0 1,1 0 0,-1 1-1,0-1 1,0 0 0,5 14-69,-4 14 52,-6 51-55,0 0 5,5-74 62,-1 6 39,1 0-1,1-1 1,0 1 0,0-1 0,1 1 0,4 13 0,-5-23-23,-1-1 0,0 1 0,0 0 1,1-1-1,-1 1 0,0-1 0,1 1 0,-1 0 1,0-1-1,1 1 0,-1-1 0,1 1 1,-1-1-1,1 0 0,-1 1 0,1-1 0,-1 1 1,1-1-1,0 0 0,-1 1 0,1-1 0,-1 0 1,1 0-1,0 0 0,-1 1 0,1-1 0,0 0 1,-1 0-1,1 0 0,0 0 0,-1 0 1,1 0-1,0 0 0,-1 0 0,1-1 0,0 1 1,-1 0-1,1 0 0,0-1 0,-1 1 0,1 0 1,-1 0-1,2-1 0,2-2 3,1 0-1,0-1 1,0 1-1,4-6 1,-8 8-11,43-39 29,-5 3-11,69-49 0,54-25 32,-155 101-77,-6 8-241,-6 9 223,-1 0-1,0 0 1,-12 10-1,-7 7 126,16-15-67,1 1 0,0 0-1,1 1 1,0 0 0,1 0-1,-7 15 1,11-20-19,0 0 0,0 0 0,0 0 0,1 0 0,0 0 0,0 0 0,1 0 0,-1 0 0,1 0 0,1 1 0,-1-1 0,1 0 0,0 0 0,0 0 0,3 7 0,-3-11 23,0 0 1,0 0-1,-1 0 0,1 0 0,1 0 0,-1 0 1,0-1-1,0 1 0,1 0 0,-1-1 0,1 1 0,-1-1 1,1 1-1,0-1 0,3 2 0,-3-2-1,1 0 1,-1-1-1,0 1 0,0-1 0,1 1 0,-1-1 0,0 0 0,1 0 1,-1 0-1,0 0 0,1-1 0,-1 1 0,0-1 0,1 1 0,1-2 0,18-5-9,-1-2 1,-1 0-1,23-14 0,57-42-63,-68 43 127,16-12-159,57-55-1,-103 87 78,0 1 1,-1-1-1,1 1 0,0 0 1,0-1-1,0 1 0,4-1 1,-6 2 16,0 0 0,1 0-1,-1 0 1,0 0 0,0 0 0,1 1 0,-1-1 0,0 0 0,0 0-1,0 0 1,1 0 0,-1 1 0,0-1 0,0 0 0,0 0 0,0 1-1,1-1 1,-1 0 0,0 0 0,0 1 0,0-1 0,0 0 0,0 1 0,0-1-1,0 0 1,0 0 0,0 1 0,0-1 0,0 0 0,0 1 0,0-1 4,0 8 17,0 0 1,-1 0-1,0-1 1,0 1-1,-1 0 1,0-1-1,-5 14 0,0 2 92,-1 15-35,6-26-72,-1-1 0,-5 16 0,1-3 126,7-16 37,0-8-161,1 0 0,-1 0 0,1 0 0,-1 0 0,1-1 0,-1 1 0,0 0 0,1 0 0,-1-1 0,1 1 0,-1 0-1,0 0 1,1-1 0,-1 1 0,0-1 0,0 1 0,1 0 0,-1-1 0,0 1 0,1-1 0,20-28 33,-6 10-129,31-34 0,-36 43 57,0 2 0,1-1 0,0 1 0,21-10 0,-24 14 27,-1 0 1,1 1 0,0 0 0,0 1 0,1 0 0,-1 0-1,0 0 1,15 1 0,-22 0-5,1 1 0,-1 0 0,1 0 0,-1 0 1,1 1-1,-1-1 0,1 0 0,-1 0 0,0 1 0,1-1 0,-1 1 0,0-1 0,1 1 1,-1 0-1,0 0 0,0-1 0,1 1 0,-1 0 0,0 0 0,0 0 0,0 0 0,0 0 0,0 0 1,-1 0-1,1 1 0,0-1 0,0 0 0,-1 0 0,1 1 0,-1-1 0,1 1 0,-1-1 0,1 0 1,-1 1-1,0 2 0,1 3 4,-1 1 0,-1 0 0,1-1-1,-1 1 1,-3 10 0,2-7-14,-22 85 260,23-89-219,-1 0 1,1-1 0,0 1 0,1 14-1,0-21-30,0 1 0,0-1 0,0 1-1,0-1 1,0 1 0,0-1 0,0 1-1,0-1 1,1 0 0,-1 1-1,0-1 1,0 1 0,0-1 0,1 1-1,-1-1 1,0 1 0,1-1 0,-1 0-1,0 1 1,1-1 0,-1 0-1,0 1 1,1-1 0,-1 0 0,1 1-1,15 1 65,18-11 88,-30 8-162,100-41 31,-32 12 12,262-127 125,-323 152-145,13-7-119,-23 12 97,0-1 1,0 1-1,0-1 1,0 0-1,-1 1 1,1-1-1,0 0 1,0 1-1,-1-1 1,1 0-1,-1 0 1,1 0-1,-1 1 0,1-1 1,-1 0-1,1 0 1,-1 0-1,0 0 1,1 0-1,-1-1 1,0 2 9,0-1-1,0 1 1,0 0 0,0 0 0,0 0 0,0-1 0,0 1-1,0 0 1,0 0 0,0 0 0,0-1 0,0 1-1,0 0 1,0 0 0,0 0 0,-1-1 0,1 1 0,0 0-1,0 0 1,0 0 0,0 0 0,0-1 0,0 1 0,-1 0-1,1 0 1,0 0 0,0 0 0,0 0 0,-1 0-1,1-1 1,0 1 0,0 0 0,0 0 0,-1 0 0,1 0-1,0 0 1,0 0 0,0 0 0,-1 0 0,1 0 0,-13 4-80,-14 13 29,24-15 74,-11 9-35,1 0 0,0 0 0,0 2 0,1-1 0,1 2-1,0-1 1,-16 27 0,9-7-53,1 0 0,-19 56-1,27-66 68,1-2 18,1-1 0,-8 40 0,14-42 42,4-10-6,-3-8-53,0 0 0,0 0 0,1 0 0,-1 0 0,0 0 0,0 0 0,0 0 0,1 0 0,-1 0 0,0 0 0,0 0 0,0 0 0,1 0 0,-1 0 0,0 0 0,0 0 0,1 0 0,-1 0 0,0 0 0,0 0 0,0 0 0,1 0 0,-1 0 0,0 0 0,0 0 0,0 0 0,0-1 0,1 1 0,-1 0 0,0 0 0,0 0 0,0 0 0,0-1 0,1 1 0,2-4-9,-1 0 1,1 0-1,0 0 1,-1 0-1,0-1 0,0 1 1,2-9-1,-1 5 16,53-160 109,-52 156-100,0 1 0,-1-1 0,-1 1 0,2-20 0,4-5-111,-8 36 86,0 0-1,0-1 1,0 1-1,0 0 1,0-1-1,0 1 1,0 0-1,0 0 1,0-1 0,0 1-1,0 0 1,0 0-1,0-1 1,1 1-1,-1 0 1,0 0-1,0-1 1,0 1-1,0 0 1,1 0 0,-1 0-1,0-1 1,0 1-1,1 0 1,-1 0-1,0 0 1,0 0-1,1-1 1,1 19-122,-3 1 152,-4 23 0,0-1-103,0 14 67,-2 0 1,-3-1 0,-25 82-1,28-119 84,0-1-1,-1 1 0,0-1 1,-2-1-1,0 0 0,-21 25 1,28-37-52,0 1 1,-1-1-1,1 0 1,-1 0-1,0-1 1,0 1-1,0-1 1,0 0-1,0 0 1,0 0-1,-1 0 1,1-1-1,-1 0 1,1 0-1,-1 0 1,0 0-1,1-1 1,-6 0-1,6 0-18,0 0-1,0-1 0,0 0 0,0 0 1,1 0-1,-1 0 0,0-1 1,0 1-1,1-1 0,-1 0 0,1 0 1,0-1-1,0 1 0,0-1 1,0 1-1,0-1 0,0 0 1,0 0-1,1 0 0,0 0 0,-3-5 1,1 2 7,1 0 0,1-1 0,-1 1 1,1-1-1,0 1 0,0-1 0,1 1 1,0-1-1,0 0 0,1 0 0,0 0 1,0 0-1,0 1 0,1-1 0,0 0 0,0 0 1,1 1-1,4-12 0,-2 8-28,0 1-1,1 0 0,0 0 1,0 1-1,1-1 0,0 1 0,1 1 1,0-1-1,0 1 0,0 0 1,17-11-1,4 0 40,1 2-1,0 2 1,1 0-1,0 2 1,1 1-1,1 1 1,37-6-1,29 1 135,103-2 1,-18 2-70,-169 13-181,-4 1-352,0 0 0,0 0-1,0-1 1,0-1 0,17-6-1,-26 9 304,-1 0-1,1 0 1,-1-1-1,1 1 1,-1 0 0,1-1-1,-1 1 1,1 0-1,-1-1 1,1 1-1,-1-1 1,1 1-1,-1 0 1,0-1 0,1 1-1,-1-1 1,0 1-1,1-1 1,-1 0-1,0 1 1,0-1 0,1 1-1,-1-1 1,0 1-1,0-1 1,0 0-1,0 1 1,0-1-1,0 0 1,0 1 0,0-2-1,-1 1-186,1 0-1,-1-1 1,0 1-1,1 0 1,-1 0 0,0 0-1,0 0 1,0 0-1,0 0 1,0 0-1,0 0 1,0 0-1,0 0 1,0 1 0,-2-2-1,-24-12-6859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45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140 240 15040,'-78'-98'5567,"64"72"-4319,-4 4-352,7 15-480,6-7-416,2 2 192,-3-1-96,6 5-160,-5-1 0,5 2-1504,5-2 832,1 0-4383,2 4 2815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46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11 265 12480,'-11'-18'4607,"17"18"-3583,4 5-288,13-1 448,25-4-800,14 0 2464,16-4-1600,7-14 160,44-8-832,31-8-384,-11-8-128,-17-4-2528,22 3 1344,15 13-9983,-40 21 6143,-28 6 352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49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13 896,'-1'-1'17,"0"0"-1,0 0 1,0 0 0,0 0 0,0 0-1,0 0 1,0 0 0,0 1 0,-1-1-1,1 0 1,0 1 0,0-1 0,-1 1-1,1 0 1,0-1 0,-1 1-1,1 0 1,0 0 0,-1-1 0,1 1-1,0 0 1,-1 1 0,1-1 0,0 0-1,-1 0 1,1 0 0,0 1 0,-3 0-1,1 0-27,-1 0 0,1-1 0,-1 0 0,1 0 0,-1 0 0,-5 0-1,-5-1 1941,14 1-1762,-1 1 1,1-1-1,-1 0 1,1 0 0,0 1-1,-1-1 1,1 0-1,0 1 1,-1-1-1,1 1 1,0-1-1,-1 1 1,1-1-1,0 0 1,0 1-1,0-1 1,-1 1-1,1-1 1,0 1 0,0-1-1,0 1 1,0-1-1,0 1 1,0-1-1,0 1 1,0-1-1,0 1 1,0-1-1,0 1 1,1 0-1,-2 6 656,-12 21 1586,11-25-2183,0 1 0,1-1 0,-1 1 0,0-1 0,1 1 0,0 0 0,0-1 0,0 1 0,0 0 0,1 5 1,3 64 4498,-3-48-2896,9 80-1672,-2-40-202,18 159 203,-2-37-87,63 366 393,36-48-462,-82-347 18,59 324 259,-78-367-201,42 281 212,-25-136-351,21 263-128,-27 3 296,-27-439-126,17 616 434,-19-4-457,-10-321-31,2-152 114,-20 656-98,23-819-14,2-59 70,-14 736 2,33-258-411,-13-414 639,3 39-186,17 178-679,-15-195 728,12 71-84,-17-126 144,-2 32-595,-3-51 69,-1 26-1,-1-19-2103,-3-34-2140,0-12 1071,-2-35 1,1-32 639,1-24 742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51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1033 3136,'-1'0'79,"-1"-1"1,1 1 0,0-1-1,-1 1 1,1 0-1,-1 0 1,1 0 0,-1 0-1,1 0 1,-1 0-1,1 0 1,-1 0 0,1 0-1,-1 1 1,1-1-1,-1 1 1,1-1-1,0 1 1,-1-1 0,1 1-1,0 0 1,0 0-1,-1 0 1,1-1 0,-3 4 2324,9-19 274,5-54 432,23-185 243,2-85-3337,-6 185 251,-24 134-192,-2 6-58,1 0 0,0 1 0,1-1 1,12-21-1,-14 30-17,0-1 1,0 1-1,1 0 0,0 0 1,0 0-1,1 1 0,-1-1 1,1 1-1,0 0 0,0 1 0,0-1 1,0 1-1,7-3 0,12-2 63,1 1 0,0 1 0,0 1-1,0 2 1,31-1 0,-34 2 99,35 0 55,97 11 0,-81-4-144,263 20 338,106 6 367,-208-16-400,263 13 204,-411-25-498,440 11 621,42-7-453,-212-1-109,-344-6-142,375 11 62,-109 1 264,62 3 13,95 10-420,-70-4 192,57-14 94,-279-8-66,1026 1-172,-723-6-10,25-6 12,-6 0 12,-340 9-17,50 1 203,26 11-145,125 2 135,-314-11-161,419 5 273,47-3-267,-261-3 26,389-4 435,-436 3-569,114-4 306,127 6-25,-105 8 4,179 8-205,171-5 631,-475-12-332,277-8-248,-220 8 108,362 6-161,-466 0 65,614 41-71,-507-11 97,-77-10-250,46 7 255,141 17 240,-197-47 36,-83-3-498,168-8-279,-106 4 896,57 1-624,-70 5 79,146-3 88,-225 0-385,69-14 0,40-18-3393,11-2-539,-99 26-141,72-2 0,-63 11 105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30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92 197 4224,'0'-1'139,"-1"-1"-20,1 1 1,-1 0-1,1 0 1,-1-1-1,1 1 1,0 0-1,0-1 0,0 1 1,0 0-1,0-1 1,0 1-1,0 0 1,0 0-1,0-1 1,0 1-1,1 0 0,-1-1 1,1 1-1,0-2 1,2-2 1618,1 1-1,0-1 1,0 1 0,0 0 0,1 0 0,5-4 3984,-11 26-5036,-1 0 1,-1 0-1,-6 21 1,4-17-425,-47 198 1050,32-156-1030,-4 12 65,20-59-380,-2 7-73,6-21 469,2-5-623,0 1 182,0 0 0,-1-1 0,1 1 0,0-1 0,-1 1 0,1-1 0,-1 0 0,0 0 0,1 0 0,-1 0 0,1-3-1,2 0-4,2-4-95,-1-1 0,1 1 0,-2-1 0,1 0 0,-1-1 0,4-16 0,9-65-540,-16 83 703,4-33 184,-3 0-1,-1 0 0,-1 0 1,-3 0-1,-2 0 1,-12-55-1,14 85-105,-9-31-110,11 42 86,1 0 0,0 1 1,-1-1-1,1 0 0,0 0 0,0 1 1,0-1-1,-1 0 0,1 0 0,0 1 1,0-1-1,0 0 0,0 0 1,0 1-1,0-1 0,0 0 0,1 0 1,-1 1-1,0-1 0,0 0 0,0 0 1,1 1-1,-1-1 0,0 0 0,1 1 1,-1-1-1,1 1 0,-1-1 0,1 0 1,-1 1-1,1-1 0,-1 1 0,1-1 1,0 1-1,-1-1 0,1 1 1,0 0-1,-1-1 0,1 1 0,0 0 1,-1-1-1,2 1 0,4-1-12,-1 0 0,0 0 0,1 0 0,-1 1 0,6 0 0,242 13 1134,5 0-892,-48-9-51,-209-4 44,-20 0-5142,17 2 3781,-1-1-1,1 1 1,0 0-1,0 0 1,-1-1 0,1 1-1,1 1 1,-1-1-1,0 0 1,0 0 0,1 1-1,0-1 1,-3 5-1,-4 20-4238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3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1079 3552,'-3'2'3911,"11"-1"-2238,-4-1-1369,-1-1 0,1-1 0,0 1 0,-1 0 0,0-1 0,1 0 0,-1 0 0,0 0 0,0 0 0,0 0 1,0-1-1,0 1 0,3-5 0,2-3 129,-1 0-1,10-17 1,-15 25-372,57-91 1270,73-85 1,-28 40-492,-71 92-432,52-99 0,-55 82 35,32-105 0,-51 139-239,4-15-11,-15 41-281,1-1-1,0 1 0,-1-1 0,0 1 0,1-1 0,-1 1 1,-1-1-1,1 1 0,-2-7 0,2 9 77,0 1-1,0 0 1,0 0 0,0 0-1,0 0 1,0 0-1,0-1 1,0 1 0,0 0-1,0 0 1,0 0 0,-1 0-1,1 0 1,0-1 0,0 1-1,0 0 1,0 0-1,0 0 1,0 0 0,-1 0-1,1 0 1,0 0 0,0 0-1,0 0 1,0 0-1,0-1 1,-1 1 0,1 0-1,0 0 1,0 0 0,0 0-1,0 0 1,-1 0 0,1 0-1,0 0 1,0 0-1,0 0 1,0 0 0,-1 1-1,1-1 1,-9 6-207,-9 14 98,18-20 120,-20 29 59,-33 61 0,34-55 7,-109 207 303,2 52 208,-2 8-160,103-253-186,-2 0-1,-2-2 0,-59 72 1,82-111-131,-23 22 689,28-29-724,-1 1 1,0-1-1,0 0 1,0 1 0,0-1-1,0 0 1,0 0-1,0-1 1,-1 1 0,1 0-1,0-1 1,0 1-1,-1-1 1,-1 0 0,3 1-57,1-1 0,-1 0 0,1 0 0,0-1-1,-1 1 1,1 0 0,-1 0 0,1 0 0,-1 0 0,1 0 0,0 0 0,-1-1 0,1 1 0,-1 0 0,1 0 0,0-1 0,-1 1 0,1 0 0,0 0 0,-1-1 0,1 1 0,0 0 0,-1-1 0,1 1 0,0 0 0,0-1 0,0 1 0,-1-1 0,1 1 0,0-1 0,0 1 0,0 0 0,0-1 0,0 1 0,0-1 0,-1 1-1,1-1 1,0 1 0,1-1 0,-1 1 0,0 0 0,0-1 0,0 1 0,0-1 0,0 1 0,0-1 0,1 0 0,9-22-33,0 8 2,1 1 1,0 1-1,1 0 1,20-17-1,6-6 72,92-113-113,-97 110 69,0 4-12,1 1 0,1 1 0,41-28 0,122-74-61,-148 102 95,-17 12-38,-2-1 1,0-2-1,-1-2 0,37-40 1,-36 27 86,-3 0 1,47-85-1,-71 116-53,130-226 2,-125 220-73,0 0 0,-2-1 0,11-28 0,-17 43 33,-1-1 0,0 0 0,1 1 0,-1-1 0,0 1 0,1-1 0,-1 0 1,0 0-1,0 1 0,0-1 0,0 0 0,0 1 0,0-1 0,0 0 0,0 0 0,0 1 0,0-1 0,0 0 0,0 1 0,0-1 0,-1 0 1,1 1-1,0-1 0,0 0 0,-1 1 0,1-1 0,-1 0 0,1 1 0,-1-2 0,0 2-4,-1 0-1,1 0 0,0-1 1,0 1-1,0 0 1,0 0-1,-1 0 1,1 1-1,0-1 1,0 0-1,0 0 0,0 0 1,0 1-1,-1-1 1,-1 2-1,-4 1-106,0 1 1,-1 0-1,-12 10 0,13-7 85,1 0-1,-1 0 1,1 0-1,-5 10 1,5-7 45,-37 57 12,-49 110-1,15-27-62,70-138 75,-40 77 2,40-74 28,1 0 0,1 1-1,0-1 1,-3 18 0,7-26-28,1 0-1,0 0 1,0 0 0,0-1-1,1 1 1,0 0-1,0 0 1,0-1 0,1 1-1,3 6 1,-1-3 50,0 0 0,1-1 0,1 1 0,-1-1-1,12 13 1,-14-19-61,0 0-1,0 0 1,0 0 0,0-1-1,0 1 1,0-1-1,0 0 1,1 0 0,-1 0-1,1 0 1,0-1-1,0 1 1,7 1-1,-6-2 33,0-1 0,1 1 0,-1-1-1,1-1 1,-1 1 0,1-1 0,-1 1-1,0-1 1,6-3 0,8-3 103,-1-1 0,0 0 0,-1-2 0,24-16 0,-36 23-150,30-20 0,2 1 0,1 2 0,43-16 0,-58 26-12,-14 6-79,0 0 1,18-4-1,-24 7 43,1 0-1,-1 1 1,0 0 0,0 0 0,1 0-1,-1 0 1,0 0 0,1 1 0,-1-1 0,0 1-1,0 0 1,5 2 0,23 14-123,-29-15 168,1 0-1,-1-1 1,0 1 0,0 0-1,0 0 1,0 0-1,0 0 1,-1 1 0,1-1-1,1 3 1,-3-5 11,0 0 0,0 0 0,0 1 1,0-1-1,0 0 0,0 0 0,0 0 0,0 0 1,0 1-1,0-1 0,0 0 0,0 0 0,0 0 0,0 0 1,0 1-1,0-1 0,0 0 0,0 0 0,0 0 0,0 0 1,0 1-1,0-1 0,0 0 0,0 0 0,0 0 0,-1 0 1,1 0-1,0 1 0,0-1 0,0 0 0,0 0 1,0 0-1,0 0 0,-1 0 0,1 0 0,0 0 0,0 0 1,0 0-1,0 1 0,-1-1 0,1 0 0,0 0 0,0 0 1,0 0-1,0 0 0,-1 0 0,1 0 0,0 0 0,0 0 1,0 0-1,0 0 0,-1 0 0,1 0 0,0-1 1,0 1-1,0 0 0,0 0 0,-1 0 0,-19-5 302,-23-13-276,41 16-41,-6-2-40,-1 1 0,1 0 0,0 0-1,-1 1 1,1 0 0,-1 1 0,0-1 0,1 2 0,-1-1 0,0 1 0,-15 2 0,18-1 14,0 1 0,0 0 0,0 0-1,0 0 1,0 1 0,0-1 0,1 2-1,-1-1 1,1 0 0,0 1 0,0 0-1,0 1 1,1-1 0,-1 1 0,1-1 0,-4 7-1,3-4 30,0 0 0,1 1 0,0-1 0,1 1 0,-1 0 0,1 0 0,1 0 0,0 0 0,0 1 0,0-1 0,1 1 0,0-1 0,1 1 0,0-1 0,1 1 0,-1-1 0,1 1 0,1-1 0,4 16 0,-5-22 23,0 0 1,0 0-1,0 0 0,0 0 0,0 0 0,0 0 0,1 0 1,-1-1-1,1 1 0,0 0 0,-1-1 0,1 1 0,0-1 0,0 0 1,0 1-1,0-1 0,3 1 0,-2-1 11,0 0 0,0 0 1,0-1-1,0 0 0,0 1 0,0-1 0,0 0 1,0 0-1,0-1 0,0 1 0,5-2 0,5-2 83,-1 0-1,1-2 0,-1 1 0,19-13 0,-27 15-94,31-20 18,-1-3 0,-2 0 0,54-57 0,-77 74-72,1 1 22,-9 7-21,1 0 0,-1 0 0,0 0 0,1 0 1,-1-1-1,0 1 0,0 0 0,0 0 1,0-1-1,0 1 0,0-1 0,0 1 0,0-1 1,-1 1-1,1-1 0,0-2 0,-6 12-406,4-6 430,-1 0 0,1 1-1,-1-1 1,1 0-1,0 1 1,0-1 0,-1 4-1,2 1-4,0-1 0,0 1-1,0 0 1,1-1-1,0 1 1,1-1 0,-1 1-1,1-1 1,0 0 0,1 0-1,5 11 1,-4-9 27,1-1 0,0 0 1,0 0-1,0 0 0,1-1 1,0 0-1,0 0 0,13 9 1,-16-13 7,0 0 0,0-1-1,1 1 1,-1-1 0,1 0 0,-1 0 0,1 0 0,-1 0 0,1 0 0,0-1 0,-1 0 0,1 0 0,0 0 0,-1 0 0,1-1 0,0 1 0,-1-1 0,1 0 0,-1 0 0,1 0 0,-1 0 0,1-1 0,-1 1 0,0-1 0,5-3-1,7-6 46,-1 0 0,0-1-1,24-25 1,-32 31-55,51-52 123,-6 8-89,-2-3 0,52-72 0,127-256-228,-197 325 213,-12 17-390,-36 75-575,-23 49 885,-94 293 880,127-353-802,0 0 1,2 0-1,1 0 1,1 0-1,1 1 0,1 0 1,1-1-1,1 1 1,8 41-1,-6-57 19,-1-1 1,2 1-1,-1-1 1,1 0-1,1 0 1,-1 0-1,1 0 1,1-1-1,11 14 1,-14-19-24,0 1 1,0-1 0,1 0 0,-1 0-1,1 0 1,0-1 0,0 1-1,0-1 1,0 0 0,0 0 0,0 0-1,1-1 1,-1 0 0,1 1-1,-1-1 1,1-1 0,-1 1 0,1-1-1,-1 0 1,1 0 0,-1 0-1,1 0 1,6-2 0,0-1-455,0 0-1,-1-1 1,1-1 0,-1 1 0,0-1-1,0-1 1,0 0 0,10-9 0,-13 9-658,1-1 1,-1 0-1,-1 0 1,1-1-1,-1 0 1,0 0-1,-1-1 1,0 1-1,6-16 1,-1-3-1912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2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22 10144,'0'-21'4576,"-3"29"-3968,-3 0 2143,6 6-1631,-14 19 1088,5 10-1280,-15 21 64,4 3-608,-17 6-160,7-10-128,-7-6 0,12-6-64,-4-8-2208,15-6 1184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31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6304,'5'-20'21176,"-1"19"-21675,71-5 1308,-9 0-536,28 3-26,173-3 461,-93 6-954,-165-2-1053,-52 7-20798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29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14 6880,'-2'-11'9143,"17"14"2363,-6-1-9698,-1-1-4618,91-1 2920,217-3 202,-258 3-428,-38 1-88,0 0-1,0-2 1,31-5-1,-43 5-1133,-51 18-14379,3-3 12485,-14-1-64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29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43 7456,'-8'1'3622,"13"0"-1073,14 0-11,111-2 2840,60-6-4015,-97 3-1128,101-9-3761,-174 10-25,20-6 0,-37 8 3107,30-7-6089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32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10 125 4064,'-9'-4'17397,"10"5"-17285,0-1 1,-1 0-1,1 0 1,0 0 0,0 0-1,0-1 1,0 1-1,0 0 1,0 0-1,0 0 1,0-1 0,0 1-1,0-1 1,7-2 177,21-2 645,57-5 0,-27 4-527,191-12 634,-116 10-639,1051-20 354,-837 41-413,-196-6-261,-86-4-116,100 3-78,-163-6-27,0 0 0,1 0 0,-1 0 0,0-1 0,0 1 0,0-1 0,1 0 0,4-2 0,-7 2-130,0 1-1,0-1 1,0 0-1,0 0 1,0 0 0,0 1-1,0-1 1,0 0-1,0 0 1,-1 0 0,1 0-1,0-1 1,-1 1-1,1 0 1,-1 0 0,1 0-1,-1 0 1,0-1-1,1 1 1,-1 0 0,0 0-1,0-1 1,0 1-1,0-2 1,0-14-4569,0-1 1568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33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1423 4992,'-5'2'400,"4"-2"-348,1 0 0,-1 0 0,1 0 0,-1 1-1,0-1 1,1 0 0,-1 0 0,1 1 0,-1-1 0,1 0 0,0 1 0,-1-1 0,1 0 0,-1 1 0,1-1 0,-1 1 0,1-1 0,0 0 0,-1 1 0,1-1 0,0 1 0,0-1 0,-1 1 0,1 0 0,0-1 0,0 1 0,0-1 0,0 1 0,0-1 0,0 1 0,-1-1 0,1 1 0,0 0-1,1 0 1,-1 3 209,-1 1 345,1-1-1,0 0 1,0 1 0,1-1-1,-1 0 1,1 0-1,0 0 1,0 1 0,1-1-1,2 7 1,-3-10-341,6 8 4076,-1-18-1532,-3 3-2854,4-13 509,-1-1-1,0-1 1,-2 1-1,0-1 1,1-21 0,1-9 13,70-397 2147,-61 376-2579,2 1 1,32-86-1,-28 104 152,3 1-1,1 1 1,49-72-1,-57 98-96,73-100 294,-76 108-334,1 0 1,1 1-1,0 0 0,31-21 0,-44 34-62,1 1 0,0 0 0,-1 0 0,1 0 0,0 1 0,0-1 0,0 1 0,0 0 0,0 0 0,4 0-1,-5 0 10,0 1-1,0 1 0,0-1 0,0 0 0,0 1 0,0-1 0,-1 1 1,1 0-1,0 0 0,0 0 0,-1 1 0,1-1 0,-1 0 0,5 4 0,-1 0-8,1 1 0,-1 0-1,0 0 1,0 1 0,0 0-1,-1 0 1,5 10 0,0 0 36,-1 2 1,6 18 0,-11-24-17,0-1 1,0 1 0,-2 1 0,0-1-1,0 0 1,-1 0 0,0 1-1,-2-1 1,-1 21 0,1-28 4,0 0 1,-1 0 0,1 0 0,-1 0-1,0-1 1,0 1 0,-1-1 0,0 1 0,0-1-1,0 0 1,-1 0 0,1 0 0,-1 0-1,0-1 1,-1 0 0,1 1 0,-1-2-1,1 1 1,-1 0 0,-1-1 0,1 0 0,0 0-1,-8 2 1,-4 1 2,-1-2 0,0 0 0,0 0 1,0-2-1,-1 0 0,1-2 0,-22-1 0,7-1-974,1-3 0,0 0-1,-39-13 1,23 2-2119,43 14 1902,1 0 1,-1 0-1,1 0 1,0-1-1,-1 0 1,1 0-1,-6-5 1,8 0-1908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34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61 149 6560,'-3'-2'944,"-5"-9"6976,13 33-3697,-6-5-3437,-1 1 0,0 0-1,-2-1 1,-8 28 0,5-22-271,-7 45 1,6 1-112,4 111 0,5-149-279,2 0 1,1 0 0,2 0 0,1 0 0,21 58 0,-23-78-4,1 0 0,0 0 0,1 0 0,15 19 0,-19-25-55,1-1 0,1 1 0,-1-1 0,1 0 0,-1 0 0,1-1 1,0 1-1,1-1 0,-1 0 0,1-1 0,-1 1 0,8 1 0,1 0-27,0-2-1,0 1 0,0-2 0,0 0 0,0-1 0,0 0 0,0-1 0,19-3 0,-25 2-7,0-1-1,0 1 1,-1-1-1,1-1 1,-1 1-1,1-1 0,-1-1 1,0 1-1,-1-1 1,1 0-1,-1-1 0,0 1 1,-1-1-1,1 0 1,-1-1-1,0 0 0,4-8 1,19-33-114,30-69 1,-15 25 265,29-60 84,-57 115-203,-2 1 1,11-51-1,-18 54-160,-1-1 0,-2 0 0,-1-1 0,-4-37 0,1 61-290,0 1-1,-1-1 0,0 0 0,-4-11 0,4 17-224,0 1-1,0-1 1,0 0 0,-5-6-1,5 9-38,0 0-1,1 0 0,-1 0 1,0 0-1,0 1 1,0-1-1,0 0 1,0 1-1,-5-2 0,7 2 485,0 1-1,-1 0 0,1 0 0,0 0 0,-1 0 0,1 0 0,0-1 0,-1 1 1,1 0-1,0 0 0,-1 0 0,1 0 0,-1 0 0,1 0 0,0 0 1,-1 0-1,1 0 0,0 0 0,-1 1 0,1-1 0,0 0 0,-1 0 0,1 0 1,0 0-1,-1 0 0,1 1 0,0-1 0,0 0 0,-1 0 0,1 1 0,0-1 1,-1 0-1,1 0 0,0 1 0,0-1 0,0 0 0,-1 1 0,1-1 0,0 0 1,0 1-1,0-1 0,0 0 0,0 1 0,0-1 0,0 0 0,0 1 0,0-1 1,0 1-1,2 8-4842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35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30 9792,'-10'-8'2381,"9"-2"3595,31 9-1055,-1-1-3421,38-7 655,-47 9-1994,31 4 1,-44-3-143,1 1 0,-1 0 0,0 0 0,0 0-1,0 1 1,0 0 0,9 5 0,-14-7 8,-1 0 1,1 0-1,-1 0 0,0 0 1,1 1-1,-1-1 0,0 0 1,0 1-1,0-1 0,0 1 1,0-1-1,0 1 0,0-1 1,0 1-1,-1 0 0,1-1 1,0 4-1,-1-2 6,1 0-1,-1 0 1,0 0 0,-1 0-1,1 0 1,0 0 0,-1 0-1,0 0 1,0-1-1,-1 4 1,-3 6 48,-1-1-1,-1 1 1,-15 19-1,15-20-80,-65 77 247,15-20 146,38-38-553,18-30 161,1 1 0,0-1 0,0 1 0,0-1 0,0 1 0,1-1 0,-1 1 0,0-1 0,0 1 0,0-1 0,0 0 0,0 1 0,0-1 0,1 1 0,-1-1 0,0 1 0,0-1 0,1 0 0,-1 1 0,0-1 0,1 0 0,-1 1 0,0-1 0,2 1 0,7 6 92,1-2 15,1-2-1,0 1 1,13 2 0,-9-3-33,32 6 87,-17-5-196,-13-1-428,1-2-1,21-1 0,-23 0-1455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35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1245 7040,'-15'0'2282,"12"0"-862,7 2 1024,10-1 578,-8-3-2550,0 0 1,0 0 0,0-1 0,0 0 0,0 0-1,0 0 1,-1-1 0,9-7 0,12-7 258,-7 6-356,122-82 1236,-114 74-1486,-2-1 0,0-1-1,25-30 1,-6-3-21,48-77 0,30-72 120,-100 165-97,-2 0 0,-2-2 0,-2 0 0,13-46 0,5-61 565,-30 128-470,-2-1 1,0 0-1,-1 0 1,-1 0-1,-4-24 1,4 42-208,0 1 0,-1-1 0,1 1 0,-1-1 0,0 1 0,0-1 0,0 1 0,0-1 0,0 1 0,0 0 0,-1 0 0,-2-5 1,3 7-18,0-1 0,0 0 0,0 1 0,-1-1 0,1 1 0,0 0 0,0-1 0,0 1 0,0 0 0,0-1 1,-1 1-1,1 0 0,0 0 0,0 0 0,0 0 0,0 0 0,-1 0 0,1 1 0,0-1 0,0 0 0,0 1 0,0-1 1,-1 0-1,1 1 0,0-1 0,0 1 0,0 0 0,0-1 0,-1 2 0,-10 7 43,0 0 0,0 1 0,1 0 0,0 1 0,1 0 0,-12 16 0,3-4 195,-18 19-64,4-5 277,-44 66 0,68-89-388,1 0 0,0 1 0,1 0 1,1 0-1,0 1 0,1 0 1,1 0-1,-4 31 0,7-26-117,0 1 0,1 0 0,2 0 1,0 0-1,1 0 0,2-1 0,0 1 0,1-1 0,1 0 0,12 24 0,-10-27-90,0 0-1,1-1 1,2 0-1,-1-1 1,2 0-1,0-1 1,1 0-1,0-1 1,2-1-1,-1 0 0,26 15 1,-24-19-757,0-1 0,1 0 0,0-1 1,0-1-1,1-1 0,30 4 0,-17-3-958,0-2-1,1-2 1,-1-1 0,1-1 0,35-5-1,42-15-3492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09:58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6 1312,'-11'-5'11146,"21"23"-8671,-9-13-2143,-1-1 0,1 1 0,-1 0-1,0 0 1,-1-1 0,1 1 0,-2 6 0,-1 18 549,1-2-363,-1 1-1,-9 40 1,0-4 227,-1 13 178,-7 61 53,19-103-881,1-26 20,0 0 0,-1 0 0,-3 17 0,-13 70 1017,1-9-728,9-57-92,2 1 0,1 0 0,0 54 0,4-82-27,-1-5 21,-1-7-295,1-17-54,1 13-143,-1-1 0,2 1 1,0-1-1,1 1 1,5-22-1,30-58-3764,-6 31-2334,-9 18 3260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39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675 80 2496,'0'0'11450,"-12"-6"-9887,-52-28 85,45 26-1448,-2 1 0,1 0 0,-1 2 0,1 1 0,-1 0 0,-1 1 0,1 2 0,0 0 0,-1 1 0,1 1 0,-26 5 0,34-4-147,-1 1 1,1 1 0,0-1-1,1 2 1,-1 0 0,1 1-1,0 0 1,0 0 0,0 2-1,1-1 1,0 1 0,1 1-1,0 0 1,0 0 0,-12 17-1,4-3 114,2 0-1,1 2 0,0 0 0,2 0 0,-14 40 1,22-50-81,1 0 0,1 1 0,0-1 1,0 25-1,4 65 269,0-39-149,0-45-76,1-1 0,0 1 1,2-1-1,0 0 0,1 0 0,15 37 1,-16-49-17,0 1 0,1-1 1,0-1-1,0 1 0,1-1 1,0 0-1,0 0 1,11 9-1,-15-14-64,1 0 0,0-1 0,-1 0 0,1 0 0,0 1 0,-1-1 0,1-1 0,0 1 0,0 0 0,0-1 0,5 1 0,36-2 132,-29 0-111,39-2 13,121-10 67,-39 0-189,-102 10-9,2 2 7,8 0-65,-17-6-3457,-22 3-102,0 0 1142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02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11 661 3488,'-11'-4'15621,"18"4"-14480,36-1-329,0-2 1,52-11-1,-59 7-729,-18 2 0,0 2 1,0 0-1,0 1 0,23 0 1,-35 3-26,-1-1 0,0 1 0,0 0 1,0 0-1,0 0 0,-1 1 0,1 0 1,0 0-1,0 0 0,-1 0 0,0 1 0,1-1 1,-1 1-1,0 1 0,0-1 0,-1 0 1,1 1-1,-1 0 0,7 8 0,0 4 52,0 1-1,-1 1 1,-1-1 0,9 28-1,15 76 93,-22-76-164,24 63 1,-20-72-32,38 85 381,-32-79-207,-19-41 256,0 0-403,0-2-1,0 1 1,1 0-1,-1 0 1,0 0-1,0-1 1,1 1-1,-1 0 1,0-1-1,0 1 1,0-1-1,0 0 1,2 0 0,5-12 65,-1 0 0,0-1 0,-1 0 1,9-26-1,13-64 37,-22 76-54,-1 8-47,38-129-251,42-126 328,-75 231-80,-2-1 0,2-61 0,-7-92-250,-4 130 169,-3 41 46,3 24 25,0 0-1,1 0 1,-1-1 0,1 1-1,0 0 1,-1 0-1,1 0 1,1 0 0,-1 0-1,1-4 1,1-21-593,166 26 369,13-10-35,153-1 324,-138 26 205,-161-10-301,17 3-178,-50-6-399,-31 13-17521,14 2 14481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40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37 3072,'0'4'9856,"-21"3"-3809,21-7-6034,0 0 0,0 0 0,0 0-1,0 0 1,0 0 0,0 0 0,0 0-1,0 0 1,0 0 0,0 0 0,0-1 0,0 1-1,0 0 1,0 0 0,0 0 0,0 0-1,0 0 1,0 0 0,0 0 0,0 0-1,0 0 1,0 0 0,0 0 0,0 0-1,0 0 1,0 0 0,0 0 0,0 0-1,0 0 1,0 0 0,0 0 0,0 0-1,0-1 1,0 1 0,0 0 0,0 0 0,0 0-1,0 0 1,0 0 0,-1 0 0,1 0-1,0 0 1,0 0 0,0 0 0,0 0-1,0 0 1,0 0 0,0 0 0,0 0-1,0 0 1,0 0 0,0 0 0,0 0-1,4-1 1491,20-1-730,38-8-1,-59 9-749,25-4 191,103-14 250,-116 18-424,0 0 90,1 0 1,19 2 0,-17 1-103,0-2 0,0-1 0,32-5 0,-27 6 170,8 1-119,-27-2-641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40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41 4896,'-19'0'12287,"48"6"-8596,17-7-1496,90-13-1,37-5-2048,-80 11-2825,-38 4-3358,-31 7 3328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42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34 1408,'0'-2'181,"1"1"-35,-1 0 0,0 1 0,0-1-1,0 0 1,0 0 0,0 1 0,0-1-1,0 0 1,-1 0 0,1 1 0,0-1 0,0 0-1,-1 0 1,1 1 0,0-1 0,-1 0-1,1 1 1,0-1 0,-1 1 0,0-2 0,1 2-118,0 0 0,0 0 0,-1 0 0,1 0 0,0 0 1,0 0-1,0 0 0,0 0 0,0-1 0,0 1 1,0 0-1,0 0 0,0 0 0,0 0 0,-1 0 0,1 0 1,0 0-1,0 0 0,0-1 0,0 1 0,0 0 1,0 0-1,0 0 0,0 0 0,0 0 0,0 0 0,0 0 1,0-1-1,0 1 0,0 0 0,0 0 0,0 0 1,0 0-1,0 0 0,0 0 0,0 0 0,0-1 1,0 1-1,0 0 0,0 0 0,1 0 0,-1 0 0,0 0 22,0-1 0,0 1 0,0 0 0,0 0 0,0-1 0,0 1 0,0 0-1,0 0 1,0-1 0,0 1 0,0 0 0,0 0 0,0-1 0,0 1 0,0 0-1,0 0 1,0-1 0,0 1 0,0 0 0,0 0 0,0 0 0,0-1 0,-1 1-1,1 0 1,0 0 0,0 0 0,0-1 0,0 1 0,-1 0 0,1 0-1,0 0 1,0 0 0,0-1 0,0 1 0,-1 0 0,1 0 0,0 0 0,0 0-1,-1 0 1,1 0 0,0 0 0,-3-4 1207,7 4 1286,-11 1-567,3 3 1296,3 13-2038,0 4-488,-7 33 0,1 7-104,3-9-199,1-22 106,3 58 0,2 78 109,-3-89-479,1-69-180,0 1 0,1-1-1,2 13 1,-1 2-591,-2-22 447,0 0 0,0 0-1,0 1 1,0-1 0,0 0 0,-1 0-1,1 0 1,0 0 0,-1 0 0,1 0-1,-1 0 1,1 0 0,-1 0 0,1 0-1,-1 0 1,-1 1 0,0-1-174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43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36 4480,'-8'-15'2352,"6"9"2629,2 6-4924,0 0 0,-1 0 0,1 0 0,0 1 0,0-1 0,0 0-1,0 0 1,0 0 0,0 0 0,0 0 0,0 0 0,0 0 0,-1 0 0,1 0 0,0 0 0,0 0 0,0 0 0,0 0 0,0 0 0,0 0-1,0 0 1,0 0 0,-1 0 0,1 0 0,0 0 0,0 0 0,0 0 0,0 0 0,0 0 0,0 0 0,0 0 0,0 0 0,-1 0 0,1 0-1,0-1 1,0 1 0,0 0 0,0 0 0,0 0 0,0 0 0,0 0 0,0 0 0,0 0 0,-1-1 953,12-4 4547,7 2-3332,29 0-2560,-16 1 898,112 2 406,-67 1-887,90-1 104,-134 0-4310,-3 0-4541,-35 1 4473,0 1 2435,3 0 800,-8 6-1747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4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 3488,'-7'-3'11325,"20"0"-4087,-4 1-9172,76-7 3468,168 4 1,-151 6-2114,-57-4-2738,-26 2 1466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44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10 354 3552,'-2'-1'153,"2"1"-91,0 0 0,-1 0 0,1 0 0,0 0 0,-1 0 1,1 0-1,0 0 0,-1-1 0,1 1 0,0 0 0,-1 0 0,1 0 0,0-1 0,0 1 0,-1 0 0,1 0 0,0-1 0,0 1 0,-1 0 0,1-1 0,0 1 0,0 0 0,0 0 0,0-1 0,-1 1 0,1 0 0,0-1 0,0 1 0,0-1 0,0 1 0,0-1 0,13 1 10826,26 0-8870,-29 0-999,68 1 1102,150-6-684,-185 2-1258,-16 2-15,34-6-1,289-45 476,-202 33-462,-13 6-226,-41 5 82,51-1 196,-47 3-207,187-12-1,319-30 454,-377 17 162,-67 7-106,359-42 498,-168 33-250,-273 31-699,0 2 0,117 17 0,-129-10-1296,-52-6-2817,0-1-3603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47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1 826 3136,'0'4'10042,"10"-16"-6261,-6 6-3455,0 0-1,-1 0 1,1 0-1,-1-1 0,0 1 1,-1-1-1,0 0 0,0 1 1,1-11-1,4-10 128,12-45 257,-11 39-439,1-1-1,1 1 1,22-45-1,-22 59-175,1 0 0,2 0 0,-1 1 0,27-28 0,-16 24-19,0 1 0,1 1 0,46-31 0,234-143-55,-295 189 21,0-1 1,0 1 0,0 1-1,1 0 1,-1 0-1,16-3 1,-23 6-15,1 1 0,0-1 0,-1 1-1,1 0 1,0 0 0,-1 0 0,1 0 0,0 1 0,0-1 0,-1 1 0,1-1 0,-1 1 0,1 0 0,-1 0 0,1 0 0,-1 0 0,1 0 0,-1 1 0,0-1 0,0 1-1,0 0 1,0 0 0,0-1 0,0 1 0,0 0 0,0 1 0,-1-1 0,1 0 0,1 4 0,1 2 56,0 1-1,-1 0 1,1 0 0,-2 0-1,0 0 1,0 1 0,0-1 0,0 19-1,-2-21-13,-1 0 0,1 0 0,-1 0 0,0 0 1,0-1-1,-1 1 0,0 0 0,0 0 0,-1-1 0,0 0 0,0 1 0,-7 10 0,3-11-15,1 0-1,-1 0 1,0 0 0,0-1 0,0 0 0,-1-1-1,0 1 1,0-1 0,0-1 0,-10 3 0,3-1-9,0 0 0,-1-2 1,0 0-1,0 0 1,-27-1-1,-80-7-1054,22-1-2188,63 8-793,23-2 2266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48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51 3968,'4'2'17108,"-5"1"-19081,-3 12 2440,0 0-1,1 1 1,1-1-1,1 0 0,0 18 1,0-13-204,0-11-186,-1 22 239,3 35 0,0 15 467,-1-55-606,0-1 1,1 0 0,7 34-1,-4-41-64,2-1 0,0 0-1,0 0 1,2-1 0,0 1-1,1-2 1,12 17 0,-18-28-80,1 0 0,0 0 0,0 0 1,0 0-1,0-1 0,0 0 1,10 5-1,-8-5 43,0 1 0,0 1 0,7 5 0,-11-8-9,1 1 0,0-1 0,0 0-1,0-1 1,0 1 0,0 0 0,1-1 0,-1 0 0,0 0-1,1 0 1,-1 0 0,1 0 0,-1-1 0,1 0 0,0 1-1,-1-1 1,1 0 0,-1-1 0,1 1 0,-1-1-1,5-1 1,-1 1-39,-1-1 0,1-1 0,-1 1 0,1-1-1,-1 0 1,0 0 0,0-1 0,-1 0 0,1 0-1,7-7 1,-3 1-37,-1-1 0,0-1 0,0 0 0,-1 0 0,0-1-1,-1 0 1,8-20 0,-8 13 46,-1-1 0,0 1 0,-2-1 0,4-37 0,-4-7-37,-3 0 0,-6-67 0,2 91-57,-3-28-51,2 18-1241,3 41-1413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49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45 3712,'-3'-1'580,"1"0"1,-1 1 0,-16-3 15160,37-2-15469,-10 2 207,22-6-72,-15 4-196,0 1 1,1 0 0,24-3-1,-30 6-115,4 0 100,22 0-1,-33 1-163,0 0-1,0 1 1,0-1 0,-1 1-1,1-1 1,0 1-1,0 0 1,-1 0-1,1 0 1,0 0-1,-1 1 1,1-1-1,-1 1 1,3 1-1,-5-2-5,0 0-1,1 0 0,-1 0 0,0 0 1,0 0-1,0 0 0,0 0 0,0 0 1,0 0-1,0 0 0,0 0 1,0 0-1,-1 0 0,1 0 0,0 0 1,-1 0-1,1 0 0,-1 0 0,1-1 1,-1 1-1,1 0 0,-1 0 1,0 1-1,-1 0 67,-4 7-14,-1 0 1,0 0 0,0-1-1,-1 0 1,0-1-1,0 0 1,-1 0 0,-17 10-1,12-7 51,1 0 0,-14 12-1,23-18-113,-3 3 431,7-7-435,0 0 0,0 0 0,0 0-1,0 0 1,0 0 0,0 0 0,0 0 0,0 0-1,0 1 1,0-1 0,0 0 0,0 0 0,0 0-1,0 0 1,0 0 0,0 0 0,0 0-1,0 0 1,0 0 0,-1 0 0,1 0 0,0 0-1,0 0 1,0 0 0,0 0 0,0 1-1,0-1 1,0 0 0,0 0 0,0 0 0,0 0-1,0 0 1,1 0 0,-1 0 0,0 0 0,0 0-1,0 0 1,0 0 0,0 0 0,0 0-1,0 0 1,0 0 0,0 1 0,0-1 0,0 0-1,0 0 1,0 0 0,0 0 0,0 0-1,0 0 1,0 0 0,0 0 0,0 0 0,0 0-1,0 0 1,1 0 0,-1 0 0,0 0 0,0 0-1,0 0 1,0 0 0,0 0 0,0 0-1,0 0 1,0 0 0,0 0 0,0 0 0,0 0-1,0 0 1,4 0 144,0 1 0,-1-1 0,1 1 0,0 0-1,-1 0 1,5 2 0,-4-1-61,0 0-1,1-1 1,-1 0 0,7 1-1,17 0 215,-1-1 0,30-3 0,-42 0-960,26-6 1,-31 5-538,0 0 0,0-1 0,12-7-1,-13 7-1535,-1 0-236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51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0 765 3712,'0'0'1221,"9"0"2955,-4-2-3582,-1 1 0,0-1 0,1 0 0,-1 0 0,0-1 0,0 1 0,0-1-1,-1 1 1,1-1 0,4-5 0,46-42 1901,79-75-1235,-90 79-972,70-99 0,-96 118-243,26-56 0,-21 37-55,-14 30 126,0 0 1,-1 0-1,-1-1 1,-1 0 0,0 0-1,2-20 1,-6 34-92,-1-1 1,0 1 0,0-1 0,0 0-1,-1 1 1,1-1 0,-1 1-1,0-1 1,0 1 0,0 0 0,0-1-1,-3-4 1,2 6 18,1 0 0,-1 0-1,0 0 1,1 0 0,-1 1 0,0-1 0,0 1 0,0-1-1,0 1 1,0 0 0,0-1 0,0 1 0,-1 0-1,1 1 1,0-1 0,-1 0 0,1 1 0,-1-1 0,-3 1-1,1-1 32,0 1 0,0 0 1,0 0-1,-1 1 0,1-1 0,0 1 0,0 0 0,0 1 0,0-1 0,0 1 0,0 0 0,-6 4 0,4-2 76,1 0 0,-1 1 1,1 0-1,1 0 0,-1 1 0,1-1 0,-8 12 0,3-3 61,2 1 1,0 0-1,1 0 0,0 1 0,1 0 0,1 0 1,-4 21-1,4-11 57,1 2-1,1-1 1,0 50 0,4-65-196,0 0 0,0 0 0,2-1 0,-1 1 0,1 0 0,1-1 0,0 0 1,0 1-1,1-2 0,1 1 0,9 13 0,0-6-77,1 0 0,0-1 0,2-1 0,0 0 0,1-2 0,0 0 0,26 14 0,-31-20-824,-1-1 1,22 9-1,-28-14-271,0 0 0,0 0 0,0-1 0,9 1-1,9 1-1428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0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45 104 4480,'-12'-22'1915,"12"22"-1733,-1-1 0,1 0 0,-2-9 8575,2 22-6948,0 24-1423,-8 50 1250,-7 91 152,12-98-1467,-1 202 627,5-129 711,3-161-875,-3-39-566,10-84 176,-6 92-350,33-207 180,-30 216-260,1 2 0,2-1 0,14-28 0,-10 29-9,0 1 1,2 1 0,1 0 0,1 1 0,1 1-1,24-23 1,-38 42 27,1 0 0,0 1 0,-1-1-1,2 1 1,-1 1 0,1 0 0,-1 0 0,1 0-1,0 1 1,0 0 0,1 1 0,11-3 0,-15 4 17,1 1 1,-1 0 0,1 0 0,-1 0-1,1 1 1,-1-1 0,0 1 0,1 0-1,-1 1 1,0 0 0,0-1 0,0 2-1,0-1 1,0 0 0,0 1 0,-1 0-1,1 0 1,-1 1 0,0-1-1,5 6 1,-4-4 23,-1-1 0,0 1-1,0 0 1,0 1 0,-1-1 0,0 1-1,0-1 1,0 1 0,-1 0-1,0 0 1,0 0 0,0 0 0,-1 0-1,0 1 1,0-1 0,-1 0-1,1 1 1,-1-1 0,-1 1 0,1-1-1,-1 0 1,0 0 0,-1 1-1,1-1 1,-1 0 0,-1 0 0,1 0-1,-1 0 1,0-1 0,0 1-1,0-1 1,-1 0 0,0 0 0,0 0-1,-1 0 1,1-1 0,-6 5 0,-1 0 12,-1-2 1,1 1-1,-1-1 1,0-1 0,-1 0-1,-20 7 1,-84 17 284,74-21-146,18-4-107,17-4-95,1 1 1,-1-1 0,-12 6-1,20-6 19,-1-1-1,1 0 1,-1 1 0,1-1-1,-1 1 1,1-1 0,-1 1-1,1 0 1,-1-1 0,1 1-1,0-1 1,0 1 0,-1 0-1,1-1 1,0 1-1,0 0 1,0-1 0,-1 1-1,1 0 1,0 0 0,0-1-1,0 1 1,0 0 0,1-1-1,-1 1 1,0 0 0,0-1-1,0 1 1,0 0-1,1-1 1,-1 1 0,0 0-1,1-1 1,0 2 0,12 22 49,-13-23-35,22 27 308,1 0 1,39 36-1,-46-48-228,70 68 226,85 89 357,-166-168-593,1 3-761,1 0 0,0-1 0,0 0 0,14 10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5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2080,'11'3'25465,"86"-4"-28707,-6-6 3946,156-30 0,-166 27-329,-18 3-67,-50 7-1642,13 1 4446,-14 1-3332,-4-1-3694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1:5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 7968,'-13'-3'7011,"31"5"1598,-7-1-9366,146 4 5957,127 1-2519,-223-6-5405,-1-1-3719,-24 0 364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1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6 635 3552,'-6'-4'11360,"8"4"-11161,-1 0 0,0 0 0,0 0 0,0 0 1,1 0-1,-1 0 0,0 0 0,0 0 0,0 1 1,2 0-1,8 1 436,-2-3-220,-1 0-1,1-1 0,15-4 1,-19 4-343,0 1 0,1-1 0,-1 1 0,1 0 0,0 0 0,-1 1 0,1 0 1,0 0-1,7 1 0,-12-1 11,1 0 0,0 1 1,-1-1-1,1 1 1,-1 0-1,1-1 0,-1 1 1,1 0-1,-1 0 0,2 1 1,-2-1-27,0 0 0,-1 1 0,1-1-1,0 0 1,-1 1 0,0-1 0,1 0 0,-1 1 0,0-1 0,1 0 0,-1 3 0,2 22 292,-3 43 0,0 4-167,2 109 134,5 77 120,-2-221-271,11 42 0,-13-73 21,1 6-34,-3-13-126,0 0 1,0 0-1,0 0 1,0 0-1,0 0 1,0 1-1,0-1 0,0 0 1,0 0-1,0 0 1,0 0-1,0 0 1,0 0-1,0 1 1,0-1-1,0 0 0,0 0 1,0 0-1,0 0 1,0 0-1,0 0 1,0 0-1,1 0 0,-1 0 1,0 1-1,0-1 1,0 0-1,0 0 1,0 0-1,0 0 0,0 0 1,0 0-1,1 0 1,-1 0-1,0 0 1,0 0-1,0 0 0,0 0 1,0 0-1,0 0 1,0 0-1,1 0 1,-1 0-1,0 0 0,0 0 1,0 0-1,0 0 1,0 0-1,0 0 1,1 0-1,-1 0 0,0 0 1,11-11 321,-6 7-319,0-1 0,-1 1 0,0-1 0,0 0 1,0 0-1,-1-1 0,4-5 0,8-23 63,-2 0 0,-1-2 0,-1 1 0,5-41 1,8-25 28,39-111-265,-30 127 27,-19 52 238,-1 0-1,8-37 1,42-219-308,-30 159 11,-27 104 244,-3 17-96,-1-1 1,-1 1 0,0-1 0,0 1-1,-1-11 1,0 15 12,0-5-12,0 9-73,0 3-110,0-1 109,7 0-155,149 24 136,-113-21 204,76-1 0,120-19-161,17 0 597,-214 14-469,136-9 175,-141 5-320,28-3 135,232 6 562,-191 3-577,119 9 619,191-9 171,-263-6-880,-114 4 212,-1 0-1,44-10 1,-73 11-85,-1 0-1,1 1 1,14 1 0,4 1-304,-27-2 33,-3-4-1902,-3-13-10488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01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2496,'0'-20'2464,"13"6"2997,-12 2 3557,-1 12-8984,-1 0-1,1 0 0,0 0 1,-1 0-1,1 0 0,0 1 1,-1-1-1,1 0 1,0 0-1,-1 0 0,1 0 1,0 1-1,-1-1 0,1 0 1,0 0-1,0 1 0,-1-1 1,1 0-1,0 1 0,0-1 1,-1 0-1,1 1 0,0-1 1,0 0-1,0 1 0,0-1 1,0 0-1,-1 1 0,1-1 1,0 0-1,0 1 1,0-1-1,0 1 0,0-1 1,0 1-1,2 14 124,-2-14-128,2 16 177,-1 1 0,-2 29 1,0-9 198,1 408 939,-2-446-2792,2 0 1369,0 0 0,0 0 0,-1 0 0,1 0 0,0 0 0,0 0 0,0 0 0,0 0 0,0 0 0,-1 0 0,1 0 0,0 0 0,0 0 0,0 0 0,0 0 0,0 0 0,-1-1 0,1 1 0,0 0 0,0 0 0,0 0 0,0 0 0,0 0 0,-1 0 0,1 0 0,0 0-1,0-1 1,0 1 0,0 0 0,-1-2-879,1-1 0,0 0-1,0 1 1,0-1 0,0 1-1,1-1 1,-1 1-1,1-1 1,0-2 0,8-12-1794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01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7968,'-2'1'293,"1"-1"0,-1 1 1,1-1-1,0 1 1,0 0-1,-1-1 0,1 1 1,0 0-1,0 0 0,0 0 1,0 0-1,0 0 1,0 0-1,0 0 0,0 0 1,1 1-1,-1-1 0,0 0 1,1 0-1,-1 3 0,-2 3 473,1 0-1,1 0 1,-2 7-1,-1 6-276,-1 5-342,1 0-1,1 0 0,1 1 0,2 49 0,0-70-474,1-1 0,0 0-1,0 0 1,0 0 0,2 5-1,-3-8 192,0-1 0,1 1 0,-1-1 0,0 0 0,0 1 0,0-1 0,0 1 0,1-1 0,-1 0 0,0 1 0,0-1 0,1 0 0,-1 1 0,0-1 0,1 0 0,-1 1 0,0-1 0,1 0 0,-1 0 0,0 0 0,1 1 0,-1-1 0,0 0 0,1 0 0,-1 0 0,1 0 0,-1 0 0,0 1 0,1-1 0,-1 0 0,1 0 0,-1 0 0,1 0 0,-1 0 0,0 0 0,1-1 0,-1 1 0,1 0 0,-1 0 0,0 0 0,1 0 0,-1 0 0,1-1 0,-1 1 0,0 0 0,1 0 0,-1 0 0,0-1 0,1 1 0,-1 0 0,0-1 0,1 1 0,-1 0 0,0-1 0,0 1 0,0 0 0,1-1 0,-1 0 0,8-8-2204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02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7712,'0'-1'252,"0"1"1,0-1-1,0 0 1,0 0-1,0 0 1,0 1-1,0-1 1,1 0 0,-1 0-1,0 1 1,0-1-1,1 0 1,-1 1-1,1-1 1,-1 0-1,0 1 1,1-1-1,-1 0 1,1 1-1,-1-1 1,2 0 0,16-18 2015,76-49 1273,-83 59-3057,20-11 1,-28 18-375,1 0 1,-1 1 0,0-1 0,1 1 0,0 0-1,-1 0 1,1 0 0,0 0 0,-1 1 0,1 0 0,7 0-1,-10 0-71,0 0-1,1 1 0,-1-1 0,0 1 1,0-1-1,0 1 0,0 0 1,0-1-1,0 1 0,0 0 0,0 0 1,0 0-1,0 0 0,0 0 0,0 0 1,-1 0-1,1 0 0,0 0 1,-1 0-1,1 0 0,-1 0 0,1 0 1,-1 1-1,1-1 0,-1 0 1,0 0-1,0 1 0,0-1 0,0 0 1,1 0-1,-2 3 0,1 5 87,0-1-1,-1 1 1,-2 13-1,-5 8 203,-1 0 0,-20 44 0,27-68-344,0-1 0,0 1-1,1 0 1,-1-1-1,1 1 1,1 0 0,-1-1-1,1 1 1,0 0-1,0 0 1,1 0 0,0-1-1,0 1 1,0 0 0,0-1-1,1 1 1,0-1-1,1 1 1,-1-1 0,1 0-1,0 0 1,0 0-1,0 0 1,1-1 0,-1 1-1,7 4 1,2 2 148,54 54 465,-60-59-508,0 1 1,-1 0-1,0 0 0,0 1 0,-1-1 0,0 1 0,0 0 0,2 10 0,-5-14-26,0 0 1,-1 0-1,0-1 1,1 1-1,-2 0 0,1 0 1,0-1-1,-1 1 1,0 0-1,1 0 0,-1-1 1,-1 1-1,1-1 1,-4 7-1,-2 3 86,-1 0 0,-14 17 0,10-14-211,-1 1-214,-1 0 1,-24 22-1,-13 3-4391,49-41 4130,0 0 1,0 1-1,0-1 0,0-1 1,0 1-1,0 0 1,0 0-1,0-1 0,-4 1 1,6 0 399,-1-1-1,1 0 1,0 0 0,0 0 0,-1 0 0,1 0-1,0 0 1,0 0 0,0 0 0,-1 0-1,1 0 1,0 0 0,0 0 0,-1 0-1,1 0 1,0 0 0,0 0 0,-1 0 0,1 0-1,0 0 1,0 0 0,0-1 0,-1 1-1,1 0 1,0 0 0,0 0 0,0 0 0,0 0-1,-1-1 1,1 1 0,1-7-3993,3-3 558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0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22 127 5824,'-2'0'298,"0"0"0,0 0 0,0 0 1,0-1-1,0 1 0,0 0 0,0-1 0,0 1 0,0-1 1,1-8 6655,1 9-6732,16-12 2202,22-13-1268,83-31 577,-97 46-1509,-19 8-129,0 0 0,0 0 0,0 1 0,1-1 0,-1 1 0,1 1 0,-1-1 0,1 1-1,-1 0 1,7 0 0,-10 1-60,0-1 0,0 0 0,0 1 1,0 0-1,0 0 0,0-1 0,0 1 0,0 0 0,0 0 0,0 1 0,-1-1 0,1 0 0,0 1 0,-1-1 0,1 1 0,-1-1 0,1 1 0,-1 0 1,0 0-1,0-1 0,0 1 0,0 0 0,0 0 0,0 0 0,0 0 0,-1 0 0,1 0 0,-1 1 0,1 1 0,0 3 43,-1 0-1,0 1 0,0-1 0,0 0 1,-1 0-1,0 0 0,-3 12 0,-21 51 206,14-40-197,-8 23 257,-3 0 0,-52 92 0,28-88-263,81-84 43,-27 21-60,-1 0 1,1 1-1,0-1 1,0 2-1,1-1 1,-1 1-1,1 0 0,0 1 1,12-3-1,-14 4-17,1 1-1,-1-1 0,1 1 1,0 1-1,0 0 0,0 0 1,-1 0-1,1 1 0,0 0 1,0 1-1,12 3 1,18 16-73,-36-20-96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0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67 141 9312,'-1'0'290,"1"0"1,-1-1 0,1 1-1,0 0 1,-1-1-1,1 1 1,-1 0 0,1 0-1,-1 0 1,1 0 0,-1-1-1,1 1 1,-1 0 0,1 0-1,-1 0 1,1 0-1,-1 0 1,1 0 0,-1 0-1,1 1 1,-1-1 0,1 0-1,-1 0 1,0 0-1,-12 11 3011,7-3-2910,0 1-1,-5 10 0,2-4 630,8-12-987,-1 0 0,1-1 1,0 1-1,0 0 1,0-1-1,1 1 0,-1 0 1,1 0-1,-1 0 0,1 0 1,0 0-1,0-1 0,0 1 1,1 0-1,-1 0 1,1 0-1,-1 0 0,1 0 1,0-1-1,0 1 0,0 0 1,0-1-1,4 5 1,-1 0 30,0-1 1,0 0-1,1 0 0,0-1 1,0 0-1,1 0 1,0 0-1,10 7 1,-9-8-18,0 1 115,0 0-1,1-1 1,0 0 0,9 3-1,-15-6-106,1 0-1,0-1 1,-1 1-1,1-1 0,0 0 1,0 1-1,0-1 1,-1-1-1,1 1 0,0 0 1,0-1-1,-1 1 1,1-1-1,0 0 0,-1 0 1,1 0-1,2-1 1,4-4 77,0 0 0,-1 0 0,0-1 0,0 0 0,-1 0 0,1-1 1,-2 0-1,9-12 0,-12 15-75,-1 0 0,1 0 0,-1-1 0,-1 1-1,1-1 1,-1 1 0,0-1 0,0 0 0,0 1 0,-1-1 0,0 0 0,0-5 0,-1-8 112,-2 1 0,-5-25 1,5 32-158,0 0 1,0 0 0,-2 0-1,1 0 1,-1 1 0,-1 0-1,-9-13 1,14 21-43,0 0 0,-1 0 0,1 1 0,-1-1-1,0 1 1,1-1 0,-1 1 0,0-1 0,0 1 0,0 0 0,0 0-1,0 0 1,0 0 0,0 0 0,0 1 0,-1-1 0,-2 0 0,2 1-10,0 0 0,0 0 0,0 0 0,0 0 0,0 1 0,0 0 0,0-1 1,0 1-1,0 0 0,0 0 0,-4 3 0,-1 0-106,1 1 0,1 0 0,-1 1 0,0-1 0,1 1-1,0 0 1,1 1 0,-7 8 0,4-4-895,1 1 0,0-1 0,-10 25 0,16-31 337,-1 0 0,1 0 1,0 0-1,0 0 0,0 1 1,1-1-1,-1 0 0,1 0 1,1 1-1,-1-1 1,1 0-1,0 0 0,2 8 1,5 8-1873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0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10 6720,'-15'4'7111,"0"6"-3325,-15 20-1211,19-19-1562,1 1-722,1-1 1,0 2 0,1-1-1,0 1 1,1 0 0,0 1-1,1-1 1,1 1 0,0 1 0,1-1-1,0 1 1,-1 16 0,4-26-255,1 0 1,0 0-1,-1 0 1,2 0-1,-1 0 1,1-1 0,-1 1-1,1 0 1,1 0-1,-1-1 1,1 1-1,-1 0 1,2-1-1,-1 1 1,0-1 0,1 0-1,-1 0 1,1 0-1,1 0 1,-1-1-1,0 1 1,8 5 0,-9-8-9,-1 1 1,1-1-1,0 0 1,0-1-1,-1 1 1,1 0 0,0 0-1,0-1 1,0 1-1,0-1 1,0 0 0,0 1-1,0-1 1,0 0-1,0 0 1,0 0 0,3-1-1,-1 0 37,-1 0-1,1-1 1,0 1 0,-1-1-1,1 0 1,-1 0 0,0 0-1,0-1 1,4-2 0,2-4 71,0 0 1,0 0 0,-1-1-1,0 0 1,12-22 0,-7 7-5,16-41 1,-23 53-58,-2-1-1,0 0 1,4-22-1,-8 30-121,1 0 0,-1 0 0,0 0 0,0 0 0,-1 0 0,1 0 0,-1 0 0,-1 0 0,1 0 0,-1 0 0,-3-5-1,5 9-60,-1 1 0,0-1 0,0 0 0,1 1 0,-1 0 0,0-1 0,0 1 0,-1 0 0,1-1-1,0 1 1,0 0 0,-1 0 0,1 0 0,-1 0 0,1 0 0,-1 0 0,1 0 0,-1 1 0,1-1-1,-1 1 1,0-1 0,1 1 0,-1-1 0,0 1 0,1 0 0,-1 0 0,0 0 0,0 0-1,1 0 1,-1 0 0,0 0 0,1 1 0,-1-1 0,-3 2 0,0 0-831,-1 0 0,1 1 0,0 0-1,0 0 1,0 0 0,0 1 0,1-1 0,-9 9 0,3 5-1547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15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1 284 2560,'0'0'15535,"1"-5"-14921,14-6-282,-1 0-1,0-2 1,0 1 0,-2-2 0,17-22-1,-4 7-55,8-4-126,-26 27-91,0-1 1,0 1 0,1 0 0,0 1-1,12-7 1,-4 2 115,67-35 721,-80 43-849,-3 2-45,0 0 0,0 0 0,0 0 0,0 0 0,0 0 0,0 0 1,0 0-1,0 0 0,0 0 0,0 0 0,1 0 0,-1-1 0,0 1 0,0 0 1,0 0-1,0 0 0,0 0 0,0 0 0,0 0 0,0 0 0,0 1 0,1-1 1,-1 0-1,0 0 0,0 0 0,0 0 0,0 0 0,0 0 0,0 0 0,0 0 1,0 0-1,0 0 0,1 0 0,-1 0 0,0 0 0,0 0 0,0 0 0,0 0 1,0 0-1,0 1 0,0-1 0,0 0 0,0 0 0,0 0 0,0 0 0,0 0 0,0 0 1,1 1 1107,-2 8-780,-4 11-77,1-7-174,0 0-1,0 0 0,-12 22 0,4-13-62,1 0 1,-13 41-1,-8 48 152,29-96-129,-3-2 10,1 5 78,7-15-85,8-21 252,1-7-284,0 1 1,2 0 0,1 1-1,32-42 1,-29 45-41,0 1-1,37-29 1,-15 18-50,43-25 0,-81 55 72,8-6-33,1 0-1,-1 1 0,1 0 1,0 1-1,0 0 0,1 1 1,14-3-1,-25 6 42,3-1-8,0 1-1,1-1 1,-1 1 0,0 0 0,0 0-1,0 0 1,6 1 0,-8 0 18,0-1 0,0 1 0,0 0 0,0-1 0,0 1-1,0 0 1,0 0 0,0-1 0,0 1 0,0 0 0,-1 0 0,1 0 0,0 0 0,-1 0 0,1 0 0,-1 0 0,1 0 0,-1 0-1,1 0 1,-1 1 0,0-1 0,1 0 0,-1 0 0,0 0 0,0 2 0,1 2 36,-1 0-1,0 0 1,0-1 0,-1 1-1,1 0 1,-1 0 0,0 0-1,0 0 1,-1-1 0,-3 9-1,-2 3 89,-17 25-1,5-11 37,3 0-122,1 0 1,2 1-1,1 1 1,1 0-1,1 1 1,2 0-1,2 0 1,1 1-1,-1 54 1,5-74-14,2 0 0,0 0-1,6 27 1,-6-36-22,0-1 0,0 0 0,1 0 0,-1 0 0,1 0 0,0 0 0,1-1 0,-1 1 0,1 0 0,-1-1 0,1 0 0,0 0 0,0 0 0,1 0 0,-1 0 0,0 0 0,6 2 0,2 0 59,0 0 1,0-1-1,1 0 0,-1-1 1,1 0-1,0-1 0,0-1 1,24 1-1,13 4-3,-2-6-21,-47 0-32,-7-14-10661,11 10 7787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05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45 202 5312,'-16'-15'1701,"15"15"-1635,1 0 0,-1-1-1,1 1 1,-1 0 0,1 0 0,-1 0-1,1-1 1,-1 1 0,1 0 0,-1 0-1,0 0 1,1 0 0,-1 0 0,1 0-1,-1 0 1,1 0 0,-1 0 0,1 0-1,-1 1 1,1-1 0,-1 0 0,1 0-1,-1 0 1,1 1 0,-1-1 0,1 0-1,-1 1 1,1-1 0,-1 0 0,1 1-1,-1-1 1,1 0 0,0 1 0,-1 0-1,0 0 573,-8 4 6737,9-5-7179,0 1 0,1 0-1,-1-1 1,0 1-1,1 0 1,-1-1-1,1 1 1,-1-1 0,1 1-1,-1-1 1,1 1-1,-1-1 1,1 1 0,-1-1-1,1 1 1,0-1-1,-1 0 1,1 1-1,0-1 1,-1 0 0,1 0-1,0 0 1,-1 1-1,1-1 1,1 0-1,26 4 183,-18-2-97,2-1-215,0 0-1,16 0 0,4-1-21,-2 1 71,30-3 0,211-25 407,90-22-324,154-7 240,-65 8 105,-287 29-890,-154 16-1888,-12 0 77,-19-3-2302,-7 2 220,0 3 1430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17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4 794 3904,'-3'5'9664,"4"-21"-5689,3-9-2196,0 3-1187,31-181 1917,-28 175-2307,2 1 1,0-1-1,1 1 0,2 1 0,16-27 1,-18 38-53,1 0 0,0 0 1,2 1-1,-1 1 0,1 0 1,30-22-1,1 5 75,52-25-1,15-10 312,-93 52-385,0 2 0,1 0 0,1 1 0,-1 1 0,30-9 1,-47 17-133,0 1 1,0 0-1,1-1 1,-1 1-1,0 0 1,1 1 0,-1-1-1,0 0 1,0 1-1,0-1 1,1 1 0,-1-1-1,0 1 1,0 0-1,0 0 1,0 0 0,0 0-1,0 1 1,0-1-1,-1 0 1,1 1-1,0-1 1,-1 1 0,1 0-1,-1 0 1,1-1-1,-1 1 1,0 0 0,0 0-1,1 3 1,2 2 34,0 1 0,-1 0 0,0 0 1,-1 0-1,0 0 0,2 16 0,-3-12-15,0-1 1,-1 0-1,-1 1 0,0-1 0,0 0 1,-1 1-1,0-1 0,-1 0 0,-1-1 1,0 1-1,0 0 0,-1-1 0,-6 10 1,7-13 11,-1 0 0,1-1 0,-1 0 0,-1 0 0,1-1 0,-1 1 0,0-1 0,0 0 0,-1-1 0,1 0 1,-1 0-1,0 0 0,0-1 0,0 0 0,-1 0 0,1 0 0,-1-1 0,-14 2 0,9-3-37,0 0 0,0-1 0,0 0 0,0-1 0,0-1 0,0 0 0,-15-4 0,1-2-1157,0-1-1,1-2 1,0 0-1,-44-27 1,63 34 126,3 2 152,0 0 1,0-1-1,0 1 1,-6-6 0,10 8 675,-1-1 0,1 1 0,-1-1 0,1 1 0,0-1 0,-1 1 0,1-1 0,0 1 0,-1-1 0,1 1 0,0-1 0,0 1 0,-1-1 0,1 1 0,0-1 0,0 0 1,0 1-1,0-1 0,0 1 0,0-1 0,0 0 0,0 1 0,0-1 0,0 1 0,0-1 0,0 0 0,0 1 0,1-1 0,-1 1 0,0-1 0,0 1 0,1-1 0,-1 1 0,0-1 1,1 1-1,-1-1 0,0 1 0,1-1 0,-1 1 0,1-1 0,-1 1 0,1 0 0,0-1 0,12-4-2344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18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2 725 2144,'-2'10'3222,"3"-10"-3010,-1 0 1,0 1-1,0-1 1,1 0 0,-1 0-1,0 0 1,1 0-1,-1 0 1,0 0-1,0 0 1,1 0-1,-1 0 1,0 0 0,1 0-1,12 0 5642,-6-1-5569,-5 0-154,0 1 1,-1-1-1,1 0 1,-1 0-1,1 0 1,-1 0-1,1 0 0,-1 0 1,0-1-1,0 1 1,1 0-1,-1-1 1,0 1-1,0-1 0,1-1 1,13-32 838,-8 19-683,3-5-92,1 0-1,1 1 1,1 0 0,21-25-1,-3 10 152,44-38-1,67-68 349,-127 123-606,-1-1-1,0 0 1,-2-1-1,0 0 0,-1-1 1,12-32-1,-20 44 38,-1 0 0,1 0 0,-2 0 0,2-19-1,-3 26-97,1 0 0,-1 0-1,0-1 1,0 1 0,0 0-1,-1-1 1,1 1 0,0 0-1,-1-1 1,1 1 0,-1 0-1,0 0 1,0 0 0,0-1-1,0 1 1,0 0 0,-2-2-1,2 3-34,0 0 0,0 0 1,1 0-1,-1 0 0,0 1 0,0-1 0,0 0 0,0 1 0,0-1 0,0 0 0,0 1 0,0-1 0,0 1 0,0 0 1,0-1-1,0 1 0,0 0 0,-1 0 0,1-1 0,-2 1 0,1 1-11,-1-1 1,1 0-1,0 1 1,-1 0-1,1-1 0,0 1 1,-1 0-1,1 0 0,-3 2 1,-3 3 25,1-1-1,-1 1 1,-11 12 0,-5 8 206,0 0-1,2 1 1,1 1-1,1 1 1,1 1-1,-21 47 1,35-66-158,1 0 0,1 0 0,0 1 0,1 0-1,0-1 1,0 1 0,1 0 0,1 0 0,0 0 0,2 14 0,0-18-63,-1 0 0,1 0 0,0 0 0,1-1-1,-1 1 1,2-1 0,-1 1 0,1-1 0,0 0 0,0 0 0,1-1 0,0 1 0,0-1 0,1 0 0,8 7 0,-9-9-227,0 0 1,1 0 0,-1 0 0,1-1 0,0 0-1,0 0 1,0-1 0,1 1 0,-1-2 0,0 1-1,1 0 1,-1-1 0,1-1 0,0 1 0,-1-1-1,1 0 1,0 0 0,-1-1 0,1 0 0,-1 0-1,1 0 1,8-4 0,22-13-3043,-30 14 2661,36-18-1997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19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15 112 4640,'-15'-9'19791,"30"8"-19006,-2 1-642,70-5 305,183-10 432,76-13-202,387-22 409,-281 46-596,-413 4-375,0 0-900,-15 0-3817,-30 0 1150,-1 0 1115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20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89 3968,'-1'-8'8103,"-1"24"493,1-4-6390,0-5-3810,-1 5 1887,-17 61 970,11-46-848,1 0 0,-6 43 1,12-56-151,1 29 1,2-11-298,-2-20 90,1-1-1,1 1 1,0-1 0,1 1 0,0-1-1,0 0 1,1 0 0,1 0 0,0-1-1,0 1 1,1-1 0,1 0 0,-1-1-1,2 1 1,-1-2 0,12 12-1,-12-14 13,0 0 0,1 0-1,-1-1 1,1 0-1,0-1 1,0 0-1,1 0 1,-1 0 0,13 2-1,-14-4-4,0-1-1,0 0 1,1 0 0,-1-1-1,0 0 1,1 0 0,-1 0-1,0-1 1,1-1-1,-1 1 1,0-1 0,11-4-1,-8 1-12,0 0 0,0-1-1,0 0 1,-1 0 0,1-1 0,-2 0-1,1-1 1,13-16 0,2-6 157,25-42-1,-37 54-155,2-6-6,16-36-1,-26 51-39,3-9 91,-1 0 1,0 0 0,5-38 0,-8 40-135,-2 9 37,-1 0 0,0 0 0,0 0 0,-1 0 0,-2-9 0,0-18-865,2 26 113,1 1-1,-2-1 1,1 0 0,-4-8-1,3 8-887,0 0 0,0 0 0,1-1-1,-1-10 1,4-5-3183,5-1 1531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21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11 4320,'-3'-4'19522,"7"4"-16437,1-1-6519,12-1 3935,0 0 1,0 1-1,24 1 1,-11 1-236,-21-1-185,0 1 1,0 0 0,0 0-1,-1 1 1,1 0 0,0 1-1,-1 0 1,0 0 0,0 1-1,0 0 1,0 0 0,0 1-1,-1 0 1,0 0 0,12 12-1,-18-16-38,1 1-1,-1 0 1,0 0 0,0 0-1,0 0 1,0 0 0,-1 0-1,1 0 1,0 0 0,-1 1-1,1-1 1,-1 0-1,0 0 1,0 1 0,0-1-1,0 0 1,0 0 0,-1 0-1,1 1 1,-1-1-1,0 3 1,-2 3 66,0 0 0,0 1 0,-1-2 0,-5 10 0,-4 1-92,0 0 1,-24 24 0,7-9-45,19-20-25,8-11 28,0 1 1,1-1-1,0 1 1,0 0-1,0 0 1,0 0-1,0 0 0,1 0 1,-3 5-1,4-7 24,0-1 0,0 1 0,0-1-1,0 1 1,0-1 0,0 1 0,0 0-1,0-1 1,0 1 0,0-1 0,0 1-1,0-1 1,0 1 0,1-1 0,-1 1-1,0-1 1,0 1 0,1-1 0,-1 0 0,0 1-1,1-1 1,-1 1 0,0-1 0,1 0-1,0 1 1,15 9 1,-9-6-1,40 22 60,-34-20 1,-2 0 0,1 1-1,-1 0 1,0 1 0,0 0 0,12 13-1,-22-20-11,0 0 0,0 0 0,0 0 0,0 0 0,0 0 0,-1 0 0,1 0 0,0 0 0,-1 0 0,1 1-1,0-1 1,-1 0 0,0 0 0,1 1 0,-1-1 0,0 0 0,0 1 0,1-1 0,-1 0 0,0 1 0,0-1-1,-1 0 1,1 1 0,0-1 0,0 0 0,-1 2 0,0-1 3,-1 0 1,1 0-1,-1 0 0,1 0 0,-1 0 1,0 0-1,0-1 0,0 1 0,0 0 1,0-1-1,0 0 0,0 1 0,-3 0 1,-9 4 25,0-1 0,-1 0 0,-22 4 0,35-9-85,-39 8-213,-72 3 0,14-8-3404,73-3 2221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25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1 354 3136,'0'2'810,"0"-1"1,0 0-1,0 0 1,0 1 0,1-1-1,-1 0 1,0 0-1,1 1 1,-1-1-1,1 0 1,-1 0-1,1 0 1,1 2-1,-1-2-533,0 0 0,0 0-1,0 0 1,0 0 0,0 0 0,0 0-1,1 0 1,-1 0 0,0-1 0,2 2-1,2-1-146,0 0 0,0 1 0,0-2 0,0 1 0,0 0 0,8-1 0,1-2 119,1 0 1,0 0-1,-1-2 1,17-4-1,8-3 258,234-28 362,-249 37-836,353-28 367,88 9-75,74 5 86,-277 3-311,-145 8-51,472-19 602,-132-7-299,-205 10-203,-177 17-302,44-5 247,200-9 22,-80 8-114,14-1-5,-124 8 134,155-2-217,51-4 508,116-21-262,91-10 277,-431 33-581,-54 3 206,205-4 180,-35 10-36,-45-3-103,239 5 1021,-290-5-1656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2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0 746 4992,'0'1'18415,"1"-7"-20371,-1 2 2171,1 0-1,0 0 1,0-1 0,0 1-1,1 0 1,2-6-1,8-22 144,-1-19-8,-4 17-47,2 0 1,1 1-1,27-60 0,-27 74-223,0 1-1,2 1 1,0 0-1,1 0 1,1 1-1,1 1 1,20-17 0,1 3 65,1 2 0,51-27 0,122-67-86,-193 111 15,-3 2-6,1 0 0,17-6-1,-29 13-27,1-1-1,-1 1 0,1 0 1,-1 1-1,1-1 0,-1 1 0,1-1 1,0 1-1,-1 0 0,1 0 1,0 1-1,-1-1 0,1 1 1,-1-1-1,5 3 0,-4-1 1,-1-1 0,0 1 0,0 1 1,0-1-1,0 0 0,0 1 0,0 0 0,-1-1 0,1 1 0,-1 0 0,4 6 0,-2-3 44,-1 2 0,1-1 0,-1 0 0,3 14 0,-5-13 10,0-1 0,-1 0 0,0 0 0,0 1 0,-1-1 0,0 0 0,0 1-1,0-1 1,-6 13 0,6-16-62,-1-1 0,1 0 1,-1 0-1,0 0 0,0 0 0,0 0 0,0-1 0,0 1 0,-1-1 0,1 1 1,-1-1-1,1 0 0,-1 0 0,0 0 0,0 0 0,-6 2 0,1 0 14,-1-1 0,0 0 0,0 0 0,0-1 0,-10 1-1,-7-1-160,-45-3-1,24 0-789,-10-2-2174,20-2-2919,36 5 5766,1 0-1,-1 0 0,1 0 0,-1 0 0,1 0 0,-1 0 0,1 0 0,-1 0 0,1 0 1,-1 0-1,1 0 0,-1 0 0,1-1 0,-1 1 0,1 0 0,-1 0 0,1-1 1,0 1-1,-1 0 0,1-1 0,-1 1 0,1 0 0,0-1 0,-1 1 0,1-1 0,0 1 1,0 0-1,-1-1 0,1 1 0,0-1 0,0 1 0,-1-1 0,5-4-2961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29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11 185 2304,'2'-3'522,"-1"0"1,0 0-1,1-1 1,-2 1-1,1 0 0,0-1 1,0-2-1,4-17 2915,-4-1 4840,-1 25-7492,0-5 734,-9 33 587,-5 59-1690,14-79-383,-2 7 10,1 0-1,3 23 0,0-10 210,-3 40 1,0-44-141,1 0 1,4 32 0,0-31-101,1 10 160,2 1 0,11 35 0,-17-69-128,0 0 0,0 0 0,1 0 0,-1 0 0,1 0 0,0 0 0,0 0 0,0-1 0,0 1 0,0-1 0,4 4 0,-5-6-16,1 0 1,-1 0-1,0 0 1,1 0-1,-1 0 1,1 0-1,-1 0 0,1 0 1,-1 0-1,0-1 1,1 1-1,-1-1 1,0 1-1,1-1 1,-1 1-1,0-1 0,0 0 1,1 0-1,-1 0 1,1 0-1,22-26 290,-2-1-1,30-48 1,8-10-300,7 6 249,-60 72-217,-1 1 1,-1-1 0,1 0-1,-1 0 1,-1 0 0,1-1-1,-2 0 1,1 0-1,-1 0 1,0 0 0,-1 0-1,0-1 1,-1 1 0,1-1-1,-2-11 1,14-145 65,-10 136-232,-4-5-1304,0 18-3229,1 16 4281,-1 0-1,1 1 1,-1-1 0,1 0-1,-1 1 1,1-1 0,0 1-1,-1-1 1,1 1 0,0-1 0,0 1-1,-1-1 1,1 1 0,0 0-1,0-1 1,0 1 0,-1 0-1,1-1 1,0 1 0,0 0-1,0 0 1,2 0 0,-2 0-601,13-1-1681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29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46 4224,'-6'-8'10212,"8"-1"-3974,-1 8-5862,0-1 1,0 0-1,1 1 0,-1-1 0,0 1 1,1-1-1,-1 1 0,1 0 1,0 0-1,2-2 0,-2 2-376,1-1-1,0 1 1,-1-1-1,1 1 1,0 0-1,0 0 1,0 0-1,0 1 1,0-1-1,0 1 1,0-1-1,0 1 1,0 0-1,1 0 1,-1 1-1,4 0 1,-3 0 30,-1 1 0,0 0 0,1 0 1,-1 1-1,0-1 0,0 0 0,-1 1 1,1 0-1,0 0 0,-1 0 0,0 0 1,1 0-1,-1 0 0,0 0 0,-1 1 1,1-1-1,-1 1 0,1 0 1,-1-1-1,0 1 0,0 0 0,0 5 1,1 4 107,-1 0 0,-1 1 0,0-1 0,-1 1 1,-2 14-1,0-14-54,-1 0 0,0-1 1,-1 0-1,0 0 0,-1 0 0,0 0 1,-1-1-1,-1 0 0,-16 20 1,-18 19 288,34-45-275,5-4-11,4-1-75,0-1-124,5 0 5,10 0 335,22-5 0,-21 2-21,26 0 0,96 14-287,-106-8 149,-18-1 95,-11-1-758,-1 0 1,1-1-1,-1 0 1,1 0-1,5-1 1,-7 1-446,0-1 0,1 0 0,-1 0 0,0 0 0,0 0 0,0 0 0,0 0 0,0 0 0,0-1 0,3-2 0,4-5-2278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30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57 715 5408,'-3'1'350,"0"0"0,0 0 0,0 1 0,0-1 0,0 1 0,0-1 0,0 1 0,1 0 0,-1 0 0,1 1 0,-1-1 0,1 0 0,0 1 0,0-1 0,0 1 0,0 0 0,0 0 0,0 0 0,1 0 0,0 0 0,-1 0 0,1 0 0,0 0 0,0 0 0,1 1 0,-1 5 0,1-9-301,0 0-1,0 1 1,0-1-1,0 0 0,0 0 1,0 0-1,0 1 1,0-1-1,1 0 1,-1 0-1,0 1 0,0-1 1,0 0-1,0 0 1,0 0-1,1 0 1,-1 1-1,0-1 0,0 0 1,0 0-1,1 0 1,-1 0-1,0 0 1,0 0-1,1 1 0,-1-1 1,0 0-1,0 0 1,0 0-1,1 0 1,-1 0-1,0 0 1,0 0-1,1 0 0,-1 0 1,0 0-1,0 0 1,1 0-1,-1-1 1,11-1 636,-9 2-337,8-3 35,0 0 0,0 0 0,-1-1 0,1-1 1,-1 0-1,15-10 0,49-43 705,-52 40-704,140-133 750,-77 69-929,-66 62-16,32-43 0,-33 39 9,-4 7 13,0-1-1,-1 0 1,12-28 0,-21 38-171,0 1 0,0-1 0,-1 0 0,0 0 0,0 0 0,-1 0 0,0-1 0,-1 1 0,0 0 0,0 0 0,-3-17 0,1 18 8,0-1 0,0 1 0,0 0 0,-1 0 0,0 0 0,-1 0 0,0 1 0,0-1 0,0 1 0,-1 0 0,0 0 0,0 0 0,0 1 0,-1 0 0,-8-6 0,12 9-48,-1 0 1,1 1 0,-1 0 0,1 0 0,-1 0 0,0 0 0,1 0 0,-1 0 0,0 1 0,0-1 0,1 1 0,-1 0 0,0 0 0,0 0 0,0 0 0,-3 1 0,2 0 11,-1 0 0,1-1 0,0 0 0,0 0 0,0 0 1,-5-1-1,8 1 5,0 1-1,0-1 1,0 0 0,0 1-1,0-1 1,0 1-1,0-1 1,0 1 0,0 0-1,0-1 1,1 1 0,-1 0-1,0-1 1,0 1 0,1 0-1,-1 0 1,0 0 0,1 0-1,-1 0 1,1 0 0,0 0-1,-1 1 1,-11 31 40,8-21-54,-9 33 176,1 1 1,-7 71 0,8-42-64,5-27 72,1 0 0,3 0-1,2 0 1,2 0-1,13 78 1,-13-113-106,1 0-1,0 0 1,1 0 0,1 0 0,-1-1 0,12 19-1,-14-27-85,0-1 0,0 0-1,1 0 1,-1 0-1,1 0 1,-1 0 0,1-1-1,0 1 1,0-1 0,0 1-1,1-1 1,-1 0-1,1-1 1,-1 1 0,1 0-1,-1-1 1,1 0-1,0 0 1,-1 0 0,1 0-1,0-1 1,0 1 0,0-1-1,0 0 1,7-1-1,-2-1-297,0 1 0,-1-2-1,1 1 1,-1-1-1,0 0 1,14-8-1,20-11-817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06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27 459 5632,'-3'-6'682,"2"5"-474,0 0 1,1 0-1,-1 0 1,1 0-1,-1 0 1,1-1-1,4-9 8722,-5 24-6162,-7 27-2245,1 0 0,3 0-1,1 0 1,2 0 0,5 42-1,-2-45-403,3 1-1,1-1 0,1-1 0,2 1 0,20 48 1,-24-74-20,0-1 1,1 1-1,1-2 1,0 1-1,0-1 1,0 0-1,1 0 1,15 12 0,-21-20-53,0 1 0,0-1 0,1 1 0,-1-1 0,0 0 0,0 0 0,1 0 0,-1 0 0,1 0 1,-1 0-1,1-1 0,-1 1 0,1-1 0,-1 0 0,1 0 0,4 0 0,-3-1 27,0 0 1,0 0-1,0 0 0,0 0 0,-1-1 0,1 1 0,0-1 0,-1 0 1,6-4-1,2-4 44,0 1 0,0-2 0,-1 1 1,14-21-1,104-151 186,39-43 11,-150 203-218,-2-2 0,0 0 0,22-48 1,-31 55-81,0 0 0,-1 0 1,0 0-1,-1-1 0,-1 0 1,-1 1-1,0-20 0,-2 10-392,-1 0 0,-9-53 0,4 56-1078,0 1-1,-17-43 1,15 47-3881,-18-30-1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55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 2144,'-26'6'21769,"29"-6"-22931,-1 2 1737,-2-2-563,0 1-1,0-1 0,0 0 0,1 0 0,-1 1 1,0-1-1,0 0 0,0 0 0,1 1 0,-1-1 1,0 0-1,0 0 0,0 1 0,1-1 0,-1 0 1,0 0-1,1 0 0,-1 0 0,0 0 0,0 1 1,1-1-1,-1 0 0,0 0 0,1 0 0,-1 0 0,0 0 1,1 0-1,-1 0 0,0 0 0,1 0 0,-1 0 1,387-12 1881,-184 10-1056,-110 3-810,-92-1-235,-24-8-16202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55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58 6560,'-8'-5'1074,"-13"-6"9894,75 15-5253,-39-2-5270,0 0 0,27-2 1,4-3-13,70-8 424,-7-1-995,117 2-1,-217 10-803,1-1 0,0 0 0,10-4 0,-11 3-1713,1 0 0,-1 1-1,11 0 1,2 3-854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56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86 4896,'-8'-21'1584,"7"13"-976,3-2-73,9-36 11303,0 81-9044,14 118-913,-14-68-1559,13 161 853,-13-97-883,-6 31 94,-5-138-351,0-40-23,0-1 1,0 1 0,0 0-1,0-1 1,1 1 0,-1 0-1,0-1 1,1 1-1,-1 0 1,2 1 0,-1-1 109,-1-16-10831,2 2 5627,5-1 1690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56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8128,'1'2'4712,"8"24"1551,-2 69-1676,-4-26-3760,-1-48-764,-1-6-463,5 26 1,-6-41 335,0 0 1,0 0 0,0 0-1,0 1 1,0-1-1,0 0 1,0 0 0,0 0-1,0 0 1,0 0 0,0 1-1,0-1 1,0 0 0,0 0-1,0 0 1,0 0 0,0 1-1,0-1 1,0 0-1,0 0 1,0 0 0,0 0-1,0 0 1,1 0 0,-1 1-1,0-1 1,0 0 0,0 0-1,0 0 1,0 0-1,0 0 1,0 0 0,1 0-1,-1 0 1,0 0 0,0 1-1,0-1 1,0 0 0,0 0-1,1 0 1,-1 0 0,0 0-1,0 0 1,0 0-1,0 0 1,1 0 0,-1 0-1,0 0 1,0 0 0,0 0-1,0 0 1,6-9-6516,-1 1 4282,9-10-1313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57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3 218 4640,'-2'-13'10300,"6"-1"-5546,13-12-3916,-2 5 293,-5 4-790,1 0-1,0 1 0,21-23 0,-27 34-241,1 0-1,-1 0 1,1 0-1,-1 1 1,1 0 0,0 0-1,1 0 1,-1 1 0,1 0-1,0 0 1,-1 0-1,1 1 1,9-2 0,-14 4-76,0 0 0,0 0 0,0 0 0,0 0 0,0 0 0,0 0 0,0 0 0,0 1 0,0-1 0,0 1 0,0-1 1,0 1-1,0 0 0,0 0 0,0 0 0,0 0 0,-1 0 0,4 2 0,-3 0 24,1 0 0,-1-1 0,0 1 0,0 0 0,0 0 0,0 0 0,-1 0 0,1 0-1,-1 0 1,1 5 0,1 2 44,-1-1 0,-1 0-1,0 1 1,0 0 0,-1-1-1,0 1 1,-2 11 0,-2-1 98,-1-1 1,-1 1 0,-16 34 0,1-1 43,20-51-235,0 1 0,0 0 0,1 0 0,-1 0 0,1 0 0,0 0 0,0 0 0,0 0 0,0-1 1,0 1-1,1 0 0,-1 0 0,1 0 0,0 0 0,0 0 0,0-1 0,0 1 0,2 3 1,3 2 5,-1 1 0,1-2 0,1 1 1,7 7-1,2 1-75,8 12 93,30 43 0,-43-55 118,-2 0-1,0 0 1,-1 1-1,10 32 0,-16-45-100,-1 0 0,0 0 0,-1 0 0,1 0 0,-1 1-1,0-1 1,0 0 0,0 0 0,-1 0 0,1 1-1,-1-1 1,0 0 0,0 0 0,0 0 0,-1 0-1,0 0 1,1 0 0,-1-1 0,-1 1 0,-2 4-1,1-3-26,0-1-1,-1 1 1,1-1-1,-1-1 1,1 1-1,-1-1 1,0 1-1,-1-2 1,1 1-1,0 0 1,-1-1-1,1 0 1,-12 2-1,11-2-184,0 0 0,0-1-1,0 0 1,-1-1 0,1 1-1,0-1 1,-1 0 0,1 0 0,0-1-1,-1 0 1,1 0 0,0-1-1,0 0 1,0 0 0,0 0-1,0 0 1,-10-7 0,-19-14-3468,-14-7-5385,42 25 6600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58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50 255 4064,'-5'-4'432,"-9"-7"3535,4-5 3762,2 8-5549,7 7-2047,0 0-1,0 1 0,0-1 0,0 0 0,1 1 0,-1-1 1,0 0-1,1 0 0,-1 0 0,0 0 0,1 1 0,-1-1 1,1 0-1,-1 0 0,1 0 0,0 0 0,-1-2 0,1-2 51,-1-1-1,1 1 0,1 0 0,-1 0 0,1 0 1,-1 0-1,1 0 0,1 0 0,-1 0 0,1 0 1,0 0-1,0 1 0,0-1 0,6-7 0,3-4 121,0 1 1,23-26-1,-29 36-231,1 0 1,0 0-1,-1 0 1,1 1-1,8-5 0,-10 8-44,-1-1 0,1 0 0,-1 1-1,1 0 1,-1 0 0,1 0-1,0 0 1,-1 0 0,1 1-1,0 0 1,0-1 0,5 2 0,-7-1-22,0 1-1,0 0 1,0 0 0,0 0 0,0 0 0,0 0 0,0 0 0,0 0 0,-1 0 0,1 1 0,0-1 0,-1 1 0,1-1 0,-1 1 0,0 0 0,1-1 0,-1 1 0,0 0-1,0 0 1,1 4 0,1 2 70,0-1-1,0 2 1,2 14-1,-3-10 44,-1-1 0,-1 0-1,0 0 1,-2 17 0,-11 51 173,9-60-287,-18 74 238,-43 119-1,61-204-229,-5 20 164,-25 47 1,8-27 318,26-47-173,2-4-94,8-9 30,15-18 15,-25 28-250,7-6 14,0 0-1,-1 0 0,2 1 0,-1 0 1,1 0-1,0 0 0,0 1 0,1 0 0,0 1 1,14-5-1,-17 7-20,-1 0 0,1 1 0,0 0-1,0 0 1,0 0 0,0 1 0,0 0 0,-1 0 0,1 1 0,0-1 0,0 1 0,0 0 0,0 1 0,-1 0-1,1 0 1,-1 0 0,1 0 0,7 6 0,-8-5-14,-1-1-71,0 0 0,1 1 0,-2 0 0,1 0 0,0 0-1,0 0 1,-1 0 0,0 1 0,1 0 0,3 7-1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59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45 282 8544,'-5'-9'1326,"-5"-4"3566,10 12-4760,0 1 0,0 0 0,-1 0-1,1 0 1,0-1 0,0 1 0,0 0 0,-1 0 0,1 0 0,0 0 0,-1-1 0,1 1 0,0 0-1,0 0 1,-1 0 0,1 0 0,0 0 0,0 0 0,-1 0 0,1 0 0,0 0 0,-1 0-1,1 0 1,0 0 0,0 0 0,-1 0 0,1 0 0,0 0 0,-1 0 0,1 1 0,0-1 0,0 0-1,-1 0 1,1 0 0,0 0 0,-1 1 0,0 0 14,-1 1 0,0-1 0,1 1 0,-1 0 0,1 0 0,-1 0 0,1-1 0,0 1 0,0 0 0,0 1 0,0-1 0,0 0 0,0 0 0,1 0 0,-1 0 0,1 1 0,-1 2 0,1-1-4,0 0 0,1 0 0,-1-1 0,1 1 0,0 0 0,0 0-1,0-1 1,0 1 0,1-1 0,1 4 0,1 0 27,1 0 0,-1 0-1,2 0 1,-1 0 0,1-1 0,0 0 0,0 0 0,0-1-1,8 6 1,-8-8-72,0 0 0,-1 0 0,1 0 0,0-1 0,0 1 0,1-1 0,-1-1 0,0 1 0,1-1 0,-1-1 0,0 1 0,1-1 0,-1 0 0,1 0 0,-1-1 0,1 0 0,-1 0 0,0 0 0,1-1 0,-1 0 0,0 0 0,0-1 0,0 0 0,-1 0 0,1 0 0,6-5 0,-5 2-87,1 0 0,-1-1 0,0 0 0,-1 0 0,0 0 0,9-15 0,-6 8 8,-1-1-1,12-31 0,-17 39-15,-1-1 0,-1 0 0,1 0-1,-1-1 1,0 1 0,-1 0 0,0 0-1,0 0 1,-1-1 0,0 1 0,0 0-1,-1 0 1,0 0 0,-1 0 0,1 1-1,-1-1 1,-1 1 0,0-1 0,-5-7-1,4 7-6,-1 0-1,0 0 0,0 1 0,-1 0 0,0 0 0,0 1 1,0 0-1,-1 0 0,0 0 0,0 1 0,-1 1 1,1-1-1,-1 1 0,0 1 0,0-1 0,-11-1 0,16 4-18,0 1 0,0-1 0,0 1 0,0 0 0,-1 0 0,1 1 0,0-1-1,0 1 1,0 0 0,0 0 0,0 0 0,0 0 0,0 1 0,0 0-1,0 0 1,1 0 0,-1 0 0,1 0 0,-1 1 0,1 0 0,0-1 0,0 1-1,0 0 1,1 1 0,-1-1 0,-2 4 0,-2 5-663,0-1 1,1 1-1,1 0 1,0 0-1,0 1 1,1-1-1,-3 18 1,4-15-1124,1 0 0,1 0 0,0 1 0,1-1 0,0 0 0,1 1 0,6 29 0,7-6-1539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2:59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22 7968,'-22'0'6202,"15"4"-1871,2-1-3961,0 1 1,1 0-1,-1 1 1,1-1-1,0 1 1,0 0-1,1 0 1,-1 0-1,1 0 1,0 1-1,1-1 1,-1 1-1,-2 10 1,-2 9 502,-6 49 0,11-65-628,1-2-121,0 0 0,1 0-1,-1-1 1,1 1 0,1 0 0,-1 0-1,1 0 1,0-1 0,1 1 0,0 0-1,0-1 1,0 1 0,1-1-1,0 0 1,0 0 0,0 0 0,1 0-1,0 0 1,7 7 0,-9-11-108,-1 0 1,0-1-1,1 0 0,-1 1 1,1-1-1,0 0 0,-1 0 1,1 1-1,0-2 0,0 1 1,0 0-1,0 0 1,-1 0-1,1-1 0,0 1 1,0-1-1,0 0 0,0 1 1,0-1-1,1 0 1,-1 0-1,0 0 0,0-1 1,0 1-1,0 0 0,0-1 1,0 1-1,3-2 0,2-3-5,-1-1-1,0 1 0,0-1 0,0 0 0,0 0 0,-1-1 0,0 0 1,-1 0-1,7-11 0,-3 3-18,-1 0 0,0 0 0,-1-1 0,-1 1 0,5-26 0,-8 32-38,-1 0 1,0 0 0,0 0-1,-1 0 1,-1 0 0,1 0-1,-1 0 1,-1 1 0,1-1-1,-2 0 1,-5-15 0,6 20-58,1 1 1,-1 0 0,0 0-1,0 0 1,-1 0-1,1 0 1,-1 0 0,1 0-1,-1 1 1,0-1-1,0 1 1,0 0 0,0 0-1,0 0 1,-1 0-1,1 1 1,-1-1 0,1 1-1,-1 0 1,1 0-1,-1 0 1,0 0-1,1 1 1,-1 0 0,0-1-1,0 1 1,-3 1-1,-4 0-1020,0 1 0,0 0 0,1 0 0,-1 1 0,1 0 0,0 1-1,0 1 1,-12 6 0,1 2-1495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3:06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13 849 2912,'-13'5'13120,"20"-3"-12512,-7-2-530,1 1-1,0-1 1,0 0-1,0 0 1,0 0-1,0 1 1,0-1-1,0 0 1,-1 0-1,1 0 1,0 0-1,1-1 0,14-3 496,-1-1-1,16-7 1,-21 7-408,0 1 0,1 1 1,0 0-1,-1 0 0,1 1 1,18-1-1,-22 5-42,-5-2-11,-1 6 288,4 4-247,-1 1 1,0 0-1,-1 1 1,0-1-1,1 18 0,3 63 214,-6-56-236,1 46 116,2 24-24,7 38 395,6 60 81,-8-131-502,2-1 1,24 81-1,-33-146-172,5 17 114,16 36 1,-3-13 73,-20-47-213,3 5-19,-1 1 1,0 0-1,0-1 0,0 1 1,-1 0-1,0 0 1,0 7-1,8 52 238,-3-30-134,-5-22 31,1-17-66,3-24-90,-4 22-6,4-10-20,0 1 1,1-1-1,11-20 1,3-7 34,7-18-69,-14 35 122,-1-2 0,-1 1 0,-2-2 0,8-38 0,10-115 49,15-86 8,-28 178-21,-1 10-157,-2 9 81,2 2-3,3-72-1,2-6-234,-16 125 272,-1 9 5,1 0 1,0 0-1,0-1 0,9-21 1,-6-2-145,-1 27 119,0-1-37,12-19 1,-15 27 44,0 1 0,0-1 0,0 1 0,-1-1 0,1 1 0,0-1 0,-1 1 0,0-1 0,0 0 0,0-3 0,0 4 25,0-1 1,0 1-1,0 0 1,0 0-1,1 0 1,-1 0-1,1-1 1,1-2-1,0 1-59,-1 2 9,0 0 1,0 0-1,0 0 0,1 1 0,-1-1 0,4-3 0,-3 6 50,-3-18-95,2 9 167,1-8-298,-2-142 405,0 157-216,0 1 1,0-1 0,0 0-1,0 0 1,-1 1-1,1-1 1,0 0-1,0 1 1,-1-1-1,1 0 1,-1 1-1,1-1 1,0 1 0,-1-1-1,0 0 1,-1-1-142,5 4 60,-2-1-50,17-1 16,63-9 374,-75 8-234,-1 1-1,1-1 1,-1 0 0,8-3 0,15-2 11,21 2 85,60-8-29,-77 6-107,-15 3 102,21-2-1,77-10 98,-34 3 10,-48 7-43,33-8 0,-25 4-93,40-4 145,124-5 0,-111 16-143,23 0-19,5-9 164,11-2 75,96 8 176,170 5 107,-309-7-487,-26 2 120,212-5 158,-193 10-133,-56 1-101,1-1 0,-1-2 0,1 0 1,34-8-1,-23 1-123,0 2 1,57-3-1,81 7 419,-159 3-352,55-3-51,-40 1 46,43 2-1,55 5 46,-88-1 17,86 4 441,-57-7-511,167-6 53,-107 4 227,-63 3-182,84-2-200,-151 0 36,0 0-1,-1 1 0,1 0 1,-1-1-1,1 1 1,-1 0-1,1 0 1,-1 0-1,1 0 1,-1 0-1,0 0 1,1 0-1,-1 0 0,0 0 1,0 1-1,0-1 1,0 0-1,1 3 1,9 9-2389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3:13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0 555 3072,'3'-4'17820,"-1"-3"-20217,1 3 2437,0-2 1,0 1-1,-1 0 0,0 0 0,1-7 0,11-24 125,-3 15-9,2 1 0,0 0 1,1 1-1,1 0 1,31-29-1,99-77 650,-139 120-772,76-56 261,-67 51-209,0 1-1,1 0 1,28-10 0,-43 18-81,-1 1 1,0 0 0,1 0 0,-1-1-1,1 1 1,-1 0 0,1 0 0,-1 0-1,1-1 1,-1 1 0,1 0 0,-1 0-1,1 0 1,0 0 0,-1 0 0,1 0-1,-1 0 1,1 0 0,-1 0-1,1 0 1,-1 1 0,1-1 0,-1 0-1,1 0 1,-1 0 0,1 1 0,-1-1-1,0 0 1,1 0 0,-1 1 0,1-1-1,-1 1 1,0-1 0,1 0 0,-1 1-1,1-1 1,-1 1 0,0-1-1,0 0 1,1 1 0,-1-1 0,0 1-1,0-1 1,0 1 0,0-1 0,1 1-1,-1-1 1,0 1 0,0 0 0,0-1-1,0 1 1,0-1 0,0 1 0,0-1-1,0 1 1,-1-1 0,1 1 0,0 0-1,-1 4 51,0 0 0,0 0 0,-1 0 0,-3 8 0,-55 107 280,8 11-149,50-128-163,1 0 91,2-4 45,9-12 154,24-14-347,1 1-1,60-34 0,-18 17 124,4-1-50,90-66 1,-86 44 76,-84 66-115,-1 0 0,0 1 0,0-1 0,0 0 0,0 0 0,0 0 0,0 0 0,1 0 1,-1 0-1,0 0 0,0 0 0,0 1 0,0-1 0,0 0 0,0 0 0,0 0 0,0 0 0,0 0 0,0 0 0,0 1 0,0-1 0,0 0 0,0 0 1,0 0-1,0 0 0,0 0 0,0 1 0,0-1 0,0 0 0,0 0 0,0 0 0,0 0 0,0 0 0,0 1 0,0-1 0,0 0 0,0 0 0,0 0 0,0 0 1,0 0-1,0 0 0,0 1 0,-1-1 0,1 0 0,0 0 0,0 0 0,-5 18 303,-8 23 29,-14 17 96,15-33-142,1 1 0,0 0-1,-6 29 1,15-48-246,0 1 0,1-1 0,0 1-1,1-1 1,0 1 0,0-1 0,0 1 0,1-1 0,0 1 0,0-1 0,1 0 0,0 0 0,1 1-1,-1-1 1,1-1 0,5 10 0,-5-11 41,1 0-1,0 0 0,-1-1 0,2 1 1,-1-1-1,0 0 0,1 0 1,9 6-1,-11-8-38,1 0 0,0 0 0,-1-1 0,1 1 1,0-1-1,0 0 0,0 0 0,0 0 0,0-1 0,0 1 0,0-1 0,0 0 1,0 0-1,4-1 0,29-7 83,-2-1 0,66-26 0,-53 16-167,-32 13-197,25-14-1,-20 8-7927,-17 11 5605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06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96 197 6400,'-3'1'323,"0"0"0,0 0 0,0 0 0,0 0 0,0 0 0,1 1-1,-1-1 1,0 1 0,1 0 0,-1-1 0,1 1 0,-1 1 0,1-1 0,0 0 0,0 0 0,0 1 0,-2 4 0,-11 12 2051,12-15-1994,-1 0 0,1 0 1,0 0-1,0 1 0,1-1 0,-1 0 1,1 1-1,0 0 0,0 0 0,1-1 1,-1 1-1,-1 10 0,3-13-284,0 1-1,1-1 1,-1 0 0,0 0-1,1 0 1,-1 0 0,1 1-1,-1-1 1,1 0 0,0 0-1,0 0 1,0 0 0,0-1-1,0 1 1,1 0 0,-1 0-1,0-1 1,1 1-1,0 0 1,-1-1 0,1 0-1,0 1 1,-1-1 0,1 0-1,0 0 1,0 0 0,2 1-1,0-1 3,0 0-1,0 0 0,-1 0 1,1-1-1,0 1 0,0-1 1,0 0-1,0 0 1,0 0-1,-1-1 0,1 1 1,0-1-1,0 0 0,6-3 1,-4 2-32,1 0 0,-1-1 1,0 0-1,-1 0 0,1-1 1,0 0-1,-1 0 0,0 0 1,0 0-1,0-1 0,0 0 1,-1 0-1,0 0 0,0-1 1,6-10-1,-6 7-46,0-1 0,0 0 0,-1 0 0,0 0 0,-1-1 0,0 1 0,1-19 0,-3 7 43,-5-40 0,4 54-113,-1 0-1,0 1 0,0-1 0,-1 1 0,0-1 1,0 1-1,0 0 0,-8-11 0,9 16-87,-1-1-1,1 0 0,-1 1 0,0 0 1,1-1-1,-1 1 0,0 0 0,0 0 1,0 1-1,-1-1 0,-4-1 1,7 2-26,-1 1 1,0-1 0,0 1-1,0-1 1,0 1 0,1 0-1,-1 0 1,0 0 0,0 0 0,0 0-1,0 0 1,0 0 0,0 1-1,1-1 1,-1 1 0,0-1-1,0 1 1,1 0 0,-1-1 0,0 1-1,1 0 1,-1 0 0,-1 2-1,-1 1-531,1 0-1,0 1 1,0-1-1,0 1 0,0-1 1,-2 8-1,-2 12-1410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3:18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92 3136,'0'0'360,"-3"2"2157,2-1-2157,1-1-1,0 1 1,0-1-1,-1 0 1,1 1 0,0-1-1,0 1 1,-1-1 0,1 1-1,0 0 1,0-1-1,0 1 1,0-1 0,0 1-1,0-1 1,0 1 0,0-1-1,0 1 1,0-1 0,0 2-1,0-2-188,0 1-1,0 0 1,0 0-1,0 0 0,0 0 1,0-1-1,0 1 1,-1 0-1,1 0 1,0 0-1,-1-1 1,1 1-1,0 0 1,-2 1-1,12 0 6746,43 4-6664,52-12 383,-72 4-457,-8 0-75,31-6 0,-7 1 171,8-3-255,-39 6 97,24-2 1,8-1-73,-19 3-31,-8 3-68,31-1 167,-12 1-6,-39 1-104,15-1 101,37 1 0,89 2-228,-76-3 112,102-13 83,-110 7-50,-58 7-20,7-1 0,0 0 0,-1 1 0,15 1 0,-1 1 22,0-1-1,30-2 1,-9-1 4,484 2 667,-430 4-751,-43 1 191,108-5-165,-77 4 64,-28-3-8,-15 0 147,0-2 1,63-9 0,-84 6-147,22-9 0,-27 7 19,1 1-1,24-4 1,-34 9-69,-3-1 35,0 0 0,-1 1 1,1 0-1,0 0 1,0 0-1,5 1 1,-7-1-20,1 1 0,0-1 0,0 0 0,0 0 1,0 0-1,0 0 0,-1-1 0,1 1 0,0-1 0,3-1 1,18-2 9,0 3 24,-17 0-29,0 0 0,-1 1 0,1 0 0,8 1 0,-6 0-588,-1 0 0,17-2-1,-9 1-574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3:25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1 990 3072,'0'9'-1194,"0"7"3371,8 6 13810,-7-22-15839,1-2 16,-1 1-1,1-1 1,-1 0-1,1 0 1,-1 0-1,1 0 1,0-3-1,24-51 579,-13 27-503,51-97 941,-53 108-1030,1 1 0,0 0 1,2 1-1,26-26 0,12-2 125,-25 22-92,0-2 0,-2 0 1,36-45-1,26-73 576,-21 31-574,-51 87-181,0-1-3,33-38-1,16-1-1,-55 56 3,0 1 0,1 1 0,-1 0 0,1 0 0,17-7 0,-7 5 28,0 1 0,0 0 1,0 1-1,41-5 0,-55 11-11,0-1-1,0 2 0,1-1 1,-1 0-1,0 1 1,0 1-1,0-1 1,0 1-1,7 3 1,-9-3 12,0 0 0,0 0 0,0 1 1,0 0-1,-1-1 0,1 2 0,-1-1 1,0 0-1,0 1 0,0-1 0,0 1 1,0 0-1,3 8 0,-1-1 24,-1-1-1,-1 2 1,1-1 0,-2 0-1,0 1 1,0-1 0,-1 1-1,0 0 1,-1-1 0,-1 1-1,1 0 1,-2-1 0,0 1-1,-5 16 1,3-14 34,-1 1 0,0-1 0,-1 0-1,0-1 1,-2 1 0,1-1 0,-2-1 0,1 0 0,-2 0 0,-19 20-1,22-26-59,0-1 0,-1 1 0,0-1-1,1 0 1,-2-1 0,1 1-1,0-2 1,-1 1 0,0-1 0,0-1-1,0 1 1,0-2 0,0 1-1,0-1 1,0-1 0,-1 1 0,1-1-1,0-1 1,0 0 0,-1 0-1,1-1 1,0 0 0,0-1 0,1 0-1,-11-5 1,-2-4-2480,-35-27-1,8 6-1221,42 31 2041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3:3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31 192 2304,'3'1'19927,"-10"32"-17746,0 2-2247,2-19 200,1 1 0,0 0 1,-2 32-1,5 52 252,2-55-18,-1-39-330,0 0 1,1 0 0,0 1 0,0-1-1,0 0 1,1 0 0,0 0 0,1 0-1,0 0 1,0-1 0,0 1 0,1-1-1,0 0 1,7 9 0,-10-13-23,1 0 0,0 0-1,0 0 1,0-1 0,0 1 0,5 1 0,9 9 134,2 2-106,0-1 0,0 0 0,29 14 0,-1-1 68,-39-23-29,0 1 1,0-1-1,0 0 0,0-1 0,1 0 0,-1 0 0,1 0 0,-1-1 1,1 0-1,0-1 0,-1 0 0,1 0 0,0-1 0,-1 1 1,1-2-1,-1 1 0,1-1 0,-1 0 0,0-1 0,1 1 1,-1-1-1,0-1 0,-1 0 0,1 0 0,-1 0 0,7-5 0,-4 1-27,-1 0-1,0-1 0,0 0 0,0 0 0,-1 0 0,-1-1 0,1 0 0,4-12 0,-2 3 17,-4 9-16,0 0 0,5-17 0,-6 15-56,4-15 54,-2 0 1,0-1 0,2-38 0,6-49 50,-3 27-61,-10-13-1023,-1 52-3940,0 47 4174,0 0 1,0-1-1,1 1 0,-1 0 1,1 0-1,-1 0 0,1 0 1,0-1-1,0 1 0,0 0 1,0 1-1,0-1 1,0 0-1,1 0 0,2-2 1,9-6-2760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3:32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6 770 3552,'-5'5'10005,"15"-6"-7845,54-11 1089,-23 5-2216,-5-1-642,0-1 1,-1-1-1,0-2 0,-1-2 0,58-32 0,-77 36-323,0-1 0,-1-1 0,-1 0 1,0 0-1,-1-2 0,0 1 0,-1-1 0,12-20 0,3-10 183,31-72 0,20-68 159,-66 158-290,-5 15-53,-1 0-1,-1-1 0,0 1 1,0-1-1,-1 0 0,-1-1 1,2-16-1,-4 28-61,-1-1 1,1 0-1,0 0 1,-1 0-1,1 0 1,-1 0-1,0 0 1,1 0-1,-1 1 1,0-1-1,0 0 1,0 1-1,-1-1 1,1 0-1,0 1 1,-1 0 0,1-1-1,0 1 1,-1 0-1,0 0 1,1-1-1,-1 1 1,0 0-1,1 1 1,-1-1-1,0 0 1,0 1-1,0-1 1,0 1-1,-3-1 1,3 1 8,0 0 1,0 1 0,0 0 0,0-1-1,0 1 1,0 0 0,0 0-1,0 0 1,0 0 0,1 0 0,-1 1-1,1-1 1,-1 0 0,0 1 0,1-1-1,-2 3 1,-2 1 103,-3 5 66,0 0 0,0 0 1,1 1-1,0 0 0,1 0 1,0 0-1,1 1 0,0 0 1,1 0-1,0 0 0,1 1 1,0 0-1,-1 21 0,2 2 18,1 0-1,2-1 1,10 64-1,-7-81-117,-1 0 0,2 0 0,8 20 1,-9-29-147,0 0-1,0-1 1,1 1 0,0-1 0,0 0 0,1 0 0,13 13 0,-14-17-467,1 0-1,-1 0 0,1-1 1,0 0-1,0 0 0,1-1 1,-1 0-1,0 0 1,1 0-1,0-1 0,-1 0 1,11 0-1,21 3-1961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4:1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5312,'0'2'19130,"11"-1"-15783,-3 1-6283,-4-1 2970,1-1 0,0 1 0,0-1 0,-1 0 0,1 0 0,0 0 0,9-2 0,39-11 212,-38 9-247,36-9 84,1 3-1,0 2 1,94-3 0,-46 13-83,-88 1 1070,-8-1-3399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4:12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5888,'-19'3'12591,"44"6"-8580,6-6-2747,1-2-1,44-3 1,20 0-719,82 3-451,-98-2-17,-66 2-199,31-3 103,-41 2-380,1 0 0,-1-1 0,0 0 0,1 0 0,-1-1-1,0 1 1,7-4 0,5-4-1153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4:27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11 113 2144,'0'-1'38,"0"1"11,1-1-1,-1 1 1,0-1 0,1 0 0,-1 1-1,0-1 1,0 0 0,1 1 0,-1-1-1,0 0 1,0 1 0,0-1-1,0 0 1,0 0 0,0 1 0,0-1-1,0 0 1,0 1 0,0-1 0,-1 0-1,1 1 1,0-1 0,0 0 0,-1 1-1,1-1 1,0 0 0,-1 0 0,-4-42 9636,3 25-7563,3 16-1724,-1 0 0,-1 0 0,1 0 1,0 0-1,0 0 0,-1 0 1,1 0-1,-2-3 0,2-5 1924,1 17-548,1 37-710,15 79-1,0 7-470,-12-71-112,2 47 51,-7-11-649,5-57 42,-5-44-1410,0 3 518,0-1-1,0 1 1,0-1-1,0 1 1,1 0 0,-1-1-1,1 1 1,2-5-1,6-5-1783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4:2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9568,'4'7'5374,"0"-1"-4200,0 0-1,0 1 1,3 9 0,-1 19 709,-5-18-8155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4:28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5 316 3232,'0'-1'194,"-1"0"0,0-1 0,1 1 1,-1 0-1,1 0 0,0-1 0,-1 1 0,1 0 0,0-1 1,0 1-1,0 0 0,0-1 0,0 1 0,0 0 1,0-1-1,0 1 0,1 0 0,-1-1 0,1 1 0,-1 0 1,1-2-1,0 1 533,0-1 0,-1 0 0,0 1-1,1-1 1,-1 1 0,0-1 0,0 1 0,-1-5 0,1-11 2837,5 3-1907,-1 2-1109,0-1 0,1 1 0,1 0 0,0 1 0,1-1 0,9-13 0,-6 13-428,0 1-1,1 0 1,0 0-1,1 1 1,0 1-1,1 0 1,0 0-1,1 2 0,17-10 1,-30 18-92,1-1 0,-1 0 0,1 0 0,0 1 0,-1-1 0,1 1 0,0 0-1,-1-1 1,1 1 0,0 0 0,-1 0 0,1 0 0,0 0 0,-1 0 0,1 0 0,0 1 0,-1-1 0,1 0 0,0 1 0,-1-1 0,1 1 0,-1 0 0,1 0 0,-1-1 0,1 1 0,-1 0-1,1 0 1,-1 1 0,0-1 0,0 0 0,1 0 0,-1 0 0,0 1 0,0-1 0,0 1 0,-1-1 0,1 1 0,0-1 0,0 1 0,-1-1 0,1 1 0,-1 0 0,0-1 0,1 1 0,-1 0-1,0-1 1,0 1 0,0 0 0,0 2 0,-1 13 115,0 1 1,-2 0-1,-6 27 0,-22 54 168,18-60-181,6-18-108,2-7-64,1-1 0,0 1 0,1 0 0,0 1 0,0 14 0,3-26 44,1 1-1,-1 0 1,1 0-1,0-1 1,0 1-1,0 0 1,1-1-1,-1 1 0,1-1 1,0 0-1,0 1 1,0-1-1,0 0 1,0 0-1,1 0 1,-1-1-1,1 1 1,0-1-1,4 4 1,7 4-12,1-1 1,-1-1-1,19 8 1,-12-6-52,-11-6 54,-6-2 36,0 0 1,1 0-1,-1 0 0,0 0 0,-1 1 0,1-1 1,0 1-1,-1 0 0,1 0 0,4 6 1,-8-9-6,0 1 1,0-1-1,0 0 1,1 1-1,-1-1 1,0 0-1,0 1 1,0-1-1,0 0 1,0 1 0,0-1-1,0 1 1,0-1-1,0 0 1,0 1-1,0-1 1,0 0-1,0 1 1,-1-1-1,1 0 1,0 1 0,0-1-1,0 0 1,0 1-1,-1-1 1,1 0-1,0 1 1,-12 8 467,-24 4 1,27-10-448,-13 5-211,1-2 1,-1 0 0,0-1-1,-1-1 1,-28 1 0,50-5 83,-24-2-2564,24 2 2344,0 0 0,0 0 0,0 0 0,1 0 0,-1 0 1,0-1-1,0 1 0,0 0 0,1-1 0,-1 1 0,0 0 0,1-1 0,-1 1 1,0-1-1,1 1 0,-1-1 0,0 1 0,1-1 0,-1 1 0,1-1 0,-1 0 1,1 1-1,-1-2 0,1 1 59,0 1 0,0-1 0,0 1 0,0-1 0,0 1-1,0-1 1,0 1 0,0-1 0,0 1 0,1-1 0,-1 1 0,0-1 0,0 1 0,0-1 0,1 1 0,-1 0 0,0-1 0,1 1 0,-1-1 0,0 1-1,1 0 1,-1-1 0,0 1 0,1 0 0,-1 0 0,1-1 0,-1 1 0,1 0 0,-1 0 0,1-1 0,0 1 0,0 0-118,17-9-2769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4:28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19 184 6880,'-11'-11'2229,"10"10"-2079,1 0 0,-1 1-1,1-1 1,-1-1 0,1 1-1,0 0 1,-1 0 0,1 0 0,0 0-1,0 0 1,0 0 0,0 0-1,0 0 1,0 0 0,0 0 0,0 0-1,1-2 1,-1 2 792,0-11 1670,0 1 1,3-13-1,-2 20-2315,0-1 0,0 1 0,1-1 0,-1 1 0,1 0 0,1 0 0,2-6 0,-1 4-123,0 1 0,0-1 0,1 1-1,-1 0 1,1 0 0,0 0 0,1 0 0,-1 1-1,1 0 1,8-4 0,-12 6-144,1 1 0,0 0-1,-1 1 1,1-1 0,-1 0 0,1 1-1,0 0 1,-1-1 0,1 1 0,0 0 0,0 0-1,-1 1 1,1-1 0,0 0 0,-1 1 0,1 0-1,-1 0 1,1 0 0,-1 0 0,1 0-1,-1 0 1,1 0 0,-1 1 0,0-1 0,0 1-1,0 0 1,0 0 0,0-1 0,2 4 0,1 1 5,-1 0 1,1 0 0,-1 0 0,0 1 0,-1 0 0,0 0 0,0 0 0,0 0 0,2 14 0,-2-4 65,0-1 0,-1 1-1,0 21 1,-3-20-4,0 0-1,-1 0 1,-1 0 0,-1 0-1,0-1 1,-12 30-1,11-34-16,-2 1-1,1-1 1,-2 0 0,0-1-1,0 0 1,-1 0-1,0-1 1,-18 16-1,17-19 71,-1-1 0,0 0 0,-20 10 0,1-1-227,74-16-83,-9-3 216,0 1 1,36 2-1,-21 1 73,-50-1-385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0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15 477 2816,'-14'16'13637,"15"-17"-13391,1 1-1,-1-1 1,1 0 0,-1 0 0,1 0 0,-1 0-1,1 0 1,-1 0 0,0 0 0,1 0 0,-1 0-1,2-3 1,2-2 185,35-32 732,-23 20-673,22-16 0,-33 29-435,0 1-1,0 0 1,0 0 0,1 1-1,-1 0 1,1 0 0,0 0-1,9-1 1,-15 4-41,0-1 0,0 1-1,0 0 1,1 0 0,-1 1 0,0-1 0,0 0-1,0 0 1,0 0 0,0 1 0,0-1 0,0 1 0,0-1-1,0 1 1,0-1 0,0 1 0,0-1 0,0 1-1,0 0 1,-1 0 0,1-1 0,0 1 0,0 0 0,-1 0-1,1 0 1,0 0 0,-1 0 0,1 0 0,-1 0-1,1 0 1,-1 0 0,1 2 0,1 3 5,0 0-1,-1 0 1,0 0 0,1 9-1,15 103 121,-13-97-66,2-1 1,0 1-1,14 29 0,-11-29-15,2-1-1,22 32 0,-27-44 16,0-1 0,0 0 0,0-1 0,1 0 0,0 0 0,0 0 0,0-1 0,1 0 0,14 7 0,-19-11-32,0 0 1,0 0 0,0 0-1,1 0 1,-1 0 0,0-1 0,1 0-1,-1 1 1,0-1 0,1-1-1,-1 1 1,0 0 0,5-2-1,-3 1 31,1-1-1,-1 0 0,0-1 0,1 1 0,-1-1 1,0 0-1,5-4 0,2-3 45,-1 0 0,0-1 1,-1 0-1,0-1 0,10-13 0,-9 7-44,0 0 0,-2-1 0,1-1 0,-2 1 0,-1-1 0,-1 0 0,7-37 0,9-151 120,-18 147-170,-2 37-22,7-152-75,-9 173 67,0 0 1,0 1 0,0-1-1,1 0 1,-1 0 0,1 1-1,-1-1 1,1 1 0,2-5-1,-3 6 14,1 1-1,-1-1 1,1 0 0,0 1-1,-1-1 1,1 1-1,-1-1 1,1 1 0,0-1-1,0 1 1,-1-1-1,1 1 1,0 0 0,0-1-1,-1 1 1,1 0-1,0-1 1,0 1 0,0 0-1,-1 0 1,1 0-1,0 0 1,0 0 0,0 0-1,0 0 1,-1 0-1,1 0 1,0 1 0,0-1-1,0 0 1,-1 0-1,1 1 1,0-1 0,0 0-1,0 1 1,10 5 38,-1 0 1,0 1 0,-1 0-1,0 0 1,11 12-1,7 5 46,23 20 207,-28-24-819,34 25 1,-56-25-15911,-3 2 12763,2 6 1317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4:2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37 151 8736,'-10'-46'4858,"10"45"-4588,0 0-1,0 0 0,0 1 1,0-1-1,0 0 0,0 0 1,-1 1-1,1-1 0,0 0 1,-1 1-1,1-1 0,0 0 1,-1 1-1,1-1 0,-1 1 1,1-1-1,-1 0 0,1 1 1,-1-1-1,1 1 0,-2-1 1,1 1-137,1 0 1,-1 0-1,1 1 0,-1-1 1,1 0-1,0 0 1,-1 1-1,1-1 1,-1 0-1,1 1 1,0-1-1,-1 0 1,1 1-1,-1-1 1,1 1-1,0-1 0,0 1 1,-1-1-1,1 0 1,0 1-1,0-1 1,-1 1-1,-1 5 136,0-1 1,1 0-1,-1 0 0,-1 10 0,3-5-190,0-1-1,1 1 1,0 0-1,0-1 1,1 0-1,0 1 1,4 9-1,-4-13-45,0 0 1,1-1-1,0 1 1,-1-1-1,2 0 0,-1 1 1,1-1-1,-1-1 0,1 1 1,1-1-1,-1 1 0,6 4 1,-7-8 10,0 1 1,0 0-1,0-1 1,0 1-1,0-1 0,0 0 1,0 0-1,0 0 1,0 0-1,1-1 1,-1 1-1,0-1 1,1 0-1,-1 0 1,0 0-1,0 0 1,7-2-1,-5 1 26,0-1 0,-1 0 0,1 0 0,0-1 0,-1 1 0,0-1 0,1 0 0,-1 0 0,0-1 0,4-4 0,6-8 151,-2 0 1,0 0-1,-1-1 0,13-29 1,-19 37-138,-1-1 1,-1 0-1,0 0 1,0 0-1,2-16 0,-5 23-78,0 0 0,0 0-1,0 1 1,0-1-1,-1 0 1,1 0 0,-1 0-1,1 1 1,-1-1-1,0 0 1,0 0-1,0 1 1,-1-1 0,1 1-1,-1-1 1,1 1-1,-1 0 1,0 0 0,0 0-1,0 0 1,0 0-1,0 0 1,0 0-1,0 0 1,-1 1 0,1-1-1,-5-1 1,1 0-36,0 1 0,0 0 1,-1 0-1,1 0 0,0 0 0,-1 1 1,1 0-1,-1 1 0,1 0 1,-13 0-1,-57 14-1954,75-14 1783,0 0 0,-1 1 0,1-1 0,0 1 0,0 0 0,0-1 0,0 1 0,0 0 0,0-1 0,0 1 0,0 0 0,0 0 0,0 0 0,0 0 0,0 0 0,0 0 0,1 0 0,-1 0 0,1 0 0,-1 1 0,0-1 0,1 0 0,0 0 0,-1 1 0,1-1 0,0 0 0,0 0 0,0 1 0,0-1 0,0 3 0,0 3-1197,1 0 0,0 1 0,0-1 0,3 9 0,-3-11 593,8 23-2043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4:2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32 7040,'-19'23'4775,"15"-20"-3794,1 1 0,0 0 0,0 0 0,-3 4-1,-9 17 1441,8-13-1653,0-1 0,0 1 0,1 1 0,1-1 0,0 1 1,-5 21-1,10-33-727,-1 1 1,1 0-1,0 0 1,0 0-1,0-1 1,0 1-1,1 0 0,-1 0 1,0-1-1,1 1 1,-1 0-1,1-1 1,0 1-1,-1 0 1,1-1-1,0 1 1,0-1-1,0 1 1,0-1-1,0 0 1,0 1-1,1-1 1,-1 0-1,0 0 1,1 0-1,1 2 1,-1-2-2,1 0 1,-1 0-1,1 0 1,-1 0-1,1 0 0,0 0 1,-1-1-1,1 0 1,0 1-1,-1-1 1,1 0-1,0 0 1,-1 0-1,1 0 1,0-1-1,3 0 1,3-2 87,0-1 0,0 0 1,-1 0-1,0-1 1,0 0-1,0 0 0,-1-1 1,1 0-1,-1 0 1,0-1-1,-1 0 0,7-8 1,-9 9-79,-1-1 0,1 1 0,-1-1-1,0 1 1,0-1 0,-1 0 0,0 0 0,0 0 0,1-13 0,-2 14-52,-1 1 0,1-1-1,-2 0 1,1 1 0,0-1 0,-1 1 0,0-1 0,-1 1 0,1 0 0,-1-1-1,0 1 1,0 0 0,-4-6 0,6 10-37,-1 0 1,0-1-1,0 1 0,0 0 1,0-1-1,0 1 0,0 0 1,-1 0-1,1 0 0,0 0 1,-1 0-1,1 0 0,-1 0 1,1 1-1,0-1 0,-1 0 1,0 1-1,1-1 0,-1 1 0,1 0 1,-1-1-1,0 1 0,1 0 1,-1 0-1,1 0 0,-1 0 1,-1 1-1,-2 0-151,0 0 0,0 1 0,1 0 0,-1 0 0,1 0 0,-1 0 0,-3 4 1,-8 5-1083,1 0 0,-15 15 1,-23 26-6328,52-50 7280,-26 28-3249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4:30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2 194 4736,'-1'1'2672,"10"1"177,13 1 802,-20-2-3586,125 14 9233,-70-11-7937,76-5 1,78-3-834,264-10-411,-296 1 4,170-21 52,-39-19 125,46 0-138,-4 20 245,-72 25-28,-179 6-247,270-1 462,42 1 6,-229 3-241,214 16 283,-161-4-704,-212-13 29,28 3-1375,-21 0-2884,-24 1-890,-4 4 1617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4:32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15 510 6656,'-4'0'454,"4"0"-376,0 0 1,-1 0-1,1 1 1,0-1 0,-1 0-1,1 0 1,0 0-1,-1 0 1,1 0-1,0 0 1,-1 0-1,1 0 1,0 0 0,0 0-1,-1 0 1,1 0-1,0 0 1,-1-1-1,1 1 1,0 0-1,-1 0 1,1 0-1,0 0 1,0 0 0,-1-1-1,1 1 1,0 0-1,0 0 1,-1-1-1,1 1 1,0 0-1,0 0 1,0-1 0,-1 1-1,1 0 1,0 0-1,0-1 1,0 1-1,0 0 1,0-1-1,7 1 5513,20-2-2300,-12 1-2338,23-3 347,0-1 0,-1-1 0,69-22 0,-88 20-1007,0 0 0,0-2 1,-1 0-1,0-1 1,21-18-1,9-6 256,-45 34-512,1-1 0,0 0-1,0 0 1,0 1 0,0 0 0,0-1 0,0 1 0,0 0 0,0 1-1,6-2 1,-7 2-29,-1 0-1,1 1 1,0-1-1,-1 0 1,1 0-1,-1 1 1,1-1-1,-1 1 0,1 0 1,-1-1-1,0 1 1,1 0-1,-1 0 1,0 0-1,1 0 1,-1 0-1,0 0 1,0 0-1,0 0 1,0 0-1,0 1 0,0-1 1,0 0-1,0 2 1,9 17 43,-1 0 1,-1 1-1,-1 0 1,7 35-1,-3-13 22,30 95 111,13 56-53,22 78-264,-57-213 5,-19-58 149,0 0 0,1-1 0,-1 1 0,1 0 0,-1 0 0,1 0 1,-1-1-1,1 1 0,-1 0 0,1-1 0,0 1 0,-1 0 0,1-1 0,0 1 0,-1-1 0,1 1 1,0-1-1,0 1 0,0-1 0,0 0 0,-1 1 0,1-1 0,0 0 0,0 0 0,0 0 0,0 0 1,0 0-1,0 0 0,0 0 0,0 0 0,0 0 0,-1 0 0,1 0 0,0 0 0,0-1 0,0 1 1,0 0-1,0-1 0,-1 1 0,1 0 0,0-1 0,0 1 0,0-1 0,-1 1 0,2-2 0,2-2-2,0-1-1,0 1 1,0-1-1,-1 0 1,0 0-1,0 0 1,0 0-1,0-1 1,1-6-1,3-10 56,5-23 0,-8 26-49,60-215 6,-32 124-110,30-224 287,-49 243-288,-5 20 16,-2-111 0,-9 164 64,3 17 2,-1 1 0,1-1 0,0 1 0,-1-1 0,1 0-1,0 1 1,0-1 0,0 0 0,0 1 0,0-1 0,0 0-1,0 0 1,0 1 0,0-1 0,0 0 0,0 1 0,0-1-1,0 0 1,1 0 0,0-4 76,-1 3-63,0 5-28,0-2-99,234-4 36,78 0-29,97 8 387,-283-2-264,214 7-78,-121-6 214,-169-4-335,-48 0-832,-27-11-15888,11 18 13936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4:3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9 266 8224,'-7'-21'2645,"7"21"-2606,0 0-1,0 0 1,-1 0-1,1-1 1,0 1-1,0 0 1,0 0-1,0-1 1,0 1-1,0 0 1,0-1-1,0 1 1,0 0-1,0 0 1,0-1-1,0 1 1,0 0-1,0 0 1,0-1-1,0 1 1,0 0-1,0 0 1,0-1-1,1 1 1,-1 0-1,0-1 1,6-9-128,4-1 4913,-10 11-4634,1-1 0,-1 1 1,0 0-1,1 0 1,-1 0-1,1 0 0,-1-1 1,0 1-1,1 0 1,-1 0-1,1 0 0,-1 0 1,0 0-1,1 0 1,-1 0-1,1 0 0,-1 0 1,1 0-1,-1 1 1,0-1-1,1 0 1,-1 0-1,1 1 0,0-1-90,0 1 0,0 0-1,0 0 1,0 0 0,0 0 0,0 0-1,0 1 1,0-1 0,-1 0 0,1 0-1,0 2 1,4 7 244,-2 0-1,1 0 1,-1 0 0,-1 1-1,0 0 1,0-1 0,0 18-1,-6 80 677,0-51-698,-13 190 399,4-90-669,10-124-11,2-23 21,-1 0 1,2 0-1,0-1 0,1 18 0,0-14 170,-1-8-88,0-8 98,4-33-183,7-99 85,-7 101-162,22-146-192,-17 129 210,24-71-1,-7 40-52,33-90-81,-51 153 166,0 0-1,1 0 0,2 1 1,0 0-1,0 1 1,2 0-1,0 1 0,18-18 1,-28 31-26,-1 1 0,1 0 0,0 0 0,0 0-1,0 0 1,0 0 0,0 1 0,0-1 0,0 1 0,0 0 0,1 0 0,-1 0 0,0 0 0,1 1 0,-1-1 0,1 1 0,-1 0-1,1 0 1,-1 0 0,1 0 0,-1 1 0,0-1 0,1 1 0,-1 0 0,0 0 0,1 0 0,-1 1 0,0-1 0,0 1 0,0 0-1,0-1 1,5 6 0,1 0 73,-1 1 0,1 0 0,-2 0 0,1 1 0,-1 0 0,-1 0 0,0 1 0,10 19 0,-12-19-53,0 0-1,-1-1 0,0 1 0,-1 0 0,0 0 0,-1 0 0,0 0 0,0 1 0,-1-1 0,0 0 0,-1 0 0,0 1 1,-1-1-1,0 0 0,-1 0 0,0-1 0,-8 19 0,6-18-68,0 0 0,-1 0-1,-1 0 1,1-1 0,-1 0 0,-1 0 0,0-1-1,0 0 1,-1-1 0,0 1 0,0-2 0,0 1 0,-1-1-1,0-1 1,0 1 0,-12 2 0,-13 2-105,0-1 0,-1-3 0,-47 4 0,67-9 36,15-2 111,1 1 1,0 0-1,0 0 0,-1 0 1,1 0-1,0 0 1,0 0-1,0 0 0,-1 0 1,1 0-1,0 0 1,0 0-1,0 0 1,-1 1-1,1-1 0,0 0 1,0 0-1,0 0 1,-1 0-1,1 0 0,0 0 1,0 0-1,0 1 1,0-1-1,-1 0 0,1 0 1,0 0-1,0 0 1,0 1-1,0-1 1,0 0-1,0 0 0,-1 0 1,1 0-1,0 1 1,4 7 106,11 7 261,-15-15-334,18 18 280,-1 0-1,0 1 0,-2 1 1,20 31-1,43 92 173,-73-132-473,18 36 12,3-1 0,1-1 0,51 63 0,-62-86-313,-11-15-1138,1 0-1,10 10 1,-16-16 1282,1-1 0,-1 0 0,0 1 0,0-1 0,1 0 0,-1 0 0,0 1-1,1-1 1,-1 0 0,0 0 0,1 0 0,-1 1 0,0-1 0,1 0 0,-1 0 0,0 0 0,1 0 0,-1 0-1,0 0 1,1 0 0,-1 1 0,1-1 0,-1 0 0,0 0 0,1-1 0,-1 1 0,1 0 0,-1 0-1,0 0 1,1 0 0,0 0 0,6-13-6742,-6 13 6679,9-21-5365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02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93 3552,'-1'-16'15849,"-17"51"-15517,7 1-178,2 1 1,1 0-1,-5 75 1,4-28 107,-19 187 186,26-240-340,-1 10-142,2-27 82,1-14-43,0 1-1,0 0 0,0-1 0,0 1 0,0 0 1,-1-1-1,1 1 0,0 0 0,0-1 0,0 1 1,0-1-1,-1 1 0,1 0 0,0-1 1,-1 1-1,1-1 0,0 1 0,-1 0 0,2-7 268,-1 1-1,0-1 0,0 1 1,0-7-1,-1-7-60,11-108 137,-5 78-242,20-125 172,-17 139-193,2-1 0,24-58 0,-22 67-114,2 0 0,0 1 1,1 0-1,30-36 0,-41 57 17,0 0 0,1 1 1,0 0-1,0 0 0,0 0 1,0 0-1,1 1 0,-1 0 0,1 0 1,0 0-1,7-2 0,-9 4 10,-1 0-1,1 1 0,0-1 1,0 1-1,0-1 1,0 1-1,0 0 1,0 1-1,0-1 1,-1 1-1,1-1 0,0 1 1,0 1-1,-1-1 1,1 0-1,0 1 1,-1 0-1,1-1 0,4 5 1,-2-1 63,-1-1-1,1 1 1,-1 0 0,-1 1-1,9 11 1,-11-14-24,0 0 0,0 0 0,0 1 0,-1-1-1,1 1 1,-1-1 0,0 1 0,0 0 0,0-1 0,0 1-1,-1 0 1,0 0 0,0 5 0,-2 3 29,0-1 0,-1 0 1,-1 0-1,1 0 0,-2 0 0,0-1 1,-8 15-1,-1-4 116,0-1 1,-24 27-1,31-39-108,-1 0 0,0-1 0,0 0 0,-1 0 0,0-1 0,-16 9 0,19-12-56,1 0 1,-1-1-1,0 0 1,0 0-1,0-1 1,0 0-1,0 0 0,0 0 1,-1 0-1,1-1 1,0 0-1,-11-2 1,14 0-365,0 1 1,-1-1 0,1 1 0,0-1 0,1 0 0,-1-1 0,-5-4 0,5 4-1118,3 3 1311,-1 0-1,1 0 1,0-1 0,0 1 0,0 0 0,0 0 0,-1 0 0,1-1 0,0 1-1,0 0 1,0 0 0,0 0 0,0-1 0,0 1 0,0 0 0,0 0-1,0-1 1,0 1 0,0 0 0,0 0 0,0-1 0,0 1 0,0 0 0,0 0-1,0-1 1,0 1 0,0 0 0,0 0 0,0 0 0,0-1 0,0 1 0,0 0-1,0 0 1,1-1 0,-1 1 0,0 0 0,0 0 0,0 0 0,1-1 0,8 0-2456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04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12 490 6656,'0'0'78,"-1"0"0,1 1 1,0-1-1,-1 0 0,1 0 0,-1 0 0,1 0 1,0 0-1,-1 0 0,1 0 0,-1 0 1,1 0-1,0 0 0,-1 0 0,1 0 1,-1-1-1,1 1 0,0 0 0,-1 0 1,1 0-1,0 0 0,-1-1 0,1 1 0,0 0 1,-1 0-1,1-1 0,0 1 0,-1 0 1,1-1-1,0 1 0,-1-1 0,9-11 1697,1 0 187,6-14-224,14-29 0,13-23-649,-26 52-627,5-8 152,32-41 0,-30 47-192,2 1-1,48-42 0,-65 63-277,1-1 0,0 2 0,0-1 0,12-4 0,-20 10-118,0-1-1,0 1 0,0 0 0,0 0 0,-1 0 1,1 0-1,0 0 0,0 0 0,0 0 0,0 0 1,-1 1-1,1-1 0,0 0 0,0 0 1,0 1-1,-1-1 0,1 0 0,0 1 0,0-1 1,-1 1-1,1-1 0,0 1 0,-1-1 0,1 1 1,-1 0-1,1-1 0,-1 1 0,1 0 1,-1-1-1,1 1 0,-1 0 0,0 0 0,1-1 1,-1 1-1,1 1 0,1 3 104,0 1 0,-1-1 0,1 1-1,0 5 1,0 20 173,0 0-1,-3 34 0,-1-11-122,2-29-14,-1-9-121,1 1 0,1 0 0,0-1 1,6 29-1,-6-42-35,0 0 0,0 1 1,0-1-1,0 0 0,1 0 1,-1 0-1,1 0 0,0 0 1,0 0-1,0-1 0,0 1 1,0-1-1,1 1 0,-1-1 1,1 0-1,0 0 0,-1 0 0,1 0 1,0 0-1,0-1 0,0 1 1,1-1-1,-1 0 0,0 0 1,0 0-1,1 0 0,-1 0 1,6-1-1,1 1 24,-1-1 0,1-1-1,0 0 1,-1 0 0,0-1 0,1 0 0,-1-1 0,0 1 0,0-2-1,0 0 1,-1 0 0,1 0 0,-1-1 0,0 0 0,0-1 0,11-11-1,-2 1-34,-1-1 0,-1-1-1,-1 0 1,0-1-1,18-35 1,-31 52-2,34-68 227,-40 121-821,2-25 526,-3 62-17,6-79 106,1 0-1,0 0 1,0 0 0,1 0 0,0 0 0,1-1 0,5 15 0,-7-21 1,-1-1 0,1 1 0,0 0 1,0-1-1,0 1 0,0-1 1,0 1-1,0-1 0,0 0 1,1 1-1,-1-1 0,0 0 1,1 0-1,-1 0 0,1 0 0,-1 0 1,1 0-1,-1 0 0,1 0 1,0-1-1,0 1 0,-1-1 1,1 1-1,0-1 0,0 0 0,-1 0 1,1 0-1,0 0 0,0 0 1,0 0-1,0 0 0,-1 0 1,1-1-1,0 1 0,0-1 1,2 0-1,-1-1 18,0 1 1,-1-1 0,1 0-1,0 1 1,-1-1-1,1 0 1,-1-1-1,0 1 1,0 0 0,0-1-1,0 1 1,0-1-1,0 0 1,-1 0-1,1 1 1,-1-1 0,0 0-1,0 0 1,0 0-1,1-6 1,-1 3-10,-1 0-1,0 0 1,-1 0 0,1 0-1,-1 0 1,0 0 0,-1 0-1,0 0 1,1 0 0,-2 1-1,1-1 1,-1 1 0,0-1-1,0 1 1,0 0 0,-1 0-1,1 0 1,-1 1 0,-9-8-1,-3-5-6,13 13-22,0 1 1,0-1 0,0 1 0,-1 0-1,1 0 1,-8-4 0,9 6-31,0 0 0,1 0 0,-1 0 0,0 0 0,0 0 1,1 0-1,-4-3 0,4-1-393,9 1 236,-5 3 194,1 0 0,-1 0 0,0 0 0,0-1 0,4-1 0,8-4 61,206-78 56,-153 51 310,-68 34-426,1-1-1,-1 1 1,1-1-1,0 1 1,-1 0 0,1-1-1,0 1 1,-1 0-1,1 0 1,0-1-1,-1 1 1,1 0-1,0 0 1,-1 0 0,1 0-1,0 0 1,0 0-1,-1 0 1,1 0-1,0 0 1,-1 0-1,1 0 1,0 0 0,-1 1-1,2-1 1,-1 2 11,-1-1-1,1 0 1,-1 1 0,1-1 0,-1 0 0,0 1 0,1-1-1,-1 1 1,0-1 0,0 1 0,0 1 0,1 11 36,3 90 194,-4-78-240,0 1 0,2-1 1,1 1-1,7 26 0,-8-43 26,-1-5 2,0-1 0,0 1-1,1-1 1,-1 0 0,1 1 0,0-1 0,0 0-1,0 0 1,1 0 0,3 4 0,-5-7-14,1 0 0,-1-1 0,0 1 0,1 0 0,-1-1 0,1 1 0,-1-1 0,1 0 0,-1 1 0,1-1 0,-1 0 0,1 0 0,-1 0 0,1 0 0,-1 0 0,1 0 0,-1 0 0,1-1 0,-1 1 0,1-1 0,-1 1 0,1-1 0,-1 1 0,2-2 0,1 0 11,1 0 0,-1 0-1,0-1 1,0 0 0,0 0-1,0 0 1,5-5-1,1-4-23,0-1-1,-1 0 1,0-1-1,-1 0 1,10-23-1,24-79 19,-23 59-22,-11 29-32,-5 19-12,0-1 0,0 1 1,1-1-1,0 1 0,8-12 0,3 64-594,5 31 595,-15-49 92,1-1 1,2 1 0,0-2-1,18 36 1,-25-58-48,-1 0-1,1 0 1,0 0 0,0 0-1,-1 0 1,1 0 0,0-1-1,0 1 1,0 0-1,0 0 1,0-1 0,0 1-1,0 0 1,0-1 0,0 1-1,1-1 1,-1 1-1,0-1 1,0 0 0,0 0-1,1 1 1,-1-1 0,0 0-1,0 0 1,1 0-1,-1 0 1,0 0 0,0-1-1,1 1 1,-1 0 0,0-1-1,0 1 1,0 0-1,2-1 1,0-1 8,0 1-1,0-1 1,0 0-1,-1 0 1,1 0-1,0 0 1,-1 0 0,1-1-1,-1 1 1,0-1-1,1 0 1,1-3-1,3-8 15,1-1-1,-2 0 0,0 0 0,-1-1 0,-1 1 0,0-1 1,-1 0-1,0 0 0,-2 0 0,0-26 0,0 35-47,-1-1-1,-1 1 0,1-1 1,-2 1-1,1 0 1,-5-14-1,6 20 13,0 0-1,0 1 0,0-1 1,0 1-1,0-1 1,-1 1-1,1-1 1,0 1-1,0-1 0,-1 1 1,1-1-1,0 1 1,-1 0-1,1-1 0,0 1 1,-1-1-1,1 1 1,-1 0-1,1-1 1,-1 1-1,1 0 0,0-1 1,-1 1-1,1 0 1,-1 0-1,1 0 1,-1-1-1,0 1 0,1 0 1,-1 0-1,1 0 1,-1 0-1,1 0 0,-1 0 1,1 0-1,-1 0 1,1 0-1,-1 0 1,0 0-1,1 1 0,-1-1 1,1 0-1,-1 0 1,1 0-1,-1 1 1,1-1-1,-1 0 0,1 1 1,0-1-1,-1 0 1,0 1-1,-1 1-40,0 1 0,0-1 1,0 0-1,0 1 0,0-1 0,1 1 0,-1 0 1,0 2-1,-8 24 45,1 1 1,-9 51-1,17-71 21,0 1-1,1-1 1,0 1-1,1-1 0,0 1 1,1-1-1,0 1 1,0-1-1,1 0 1,0 0-1,9 18 0,-11-26-1,1 1-1,-1-1 0,1 1 0,-1-1 0,1 0 1,0 1-1,0-1 0,0 0 0,0 0 0,0 0 1,0 0-1,1-1 0,-1 1 0,1-1 0,-1 1 1,1-1-1,-1 0 0,1 0 0,0 0 0,0 0 1,0-1-1,-1 1 0,1-1 0,3 1 0,0-1 28,0-1-1,0 1 0,0-1 0,0 0 0,0 0 0,0-1 0,0 0 0,0 0 0,-1 0 0,1-1 0,5-3 0,81-55-60,20-10 12,-108 69 20,0 0 0,0 0 1,1 0-1,-1 1 1,1 0-1,7-1 0,-10 1-6,-1 1 0,0 0 0,1 0 1,-1 0-1,1 0 0,-1 0 0,0 0 0,1 1 0,-1-1 0,0 0 0,0 1 0,1-1 0,-1 1 0,0-1 0,0 1 0,1 0 1,-1-1-1,0 1 0,0 0 0,0 0 0,0 0 0,0 0 0,0 0 0,0 0 0,0 0 0,-1 0 0,1 0 0,1 2 0,2 10 44,-1 0 0,0 0 0,-1 1 0,0-1-1,-1 0 1,-2 27 0,1-26 9,0-5-47,-1 0-1,0 0 0,0-1 0,-1 1 0,-1 0 1,-4 11-1,7-20-10,0 0 1,1 0 0,-1 0 0,0 0-1,0 0 1,0 0 0,0 0-1,0 0 1,0 0 0,0 0-1,0 0 1,0 0 0,1 0 0,-1 0-1,0 0 1,0 0 0,0 0-1,0 0 1,0 0 0,0 0-1,0 0 1,0 0 0,0 0 0,0 0-1,0 1 1,1-1 0,-1 0-1,0 0 1,0 0 0,0 0-1,0 0 1,0 0 0,0 0-1,0 0 1,0 0 0,0 0 0,0 0-1,0 0 1,0 1 0,0-1-1,0 0 1,0 0 0,0 0-1,0 0 1,0 0 0,0 0 0,0 0-1,0 0 1,0 0 0,0 1-1,0-1 1,0 0 0,0 0-1,0 0 1,0 0 0,0 0 0,0 0-1,0 0 1,0 0 0,0 0-1,0 0 1,0 0 0,-1 1-1,1-1 1,0 0 0,0 0-1,0 0 1,0 0 0,10-6 113,16-17-40,-16 10-65,-1 0-1,0 0 1,9-22-1,-5 10-78,20-38 19,-20 35-52,31-47 0,-43 74 106,-1 0 1,1 0-1,-1 1 1,1-1-1,-1 0 0,1 0 1,0 1-1,0-1 1,-1 1-1,1-1 0,0 0 1,0 1-1,0-1 0,-1 1 1,1 0-1,0-1 1,0 1-1,1-1 0,-1 1-4,0 0-1,-1 1 0,1-1 0,-1 0 1,1 0-1,-1 0 0,1 1 1,-1-1-1,1 0 0,-1 0 1,1 1-1,-1-1 0,1 0 0,-1 1 1,1-1-1,-1 1 0,0-1 1,1 1-1,-1-1 0,0 1 1,1-1-1,-1 1 0,3 5 16,-1 0-1,0 0 1,0 0-1,1 9 1,-1-8 74,7 36-31,-4-17 12,1 0-1,2 0 1,11 27 0,-12-35-161,-5-12 91,0-1-1,1 1 1,-1-1 0,1 0 0,7 9-1,-9-13-95,0 1-1,0-1 1,1 0-1,-1 0 1,1 0-1,-1 0 1,1 0-1,0 0 0,-1 0 1,1-1-1,0 1 1,-1 0-1,1-1 1,0 0-1,0 1 1,-1-1-1,1 0 0,0 0 1,0 0-1,0 0 1,0 0-1,-1 0 1,4-1-1,2-1-1634,0 1-1,0-1 0,0-1 1,0 1-1,7-4 0,9-4-1724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06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15 386 5408,'0'0'117,"0"-1"0,-1 1 0,1 0 1,0-1-1,0 1 0,-1 0 0,1 0 1,-1 0-1,1-1 0,0 1 0,-1 0 0,1 0 1,0 0-1,-1 0 0,1 0 0,-1 0 1,1 0-1,-1 0 0,1 0 0,0 0 0,-1 0 1,-1 1 1884,1 0-1884,1-1 0,0 0-1,0 0 1,0 0 0,0 0 0,0 1 0,0-1-1,0 0 1,0 0 0,0 0 0,0 0 0,0 0 0,0 1-1,0-1 1,0 0 0,1 2 1767,0-2-1767,0 2 50,1 0-1,0-1 1,0 1-1,0-1 1,0 0 0,0 0-1,0 1 1,0-1-1,0 0 1,0-1 0,1 1-1,-1 0 1,0-1-1,1 1 1,-1-1 0,0 0-1,1 0 1,-1 0 0,0 0-1,1 0 1,-1 0-1,4-2 1,-1 2-91,-1-1 0,1-1 0,-1 1 0,1-1 0,-1 1 0,0-1 0,1 0 0,-1-1 0,0 1 0,0-1-1,4-4 1,-4 3-8,0-1 0,-1 0 0,0 1-1,0-1 1,0 0 0,-1 0-1,1-1 1,-1 1 0,0 0-1,-1-1 1,0 1 0,2-12 0,-1-3 94,-1-1 0,-2-22 1,1 42-161,-1-17 77,-1 0-1,0 0 1,-10-34-1,10 43-80,-2 0 0,0 0 0,0 0 0,0 0 0,-1 1 0,0 0 0,-1 0 0,-11-12 0,15 17-9,0 1-1,0 1 1,0-1-1,0 0 1,-1 0-1,1 1 0,-1-1 1,1 1-1,-1 0 1,-3-1-1,5 1 11,0 1-1,0 0 0,0 0 1,0-1-1,0 1 1,0 0-1,-1 0 0,1 1 1,0-1-1,0 0 0,0 0 1,0 0-1,0 1 1,0-1-1,0 0 0,0 1 1,0-1-1,0 1 1,0-1-1,0 1 0,0 0 1,0-1-1,1 1 1,-1 0-1,0 0 0,0-1 1,0 3-1,-3 3 30,1 0-1,1 0 1,-1 1-1,1-1 1,0 1 0,1 0-1,-1-1 1,0 13-1,2-17-18,-2 17 118,0-1-1,2 1 1,0 0 0,1 0 0,1-1 0,6 29-1,-5-36-50,0 0-1,1 0 1,1 0 0,-1-1-1,1 1 1,1-1-1,0 0 1,1-1-1,0 1 1,0-2-1,16 17 1,-17-21-36,-1 0 0,1 0 0,0-1 1,0 1-1,0-1 0,0-1 0,1 1 0,-1-1 0,1 0 1,-1-1-1,1 1 0,0-1 0,-1-1 0,1 1 0,0-1 1,0 0-1,0-1 0,0 0 0,-1 0 0,11-3 1,0-1 61,1 0 1,-1-2-1,-1 0 1,1-1-1,-1-1 1,21-15-1,-13 6-64,-1-1 0,-1-2 1,0 0-1,-2-1 0,35-49 0,-48 61-20,3-4-33,0 1 1,21-22 0,-30 34 12,-1 1 0,0 0 0,1-1 1,-1 1-1,0 0 0,1-1 0,-1 1 0,1 0 1,-1 0-1,0 0 0,1-1 0,-1 1 1,1 0-1,-1 0 0,1 0 0,-1 0 1,1 0-1,-1 0 0,1 0 0,-1 0 1,1 0-1,-1 0 0,1 0 0,-1 0 1,0 0-1,1 0 0,-1 0 0,1 0 0,-1 1 1,1-1-1,-1 0 0,1 0 0,-1 0 1,0 1-1,1-1 0,-1 0 0,0 1 1,1-1-1,-1 0 0,0 1 0,1-1 1,-1 1-1,0-1 0,1 0 0,-1 1 0,0-1 1,0 1-1,0-1 0,0 1 0,1 0 1,1 4 16,0 1 1,-1 0-1,2 8 1,-1-4 36,14 45 90,12 38 85,-23-81-114,0-1 0,1 1 0,0-1 0,0 0 0,12 14 1,-6-8-37,-10-14-66,0 0 1,0 0-1,0 0 1,0-1-1,0 1 0,4 2 1,-2-1 81,1 0 0,-1-1 0,1 0-1,0 0 1,0 0 0,7 2 0,-10-4-292,0 0 0,0-1-1,1 1 1,-1-1 0,0 0 0,0 1 0,1-1 0,-1 0-1,0 0 1,0-1 0,0 1 0,1 0 0,-1-1-1,0 0 1,0 1 0,0-1 0,0 0 0,0 0 0,3-2-1,24-13-8872,-15 8 6543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06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481 0 8064,'-21'0'2592,"21"0"-2544,-1 0 1,1 0 0,-1 0 0,1 0-1,-1 0 1,1 1 0,-1-1 0,1 0 0,0 0-1,-1 0 1,1 0 0,-1 0 0,1 1-1,0-1 1,-1 0 0,1 0 0,-1 1-1,1-1 1,0 0 0,-1 1 0,-6 4 409,1 1 0,-1 1 0,1-1 0,0 1 0,1 0 0,0 0 0,-8 15 0,-111 188 4763,98-166-4769,-3-2 1,-1 0-1,-2-2 1,-1-1-1,-3-2 1,-39 33 0,65-63-1289,10-11-1942,15-15-1896,29-30-2366,-17 22 4267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11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162 991 7392,'-10'26'3329,"2"0"-2816,-2 8 1325,-26 58 2461,0 2-2151,-3 37-681,23-85-75,16-46-1369,0 0 0,0 0-1,0 0 1,0 0 0,0 0 0,0 0 0,0 0-1,0 0 1,0 0 0,0 0 0,-1 0 0,1-1-1,0 1 1,0 0 0,0 0 0,0 0 0,0 0-1,0 0 1,0 0 0,0 0 0,-1 0 0,1 0-1,0 0 1,0 0 0,0 0 0,0 0 0,0 0-1,0 0 1,0 1 0,-1-1 0,1 0 0,0 0 0,0 0-1,0 0 1,0 0 0,0 0 0,0 0 0,0 0-1,0 0 1,0 0 0,0 0 0,0 0 0,-1 0-1,1 1 1,0-1 0,0 0 0,0 0 0,0 0-1,0 0 1,0 0 0,0 0 0,0 0 0,0 0-1,0 1 1,0-1 0,0 0 0,0 0 0,0 0-1,0 0 1,0 0 0,0 0 0,-2-8 264,2-3-203,1 0-1,1 1 0,-1-1 1,2 1-1,-1-1 1,1 1-1,6-13 0,39-67-34,-31 61-7,153-288 118,-166 311-152,5-12 58,2 1-1,12-16 0,-20 29-55,1 0 0,-1 1 0,1-1 1,0 0-1,0 1 0,0 0 0,0 0 0,0 0 0,1 0 1,0 1-1,-1 0 0,1 0 0,6-2 0,-10 4-4,1 0 0,-1 0 1,1 0-1,-1 0 0,1 0 0,-1 0 0,1 0 0,-1 0 0,1 0 0,-1 1 1,1-1-1,-1 1 0,0-1 0,1 1 0,-1-1 0,1 1 0,-1 0 0,0 0 1,0 0-1,1 0 0,-1 0 0,0 0 0,0 0 0,0 0 0,1 2 0,2 3 40,0 0 0,-1 0 0,0 0-1,3 8 1,-3-8-28,1 6 58,0 0 1,0 1-1,-1-1 1,-1 1-1,0 0 1,0 21 0,-2-15 20,-1-1 1,-1 1-1,0-1 1,-6 20 0,6-29-43,-1 0 0,0-1 1,0 1-1,-1-1 1,0 0-1,-1 0 1,0 0-1,0-1 0,0 1 1,-1-1-1,-7 6 1,9-9-24,0 0 0,-1-1 0,0 1 0,0-1 0,0-1 0,0 1 0,0-1 0,0 0 0,0 0 1,-1 0-1,1-1 0,-1 0 0,0 0 0,1 0 0,-1 0 0,0-1 0,1 0 0,-12-2 0,12 1-78,-17-2-130,21 3 159,0 0-1,0-1 0,0 1 0,1 0 0,-1-1 0,0 1 0,0 0 0,0-1 0,0 1 0,1-1 0,-1 1 1,0-1-1,0 0 0,1 1 0,-1-1 0,0 0 0,0-1 0,1 2 3,0 0 0,0-1 0,0 1 0,0 0 0,0-1 0,0 1 0,0 0 0,0-1 0,0 1 0,0-1 0,0 1 0,1 0-1,-1-1 1,0 1 0,0 0 0,0-1 0,0 1 0,1 0 0,-1 0 0,0-1 0,0 1 0,1 0 0,-1 0 0,0-1 0,1 1 0,-1 0 0,0 0 0,0 0 0,1-1 0,-1 1 0,0 0-1,1 0 1,-1 0 0,1 0 0,-1 0 0,0 0 0,1 0 0,-1 0 0,0 0 0,1 0 0,20-3-96,-18 3 98,95-6 15,33-4 87,-92 5-38,-1-2 1,57-18-1,-81 20 1,-1 0-1,0-1 1,-1 0-1,1 0 1,-1-2-1,-1 0 0,1 0 1,11-11-1,-16 12-15,0 0-1,0 0 0,-1 0 1,0-1-1,-1 0 0,0 0 1,0 0-1,0-1 0,-1 0 1,-1 1-1,1-1 0,3-17 1,-6 22-31,-1 0-1,1 0 1,-1 0 0,0 0 0,0 0-1,0 0 1,0 0 0,-1 0 0,0 0-1,0 0 1,0 0 0,0 0 0,-2-4 0,1 6-32,0-1 0,1 1 1,-1-1-1,0 1 1,0 0-1,0 0 1,-1 0-1,1 0 1,0 0-1,-1 0 1,1 1-1,-1-1 1,0 1-1,1 0 1,-1 0-1,0 0 1,-4-1-1,3 1-2,1 1-1,0 0 1,-1 0-1,1 0 1,0 0-1,-1 0 1,1 1 0,0 0-1,0 0 1,-1-1-1,1 2 1,0-1-1,0 0 1,0 1-1,0-1 1,0 1 0,1 0-1,-1 0 1,0 0-1,-2 3 1,-2 2-25,-1 1 1,1-1 0,0 2-1,-11 17 1,11-15 50,1 0 0,0 1 0,1 0 0,0 0 0,1 0 0,0 0 0,-2 16 0,5-22 9,0-1 1,1 1-1,0-1 0,0 1 0,0 0 1,1-1-1,-1 1 0,1-1 0,1 0 1,-1 1-1,1-1 0,0 0 0,0 0 1,1 0-1,-1 0 0,1 0 0,0 0 1,0-1-1,6 7 0,-1-4 28,1 1-1,0-1 1,0-1-1,0 0 1,0 0-1,1-1 1,0 0 0,1 0-1,-1-1 1,1-1-1,12 3 1,-9-3 58,-1 0 1,1-2 0,0 0 0,0 0-1,0-1 1,0-1 0,0-1 0,20-4-1,-26 4-51,0-1-1,0 0 0,0-1 0,0 0 1,0 0-1,-1-1 0,0 0 0,0 0 1,0 0-1,-1-1 0,12-13 0,-8 6-15,0 0-1,0-1 1,-1 0-1,-1-1 0,7-16 1,-8 11 6,0 1 0,-1-1 1,4-24-1,4-62 21,-6 38 123,-7 30-767,-1 37 325,1 2 251,1 1 0,-1 0 0,0 0-1,0 0 1,0 0 0,0 0 0,1 4-1,-1-3-8,3 11 9,0 0-1,-1 0 0,-1 0 1,-1 0-1,1 21 0,1 13 5,0-17 100,1 0-1,2 0 1,1 0-1,16 45 1,-22-74-71,0 0-1,0 0 1,-1 0 0,2 0-1,-1 0 1,0 0 0,0 0-1,1 0 1,-1-1 0,1 1 0,-1 0-1,1-1 1,-1 0 0,1 1-1,0-1 1,0 0 0,0 0 0,0 0-1,0 0 1,0 0 0,0 0-1,0 0 1,0-1 0,1 1-1,-1-1 1,0 0 0,0 0 0,1 1-1,-1-1 1,0-1 0,0 1-1,0 0 1,4-1 0,3-2 36,1 0 0,-1-1-1,1 0 1,-1-1 0,16-10 0,-7 2 15,0 0-1,-1-1 1,28-30 0,40-57-37,-38 44-45,-39 45 7,-7 11-4,0-1 0,-1 1 0,1-1 0,1 1 0,-1-1 0,0 1 0,0 0 0,0-1 1,1 1-1,-1 0 0,1 0 0,-1 0 0,3-1 0,-4 2 4,1 0 0,-1 0 0,0 0 0,0 0 0,1 0 0,-1 0 0,0 0 0,1 0 0,-1 0 0,0 0 0,0 0 0,1 0 0,-1 0 0,0 0 0,1 0 0,-1 1 0,0-1 0,0 0 0,1 0 0,-1 0 0,0 0 0,0 1 0,1-1 0,-1 0 0,0 0 0,0 0 0,0 1 0,0-1 0,1 0 0,-1 0 0,0 1-1,0-1 1,0 0 0,0 1 0,0-1 0,0 1 0,2 13-14,-1-8 19,2 96 80,-3-78-15,0-1 1,1 1-1,1-1 1,10 42-1,-11-63-50,-1 1 0,1-1 1,0 0-1,-1 1 0,1-1 0,1 0 0,-1 0 0,0 0 0,0 0 0,1 0 1,-1 0-1,1 0 0,-1 0 0,1 0 0,0-1 0,0 1 0,0-1 1,0 1-1,0-1 0,0 0 0,0 0 0,0 0 0,1 0 0,-1 0 1,0 0-1,1-1 0,-1 1 0,0-1 0,1 0 0,-1 1 0,1-1 1,-1 0-1,1-1 0,-1 1 0,3-1 0,1 0 8,0-1 0,0 0 0,0 0 0,0-1 0,0 1 0,0-1 0,-1-1 0,1 1 0,-1-1 0,0 0 0,9-9 0,5-9-19,-1-1-1,-1-1 0,21-37 1,-32 48-16,9-21 0,-8 16 116,1-4-182,-2 53 91,-6-18 56,0 21-108,5 36-1,-1-6 383,-4-63-218,2-5 48,12-10-181,-1 0 0,0 0 0,19-28 0,-18 21 11,30-30 0,-30 36 51,-9 9-44,0 0 0,1 0 1,0 1-1,0 0 0,13-9 1,-19 14-19,1 0 1,-1 0 0,1 0 0,-1 0-1,0 0 1,1 0 0,-1 0-1,1 0 1,-1 0 0,0 0-1,1 0 1,-1 0 0,1 1-1,-1-1 1,0 0 0,1 0 0,-1 0-1,0 0 1,1 1 0,-1-1-1,0 0 1,1 0 0,-1 1-1,0-1 1,0 0 0,1 1 0,-1-1-1,0 0 1,0 1 0,0-1-1,1 0 1,-1 1 0,0-1-1,0 0 1,0 1 0,0-1-1,0 1 1,0-1 0,0 0 0,0 1-1,0-1 1,0 1 0,4 24-30,-4-19 62,1 3 35,-1 0 1,0-1-1,-2 12 1,1-13-76,0 0 0,0-1 0,1 1 1,0 0-1,3 12 0,-3-6-45,1-8 101,8-9 0,10-11-136,-1-1 1,23-25-1,-8 7-8,-27 28 91,3-3-17,1 0 1,0 0 0,1 1-1,-1 0 1,15-8-1,-24 16 27,0-1 1,1 1-1,-1 0 0,0-1 1,1 1-1,-1 0 0,0 0 1,0 0-1,1 0 0,-1 0 1,0 0-1,1 0 0,-1 0 0,0 1 1,0-1-1,1 0 0,-1 1 1,0-1-1,0 1 0,0-1 1,1 1-1,-1 0 0,0-1 1,0 1-1,0 0 0,0 0 1,0 0-1,0 0 0,-1 0 0,1 0 1,1 1-1,2 5-40,1-1 1,-1 1-1,6 15 1,-6-13 20,18 44-135,-14-30 144,17 32-1,-23-50 43,1 0-1,0-1 1,1 1 0,-1-1-1,1 1 1,-1-1-1,1 0 1,1 0 0,-1-1-1,0 1 1,9 4-1,-11-7-9,1 0-1,-1-1 0,0 1 0,0-1 0,1 1 0,-1-1 0,0 0 0,1 0 1,-1 0-1,0 0 0,1-1 0,-1 1 0,0 0 0,1-1 0,-1 0 0,0 1 0,0-1 1,0 0-1,4-2 0,-3 1-20,1 0 1,-1 0-1,0-1 1,1 1-1,-1-1 1,0 0-1,-1 0 1,1 0-1,0 0 1,3-7-1,3-10 42,-1 0-1,-1-1 1,0-1 0,-2 1-1,-1-1 1,0 0 0,0-24-1,-3 35-88,0 0 0,-1 0 0,0 0-1,-1 0 1,0 0 0,-5-20-1,6 31 45,0-1-1,0 1 1,0-1-1,0 1 0,0 0 1,0-1-1,-1 1 1,1-1-1,0 1 0,0-1 1,0 1-1,-1 0 1,1-1-1,0 1 0,-1 0 1,1-1-1,0 1 1,0 0-1,-1-1 1,1 1-1,-1 0 0,1-1 1,0 1-1,-1 0 1,1 0-1,-1 0 0,1-1 1,0 1-1,-1 0 1,1 0-1,-1 0 0,1 0 1,-1 0-1,1 0 1,-1 0-1,1 0 0,-1 0 1,1 0-1,0 0 1,-1 0-1,1 0 0,-1 0 1,1 0-1,-1 1 1,1-1-1,0 0 0,-1 0 1,0 1-1,-1 0-10,1 1 0,-1 0 0,0-1 0,1 1-1,-1 0 1,1 0 0,0 0 0,0 0 0,-1 0 0,0 3-1,-8 25-31,2 1 0,0-1-1,-5 60 1,11-78 45,2 0 0,-1 0 0,1 0-1,2 13 1,-1-20 29,0 1 0,0-1-1,1 1 1,0-1 0,0 0-1,0 1 1,0-1 0,1 0-1,0-1 1,6 9 0,-8-12-8,0 0 1,0 0-1,0 0 0,0 0 1,0 0-1,0 0 0,0 0 1,0 0-1,1 0 1,-1-1-1,0 1 0,1-1 1,-1 1-1,0-1 1,1 1-1,-1-1 0,1 0 1,-1 0-1,3 1 0,-2-2 10,1 1-1,-1 0 1,1-1-1,-1 0 1,1 1-1,-1-1 1,0 0-1,1 0 1,-1-1-1,4-1 1,3-5-2,1 0 1,-1 0-1,14-19 1,-21 25-47,17-20-104,43-47 94,-54 62 18,1-1-1,-1 1 0,1 1 1,0 0-1,1 0 1,13-6-1,-22 12 5,0-1 1,0 1-1,0 0 0,-1 0 1,1-1-1,0 1 1,0 0-1,0 0 0,0 0 1,-1 0-1,1 0 0,0 0 1,0 0-1,0 0 0,0 0 1,0 0-1,-1 1 0,1-1 1,0 0-1,0 0 0,0 1 1,-1-1-1,2 2 1,0-1 7,-1 0 1,0 0 0,0 0 0,0 1 0,0-1-1,-1 0 1,1 1 0,0-1 0,0 1-1,-1-1 1,1 4 0,1 2 45,-1 1 0,0 0 1,0 0-1,-1 7 0,0 2-5,-5 22 0,3-22-21,-1 21-1,3-37-13,-1 0-1,1 0 0,0 0 1,0-1-1,0 1 0,1 0 0,-1 0 1,0 0-1,0-1 0,0 1 1,0 0-1,1 0 0,-1 0 0,0-1 1,1 1-1,-1 0 0,1-1 1,-1 1-1,1 0 0,-1-1 0,1 1 1,-1-1-1,1 1 0,-1-1 1,1 1-1,0-1 0,-1 1 1,1-1-1,0 1 0,0-1 0,-1 0 1,1 1-1,0-1 0,0 0 1,0 0-1,-1 0 0,1 0 0,0 0 1,0 0-1,0 0 0,-1 0 1,1 0-1,0 0 0,0 0 0,0 0 1,18-9-20,0 0 1,-1-1 0,0-1-1,-1-1 1,20-16-1,-17 12-20,1 0 0,33-16 0,-53 31 29,0 1-1,-1-1 1,1 1 0,0-1 0,0 1 0,0 0-1,0 0 1,-1-1 0,1 1 0,0 0-1,0 0 1,0 0 0,0 0 0,0 0 0,0 0-1,0 0 1,0 0 0,-1 1 0,1-1 0,0 0-1,0 0 1,0 1 0,0-1 0,1 1 0,-1 0-3,0 0 0,0 0 0,0 0 0,0 1 0,0-1 0,0 0 1,-1 1-1,1-1 0,0 0 0,-1 1 0,1-1 0,-1 1 0,1 1 1,1 5 0,-1 1 1,0-1 0,0 17-1,-1-23 18,0 5-24,0 0 0,1 0 0,0 0 0,1 0-1,-1 0 1,5 11 0,-5-16 24,0 0 0,0 1 0,0-1 1,0 0-1,0 0 0,1 0 0,-1 0 0,1 0 0,-1-1 0,1 1 0,-1 0 0,1-1 0,0 1 1,0-1-1,0 1 0,0-1 0,0 0 0,0 0 0,1 0 0,-1 0 0,0 0 0,4 0 0,-1 0-2,-1-1 0,1 0 0,-1 0-1,1-1 1,0 1 0,-1-1-1,1 0 1,-1-1 0,0 1 0,1-1-1,-1 1 1,0-1 0,0-1-1,0 1 1,0 0 0,0-1-1,3-3 1,2-2 16,-1 0 0,0 0 0,-1-1 0,0 0 0,8-14 0,3-11 26,-1 0-1,-2-1 1,19-67 0,-8 22-100,41-125 280,-55 162-192,-3 0 1,-1-1 0,3-52-1,-7 46-82,-3-1 0,-2 0 0,-10-70 0,9 112-38,1 0 0,-7-17-1,7 23 43,0 1-1,0-1 1,-1 1-1,1-1 1,-1 1-1,0 0 1,1-1 0,-1 1-1,0 0 1,0 0-1,0 0 1,-5-2-1,7 3 34,0 1 0,-1 0-1,1 0 1,0-1 0,-1 1 0,1 0 0,-1 0-1,1-1 1,0 1 0,-1 0 0,1 0-1,-1 0 1,1 0 0,-1 0 0,1 0-1,-1 0 1,1 0 0,0 0 0,-1 0 0,1 0-1,-1 0 1,1 0 0,-1 0 0,1 0-1,0 0 1,-1 0 0,1 1 0,-1-1 0,1 0-1,-1 0 1,-3 4-19,0 0 0,1 0-1,-1 0 1,1 0 0,0 1 0,0-1 0,0 1-1,1-1 1,-1 1 0,1 0 0,-2 7-1,-14 43 47,2 0-1,2 0 0,3 2 1,3-1-1,2 1 0,2 0 1,7 97-1,13 14-45,-11-134 83,2 0 0,22 65-1,-26-91-20,1 1 1,0 0-1,0-1 0,1 0 0,0 0 0,0 0 1,10 9-1,-12-14-18,0 0-1,0-1 1,0 1 0,0-1 0,1 1 0,-1-1-1,1 0 1,0-1 0,0 1 0,-1-1-1,1 1 1,0-1 0,0 0 0,0-1 0,1 1-1,-1-1 1,0 1 0,0-1 0,7-1-1,4-2 4,-1 0 0,0-1 0,-1 0 0,1-1 0,-1 0-1,0-1 1,0-1 0,-1 0 0,23-17 0,4-7-45,50-54-1,-48 44 39,96-92-241,-90 93 94,-42 35 257,-8 6-93,-13 13 54,1 7-188,1 1 0,1 0 1,-12 28-1,4-4 27,-19 47 83,35-81 6,2 1-1,-1-1 0,2 1 1,0 0-1,-1 22 0,3-32-2,0 0 0,0 1 0,1-1 0,-1 0 0,1 0 0,0 1-1,0-1 1,0 0 0,3 5 0,-4-7-6,1 0 1,-1 0-1,1-1 1,0 1-1,-1 0 1,1 0-1,0 0 0,-1-1 1,1 1-1,0 0 1,0-1-1,0 1 0,0-1 1,0 1-1,0-1 1,0 1-1,0-1 1,0 0-1,0 1 0,0-1 1,0 0-1,0 0 1,0 0-1,0 0 0,0 0 1,0 0-1,0 0 1,0 0-1,0 0 1,0 0-1,2-1 0,0 0 7,-1-1 0,1 1 0,-1 0-1,0-1 1,1 0 0,-1 1-1,0-1 1,0 0 0,0 0-1,0 0 1,0-1 0,0 1-1,-1 0 1,2-4 0,3-4-47,8-23 0,-10 25 1,70-215-149,-72 217 181,9-56-253,-11 62 252,0 0 0,0 0 0,0-1 0,0 1 0,0 0-1,0 0 1,0 0 0,0 0 0,0-1 0,0 1 0,0 0 0,0 0 0,0 0 0,0-1-1,0 1 1,0 0 0,0 0 0,0 0 0,0 0 0,0-1 0,0 1 0,0 0 0,1 0-1,-1 0 1,0 0 0,0 0 0,0-1 0,0 1 0,0 0 0,0 0 0,1 0 0,-1 0-1,0 0 1,0 0 0,0 0 0,0 0 0,1-1 0,-1 1 0,0 0 0,0 0 0,0 0-1,0 0 1,1 0 0,-1 0 0,0 0 0,0 0 0,0 0 0,0 0 0,1 0 0,-1 0-1,4 10-121,6 116-253,-8-112 361,12 84 38,-11-82-1,1-1 0,1 0 0,0-1 0,10 20-1,-15-33-11,1 1-1,-1-1 0,1 0 0,0 0 0,0 0 0,0 0 0,-1 0 0,1 0 0,0 0 1,0 0-1,0 0 0,1 0 0,-1-1 0,0 1 0,0 0 0,0-1 0,0 1 0,1-1 1,-1 1-1,2 0 0,-1-1 7,0 0 0,0 0 0,0 0 0,0-1 0,-1 1 0,1 0 0,0-1 0,0 1 0,0-1 0,0 0 0,-1 1 0,4-3 0,3-3 24,0 1-1,0-2 0,0 1 0,8-11 0,-12 14-45,21-27 84,0 0 0,30-52 0,-8 11 20,-12 24-44,54-83-6,-65 85-13,34-90 0,-42 86-184,17-96 0,-32 142 119,0-1 0,-1 1 0,0 0-1,1 0 1,-1 0 0,0 0 0,0 0 0,-1-1 0,0-4 0,1 8 14,0 0 17,0 0-1,0 0 1,0 0 0,0 0 0,0 0-1,0 0 1,0 0 0,-1 0 0,1 0-1,0 0 1,0 1 0,0-1 0,0 0-1,0 0 1,0 0 0,0 0-1,0 0 1,0 0 0,0 0 0,0 0-1,0 0 1,0 0 0,-1 0 0,1 0-1,0 0 1,0 0 0,0 0 0,0 0-1,0 0 1,0 0 0,0 0 0,0 0-1,0 0 1,0 0 0,-1 0 0,1 0-1,0 0 1,0 0 0,0 0-1,0 0 1,0 0 0,0 0 0,0 0-1,0 0 1,0 0 0,0 0 0,0 0-1,-1 0 1,1 0 0,0 0 0,0-1-1,0 1 1,0 0 0,0 0 0,0 0-1,0 0 1,0 0 0,0 0-1,0 0 1,0 0 0,0 0 0,0 0-1,0 0 1,0-1 0,0 1 0,0 0-1,-8 10-19,0 0-1,1 0 1,0 1-1,-9 19 1,4-7-36,-18 29 38,-30 75 0,52-104-4,0-1 0,2 1 0,1 0 0,0 0 0,2 0 0,-1 38 0,5-28 126,1-1 0,9 45-1,-7-57-63,1 0 0,1-1 0,0 1 0,2-1 0,10 19 0,-15-32-17,1 1 1,0-1-1,1-1 0,-1 1 0,1-1 1,0 1-1,0-1 0,9 5 1,-12-8-14,0-1 0,1 1 0,-1-1 0,1 0 0,0 1 0,-1-1 0,1-1 0,0 1 0,0 0 0,-1-1 0,1 1 0,0-1 0,0 0 0,0 0 0,0 0 0,0 0 0,-1 0 0,1-1 0,0 0 0,0 1 0,0-1 0,-1 0 0,6-3 0,-3 1-11,1 0 1,-1-1-1,0 0 0,0 0 1,0-1-1,0 1 0,4-7 0,27-41 84,-34 49-71,6-9-2,145-244-112,-121 197 128,3-4 58,36-94-1,-13-47-161,-55 189 15,0 0-1,0-1 1,-1-21 0,-2 35 52,1-1 0,-1 1 0,0 0 0,-1-1 0,1 1 0,0 0 0,-1-1-1,1 1 1,-1 0 0,0-1 0,0 1 0,0 0 0,0 0 0,0 0 0,0 0 0,-1 0 0,-1-3 0,2 4 7,0 0 0,0 1 0,0-1-1,1 0 1,-1 1 0,0-1 0,0 1 0,0-1 0,0 1-1,0 0 1,0-1 0,0 1 0,0 0 0,0 0-1,0 0 1,0 0 0,0-1 0,0 1 0,0 1 0,0-1-1,0 0 1,-1 0 0,1 0 0,0 0 0,0 1 0,0-1-1,1 1 1,-1-1 0,-2 1 0,-1 2-14,-1 0 0,1 0 0,0 0 1,0 0-1,-5 6 0,-1 3 39,1 0 0,0 0 0,0 1 0,-12 26 0,-23 63 47,38-86-51,-14 35 78,3 0 0,1 2 0,4 0 0,1 0 0,3 1 0,-2 81 0,10-123-59,0 0 1,1 1 0,1-1-1,0 1 1,0-1 0,1 0-1,5 12 1,-7-23-24,-1-1 0,0 1 1,1 0-1,-1 0 0,1 0 0,0 0 0,-1-1 1,1 1-1,-1 0 0,1-1 0,0 1 0,0 0 1,0-1-1,-1 1 0,1-1 0,0 1 0,0-1 1,0 0-1,0 1 0,0-1 0,1 1 0,0-1 2,-1 0-1,1 0 0,0 0 1,0 0-1,0-1 0,-1 1 1,1 0-1,0-1 0,0 1 1,2-3-1,5-1 7,-1-1 0,-1 1 0,13-12 0,-17 14-18,61-42 25,-5 4 22,-44 28-96,18-13-106,-30 23 135,-1 0 0,1 1 0,-1 0 0,1-1 0,-1 1 0,1 0 0,0 1 0,-1-1 1,1 0-1,4 0 0,-6 1 16,0 0 1,-1 0-1,1 0 1,0 0 0,0 0-1,0 1 1,-1-1-1,1 0 1,0 0-1,0 1 1,-1-1 0,1 0-1,0 1 1,-1-1-1,1 0 1,0 1-1,-1-1 1,1 1-1,0 0 1,-1-1 0,1 1-1,-1-1 1,1 1-1,-1 0 1,0-1-1,1 1 1,-1 0 0,1 0-1,-1 0 1,1 2-13,0 1 0,-1-1 0,0 0 0,1 0 0,-2 5 0,1-4-9,-5 99 81,1-65 99,4 68-1,0-102-141,0 1-1,1-1 1,0 0-1,0 0 0,0 0 1,0 0-1,1 0 1,-1 0-1,4 5 1,-4-7-4,0-1 1,0 1-1,1-1 0,-1 0 1,0 0-1,1 1 1,-1-1-1,0 0 0,1 0 1,-1 0-1,1-1 1,0 1-1,-1 0 0,1-1 1,0 1-1,-1-1 1,1 1-1,0-1 0,-1 0 1,1 1-1,0-1 1,0 0-1,0 0 0,1-1 1,5 0 4,-1 0 1,1-1 0,-1 0 0,0 0-1,0-1 1,9-4 0,39-25 1,-52 30-16,46-32-76,-33 22 84,1 0 0,34-17 0,-50 28-16,0 0 0,0 1-1,1-1 1,-1 0 0,0 1 0,1-1 0,-1 1 0,0 0 0,1 0 0,-1-1 0,1 1 0,-1 0 0,0 0-1,1 0 1,-1 0 0,1 0 0,-1 1 0,0-1 0,1 0 0,-1 1 0,0-1 0,1 1 0,-1-1-1,2 2 1,-2 0-1,1-1 0,-1 1 0,0 0 0,0 0 0,0 0 0,0 0 0,-1-1 0,1 1 0,0 0 0,-1 0 0,1 1-1,-1-1 1,0 0 0,0 0 0,0 0 0,0 4 0,-1 5 19,0 0-1,-1 0 1,0 0 0,-1-1-1,0 1 1,-1 0 0,0-1-1,-1 0 1,0 0 0,-9 13-1,3-6 12,-1 0 0,-1-1 0,-1 0-1,-28 26 1,-70 45 32,69-56-19,-32 27 17,-99 70 146,174-128-198,-7 6-2,-1-1 0,1 0 0,-1-1-1,0 0 1,0 0 0,-14 3-1,21-6 9,0-1-1,-1 1 0,1-1 0,-1 0 1,1 1-1,-1-1 0,1 0 0,-1 0 1,1 0-1,-1 0 0,1 0 0,-1-1 1,1 1-1,-1 0 0,1-1 0,-1 1 1,1-1-1,0 1 0,-1-1 0,1 0 0,0 1 1,-1-1-1,1 0 0,0 0 0,0 0 1,0 0-1,0 0 0,0 0 0,0 0 1,0-1-1,0 1 0,0 0 0,1 0 1,-1-1-1,0 1 0,0-3 0,0 0-4,0 0-1,1 0 0,0 0 0,-1 1 1,2-1-1,-1 0 0,0 0 0,1 0 1,-1 1-1,1-1 0,0 0 0,0 1 0,4-8 1,0 2-21,0 1 0,1-1 1,0 1-1,1 0 1,0 1-1,0 0 0,0 0 1,1 0-1,0 1 1,0 0-1,15-8 0,9-2-22,63-23 0,40-7-1098,-46 20-2488,-77 23 1756,22-9 1,-32 11 1221,1-1 0,-1 1 0,1 0 0,-1-1 0,1 0 0,-1 1 0,0-1 0,0 0 0,0 0 0,0-1 0,0 1 0,0 0 1,1-3-1,2-4-2198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08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35 5632,'-2'-3'7523,"2"3"-7462,0 9 4373,2 7-2746,-3 2-510,1-5-657,0 0 1,1 0-1,2 17 0,-2-27-457,0 0 1,-1 0-1,1 0 0,0 0 0,1 0 0,-1 0 0,0 0 0,1-1 0,0 1 0,0 0 0,-1-1 0,2 1 0,-1-1 0,0 0 0,0 1 0,1-1 0,-1 0 0,6 2 0,-5-3 8,0 0-1,0 0 1,0 0 0,0-1 0,0 0-1,0 1 1,0-1 0,0 0 0,0 0-1,0-1 1,0 1 0,1-1 0,-1 0-1,0 0 1,0 0 0,-1 0 0,1 0-1,5-3 1,7-4 137,0-1 0,15-11 0,-25 16-183,88-70 237,-51 39-94,2-4-564,-42 40 327,0 8-7,-2 14 5,-3 3 122,-4 48 231,-27 124 1,24-160-156,-1-1 0,-2-1 0,-2 0 0,-36 64 0,45-90-58,-1 0 1,-1 0 0,0 0 0,0-1-1,-1-1 1,0 1 0,0-1 0,-1-1 0,0 0-1,-15 8 1,22-13-52,0-1-1,1 0 1,-1 0-1,0 0 1,0 0 0,0 0-1,0-1 1,0 1-1,0-1 1,0 0-1,0 0 1,0 0 0,0 0-1,0 0 1,0-1-1,0 1 1,0-1-1,0 0 1,0 0 0,0 0-1,0 0 1,1 0-1,-1-1 1,0 1-1,1-1 1,-5-4-1,4 4-13,1-1 0,-1 1 0,1-1 0,0 1 0,0-1 0,0 0 0,0 0 0,0 0 0,1-1 0,-1 1 0,1 0 0,0 0 0,0-1 0,0 1 0,0-1 0,1 1 0,-1-1-1,1 1 1,0-5 0,0 3-13,1 1-1,-1 0 1,1-1-1,0 1 1,0 0-1,0 0 1,1 0-1,-1 0 1,1 0-1,0 0 1,0 0-1,1 0 1,-1 1-1,1-1 1,5-5-1,-1 3 43,1 0 0,0 0 0,0 1 0,0 0 1,1 0-1,0 1 0,0 0 0,0 0 0,14-3 0,9 0-138,48-4 1,-69 9 97,13 1-210,41 1 0,-17 2-2872,-46-2 2558,1 0 0,0-1 0,0 1 1,-1 0-1,1-1 0,0 0 0,-1 1 0,1-1 0,0 0 0,4-3 0,12-5-1992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11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17 7968,'-24'-13'2565,"10"9"-124,11 5-1044,7-1 221,0 1-947,1-1 1,-1 1-1,0 0 0,0 0 1,6 2-1,8 3 442,17 0-307,1-1 0,67-1 1,-59-3-698,268 1-533,-177-11-8074,-116 8 6274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12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15 124 10048,'-15'-21'4544,"30"4"-3936,-1 4-768,5 4-32,10-12-256,4 9 256,6-6-4768,4 5 2720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13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18 435 6240,'-14'13'6659,"13"-13"-6545,1 0 0,0 0 1,-1 1-1,1-1 0,0 0 0,0 1 0,0-1 0,-1 1 0,1-1 1,0 0-1,0 1 0,0-1 0,0 1 0,0-1 0,0 0 1,0 1-1,-1-1 0,1 1 0,0-1 0,1 1 0,-1-1 0,0 0 1,0 1-1,0-1 0,0 1 0,0-1 0,0 0 0,0 1 1,1-1-1,-1 0 0,0 1 0,1 0 0,-1-1 109,0 0 1,1 0-1,-1 1 0,0-1 1,1 0-1,-1 0 0,0 0 0,1 0 1,-1 0-1,0 1 0,1-1 1,-1 0-1,0 0 0,1 0 0,-1 0 1,0 0-1,1 0 0,-1 0 0,0 0 1,1 0-1,-1 0 0,1-1 1,10-4 1213,10-15-826,-5-3-312,-1-1-1,-1-1 1,19-48 0,-16 35-203,15-26 104,-14 28 102,16-44 1,-27 63-158,-5 14-110,-1-1 1,1 1-1,-1-1 0,0 1 0,0-1 0,0 0 0,0 1 1,0-1-1,-1 0 0,0 1 0,0-1 0,0-4 1,0 7-37,0 1 0,0 0 0,-1-1 0,1 1 0,0 0 0,0 0 0,0-1 1,0 1-1,-1 0 0,1 0 0,0-1 0,0 1 0,0 0 0,-1 0 1,1 0-1,0-1 0,-1 1 0,1 0 0,0 0 0,0 0 0,-1 0 1,1 0-1,0 0 0,-1-1 0,1 1 0,0 0 0,0 0 0,-1 0 1,1 0-1,0 0 0,-1 0 0,1 0 0,0 0 0,-1 0 0,1 1 0,0-1 1,-1 0-1,1 0 0,0 0 0,0 0 0,-1 0 0,1 0 0,0 1 1,0-1-1,-1 0 0,1 0 0,0 1 0,-14 11-272,6 1 271,1 0 1,0 0-1,1 0 1,0 1-1,1 0 1,-7 28-1,3 7 105,2 0 0,-2 77 1,9-117-62,1-1 1,0 0 0,0 1-1,0-1 1,5 13 0,-5-18 0,0 0 0,0 0 0,0 0 0,1 0-1,-1-1 1,1 1 0,0 0 0,0-1 0,0 1 0,0-1 0,0 1 0,1-1 0,-1 0 0,1 0 0,0 0 0,-1-1 0,4 3 0,-4-4-13,-1 1 1,1-1 0,-1 0-1,1 0 1,-1 0 0,1 1-1,0-1 1,-1-1-1,1 1 1,-1 0 0,1 0-1,-1-1 1,1 1 0,-1 0-1,1-1 1,2-1-1,25-16 218,-12 3-161,0-1-1,-1-1 1,16-21 0,-23 27-66,206-238 288,-201 233-343,19-19-108,-30 32 213,-2 2 14,1 7-49,0 3 3,0 1-1,-1 0 1,-1 0 0,1-1-1,-2 1 1,1 0 0,-3 10-1,0 14 26,1-16-17,-8 33 0,7-37-21,0 0 0,1 1 0,-1 15 0,3-30-24,0 0 1,0 0 0,0 0-1,0 0 1,0 1 0,0-1-1,0 0 1,1 0 0,-1 0-1,0 0 1,0 0 0,0 0-1,0 0 1,0 0 0,0 0-1,0 1 1,0-1 0,0 0-1,0 0 1,0 0-1,0 0 1,0 0 0,1 0-1,-1 0 1,0 0 0,0 0-1,0 0 1,0 0 0,0 0-1,0 0 1,0 0 0,0 0-1,1 0 1,-1 0 0,0 0-1,0 0 1,0 0 0,0 0-1,0 0 1,0 0 0,0 0-1,0 0 1,1 0-1,-1 0 1,0 0 0,0 0-1,0 0 1,0 0 0,0 0-1,0 0 1,0 0 0,1 0-1,4-4 28,7-11 49,17-28-1,-18 26-75,7-10 21,73-104 75,-87 126-129,0 0 0,0 1-1,1 0 1,-1 0 0,11-7 0,-14 10 26,0 1 0,0-1 0,0 0 0,0 1 1,0-1-1,0 1 0,0-1 0,0 1 0,0 0 1,0-1-1,1 1 0,-1 0 0,0 0 1,0 0-1,0 0 0,1 0 0,-1 0 0,0 0 1,0 0-1,0 0 0,0 1 0,1-1 1,-1 0-1,0 1 0,0-1 0,0 1 0,0-1 1,0 1-1,0 0 0,0-1 0,0 1 0,0 0 1,0 0-1,0 0 0,-1-1 0,1 1 1,1 2-1,3 6 10,-1 1 1,0-1 0,0 1 0,-1 0-1,-1 0 1,1 1 0,0 19 0,-1-18-24,2 28-1036,-3 81 1,-2-58-4155,1-59 4414,0 24-3607,0-8-1350,0-8 2822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14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43 7232,'-42'-25'3264,"28"17"-2848,14 4-480,8-1-64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17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1218 3808,'-9'4'8090,"19"14"-3317,-9-17-4611,0 0 0,0 0-1,0 0 1,0-1-1,0 1 1,0 0 0,1 0-1,-1 0 1,0-1-1,1 1 1,-1-1 0,0 1-1,1-1 1,-1 0-1,1 1 1,-1-1 0,0 0-1,1 0 1,-1 0-1,1 0 1,-1 0 0,1 0-1,-1-1 1,1 1-1,-1 0 1,0-1 0,2 0-1,4-1 384,0-1 1,0-1-1,11-7 0,-15 9-461,10-7 244,0 0 0,-1-1 0,0-1 0,20-22 1,30-51 398,-46 60-586,93-151 779,-109 174-916,182-352 1613,-173 332-1496,-3 5-108,1 1 0,10-15 0,-17 30-15,0 0 0,0 0 0,0 0 0,0 0 0,0 0 0,0 0 0,0 0 0,0-1-1,0 1 1,0 0 0,0 0 0,0 0 0,0 0 0,0 0 0,0 0 0,0 0 0,1 0 0,-1 0 0,0 0 0,0 0 0,0 0 0,0 0-1,0 0 1,0 0 0,0 0 0,0 0 0,0 0 0,0 0 0,1 0 0,-1 0 0,0 0 0,0 0 0,0 0 0,0 0 0,0 0-1,0 0 1,0 0 0,0 0 0,0 0 0,0 0 0,0 0 0,0 0 0,1 0 0,-1 0 0,0 0 0,0 1 0,0-1 0,0 0-1,0 0 1,0 0 0,0 0 0,0 0 0,0 0 0,0 0 0,0 0 0,0 0 0,0 0 0,0 0 0,0 0 0,0 1 0,0-1 0,0 0-1,0 0 1,3 11-69,0 17 28,-3-25 39,9 412 90,-12-347-38,-12 67 0,12-120-19,0 0 1,-1 0-1,-6 14 1,7-22 19,0-1 1,0 0-1,0-1 1,0 1-1,-1-1 1,0 1-1,0-1 1,-1 0 0,-5 5-1,7-8-26,0 1 0,-1-1 0,0 0 0,1 0 0,-1 0 0,0-1-1,0 1 1,1-1 0,-1 0 0,0 0 0,-1 0 0,-6 0 0,4-1-5,-1 0-1,1-1 1,0 1 0,0-2 0,-1 1-1,-12-5 1,8 1 0,1 1-1,0-2 1,1 0-1,-1 0 1,1-1-1,0 0 1,1 0-1,0-1 1,-9-9-1,5 0-41,0-1 0,1 0-1,0-1 1,2 0 0,0-1-1,-11-32 1,20 50 3,1-1 0,-1 1 0,0-1 1,1 1-1,-1-1 0,1 1 0,0-1 0,0 1 1,0-1-1,0 0 0,0 1 0,0-1 0,1 1 1,0-1-1,-1 1 0,1-1 0,2-4 0,-2 6 12,1-1-1,-1 0 0,1 1 1,0 0-1,-1-1 1,1 1-1,0 0 0,0 0 1,0 0-1,0 0 0,0 0 1,0 0-1,0 1 0,0-1 1,0 1-1,0-1 0,0 1 1,0 0-1,0 0 0,0 0 1,3 0-1,16 1-13,-1 0-1,0 2 1,23 5-1,60 21 59,-5-1-99,-72-21 94,0-2 0,1 0 0,0-2-1,0-1 1,0-1 0,43-4-1,-43-2 27,0-1-1,0-2 1,0 0-1,-1-2 1,0-1 0,40-23-1,-33 14 25,0-2 0,-2-2 0,-1-1 1,32-32-1,-43 38-54,-1-1-1,-1 0 1,0-1 0,-2-1 0,14-25-1,-10 10 26,-3-2-1,0 0 0,14-63 0,18-131 57,-28 123-116,-18 99-44,1-4-89,0 0-1,0-19 1,-6 22 39,0 11 54,-2 7 4,-1 8 45,-8 29 0,-13 99 66,13-64-106,-55 186 24,19-96 165,21-63-47,-59 140-1,71-206 4,7-13-12,-2-1 0,-19 31 0,27-50 9,4-6 105,9-14-9,104-198-401,4 22 152,-115 185 49,2 0-11,1-3-14,0 1-1,0-1 1,1 1 0,0 0 0,13-10 0,-19 16 24,1 1 0,-1-1 0,1 1 0,-1 0 0,1-1 0,-1 1 0,1 0 0,-1 0 0,1-1 0,-1 1 0,1 0 0,0 0 0,-1 0 0,1 0 0,-1 0 0,1 0 0,0 0 0,-1 0 0,1 0 0,0 0 0,-1 0 0,1 0 0,-1 0 0,1 0-1,-1 0 1,1 1 0,0-1 0,-1 0 0,1 0 0,-1 1 0,1-1 0,-1 0 0,1 1 0,-1-1 0,1 1 0,0 0 0,0 1-3,0-1 0,0 1-1,0 0 1,0 0 0,0 0-1,0 0 1,0 0 0,0 0-1,-1 0 1,1 4 0,8 128 54,-7-84-16,0 8-21,-3-35 50,2 1 1,1 0 0,1-1 0,6 27 0,-8-45-37,1 0 1,0-1-1,0 1 0,4 6 1,-5-9-16,0 0 1,0-1 0,0 1 0,1 0-1,-1-1 1,1 1 0,-1-1 0,1 0-1,-1 1 1,1-1 0,0 0 0,0 0-1,0 0 1,2 1 0,1-1-5,-1 0 1,0 0-1,0-1 1,0 1-1,1-1 1,-1 0-1,0-1 0,1 1 1,-1-1-1,8-1 1,1-2 21,24-11 1,-6 0 27,-2-1 0,1-2 0,42-33 0,-19 7-107,84-88 0,-119 114 50,3-4 3,-2-1 0,21-29 1,-30 31 97,-10 21-100,0-1 0,1 1 0,-1 0 0,0 0 0,0-1 0,0 1 0,0 0 1,0 0-1,0-1 0,0 1 0,0 0 0,0 0 0,0-1 0,0 1 0,0 0 0,0 0 0,0-1 0,0 1 0,0 0 0,-1 0 0,1-1 0,0 1 0,0 0 0,0 0 0,0 0 0,0-1 0,-1 1 0,1 0 0,-1 0-8,1 0 0,-1 0 0,0 0 1,0 0-1,1 0 0,-1 0 0,0 0 0,1 0 0,-1 1 1,0-1-1,1 0 0,-1 0 0,1 1 0,-1-1 0,0 1 1,0 0-1,-20 13-57,0 2 1,1 0 0,1 1-1,-21 25 1,6-2 161,-32 47 0,55-70-93,1 0 1,-12 25-1,19-36 14,1 0 0,0-1 0,0 1-1,0 0 1,1 0 0,0 0 0,0 0 0,0 0 0,1 0 0,0 0-1,0 0 1,2 7 0,-2-12-17,1 1-1,-1 0 1,1-1 0,0 1 0,-1-1-1,1 1 1,0-1 0,0 0-1,0 1 1,0-1 0,0 0 0,0 0-1,1 0 1,-1 0 0,0 0-1,1 0 1,-1 0 0,0 0 0,1 0-1,-1 0 1,1-1 0,0 1-1,-1-1 1,1 1 0,-1-1 0,1 0-1,1 1 1,3-1 9,0 0 0,0 1 0,-1-2 0,1 1 0,0-1 1,9-2-1,-5 1 11,-1-1 0,0-1 0,1 0 0,-2 0 0,1-1 0,0 0 0,-1 0 0,0-1 0,0 0 0,0-1 0,-1 1 0,0-1 0,-1-1 0,1 1 0,8-16 0,42-84-14,-22 35-73,-30 63 88,4-9-228,-9 18 203,0 0 1,0 0-1,0 0 0,0 0 0,0 0 0,1-1 1,-1 1-1,0 0 0,0 0 0,0 0 1,0 0-1,0 0 0,0 0 0,0 0 1,0 0-1,0 0 0,0 0 0,0 0 1,0 0-1,0 0 0,0 0 0,1 0 0,-1 0 1,0 0-1,0 0 0,0 0 0,0 0 1,0 0-1,0 0 0,0 0 0,0 0 1,0 0-1,0 0 0,0 0 0,1 0 1,-1 0-1,0 0 0,0 0 0,0 0 0,0 0 1,0 0-1,0 0 0,0 0 0,0 0 1,0 0-1,0 0 0,0 0 0,0 0 1,0 0-1,1 0 0,0 11-109,7 228-75,-8-234 197,1 0 0,0 0 1,0 0-1,0 0 0,3 7 0,-4-11-7,0 0-1,1 0 0,-1 0 0,1 0 0,0 0 1,-1 0-1,1 0 0,0 0 0,-1 0 1,1 0-1,0 0 0,0-1 0,0 1 0,0 0 1,-1-1-1,1 1 0,0-1 0,0 1 1,0-1-1,1 1 0,-1-1 0,0 0 0,0 1 1,0-1-1,0 0 0,0 0 0,0 0 1,0 0-1,2 0 0,3-1 24,0-1 0,0 1-1,-1-1 1,1-1 0,5-2 0,25-9-58,-34 13 31,0 1-1,0 0 0,0-1 0,0 1 0,0 0 0,0 0 1,0 0-1,0 0 0,0 0 0,0 1 0,0-1 1,0 1-1,0-1 0,4 3 0,-2-1-6,-1 0 1,1 0-1,-1 1 1,0-1-1,0 1 0,0 0 1,0 0-1,0 0 1,-1 0-1,1 1 0,2 4 1,-2-2-6,0 1 1,0 0-1,-1-1 0,0 1 1,3 14-1,-3 2 3,0 1 0,-4 46 0,2-55 26,-28 236-104,20-201 186,-11 72 126,17-149 326,5-20-576,3 1 0,1-1 0,3 1 0,1 0 0,3 1 0,1 1 0,24-47 0,89-142-38,-122 223 66,142-205-20,-143 208 19,0 1 1,1 0-1,0 0 1,0 0 0,0 1-1,1 0 1,0 0 0,0 0-1,13-5 1,-19 9-8,0 1 0,1 0 1,-1 0-1,1-1 1,-1 1-1,1 0 0,-1 0 1,1 1-1,-1-1 1,0 0-1,1 0 0,-1 1 1,1-1-1,-1 0 1,0 1-1,1 0 0,-1-1 1,0 1-1,1 0 0,-1 0 1,0-1-1,0 1 1,0 0-1,0 0 0,0 0 1,0 0-1,0 1 1,0-1-1,0 0 0,0 1 1,2 4 35,1 0 1,-1 0 0,-1 0 0,1 0 0,1 7-1,-1 1-3,-1 1-1,0-1 0,-1 1 1,0 0-1,-1-1 0,-1 1 1,0-1-1,-1 1 1,-1-1-1,0 0 0,-1 1 1,-1-1-1,0-1 0,0 1 1,-2-1-1,-7 12 0,12-21-12,1-1-1,-1 0 0,0 0 1,0-1-1,-1 1 0,1 0 1,-1-1-1,1 1 0,-1-1 1,0 0-1,0 0 0,0 0 1,0 0-1,0 0 0,0-1 1,0 1-1,-1-1 0,1 0 1,-1 0-1,1 0 0,0-1 1,-1 1-1,0-1 0,1 0 1,-5 0-1,6 0-36,-1 0 1,0 0-1,1-1 1,-1 1-1,1-1 0,-1 0 1,1 1-1,-1-1 1,1 0-1,-1 0 0,1-1 1,0 1-1,-1 0 1,1-1-1,0 1 0,0-1 1,0 0-1,0 0 1,1 0-1,-4-4 0,5 6 21,0-1 0,-1 1-1,1 0 1,0-1-1,0 1 1,0-1-1,0 1 1,0-1 0,0 1-1,0 0 1,0-1-1,0 1 1,0-1 0,0 1-1,0 0 1,0-1-1,0 1 1,1-1 0,-1 1-1,0 0 1,0-1-1,0 1 1,1 0 0,-1-1-1,0 1 1,0 0-1,1-1 1,-1 1-1,0 0 1,1-1 0,-1 1-1,0 0 1,1 0-1,-1 0 1,0-1 0,1 1-1,-1 0 1,0 0-1,1 0 1,-1 0 0,1-1-1,20-2-33,-20 3 40,40-4-46,-7 2-35,57-12 0,-79 12 90,-1-2 0,1 1 0,-1-2-1,0 1 1,-1-2 0,1 1 0,-1-1 0,18-15 0,-11 6 30,0 0-1,-2-2 1,25-31 0,-32 36-3,0 1 1,-1-1 0,-1-1-1,0 1 1,-1-1 0,0 0-1,4-20 1,-8 28-33,0 1 1,0-1-1,-1 0 0,0 0 1,0 0-1,-1-6 0,1 10-5,0-1 0,0 1 0,-1 0-1,1-1 1,-1 1 0,1 0 0,-1 0 0,1-1-1,-1 1 1,0 0 0,1 0 0,-1 0 0,0-1-1,0 1 1,0 0 0,0 0 0,0 1-1,0-1 1,0 0 0,0 0 0,-1 0 0,1 1-1,0-1 1,-2 0 0,1 1-8,0-1 0,0 1 0,1 0 0,-1 0 0,0 1 0,0-1 0,1 0 0,-1 0 0,0 1 0,1-1 0,-1 1 0,0 0 0,1 0 0,-1-1 0,1 1 0,-1 0 0,1 0 0,-1 0 0,1 0 0,0 1 0,-1-1 0,1 0 0,0 1 0,-2 1 0,-1 3-15,-1 1 1,1-1-1,0 1 0,-4 8 0,2 1 3,0 0 0,1 0 1,0 1-1,-4 34 0,8-40 39,0 0-1,1 0 1,0 0 0,1 0 0,0-1 0,1 1-1,0 0 1,6 19 0,-6-26-18,0 0 1,0-1-1,1 1 0,-1 0 1,1-1-1,0 0 0,-1 1 1,1-1-1,1 0 0,-1-1 1,0 1-1,1 0 0,0-1 1,-1 0-1,1 0 1,0 0-1,0 0 0,0-1 1,0 0-1,1 1 0,-1-1 1,0-1-1,6 1 0,4 1-127,0-2 0,0 0 0,0 0 0,-1-1 0,1-1 0,14-3 0,-4-1-1017,0-2 0,0 0 0,-1-1 0,0-1 0,32-19 0,-33 15-3142,-1-1 1,35-31-1,-17 11-923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18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1269 10144,'0'36'14074,"-5"-44"-10986,1 3-2884,0-1 0,1 0 0,-1 0 0,1-1 0,1 1 0,-1 0 0,1-1 0,0 0 0,-2-10 0,-5-66-84,8 69 13,-2-110 100,-1 5-23,1 76-103,-6-157 367,12-58-165,3-60-207,-6 312-140,0 1 0,0 0 1,1 0-1,0 0 1,2-9-1,-3 13 29,1 0-1,-1-1 1,1 1 0,0 0-1,0-1 1,-1 1 0,1 0-1,0 0 1,0 0 0,0 0-1,0 0 1,0 0 0,0 0-1,0 0 1,1 0 0,-1 0 0,0 1-1,0-1 1,1 0 0,-1 1-1,0-1 1,1 1 0,-1-1-1,3 1 1,7-1-19,-1 1 1,0 0-1,0 1 0,1 0 0,-1 1 1,0 0-1,0 0 0,11 5 1,-1 1 49,0 0 1,33 20 0,-35-15-39,0 0 1,-1 0-1,-1 2 1,0 0-1,-1 1 1,0 1-1,19 28 1,-7-2-27,-2 0-1,23 57 1,-42-89 39,-1 0 0,-1 1 0,0 0 0,-1 0 0,0 0 0,2 23 0,-5-32 6,0 0 0,-1 0 0,1-1 0,-1 1 0,0 0 0,0 0 0,0-1 0,0 1 0,0-1 0,-1 1 0,1-1 0,-1 0 0,0 1 0,1-1 0,-1 0 0,0 0 0,0 0 0,-1 0 0,1 0 0,0-1 0,-1 1 0,-3 1 0,-6 3-3,1 0 0,-1-1 0,-19 5 0,28-10 11,-99 24-36,49-14-46,12-2-40,-130 34 93,151-35 64,1 0 1,0 1 0,0 1-1,1 1 1,0 1-1,-26 20 1,34-23-57,1 1 0,-1 0-1,2 0 1,-1 1 0,1 0 0,1 1 0,0 0-1,0 0 1,1 0 0,0 1 0,-5 17-1,8-19 2,1 1-1,0 0 0,0 0 0,1 0 1,1 0-1,1 18 0,-1-25 23,0 0-1,1 1 1,0-1 0,0 0-1,0 1 1,0-1-1,1 0 1,0 0-1,0 0 1,0 0 0,0 0-1,0 0 1,1-1-1,0 1 1,0-1-1,0 0 1,0 0-1,7 6 1,-7-8-10,-1 1-1,1-1 1,0 0-1,0 0 1,0-1-1,0 1 1,0 0-1,0-1 1,0 0-1,0 1 1,0-1-1,0-1 1,0 1-1,0 0 1,0-1-1,4 0 1,7-3 40,-1-1 0,18-8-1,-25 10-32,176-87 107,58-26-52,-236 115-61,0-1 0,0 1 0,1-1 0,-1 1 0,0 0 0,1 1 0,-1-1 0,0 1 0,6 0 0,-7 0 14,0 1 0,0 0 0,0 0 0,0 0 0,0 0 0,0 0 0,-1 1-1,1-1 1,0 1 0,-1 0 0,1-1 0,-1 1 0,0 0 0,3 3 0,0 1 21,0 0 1,0 0-1,-1 1 0,0-1 1,0 1-1,-1 0 0,0 0 0,0 0 1,-1 1-1,2 7 0,3 14 33,2 38-1,-4-26-155,-1-25 313,-4-16-232,0 0-1,0 0 1,0 0 0,0 0-1,0 0 1,0 0 0,0 0 0,0-1-1,0 1 1,0 0 0,0 0-1,0 0 1,0 0 0,0 0-1,0 0 1,0 0 0,0 0 0,0 0-1,0 0 1,0 0 0,0 0-1,0-1 1,0 1 0,0 0 0,0 0-1,0 0 1,0 0 0,0 0-1,0 0 1,0 0 0,0 0 0,0 0-1,1 0 1,-1 0 0,0 0-1,0 0 1,0 0 0,0 0-1,0 0 1,0 0 0,0 0 0,0 0-1,0 0 1,0 0 0,0 0-1,0 0 1,0 0 0,1 0 0,-1 0-1,0 0 1,0 0 0,0 0-1,0 0 1,0 0 0,0 0-1,0 0 1,0 0 0,0 0 0,0 0-1,0 0 1,0 0 0,0 0-1,0 0 1,1 0 0,-1 0 0,3-27-1730,-2 20 958,1-15-2732,6-23 1,6 6 220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19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456 512 6240,'-11'-11'15307,"0"28"-12983,-51 60 432,5-7-2051,-89 151 544,17 18-1090,122-225-318,0-1-266,0 0-1,1 1 1,-6 21-1,12-35 378,0 1 0,0-1 0,0 0-1,0 0 1,0 0 0,0 0 0,-1 0 0,1 1-1,0-1 1,0 0 0,0 0 0,0 0 0,0 0 0,0 1-1,0-1 1,0 0 0,0 0 0,0 0 0,0 1-1,0-1 1,0 0 0,0 0 0,0 0 0,0 0-1,0 1 1,1-1 0,-1 0 0,0 0 0,0 0-1,0 0 1,0 0 0,0 1 0,0-1 0,0 0 0,0 0-1,1 0 1,-1 0 0,0 0 0,0 0 0,0 1-1,0-1 1,1 0 0,-1 0 0,0 0 0,0 0-1,0 0 1,0 0 0,1 0 0,-1 0 0,0 0-1,0 0 1,0 0 0,0 0 0,1 0 0,-1 0 0,0 0-1,0 0 1,0 0 0,0 0 0,1 0 0,-1 0-1,0 0 1,0-1 0,2 1-234,-1-1-1,1 0 1,-1 0-1,1 0 1,-1 0-1,0 0 1,1 0-1,1-2 1,8-10-1197,-1-1 1,0 0 0,-1 0 0,9-22-1,27-71-3070,-25 49 2671,-1 0 1,14-87 0,-33 142 1884,26-136 6666,-21 119-4922,1 0 0,1 1 0,1 0-1,18-33 1,122-152 4841,-129 181-6265,2 1 0,0 1 0,1 0 0,1 2 0,1 1 0,36-21 0,-25 20-386,0 1 0,1 3 0,1 0 0,51-12 0,-72 22 60,24-5-1661,-38 9 1402,1 1 0,-1-1-1,1 1 1,-1 0 0,1 0 0,-1 0 0,1 0 0,-1 0 0,0 1 0,1-1-1,2 2 1,-4-2 117,-1 0-1,1 0 0,-1 1 0,0-1 1,1 1-1,-1-1 0,0 0 0,0 1 1,1-1-1,-1 1 0,0-1 0,0 0 1,0 1-1,1-1 0,-1 1 0,0-1 1,0 1-1,0-1 0,0 1 1,0-1-1,0 1 0,0-1 0,0 1 1,0-1-1,0 1 0,0 19-2349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19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11 132 10976,'-11'0'4960,"36"-4"-4321,-5-1 2273,8 5-1728,11-7 864,3-2-1216,6-9 192,-3 9-640,-3-12-256,1 9-128,-4-4-224,-1 7 128,-9-5-2848,-1 7 1600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20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1087 10400,'-1'-1'1046,"1"-1"89,5-5 1345,28-31-478,67-59 1,51-26-637,-76 66-455,107-110 1,-158 140-657,-2-1-1,-1-1 0,-1-1 0,-2 0 0,16-36 1,85-216 1515,-118 279-1719,13-46 535,-13 47-540,-1-1 1,1 0 0,-1 0 0,0 0-1,0 0 1,0 0 0,0 1-1,0-1 1,-1 0 0,1 0 0,-1 0-1,0 0 1,-2-4 0,3 6-42,0 1 0,0 0 0,0-1 1,-1 1-1,1-1 0,0 1 0,-1 0 1,1-1-1,0 1 0,-1 0 0,1-1 0,0 1 1,-1 0-1,1 0 0,0-1 0,-1 1 0,1 0 1,-1 0-1,1 0 0,-1 0 0,1-1 1,-1 1-1,1 0 0,0 0 0,-1 0 0,1 0 1,-1 0-1,1 0 0,-1 0 0,1 0 0,-1 0 1,1 1-1,-1-1 0,1 0 0,0 0 1,-1 0-1,1 0 0,-1 1 0,1-1 0,0 0 1,-1 1-1,-15 14 26,16-14-25,-10 12 15,1 1 0,1 0 0,-12 27 0,13-27-9,-42 88 118,-55 130 780,95-206-852,1 1-1,1 0 1,1 0 0,-4 54 0,10-64-9,-1 1 0,2 0 0,0-1 0,1 1 0,1 0 0,1-1 0,0 0 0,13 30 0,-14-39-25,1 0 0,1-1 0,-1 0 0,1 1-1,0-1 1,1-1 0,8 9 0,-11-12-13,-1-1 1,1 0-1,0 0 1,0 0-1,0 0 1,0-1-1,0 1 1,0-1-1,0 1 1,1-1-1,-1 0 1,1-1-1,-1 1 1,0 0-1,1-1 1,-1 0-1,1 0 1,-1 0-1,1 0 1,6-2-1,-1-1 23,-1 0-1,1 0 1,-1-1 0,0 0-1,12-8 1,37-31 26,-48 36-55,212-185 758,-220 191-737,1 0 0,-1-1 0,1 1 0,-1-1 0,0 1 1,0-1-1,0 0 0,0 0 0,0 1 0,0-1 0,0 0 0,-1 0 1,1 0-1,0-4 0,-1 6-16,0-1 0,0 1 0,0 0 0,0-1-1,0 1 1,0-1 0,-1 1 0,1-1 0,0 1 0,0 0 0,0-1 0,-1 1 0,1 0 0,0-1 0,0 1 0,-1 0 0,1-1-1,0 1 1,-1 0 0,1-1 0,0 1 0,-1 0 0,1 0 0,-1 0 0,0-1 0,0 1-7,-1-1 0,0 1 1,0-1-1,0 1 0,0 0 0,0 0 1,0 0-1,1 0 0,-4 1 0,-1 0 18,0 0 0,1 0 0,-1 1 0,1 0 0,-1 0 0,1 0 0,0 1 0,0-1 0,0 1 0,0 1 0,-8 6 0,6-3-2,0 0 0,0 0-1,1 1 1,1 0 0,-1 0 0,-6 14-1,4-4-10,0 0 0,2 0 0,0 1-1,2-1 1,0 1 0,-3 35 0,6-47 5,1-1 0,1 1 0,-1 0 0,1 0 0,0-1 1,0 1-1,1 0 0,0-1 0,0 0 0,1 1 0,0-1 0,0 0 1,0 0-1,6 8 0,-6-11-4,-1 0-1,1 0 1,0 0 0,1 0 0,-1 0-1,0-1 1,1 1 0,-1-1 0,1 0-1,0 0 1,0-1 0,0 1 0,0-1-1,0 1 1,0-1 0,0 0 0,0-1-1,0 1 1,0-1 0,1 0 0,-1 0-1,0 0 1,0-1 0,5 0 0,0-1-4,-2 0 0,1-1 1,0 0-1,0 0 0,-1-1 1,0 0-1,0 0 0,0-1 1,0 0-1,0 0 0,-1 0 1,0-1-1,0 0 0,-1 0 0,0-1 1,0 1-1,7-13 0,-2 0-7,0-1-1,-2 0 1,0 0-1,-1-1 0,6-30 1,-10 38-101,-1 0 0,-1 1 0,1-22 0,-3 28 59,1 1 0,0-1 0,-1 0 0,0 1-1,-1-1 1,1 1 0,-1-1 0,0 1 0,-5-9-1,4 10 26,1 0-1,-1 1 0,0 0 1,0 0-1,0 0 1,-1 0-1,1 0 0,-1 1 1,1-1-1,-1 1 0,0 0 1,0 0-1,-8-3 0,-3 1-29,0 0-1,-24-2 0,27 5 37,-6-2 82,0 1 1,0 1-1,-37 2 0,21 1-153,25-2 205,27-2-216,178-9 171,-57 6-88,-127 4 9,0 0 1,0 1-1,0 1 0,-1 0 1,1 0-1,15 5 1,-23-5 2,-1 0 1,1 0 0,-1 1 0,1 0 0,-1 0-1,0 0 1,0 0 0,0 0 0,0 0 0,0 1-1,0-1 1,-1 1 0,1 0 0,-1 0-1,0 0 1,0 0 0,0 0 0,0 1 0,0-1-1,-1 0 1,1 1 0,1 7 0,0 6 77,-1 0 0,-1 1 1,0 0-1,-2 22 0,0-2 43,1-18-100,-1-13 8,1 0 1,0 0-1,0 0 0,1 1 1,-1-1-1,2 0 0,1 7 1,-3-14-28,0 1 1,1-1 0,-1 1 0,0-1-1,0 1 1,1-1 0,-1 1 0,0-1-1,1 1 1,-1-1 0,0 0-1,1 1 1,-1-1 0,1 1 0,-1-1-1,0 0 1,1 0 0,-1 1-1,1-1 1,-1 0 0,1 0 0,-1 1-1,1-1 1,0 0 0,-1 0 0,1 0-1,-1 0 1,1 0 0,-1 0-1,1 0 1,-1 0 0,1 0 0,-1 0-1,1 0 1,0 0 0,-1 0 0,1-1-1,-1 1 1,1 0 0,-1 0-1,1 0 1,-1-1 0,1 1 0,-1 0-1,0-1 1,1 1 0,0-1 0,2-2 17,0 1 1,0-1 0,0 0 0,0-1 0,4-4 0,17-27-18,68-88-242,-80 109 209,0 1 1,1 0-1,1 1 1,0 1-1,1 0 1,22-12-1,-36 22 32,0 1 0,0-1 0,0 1 0,0-1 1,0 1-1,0 0 0,0-1 0,0 1 0,0 0 0,0 0 0,0 0 0,2 0 0,-3 0 1,0 0-1,1 0 1,-1 0-1,0 0 0,1 0 1,-1 1-1,0-1 1,1 0-1,-1 0 1,0 0-1,1 1 0,-1-1 1,0 0-1,0 0 1,1 1-1,-1-1 1,0 0-1,0 1 0,0-1 1,1 0-1,-1 1 1,0-1-1,0 0 1,0 1-1,1 3 17,-1-1 0,0 1-1,0 0 1,0-1 0,0 1 0,-2 4 0,1 7 6,1-15-23,-2 35 141,4 61 0,-1-86-139,0 1-1,1-1 1,0 0-1,1 0 0,0 0 1,1-1-1,0 1 1,0-1-1,1 0 0,10 15 1,-13-21 9,0-1 1,0 1 0,0-1-1,0 0 1,0 0 0,0 0-1,1 0 1,-1 0 0,1 0-1,0-1 1,-1 1 0,1-1-1,0 0 1,0 0-1,0 0 1,0 0 0,0 0-1,0-1 1,0 1 0,0-1-1,0 0 1,0 0 0,0 0-1,5-1 1,-1-1-11,1-1 0,-2 0 0,1 0 0,0 0 0,-1-1 0,1 0 0,-1-1 0,0 1 0,-1-1 0,9-9 0,5-7-2,23-34 0,-38 49-15,89-133-226,-89 134 243,0-1-1,0 1 0,0-1 0,1 1 1,0 0-1,0 1 0,0 0 0,1-1 1,-1 1-1,1 1 0,0-1 0,0 1 1,1 0-1,-1 1 0,0 0 0,1-1 1,0 2-1,13-3 0,47 0-147,22-2-147,72-13-4663,-108 18 2987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24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251 11 2144,'0'0'86,"0"-1"-1,0 1 1,0 0 0,0-1 0,0 1-1,0 0 1,-1 0 0,1-1 0,0 1-1,0 0 1,0-1 0,1 1-1,-1 0 1,0-1 0,0 1 0,0 0-1,0-1 1,0 1 0,0 0 0,0-1-1,0 1 1,1 0 0,-1 0-1,0-1 1,0 1 0,0 0 0,1 0-1,-1-1 1,0 1 0,0 0 0,1 0-1,-1 0 1,0-1 0,0 1 0,1 0-1,-1 0 1,0 0 0,1 0-1,-1 0 1,0 0 0,0 0 0,1-1-1,0 1 1,14 1 13189,-15 0-12825,1 4 1023,-11 31-261,-21 53 1,7-22-737,-29 119 430,13-41-334,22-87-127,-46 101 0,41-121-134,13-18 1138,10-20-1150,1-2-290,0 1 1,1 0-1,-1 0 1,0 0-1,0 1 1,0-1-1,0 0 1,1 0-1,-1 1 1,0-1-1,1 0 1,-1 1-1,1-1 1,2 1-1,0-2-13,31-10 13,69-13 0,35 4 84,-79 13 52,19-3 1,124-14-228,-151 24 399,-22 2-943,-34 3-1540,4-4 1916,0 1 1,-1-1-1,1 1 0,-1-1 0,1 1 0,0-1 0,-1 1 1,1-1-1,-1 0 0,1 1 0,-1-1 0,1 0 0,-1 1 1,1-1-1,-1 0 0,0 0 0,1 1 0,-1-1 1,0 0-1,-7-3-4028,2 3 1367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0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57 7712,'-20'-25'10857,"20"25"-10701,15-4 3059,25-5-1636,-31 8-1072,27-6 38,0 2 0,1 1 0,-1 2 0,38 3 0,31 0-5559,-61-1 2423,-57 10-8171,-3 5 8138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25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503 137 7392,'-4'-9'12079,"-5"10"-9956,-48 41 288,-54 23-1240,-36 24-8,120-70-924,1 1 0,0 1 0,-26 28 0,50-47-225,-5 5 26,0 1 1,1 0-1,-7 10 0,12-16-34,0-1-1,0 1 1,0-1 0,1 1 0,-1-1-1,0 1 1,1-1 0,-1 1 0,1 0 0,-1-1-1,1 1 1,0 0 0,0-1 0,0 1-1,0 0 1,0 0 0,0-1 0,0 1 0,0 0-1,1-1 1,-1 1 0,1 0 0,-1-1-1,1 1 1,0-1 0,1 4 0,1-3 9,0 1 1,-1-1-1,1 0 0,0 1 1,0-1-1,1-1 1,-1 1-1,0 0 0,1-1 1,-1 0-1,1 1 1,-1-1-1,1-1 0,-1 1 1,8 0-1,2 0 70,1-1 0,0-1 0,15-2 0,-8 0 107,0-1-1,38-12 0,-48 12-160,-1 0-1,1-1 0,-1-1 0,0 1 1,-1-1-1,1-1 0,11-11 0,-11 8-1,0-1-1,-1 0 0,15-24 1,16-41 124,-26 49-193,-2-1 0,-1 0 0,8-31 0,-9 16 36,-4 21-45,-5 18-30,-1 6-56,-6 44 301,2 85 0,4-123-146,0 4 18,0 0 0,1 0 0,0 0 0,1-1-1,1 1 1,0 0 0,0-1 0,1 0-1,0 1 1,1-2 0,7 13 0,-11-21-18,1 0 0,-1 0 0,1-1 0,-1 1-1,1 0 1,0-1 0,0 1 0,0-1 0,0 1 0,0-1 0,0 0 0,0 0 0,0 0 0,0 0 0,1 0 0,-1 0 0,0-1 0,3 1 0,-2 0 3,0-1 1,0-1-1,1 1 1,-1 0 0,0-1-1,0 1 1,0-1-1,0 0 1,0 0 0,0 0-1,0-1 1,0 1-1,4-3 1,2-3 27,0 0-1,0 0 1,0-1-1,13-16 1,28-42-85,-38 49 28,100-159 124,-59 88-369,-56 153 278,-6-11 75,4-23-61,1 1 0,1-1 0,1 43 0,3-63-54,0 0 46,0 1 0,0 0 0,1-1-1,6 21 1,-7-30-23,0 0 0,0 1-1,0-1 1,0 0 0,0 0 0,0 0 0,0 0-1,1 0 1,-1-1 0,1 1 0,0 0-1,-1 0 1,1-1 0,0 0 0,0 1-1,0-1 1,0 0 0,0 0 0,0 0-1,0 0 1,1 0 0,-1 0 0,0-1-1,0 1 1,1-1 0,-1 1 0,0-1-1,1 0 1,-1 0 0,4 0 0,-1-1 3,1 0 1,-1-1-1,0 1 1,0-1-1,1 0 0,-1 0 1,0-1-1,-1 1 1,1-1-1,0 0 1,-1 0-1,0-1 1,0 0-1,5-4 0,1-3 25,-1 0-1,0-1 1,-1 0 0,7-13-1,8-18-29,26-72 0,-47 109-25,1 0 1,-1 0-1,1 1 1,0-1-1,0 0 0,1 1 1,-1 0-1,6-7 1,-8 12 12,-1 0 0,0 0 0,0 0 1,0 0-1,1-1 0,-1 1 0,0 0 1,0 0-1,0 0 0,1 0 0,-1 0 1,0 0-1,0 0 0,1 0 0,-1 0 1,0-1-1,0 1 0,1 0 0,-1 0 1,0 0-1,0 0 0,1 0 0,-1 1 1,0-1-1,0 0 0,1 0 0,-1 0 0,0 0 1,0 0-1,0 0 0,1 0 0,-1 0 1,0 0-1,0 1 0,0-1 0,1 0 1,-1 0-1,0 0 0,0 0 0,0 1 1,0-1-1,1 0 0,-1 0 0,0 0 1,0 1-1,0-1 0,0 0 0,0 0 1,0 1-1,0-1 0,5 17-26,-4-14 22,1 9-20,3 15 42,1 0-1,1 0 1,1 0 0,2-1-1,16 31 1,-26-56-3,0 0 0,1 0 0,-1 0 0,1 0 0,-1 0 0,1 0 0,0-1 0,-1 1 1,1 0-1,0 0 0,-1-1 0,1 1 0,0-1 0,0 1 0,0 0 0,-1-1 0,1 0 0,0 1 1,0-1-1,0 1 0,0-1 0,0 0 0,0 0 0,1 1 0,-1-2 6,1 1 0,-1 0 0,0-1-1,0 1 1,0-1 0,0 1 0,0-1 0,0 0-1,-1 1 1,1-1 0,0 0 0,0 1-1,0-1 1,-1 0 0,1 0 0,0 0 0,-1 0-1,1 0 1,0-1 0,10-20-20,-1-1 0,-1 0-1,11-43 1,7-17 16,-21 66-28,-2 6 11,0 0 1,1 1-1,0-1 0,13-17 0,-16 25 4,0 0 1,1 1-1,-1-1 0,1 1 0,0 0 0,0-1 0,0 1 0,0 1 0,0-1 0,0 0 0,1 1 0,-1 0 0,0-1 1,1 1-1,-1 1 0,1-1 0,-1 0 0,1 1 0,7 0 0,45 2-41,-39 0-1,0-1 0,0-1 0,1 0 0,-1-2 0,17-3 0,18-12-2040,-35 10-520,24-6 1,-35 12 979,-1 0 1,1 0 0,0 1-1,10 0 1,7 3-2661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26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149 557 4992,'-3'3'11594,"-3"3"-6223,-28 24-3585,20-20-1408,2 1 0,-1 1 0,2 0 0,-17 21 0,25-29-348,-1 1 1,1 0 0,1 0-1,-1 0 1,1 0 0,0 1-1,0-1 1,0 1 0,1-1-1,-1 1 1,2-1 0,-1 1-1,0 0 1,1 0 0,0-1-1,2 10 1,-2-11 3,1-1 1,0 0-1,0 0 1,0 1 0,0-1-1,0 0 1,1 0-1,-1 0 1,1 0-1,0-1 1,0 1-1,0 0 1,0-1-1,0 1 1,1-1-1,-1 0 1,1 0 0,0 0-1,-1 0 1,1 0-1,0-1 1,0 1-1,0-1 1,0 0-1,0 0 1,4 1-1,-2-1 26,0 0 0,1-1-1,-1 1 1,0-1 0,0-1-1,0 1 1,0-1 0,0 0-1,0 0 1,0 0 0,0-1-1,0 1 1,-1-1 0,1-1-1,-1 1 1,6-4-1,-4 2-28,0 0 0,0-1 0,0 0 0,-1 0-1,1 0 1,-1-1 0,0 1 0,-1-1-1,0-1 1,0 1 0,0-1 0,3-8-1,1-7-33,-1-1 0,-1 0-1,-2-1 1,0 1-1,-1-1 1,-2 0 0,0 0-1,-1 0 1,-2 0 0,-4-26-1,4 39-52,0 1-1,-1 0 1,0 0-1,0 1 0,-1-1 1,-1 1-1,1 0 1,-1 0-1,-8-11 1,12 19 42,1 0 0,-1 0 1,0 0-1,0 0 0,1 1 1,-1-1-1,0 0 0,0 0 1,0 1-1,0-1 0,0 0 1,0 1-1,0-1 0,0 1 1,0-1-1,0 1 0,0-1 1,-1 1-1,1 0 0,0 0 1,0 0-1,0-1 0,0 1 1,-1 0-1,1 0 0,0 1 1,0-1-1,0 0 0,0 0 0,-1 0 1,1 1-1,0-1 0,0 1 1,0-1-1,0 1 0,0-1 1,0 1-1,0 0 0,0-1 1,0 1-1,0 0 0,-1 1 1,-1 2 5,0 0-1,-1 0 1,1 0 0,1 1 0,-1-1 0,1 1 0,-1 0 0,-1 6 0,1-1 7,-1 0 0,1 0 0,1 0 0,0 0 0,0 1 1,1-1-1,1 0 0,-1 1 0,2-1 0,-1 1 0,2-1 1,2 13-1,-4-22 24,0 1 1,1-1-1,-1 0 0,0 0 1,1 0-1,-1 1 0,1-1 1,-1 0-1,1 0 0,0 0 1,0 0-1,-1 0 0,1 0 1,0 0-1,0 0 0,0-1 1,0 1-1,0 0 0,0 0 1,0-1-1,0 1 0,0-1 1,0 1-1,1-1 0,-1 1 1,0-1-1,0 0 0,0 1 1,1-1-1,-1 0 0,0 0 1,1 0-1,-1 0 0,0 0 1,0 0-1,1 0 0,-1-1 1,0 1-1,0 0 0,0-1 1,1 1-1,-1-1 0,2 0 1,4-3 58,1 0 0,-1-1 0,0 1 0,0-2 1,7-6-1,60-62 281,-37 35-241,20-24 65,23-23-70,45-47-175,-69 72 217,-35 33-57,-17 23-129,0-1 0,0 1 1,0 0-1,0 0 0,1 1 1,5-5-1,-10 12-9,0-1 0,0 1 0,0-1 0,0 1 0,0 0 0,0-1 0,-1 4 0,0 3 20,0 0 26,-9 65 103,-11 16-79,-32 90 1,-122 251-150,110-280 283,44-101-106,-125 259 671,140-298-686,6-9-21,-1 0 1,0 0-1,0 0 0,0 0 0,0-1 0,-1 1 0,1 0 0,0 0 0,-1-1 0,1 1 0,-1-1 0,0 1 0,1-1 0,-1 0 0,-2 1 0,4-1-19,-1-1-1,1 0 1,0 0 0,-1 0 0,1 0-1,0 0 1,-1 0 0,1 0-1,-1 0 1,1 0 0,0 0 0,-1 0-1,1 0 1,0 0 0,-1 0-1,1 0 1,0 0 0,-1 0 0,1 0-1,0 0 1,-1-1 0,1 1-1,0 0 1,-1 0 0,1 0 0,0-1-1,-1 1 1,1 0 0,0 0-1,-1-1 1,-2-3 0,1 0 1,-1 0-1,1-1 1,0 1-1,0 0 0,0-1 1,1 1-1,0-1 0,-1 0 1,2 0-1,-1 1 1,0-1-1,1-6 0,0-14-43,4-31-1,-4 54 39,2-22 16,1 0 0,10-36 0,-10 50-25,1 0 0,0 0 0,0 1 0,1-1-1,0 1 1,0 0 0,1 1 0,13-16-1,-8 14 1,-1 1 0,2 0 0,-1 0 0,1 1 0,1 1 0,-1 0 0,1 1 0,0 0 0,26-7 0,8 1-41,77-9-1,-89 16 46,104-12-1313,-46 14-5139,-82 3 4622,1 1-1,-1 1 1,1 0-1,13 4 1,14 6-2023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33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56 2976,'0'0'104,"-1"0"0,1 0 0,-1 0 0,0 0 0,1 0 0,-1 0 0,1 0 0,-1-1 0,1 1 0,-1 0 0,0 0 0,1 0 0,-1-1 0,1 1 0,-1 0 0,1-1 0,-1 1-1,1 0 1,0-1 0,-1 1 0,1-1 0,-1 1 0,1 0 0,0-1 0,-1 1 0,1-1 0,0 1 0,-1-14 11956,1 11-11064,-1 21 25,-1 0-1,-7 30 1,-1 2-723,-6 90 286,-8 48 450,17-148-819,-2 1-1,-21 58 1,7-35 467,23-64-666,0 0 0,0 0-1,0 1 1,0-1 0,0 0 0,0 0-1,-1 0 1,1 1 0,0-1 0,0 0-1,0 0 1,0 0 0,0 1 0,0-1-1,0 0 1,-1 0 0,1 0-1,0 0 1,0 0 0,0 1 0,0-1-1,-1 0 1,1 0 0,0 0 0,0 0-1,0 0 1,-1 0 0,1 0 0,0 0-1,0 0 1,0 0 0,-1 0-1,1 0 1,0 0 0,0 0 0,0 0-1,-1 0 1,1 0 0,0 0 0,0 0-1,-1 0 1,1 0 0,0 0 0,0 0-1,0 0 1,0 0 0,-1 0-1,-7-13 601,7 12-587,1-1 0,-1 0 0,0 0 0,1 0 0,-1-1 0,1 1 0,0 0 0,-1 0 0,1 0 1,0 0-1,1-3 0,-1-2 43,10-208 152,-7 173-212,2 0-1,22-81 0,-20 101 22,1 0-1,0 0 1,2 0-1,1 1 1,1 0-1,24-33 0,-29 46-47,1 0-1,-1 0 0,1 0 0,1 1 1,-1 0-1,1 0 0,0 1 0,1 1 1,14-8-1,-18 11 11,-1 0 0,1 0-1,-1 1 1,1-1 0,0 1 0,0 0 0,0 1-1,0 0 1,-1 0 0,1 0 0,0 0 0,0 1-1,0 0 1,0 0 0,-1 1 0,1-1 0,-1 1 0,1 1-1,6 3 1,-4-1 25,0 0-1,0 1 0,-1 0 1,0 0-1,0 1 0,-1 0 1,0 0-1,0 1 1,0-1-1,-1 1 0,-1 1 1,1-1-1,-1 1 1,5 16-1,0 5 74,-2-1-1,-1 1 1,2 39-1,-4-26-9,-2 0-1,-4 47 0,0-64-24,-1-1 1,-2 0-1,0 0 1,-17 45-1,18-62-38,1 0-1,-1 0 0,-1-1 1,1 1-1,-2-1 0,1 0 1,0-1-1,-1 1 1,-1-1-1,1 0 0,-1-1 1,0 1-1,0-1 1,0-1-1,-1 1 0,1-1 1,-1-1-1,0 0 1,-1 0-1,1 0 0,-13 2 1,-7-1 54,0-2-1,-1 0 1,1-2 0,0-1 0,-47-8-1,63 7-43,-1-1 0,1 0 0,0-1-1,0-1 1,-15-7 0,22 10-50,1-1 1,0 1 0,0-1 0,0 1-1,1-1 1,-1-1 0,1 1-1,-1 0 1,1-1 0,0 1 0,1-1-1,-1 0 1,1 0 0,-1 0 0,1-1-1,-3-8 1,5 13 15,-1-1-1,1 0 1,0 0-1,0 1 1,0-1-1,-1 0 1,1 0-1,0 1 0,0-1 1,0 0-1,0 0 1,0 1-1,0-1 1,1 0-1,-1 0 1,0 1-1,0-1 1,0 0-1,1 0 1,-1 1-1,0-1 1,1 0-1,-1 1 1,1-1-1,-1 0 1,1 1-1,-1-1 1,1 1-1,-1-1 1,1 1-1,-1-1 1,1 1-1,0-1 1,-1 1-1,1 0 1,0-1-1,-1 1 1,3-1-1,3-1-11,1 0 0,0 0 0,0 0 0,1 1 0,-1 0-1,0 0 1,9 1 0,54 5-169,-53-3 174,7 0-5,218 29-59,-230-29 123,0 0-1,0-1 0,0 0 1,-1-1-1,1 0 1,22-4-1,-25 2 1,0-1 0,0 1 0,0-1 0,-1-1 0,1 0-1,-1 0 1,0-1 0,0 0 0,9-7 0,-1-3 4,0-1 1,-1-1-1,-1 0 0,24-38 1,-36 52-54,67-120 252,-15 26-294,-25 41-352,-31 100 177,-18 93 20,13-81 211,-2 58 390,9-111-382,0 1-1,0-1 1,1 0-1,-1 0 1,1 1-1,0-1 1,0 0-1,2 6 1,-2-8-15,-1 0 0,1 0 0,0 0 0,-1 0 0,1 0 0,0-1 0,0 1 0,0 0 0,-1 0 0,1 0 0,0-1 0,0 1 0,0 0 0,0-1 0,0 1 0,0-1 0,1 0 0,-1 1 0,0-1 0,0 0 0,0 1 0,0-1 0,0 0 0,1 0 0,-1 0 0,2 0 0,2-1 23,0 0-1,1 0 1,-1-1-1,-1 1 1,1-1 0,0 0-1,0 0 1,-1-1-1,1 1 1,4-5-1,5-4 21,23-23-1,40-57 199,2-2-302,-78 92 32,1-1 0,0 1-1,-1-1 1,1 1 0,0-1 0,0 1 0,0 0 0,0 0 0,3-1 0,-5 2 20,1 0 1,-1 0 0,0 0 0,1-1-1,-1 1 1,1 0 0,-1 0 0,0 1 0,1-1-1,-1 0 1,0 0 0,1 0 0,-1 0-1,1 0 1,-1 0 0,0 0 0,1 1 0,-1-1-1,0 0 1,1 0 0,-1 0 0,1 1-1,-1 0 5,1 0-1,-1 0 0,1-1 0,-1 1 0,1 0 1,-1 0-1,0 0 0,1 0 0,-1 0 0,0 0 1,0 0-1,0 2 0,3 22-12,-2 1-1,-1-1 0,-1 0 1,-1 1-1,-1-1 1,-2 0-1,0 0 1,-1-1-1,-2 1 1,-1-1-1,-14 29 0,-217 352 247,153-279-240,67-100 56,-2-1 1,-39 37-1,57-59-42,1 0 0,-1 0 0,0-1 0,0 0-1,0 1 1,0-1 0,-7 2 0,10-4-11,0 0 1,0 1 0,0-1 0,0 0-1,0 0 1,0 0 0,0 0 0,0 0-1,0 0 1,-1 0 0,1 0 0,0 0-1,0 0 1,0 0 0,0-1 0,0 1-1,0-1 1,0 1 0,0 0 0,0-1-1,0 0 1,1 1 0,-1-1 0,0 0-1,0 1 1,0-1 0,1 0 0,-1 0-1,0 1 1,1-1 0,-1 0 0,1 0-1,-1 0 1,1 0 0,-1 0-1,1 0 1,0 0 0,-1-2 0,0-2 0,0 0 0,0 0 0,1 0-1,0 0 1,0 0 0,0 0 0,0 0 0,3-9 0,14-44-56,-16 54 60,8-22 36,0 1 1,2 0-1,0 1 1,28-42-1,-18 40-45,1 0 0,1 2 0,46-38 0,85-52-53,-72 57 46,-55 37 13,0-1 0,-2-1 0,0-1 0,29-38 0,38-61 0,4-6 0,-5 22 59,-90 105-64,0 0 1,0-1-1,0 1 0,0 0 1,0 1-1,1-1 1,-1 0-1,0 0 1,0 0-1,1 1 1,-1-1-1,0 0 0,1 1 1,-1 0-1,1-1 1,-1 1-1,1 0 1,-1-1-1,0 1 0,1 0 1,2 0-1,-2 1 1,0 0-1,0 0 1,0-1-1,0 1 1,0 0-1,-1 0 1,1 1-1,0-1 0,-1 0 1,1 0-1,0 1 1,-1-1-1,2 4 1,4 3-18,-1 2 1,-1-1-1,0 1 0,6 14 1,-7-11 31,0 0 1,-2 0 0,1 0-1,-1 0 1,-1 0 0,-1 1-1,1-1 1,-2 0 0,0 1-1,-4 15 1,2-14-9,-1-1 0,0 0-1,-2-1 1,1 1 0,-2-1 0,-10 19 0,-8 14 134,24-44-127,1-1-1,-1 0 1,1 0 0,-1 1-1,1-1 1,-1 0-1,0 0 1,0 0-1,0 0 1,0 0-1,1 0 1,-1 0-1,0 0 1,-3 1-1,4-2-6,0 0-1,0 0 0,0 0 1,0 0-1,0 0 0,0 0 1,0 0-1,0 0 0,0 0 1,0 0-1,1-1 0,-1 1 1,0 0-1,0 0 0,0 0 1,0 0-1,0 0 0,-1 0 1,1 0-1,0 0 0,0 0 1,0 0-1,0 0 0,0 0 1,0 0-1,0 0 0,0 0 1,0 0-1,0 0 0,0-1 1,0 1-1,0 0 0,0 0 1,0 0-1,0 0 0,0 0 1,0 0-1,0 0 0,0 0 1,0 0-1,0 0 0,0 0 1,0 0-1,0 0 0,0 0 1,-1 0-1,1 0 0,6-13 9,-1 0-1,2 0 0,-1 0 0,2 1 0,12-16 0,-12 17-5,109-146-59,-85 120 27,0 1 0,44-35 0,-74 68 21,4-2 1,-1 0-1,1 1 1,0-1 0,0 1 0,0 0-1,1 1 1,0 0 0,8-4-1,-14 7 1,0 0-1,0 0 0,0 0 0,0 0 1,0 0-1,0 0 0,1 0 0,-1 1 1,0-1-1,0 0 0,0 1 0,0-1 1,0 0-1,0 1 0,0-1 0,0 1 1,-1 0-1,1-1 0,0 1 1,0 0-1,0-1 0,-1 1 0,1 0 1,0 0-1,-1 0 0,2 1 0,0 2 0,0 0-1,0 0 1,0 0-1,1 8 1,-2-8 2,3 10 4,-1 0 0,0 0 0,-1 0 0,-1 17 0,-3 58 52,0-56 27,3 51 1,-1-65-96,-1-14 6,1 1 1,0-1-1,1 0 0,-1 1 1,1-1-1,1 5 0,-2-9 17,1 0 0,-1 0 0,0-1-1,1 1 1,-1 0 0,1-1 0,-1 1 0,1 0-1,-1-1 1,1 1 0,-1-1 0,1 1 0,-1-1 0,1 1-1,0-1 1,-1 1 0,3 0 0,-2-1 14,0 1 1,0-1-1,1 0 1,-1 0-1,0 0 1,1 0-1,-1 0 1,0 0-1,1 0 1,-1-1-1,0 1 1,0 0-1,1-1 1,1 0-1,7-4 6,0-1-1,-1 0 1,0 0 0,0-1 0,0 0-1,11-13 1,1 0-105,221-172 42,-79 77 85,-101 72-48,-60 41-1,-6 4 3,-11 7-19,-143 118 17,127-98-19,1 2-1,-45 61 0,69-84-19,-40 61-52,39-58 77,1 1-1,1-1 1,0 1-1,-5 18 1,9-28 17,1-1 0,-1 1 0,1-1 0,0 1 0,-1-1 0,1 1 0,0-1 0,0 1 0,0-1 0,0 1 0,1-1 0,-1 1 0,0-1 0,0 1 0,1-1 0,-1 1 0,1-1 0,0 1 0,-1-1 0,1 0 0,0 1 0,0-1 0,0 0 0,0 0 0,0 0 0,0 0 0,0 0 0,0 0 0,0 0 0,0 0 0,1 0 0,-1 0 0,0 0 0,1-1 0,-1 1 0,1-1 0,-1 1 0,1-1 0,-1 1 0,1-1 0,-1 0 0,4 0 0,3 1 24,0-1-1,0 0 1,0 0-1,0-1 1,0 0-1,0 0 1,8-3-1,-1-1-24,-1-1 0,0 0-1,0 0 1,-1-2 0,16-10 0,-17 9 7,0 0 1,-1-1 0,-1-1 0,1 0-1,-2 0 1,1-1 0,-2 0-1,0-1 1,9-17 0,0-6-28,-2-1 0,13-46-1,-24 71 18,-1 0-1,0-1 0,-1 1 0,0 0 0,0-14 1,-3 64-122,5 97-137,-2-120 313,0-1 0,0 0 0,2 0 0,0 0 1,1 0-1,0-1 0,11 21 0,-14-30-29,0-1 0,0 0 0,1 0 0,-1 0 0,1 0 0,0 0-1,0-1 1,0 1 0,5 2 0,-6-4-12,0 1-1,1-1 1,-1-1 0,0 1-1,0 0 1,0 0-1,1-1 1,-1 0 0,0 1-1,1-1 1,-1 0 0,0 0-1,1 0 1,-1 0-1,0 0 1,1-1 0,2 0-1,2-2-6,-1 0-1,1 0 1,-1 0-1,0-1 1,0 1-1,-1-2 1,1 1-1,-1-1 1,8-8-1,4-7-5,19-28-1,4-5 3,-27 38-9,23-25 77,-31 35-94,-1 1-1,1 0 1,0 0 0,0 0 0,11-5-1,-16 9 25,0 0-1,1 0 1,-1-1-1,0 1 1,1 0-1,-1 0 1,1 0-1,-1 0 1,0 0-1,1 0 0,-1 0 1,1 0-1,-1 0 1,1 0-1,-1 0 1,0 0-1,1 1 1,-1-1-1,1 0 1,-1 0-1,0 0 1,1 0-1,-1 1 1,0-1-1,1 0 0,-1 0 1,0 1-1,1-1 1,-1 0-1,0 0 1,0 1-1,1-1 1,-1 0-1,0 1 1,0-1-1,0 1 1,1-1-1,-1 0 0,0 1 1,0-1-1,0 1 1,0-1-1,0 0 1,0 1-1,0 0 1,2 18-99,-2-18 89,0 15 33,-1-1-1,-1 0 1,-1 0-1,-8 29 1,-27 54 351,32-84-283,6-14-94,0 0 1,0 0 0,0 0-1,0 0 1,0 0-1,0 0 1,0 0 0,0 0-1,0 0 1,0 0 0,0 0-1,0 0 1,0 0-1,0 0 1,0 0 0,0 0-1,0 0 1,1 0-1,-1 0 1,0 0 0,0 0-1,0 0 1,0 0 0,0 0-1,0 0 1,0 0-1,0 0 1,0 0 0,0 0-1,0 0 1,4-6-29,14-18 97,21-35-63,-19 31-10,2 0-1,1 1 1,1 1-1,53-44 1,-71 65 13,1-2 1,1 1 0,0 1 1,0-1-1,0 1 0,10-4 0,-17 9-10,0-1 1,-1 1-1,1 0 0,-1 0 0,1-1 0,0 1 0,-1 0 0,1 0 0,0 0 0,-1 0 0,1 0 0,0 0 0,-1 0 0,1 0 0,-1 0 0,1 0 0,0 0 1,-1 0-1,1 0 0,0 0 0,-1 0 0,1 1 0,0-1 0,-1 0 0,1 1 0,-1-1 0,1 0 0,-1 1 0,1-1 0,-1 1 0,1-1 0,-1 1 1,1-1-1,-1 1 0,1-1 0,-1 1 0,0-1 0,1 1 0,-1-1 0,0 1 0,0 0 0,1-1 0,-1 1 0,0 0 0,0-1 0,0 1 0,0 1 1,1 4-6,-1 0 0,1 0 0,-1 0 1,-1 7-1,0-11 12,-36 222 482,33-206-447,8-15-97,-3-3 61,1 0-1,-1 0 1,1 0-1,-1 0 1,1-1 0,-1 1-1,0 0 1,1-1-1,-1 1 1,1-1 0,-1 1-1,0-1 1,2-1-1,19-12-7,-8-1 3,0 0 0,-1-1 0,0 0 1,11-21-1,-3 6 70,57-95-53,-59 93-188,7-2 14,-26 35 159,0 0 0,0 0 0,0 0 0,0 0-1,0-1 1,0 1 0,1 0 0,-1 0-1,0 0 1,0 0 0,0 0 0,0 0 0,0 0-1,0 0 1,0 0 0,0 0 0,0 0 0,0 0-1,0 0 1,0 0 0,0-1 0,0 1 0,1 0-1,-1 0 1,0 0 0,0 0 0,0 0-1,0 0 1,0 0 0,0 0 0,0 0 0,0 0-1,0 0 1,1 0 0,-1 0 0,0 0 0,0 0-1,0 0 1,0 0 0,0 0 0,0 0 0,0 1-1,0-1 1,0 0 0,0 0 0,0 0-1,1 0 1,-1 0 0,0 0 0,0 0 0,0 0-1,0 0 1,0 0 0,0 0 0,0 0 0,0 0-1,0 0 1,0 1 0,0-1 0,0 0 0,0 0-1,0 0 1,0 0 0,2 10-12,-1 16 2,-1-26 11,0 231 96,0-215-106,0 0 1,2-1-1,-1 1 1,5 15-1,-5-29 35,0 1 0,0-1 1,0 0-1,0 0 0,1 0 0,-1 0 0,0 0 1,1-1-1,3 4 0,-4-4-11,-1 0 0,1 0 1,1-1-1,-1 1 0,0 0 0,0 0 1,0-1-1,0 1 0,0-1 0,1 1 1,-1-1-1,0 1 0,0-1 0,1 0 1,-1 0-1,0 0 0,1 1 0,0-2 1,0 1-19,0-1 0,0 1 0,0-1 0,0 0 0,0 1 0,-1-1 0,1 0 0,0-1 0,-1 1 0,1 0 1,-1 0-1,1-1 0,-1 1 0,2-3 0,17-27-68,-13 19 64,36-74 104,9-14-21,-35 72-25,18-41 1,-34 64-192,-2 5-22,-3 10 51,-15 131 11,15-117 106,0 0 0,2 0 1,0 0-1,3 31 0,-1-52 9,1-1 0,-1 1 1,0-1-1,1 0 0,0 1 0,-1-1 0,1 0 0,0 1 0,0-1 0,1 0 0,-1 0 0,2 2 0,-2-2-3,1-1 1,-1 0-1,1 0 0,0 0 0,-1 0 0,1-1 1,0 1-1,0 0 0,0-1 0,-1 1 0,1-1 1,0 0-1,0 1 0,0-1 0,0 0 0,3-1 1,4 1-1,1-1 0,-1 0 0,0 0 1,0-1-1,12-5 0,46-20-26,-57 23 5,34-17 15,-2-1-1,0-2 1,-1-2-1,-2-1 1,49-44-1,2-8 87,-80 66-59,-10 13-33,0 0 0,0 0 0,0 0-1,0 0 1,-1 0 0,1 1 0,0-1 0,0 0 0,0 0 0,0 0 0,0 0 0,0 0 0,0 0 0,0 0 0,0 0 0,-1 0 0,1 0 0,0 0 0,0 0 0,0 0 0,0 0 0,0 0 0,0 0 0,0 0 0,0 0-1,-1 0 1,1 0 0,0 0 0,0 0 0,0 0 0,0-1 0,0 1 0,0 0 0,0 0 0,0 0 0,0 0 0,0 0 0,0 0 0,-1 0 0,1 0 0,0 0 0,0 0 0,0 0 0,0 0 0,0-1 0,0 1-1,0 0 1,0 0 0,0 0 0,0 0 0,0 0 0,0 0 0,0 0 0,0 0 0,0-1 0,0 1 0,0 0 0,0 0 0,0 0 0,0 0 0,0 0 0,0 0 0,0 0 0,0 0-12,-9 9-47,0 1 0,1 1 0,1 0 0,-12 22 0,-20 52 141,39-84-81,-7 15-29,1-2 22,0 1 1,1 0-1,0 0 1,-4 27-1,8-39 19,1 0-1,0 1 1,0-1-1,0 0 1,0 0-1,0 1 1,0-1-1,1 0 1,0 0-1,0 1 1,0-1-1,0 0 1,0 0-1,1 0 1,-1 0-1,1 0 1,0-1-1,0 1 1,0 0-1,0-1 1,0 0-1,0 1 1,1-1-1,-1 0 1,1 0-1,0 0 1,-1 0-1,7 2 1,-5-2-28,1 0-1,-1-1 1,1 1 0,0-1 0,-1 0-1,1-1 1,0 1 0,0-1-1,0 0 1,7 0 0,2-2-348,-1-1 1,18-5-1,-1 0-974,-13 4-323,-1-1 0,1 0 0,25-13-1,-34 13 711,-1 1 0,0-1-1,0 0 1,0 0-1,-1-1 1,1 0-1,-1 0 1,-1 0-1,10-14 1,-8 7-1873,11-24 0,2-15-888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34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6 10560,'-62'-5'4768,"48"10"-4128,9-5-161,10 0-383,9 0-3615,10 0 2239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38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1127 7040,'-49'-2'15354,"69"-30"-12452,19-31-1724,45-145-79,-59 137-707,43-82-1,42-36 196,-80 132-459,44-118 0,-68 156-116,41-107 195,-38 97-117,-9 29-92,0-1 0,0 1 0,0 0 0,0 0 0,0 0 0,0 0 0,0 0 0,0 0 0,0 0 0,0 0 0,0 0 0,0 0 0,0 0 0,0 0 0,0 0 0,0 0 0,0 0 0,0 0 0,0 0 0,0-1 0,0 1 0,0 0 0,0 0 0,0 0 0,0 0 0,0 0 0,0 0 0,0 0 0,0 0 0,1 0 0,-1 0 0,0 0 0,0 0 0,0 0 0,0 0 0,0 0 0,0 0 0,0 0 0,0 0 0,0 0 0,0 0 0,0 0 0,0 0 0,0 0 0,0 0 0,0 0 0,0 0 0,0 0 0,0 0 0,1 0 0,-1 0 0,0 0 0,0 0 0,0 0 0,0 0 0,0 0 0,0 0 0,0 0 0,0 0 0,0 0-1,0 0 1,0 0 0,0 0 0,0 0 0,0 0 0,0 0 0,0 0 0,0 0 0,1 0 0,1 7-55,0 10-1,10 98 106,15 228 267,-29-75-14,-1-212-188,-3-2 0,-24 99 0,27-141-117,-1 0-1,-9 21 0,11-30 17,0 0 0,1 1-1,-2-1 1,1 0 0,0 0-1,-1 0 1,1-1 0,-1 1-1,0-1 1,0 1-1,0-1 1,0 0 0,-5 3-1,2-3 18,0-1 0,0 1-1,0-1 1,0 0 0,0 0-1,0-1 1,0 0 0,0 0-1,-1-1 1,1 1 0,0-1-1,-11-3 1,-2-2 17,-1-1 1,-26-13-1,30 12-54,0-1 0,1 0-1,0-2 1,1 1 0,0-2 0,1 0-1,0 0 1,-19-25 0,-21-22-334,53 58 340,0 0 0,-1 1 1,1-1-1,-1 1 0,1-1 0,-1 1 0,0 0 0,1-1 0,-1 1 0,1-1 0,-1 1 0,0 0 0,1 0 0,-1-1 0,-1 1 0,0 2-7,6 7-25,1-3 2,0 0 0,1 0 1,-1 0-1,1-1 0,0 1 1,1-1-1,-1-1 0,11 6 1,7 3 90,28 9 1,-20-10-30,1-2-1,1-1 0,0-2 1,0-1-1,46 2 0,-64-7 12,0 0-1,0-1 0,0-1 1,0 0-1,0-1 0,-1-1 1,1 0-1,-1-1 0,0-1 1,0 0-1,0-1 0,0-1 1,-1 0-1,-1-1 0,20-14 1,5-11-6,-1-1 0,-1-2 0,-2-1 1,48-70-1,-53 65 15,39-74 1,-55 85-188,-12 29 122,0-1 0,-1 1 0,1 0 1,-1 0-1,1-1 0,-1 1 0,0 0 0,0-1 1,0 1-1,0 0 0,-1-3 0,1 5 14,0 0-1,0-1 1,0 1-1,0 0 1,0 0-1,-1 0 0,1-1 1,0 1-1,0 0 1,0 0-1,0-1 1,0 1-1,-1 0 1,1 0-1,0 0 0,0 0 1,0-1-1,-1 1 1,1 0-1,0 0 1,0 0-1,0 0 1,-1 0-1,1 0 0,0 0 1,0-1-1,-1 1 1,1 0-1,0 0 1,0 0-1,-1 0 1,1 0-1,0 0 0,0 0 1,-1 0-1,1 0 1,0 1-1,0-1 1,-1 0-1,1 0 0,0 0 1,0 0-1,-1 0 1,1 0-1,0 0 1,-1 1-1,-11 8-10,5-2-19,1 0 0,-1 1 0,1-1 1,1 1-1,-1 1 0,1-1 0,-4 12 0,-2 5 101,-10 36 0,15-40-66,1 0-1,1 0 0,-2 23 0,5-35 11,1 1 0,0-1 1,0 0-1,1 1 0,0-1 0,1 0 0,0 0 1,1 0-1,5 13 0,-6-17 6,1 0 0,0-1 0,0 1 0,0-1 0,1 0 0,0 0 0,0 0 0,0 0 1,0-1-1,0 0 0,1 0 0,-1 0 0,1 0 0,0-1 0,0 1 0,0-1 0,8 2 0,-6-2-3,1-1 1,-1 1-1,1-1 0,-1-1 1,1 1-1,-1-1 1,1-1-1,0 1 0,-1-1 1,0-1-1,1 1 0,8-5 1,-1-1-17,-1 0 0,0-1 0,0-1 0,-1-1 1,-1 0-1,1 0 0,-2-1 0,16-19 0,10-16 76,53-88-1,-34 47-154,-45 72-30,0 0-1,20-20 1,-31 35 110,1-1 0,-1 1 0,0 0 0,0-1 0,1 1 0,-1 0 0,0 0 0,1-1 0,-1 1 0,0 0 0,1 0 0,-1-1 0,1 1 0,-1 0 0,0 0 1,1 0-1,-1 0 0,1 0 0,-1-1 0,0 1 0,1 0 0,-1 0 0,1 0 0,-1 0 0,1 0 0,-1 0 0,0 0 0,1 0 0,0 1 0,-1-1 2,1 1-1,-1-1 1,1 1-1,-1 0 1,1-1-1,-1 1 1,0 0-1,1-1 1,-1 1-1,0 0 1,1-1-1,-1 1 1,0 0-1,0 0 1,0 0-1,2 38 43,-2-32-60,-6 227 345,6-162-187,0-72-141,0 1 0,1-1 1,-1 0-1,0 0 0,0 1 0,0-1 1,1 0-1,-1 0 0,0 1 1,0-1-1,1 0 0,-1 0 0,0 0 1,0 1-1,1-1 0,-1 0 0,0 0 1,1 0-1,-1 0 0,0 0 1,0 1-1,1-1 0,-1 0 0,0 0 1,1 0-1,-1 0 0,0 0 1,1 0-1,-1 0 0,0 0 0,1 0 1,-1-1-1,0 1 0,1 0 1,-1 0-1,0 0 0,1 0 0,-1-1 1,5-2 14,-1 0 1,1-1 0,-1 0 0,-1 0-1,5-5 1,-1 1-3,16-19 42,6-7-39,1 2 1,50-42 0,-46 50-108,1 0 0,1 3 0,52-23 0,-82 41 74,-1 1 0,1 0 0,0 0 0,-1 1 0,1-1 0,9 0 0,-13 2 12,0 0-1,0 0 1,0 0 0,0 1 0,0-1 0,1 0 0,-1 1 0,0-1 0,0 1 0,-1 0 0,1 0 0,0-1 0,0 1 0,0 1 0,0-1-1,-1 0 1,1 0 0,0 1 0,-1-1 0,1 1 0,1 1 0,0 3 0,0-1 0,0 0 1,-1 1-1,0-1 0,0 1 0,0 0 0,0 0 1,-1-1-1,0 1 0,0 9 0,0 6 7,-3 34-1,-1-26 87,-10 52 0,10-72-27,4-2-61,1-6-17,0-4-23,4-3 47,-2-2 1,1 1-1,0 0 1,5-16-1,2-1-4,28-40-71,-22 37 34,-1 3-11,1 1-1,22-24 0,-36 42 30,1 1 0,0-1-1,0 1 1,0 0 0,0 0-1,0 0 1,9-4 0,-14 8 16,1 0 1,-1 0-1,1 0 1,-1 0 0,0 0-1,1 0 1,-1 0-1,0 0 1,1 0 0,-1 0-1,1 0 1,-1 0-1,0 0 1,1 0-1,-1 0 1,0 0 0,1 0-1,-1 0 1,0 1-1,1-1 1,-1 0-1,0 0 1,1 0 0,-1 1-1,0-1 1,1 0-1,-1 0 1,0 1 0,0-1-1,1 0 1,-1 1-1,0-1 1,0 0-1,0 1 1,1-1 0,-1 0-1,0 1 1,0 0-1,3 15-50,-2-12 29,3 48-16,-3 83 0,-2-64 12,0-28 83,0-26-36,0 0-1,1 0 1,1 0 0,1 0 0,0-1 0,5 19-1,-6-34-9,-1 1 0,1-1-1,-1 1 1,1-1-1,0 0 1,0 1 0,0-1-1,-1 0 1,1 1-1,0-1 1,1 0 0,-1 0-1,0 0 1,0 0-1,0 0 1,1 0 0,-1 0-1,3 1 1,-2-2-4,1 1-1,-1-1 1,0 1 0,1-1-1,-1 0 1,1 0 0,-1 0-1,0 0 1,1 0 0,-1 0 0,3-1-1,7-3-19,-1 0 0,0 0-1,0-1 1,11-7 0,-15 8-20,19-11 79,-2 0-1,0-2 1,-1-1 0,0-1 0,34-39-1,86-120-139,-120 143 139,-15 22-20,16-19 0,-19 25-26,-2 4 2,-4 16-56,-33 247-306,28-215 402,-1 54 0,7-94-30,0 1-1,0-1 1,1 1-1,3 10 1,-4-15-18,0 0 1,1 0-1,-1 0 1,1 0-1,-1 0 0,1 0 1,-1-1-1,1 1 1,0 0-1,-1 0 1,1 0-1,0-1 1,1 2-1,-2-2 7,1 0-1,-1 1 1,1-1 0,-1 0 0,1 0-1,-1 0 1,1 0 0,-1 0-1,1 0 1,0 0 0,-1 0 0,1 0-1,-1 0 1,1 0 0,-1 0-1,1 0 1,0 0 0,-1 0 0,1-1-1,-1 1 1,1 0 0,-1 0 0,1-1-1,-1 1 1,1-1 0,8-5 12,0-1 1,0 0 0,-1 0 0,0-1-1,-1 0 1,0-1 0,0 0 0,-1 0-1,7-11 1,3-12-62,19-50 0,-5 10 122,-7 20-77,-38 146-320,10-61 297,0 1-1,2 0 1,2 0-1,3 43 1,-2-76 27,0 1 1,0 0-1,1 0 0,-1 0 1,0 0-1,1 0 0,0 0 1,-1-1-1,1 1 0,0 0 1,0 0-1,0-1 0,0 1 1,0 0-1,0-1 0,0 1 1,1-1-1,-1 0 0,0 1 1,1-1-1,0 0 0,-1 0 1,1 0-1,-1 0 0,1 0 1,0 0-1,0-1 0,0 1 1,-1 0-1,1-1 0,0 0 1,0 1-1,0-1 0,4 0 1,4 0 27,0-1 0,0 0 0,0 0 1,0-1-1,12-5 0,-17 6-14,31-10-25,-1-2 0,-1-1 1,57-32-1,-77 38 7,0-1 0,-1-1 0,0 0 0,-1-1 0,0 0 0,-1-1 0,0 0 0,-1 0 0,0-2 0,14-24 0,9-21-21,-2-1-1,-3-2 1,35-109 0,-49 116-54,11-79 1,-23 125 73,4-25-52,-2 0 0,-1-1-1,-2 1 1,-3-40 0,2 73 46,0 1 1,0 0 0,0 0 0,1-1-1,-1 1 1,-1 0 0,1-1 0,0 1-1,0 0 1,0 0 0,0-1 0,0 1-1,0 0 1,0 0 0,0 0 0,0-1-1,0 1 1,0 0 0,-1 0 0,1-1-1,0 1 1,0 0 0,0 0 0,0 0-1,-1 0 1,1-1 0,0 1 0,0 0 0,-1 0-1,1 0 1,0 0 0,-6 5-170,-6 19 2,-52 180 110,42-123 107,6-24-8,4 1-1,2 1 1,2 0 0,3 0-1,4 97 1,3-136-17,1 0-1,1 0 1,0-1-1,2 0 1,0 0-1,12 26 1,-16-41-9,1 0 0,-1 0 0,1 0 0,0 0 0,0 0 0,0 0 0,0-1 0,1 0 0,-1 1 0,1-1 0,0-1 0,0 1 0,0-1 0,0 1 0,8 2 0,27 4 87,-33-9-86,-1 1 1,1-1-1,-1 0 0,1-1 1,-1 1-1,1-1 1,-1 0-1,1-1 1,-1 1-1,0-1 1,0 0-1,10-5 1,4-4 40,34-26 0,-35 24 4,15-12-40,-2-2 0,36-38 0,50-68 63,-110 124-89,40-48-23,47-76-1,-69 92 7,-1-2-1,32-82 0,-52 113 45,0-1 0,-1 1 0,0 0 0,-1-1 0,2-25 0,-4 36-32,0 0 1,0 1-1,0-1 0,-1 0 0,1 0 0,0 0 0,-1 0 0,0-2 0,-4 2-78,-2 7 38,-132 140-211,118-120 271,1 1-1,1 1 1,1 1-1,1 0 1,2 1-1,-17 46 1,18-37-2,3 0 1,1 1-1,1 0 1,-5 77 0,13-96 47,2 36 1,0-50-39,0 1 0,0-1 1,1 1-1,-1-1 0,1 0 1,1 0-1,-1 1 0,1-2 0,4 9 1,-5-12-8,0 0 1,0 0 0,0-1-1,0 1 1,1 0 0,-1 0-1,0-1 1,1 0 0,-1 1-1,1-1 1,-1 0 0,1 0-1,0 0 1,0-1 0,-1 1-1,1-1 1,0 1 0,0-1-1,-1 0 1,1 0 0,0 0-1,4-1 1,3-1 36,0 1 0,0-2 1,-1 1-1,18-8 0,-13 3-52,0 0-1,-1-1 1,0 0 0,-1-2-1,1 1 1,-2-1 0,0-1-1,0 0 1,-1-1 0,0 0-1,15-25 1,1-7-39,-3-1-1,22-59 1,-35 84 93,-8 17-37,0 0-1,0 0 0,0-1 1,-1 1-1,0 0 0,1-1 1,-1 1-1,0-5 0,-6 110-107,-4 109-123,9-186 291,-1-11 94,3 23 0,1-23-59,-3-13-100,0-1 0,1 1 0,-1 0 1,0-1-1,1 1 0,-1 0 0,0-1 0,1 1 1,-1-1-1,1 1 0,-1-1 0,1 1 0,-1-1 1,1 1-1,-1-1 0,1 1 0,0-1 1,-1 1-1,1-1 0,-1 0 0,1 0 0,0 1 1,0-1-1,-1 0 0,1 0 0,0 0 0,0 1 1,1-2 4,0 1-1,0 0 1,-1-1 0,1 1 0,0-1 0,-1 1 0,1-1-1,0 0 1,-1 1 0,1-1 0,1-2 0,2-1 5,0 0 1,0 0-1,0-1 0,0 0 1,5-8-1,108-176-54,-110 180-16,-12 20-75,0 0 142,-5 15-27,1-4 9,1 0 1,1 0-1,0 1 1,2-1-1,-3 38 1,7-58 14,0-1-1,0 0 1,0 0-1,0 0 1,0 0-1,1 0 1,-1 1-1,0-1 1,0 0 0,1 0-1,-1 0 1,1 0-1,-1 0 1,1 0-1,0 0 1,-1 0-1,1 0 1,0 0 0,0 0-1,-1 0 1,1-1-1,0 1 1,0 0-1,0-1 1,0 1-1,0 0 1,0-1 0,0 1-1,0-1 1,0 1-1,0-1 1,1 0-1,1 1 1,3-1 14,0 1 0,-1-1 0,1 0 0,0-1 0,8-1 0,-6 1-36,37-6-12,0-2-1,-1-2 0,0-2 1,-1-2-1,0-2 0,-1-1 1,71-45-1,-91 50 30,47-33-3,-59 39 4,-1-1 1,1 0-1,-2-1 0,13-14 1,-21 22 0,6-7 59,-6 8-65,0 0 0,0 0 0,0 0 1,0 0-1,0 0 0,0 0 0,0 0 1,-1 0-1,1 0 0,0 0 1,0 0-1,0 0 0,0 0 0,0 0 1,0 0-1,0 0 0,0 0 0,0-1 1,0 1-1,0 0 0,0 0 0,-1 0 1,1 0-1,0 0 0,0 0 0,0 0 1,0 0-1,0 0 0,0 0 1,0 0-1,0 0 0,0 0 0,0-1 1,0 1-1,0 0 0,0 0 0,0 0 1,0 0-1,0 0 0,0 0 0,0 0 1,0 0-1,0 0 0,0 0 0,0-1 1,0 1-1,0 0 0,0 0 1,0 0-1,0 0 0,-2 2-10,0 0 0,-1-1 0,1 1 0,0 1 0,0-1 0,1 0 0,-1 0 0,0 1 0,1-1 0,-3 6 0,-6 8-36,-105 125-164,103-127 178,-5 5 66,0 1 0,-17 28 0,33-46-29,-12 24-137,13-25 136,-1 0 0,1 0 0,0 0 0,0 0-1,-1 0 1,1 0 0,0 1 0,0-1 0,0 0-1,0 0 1,0 0 0,0 0 0,0 0 0,0 0-1,1 0 1,-1 0 0,0 0 0,1 0 0,-1 0-1,0 0 1,1 0 0,-1 0 0,1 0 0,0-1 0,1 3-1,0-1 1,0-1 0,1 1-1,0-1 1,-1 1 0,1-1-1,0 0 1,0 0 0,-1 0-1,1 0 1,0 0 0,0-1-1,0 1 1,0-1-1,4 0 1,-1 0 2,-1-1 0,1 1-1,-1-1 1,0-1 0,1 1 0,-1-1 0,7-3-1,-1-1-34,-1 0 0,0 0 0,0-1 0,-1 0 0,0 0 0,16-18 0,-18 17 1,-1 0-1,0-1 0,0 0 0,-1 0 0,6-14 1,14-51-61,-18 48 76,104-384-251,-107 390 261,3-33-1,-7 46-21,0-1-1,0 1 0,-1 0 0,0 0 0,0 0 1,0 0-1,-1 1 0,-4-10 0,6 15 25,0 0 0,0 1 0,0-1 0,-1 0 1,1 1-1,0-1 0,-1 1 0,1-1 0,-1 0 0,1 1 0,-1-1 0,1 1 0,-1-1 0,1 1 1,-1-1-1,1 1 0,-1 0 0,1-1 0,-1 1 0,0 0 0,1-1 0,-1 1 0,0 0 0,-1 0 1,1 0 1,0 0 1,0 0-1,0 0 1,0 1-1,0-1 1,1 0-1,-1 1 0,0-1 1,0 1-1,0-1 1,0 1-1,0-1 1,0 1-1,1 0 1,-2 0-1,-3 5 8,0 0 0,0 0 0,-7 11-1,10-13-7,-7 11 29,1 0 0,1 0 0,0 1 1,1 1-1,1-1 0,1 1 1,0 0-1,-3 30 0,-8 278 394,15-314-410,0-1 0,1 0-1,0 0 1,1 0 0,0 0-1,1 0 1,0 0 0,0 0-1,1-1 1,0 0 0,1 0-1,7 12 1,-10-18-5,1-1 1,-1 1-1,1-1 1,0 1-1,-1-1 1,1 0-1,0 0 1,0 0-1,1-1 1,-1 1-1,0-1 1,1 0-1,-1 1 0,0-2 1,1 1-1,5 1 1,3-1 15,0-1 0,0 1-1,19-3 1,-12 0 21,-1 0 0,0-1-1,1-1 1,-1-1 0,0 0-1,-1-1 1,0-1 0,0-1-1,0-1 1,-1 0 0,0-1-1,17-14 1,-14 8-82,32-35-1,-44 43 15,0 0-1,-1 0 1,0-1-1,-1 0 1,0 0-1,0-1 1,4-12-1,-8 20 21,-1-1 0,1 1 0,-1 0 0,1 0 0,-1 0 0,0-1 0,0 1-1,0 0 1,0 0 0,0 0 0,-1-1 0,1 1 0,-1 0 0,0-3 0,0 4 5,1 0 0,-1 0 0,0 1 0,1-1 0,-1 0 0,0 0 0,0 0 0,1 1 0,-1-1 0,0 0 0,0 1 0,0-1 1,0 1-1,0-1 0,0 1 0,0-1 0,0 1 0,0 0 0,0 0 0,0-1 0,0 1 0,0 0 0,0 0 0,-1 0 0,1 0 0,0 0 0,0 0 0,0 1 1,0-1-1,-2 1 0,-5 1-3,0 0 0,0 1 1,1 0-1,-1 1 1,1 0-1,-1 0 0,1 1 1,0-1-1,-8 9 0,0 0 28,0 1 0,-22 28 0,27-30 14,1 0 0,1 1 0,0 0 0,0 0 0,-9 24 0,16-33-49,0 0-1,-1 0 1,1 0 0,1 0 0,-1 0-1,0 0 1,1 0 0,0 0 0,0 1 0,0-1-1,1 0 1,0 0 0,-1 0 0,1 0-1,1 0 1,-1 0 0,0 0 0,1 0-1,0 0 1,0-1 0,0 1 0,0-1-1,1 1 1,0-1 0,3 4 0,3 1 39,0-1 1,0 0 0,0 0 0,1-1 0,16 7-1,-1-1 79,30 8 0,-30-12-59,-1-2-1,43 7 0,-51-12-411,-1 0-1,0-1 0,1 0 0,-1-1 1,26-6-1,-39 7 361,8-2-1054,-1 0 1,1-1-1,-1 0 0,15-8 0,-22 10 641,1 0 1,-1 0-1,0-1 0,0 1 1,0-1-1,0 0 0,-1 1 0,1-1 1,0 0-1,-1 0 0,1 0 1,-1 0-1,0 0 0,0-1 1,0 1-1,0 0 0,0 0 1,0-1-1,0 1 0,-1-1 1,1 1-1,-1-1 0,0-4 1,0-3-848,-1 1 1,-1-1-1,1 0 1,-1 1-1,-1 0 1,-5-13-1,-17-29-2379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39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16 153 9984,'-1'-1'308,"0"0"1,1 1 0,-1-1 0,0 1 0,0-1-1,1 1 1,-1-1 0,0 1 0,0-1 0,1 1-1,-1 0 1,-5 1 4193,20-10 212,16 2-2069,-8 2-1380,42-10 3,110-9 0,-111 17-1052,-31 3-188,44-5-420,84-22-1,-121 21-723,9-3-2467,0 3-5307,-28 6 4997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39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43 176 14624,'-29'-57'6623,"15"45"-5759,14 3-1664,4-7 256,1-5-352,6-9 544,6 0-3615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42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15 114 6048,'-14'-12'16671,"21"21"-14331,-7-8-2272,1 0 1,-1 0 0,1 0-1,0 0 1,-1 0 0,1 0-1,0-1 1,0 1 0,-1 0 0,1-1-1,0 1 1,0 0 0,0-1-1,0 1 1,0-1 0,0 1-1,0-1 1,0 0 0,0 1-1,0-1 1,1 0 0,14 2 409,-1 0 0,29-1 0,178-22 1322,-1-17-1148,-31 5-474,-55 15-797,1 5 0,0 6 1,197 16-1,-250-1-693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43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14 269 8896,'-9'-3'3296,"4"6"-2560,5 10-224,14-4 2048,11-6-1505,12-6 2049,22-15-1760,45-7 288,36-8-960,-2-6-608,-3 0-64,23 1-896,21 5 480,-22 6-3808,-8 6 2305,3 3-5921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43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16 7296,'-13'-6'871,"11"5"-709,0 0-1,0-1 1,-1 1 0,1 0-1,0 1 1,-1-1 0,1 0-1,0 1 1,-1-1-1,1 1 1,-1 0 0,1 0-1,-1 0 1,-4 0 0,-8 1 5997,17 1-4740,7 4-857,-1 0 1,1-1-1,1 1 0,-1-2 0,1 1 1,0-1-1,0-1 0,12 3 0,89 13 523,-83-16-569,190 17 1058,136-23-575,8-14-452,-270 12-467,1187-40 283,-622 41-1118,-169 2-3034,-287-2 1248,251 3-6891,-234 14 2887,-217-13 6525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0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16 132 6720,'-6'2'589,"-3"3"1414,19-3 797,35-3 97,0-3 0,48-8 1,-34-1-2882,0-1 0,90-37 1,-72 15-11617,-54 27 7979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44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6 6976,'-4'-1'187,"1"0"1,0 0-1,-1 0 1,1 1 0,-1-1-1,0 1 1,1 0-1,-1 0 1,1 0-1,-1 0 1,1 1-1,-1-1 1,0 1-1,1 0 1,0 0 0,-1 1-1,1-1 1,0 0-1,0 1 1,-1 0-1,1 0 1,0 0-1,-3 4 1,-7 1 775,10-5-496,0-1-1,0 1 0,1 0 0,-1 0 0,0 0 1,-2 4-1,4-6-368,1 1 1,-1 0-1,1-1 1,0 1-1,-1-1 1,1 1-1,0 0 1,0 0-1,-1-1 1,1 1-1,0 0 1,0-1-1,0 1 1,0 0-1,0 0 1,0-1-1,0 1 1,0 0-1,0-1 1,0 1-1,1 0 1,-1 0-1,0-1 1,0 1-1,1 0 1,-1-1-1,0 1 1,1 0-1,-1-1 1,1 1-1,-1-1 1,1 1-1,-1-1 1,2 2-1,4 4 302,1 0 0,0 0 0,0 0 1,1-1-1,-1 0 0,1 0 0,0-1 0,1 0 0,8 3 0,11 2 343,55 9 1,139 14 707,324 4-1,-243-34-1044,51-6-182,1355-3 154,-1248 14-297,438 6-3180,-544-23-3631,-269 3-587,167-39-1,-173 24 4241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53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792 100 1728,'12'6'2347,"21"10"15545,-34-19-17774,-1 0-1,1 1 1,-1-1-1,0 0 1,0 1-1,0-1 0,0 1 1,0 0-1,-1 0 1,-4-4-1,-1 1 100,0 0-1,-16-7 1,-10-1 56,-1 1 0,0 2 1,-1 2-1,0 1 0,0 1 1,0 2-1,-40 2 0,62 2-226,0 0 0,0 2-1,1 0 1,-1 0 0,0 2 0,1-1-1,0 2 1,0 0 0,-16 8-1,18-7-6,1 0 0,0 1 0,1 0-1,0 1 1,0 0 0,0 0 0,1 1-1,0 0 1,1 0 0,0 1-1,-7 12 1,2 2 35,0 1 0,2 0 0,1 0 0,0 1 1,-5 37-1,10-40-38,1 0 1,1 0 0,1 0 0,1 0-1,1 0 1,7 37 0,-7-53 23,1-1-1,0 1 1,0-1 0,1 0-1,0 1 1,0-1 0,0-1 0,1 1-1,0 0 1,0-1 0,0 0-1,8 8 1,-8-10-21,0 0 1,0 0-1,0 0 0,1 0 1,-1-1-1,1 0 0,0 0 1,-1 0-1,1 0 0,0-1 0,0 1 1,0-1-1,0-1 0,0 1 1,0-1-1,0 0 0,6 0 0,2-2-57,1 0 0,-1 0 0,-1-1 0,1-1-1,0 0 1,-1-1 0,0 0 0,0-1-1,0-1 1,-1 0 0,0 0 0,10-9-1,-19 15 18,0-1 0,-1 1 0,0-1 0,1 1 0,-1-1-1,0 0 1,0 1 0,0-1 0,0 0 0,1-2-1,-2 3 0,0 1-1,0 0 1,0-1 0,0 1-1,0-1 1,0 1-1,0 0 1,0-1-1,0 1 1,0-1-1,0 1 1,0 0-1,0-1 1,0 1-1,-1-1 1,1 1-1,0 0 1,0-1 0,0 1-1,-1 0 1,1-1-1,0 1 1,-1 0-1,0-1 7,0 0 0,0 0 0,0 1 0,0-1 0,0 1-1,0-1 1,-1 1 0,1 0 0,0-1 0,0 1 0,-2 0 0,-2-1-31,0 1 1,0-1-1,-1 1 1,1 1-1,0-1 1,0 1-1,0 0 1,0 0-1,0 0 1,0 1-1,0 0 1,0 0-1,-4 3 0,-26 16-110,2 1 0,0 2 0,-49 48 0,56-48 131,10-11 5,1 2 0,0 0 0,-13 17 0,20-21 27,0 1 0,1-1 0,0 2 1,1-1-1,1 1 0,-1-1 0,2 2 0,-5 18 0,8-25-11,0 0 0,1-1 0,-1 1-1,1 0 1,1 0 0,-1 0 0,1-1 0,0 1-1,1 0 1,0-1 0,0 1 0,0-1 0,0 0-1,1 1 1,0-1 0,1-1 0,-1 1 0,1 0-1,5 5 1,-4-6 22,0 0 0,-1 0-1,2-1 1,-1 1 0,0-1-1,1-1 1,0 1 0,0-1 0,7 3-1,-9-4-13,0-1 0,0 0 0,0 0-1,0 0 1,1 0 0,-1-1 0,0 0-1,1 0 1,-1 0 0,0-1 0,0 1-1,1-1 1,-1 0 0,0 0 0,8-3-1,10-7 49,-1-1-1,34-24 1,-10 6-15,38-17-106,118-46 0,-116 56 13,125-74 0,-58 5 126,-140 98-205,9-6 13,-20 13 102,0 0-1,0 1 0,0-1 0,0 0 1,-1 1-1,1-1 0,0 0 0,-1 0 1,1 0-1,-1 0 0,1 0 0,-1 0 0,1 1 1,-1-1-1,1-2 0,-5-1-26,3 4 17,0 0-1,0 0 1,0 0-1,0 0 1,0 0-1,0 0 1,0 1-1,0-1 0,0 0 1,0 1-1,0-1 1,0 0-1,0 1 1,0 0-1,0-1 1,0 1-1,-1 0 1,-15 13-20,16-13 25,-21 21 7,0 0 0,-31 45 0,41-51-78,1 2 1,0-1-1,-9 24 1,17-35 70,0 1 0,1 0-1,0 0 1,0 0 0,1 0 0,-1 1 0,2-1 0,-1 0 0,1 1 0,0-1 0,1 0 0,1 10 0,-2-15 22,1 1 1,0-1-1,-1 0 0,1 0 1,0 0-1,0 0 0,0 0 1,0 0-1,0 0 1,4 3-1,-5-5-7,1 1-1,0 0 1,0-1 0,0 1 0,-1-1-1,1 0 1,0 1 0,0-1 0,0 1-1,0-1 1,0 0 0,0 0 0,0 0-1,0 1 1,0-1 0,0 0 0,0 0-1,0 0 1,0 0 0,0-1 0,-1 1-1,1 0 1,0 0 0,0-1 0,0 1-1,0 0 1,2-2 0,2-1-44,1-1 0,-1 0 1,0-1-1,0 1 0,0-1 1,0 0-1,7-11 1,2-1 35,21-22-93,-6 8 75,30-43 0,-58 72 34,7-8 53,-1-1 0,0 0-1,0 0 1,-2 0-1,1-1 1,7-24-1,-11 26-97,-1 1-97,-11 19 46,-2 5 69,1-3-20,1 1 1,0 0 0,-14 26-1,1 12 91,-23 77 0,23-61 6,-70 164 98,72-190-146,-1-1 0,-2-1 0,-44 55 0,-125 127-95,176-200 158,14-16-86,0-1 1,0 0-1,-1 1 0,0-1 1,0-1-1,-8 7 0,69-64-530,-32 36 472,34-19 1,-4 3 85,12-12-25,-2-2 0,-3-3 0,62-64 0,205-189-233,-287 268 386,-24 20-113,99-92 293,-90 82-410,-17 17 23,-1 0-1,16-21 1,4-5-100,-19 24 198,0-1 0,-1 0 0,9-16-1,-13 18 24,2-1 48,-18 67-281,-4-10 191,-9 31 73,12-24-61,4 1 1,1 0-1,1 82 0,7-131-48,-1 1 0,0-1 0,1 0 0,3 10 0,-4-14 21,1 0-1,-1 0 0,0 0 1,1 0-1,-1 1 0,1-1 1,-1 0-1,1 0 0,-1 0 1,1 0-1,0 0 0,0 0 1,-1-1-1,1 1 1,0 0-1,0 0 0,0 0 1,0-1-1,0 1 0,0-1 1,0 1-1,0-1 0,0 1 1,1-1-1,-1 1 0,2-1 1,-2 0 2,1 0 1,-1-1 0,1 1-1,-1-1 1,0 1-1,0-1 1,1 1-1,-1-1 1,0 0 0,0 0-1,0 0 1,0 0-1,1 0 1,-1 0-1,-1 0 1,1 0 0,1-2-1,16-25 23,-13 21-24,26-50-3,-15 29-82,0 0 0,40-50 0,84-63 34,16-19 43,-131 134-3,-26 33 13,-3 8 33,0-1-53,2 0 1,-1 0-1,2 0 1,0 0-1,1 0 1,0 0-1,1 0 1,4 21-1,-4-28 12,1-1-1,1 0 1,-1 0 0,1 0 0,0-1-1,0 1 1,1 0 0,0-1-1,0 0 1,0 0 0,0 0-1,1-1 1,0 1 0,0-1 0,0 0-1,0-1 1,1 1 0,0-1-1,-1 0 1,1 0 0,0-1-1,1 0 1,-1 0 0,10 2-1,-10-4 20,0 0-1,0 0 0,0 0 0,0-1 0,0 0 0,0-1 1,0 1-1,0-1 0,-1 0 0,8-3 0,8-6-25,24-15 0,26-25-177,-52 36 193,0 1-1,1 1 1,1 1 0,0 0 0,29-11 0,-38 19-49,48-14-143,-48 15 279,-7 1-55,-13 8-7,-45 28-97,26-14 132,17-13-44,-1 1 1,-17 17-1,17-13-24,1 1 1,0 0-1,0 1 0,1 0 0,1 1 0,1 0 1,0 0-1,0 0 0,2 1 0,0 0 1,-5 33-1,9-47-3,1 1 1,0-1-1,0 0 1,1 0-1,-1 1 1,0-1-1,1 0 1,-1 1-1,1-1 1,0 0-1,0 0 1,0 0-1,1 3 1,-2-5-1,0 0 1,1 1-1,-1-1 1,0 0-1,1 1 1,-1-1-1,0 0 1,1 1 0,-1-1-1,0 0 1,1 1-1,-1-1 1,1 0-1,-1 0 1,1 0-1,-1 1 1,0-1-1,1 0 1,-1 0-1,1 0 1,-1 0-1,1 0 1,-1 0-1,1 0 1,0 0 0,0 0-6,0-1 1,0 1 0,0-1 0,0 0 0,0 1 0,0-1 0,0 0-1,0 0 1,-1 1 0,1-1 0,0 0 0,0 0 0,-1 0 0,1 0 0,0-2-1,18-26-102,28-32-1,-12 17-107,12-16 240,30-42-184,-75 98 162,5-6 23,-5 10-27,-3 6-23,-6 19 81,4-17-53,1 0 0,0 0 0,0 0 0,1 0-1,-1 12 1,3 1 2,0 1-1,1-1 0,1 0 0,11 37 0,-11-48 1,1 1 0,0-1 0,0-1 0,1 1 0,0-1 0,1 1 0,0-1 1,0-1-1,1 1 0,0-1 0,11 9 0,-15-14 3,1 0 0,0-1 0,0 0-1,0 1 1,0-1 0,0 0 0,0-1 0,0 1 0,1-1 0,-1 0 0,0 0 0,1 0 0,-1-1 0,1 1-1,0-1 1,-1 0 0,1-1 0,-1 1 0,1-1 0,-1 1 0,0-2 0,6-1 0,6-3-6,-1-1 1,0-1 0,0 0 0,22-17-1,-32 22-25,9-8-82,-1 0 0,0-1 0,0-1 0,12-16 0,13-14-178,-15 18 171,0-2 1,-2-1 0,0 0-1,-2-2 1,-2 0 0,-1-1-1,25-65 1,13-81 10,-42 129 2,9-87-1,-20 120 132,0 0-1,-1 0 0,-1 0 1,-3-20-1,3 28-52,-1-1 0,0 1 0,-1 0 0,1 1 0,-1-1 0,0 0 0,-1 1 0,0 0 0,0 0 0,0 0 0,-6-6 0,8 10 23,1 1 0,-1-1-1,0 1 1,0 0-1,0 0 1,0-1 0,0 1-1,0 0 1,0 1-1,0-1 1,0 0-1,-1 1 1,1-1 0,0 1-1,0-1 1,-1 1-1,1 0 1,0 0-1,0 0 1,-1 0 0,1 1-1,0-1 1,-1 1-1,1-1 1,0 1-1,0 0 1,0 0 0,0 0-1,0 0 1,0 0-1,-2 2 1,-2 0-2,1 1 1,0 0 0,0 0-1,1 0 1,-1 0 0,1 1-1,0-1 1,0 1 0,1 1-1,-6 9 1,-3 13 56,1 0 0,2 1 1,-7 32-1,-9 89-2,1 88 383,20-194-294,1-30-89,2 1 0,0 28 1,3-5 48,-1-19-53,0 0 0,1-1 0,1 1 1,7 25-1,-7-36 11,-1 0 1,0 1 0,2 14-1,-3-20-45,-1 0-1,1 0 1,0-1-1,0 1 0,0 0 1,1 0-1,-1 0 1,1-1-1,-1 1 0,1-1 1,0 1-1,0-1 1,0 0-1,4 4 1,-5-5-10,0 0 1,1 0-1,-1 0 1,1 0-1,-1 0 1,1 0 0,-1 0-1,1 0 1,0-1-1,-1 1 1,1 0-1,0-1 1,-1 0 0,1 1-1,0-1 1,0 0-1,-1 0 1,1 0-1,0 0 1,0 0 0,0-1-1,-1 1 1,1 0-1,0-1 1,-1 1-1,3-2 1,35-21-106,42-34 0,28-16-54,82-42 15,-185 109 159,-12 12 6,0 5-13,-1 0-1,2 1 1,-1-1-1,2 1 1,-1 1-1,2-1 0,-1 0 1,2 1-1,0 0 1,-1 15-1,3-23-19,1 0 0,-1 1 1,1-1-1,0 0 0,1 0 0,-1 1 0,1-1 0,0 0 1,0-1-1,5 9 0,-6-11 9,1 0-1,-1 0 0,1 0 1,-1 0-1,1 0 1,0 0-1,0-1 1,0 1-1,0 0 1,0-1-1,0 0 1,0 1-1,0-1 1,1 0-1,-1 0 1,0 0-1,1-1 1,-1 1-1,1 0 1,-1-1-1,1 0 1,-1 1-1,5-1 1,1-2-18,0 1 1,0-1-1,0-1 0,-1 1 1,1-1-1,-1-1 0,1 1 1,-1-1-1,9-6 1,8-8-177,24-23 0,-47 40 179,39-35-127,-1-2 0,-1-1-1,-3-2 1,-1-2 0,54-89 0,30-103-291,-80 158 306,-30 61 96,7-12 112,-2 0-1,-1 0 1,-2-1 0,9-34 0,-19 62-85,0-1-1,0 1 0,1 0 1,-1 0-1,0 0 1,0 0-1,-1-1 0,1 1 1,0 0-1,0 0 1,-1 0-1,1 0 0,0 0 1,-1 0-1,1-1 1,-1 1-1,0 0 1,1 0-1,-1 1 0,0-1 1,1 0-1,-1 0 1,0 0-1,0 0 0,0 1 1,0-1-1,0 0 1,0 1-1,0-1 1,0 0-1,0 1 0,0 0 1,0-1-1,0 1 1,0 0-1,0-1 0,-1 1 1,1 0-1,0 0 1,0 0-1,0 0 0,0 0 1,-1 0-1,1 0 1,0 1-1,0-1 1,0 0-1,0 1 0,-2 0 1,-11 4-6,2 1 0,-1 0 0,1 1 0,0 0 0,0 1 0,1 0 0,0 1 1,0 0-1,1 1 0,1 0 0,-1 0 0,2 1 0,-14 21 0,8-9-20,2 1 0,-16 40 0,-12 55 19,25-71 120,-52 208 502,63-237-574,2 1 0,0-1 0,2 0 0,0 1 0,1-1-1,5 31 1,-3-33 103,-2-13-95,0 0 1,-1 0 0,1 0-1,1 0 1,-1 0-1,3 6 1,-3-10-35,0 1 0,-1-1 0,1 1 0,0-1-1,-1 1 1,1-1 0,0 0 0,-1 1 0,1-1 0,0 0 0,0 1 0,-1-1 0,1 0-1,0 0 1,0 0 0,-1 0 0,1 0 0,0 0 0,1 0 0,15-1-4,-15 1 3,13-3-29,0-1 0,-1 0-1,1-1 1,17-8 0,-15 5-4,1 2 0,19-6-1,-16 6 91,37-15-1,7-3-9,-48 18-17,-1-1 0,0 0-1,25-16 1,-22 12 1,-6 6-33,-11 4-12,-1 1 0,0 0 1,1-1-1,-1 1 0,0-1 0,0 0 1,1 1-1,-1-1 0,2-1 0,-2 2 10,0 0-1,0 1 1,0 0-1,0-1 1,0 1-1,0 0 1,0-1-1,0 1 1,-1 0-1,1 0 1,0 0 0,-1 0-1,1 0 1,0 1-1,1 3 18,-2 1 0,1-1 0,0 1 1,-1-1-1,0 1 0,0-1 0,-1 1 0,-1 8 0,0 3 84,-3 95-99,4-53 183,1-33-148,7-32-8,5-4-68,0-1 0,-1-1 0,-1 0 1,0 0-1,10-16 0,-6 9-53,25-29 1,-26 35 18,-9 8 67,0 0-1,1 1 1,-1 0 0,1 0-1,0 0 1,6-3 0,-11 6-5,1 1 0,-1 0 0,0 0 0,1 0 0,-1 0 0,1 0 0,-1 0 0,0 0 0,1 0 0,-1 0 0,0 0 0,1 1 0,-1-1 0,0 0 0,1 0 0,-1 0 0,0 0 0,1 0 0,-1 1 0,0-1 0,1 0 0,-1 0 0,0 1 0,0-1 0,1 0 0,-1 0 0,0 1 0,0-1 0,1 0 0,-1 1 0,0-1 0,0 0 0,0 1 0,1-1 0,3 13-50,-3-4 67,-1 0-1,0 0 1,-1 0-1,0 1 1,-3 13-1,-1 6 14,-1 12-18,-1 0 0,-2 0 1,-29 77-1,31-100 1,-1-1 1,-1 0-1,-1-1 0,0 0 0,-1 0 0,0-1 1,-1-1-1,-1 0 0,0 0 0,-1-2 0,-19 14 1,11-11-123,0-1 0,-1-1 1,-1-2-1,0 0 1,0-1-1,-1-2 0,0-1 1,-1 0-1,-39 4 1,61-11 74,-1 0-1,1 0 1,0 0 0,-1 0 0,1-1 0,-1 1 0,1-1 0,-7-3 0,9 4 13,1-1 0,-1 0 0,0 0 0,1 0 0,-1 0 0,0 0 0,1-1 0,0 1 1,-1 0-1,1-1 0,0 1 0,-1-1 0,1 0 0,0 1 0,0-1 0,0 0 0,1 1 0,-1-1 1,0 0-1,0-2 0,1 3 14,0 0 1,0 0-1,0 0 1,0 0-1,0 0 0,0 0 1,0 0-1,0 1 1,0-1-1,0 0 1,1 0-1,-1 0 1,0 0-1,1 0 0,-1 1 1,0-1-1,1 0 1,-1 0-1,1 1 1,-1-1-1,1 0 1,1 0-1,15-12-41,-13 10 49,24-12 18,0 2-1,0 0 1,1 2 0,38-9 0,34-14-19,-41 7-154,-2-3 0,73-50 0,-101 60-121,-15 11-584,-2-1 1,19-15-1,-27 20-169,0-1 0,0 1 1,-1-1-1,7-9 0,-10 13 537,0 0-1,0 0 0,-1 0 1,1 1-1,0-1 1,-1 0-1,1 0 0,-1 0 1,0 0-1,0 0 1,0 0-1,0 0 0,0 0 1,0 0-1,0-2 1,-1 0-418,-1 0 1,1 0 0,0 1 0,-1-1 0,0 0-1,-4-6 1,-12-13-3660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54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30 9376,'-37'-30'11402,"65"40"-7877,-8-3-2330,0 0 0,36 6-1,-8-7-1238,-1-2 0,1-2 0,95-9 0,-117 4-1520,38-6-4504,-25-1-2043,-26 3 4468,-11 1-1066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54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22 13056,'-47'-13'4831,"36"13"-3775,2 0-256,14-9-7231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8:55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70 589 4480,'2'0'217,"0"0"0,-1 0 1,1-1-1,-1 1 0,1 0 1,-1-1-1,1 1 0,2-2 0,18 1 13566,-28 9-11319,-41 26 224,42-29-2565,0 0 0,0 1 0,1-1 0,0 1 0,0 0 0,0 0-1,0 0 1,1 1 0,0-1 0,1 1 0,0 0 0,0 0 0,-3 13 0,4-5-8,-1 0 0,2 1 0,0-1 0,1 0 0,3 23-1,-3-32-47,0 0-1,1-1 0,0 1 0,0 0 0,0 0 0,0-1 1,1 1-1,4 6 0,-6-11-49,1 1 1,-1 0 0,0-1-1,0 0 1,1 1-1,-1-1 1,1 0-1,0 1 1,-1-1-1,1 0 1,0 0-1,0 0 1,-1 0-1,1-1 1,0 1 0,0 0-1,0-1 1,0 0-1,0 1 1,0-1-1,0 0 1,0 0-1,0 0 1,0 0-1,0 0 1,0 0-1,0-1 1,3 0-1,3-2-20,0 0-1,0-1 1,0 0-1,-1-1 0,1 1 1,-1-1-1,8-8 1,44-44 63,-48 45-82,0 0-1,-1-1 0,0 0 1,-1 0-1,7-16 1,-14 25 11,0-1 0,0 1 0,-1 0 0,0-1 0,0 1 0,0-1 0,0 0 0,-1 1 0,0-9 0,0 10 18,-1-1-1,1 1 1,-1 0 0,0 0-1,0 0 1,0 0 0,-1 0-1,1 0 1,-1 0 0,0 0-1,0 1 1,1-1 0,-2 0-1,1 1 1,-4-4 0,0 1-11,-1 1 0,0-1 0,0 1 0,0 1 0,-1-1 0,1 1 0,-9-2 0,1 0-98,14 4 62,-1 1-1,0-1 1,0 1-1,0 0 0,0-1 1,0 1-1,0 0 1,0 0-1,-2 1 0,3-1 35,1 0-1,-1 0 0,1 0 0,0 0 0,-1 0 0,1 0 0,0 0 0,-1 0 0,1 0 0,0 1 0,-1-1 1,1 0-1,0 0 0,-1 0 0,1 1 0,0-1 0,-1 0 0,1 0 0,0 1 0,0-1 0,-1 0 0,1 1 1,0-1-1,0 0 0,-1 1 0,1-1 0,0 0 0,0 1 0,0-1 0,0 0 0,0 1 0,0-1 1,0 0-1,0 1 0,-1-1 0,1 1 0,0-1 0,1 0 0,-1 1 0,0-1 0,0 1 0,0-1 0,0 0 1,0 1-1,0-1 0,1 1 0,0 0 15,0 0 1,0 0-1,0 0 0,0 0 1,0 0-1,0 0 0,0 0 1,1 0-1,-1-1 0,0 1 1,0 0-1,1-1 0,-1 1 1,1-1-1,2 1 0,22 3 115,-10-2 31,1-2 0,-1 0-1,0-1 1,0-1 0,0 0 0,0-1 0,0-1 0,0 0 0,23-11-1,-26 10-94,-1-2 0,1 0 0,-2 0 0,1-1 0,-1-1 0,0 0 0,0 0 0,-1-1-1,0 0 1,-1-1 0,9-14 0,-3 2 41,-2-1 1,21-52-1,9-54 137,11-27-279,-35 105-113,-15 47 136,-2 7 8,0 7 4,7 159 85,-8-122-39,0 25 60,-16 133 0,-2-67-63,-37 192 34,44-287-87,7-24 53,-1 0 0,-1 0 0,-1 0-1,0-1 1,-13 23 0,19-39-26,-1 0 0,0 0 0,1 0 0,-1 0 0,1 0 0,-1 0 0,0 0 0,0-1 0,0 1 0,1 0 0,-1-1 0,0 1 0,0-1 1,0 1-1,0-1 0,0 1 0,0-1 0,0 1 0,0-1 0,0 0 0,0 0 0,0 1 0,0-1 0,0 0 0,0 0 0,-1 0 0,0 0 0,1-1-2,0 1 0,0-1 0,0 1 0,1 0 0,-1-1 0,0 0-1,1 1 1,-1-1 0,0 1 0,1-1 0,-1 0 0,1 1 0,-1-1 0,1 0-1,-1 0 1,1 1 0,-1-1 0,1 0 0,0 0 0,-1 0 0,1 0 0,0 0-1,0 1 1,0-1 0,0 0 0,0 0 0,0 0 0,0 0 0,0 0 0,0 0-1,0 0 1,0 1 0,1-3 0,2-13 40,2 0 1,0 0-1,0 0 0,2 0 1,0 1-1,9-14 0,4-3 138,37-46-1,-45 66-184,-1 0 1,2 0-1,0 1 0,0 0 0,1 2 0,0-1 0,25-11 0,2 2-475,70-21 1,-100 36 133,1 0-864,0 1 0,0 0 0,15-2 0,-23 5 504,0 0 1,0 0-1,0 0 1,-1 0 0,1 1-1,0-1 1,0 1-1,0 0 1,-1 0-1,1 0 1,0 1 0,-1 0-1,1-1 1,5 5-1,18 19-3369,-2 8-2464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9:01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216 236 4384,'-19'-46'3658,"17"41"-2440,0 1 0,0-1 0,0 1 0,0-1 0,-1 1 0,0 0 0,-6-7 0,9 11-1163,-1 0-1,1 0 1,0 0-1,-1 0 1,1 0-1,0 1 1,-1-1 0,1 0-1,0 0 1,-1 0-1,1 0 1,0 1-1,0-1 1,-1 0 0,1 0-1,0 0 1,0 1-1,-1-1 1,1 0-1,0 1 1,0-1-1,-1 0 1,1 1 0,0-1-1,0 0 1,0 1-1,0-1 1,0 0-1,0 1 1,0-1 0,-1 0-1,1 1 1,0-1-1,0 1 1,-5 19 497,4-17-401,-23 130 1758,9-46-1380,-11 79 559,-17 78-54,25-149-855,8-40 186,9-20 142,-1-28-185,1-8-304,1 1 0,0 0 1,-1-1-1,1 1 0,0 0 1,-1-1-1,1 1 1,0 0-1,0-1 0,0 1 1,-1 0-1,1-1 0,0 1 1,0-1-1,0 1 1,0 0-1,0-1 0,0 1 1,-1-1-1,1 1 0,0-1 1,0 1-1,1-1 1,-8-45 88,3 1 1,1-1 0,3 0-1,5-51 1,22-112 63,-18 160-228,3 1 0,21-60 0,-25 90 71,1 0 0,0 0 1,1 1-1,1 0 0,16-20 0,-8 16-6,1 0 0,0 1 0,25-18 0,-40 34-14,1 0 0,0 0-1,0 1 1,0-1 0,0 2-1,1-1 1,-1 1-1,1 0 1,-1 0 0,1 1-1,0-1 1,0 2 0,11-1-1,-13 1 4,0 0 0,-1 1 0,1 0 0,0 0 0,-1 0-1,1 0 1,-1 1 0,1 0 0,-1 0 0,0 0 0,1 0 0,-1 1 0,0-1 0,-1 1-1,1 0 1,0 0 0,-1 1 0,0-1 0,0 1 0,5 6 0,-2 0-2,-1 1 0,0 0 0,0 0 1,-1 1-1,0-1 0,-1 1 0,3 24 0,-3-8-16,-1 1 0,-3 32 1,0-33 79,-2 1 1,-11 50-1,11-68-33,0-1 0,0 1 0,-2-1 0,1 0 0,-1 0 0,0-1 0,-1 1 0,-1-1 0,1 0 0,-9 8-1,10-12 15,0-1 0,-1 0-1,1 0 1,-1 0-1,0-1 1,0 0 0,0 0-1,-1-1 1,1 1-1,0-1 1,-9 1-1,-3 0-108,-1-1 0,-33 0-1,52-2 54,-1 0 0,0 0-1,1 0 1,-1 0 0,0 0 0,1 0 0,-1 0-1,0 1 1,0-1 0,1 0 0,-1 0-1,0 1 1,1-1 0,-1 0 0,1 1-1,-1-1 1,-1 1 0,2 0 9,0-1 0,0 0 0,0 1 1,0-1-1,-1 0 0,1 1 0,0-1 0,0 1 0,0-1 1,0 0-1,0 1 0,0-1 0,0 1 0,0-1 0,0 0 1,0 1-1,0-1 0,0 1 0,1-1 0,-1 0 0,0 1 1,0 0-1,3 3-22,-1-1 1,1 1-1,-1 0 0,6 4 1,-3-2-36,53 58 165,3 4 70,-52-57-166,1-1 1,1 1-1,-1-2 0,2 1 1,-1-2-1,1 0 0,18 10 1,-27-17 37,1 1 0,0-1-1,-1 0 1,1 0 0,0 0 0,0 0 0,0-1 0,0 1-1,-1-1 1,1 0 0,0 0 0,5-2 0,5 0 101,-1-1-1,15-6 1,-6 2-210,6-2 118,52-23-1,-70 27-51,1 0 0,-2-1 0,1 0-1,-1-1 1,1 0 0,-2-1 0,16-16 0,-21 20-8,-1 0 0,1 0 0,-1 0 0,-1 0 0,1 0 1,0 0-1,-1-1 0,0 1 0,0-1 0,0 1 0,-1 0 0,1-1 1,-1 0-1,0 1 0,0-1 0,-1 1 0,0-1 0,1 1 0,-4-9 1,3 10-8,0 0 0,0 1 1,0-1-1,0 0 0,-1 1 0,1-1 1,-1 1-1,0-1 0,0 1 1,0 0-1,0 0 0,0 0 0,0 0 1,0 0-1,-1 0 0,1 0 1,-1 1-1,1-1 0,-1 1 0,0 0 1,1 0-1,-1 0 0,0 0 0,0 0 1,0 1-1,0-1 0,0 1 1,0 0-1,0 0 0,-5 0 0,2 1-17,0 1 0,0-1 0,0 1 0,0 0 0,0 1 0,1-1 0,-1 1 0,1 0 0,0 0 0,0 1 0,0 0 0,0 0 0,1 0 0,-1 0 0,1 1 0,0-1 0,1 1 0,-5 7 0,3-4 48,1-1 0,0 1 0,0 0 0,0 1 0,1-1 0,1 1 0,0 0 0,0-1 0,0 1 0,1 0 0,0 0 0,1 10 0,1-9 25,0 0 0,1 1 0,0-1 0,1 0 0,0 0 0,0-1-1,1 1 1,0-1 0,1 0 0,0 0 0,1 0 0,0 0-1,8 9 1,-9-13-18,-1 0-1,1-1 1,0 1-1,1-1 1,-1 0-1,1-1 1,-1 1-1,1-1 1,0 0-1,0 0 1,1-1-1,-1 0 1,0 0-1,1-1 1,-1 1-1,1-1 1,0-1-1,-1 1 1,1-1-1,0 0 1,9-2-1,7-2 36,-1-2 1,1 0-1,-1-2 0,-1 0 0,1-1 0,30-19 1,-22 9 24,-2-1 1,-1-1-1,44-42 0,-44 28 40,-12 15-171,-8 8 63,-7 11-39,0 0 0,1 0 0,-1 0-1,0 0 1,1 0 0,-1 0 0,1 0 0,0 1 0,-1-1 0,1 0 0,0 0 0,0 0-1,0 5-76,-6 140 26,4-121 129,2 0-1,0-1 0,2 1 1,7 34-1,-10-57-48,0 1 0,1 0 0,-1-1 1,0 1-1,0-1 0,0 1 0,0-1 0,1 1 0,-1 0 0,0-1 0,1 1 0,-1-1 0,0 1 1,1-1-1,-1 1 0,1-1 0,-1 0 0,1 1 0,-1-1 0,0 0 0,1 1 0,0-1 0,-1 0 0,1 1 1,-1-1-1,1 0 0,-1 0 0,1 0 0,-1 1 0,1-1 0,0 0 0,-1 0 0,1 0 0,0 0 1,-1 0-1,1 0 0,-1 0 0,1 0 0,0-1 0,-1 1 0,1 0 0,-1 0 0,1 0 0,-1-1 1,1 1-1,-1 0 0,1 0 0,-1-1 0,1 1 0,-1-1 0,1 1 0,-1 0 0,1-2 0,5-2 60,-1-1 0,0-1 0,8-8-1,-8 7 10,148-144 449,-149 148-516,16-14-255,-20 17 245,0 0 1,1 0 0,-1 0-1,0 0 1,0 0-1,0-1 1,1 1 0,-1 0-1,0 0 1,0 0 0,1 0-1,-1 0 1,0 0 0,0 0-1,1 0 1,-1 0 0,0 0-1,0 0 1,0 0-1,1 0 1,-1 0 0,0 0-1,0 0 1,1 0 0,-1 0-1,0 1 1,0-1 0,0 0-1,1 0 1,-1 0 0,0 1 10,1 0-1,-1-1 1,0 1 0,0 0 0,0 0 0,0-1 0,0 1 0,0 0 0,0 0 0,0-1 0,0 1 0,0 0 0,0-1 0,0 1 0,-1 1 0,-34 119-221,15-48 234,-3 0 0,-3-2 1,-3-1-1,-43 72 0,62-124 3,-2 0 0,0-1 0,-27 28 0,33-39-8,1-1 0,-1 0 0,-1 0 0,1 0 0,-1 0 0,0-1 0,0 0 0,0-1 0,0 0 0,-1 0 0,1 0 0,-14 2 0,18-5 2,0 1 0,0-1 0,0 0 0,0 0 0,0 0 0,0-1 0,0 1 0,0-1 0,0 1-1,-3-2 1,5 1-22,0 1 1,0-1-1,0 0 0,0 1 0,0-1 0,0 0 0,0 0 0,0 0 0,0 0 0,0 0 0,0 0 0,1 0 0,-1 0 0,0 0 0,1 0 0,-1 0 0,1 0 1,-1 0-1,1 0 0,-1-1 0,1 1 0,0 0 0,0 0 0,0-1 0,-1 1 0,2-2 0,-1 0-17,0 0-1,1 0 1,-1 0-1,1 0 1,0 0 0,0 0-1,0 1 1,0-1-1,1 0 1,2-3 0,21-28-112,-16 22 112,113-131-161,-87 105 268,2 0 0,68-54 0,98-52-93,-47 52-188,-62 38 177,-76 43 62,1 2 1,32-11-1,-50 20-37,-1-1 0,1 1 1,0 0-1,0-1 0,0 1 0,0 0 0,0 0 0,0 0 0,0 0 0,-1 0 1,1 0-1,0 0 0,0 0 0,0 0 0,0 0 0,0 1 0,0-1 1,0 0-1,-1 1 0,1-1 0,0 0 0,0 1 0,1 0 0,-1 0 4,0 0-1,0 1 0,0-1 0,-1 0 0,1 1 0,0-1 0,0 0 0,-1 1 0,1-1 0,-1 1 0,1-1 0,-1 3 0,1 4 8,0 0-1,-1-1 1,0 1-1,-1 10 0,-5 29 60,-2-2-1,-17 54 1,32-119-20,1 0 0,1 0 0,13-22 0,-16 31-76,1 0 0,1 0 1,0 1-1,0 0 0,1 1 0,0-1 0,1 2 0,10-9 0,4 2-74,32-16 0,-47 27 80,2-1 1,-1 2 0,0-1 0,1 1 0,-1 1 0,15-2-1,-23 4 16,0-1-1,0 1 1,0 0-1,0 0 1,0 0-1,0 1 1,0-1-1,0 0 1,0 1-1,0-1 1,0 1-1,0 0 1,0-1-1,0 1 1,-1 0-1,1 0 1,0 0-1,-1 1 1,1-1-1,0 0 1,-1 1-1,3 2 1,-3-2 1,1 1 0,-1 0 1,0 0-1,0 0 0,0 0 0,0 0 1,-1 0-1,1 0 0,-1 0 1,1 0-1,-1 0 0,0 0 0,-1 6 1,-18 105 5,14-77-85,1-21 113,2 1-1,0-1 1,2 29-1,0-44-29,0 0 0,0 0 1,0 0-1,0 0 0,0 1 0,1-1 0,-1 0 0,0 0 0,1 0 1,-1 0-1,1 0 0,-1 0 0,1 0 0,-1 0 0,1 0 1,0-1-1,0 1 0,-1 0 0,1 0 0,0 0 0,0-1 0,0 1 1,0 0-1,0-1 0,0 1 0,0-1 0,0 1 0,0-1 1,0 0-1,0 1 0,0-1 0,0 0 0,0 0 0,0 0 1,0 0-1,1 0 0,-1 0 0,1 0 0,4-1-10,-1 0 1,1 0-1,-1 0 0,0-1 0,1 0 1,-1 0-1,5-3 0,13-8 30,0-1 0,41-34 0,37-43 41,-31 26-73,35-29-102,-100 90 143,-6 5-58,0 0-1,0 1 1,0-1 0,1 0 0,-1 0-1,1 1 1,-1-1 0,1 0-1,0 1 1,-1 1 0,-2 6-28,-14 45 81,2 0 0,2 1 0,-8 79 0,15-104 56,5-24-73,-1 1 0,1-1-1,0 0 1,1 0 0,0 1 0,0 9 0,0-16-12,0 0-1,0 1 0,1-1 0,-1 0 0,0 0 0,0 0 1,0 1-1,0-1 0,1 0 0,-1 0 0,0 0 1,0 1-1,1-1 0,-1 0 0,0 0 0,0 0 0,1 0 1,-1 0-1,0 0 0,0 1 0,1-1 0,-1 0 0,0 0 1,1 0-1,-1 0 0,0 0 0,0 0 0,1 0 1,-1 0-1,0 0 0,0 0 0,1-1 0,-1 1 0,0 0 1,1 0-1,-1 0 0,0 0 0,0 0 0,1 0 0,-1-1 1,10-4 3,-6 1 7,-1 1 0,1-1 0,-1 0-1,0-1 1,0 1 0,0 0 0,-1-1-1,4-9 1,-2 4-4,-1 0-1,0 0 1,2-14 0,1-62-89,-5 79 85,-2 0 0,1 0 0,-1 0 0,0 1 0,-3-14 0,-2-10-99,6 28 79,-1 0 1,1 0-1,0 0 1,0 0-1,-1 1 1,1-1 0,-1 0-1,0 0 1,1 1-1,-3-4 1,0 2-37,0 0 0,-1 0 0,1 0 0,-1 1 1,-6-5-1,10 7 48,-1 0 0,1 0 0,0 0 0,0-1 0,-1 1 1,1 0-1,0 0 0,-1 0 0,1 0 0,0 0 0,-1 0 1,1 0-1,0-1 0,-1 1 0,1 0 0,0 0 0,-1 0 0,1 0 1,-1 0-1,1 1 0,0-1 0,-1 0 0,1 0 0,0 0 0,-1 0 1,1 0-1,0 0 0,-1 1 0,1-1 0,0 0 0,-1 1 1,4 2-156,9-2 247,-3-1-76,-1-2 0,1 1 0,-1-1 0,0-1 0,0 1 0,0-1 0,13-7 0,7-2-11,54-19 74,50-21-19,-103 39-49,0-1-1,37-26 0,-48 26 1,-1-1 0,-1 0 0,0-1-1,-1 0 1,0-2 0,-2 0 0,0 0 0,-1-1-1,19-40 1,-4-5 79,35-125-1,-54 160-73,-2-1-1,0 1 1,-2-1 0,1-44 0,-5 73-19,0 0 0,0 0 0,0 0 1,0 0-1,0 0 0,0 0 0,-1 0 1,1 0-1,0 0 0,0 0 0,-1 0 0,1 0 1,-1 0-1,1 0 0,-1 0 0,0-1 1,0 1-1,1 1 0,-1 0 1,1 0-1,-1-1 1,1 1-1,-1 0 1,1 0-1,-1 0 1,1 0-1,-1 0 1,1-1-1,-1 1 1,1 0-1,-1 0 1,1 0-1,-1 1 1,1-1-1,-1 0 0,1 0 1,-1 0-1,1 0 1,-1 0-1,0 1 1,-4 2-15,0 0-1,1 0 1,-1 0 0,1 0 0,-5 6 0,-4 5-6,0 0-1,0 1 1,2 0 0,-1 1 0,-14 31 0,-35 92-138,35-75 138,-6 7 15,-51 140 11,80-199 26,0-1-1,0 1 0,1-1 0,1 1 0,0 0 0,1 0 1,0 0-1,3 22 0,-2-28-18,0 0 0,1-1 0,0 1 0,0-1 0,0 1 0,1-1 0,0 0 1,0 1-1,0-1 0,0-1 0,1 1 0,0-1 0,0 1 0,0-1 0,1 0 0,-1 0 0,1-1 0,0 0 0,7 5 0,-3-5 11,-1 1 1,1-1-1,-1 0 0,1-1 0,0 0 0,0 0 0,0-1 0,1 0 0,-1-1 0,0 0 1,0-1-1,0 1 0,16-5 0,8-3-32,0-2 0,44-19 0,-15 5 64,175-51 10,-122 40-62,-107 30-76,-16 6-68,-114 49-1,120-49 140,-12 6 18,0 1 0,0 0 0,0 1 0,1 0 0,1 1 0,-1 0 0,2 1 0,0 1 0,0 0 0,1 0 0,0 1 0,1 1 0,1-1 0,-8 18 0,-9 29-160,-23 91-1,45-142 168,1 1 0,0 0 0,0 0 0,1-1-1,0 1 1,1 0 0,0 0 0,3 20-1,-3-29-12,0-1-1,0 1 1,0 0-1,1 0 0,-1 0 1,0 0-1,0-1 1,1 1-1,-1 0 0,1 0 1,-1-1-1,0 1 1,1 0-1,0-1 0,-1 1 1,1 0-1,-1-1 1,1 1-1,0-1 0,-1 1 1,1-1-1,0 1 1,0-1-1,-1 1 0,1-1 1,0 0-1,1 1 1,-1-1-2,1 0 0,0-1 1,-1 1-1,1 0 0,-1-1 1,1 1-1,-1 0 0,1-1 1,-1 0-1,1 1 1,-1-1-1,1 0 0,1-2 1,6-4 0,0 0 0,-1-1 0,9-12 0,52-71 104,-20 24-40,21-17-86,-35 43-152,-1-2 0,47-78 0,-54 68 168,-3 0 0,21-71 0,18-118 152,-56 205-123,-2 0-1,2-65 1,-7 98-60,0 0-1,0 0 1,0 0-1,-1 0 1,0 1 0,0-1-1,0 0 1,-2-6-1,2 9 28,0 0 0,1 0 0,-1 0 0,1 0 0,-1 1 0,0-1 0,0 0 0,0 0 0,1 1 0,-1-1 0,0 0 0,0 1 0,0-1 0,0 1 0,0-1 0,0 1 0,0 0 0,0-1 0,0 1 0,0 0 0,0 0 0,0 0 0,0-1-1,-1 1 1,1 0 0,0 0 0,0 1 0,0-1 0,0 0 0,0 0 0,0 1 0,0-1 0,0 0 0,-2 2 0,0-1 6,-1 1 0,0 0 0,1 0 0,-1 0 0,1 1 0,0-1 0,0 1 0,0 0 0,0 0 0,1 0 0,-1 0 0,-3 7 0,-2 4 0,-12 27 0,19-40 0,-18 47 95,-25 96-1,7 57-272,35-182 196,0 1 0,1 29 0,2-42-3,-1 0 1,1 1-1,1-1 0,-1 0 1,1 1-1,0-1 1,1 0-1,0 0 0,6 11 1,5 1 95,0-1 0,1-1 0,0 0 0,2-1 0,28 21 0,-35-29-69,-4-3-86,0-1 1,0 0-1,0 0 1,12 5-1,-3-2 40,-10-4 85,-1-1 0,1 0 0,0 0-1,10 2 1,-9-1-67,-4-3-21,-1 1 0,0-1 0,1 1-1,-1-1 1,1 1 0,-1-1 0,1 0-1,-1 0 1,1 0 0,-1 0 0,1 0 0,1 0-1,-2 0 17,1 0-1,-1-1 0,0 1 0,1 0 0,-1-1 0,0 1 0,0-1 0,0 1 0,1-1 1,-1 1-1,0-1 0,0 0 0,0 0 0,0 0 0,0 1 0,1-3 1,15-19 35,-7 7-99,29-35 223,-28 36-140,-1 0-1,18-17 1,-4 7-7,-9 9-37,1 0 0,24-16 0,-39 30 22,-1 2-18,1 0 0,0-1 1,0 1-1,-1 0 0,1 0 1,0-1-1,-1 1 0,1 0 0,-1 0 1,1 0-1,-1 0 0,1 1 1,-1-1-8,2 4 27,0-1 0,0 1 0,-1 0 0,0-1 0,0 1 0,0 0 0,-1 0 0,0 0-1,0-1 1,0 1 0,0 0 0,-1 0 0,1 0 0,-3 4 0,-2 10 30,-1-1 0,-11 23 0,0 0 118,10-21-94,-8 24 90,-2-1 0,-26 45 0,42-85-171,-1 0 0,0 1 0,-1-1 0,1-1 0,0 1 1,-1 0-1,0 0 0,-4 3 0,6-6 17,0 1 0,0-1 0,-1 1 0,1-1 0,0 1 0,0-1 0,0 1 0,-1-1 0,1 0 0,0 0-1,-1 0 1,1 0 0,0 0 0,0 0 0,-1 0 0,1 0 0,0 0 0,0-1 0,-1 1 0,1 0 0,0-1 0,0 1 0,0-1 0,-1 1 0,1-1 0,0 0-1,0 0 1,-1 0 0,-4-5 45,0 0 1,1-1-1,0 1 0,0-1 0,0 0 0,1 0 0,-5-12 0,2 6-20,-2-7-55,-13-37-1,15 34 82,5 19-76,0-1-7,0 0 0,1-1 0,-1 1 0,0-9 0,2 13 35,0 1 0,0 0 0,0 0 0,0-1 0,0 1 0,0 0 0,0 0 0,0 0 0,0-1-1,0 1 1,0 0 0,0 0 0,0-1 0,0 1 0,0 0 0,0 0 0,0 0 0,0-1 0,1 1 0,-1 0 0,0 0 0,0 0 0,0-1 0,0 1 0,0 0 0,1 0 0,-1 0 0,0 0-1,0 0 1,0-1 0,1 1 0,-1 0 0,0 0 0,0 0 0,0 0 0,1 0 0,-1 0 0,0 0 0,0 0 0,1 0 0,-1 0 0,0 0 0,0 0 0,0 0 0,1 0 0,-1 0 0,0 0-1,0 0 1,1 0 0,-1 0 0,0 0 0,0 0 0,1 0 0,11 7 55,13 15-5,0 1 0,40 48 1,-47-49-53,0-2 0,2 0 0,0-1 1,1-1-1,26 18 0,-29-26 13,0 0 1,1-1-1,0 0 0,1-2 0,-1 0 1,1-2-1,1 0 0,32 4 1,-41-8-320,1-1 0,-1 0 0,1-1 0,-1 0 0,1-1 0,-1 0 0,0-1 0,0 0 0,0-1 1,0 0-1,0-1 0,-1-1 0,0 0 0,0 0 0,15-12 0,44-46-4815,-32 27 1044,30-21-1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9:05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1053 5216,'-1'1'368,"-9"16"7605,21-31-3280,38-105-1140,-39 99-3321,1 1 0,1 0-1,27-32 1,51-41 405,-15 17-47,-23 21 146,73-58 0,-123 110-694,0 1 0,0-1 0,0 1 0,0 0 1,0-1-1,0 1 0,0 0 0,1 0 1,-1 0-1,5 0 0,-7 1-30,1 0 0,-1 0 0,1 0 0,-1 0 0,1 0 0,-1 0 0,1 0 0,-1 0 0,1 0 0,-1 0 0,1 1 0,-1-1 0,1 0 0,-1 0 0,1 1 0,-1-1 0,0 0 0,1 1 0,0 0 0,0 0 8,-1 0 1,1 0-1,-1 0 1,1 0-1,-1 0 1,1 0-1,-1 0 1,0 0-1,1 0 1,-1 0-1,0 1 1,0 0-1,1 16 232,-1 1 1,0-1-1,-6 31 0,-17 55 82,14-62-242,-15 46-74,-9 52 65,32-133-73,0-2 123,4-13 140,7-22-159,2 0 0,1 1-1,1 0 1,1 1 0,22-28 0,-23 37-134,1 1 0,1 1-1,23-19 1,57-39 74,-62 49-6,52-29 0,-72 51-68,-14 4 20,1 0 0,-1 0 0,0 0 0,1 0 0,-1 1 0,0-1 1,1 0-1,-1 0 0,0 0 0,1 0 0,-1 0 0,0 1 0,1-1 0,-1 0 0,0 0 0,0 0 0,1 1 0,-1-1 1,0 0-1,0 0 0,1 1 0,-1-1 0,0 1 0,1 0 5,-1 0 1,0 0-1,0 1 1,0-1-1,0 0 1,0 1-1,0-1 1,0 0-1,0 0 0,0 1 1,-1-1-1,1 0 1,-1 0-1,1 1 1,-1-1-1,1 0 1,-2 2-1,-54 92 311,32-58-234,-26 56 0,43-77-89,0 1-1,2-1 1,0 1-1,-5 31 1,10-47 15,-1 0 0,1 0 0,0 0 0,0 0 0,0-1 1,0 1-1,0 0 0,0 0 0,0 0 0,0 0 0,0-1 0,1 1 1,-1 0-1,0 0 0,0 0 0,1-1 0,-1 1 0,1 0 0,-1 0 0,0-1 1,1 1-1,0 0 0,0 0 0,0 0 5,0-1 0,0 0 0,-1 0 0,1 0 0,0 1 1,0-1-1,0 0 0,0 0 0,0 0 0,0 0 0,-1 0 0,1 0 0,0-1 0,0 1 0,0 0 0,0 0 0,0-1 0,0 1 0,7-4 66,-1 1-1,-1-1 1,12-9-1,-16 12-78,65-50 240,32-23-267,3-1-66,-24 18-70,-54 35 189,2 0 44,-41 82 0,9-26-65,2 1 0,0 58 1,4-88 16,0 0 0,0 0 0,1 1 0,0-1 0,0 0 0,1 0 0,2 7 0,-3-11-16,-1-1 0,1 0 0,-1 1 0,1-1 0,-1 0 0,1 0 0,0 0 0,-1 1 1,1-1-1,-1 0 0,1 0 0,-1 0 0,1 0 0,0 0 0,-1 0 0,1 0 0,-1 0 0,1 0 0,-1-1 0,1 1 1,0 0-1,-1 0 0,2-1 0,-2 1-3,3-1 23,-1-1 1,1 0-1,0 0 0,0 0 1,-1 0-1,1 0 0,-1 0 1,1-1-1,-1 1 0,0-1 1,2-3-1,2-2 5,75-105-74,-52 68 150,-20 29-97,-9 17-20,-1-1-1,0 0 0,1 1 1,-1-1-1,1 1 0,-1-1 1,1 1-1,-1-1 0,1 1 1,-1-1-1,1 1 0,0-1 1,-1 1-1,1 0 0,0-1 1,-1 2-1,-9 31 18,2 0-1,1 0 1,1 1 0,3 0-1,0 0 1,2 0 0,5 52-1,-3-75 25,1-1 0,0 0 0,1-1 0,3 11 0,-5-17-25,0-1 1,0 0-1,0 0 0,1 1 1,-1-1-1,1 0 0,-1 0 1,1 0-1,3 2 0,-4-3 2,0 0 0,0-1 0,0 1 0,0 0 0,0-1 0,0 0 0,0 1 0,0-1 1,1 0-1,-1 1 0,0-1 0,0 0 0,0 0 0,1 0 0,-1 0 0,0 0 0,0 0 0,0 0 0,0-1 0,1 1 0,0-1 0,5-2 28,0 0 1,0-1-1,0 0 1,-1-1-1,0 1 0,0-1 1,0 0-1,-1-1 0,6-6 1,4-3 15,71-68 95,147-110-1,-209 175-99,-5 4-281,39-21 0,-47 31 223,-11 4 13,0-1-1,1 1 1,-1 0-1,0 0 0,1 0 1,-1 0-1,1 0 1,-1-1-1,0 1 0,1 0 1,-1 0-1,1 0 1,-1 0-1,1 0 1,-1 0-1,0 1 0,1-1 1,-1 0-1,1 0 1,-1 0-1,0 0 0,1 0 1,-1 0-1,0 1 1,1-1-1,-1 0 0,0 0 1,1 1-1,-1-1 1,0 0-1,1 0 0,-1 1 1,0-1-1,0 0 1,1 1-1,-1-1 1,0 0-1,0 1 0,0-1 1,1 1-1,-1-1 1,0 0-1,0 1 0,0 0 1,0-1 9,2 6 13,-1-1 0,1 1 1,-1 0-1,-1-1 0,1 1 0,-1 0 0,0 0 1,-1 8-1,0 4 3,-1 44-21,-3 0-1,-17 80 0,21-127 126,1-15-129,0 0 0,0 0 1,0 0-1,0 0 0,0 1 0,0-1 1,0 0-1,0 0 0,0 0 0,0 0 1,0 0-1,0 0 0,0 0 1,1 0-1,-1 0 0,0 0 0,0 0 1,0 0-1,0 0 0,0 0 0,0 0 1,0 0-1,0 0 0,0 0 0,0 0 1,0 0-1,0 0 0,1 0 1,-1 0-1,0 0 0,0 0 0,0 0 1,0 0-1,0 0 0,0 0 0,0 0 1,0 0-1,0 0 0,0 0 1,1 0-1,-1 0 0,0 0 0,0 0 1,0 0-1,0 0 0,0 0 0,0 0 1,0 0-1,0 0 0,0 0 1,0-1-1,0 1 0,0 0 0,0 0 1,0 0-1,0 0 0,0 0 0,0 0 1,0 0-1,0 0 0,0 0 1,0 0-1,0 0 0,0-1 0,14-22 136,3-12-89,30-55-81,-38 76 18,0 0 0,1 1 0,0 0 0,16-14 0,-10 12 15,22-16 0,-33 28-15,0-1 1,1 1-1,-1 0 1,1 1-1,-1-1 1,1 1-1,0 0 1,0 0-1,8 0 1,-13 1 12,0 1 0,1 0 0,-1 0 1,0 0-1,0 0 0,0 0 1,0 0-1,0 1 0,0-1 0,0 0 1,0 0-1,0 1 0,0-1 0,0 1 1,0-1-1,0 1 0,0-1 0,0 1 1,0 0-1,0-1 0,-1 1 0,1 0 1,0 0-1,-1 0 0,1-1 1,0 1-1,-1 0 0,1 0 0,-1 0 1,1 0-1,-1 0 0,1 0 0,-1 0 1,0 0-1,0 0 0,1 0 0,-1 0 1,0 2-1,0 5 30,1 0 0,-2-1 0,1 1-1,-3 11 1,2-8-43,-9 48-79,-25 85-1,22-94 148,7-36-53,4-10 38,2-6 123,4-17-189,2 0-1,0 0 0,1 1 0,1 0 1,1 0-1,1 0 0,0 1 0,1 1 1,1 0-1,0 0 0,1 1 1,1 1-1,0 0 0,20-14 0,-20 17-26,1 1 0,0 1 0,0 0 0,1 1 0,0 0 0,21-5 0,-35 12 55,0 0-1,-1 1 1,1 0 0,0-1 0,0 1 0,-1 0 0,1 0 0,0 0-1,0 0 1,-1 0 0,1 0 0,0 1 0,0-1 0,-1 1 0,1-1-1,0 1 1,-1 0 0,1-1 0,-1 1 0,1 0 0,-1 0 0,1 0 0,-1 0-1,1 0 1,-1 0 0,0 1 0,0-1 0,0 0 0,0 1 0,0-1-1,0 1 1,0-1 0,0 1 0,0 0 0,0 2 0,2 5 19,0 1 1,-1 0-1,-1-1 0,1 1 1,-1 11-1,-1-18-19,0 121-8,1 26-39,0-147 52,-1-1 0,0 1 0,1-1 0,0 1 1,0-1-1,-1 0 0,1 1 0,1-1 0,-1 0 0,0 0 0,3 4 0,-3-5 5,0 0 0,0-1-1,-1 1 1,1 0 0,0 0 0,0 0-1,0-1 1,0 1 0,0-1 0,0 1-1,1-1 1,-1 1 0,0-1-1,0 1 1,0-1 0,0 0 0,1 0-1,-1 0 1,0 0 0,0 1-1,0-2 1,1 1 0,-1 0 0,0 0-1,2-1 1,3-1 4,0 0 1,0-1-1,0 0 1,0-1-1,-1 1 1,1-1-1,-1 0 1,0 0-1,0-1 1,0 1-1,5-8 1,5-8 14,22-36 0,-23 32-9,32-52-3,54-78-111,-92 144 93,59-77-131,71-123 1,4-70 473,-97 187-260,-39 82-145,-1-1 1,0 1-1,-1-1 0,5-24 0,-9 35 62,1 1 0,-1 0 0,0-1 0,0 1 0,0-1 1,0 1-1,0-1 0,0 1 0,1 0 0,-1-1 0,0 1 0,0-1 0,0 1 0,0-1 0,-1 1 0,1-1 1,0 1-1,0-1 0,0 1 0,0 0 0,0-1 0,-1 1 0,1-1 0,0 1 0,0 0 0,-1-1 0,1 1 1,0-1-1,0 1 0,-1 0 0,1 0 0,0-1 0,-1 1 0,0-1 0,0 1-15,0 1 0,0-1 0,0 0 0,0 1 0,0-1-1,0 0 1,0 1 0,0-1 0,0 1 0,0 0 0,0-1-1,0 1 1,0 0 0,-1 1 0,-5 5 6,0 1 1,1 0-1,0 0 0,1 1 1,-1 0-1,2 0 0,-6 12 1,-68 176 47,23-56-41,26-71-17,3 1 1,4 0-1,-16 84 0,36-147 31,1 1 0,0 0 0,0-1 0,1 1 0,0 0-1,0 0 1,1-1 0,2 12 0,-3-20-9,0 1 0,0 0-1,1-1 1,-1 1 0,0-1 0,0 1-1,1 0 1,-1-1 0,0 1 0,1-1-1,-1 1 1,0-1 0,1 1 0,-1-1 0,1 1-1,-1-1 1,1 0 0,-1 1 0,1-1-1,-1 0 1,1 1 0,-1-1 0,1 0-1,-1 1 1,2-1 0,-1 0 1,0 0 1,0 0-1,0 0 0,0 0 1,1 0-1,-1 0 1,0-1-1,0 1 0,0 0 1,0-1-1,0 1 0,0-1 1,1 0-1,5-3-1,0-1 0,0 0-1,7-8 1,-8 7-40,49-43-488,-23 19 326,43-30 0,-61 49 143,-8 6 2,0 1-1,0 0 1,0 0 0,12-5-1,-16 8 48,0 1-1,0-1 0,0 1 1,0-1-1,0 1 0,0 0 1,0 0-1,0 0 0,0 0 1,0 0-1,0 0 1,0 1-1,0-1 0,0 1 1,0 0-1,0-1 0,0 1 1,0 0-1,0 0 0,-1 0 1,3 2-1,3 2 19,0 1 1,-1 0-1,0 0 0,0 1 1,7 10-1,22 39 135,-33-53-136,5 10 81,-2-4-27,0 0 0,1 0 1,0 0-1,15 15 0,-20-22-52,1-1 0,-1 1 1,1-1-1,-1 0 0,1 0 0,0 0 0,0 0 0,0 0 0,0 0 0,0 0 0,0 0 1,0-1-1,0 1 0,0-1 0,0 0 0,0 1 0,0-1 0,0 0 0,0 0 1,0 0-1,0-1 0,0 1 0,0 0 0,1-1 0,-1 1 0,0-1 0,0 0 1,-1 0-1,1 0 0,0 0 0,2-1 0,4-4 18,0 0-1,-1 0 1,1-1 0,-1 1-1,-1-2 1,1 1-1,-1-1 1,7-12 0,-3 2 7,0-1 0,12-35 1,-20 46-23,1 0 0,-1 0 0,1-12 0,-2 18-35,-1 0 1,0 0-1,0 0 0,0 0 0,0-1 0,0 1 0,0 0 1,-1 0-1,1 0 0,-1 0 0,1 0 0,-1 0 0,0 0 1,0 0-1,0 1 0,0-1 0,0 0 0,0 0 1,-2-1-1,2 2 9,0 1 0,1 0-1,-1 0 1,0-1 0,0 1 0,1 0 0,-1 0 0,0 0 0,0 0 0,1 0 0,-1 0 0,0 0 0,0 0 0,0 0 0,1 1 0,-1-1 0,0 0-1,1 0 1,-1 1 0,0-1 0,0 0 0,1 1 0,-1-1 0,1 1 0,-1-1 0,0 1 0,1-1 0,-1 1 0,1 0 0,-2 0 0,-20 25-5,19-23-15,-5 9 44,1-1-1,0 1 1,0 1-1,1-1 1,1 1-1,0 0 1,1 0-1,0 1 1,-3 24-1,3-2 78,2 1 0,3 56 0,-1-88-83,1 0 1,-1 0-1,1 0 0,1 0 1,-1 0-1,1 0 0,4 8 0,-6-12-6,1 0-1,-1 1 1,1-1-1,0 0 1,0 0-1,-1 0 1,1 0-1,0 0 1,0 0-1,0 0 1,0 0-1,0 0 1,1 0-1,-1-1 1,0 1-1,0 0 1,0-1-1,1 1 1,-1-1-1,0 1 1,1-1-1,-1 0 1,0 0-1,1 1 1,-1-1-1,1 0 1,-1 0-1,0 0 1,1 0-1,-1-1 1,0 1-1,3-1 1,1-1-1,0 0 1,0-1-1,0 0 1,0 0-1,-1 0 1,0-1-1,5-4 1,2-1-27,9-7-7,17-15 39,74-47 0,31 4-21,-114 62 9,0 1 1,1 2-1,40-9 1,-65 17 19,0 0 0,0 1 0,0-1 1,0 1-1,0 0 0,0 0 0,0 0 0,0 0 1,0 1-1,0 0 0,-1-1 0,1 1 1,0 1-1,0-1 0,-1 1 0,1-1 0,0 1 1,-1 0-1,0 0 0,1 1 0,-1-1 1,0 1-1,3 2 0,7 10 36,1 0-1,-2 1 1,0 0-1,-1 1 1,-1 0-1,12 27 1,-18-36-43,0 0 1,1 0-1,0 0 1,0-1 0,0 1-1,1-1 1,0-1 0,13 11-1,-15-14-3,0 0 0,0-1-1,0 0 1,1 1 0,-1-2-1,1 1 1,0 0 0,-1-1-1,1 0 1,0 0 0,0 0-1,0-1 1,-1 0 0,1 0 0,0 0-1,0 0 1,0-1 0,5-1-1,19-5-626,0-1 0,0-2-1,-1-1 1,42-23 0,102-74-9423,-105 58 1060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9:06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50 251 7648,'-9'-2'1069,"7"1"-719,-1 1 0,1-1 0,-1 0-1,1 1 1,0-1 0,-1 0 0,1 0 0,-20-21 16641,22 22-16744,11-6 1597,21 0-2230,171-6 784,8-1-60,209-12 26,1 23-335,-268 2 26,271 9-87,-304-9 640,-119 0-485,-6-9-91,-2 3-24,0 0-1,-1 0 1,0 0-1,0 1 1,-10-5-1,-48-18 63,36 15-57,-81-29 56,85 30-196,21 9 107,-1 0 0,0 1 0,0 0 0,0 0 0,0 0 0,0 0-1,-12 0 1,5-3-193,48 16 131,67 12 0,-2-1 155,91 29 237,-176-47-404,-11-3 87,0 0 0,0 0-1,1 0 1,-1 0 0,0 1-1,0-1 1,-1 1 0,1 0-1,0 1 1,-1-1 0,6 5-1,-9-7 28,0 1-1,1-1 1,-1 1-1,0 0 1,0-1-1,0 1 0,0 0 1,0-1-1,0 1 1,0 0-1,0-1 1,0 1-1,0 0 1,0-1-1,0 1 0,0 0 1,0-1-1,-1 1 1,1-1-1,0 1 1,-1 0-1,1-1 1,0 1-1,-1-1 0,0 1 1,-11 14 129,12-14-137,-18 15 10,0-1 0,-2-1 0,1 0 0,-40 19 0,26-14-20,17-10-22,-315 190-2088,234-126-5054,71-54 3585,-6 4-4611,22-19 1852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9:07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19 166 5824,'-18'6'21952,"23"-9"-21521,7-3-227,0 0 0,1 1 0,0 1 0,16-4 0,-1 0-61,166-37 509,-130 33-565,116-38 0,-160 44 1,-17 6-53,0 0 1,0-1-1,0 0 0,-1 1 0,1-1 0,0 0 0,-1-1 0,1 1 0,-1 0 0,1-1 0,-1 1 0,4-3 0,-6 3-21,1 1 0,-1-1-1,1 1 1,0 0-1,-1 0 1,1-1 0,0 1-1,-1 0 1,1 0-1,0 0 1,-1 0-1,1 0 1,0 0 0,0 0-1,0 0 1,3 2 71,-9 3-52,-12 3 30,0 0 0,-1 0-1,-27 7 1,-83 19-117,68-20 124,-65 26-1,113-36-62,-14 6-18,-30 17 1,48-23 6,1 1-1,0-1 1,0 2 0,0-1-1,1 1 1,0 0 0,0 0-1,-6 9 1,9-13 4,3-1 0,0-1 0,0 0 0,0 1 0,-1-1 0,1 1 0,0-1 0,1 1 0,-1-1 0,0 1 0,0-1 0,0 1 0,0-1 0,0 1 0,0-1 0,0 0 0,1 1 0,-1-1 0,0 1 0,0-1 0,1 0 0,-1 1 0,0-1 0,1 0 0,-1 1 0,0-1 0,1 1 0,2 1 5,-1 1 0,1-1 1,0 0-1,0 0 0,0 0 0,1 0 0,-1-1 1,0 1-1,0-1 0,1 0 0,3 1 0,43 6 91,-31-5-78,60 7 21,0-4 0,131-6 0,-208 0-28,6 0 52,1 0 0,-1-1-1,0 0 1,1-1-1,-1 0 1,0 0 0,14-6-1,-21 7-58,1 0 0,-1 0 1,0-1-1,0 1 0,0 0 0,0 0 0,0-1 0,0 1 0,0-1 0,0 1 0,-1 0 0,1-1 0,0 0 0,-1 1 0,0-1 0,1 1 0,-1-1 0,0 0 0,0 1 0,1-1 0,-1 0 1,-1 1-1,1-1 0,0 0 0,0 1 0,-1-1 0,0-2 0,0-1-110,-1 0-1,1 0 1,-1 0 0,0 0 0,0 1-1,-1-1 1,0 1 0,-4-8 0,0 4-497,-1 0 0,1 0 1,-1 1-1,0 0 0,-1 0 1,0 0-1,0 2 1,-17-10-1,13 10-1064,-24-11-2513,19 4-2069,17 11 6045,1 1-1,0 0 0,-1-1 0,1 1 1,0-1-1,0 1 0,-1 0 1,1-1-1,0 1 0,0-1 1,0 1-1,0-1 0,0 1 1,-1-1-1,1 1 0,0 0 0,0-1 1,0 1-1,0-1 0,0 0 1,0-11-5204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9:14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638 420 2240,'3'-1'11285,"-8"-12"-10380,0 0 0,-1 0 0,-1 1 0,0 0 0,-1 0 0,-14-17 0,-7-11 312,26 36-1089,0 0 0,0 0 0,-1 0 0,1 0 1,-1 1-1,0-1 0,0 1 0,-6-4 0,7 6-89,1 0-1,0 0 1,0 0-1,-1 0 1,1 0-1,0 0 1,-1 1 0,1-1-1,-1 1 1,1 0-1,-1 0 1,1 0-1,0 0 1,-1 0-1,1 0 1,-1 1-1,1-1 1,-1 1-1,1 0 1,-3 1-1,-5 3 42,1 0 0,0 1-1,0 0 1,-15 14 0,-31 34 483,51-49-522,-73 81 661,65-71-509,0 0-1,2 1 0,-17 33 1,25-45-143,0 0 0,1 0 0,0-1 0,0 1 0,0 0 0,0 1 0,1-1 0,-1 0 0,1 0 0,0 0 0,0 0 0,1 0 0,-1 0 0,1 0 0,0 0 0,0 0 0,0 0 0,1 0 0,-1 0 0,1-1 0,0 1 0,0 0 0,0-1 0,1 0 1,-1 1-1,1-1 0,0 0 0,-1 0 0,1 0 0,1-1 0,3 3 0,1 1-58,1 0 0,0-1 1,0 0-1,1-1 1,0 1-1,0-2 0,0 0 1,0 0-1,0-1 0,0 0 1,12 1-1,-8-3-24,0 0 0,-1 0 0,1-1 0,0-1 0,14-3 0,-19 3 10,5-1-42,-14 3 56,0 0-1,1 0 1,-1 0 0,1 0-1,-1-1 1,0 1 0,1 0-1,-1 0 1,0-1 0,0 1-1,1 0 1,-1 0-1,0-1 1,1 1 0,-1 0-1,0-1 1,0 1 0,0 0-1,1-1 1,-1 1 0,0 0-1,0-1 1,0 1 0,0 0-1,0-1 1,1 1 0,-1-1-1,0 1 5,0 0-1,0 0 1,0-1-1,0 1 1,0 0-1,0 0 1,0 0-1,-1 0 0,1-1 1,0 1-1,0 0 1,0 0-1,0 0 1,0 0-1,0 0 1,0 0-1,0-1 1,0 1-1,0 0 1,-1 0-1,1 0 1,0 0-1,0 0 1,0 0-1,0 0 0,0 0 1,0 0-1,-1-1 1,1 1-1,0 0 1,0 0-1,0 0 1,0 0-1,0 0 1,-1 0-1,1 0 1,0 0-1,0 0 1,-9 2 88,-11 8 213,18-9-310,-71 30-45,46-15 132,2 0 0,0 2 0,1 1 1,0 1-1,2 1 0,-22 26 1,12-8 96,2 1 0,2 1 1,-24 46-1,41-67-144,1 0 0,-8 24 0,16-39 0,0 1 0,0 0 0,1 0 0,0 0 0,0 0 0,0 0 0,1 0 0,0 1 0,0-1 0,1 0 0,-1 0 0,1 0-1,2 7 1,-2-11-11,0 0 0,1 0 0,-1 0 0,0 1 0,1-1 0,-1 0 0,1-1 0,0 1 0,-1 0 0,1 0 0,0-1 0,0 1 0,0-1 0,0 0 0,0 1 0,1-1 0,-1 0 0,0 0 0,1-1 0,-1 1 0,3 0 0,3 1-1,1-1 0,-1 0 0,1 0 0,16-2 0,3-1-77,1-1-1,-1-1 0,30-10 1,-40 9-4,0-1 0,-1-1 0,0-1 0,0 0 1,29-20-1,90-85-51,-28 22 26,44-15-109,21-18 128,-171 123 68,1-1-5,-1 0 1,1 0-1,-1 0 1,0 0-1,0 0 1,0 0-1,0-1 0,0 1 1,0-1-1,-1 1 1,3-6-1,-3 7 11,-1 1-1,0-1 0,0 1 1,0-1-1,0 1 0,0 0 1,0-1-1,0 1 0,-1-1 1,1 1-1,0-1 0,0 1 1,0-1-1,0 1 0,0 0 1,-1-1-1,1 1 0,0-1 1,0 1-1,-1 0 0,1-1 1,0 1-1,-1 0 0,1 0 1,0-1-1,-1 1 0,1 0 1,0-1-1,-1 1 0,1 0 1,-1 0-1,1 0 0,-1 0 1,1-1-1,0 1 0,-1 0 1,1 0-1,-1 0 0,1 0 1,-1 0-1,1 0 0,-1 0 1,-20 1 52,13 1-38,-1 1-1,1 0 1,0 1 0,0-1 0,0 1-1,-13 11 1,-43 36 87,47-34-76,0 0 0,1 1 0,0 1 0,-12 22 0,3-1 15,-22 48 0,40-73 5,1 0-1,-4 16 1,8-24-47,0 0 0,1 0 0,0 0-1,0 0 1,1 0 0,0 0 0,1 7 0,-1-12 6,0-1 1,0 0 0,1 1 0,-1-1-1,0 0 1,1 0 0,-1 1-1,1-1 1,-1 0 0,1 0-1,0 1 1,-1-1 0,1 0-1,0 0 1,0 0 0,0 0-1,0 0 1,0 0 0,0 0 0,2 0-1,-1 0-6,-1 0-1,1-1 1,0 1 0,0-1-1,-1 1 1,1-1-1,0 0 1,0 0 0,0 0-1,0 0 1,-1 0 0,1 0-1,3-1 1,3-2-17,0 1 1,0-1 0,-1-1 0,1 1-1,11-9 1,12-10-33,-1-3 0,-1 0 0,25-30 0,-48 49 37,119-142-92,-87 98 331,1 6 327,-45 63-538,-14 27-10,-2-2 0,-3-1 0,-38 53 0,-102 111 61,133-170 50,2 1 1,2 1-1,-39 69 0,-5 35-293,56-101 131,7-15-470,7-20-399,7-13 574,7-17 123,-5 7 200,2 1 1,-1 0 0,2 0 0,0 1 0,1 0 0,0 0 0,1 2 0,0-1 0,17-12-1,16-9-37,74-42 0,-6 5-44,-75 42 130,-1-1 0,-1-1 0,-2-3 0,52-63 0,91-121 719,-160 197-326,-10 13-129,-6 7-120,-2 2 21,-17 37-76,2 1 0,2 1 1,-11 46-1,14-48-105,-28 88 400,37-122-441,1-1 0,0 1 0,0 0 0,0 0 0,1-1 0,-1 1 0,1 0 0,0 0 0,0-1 0,0 1 0,0 0 0,2 4 0,-2-8 30,0 1 0,1-1 0,-1 0 1,1 1-1,-1-1 0,1 1 0,-1-1 0,1 0 0,-1 1 1,1-1-1,-1 0 0,1 1 0,-1-1 0,1 0 1,-1 0-1,1 0 0,0 1 0,-1-1 0,1 0 1,-1 0-1,1 0 0,0 0 0,-1 0 0,1 0 1,-1 0-1,1 0 0,0-1 0,-1 1 0,1 0 1,-1 0-1,1 0 0,-1-1 0,1 1 0,0 0 0,0-1 1,23-13-56,-20 12 41,15-12-55,1-1 1,32-32-1,30-42 25,-41 43-67,12-16 0,-19 22 332,51-46 0,-85 86-223,0 0-1,0 0 0,0 0 1,0-1-1,1 1 0,-1 0 1,0 0-1,0 0 0,0 0 1,0 0-1,0 0 0,1 0 1,-1 0-1,0 0 0,0-1 1,0 1-1,0 0 0,0 0 1,1 0-1,-1 0 0,0 0 1,0 0-1,0 0 0,0 0 0,1 0 1,-1 0-1,0 0 0,0 0 1,0 0-1,0 0 0,0 0 1,1 1-1,-1-1 0,0 0 1,0 0-1,0 0 0,0 0 1,0 0-1,1 0 0,-1 0 1,0 0-1,0 0 0,0 1 1,0-1-1,0 0 0,0 0 1,0 0-1,0 0 0,1 0 1,-1 1-1,0-1 0,0 0 1,0 0-1,0 0 0,0 0 0,0 1 1,0-1-1,0 0 0,0 0 1,0 0-1,0 0 0,0 0 1,0 1-1,0-1 0,0 0 1,0 0-1,0 0 0,-1 1 1,0 15 69,1-14-65,-4 28-13,-1 5 176,0 40-1,5-64-178,0-1 0,1 1 0,0-1 0,1 0-1,0 1 1,1-1 0,0 0 0,6 13 0,-7-19 1,0 0 0,0 0 0,1 0 0,-1 0 0,1-1 0,0 1 0,0-1 1,0 1-1,1-1 0,-1 0 0,1-1 0,-1 1 0,1-1 0,0 1 0,0-1 0,0 0 0,1 0 0,7 2 0,-6-3 14,-1-1-1,1 1 0,-1-1 1,1 0-1,-1 0 1,1-1-1,-1 1 1,0-1-1,1-1 0,-1 1 1,0-1-1,0 1 1,0-1-1,0-1 1,8-4-1,-2 0-25,0-1 0,0 0 0,-1-1 0,16-18-1,33-47-46,-24 28 59,20-15-73,106-93 0,-140 135 104,-15 15-50,9-10 1,-15 13 28,1 1 1,-1-1-1,0 1 1,1-1-1,-1 1 0,1-1 1,-1 1-1,0-1 1,0 0-1,1 1 1,-1-1-1,0 1 1,0-1-1,0 0 1,1 1-1,-1-1 1,0 0-1,0 1 0,0-1 1,0 0-1,0 1 1,0-1-1,-1 0 1,1 0 1,0 1 1,-1-1 0,1 1-1,-1 0 1,1-1 0,0 1-1,-1 0 1,1-1 0,-1 1-1,1 0 1,-1 0 0,1-1-1,-1 1 1,1 0 0,-1 0-1,1 0 1,-1 0 0,1 0-1,-1 0 1,1 0 0,-1 0-1,1 0 1,-1 0 0,1 0-1,-1 0 1,1 0 0,-1 0-1,1 0 1,-1 0 0,1 1-1,-1-1 1,0 0 0,-17 9 102,6-1-85,0 0 0,1 1 0,0 1 0,1 0 0,0 0 0,0 1 0,1 1 0,-11 17 0,-6 15-15,-21 49 1,36-70 40,-82 205 315,91-220-410,-1-1 0,1 1 0,0 0 0,1 1 0,-1 15-1,2-23 40,-1-1-1,1 0 0,0 1 0,0-1 1,0 1-1,0-1 0,0 1 0,1-1 1,-1 1-1,0-1 0,0 1 0,0-1 1,0 0-1,0 1 0,1-1 0,-1 1 1,0-1-1,0 0 0,1 1 0,-1-1 1,0 1-1,0-1 0,1 0 0,-1 0 1,1 1-1,-1-1 0,0 0 0,1 1 1,0-1-8,0 0 0,0 0 1,-1 0-1,1 0 1,0 0-1,0 0 0,0 0 1,-1 0-1,1-1 0,0 1 1,0 0-1,-1 0 1,1-1-1,1 0 0,25-18-336,-25 17 323,7-6-70,-1-1 0,0 0 0,0 0-1,13-21 1,21-47-150,-29 54 210,45-94-98,32-55 77,-85 166 159,-5 10-38,-5 17 9,5-18-55,-9 29 110,3 0 1,0 0-1,2 1 0,2 0 1,2 63-1,1-88-113,1 0 0,-1 0 1,1 0-1,0 0 0,1-1 0,0 1 0,0-1 1,1 1-1,0-1 0,7 10 0,-8-13-3,1 0 0,0 0 1,-1 0-1,1-1 0,1 0 0,-1 0 0,0 0 0,1 0 0,-1 0 1,1-1-1,0 0 0,0 0 0,0 0 0,0-1 0,0 0 0,0 0 1,8 1-1,-4-2-47,-1 1 0,1-1 0,0-1 0,0 0 0,0 0 0,-1 0 0,1-1 0,-1-1 0,1 1 0,-1-1-1,0-1 1,0 0 0,0 0 0,7-5 0,-2-1-37,-1 0 0,-1 0-1,1-1 1,-2-1 0,0 0-1,0 0 1,8-15-1,95-174-770,-69 117 765,1-3-301,59-157 1,-66 132 560,29-146-1,-66 254-163,6-46 137,-7 47-107,1-1-1,-1 1 0,0 0 0,0 0 1,-1-1-1,1 1 0,-1 0 1,0 0-1,1 0 0,-1 0 1,-3-6-1,4 8-33,-1 1 1,1 0-1,-1-1 1,1 1 0,-1-1-1,1 1 1,-1-1-1,1 1 1,-1 0-1,0 0 1,1-1-1,-1 1 1,0 0 0,1 0-1,-1-1 1,1 1-1,-1 0 1,0 0-1,1 0 1,-1 0-1,0 0 1,1 0 0,-1 0-1,0 0 1,1 1-1,-1-1 1,0 0-1,1 0 1,-1 0-1,1 1 1,-1-1-1,0 1 1,-19 11 268,13-4-222,0-1-1,0 1 1,1 0 0,0 0-1,0 1 1,1-1-1,-8 18 1,-21 70 125,25-67-112,-75 260 435,63-197-244,-12 111-1,32-198-258,-13 163 282,12-129-173,2 1 0,8 53 0,-7-84-164,0 0-1,1-1 1,1 1-1,-1 0 1,8 14-1,-9-22 38,-1 0-1,1 0 0,0 0 1,0-1-1,-1 1 1,1 0-1,0 0 0,0-1 1,0 1-1,0-1 0,0 1 1,0-1-1,0 1 0,0-1 1,0 0-1,0 1 1,0-1-1,1 0 0,-1 0 1,0 0-1,0 0 0,0 0 1,0 0-1,0 0 0,0 0 1,0 0-1,1-1 1,-1 1-1,1-1 0,5-1-54,0 0 0,0-1 0,8-4 0,-15 7 67,13-7-65,1-1-1,-2 0 0,1-2 0,-1 1 0,0-1 0,12-14 0,56-74-408,-55 65 247,148-170 833,-154 186-482,3-5 200,-29 49-187,-7 28 163,2 1 0,-9 107-1,20-151-271,1 0 0,0 1-1,1-1 1,1 1 0,0-1-1,0 0 1,5 13 0,-6-23-35,-1-1 0,1 1 1,-1-1-1,1 0 0,0 1 1,0-1-1,0 0 0,0 0 1,0 1-1,0-1 0,0 0 1,0 0-1,0 0 1,0 0-1,1 0 0,-1-1 1,0 1-1,1 0 0,-1-1 1,3 2-1,-1-1-1,0-1 0,1 1 1,-1-1-1,0 0 0,0 0 0,0 0 0,0 0 1,1-1-1,4-1 0,0 0-21,0-1 0,0 0 0,0 0 1,-1-1-1,1 1 0,-1-2 0,7-4 0,-5 1 4,-1 0-1,0-1 0,0 1 0,-1-1 0,8-14 1,28-53-35,-35 59 32,0 3 19,13-28-120,2 1 1,1 1-1,46-55 0,6 12-27,-33 38 23,55-74-1,-61 64 146,31-68 0,22-66 231,-44 88-87,-42 94-173,0-1 1,-1 1 0,0-1-1,-1 0 1,1 0 0,-2 0-1,3-15 1,-4 23 26,0 0-1,0-1 1,0 1 0,0 0-1,0 0 1,0 0 0,0 0-1,0 0 1,0 0 0,0 0-1,0-1 1,0 1 0,0 0 0,0 0-1,0 0 1,0 0 0,0 0-1,-1 0 1,1 0 0,0 0-1,0 0 1,0 0 0,0-1-1,0 1 1,0 0 0,0 0-1,0 0 1,0 0 0,0 0-1,0 0 1,-1 0 0,1 0-1,0 0 1,0 0 0,0 0-1,0 0 1,0 0 0,0 0-1,0 0 1,0 0 0,-1 0-1,1 0 1,0 0 0,0 0-1,0 0 1,0 0 0,0 0-1,-7 3 141,-8 10 5,-12 17-7,2 1 0,2 1 1,-38 65-1,15-21-44,-20 21-246,-43 73 476,93-140-240,1 0 0,1 2 0,-19 62 0,19-30 71,-8 88 1,20-134-126,2 1 1,3 33-1,-3-50-51,0 0-1,0 0 1,0 0 0,1-1-1,-1 1 1,1 0 0,-1 0-1,1-1 1,0 1-1,-1-1 1,1 1 0,0 0-1,0-1 1,0 1 0,0-1-1,0 0 1,0 1 0,1-1-1,-1 0 1,0 0 0,3 1-1,-2-1-1,-1 0 0,1 0 0,1-1 0,-1 0 0,0 1 1,0-1-1,0 0 0,0 0 0,0 0 0,0 0 0,0 0 0,0-1 0,0 1 0,0 0 0,0-1 0,0 0 0,0 1 0,3-2 0,4-3-36,0 0 0,0 0 0,0-1 0,-1 1 0,9-9 0,37-38-278,-31 29 199,149-136-34,-155 144 156,20-14 0,-21 17 5,-15 11 15,0 1 0,-1-1-1,1 1 1,0-1 0,-1 1-1,1 0 1,0-1 0,0 1-1,0 0 1,-1-1 0,1 1-1,0 0 1,0 0 0,0 0-1,0-1 1,1 1 0,-2 1 0,0-1 0,1 0 1,-1 0-1,1 0 1,-1 1-1,0-1 0,1 0 1,-1 0-1,0 1 0,0-1 1,1 0-1,-1 0 0,0 1 1,0-1-1,1 0 1,-1 1-1,0-1 0,0 1 1,0-1-1,1 0 0,-1 1 1,0-1-1,0 1 0,0-1 1,1 6 78,-1-1-1,0 0 1,0 0 0,-1 8 0,0-4-82,-26 183 311,1-10 82,26-177-371,0-2-17,-1 0-1,1-1 0,0 1 0,0 0 0,0-1 1,1 6-1,0-8-25,-1 1 1,0-1 0,0 1-1,1-1 1,-1 1-1,1 0 1,-1-1 0,0 0-1,1 1 1,-1-1-1,1 1 1,-1-1 0,1 1-1,-1-1 1,1 0-1,-1 1 1,1-1 0,-1 0-1,1 0 1,0 0-1,-1 1 1,1-1 0,0 0-1,-1 0 1,1 0-1,-1 0 1,1 0 0,0 0-1,-1 0 1,1 0 0,0 0-1,0-1 1,3 1-21,0-1 0,-1 0 0,1 0 0,0-1-1,-1 1 1,1-1 0,-1 1 0,1-1 0,-1 0 0,0-1 0,0 1 0,0 0 0,0-1 0,0 0 0,-1 0 0,4-3 0,3-7-6,1-1 1,10-21 0,-19 32 32,7-10-2,109-190 299,-113 197-226,4-5 179,-7 11-240,-1 1 0,0 0 0,0 0 0,1-1 0,-1 1 0,0 0 0,0-1 0,0 1 0,1 0 1,-1 0-1,0 0 0,0-1 0,0 1 0,0 0 0,-1 0 0,1-1 0,0 1 0,0 0 0,0 0 0,-1 0 0,-4 32 13,-1 0 1,-2-1-1,-2 1 0,-24 55 0,22-63-21,-2 0 1,0 0-1,-2-2 1,-1 0-1,0-1 1,-31 30 0,-3-5-1,-83 62 0,118-97-40,6-4-23,-1 0-1,1-1 1,-1 0 0,-1 0-1,-19 7 1,31-13 60,-1-1 1,1 0 0,0 0-1,0 0 1,-1 0 0,1 0-1,0 0 1,-1 1 0,1-1 0,0 0-1,0 0 1,-1 0 0,1 0-1,0 0 1,-1 0 0,1 0-1,0 0 1,0 0 0,-1 0-1,1 0 1,0-1 0,0 1-1,-1 0 1,1 0 0,0 0-1,-1 0 1,1 0 0,0 0-1,0-1 1,0 1 0,-1 0 0,1 0-1,0 0 1,0-1 0,0 1-1,-1 0 1,1 0 0,0 0-1,0-1 1,0 1 0,0 0-1,0-1 1,-1 1 0,1 0-1,0 0 1,0-1 0,0 1-1,0 0 1,0 0 0,0-1-1,0 1 1,0 0 0,0-1 0,0 1-1,0 0 1,1-2-6,-1 0 1,1 0-1,-1 1 0,1-1 1,-1 0-1,1 1 0,0-1 1,1-1-1,1-1 14,0 1-1,0 0 1,0 0-1,0 1 1,0-1-1,0 0 1,1 1 0,4-3-1,35-14 57,-24 11-39,123-44 104,-55 22-150,117-38-1235,-59 21-1919,-121 39 2602,-7 3-545,0-1 0,0 0 0,-1-2 0,1 0 1,24-16-1,-38 21 667,1 0 0,0-1 1,-1 0-1,0 1 0,1-1 1,-2 0-1,1 0 1,0-1-1,-1 1 0,0-1 1,0 1-1,0-1 0,0 0 1,-1 1-1,1-8 0,5-38-5473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3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9376,'-5'-24'4256,"25"15"-3680,-6 5 1280,9 4-1121,30 0 833,9 4-896,19 1-160,6 2-320,-11 2-192,-3 0-32,-16 0 32,-4 0 0,-14-6-1920,-6 6 1056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10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34 729 2976,'-15'-29'1856,"11"21"-781,6 6 149,-2 1-1114,0 1-1,0 0 1,1 0 0,-1 0 0,0-1-1,0 1 1,0 0 0,1 0-1,-1-1 1,0 1 0,0 0 0,0-1-1,0 1 1,0 0 0,0 0-1,0-1 1,1 1 0,-1 0 0,0-1-1,0 1 1,0 0 0,0 0 0,0-1-1,0 1 1,0-1 0,-1 1 283,0-1 1,1 0 0,-1 1-1,1-1 1,-1 0 0,0 1-1,1-1 1,-1 1 0,0-1 0,0 1-1,0 0 1,1-1 0,-1 1-1,0 0 1,0-1 0,0 1-1,-1 0 1,-2-2 1760,8 2-1245,-1 0-632,-1-1 1,0 0 0,0 1-1,0-1 1,0 0 0,0 0-1,0 0 1,3-2 0,8-3 588,-2 1-608,0-1 0,-1 0 0,0-1-1,0 0 1,0-1 0,-1 0 0,0 0 0,9-12 0,-3 5-29,29-23 0,-32 27-136,-10 9-92,1 0 0,-1 0 0,0 0 0,1 1 0,-1-1 0,1 0 1,0 1-1,2-2 0,-4 3-1,0 0 1,0 0 0,0 0-1,0 0 1,0 0-1,0 0 1,0 1 0,0-1-1,0 0 1,0 0-1,0 1 1,0-1 0,0 0-1,-1 1 1,1-1-1,0 1 1,0-1 0,0 1-1,-1 0 1,1-1 0,0 1-1,-1 0 1,1-1-1,0 1 1,-1 0 0,1 0-1,-1 0 1,1-1-1,-1 1 1,0 0 0,1 1-1,9 17 135,-1 1 0,11 38 0,6 45 100,-13-46-171,18 88 109,8 30-31,-31-144-20,-3-10-51,1-1 1,0 0-1,2 0 0,0-1 0,20 34 0,-28-52-51,1 0 0,0 0-1,0 0 1,0 0 0,0 0-1,0 0 1,0 0 0,0 0 0,0-1-1,0 1 1,0 0 0,0-1 0,0 1-1,1-1 1,-1 1 0,0-1-1,2 1 1,-2-1-4,1 0-1,-1 0 0,0 0 1,0-1-1,1 1 1,-1 0-1,0-1 1,0 1-1,0-1 0,1 1 1,-1-1-1,0 1 1,0-1-1,0 0 1,0 0-1,0 1 0,0-1 1,0 0-1,0 0 1,-1 0-1,1 0 1,0 0-1,1-2 0,4-7 66,0 0-1,-1-1 0,9-22 0,9-41 102,-15 45-114,8-24-134,-3 0 1,10-97-1,6-179-425,-33 26 576,0 269-116,-9-33-1,7 41 42,4 16 15,-3-15-23,4 24-3,1 1 0,0-1 0,0 1 0,0-1 0,0 0 0,0 1 0,0-1 0,0 1 0,0-1 0,0 1 0,0-1 0,0 1 0,1-1 0,-1 1 0,0-1 0,0 1 0,0-1 0,1 1 0,-1-1 0,0 1 0,1-1 0,-1 1 0,0 0 0,1-1 0,-1 1 0,0-1 0,1 1 0,-1 0 0,1 0 0,-1-1 0,1 1 0,9-2 0,0 1 0,0 0-1,0 1 1,0 0 0,0 0 0,11 3 0,14 0 3,111 1 367,76 4 116,136 5-123,-353-13-438,42-1 303,-43 1-410,1-1 0,-1 1 1,0-1-1,1 0 0,-1 0 0,0-1 0,8-3 0,-12 5-12,1-1 1,-1 1-1,1-1 0,-1 1 0,0-1 0,1 0 0,-1 1 0,0-1 0,1 0 0,-1 1 0,0-1 0,0 0 0,1 1 0,-1-1 0,0 0 0,0 0 0,0 1 0,0-1 0,0 0 0,0 0 0,0 1 0,0-1 0,0 0 0,-1 1 0,1-1 0,0-1 0,-8-21-6323,6 20 5704,-4-10-2610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9:15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456 519 13056,'-23'-7'4831,"18"7"-3775,13 4-256,7-1 448,9 6-832,10-4 1312,19 2-960,14 2-96,15 0-416,-6 0-320,0 3 32,-8-3-1824,-12-5 992,-11 1-3200,-8-1 2241,-7-4-3297,-7 0 2912</inkml:trace>
  <inkml:trace contextRef="#ctx0" brushRef="#br0" timeOffset="1">125 119 11136,'-34'-64'4128,"0"52"-3200,-3-6-289,26 14-5406,3 1 2463,27-15-3360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9:16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200 808 2656,'0'0'234,"-1"-2"453,11-4 5880,-22-3 492,-1 6-4448,8 3-2437,1 0 0,0 1 0,0-1 0,-1 1 0,-5 2 0,3-1-30,0 1 0,0 0 0,0 0 0,1 1-1,-1-1 1,1 2 0,0-1 0,0 1 0,1-1 0,-1 2 0,1-1 0,0 1 0,1-1-1,-1 1 1,1 0 0,0 1 0,-3 8 0,-2 4 26,1 1 0,1 1 0,0-1 0,-5 37 0,10-46-86,1 0 0,0 1 0,0-1 0,1 1 0,1-1 0,0 1 0,0-1 0,1 0 0,4 13 0,-4-18-37,0 0 1,0 0 0,1-1-1,0 1 1,0-1-1,0 0 1,0 0-1,1 0 1,0 0 0,0-1-1,1 1 1,-1-1-1,1 0 1,0-1 0,0 1-1,0-1 1,0 0-1,8 3 1,-6-2-36,1-2 1,0 1-1,0-1 1,0 0-1,0 0 1,1-1-1,-1 0 0,0-1 1,1 0-1,-1 0 1,14-3-1,-16 2-33,1-1 0,-1 0-1,0 0 1,0-1 0,0 0-1,0 0 1,0 0 0,-1-1-1,1 1 1,-1-1 0,0-1-1,0 1 1,-1-1 0,1 0-1,4-7 1,-1 0 10,-1 1 1,0-1-1,-1 0 0,-1-1 1,0 1-1,-1-1 0,0 0 1,-1-1-1,0 1 0,-1 0 1,0-1-1,-1-23 0,-2 23-48,0-1-1,0 1 1,-2 0-1,0 0 1,0 0-1,-1 0 0,-1 0 1,0 1-1,-1 0 1,-1 0-1,-14-23 1,18 32 40,-5-7 30,-16-17-1,21 25-12,-1 0-1,1 0 1,-1 1-1,1-1 1,-1 1 0,0 0-1,0 0 1,0 0 0,-5-1-1,9 3 25,1 0 0,-1 0 0,1 0 0,-1 1 0,1-1 0,0 0 0,-1 1 0,1-1 0,-1 0 0,0 1 0,1-1 0,-1 1 0,1-1 0,-1 1 0,0-1 0,1 1 0,-1-1 0,0 1 0,1-1 0,-1 1 0,0 0 0,0-1 0,1 1 0,-1-1 0,0 1 0,0 0 0,0-1 0,0 1 0,0-1 0,0 1 0,0 0 0,0-1 0,0 1 0,0 0 0,-1-1 0,1 1 0,0-1 0,0 1 0,0-1 0,-1 1 0,1 0 0,0-1 0,-1 1 0,1-1 0,0 1 0,-1-1 0,1 0 0,-1 1 0,1-1 0,-1 1 0,1-1 0,-1 0 0,1 1 0,-1-1 0,1 0 0,-1 1 0,0-1 0,1 0 0,-1 0 0,1 0 0,-1 0 0,0 0 0,0 1 0,8-2 98,-1 0-1,1 0 1,-1 0 0,1-1-1,-1 0 1,0 0 0,7-4-1,2-1 259,26-17-1,-27 14-321,-1-1 0,1-1 0,-2 0 0,0-1 0,0 0 0,-1-1 0,-1 0 0,0-1 0,-1 0 0,11-26-1,2-13 11,27-104-1,-37 116 48,11-47-56,16-52-13,-20 69 553,-20 75-592,0 0 0,0 0-1,1 0 1,-1 0-1,1 0 1,-1 0-1,1 0 1,0 4 0,-1 14-4,-54 442-236,42-395 238,-68 302 68,66-319-51,-3-1 0,-1 0-1,-3-2 1,-2 0 0,-32 48-1,37-69-33,-1-1 0,-37 37 0,77-84-424,66-35 274,-26 19 126,-5 0 195,2-3-262,115-58-1,-36 39-3558,5 7-7343,-84 32 7258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9:21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211 117 3488,'0'0'318,"0"-1"0,0 0 0,0 1 0,0-1 1,0 0-1,0 1 0,0-1 0,-1 1 0,1-1 0,0 0 0,0 1 1,-1-1-1,1 1 0,0-1 0,-1 1 0,1-1 0,0 1 0,-1-1 1,1 1-1,-1-1 0,1 1 0,-1-1 0,1 1 0,-1 0 1,-1-1 916,-4-2 1181,6 3-2338,0 0-1,0 0 0,-1-1 1,1 1-1,0 0 1,-1 0-1,1-1 0,0 1 1,0 0-1,-1 0 0,1 0 1,0 0-1,-1 0 1,1-1-1,0 1 0,-1 0 1,1 0-1,-1 0 1,1 0-1,0 0 0,-1 0 1,1 0-1,0 0 0,-1 0 1,1 0-1,0 0 1,-1 1-1,1-1 0,0 0 1,-1 0-1,1 0 1,0 0-1,-1 0 0,1 1 1,0-1-1,-1 0 0,1 0 1,0 1-1,0-1 1,-1 0-1,1 0 0,0 1 1,-2 4-26,0-1 0,0 1 0,0 0 0,1 0 0,0 0-1,0 0 1,0 0 0,0 9 0,-1 6 94,-58 294 1772,35-190-1436,-11 180 221,34-278-659,2 25 969,-5-55-538,4-2-441,0 1 0,1-1 0,-1 1 0,1-1 0,1-9 0,-1-15 135,6-556 1090,6 453-860,-8 107-266,1 1 1,1-1-1,11-27 1,-15 47-65,1 0 0,0 0 0,0 0 0,0 1 0,1-1 0,8-9 0,-11 13-37,0 1 0,1-1 0,-1 1 0,1 0 0,0 0 0,-1 0 0,1-1 0,0 1 0,0 1 1,0-1-1,-1 0 0,1 0 0,0 1 0,0-1 0,0 1 0,0 0 0,0-1 0,0 1 0,0 0 1,0 0-1,1 0 0,-1 1 0,0-1 0,0 0 0,0 1 0,2 0 0,5 3-11,-1 0 0,0 1 0,0-1 0,0 2 0,0-1 0,-1 1 0,0 0 0,10 11 0,3 7 39,22 32 0,135 236 68,-169-276-70,-1 0 0,-1 0 0,0 0-1,-1 1 1,-1 0 0,0 0-1,-1 0 1,-1 1 0,0 21 0,-3-18 15,-1 0 0,0 0 0,-2-1 0,0 1 1,-1-1-1,-1 0 0,-12 26 0,7-23-53,0 0 0,-26 37 1,29-48-8,-1-1 0,-1 0 1,0 0-1,-1-1 1,0 0-1,-14 9 1,12-10 7,0 0 0,0-2 1,0 0-1,-1 0 0,0-1 1,-1-1-1,1 0 0,-1-1 1,-19 3-1,21-6-8,-1 0 0,1-1 0,0 0 0,0-1 0,-20-4 0,27 3-30,0 1 0,0-1 0,1 0 0,-1 0 0,1-1 0,0 0 0,0 0 0,0 0 1,0 0-1,0-1 0,1 0 0,-1 0 0,1 0 0,-6-8 0,9 11 10,0-1 1,0 0-1,0 1 0,0-1 1,0 0-1,0 0 0,0 0 0,0 0 1,1 0-1,-1 0 0,1 0 1,-1 0-1,1 0 0,0 0 1,0 0-1,0 0 0,0 0 0,0 0 1,1-3-1,0 2 16,0 0 0,0 1 0,1-1 0,-1 0-1,1 1 1,-1 0 0,1-1 0,0 1 0,0 0 0,0 0 0,0 0 0,4-2 0,3-3-16,2 0 0,-1 2 1,1-1-1,0 1 0,18-5 0,76-24 148,203-73 348,-299 103-463,149-68-5,-142 62 33,1 0 0,-2 0 1,1-2-1,-1 0 0,-1-1 0,25-28 0,-35 35-34,0 0-1,0 0 1,0-1-1,-1 1 0,1-1 1,-2 0-1,1 0 1,1-10-1,-1 3-20,-1 0 0,0 0 0,-2-19 0,-5-6-42,5 38 39,0 1 1,0 0-1,0 0 0,0 0 0,0-1 0,0 1 0,0 0 0,0 0 0,0 0 0,0 0 0,0-1 0,0 1 0,0 0 0,0 0 0,0 0 0,0-1 0,0 1 0,0 0 1,0 0-1,0 0 0,0 0 0,0-1 0,0 1 0,1 0 0,-1 0 0,0 0 0,0 0 0,0-1 0,0 1 0,0 0 0,0 0 0,1 0 0,-1 0 0,0 0 0,0 0 1,0 0-1,1-1 0,5 7-31,4 12-90,-4 3 118,0 0-1,-2 0 1,-1 0-1,1 31 1,-5 28-6,-1-26-108,4 11 135,10 68-1,-11-125-38,0-1 0,0 0 0,1-1 0,0 1 0,5 11 0,-6-16 37,0-1-1,-1 1 1,1-1-1,0 0 1,0 1-1,0-1 1,0 0 0,1 1-1,-1-1 1,0 0-1,0 0 1,1 0 0,-1 0-1,1 0 1,-1 0-1,1-1 1,-1 1-1,1 0 1,-1-1 0,1 1-1,0-1 1,-1 0-1,1 1 1,0-1 0,-1 0-1,1 0 1,0 0-1,-1 0 1,4-1-1,4-1 10,0-1 0,0 1 0,0-2-1,-1 1 1,15-9 0,38-30-89,-31 21 38,63-41 73,-3 3-241,104-91 1,-147 112 263,-32 27-2,0-1 0,-1 0-1,0-1 1,-1 0 0,-1-1-1,13-18 1,-22 24-30,-3 6-37,-11 7-76,-15 17-60,4 1 121,-19 26 0,17-19 17,7-8 12,0 1 0,2 1 0,1 0 1,1 1-1,1 0 0,1 1 0,1 0 0,2 1 0,0 0 0,2 0 0,-5 53 0,10-75-17,1 0 0,-1-1 0,1 1 0,1 0 0,-1-1 0,0 1 0,1 0 0,0-1 0,0 1-1,1-1 1,-1 1 0,1-1 0,4 9 0,-5-13 7,-1 1 1,1-1-1,-1 1 0,0-1 0,1 1 0,-1-1 1,1 1-1,-1-1 0,1 1 0,0-1 1,-1 0-1,1 1 0,-1-1 0,1 0 1,0 0-1,-1 1 0,1-1 0,0 0 1,-1 0-1,1 0 0,0 0 0,-1 0 0,1 0 1,0 0-1,-1 0 0,1 0 0,0 0 1,0 0-1,-1 0 0,1 0 0,0-1 1,-1 1-1,1 0 0,0-1 0,2-1 19,-1 1-1,1-1 0,-1 0 0,0 0 1,0 0-1,0 0 0,3-4 0,3-7-15,0 0-1,-1-1 0,-1 0 1,8-21-1,2-5-9,21-41 3,34-89-53,-67 150-13,-4 18 51,0 0 0,0 0 0,1 0 0,-1 0 0,1 0 0,-1 1 0,1-1 1,-1 0-1,1 0 0,2-2 0,-8 21 242,1-3-238,0 0 0,0 0 0,2 0 0,0 0-1,0 1 1,1-1 0,1 0 0,1 1 0,0-1 0,3 19 0,-3-29 21,0 0 0,0-1 0,0 1 0,0-1 0,1 0-1,-1 1 1,1-1 0,0 0 0,0 0 0,0 0 0,0 0 0,0 0 0,1-1 0,0 1 0,-1-1 0,1 1-1,0-1 1,0 0 0,0 0 0,0 0 0,0-1 0,1 1 0,-1-1 0,0 0 0,1 0 0,-1 0-1,1 0 1,0 0 0,-1-1 0,1 0 0,-1 0 0,1 0 0,7 0 0,11-5-46,0 0-1,0-1 1,-1-1 0,37-18 0,-13 6 32,22-7 21,-1-3 1,69-43-1,-130 69-11,-1 0 0,1 0 0,-1 0 0,0 0 0,0 0 0,0-1 0,0 0 0,0 0 0,-1 0 0,0 0 0,0 0 0,0-1 0,4-8 0,-7 12 0,0 1-1,1 0 1,-1 0-1,0-1 1,0 1-1,0 0 0,0-1 1,0 1-1,0 0 1,1 0-1,-1-1 0,0 1 1,0 0-1,0-1 1,0 1-1,0 0 1,0-1-1,0 1 0,0 0 1,0-1-1,-1 1 1,1 0-1,0-1 0,0 1 1,0 0-1,0 0 1,0-1-1,0 1 1,-1 0-1,1 0 0,0-1 1,0 1-1,0 0 1,-1 0-1,1-1 1,0 1-1,0 0 0,-1 0 1,1 0-1,0 0 1,0-1-1,-1 1 0,1 0 1,0 0-1,-1 0 1,1 0-1,0 0 1,-1 0-1,1 0 0,0 0 1,-1 0-1,1 0 1,0 0-1,0 0 1,-1 0-1,1 0 0,0 0 1,-1 0-1,1 0 1,-21 9-111,0 1 61,1 2 0,0 0-1,1 2 1,1 0 0,-26 26 0,22-16 43,1 2 1,1 0-1,1 1 0,2 1 0,0 1 1,2 0-1,2 1 0,0 1 0,-11 45 1,22-69-3,1 0 1,0 0 0,0 1-1,1-1 1,0 0-1,0 1 1,1-1 0,1 8-1,-2-12 5,1-1-1,0 0 0,-1 0 1,1 1-1,0-1 1,0 0-1,0 0 0,0 0 1,1 0-1,-1 0 1,0 0-1,1-1 1,0 1-1,-1 0 0,1-1 1,0 1-1,0-1 1,0 0-1,0 1 1,0-1-1,0 0 0,0 0 1,0 0-1,0 0 1,0-1-1,1 1 0,-1-1 1,0 1-1,3-1 1,0 0 8,1 0 0,0-1 0,-1 1 0,0-1 0,1-1 0,-1 1 0,0-1 1,1 0-1,-1 0 0,0 0 0,0-1 0,-1 1 0,1-1 0,0 0 0,-1-1 0,0 1 0,8-9 0,3-4-10,0-2 0,23-35-1,61-127 168,-87 156-200,-8 20 0,-4 11 38,-3 21 26,2-22-33,-6 42-43,-20 73 0,21-104 78,0-1 1,0 0-1,-2 0 0,0 0 0,0 0 1,-2-2-1,0 1 0,-12 13 0,-1-4 84,-1-2-1,-50 38 1,-63 30 8,48-34-19,75-46-98,0-1 1,-1-1 0,-1 0 0,1-1-1,-32 10 1,41-15-20,1-1 0,-1 0 0,1 0 0,-1-1 0,0 0 0,1 0 1,-1 0-1,1 0 0,-1-1 0,1 0 0,-1 0 0,1-1 0,-1 1 0,1-1 0,0-1 0,0 1 0,0 0 0,0-1 0,0 0 1,1-1-1,-8-5 0,9 6-11,-1-1 0,1 0 1,0 1-1,0-1 0,0 0 1,0-1-1,1 1 0,-1 0 1,1-1-1,0 1 0,-1-8 0,2 10 27,1 0 0,-1-1-1,1 1 1,0 0-1,0-1 1,0 1-1,0 0 1,0-1-1,1 1 1,-1 0-1,1-1 1,-1 1 0,1 0-1,0 0 1,0 0-1,0-1 1,0 1-1,1 0 1,-1 0-1,0 0 1,1 1 0,-1-1-1,1 0 1,0 1-1,3-4 1,3 0-2,0 0 1,0 1 0,1 0-1,0 0 1,0 1 0,0 0-1,0 0 1,0 1 0,0 0-1,1 1 1,11-1 0,15 1 57,55 6 0,-79-4-28,175 16 436,-27-1-1249,-52-8-3817,-87-8-1484,35-3 0,-50 2 4599,26-3-2109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9:24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790 270 4480,'1'-15'967,"4"-22"1,-2 26-68,-2 1 1,0 0 0,0 0-1,-1-1 1,-1-18-1,-1 21-186,0-1 1,0 1-1,0-1 0,-1 1 0,-1 0 0,-7-15 1,8 19-456,0 0 1,-1 0 0,1 0-1,-1 1 1,0-1 0,0 1-1,0 0 1,-1 0-1,1 0 1,-1 0 0,1 1-1,-1 0 1,-5-2 0,-5 0 19,1 0-1,-1 1 1,1 0 0,-1 1 0,0 1-1,0 0 1,0 1 0,-17 3 0,13-1-69,0 1 0,0 1 1,1 1-1,-1 0 0,-32 15 0,33-10-87,2 0-1,-1 0 0,2 2 0,-1 0 1,2 1-1,0 0 0,0 1 1,-19 26-1,-4 12 514,-38 72 0,62-101-374,-14 22 122,3 1-1,2 0 1,-20 60 0,37-90-333,1 1 0,0-1 0,1 1 0,1 0 0,0 1 1,2-1-1,0 0 0,0 0 0,2 0 0,0 0 0,1 0 0,1 0 0,8 24 0,-8-32 33,0 0-1,0 0 0,11 16 1,-13-21-80,1-1 1,-1 0 0,1 0 0,0-1-1,0 1 1,0 0 0,0-1 0,0 0 0,0 0-1,1 0 1,-1 0 0,1 0 0,4 1-1,0-1-9,-1-1-1,0 0 0,1 0 0,-1 0 1,0-1-1,1-1 0,-1 1 0,1-1 0,7-2 1,11-3-1,29-12 0,-47 15 6,83-31-157,160-87-1,-235 112 129,0 0-1,0-1 1,-1-1-1,0 0 0,-1-2 1,0 1-1,-1-2 0,13-17 1,-26 31 28,12-17 79,-12 16-81,1 0 0,-1 0 0,1 0 1,-1 0-1,0 1 0,1-1 0,-1 0 0,0 0 0,0 0 0,0 0 0,1 0 0,-1 0 0,0 0 0,0 0 0,0 0 0,0 0 1,-1 0-1,1 0 0,0 1 0,-1-2 0,1 1 10,0 1 1,-1 0-1,1 0 0,0 0 1,-1 0-1,1 0 1,0 0-1,-1 0 0,1 0 1,0 0-1,-1 0 0,1 0 1,-1 0-1,1 0 1,0 0-1,-1 0 0,1 1 1,0-1-1,-1 0 1,1 0-1,0 0 0,0 0 1,-1 1-1,1-1 0,-1 0 1,-10 8-35,8-6 11,-5 5 7,0 0-1,0 0 1,0 0-1,1 1 1,0 0-1,1 1 1,0-1-1,0 1 1,1 0-1,0 1 1,-5 13-1,3-4 33,2 0-1,0 0 1,0 0-1,2 0 1,-1 26-1,3-33 8,1 1-1,0-1 0,1 0 1,1 1-1,0-1 0,1 0 1,0 0-1,1 0 0,0 0 1,0-1-1,2 1 0,-1-1 1,9 11-1,-13-21-28,0 1 0,0-1 0,0 0 0,0 1-1,0-1 1,0 0 0,1 0 0,-1 0 0,0 0 0,1 0-1,-1 0 1,1 0 0,-1 0 0,1-1 0,-1 1 0,1-1 0,0 1-1,2 0 1,-1-1 3,-1 0 0,0-1-1,0 1 1,0-1 0,0 1-1,0-1 1,0 0 0,0 1-1,0-1 1,0 0-1,-1 0 1,1 0 0,0-1-1,0 1 1,2-3 0,0 0-8,1-1 0,-1 0 0,0 0 0,-1 0 0,1-1 0,-1 1 0,0-1 0,3-7 0,16-53-238,-19 55 194,6-27-208,5-44-1,-13 79 253,0-7 6,0 0-1,-1 0 1,1-1-1,-2 1 1,0 0-1,0 0 1,-3-12-1,2 15-11,0 1-1,-1-1 0,1 1 0,-1 0 0,0 0 1,-1 0-1,1 1 0,-1-1 0,-1 1 0,1 0 1,-9-8-1,11 11 9,-3-2 16,1 0 0,-1 0 0,-8-4 1,12 7-6,-1 0 0,1 1 0,0-1 0,0 1 1,-1-1-1,1 1 0,0-1 0,-1 1 0,1 0 1,0 0-1,-1 0 0,1 0 0,0 0 1,-1 0-1,1 0 0,0 0 0,-1 0 0,1 1 1,0-1-1,-1 0 0,1 1 0,-2 1 0,2-2-11,0 1 0,0 0-1,0 0 1,0 0-1,0 0 1,1 0-1,-1 1 1,0-1-1,1 0 1,-1 0-1,1 0 1,-1 1-1,1-1 1,-1 0-1,1 1 1,0-1-1,0 3 1,-1-1 30,1 1 0,0-1 0,0 0-1,1 1 1,0 5 0,3 4 20,0 0-1,0 0 1,2-1 0,8 17-1,-10-23-57,-1-1-1,1 1 1,1 0-1,-1-1 1,1 0-1,0 0 1,0-1-1,1 1 1,-1-1-1,7 4 1,-7-6 28,0 0 1,-1 0 0,1-1-1,0 0 1,0 0-1,0 0 1,-1 0 0,1-1-1,0 0 1,0 0 0,7-1-1,7-1 58,29-8 0,-39 8-67,166-48-9,-140 37 66,68-34 1,-97 44-58,0-1-1,0 0 1,-1 0-1,1 0 1,-1-1-1,0 0 1,0 0-1,-1 0 1,7-10 0,-10 14-6,0-1 0,-1 1 0,1-1 1,0 0-1,-1 1 0,1-1 1,-1 0-1,1 0 0,-1 1 0,0-1 1,1 0-1,-1 0 0,0 1 1,0-1-1,-1 0 0,1-3 0,-1 3 0,0 1 1,0-1-1,0 0 0,0 1 0,0-1 0,0 1 0,-1 0 0,1-1 0,0 1 0,-1 0 0,1-1 0,-1 1 0,1 0 0,-1 0 0,1 1 0,-1-1 1,0 0-1,0 0 0,-2 0 0,-4-1 2,0 0 0,-1 0 0,1 1 1,0 0-1,0 1 0,-1 0 0,1 0 0,0 1 1,-1 0-1,1 0 0,0 1 0,-16 5 0,7-1-63,0 1 0,0 1-1,1 1 1,-27 18 0,36-21 61,0 0 0,1 0 0,-1 1 0,1-1 0,1 2 0,-1-1 0,1 1 0,1-1 0,0 1 0,0 1 0,0-1 1,1 0-1,0 1 0,0 0 0,1 0 0,-1 14 0,1-8 22,1 0 0,0 0 0,2 0 1,-1 0-1,2 0 0,0-1 0,1 1 0,0 0 1,7 16-1,-5-20-20,0 0 1,1 0 0,0-1 0,0 1-1,1-1 1,1-1 0,0 1 0,0-2-1,1 1 1,0-1 0,0 0 0,1-1-1,0 0 1,21 11 0,-23-14-9,1 0-1,0 0 1,0-1 0,0-1 0,1 1-1,-1-1 1,1-1 0,-1 0 0,1 0-1,-1-1 1,1 0 0,0 0 0,-1-1-1,1-1 1,-1 0 0,0 0 0,1 0 0,-1-1-1,12-6 1,-9 2 1,-1 0 0,1-1-1,-1 0 1,-1 0 0,0-1 0,0-1-1,14-17 1,52-84 85,-47 66-185,-25 39 92,98-156-91,-76 116 79,33-79 0,81-323 310,-137 435-277,-2 12-9,3-23 31,-5 14-28,1 10-6,0-1 1,-1 1 0,1 0-1,0 0 1,0 0-1,0-1 1,-1 1 0,1 0-1,0 0 1,0 0 0,0 0-1,-1 0 1,1 0-1,0 0 1,0-1 0,-1 1-1,1 0 1,0 0 0,0 0-1,-1 0 1,1 0-1,0 0 1,0 0 0,-1 0-1,1 0 1,0 0-1,0 1 1,-1-1 0,1 0-1,0 0 1,0 0 0,-1 0-1,1 0 1,0 1-1,-3 0-17,0 1-1,1-1 0,-1 1 0,1 0 1,0 0-1,-1 0 0,1 0 0,0 1 1,-3 3-1,-16 29-47,16-28 58,-27 55 18,-36 95-1,49-109-7,-96 276-263,12-23 452,73-231-125,-3-1 0,-49 74 0,-58 66-370,132-197-12,0-1 0,-9 10-1,37-31-286,-11 6 518,29-13-257,54-34-1,-73 38 333,0 0 0,0-2 0,-1-1-1,21-23 1,1-11-52,35-53 0,28-37-70,27 4 143,-72 78 114,55-72 1,-64 63-65,-4-3 1,43-90 0,54-157 510,-134 299-492,-3 6-5,0 0-1,5-23 1,-10 27 79,-4 10-25,-7 15 25,-3 16-21,1 0-1,-9 39 1,11-34-41,-24 58-1,8-45-47,-59 83-1,41-68-7,-170 281 106,4-6-44,100-180 174,76-114-419,-63 67 1,98-113 129,-1-1 0,1 1 1,0-1-1,-1 1 0,1-1 1,0 0-1,-1 1 0,1-1 1,-1 0-1,1 1 0,0-1 1,-1 0-1,1 0 0,-1 1 1,1-1-1,-1 0 0,1 0 1,-1 0-1,1 1 0,-1-1 1,1 0-1,-1 0 0,0 0 1,0 0-1,1-1-4,0 1 0,0-1 0,0 1 0,-1-1 0,1 1 0,0-1 1,0 1-1,0-1 0,0 1 0,0-1 0,0 1 0,0-1 0,0 1 0,0-1 0,0 1 0,1-1 0,-1 1 1,0-1-1,0 1 0,0-1 0,1 1 0,-1-1 0,0 1 0,0-1 0,1 1 0,0-1 0,9-17-29,2 0 0,0 0 0,1 1 0,16-16 0,1 4 338,37-30 0,-38 39-79,1 0-1,1 2 1,52-22 0,-65 31-292,105-42 104,-59 25 232,62-35 1,83-48 247,-205 108-713,0-1 0,0-1 1,0 1-1,-1 0 0,1-1 0,-1 0 1,1 0-1,-1 0 0,3-4 0,-2 2-1213,0-1-1,-1 1 0,0-1 1,1 0-1,2-9 0,4-5-5064,8 2 2069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19:24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164 132 6656,'-42'-9'4570,"42"9"-4366,1 0-1,-1 0 1,1 0-1,-1 0 0,1-1 1,-1 1-1,1 0 1,-1 0-1,0 0 1,1-1-1,-1 1 0,1 0 1,-1-1-1,0 1 1,1 0-1,-1-1 1,0 1-1,1-1 0,-1 1 1,0 0-1,1-1 1,-1 1-1,0-1 1,0 1-1,1-1 0,3-12 4220,-4 13-4252,0-1 1,0 1-1,0 0 1,0-1-1,0 1 1,0 0-1,0-1 1,0 1-1,0 0 1,-1-1-1,1 1 0,0 0 1,0-1-1,0 1 1,0 0-1,-1-1 1,1 1-1,0 0 1,0 0-1,-1-1 0,1 1 1,0 0-1,0 0 1,-1-1-1,1 1 1,0 0-1,-1 0 1,0-1-1,-12 1 1815,-19 11-1340,25-8-21,-64 29 740,64-29-1444,15-5-55,8-2 200,-1 0-1,0-2 1,-1 1 0,1-2-1,-1 0 1,0 0 0,-1-2-1,0 0 1,0 0-1,-1-1 1,0 0 0,17-20-1,-28 29-53,-1 1-1,1-1 1,-1 1-1,1-1 1,-1 1-1,1-1 1,-1 1-1,1-1 1,-1 0-1,0 1 1,1-1-1,-1 0 1,0 1-1,0-1 1,1 0 0,-1 1-1,0-1 1,0 0-1,0 0 1,0 1-1,0-1 1,0 0-1,0-1 1,0 2-13,-1-1 0,1 1 0,-1-1 1,1 1-1,-1-1 0,1 1 0,-1 0 1,0-1-1,1 1 0,-1 0 1,0-1-1,1 1 0,-1 0 0,1 0 1,-1 0-1,0 0 0,0-1 1,1 1-1,-2 0 0,-7 0-257,0 1 0,-16 2-1,21-3 79,-1 1 137,-20 2-2539,22-2 1810,0-1 1,1 0-1,-1 0 0,0 0 0,0-1 1,0 1-1,1-1 0,-1 1 0,0-1 1,-4-2-1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0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270 854 1248,'11'5'14042,"-33"-5"-13493,0 2 0,0 0-1,-39 10 1,51-10-522,0 1 0,0 0 0,0 1 0,0 1-1,1-1 1,0 1 0,0 1 0,0-1 0,1 2 0,-11 9 0,14-11 11,1 1 1,0-1 0,0 1-1,1 0 1,0-1 0,0 2-1,0-1 1,1 0 0,0 0-1,0 1 1,0 0 0,1-1-1,0 1 1,0 0 0,1-1-1,0 1 1,0 0 0,1-1-1,-1 1 1,1 0 0,1-1-1,2 10 1,-2-10 15,0 0 1,1 0-1,0 1 0,0-2 1,0 1-1,0 0 0,1-1 1,0 1-1,0-1 0,1 0 1,0 0-1,-1-1 0,1 0 1,1 1-1,-1-2 0,1 1 0,-1-1 1,1 1-1,0-2 0,1 1 1,-1-1-1,12 3 0,-8-3 18,0-1 1,0 0-1,1-1 0,-1-1 0,0 1 0,12-4 0,3-1 57,32-11 0,-22 3 74,0-2 0,54-33 0,-62 33-124,0-1-9,0-2-1,-2 0 1,0-2-1,-1-1 1,0 0 0,36-46-1,-31 29 28,-2-2 0,-2-1 0,38-83 0,-43 81-35,127-300-39,-130 300-82,-2 0 1,-2-2-1,8-47 0,-20 60 7,-1 30 40,0 1 1,0 0-1,0 0 1,-1 0-1,1 0 1,0-1 0,-1 1-1,1 0 1,-1 0-1,0-2 1,0 3 2,1 0 0,0-1 0,0 1 0,-1 0 0,1 0 0,0 0 0,-1-1 0,1 1 0,0 0 1,-1 0-1,1 0 0,0 0 0,-1 0 0,1 0 0,0 0 0,-1 0 0,1 0 0,0 0 0,-1 0 0,1 0 0,0 0 1,-1 0-1,1 0 0,-1 0 0,1 0 0,0 0 0,-1 0 0,1 0 0,0 1 0,0-1 0,-1 0 0,1 0 0,0 0 1,-1 1-1,-6 4-22,1 0 0,0 0 1,0 1-1,1 0 1,-9 10-1,2 1-8,-13 23 0,5-1 259,2 1 0,-18 56-1,-16 87-51,-37 216 195,58-197 159,-5 66 1030,35-258-1116,2-10 137,4-16 200,-1-10-547,-1 0-224,15-53-1,-8 49-46,-5 11 49,0 1 0,2 0 0,0 0 0,1 0 1,1 1-1,12-18 0,-3 13-153,1 1 0,0 1 1,1 1-1,1 1 0,1 1 0,0 1 1,2 0-1,26-12 0,-49 28 141,-1-1 0,0 1-1,0 0 1,0 0-1,1 0 1,-1-1 0,0 1-1,0 0 1,1 0 0,-1 0-1,0 0 1,0 0 0,1 0-1,-1-1 1,0 1 0,0 0-1,1 0 1,-1 0 0,0 0-1,0 0 1,1 0 0,-1 0-1,0 0 1,1 0 0,-1 0-1,0 0 1,0 0 0,1 1-1,-1-1 1,0 0-1,0 0 1,1 0 0,-1 0-1,0 0 1,0 0 0,1 1-1,-1-1 1,0 0 0,0 0-1,0 0 1,1 1 0,-1-1-1,0 0 1,0 0 0,0 1-1,0-1 1,0 0 0,1 0-1,-1 1 1,0-1 0,0 0-1,0 0 1,0 1-1,-2 16 51,1-12-81,-7 44 46,4-31 17,1 1 0,1-1 1,0 1-1,3 28 0,0-36-58,0 0 0,1 0 0,1 0 0,5 14 0,-7-21 51,1 1 0,0-1 1,1 0-1,-1 0 0,1 0 0,0 0 0,0-1 1,0 1-1,0-1 0,1 1 0,-1-1 0,7 4 1,-5-4 21,-1-1 0,1 0 0,-1 0 1,1 0-1,0 0 0,-1-1 0,1 0 1,0 0-1,0 0 0,0 0 0,0-1 1,0 0-1,0 0 0,0 0 0,0-1 1,6-1-1,-2 0 10,-1-1 0,0 1 0,-1-2 0,1 1 0,0-1 1,-1 0-1,0-1 0,12-8 0,7-9 78,-1-1-1,-1 0 1,30-39 0,42-66-74,-96 126-75,1 1 1,0 0 0,0 0-1,0-1 1,0 1-1,0 0 1,0 0-1,1 0 1,-1 0 0,0 0-1,1 0 1,-1 1-1,0-1 1,1 0-1,-1 1 1,1-1-1,-1 1 1,1-1 0,-1 1-1,1 0 1,-1 0-1,1-1 1,0 1-1,-1 0 1,1 1 0,-1-1-1,1 0 1,-1 0-1,4 1 1,1 2-117,0 0 0,-1 0 0,1 0 1,0 0-1,8 9 0,0-2 51,2 0 108,10 8 91,-25-17 587,-2-1-636,1 0 1,-1-1 0,1 1 0,-1 0 0,0-1 0,1 1 0,-1-1 0,1 1 0,0-1-1,-1 1 1,1-1 0,-1 1 0,1-1 0,0 1 0,-1-1 0,1 0 0,-8-8 98,-8-7-103,10 10-144,-1-1 0,0 1 1,0 0-1,-1 0 0,0 1 0,0 0 1,-9-4-1,15 8 42,0 1 0,1 0-1,-1 0 1,0-1 0,0 1 0,0 1 0,0-1-1,1 0 1,-1 0 0,0 1 0,0-1 0,0 1 0,1-1-1,-1 1 1,0 0 0,1-1 0,-1 1 0,1 0-1,-1 0 1,1 0 0,-1 1 0,1-1 0,-1 0 0,0 2-1,-3 2-47,1 0 0,-1 0-1,1 0 1,-5 11 0,5-9 86,1 1 1,0 0-1,0 0 0,1 1 1,0-1-1,0 0 1,1 1-1,0-1 0,1 1 1,0 13-1,2-7-13,0 0 1,0 1-1,1-1 1,11 28-1,-13-40 12,1 3 71,0 0 1,1 0-1,0 0 0,0-1 1,5 7-1,-8-11-41,1 0 0,0-1 0,-1 1 1,1 0-1,0-1 0,0 1 0,-1 0 0,1-1 1,0 1-1,0-1 0,0 0 0,0 1 0,-1-1 1,1 0-1,0 1 0,0-1 0,0 0 0,1 0 1,-1 0 6,0 0 0,1 0 0,-1-1 0,0 1 0,0-1 0,0 1 0,0-1 0,0 1 0,0-1 0,0 0 0,0 1 0,0-1 0,0 0 0,0 0 0,0 0 0,0 1 0,0-1 0,0-2 0,11-13 152,0-1 1,-1 0-1,-1-1 1,14-37-1,-11 18-188,14-64 0,-27 100-38,1 1 0,-1-1 0,0 0 0,0 0 0,0 0 0,0 0 0,0 0 0,0 0 0,0 0 1,0 0-1,0 1 0,0-1 0,0 0 0,0 0 0,-1 0 0,1 0 0,0 0 0,-1 0 0,1 1 1,-1-1-1,1 0 0,-1 0 0,0 1 8,1 0 1,-1 0-1,1 1 1,0-1-1,-1 0 0,1 1 1,0-1-1,-1 0 1,1 1-1,0-1 1,0 1-1,-1-1 1,1 1-1,0-1 0,0 0 1,0 1-1,0-1 1,0 1-1,-1-1 1,1 1-1,0-1 1,0 1-1,0-1 0,0 1 1,0 0-1,0 0-42,-1 7 49,0-1 0,0 1 1,1 0-1,0 0 0,0 0 0,1-1 0,0 1 1,0 0-1,1 0 0,0-1 0,0 1 1,4 6-1,0 1 48,1 0 0,1-1 0,0 0 0,19 24 0,-23-33 49,0-1 1,1 1 0,-1 0 0,1-1 0,0 0 0,8 5 0,-11-8-22,1 1 0,0-1 0,0 0 0,0 0 0,0 0 0,0 0 0,0-1 0,0 1 0,0-1 1,1 1-1,-1-1 0,0 0 0,0 0 0,0-1 0,4 0 0,3-2 29,-1 0 0,1 0 0,-1-1 0,1 0 0,-1-1 0,16-12 0,51-42 257,-62 47-263,5-4-26,-2-1 0,0-1 0,-1 0 0,0-1 0,-2-1 0,0 0 0,-1-1 0,10-22 0,-18 33-54,-3 5-125,0 1 1,1-1-1,-1 0 1,2-8-1,-4 12-74,2 3 159,-1-1-1,1 1 0,-1 0 1,0-1-1,1 1 1,-1 0-1,0 0 0,0 0 1,1 4-1,22 66-126,-4-5-74,-16-54 231,0 0-1,2 18 1,6 22 69,-11-49-30,1 0 1,0 0-1,-1 0 1,2 0-1,-1-1 1,0 1-1,0-1 1,1 1-1,5 5 1,-7-8-1,1 0-1,-1 0 1,1 0 0,-1 0 0,1 0 0,0-1-1,-1 1 1,1 0 0,0-1 0,-1 1 0,1-1-1,0 0 1,0 1 0,0-1 0,-1 0 0,1 0-1,0 0 1,0 0 0,-1-1 0,1 1 0,0 0-1,0-1 1,1 0 0,5-2 43,0 0 0,-1-1 0,14-8 1,-6 3-29,200-96 288,-15 9-321,-183 87 90,-1 0 1,30-23-1,-107 52-886,-10 7 542,35-15 236,-61 31 1,79-33-22,0 0 1,0 1-1,1 2 1,-25 22-1,36-29 38,1 0 0,-1 0 0,2 0-1,-1 1 1,0 0 0,1 0 0,1 0-1,-1 0 1,1 1 0,0-1 0,1 1-1,0 0 1,0 0 0,1 0-1,-1 10 1,1-10 17,1 0 0,0 0-1,1 1 1,3 14 0,-4-21-6,0 0 0,1 0 0,0 0 0,0 0 1,-1 0-1,1 0 0,1 0 0,-1 0 0,0 0 0,0 0 0,1-1 1,-1 1-1,1 0 0,-1-1 0,1 1 0,0-1 0,-1 0 0,1 1 1,0-1-1,0 0 0,0 0 0,4 1 0,-4-1 26,1-1 0,0 0 0,0 1-1,0-1 1,0 0 0,0-1 0,0 1 0,0 0-1,0-1 1,-1 0 0,1 1 0,0-1 0,0 0-1,4-3 1,2-1 45,1 0 1,11-10-1,-18 13-62,18-14 142,-1-2 1,33-35-1,-32 31-88,6-6-21,-1-1 0,-2-1 0,-1-1 1,-2-1-1,34-68 0,-54 99-103,-1 0-1,1-1 1,-1 1 0,0 0-1,1-1 1,-1 1-1,0 0 1,0 0 0,0-1-1,0 1 1,0-3-1,0 4 43,0 0-1,0 0 1,0 0-1,0 0 1,0 0-1,0 0 0,0 0 1,0 0-1,0-1 1,0 1-1,0 0 1,0 0-1,0 0 1,0 0-1,0 0 0,-1 0 1,1 0-1,0 0 1,0 0-1,0 0 1,0 0-1,0 0 1,0 0-1,0 0 0,0 0 1,0 0-1,0 0 1,0 0-1,0 0 1,0 0-1,0 0 1,0 0-1,0 0 0,0 0 1,0 0-1,0 0 1,-1 0-1,1 0 1,0 0-1,0 0 1,0 0-1,0 0 0,0 0 1,0 0-1,0 0 1,0 0-1,0 0 1,0 0-1,0 0 1,0 0-1,0 0 0,0 0 1,0 0-1,0 0 1,0 1-1,0-1 1,0 0-1,0 0 1,0 0-1,0 0 0,0 0 1,0 0-1,0 0 1,0 0-1,0 0 1,0 0-1,0 0 1,-4 11-252,3 0 232,0 0 1,0 0-1,1 0 1,0 0-1,1 0 1,1 0-1,-1 0 0,7 18 1,-4-15 42,1-1 1,0 1 0,1-1-1,1 0 1,0 0 0,11 14-1,-16-24-1,0-1 1,0 0-1,0 1 0,0-1 0,0 0 0,1 0 1,-1 0-1,1-1 0,-1 1 0,1-1 1,-1 1-1,1-1 0,0 0 0,0 0 0,0 0 1,0 0-1,0 0 0,0-1 0,0 1 0,0-1 1,0 0-1,0 0 0,0 0 0,0 0 0,5-2 1,3-1 54,0-1-1,0 0 1,0-1 0,0 0 0,12-8 0,14-7-10,260-97-257,-256 101 202,1 4 219,-54 13-359,0 0 0,-17 5 0,-5 4 73,1 1 1,0 1 0,-34 20-1,60-28 57,0 1-1,0 0 0,1 1 1,0-1-1,0 1 1,1 0-1,0 1 0,0-1 1,0 1-1,1 0 1,0 0-1,0 1 0,1-1 1,-1 1-1,2 0 1,-1 0-1,1 0 0,-1 10 1,2-10-7,0-1 0,1 1 1,0-1-1,0 1 0,0 0 0,1-1 1,1 1-1,-1-1 0,1 1 0,0-1 1,1 0-1,0 0 0,0 0 0,0 0 1,1 0-1,0-1 0,0 0 0,1 0 1,8 10-1,-8-11 36,1 0 0,-1 0-1,1 0 1,0-1 0,0 0 0,1 0 0,-1-1 0,1 1 0,0-1-1,0-1 1,0 1 0,0-1 0,0-1 0,0 1 0,1-1 0,-1 0-1,0-1 1,14-1 0,-5-1 26,0-1 0,1-1 0,-1 0 0,-1-1 0,1-1 0,-1-1-1,0 0 1,0-1 0,-1 0 0,25-20 0,4-9 33,72-78 0,-42 39 50,-29 31-98,-2-1-1,-2-2 1,54-86 0,137-274 215,-226 398-269,-1 3-90,0-1 0,0 1 0,-1-1-1,0 0 1,0 0 0,-1 0-1,0 0 1,1-9 0,-3 17 95,0 0 0,0 0 0,0 0-1,0-1 1,0 1 0,0 0 0,-1 0 0,1 0 0,0 0 0,0 0 0,0 0 0,0 0 0,0-1 0,-1 1 0,1 0-1,0 0 1,0 0 0,0 0 0,0 0 0,-1 0 0,1 0 0,0 0 0,0 0 0,0 0 0,0 0 0,-1 0 0,1 0-1,0 0 1,0 0 0,0 0 0,0 0 0,-1 0 0,1 0 0,0 0 0,0 0 0,0 0 0,0 1 0,-1-1 0,1 0-1,0 0 1,0 0 0,0 0 0,0 0 0,-8 4-59,2 2 24,0 0 1,0 0 0,0 0-1,1 1 1,0 0 0,1 0-1,-1 0 1,-4 12 0,2-6 19,-34 70 74,-53 161 0,84-212-67,1 0 0,2 1 0,1 0-1,1 0 1,1 48 0,4-70 42,1 0 0,0 0 0,1 0 0,0 0 0,1 0 0,0 0 0,0-1 0,1 1 0,1-1 0,0 0 0,0 0 0,1-1 0,0 1 0,1-1 0,8 8 0,-12-14-3,0 1 1,0-1-1,1 0 0,0-1 1,-1 1-1,1-1 0,0 1 1,0-1-1,0 0 0,1 0 1,5 1-1,-3-1 32,0-1 0,1 0-1,-1 0 1,1 0 0,0-1 0,10-1 0,-5 0-20,0-2 0,0 1 1,0-2-1,0 1 0,-1-2 0,1 0 1,17-10-1,-9 3 19,0-1 0,0-1 1,30-28-1,-44 35-4,0 0 0,0-1 0,-1 0 0,0 0-1,0 0 1,-1-1 0,0 0 0,-1 0 0,1 0 0,-2-1 0,5-13 0,-8 20-82,1-1-1,-1 1 1,1 0 0,-1-1-1,0 1 1,-1-5 0,1 6-5,0 1 0,0 0 0,0 0 0,-1 0 0,1 0 0,-1 0 1,1 0-1,-1 0 0,1 0 0,-1 0 0,1 0 0,-1 0 0,0 0 0,1 0 0,-1 1 1,0-1-1,-2-1 0,3 2 14,-1-1 0,0 1 1,0 0-1,1 0 0,-1 0 1,0-1-1,0 1 0,0 0 1,0 0-1,1 0 0,-1 0 1,0 1-1,0-1 0,0 0 1,1 0-1,-1 0 0,0 1 1,0-1-1,0 1 0,-15 8-99,13-8 94,-3 4 24,-1-1 1,1 1 0,-1 0-1,1 1 1,1 0 0,-1 0-1,1 0 1,0 0-1,0 1 1,1 0 0,0 0-1,0 0 1,1 0 0,0 1-1,0-1 1,1 1-1,0 0 1,0-1 0,0 1-1,1 0 1,1 0 0,-1 1-1,1-1 1,1 0-1,-1 0 1,2 0 0,-1 0-1,3 10 1,1-4-17,-2-4 106,0 0 0,0 0 0,1 0 1,7 11-1,-10-20-59,-1 1 0,1-1 1,0 1-1,0-1 0,0 1 0,1-1 1,-1 0-1,0 0 0,0 1 1,1-1-1,-1 0 0,1 0 0,-1 0 1,1 0-1,-1-1 0,1 1 1,0 0-1,-1-1 0,1 1 0,0-1 1,-1 1-1,1-1 0,0 0 1,0 0-1,0 0 0,-1 0 0,1 0 1,0 0-1,0 0 0,-1-1 1,4 0-1,25-11 207,-1-1 1,31-20-1,-23 13-268,13-9 389,63-48 1,-110 75-358,-1 0 0,1 0 0,-1 0 0,1 0 0,-1-1 0,0 1 1,0-1-1,0 1 0,0-1 0,0 0 0,-1 0 0,1 0 0,-1 0 0,0 0 1,0 0-1,0 0 0,0 0 0,0 0 0,-1-1 0,0 1 0,1 0 0,-2-7 0,1 10 0,1-1 1,-1 1-1,0 0 0,0-1 0,0 1 0,0 0 0,0 0 0,1-1 0,-1 1 0,0 0 0,0 0 0,0-1 0,1 1 0,-1 0 0,0 0 0,0-1 0,1 1 0,-1 0 0,0 0 0,0 0 0,1 0 0,-1 0 0,0-1 0,1 1 0,-1 0 0,0 0 0,1 0 0,-1 0 0,0 0 0,1 0 0,-1 0 0,0 0 0,1 0 0,-1 0 0,1 0 0,15 2-97,-12-1 76,5 0-23,-1 1 0,1 0-1,0 0 1,0 1 0,-1 0 0,12 7-1,-15-7 21,0 0 0,-1 0 0,1 1 0,-1-1-1,0 1 1,0 0 0,-1 0 0,1 1 0,-1-1 0,0 1 0,0-1-1,3 8 1,43 114-14,-17-42 76,-31-81-5,0 0-1,1 0 1,-1 0-1,1 0 1,0 0-1,0-1 1,0 1-1,3 2 1,-4-4-20,0 0 0,0-1 1,0 1-1,0 0 0,0-1 0,0 1 1,0-1-1,0 1 0,0-1 0,0 1 1,0-1-1,0 0 0,1 1 0,-1-1 1,0 0-1,0 0 0,0 0 0,0 0 1,0 0-1,1 0 0,-1 0 0,0-1 1,0 1-1,0 0 0,2-1 1,3-3 29,1 0 1,-1-1 0,0 0-1,0 0 1,-1 0 0,1-1 0,-1 1-1,7-12 1,4-3 69,37-51 190,3-5-89,-51 70-225,0 1 0,0-1 0,-1 0 0,0 0 0,0 0 0,4-10 0,-7 12-744,-3 14 426,-5 22 168,6-16 180,0-1 0,1 1 0,0 0 0,1 0 0,1 0 0,1 0 0,0 0 0,1-1 1,1 0-1,0 0 0,1 0 0,14 26 0,-18-37 13,0-1 0,1 0 0,-1 0 0,0 0 0,1 0 0,0 0 0,0-1 0,-1 1 0,1-1 0,1 0 0,-1 0 0,0 0 0,1 0 1,-1 0-1,7 1 0,-5-2 19,-1 0 0,0-1 1,1 1-1,-1-1 0,0 0 1,1-1-1,-1 1 1,0-1-1,1 0 0,-1 0 1,0 0-1,0-1 0,8-3 1,4-3 81,-1-1-1,0 0 1,23-20 0,40-42 21,-49 44-61,1-4 36,-1-1 0,28-41 0,-26 28-162,29-58-1,-53 91-8,-5 6-262,-2 13-96,2 2 324,-1-1 0,0 1 1,0-1-1,-1 1 0,-1 12 1,-9 44 187,3-21 11,-2 41-14,2-17-72,-22 93 1,26-145 5,2-13 16,0 1 0,1-1-1,-1 0 1,0 1 0,0-1 0,-1 0 0,1 0 0,-1 0 0,-2 4 0,4-7-39,0 0-1,0 1 1,0-1-1,-1 0 1,1 0-1,0 0 1,0 0-1,0 0 1,0 0-1,-1 0 0,1 1 1,0-1-1,0 0 1,0 0-1,-1 0 1,1 0-1,0 0 1,0 0-1,0 0 1,0 0-1,-1 0 1,1 0-1,0 0 1,0 0-1,0 0 1,-1 0-1,1 0 1,0 0-1,0-1 1,0 1-1,-1 0 1,1 0-1,0 0 1,0 0-1,0 0 1,0 0-1,-1 0 1,1 0-1,0-1 1,0 1-1,-7-10 161,-2-12-127,-5-30-168,-3-19-181,15 60 166,1 8 65,0 1 0,1-1-1,-1 1 1,1-1 0,0 1 0,-1-1-1,1 0 1,0 1 0,0-1 0,1-4-1,1 7 53,0 1 0,-1-1 0,1 0-1,-1 0 1,1 1 0,0-1-1,-1 0 1,1 1 0,-1 0 0,1-1-1,-1 1 1,0 0 0,1 0-1,-1 0 1,0 0 0,3 2-1,-3-2 6,24 19 18,-12-9-26,1-1-1,21 13 1,-31-21 46,0 0 1,1 0-1,-1 0 1,1 0 0,0-1-1,-1 0 1,1 0-1,0 0 1,0 0 0,0-1-1,0 0 1,-1 0 0,7-1-1,-3-1 1,1 0 1,-1 0-1,0-1 0,0 0 0,14-8 1,37-26 44,-37 22-31,27-17 87,-9 6 4,68-55-1,-85 59-64,0 0 0,-2-2 0,-1-1 1,0-1-1,16-29 0,-15 13-102,-1-1 0,-2-1 1,18-68-1,26-147 114,-58 240-86,-1 0 0,-1 0 1,0 0-1,-3-33 0,1 51-20,0 0 0,0 1 0,0-1 0,0 0 0,0 0 0,-1 0 0,1 0 0,0 1 0,0-1 0,-1 0 0,1 0 0,0 0 0,-1 1 0,1-1 0,-1 0 0,1 1 0,-1-1 0,1 0 0,-1 1 0,0-1 0,1 0 0,-1 1 0,0-1 0,1 1 0,-1 0 0,-1-2 0,0 2 4,1 0-1,0 0 1,-1 0-1,1 1 1,-1-1-1,1 0 0,0 0 1,-1 1-1,1-1 1,0 1-1,-1-1 1,1 1-1,0-1 0,0 1 1,-1 0-1,1 0 1,-2 1-1,-3 4-18,1 0 0,-1 0 0,1 1 0,0-1 1,1 1-1,-1 0 0,1 1 0,1-1 0,-6 15 0,5-11 20,-14 34 22,-23 93 0,4 52 56,23-114-43,4-21-17,2 1 0,3 0 0,3 103 0,3-148 72,0 0 0,0 0 0,2 0 0,-1 0 0,1 0 0,1 0 0,0 0 0,6 11 0,-9-20-45,-1-1 0,1 0-1,-1 0 1,1 0 0,0 0 0,0 0-1,-1 0 1,1 0 0,0 0 0,0 0-1,0 0 1,0-1 0,0 1-1,0 0 1,0 0 0,1-1 0,-1 1-1,0-1 1,0 1 0,0-1 0,1 0-1,-1 1 1,0-1 0,0 0 0,1 0-1,-1 0 1,0 0 0,0 0-1,1 0 1,-1 0 0,0 0 0,1-1-1,-1 1 1,0 0 0,0-1 0,0 1-1,1-1 1,0 0 0,9-5 33,0-1 1,-1 0-1,0 0 1,-1-1-1,15-15 1,41-54-10,-20 22-193,-27 35 265,-2-1 1,24-38-1,-40 59-114,11-18-131,-7 14-99,-6 12-127,-5 12-10,2-7 305,0 1 0,1 0 0,1 0 1,0 0-1,-1 26 0,7 47 258,-3-79-152,0 0 0,1 0 0,-1-1 0,2 1 0,-1 0 0,5 12 0,-6-18-30,1 0-1,0-1 0,0 1 1,0-1-1,0 1 0,0-1 1,0 0-1,0 1 1,0-1-1,0 0 0,1 0 1,-1 0-1,0 0 0,1 0 1,1 1-1,-1-1 0,0-1-1,0 1 1,0-1 0,0 0-1,0 1 1,0-1-1,0 0 1,1 0 0,-1 0-1,0 0 1,0-1 0,0 1-1,0-1 1,0 1 0,3-2-1,137-55 167,-32 12-51,161-72 10,-193 70-139,-55 32-47,-21 12 45,1 1-1,0-1 1,0 1 0,0 0 0,1 0 0,-1 1-1,0-1 1,1 0 0,4 0 0,-35 22-441,-51 29 397,60-39 105,1-1 0,0 2 1,1 0-1,0 1 0,1 1 0,-15 16 0,28-27-47,0 0-1,0 0 0,1 0 1,-1 1-1,1-1 1,-1 0-1,1 1 0,0 0 1,0-1-1,0 1 1,0 0-1,1-1 0,-1 1 1,1 0-1,0 0 1,-1-1-1,1 1 1,0 0-1,1 0 0,-1 3 1,2-3 3,-1 0-1,0 0 1,1 0 0,-1 0 0,1 0-1,0 0 1,0 0 0,0-1 0,0 1-1,1-1 1,-1 1 0,0-1 0,1 0-1,0 0 1,0 0 0,4 2 0,4 1 42,0 1 1,-1-2 0,1 0-1,1 0 1,-1-1-1,21 3 1,-24-5-83,1 0-1,0-1 1,0 0-1,0-1 1,0 1 0,-1-2-1,1 1 1,0-1-1,15-6 1,-12 3-518,20-10-3021,-29 14 2777,-1-1 0,1 0 1,-1 0-1,0 0 1,0 0-1,0 0 1,0-1-1,0 1 1,2-5-1,4-3-1943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0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 10144,'-45'-18'4576,"37"15"-3968,2-1 575,12 4-767,-6-5-736,5 10 160,-2-5-1599,8 0 959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0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6 176 10208,'-6'-9'4640,"31"-3"-4032,-2 3 735,7 0-863,27-12 1696,10 5-1216,15-5-96,-6 3-512,2-3-480,-7 8 64,-9 1-352,-4 3 256,-5 4-3680,-10 5 2113,-9 5-4161,-6 4 3360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0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59 11968,'-34'-30'5407,"34"23"-4703,0 1-224,6 6-416,-3-3-576,2-2 256,1-3-2079,-3 8 1279,11 0-6080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0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10464,'0'-12'4736,"37"12"-4096,2-4 1247,4-1-1151,58-4 1056,9 5-1056,38-8-288,-13 3-288,28-3-64,-9 7-64,-2-3-2496,-17 3 1376,0 5-5663,-17 5 3775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11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3 312 6560,'-3'-1'13178,"5"12"-13093,4 42 1191,-3 0 0,-4 55-1,0-30-451,1-72-83,2-11-480,2-20-478,-1 8 104,28-94 33,-24 90 75,13-31 26,1 1 0,40-68 1,-49 97-51,2 0 0,0 1 1,1 1-1,1 0 0,1 1 1,1 1-1,38-30 0,-51 44 48,0 1 0,0 0 0,0 0 0,0 0-1,0 1 1,1 0 0,0 0 0,-1 0 0,1 0 0,0 1-1,0 0 1,-1 1 0,8-1 0,-9 1-4,0 1-1,0-1 1,0 1-1,0 0 1,0 1 0,0-1-1,-1 0 1,1 1 0,0 0-1,-1 0 1,1 0-1,-1 0 1,0 1 0,0-1-1,0 1 1,0 0-1,0 0 1,-1 0 0,1 0-1,2 5 1,3 4 101,-2 0 0,0 0 0,0 1 0,-1 0 0,0 0 0,-1 0 0,2 19 0,-4-23-57,0 1 0,-2-1 0,1 1 0,-1 0 0,0-1 0,-1 1 1,0 0-1,-1-1 0,0 0 0,-1 1 0,-4 10 0,4-14-80,0 0-1,0-1 1,-1 1 0,0-1-1,0 0 1,-1 0-1,0 0 1,1-1 0,-2 0-1,1 0 1,0 0-1,-1 0 1,-7 3 0,-9 3 49,0-1 1,-30 8 0,50-16-24,1-1-7,1 0-1,-1 0 1,0 1-1,0-1 1,1 0-1,-1 0 1,0 1-1,1-1 1,-1 1-1,0-1 1,1 0 0,-1 1-1,1 0 1,-1-1-1,1 1 1,-1-1-1,1 1 1,-1-1-1,1 1 1,-1 0-1,1 0 1,0-1-1,-1 1 1,1 0-1,0 1 1,0-1 15,0 1 0,0-1 1,0 1-1,0-1 0,0 1 0,1-1 0,-1 1 0,1-1 1,-1 0-1,1 1 0,0-1 0,1 2 0,3 5 129,0-1-1,1 0 0,9 9 0,-14-15-114,28 31 504,-2 1 1,43 69-1,-52-73-387,-5-10-410,17 37-1,-28-53-1690,-2-10-771,-2-9-1834,2 16 4391,-1-5-1159,0 0 0,0 0 0,0 0 0,0 0 0,-1 1 0,0-1 0,-4-7 0,-8-6-3219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1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268 411 3488,'0'-9'8933,"-10"9"-4986,-44 1-758,43 0-3075,-1 1-1,1-1 1,0 2 0,0 0 0,-12 4-1,13-3-81,1 1-1,0 0 1,0 0 0,0 0-1,1 1 1,0 1-1,-13 12 1,17-15-29,0 1 1,0-1-1,0 1 0,1 1 1,0-1-1,0 0 1,0 1-1,0-1 1,1 1-1,0 0 1,0 0-1,1 0 0,0 0 1,-1 6-1,2-3 87,0-1 0,0 1-1,1-1 1,0 0 0,0 1-1,1-1 1,0 0 0,1 0-1,0 0 1,0-1 0,7 13-1,-8-17-34,0 0 0,0 0-1,0 0 1,1 0-1,-1-1 1,1 1 0,-1-1-1,1 1 1,0-1 0,0 0-1,0 0 1,0-1-1,0 1 1,0-1 0,1 1-1,-1-1 1,0 0-1,1 0 1,-1 0 0,1-1-1,-1 1 1,1-1 0,0 0-1,-1 0 1,1 0-1,-1 0 1,1-1 0,-1 0-1,7-1 1,0-2 27,1 0 0,-2-1-1,1 0 1,0 0 0,-1-1 0,0 0-1,-1-1 1,1 0 0,-1 0 0,-1-1-1,1 0 1,-1 0 0,0-1 0,-1 0 0,0 0-1,-1 0 1,0-1 0,0 0 0,-1 0-1,5-19 1,-8 25-82,0 0-1,-1 0 1,1 0-1,-1-1 1,0 1-1,0 0 1,-1 0-1,1 0 1,-1 0-1,0 0 1,0 0-1,-1 0 0,1 0 1,-1 0-1,1 1 1,-1-1-1,-4-5 1,3 5-40,0 0 0,-1 1 0,1-1 0,-1 1-1,0-1 1,0 1 0,0 0 0,-1 1 0,1-1 0,-1 1 0,1 0 0,-1 0 0,-8-2 0,-7-2-173,12 4-61,0-1 0,0 1-1,0 1 1,-13-1 0,21 2 216,0 0 53,0 0 0,0 0 0,0 0 0,0 0 0,0 0 0,-1 0 0,1 0 0,0 0 0,0 0 0,0 0 0,0 0 0,0 0 0,0 0 0,0 0 0,0 0 1,0 0-1,0 1 0,0-1 0,0 0 0,0 0 0,0 0 0,0 0 0,0 0 0,0 0 0,0 0 0,0 0 0,0 0 0,0 0 0,0 1 0,0-1 0,0 0 0,0 0 0,0 0 0,0 0 0,0 0 0,0 0 0,0 0 0,0 0 0,0 0 0,0 0 1,0 1-1,0-1 0,0 0 0,0 0 0,0 0 0,0 0 0,0 0 0,0 0 0,0 0 0,0 0 0,0 0 0,1 0 0,-1 0 0,0 0 0,0 0 0,0 0 0,0 0 0,0 0 0,0 0 0,0 0 0,0 0 0,0 0 0,0 0 0,1 0 0,-1 0 0,0 0 1,0 0-1,0 0 0,5 4 35,0-2 0,0 1 1,0-1-1,1 1 1,-1-1-1,1-1 0,-1 1 1,1-1-1,0 0 0,-1 0 1,11 0-1,10-1 468,30-3 0,-37 2-320,-1-2 0,0 0 0,1-1 0,-2-1 0,1-1 0,0 0 1,23-13-1,-29 12-83,0 0 0,0-1 0,-1 0-1,0-1 1,-1-1 0,0 1 0,0-2 0,-1 1 0,0-1 0,10-17 0,46-93 236,-13 7-166,-44 92-538,-8 22-3,-3 13-27,-2 15 152,-32 138-207,-15 27 502,-8 31 18,43-173 8,-3 0-1,-31 60 0,35-82 65,-1-2-1,-2 0 0,0 0 1,-2-2-1,-1-1 0,-26 23 1,38-39 70,0 1 0,-1-2 0,-19 12 0,28-18-161,0 1 1,-1-1 0,1 0 0,0 0 0,-1 0 0,1 0 0,0-1 0,-1 1 0,1-1 0,-1 1 0,1-1 0,-1 0-1,1 0 1,-1 0 0,0 0 0,-2-1 0,4 1-39,1 0 0,-1 0-1,0 0 1,1 0 0,-1 0-1,0 0 1,1-1 0,-1 1-1,0 0 1,1-1 0,-1 1-1,1 0 1,-1-1 0,1 1-1,-1 0 1,1-1 0,-1 1-1,1-1 1,-1 1 0,1-1 0,0 1-1,-1-1 1,1 0 0,0 1-1,-1-1 1,1 1 0,0-1-1,0 0 1,-1 1 0,1-1-1,0 0 1,0 1 0,0-1-1,0 1 1,0-1 0,0-1 0,1-1-13,-1 1 0,1-1 1,0 0-1,0 0 0,1 1 0,-1-1 1,2-2-1,9-14-18,0 1 1,1 1-1,21-21 0,51-42-211,-38 36 103,39-43 67,-27 27 27,-4 11-169,-48 43-299,1 0 1,1 1 0,-1 0-1,0 1 1,17-6 0,-5 5-843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15 963 4384,'-1'0'131,"-13"9"9780,15-11-8961,4-4-208,0-1 1,0 1 0,0 0 0,7-5 0,5-6-116,7-7-176,1 0 1,29-21-1,31-13-4,-32 24-33,92-79 0,-121 87-202,0 0 1,-2-2-1,-1 0 1,-1-2-1,26-51 1,21-60 736,-66 139-935,0-1-1,0 1 1,0 0 0,0-1-1,0 1 1,0-1 0,-1 1 0,1-1-1,-1 0 1,0 1 0,0-1-1,0 0 1,-1-4 0,1 7-19,0-1 1,0 1-1,0 0 1,0 0-1,0 0 1,0 0-1,0 0 1,0 0-1,0 0 0,0 0 1,0-1-1,0 1 1,0 0-1,0 0 1,0 0-1,0 0 1,0 0-1,0 0 1,0 0-1,0 0 0,0-1 1,0 1-1,0 0 1,0 0-1,0 0 1,0 0-1,0 0 1,-1 0-1,1 0 1,0 0-1,0 0 0,0 0 1,0 0-1,0 0 1,0 0-1,0 0 1,0 0-1,-1 0 1,1 0-1,0 0 1,0 0-1,0 0 0,0 0 1,0 0-1,0 0 1,0 0-1,0 0 1,-1 0-1,1 0 1,0 0-1,0 0 1,0 0-1,0 0 0,0 0 1,0 0-1,0 0 1,0 0-1,-1 0 1,1 0-1,0 0 1,0 0-1,0 0 1,0 0-1,0 1 1,0-1-1,0 0 0,-5 10-309,3-5 245,-64 139-266,38-82 307,-5 10 26,-31 74 207,58-132-177,1 1 1,0 1-1,-3 23 1,7-34-1,1 0 1,-1 0-1,1 0 1,0 0-1,0 0 1,1 0 0,0-1-1,-1 1 1,2 0-1,-1 0 1,0 0-1,1-1 1,0 1-1,0-1 1,4 7 0,-4-9 20,0-1 0,-1 1 1,1 0-1,0-1 0,0 1 0,1-1 1,-1 0-1,0 1 0,0-1 1,1 0-1,-1 0 0,0-1 1,1 1-1,-1 0 0,1-1 1,-1 0-1,1 1 0,-1-1 0,1 0 1,-1 0-1,5-1 0,1 0 33,0 0-1,-1-1 0,1 0 0,-1 0 0,0-1 1,9-4-1,6-5 2,0-1 0,0-1 0,-2-1 0,0-1 0,0-1 0,-2 0 0,0-1 0,30-41 0,94-143 151,70-127 187,-206 319-415,0 0-1,0 0 0,-1-1 1,-1 0-1,0 0 0,4-19 1,-7 29-13,-1 0 1,0 1 0,0-1-1,0 1 1,0-1 0,0 0-1,0 1 1,0-1 0,0 1-1,0-1 1,0 0 0,0 1-1,0-1 1,0 1 0,-1-1-1,1 0 1,0 1-1,0-1 1,-1 1 0,1-1-1,0 1 1,-1-1 0,1 1-1,0-1 1,-1 1 0,1-1-1,-1 1 1,1 0 0,-2-1-1,1 0-10,0 1-1,-1 0 1,1 0-1,0 0 0,-1 0 1,1 0-1,0 0 1,-1 0-1,1 0 1,0 0-1,-1 1 1,1-1-1,-2 1 1,-6 3-58,0 0 1,-16 9-1,22-11 106,-7 5 1,0 0 0,1 0 0,-1 1 1,2 1-1,-16 17 0,8-5-19,-20 34-1,7-5 14,3 2-1,1 0 0,-32 108 1,10-28 224,13-38 22,14-48 101,15-40 241,9-10-193,1-2-362,1 0 0,-1-1 0,0 0 0,7-14 0,10-12-77,-11 19-44,2 1-1,-1 1 0,1 0 0,1 0 0,0 2 0,1-1 0,0 2 0,1 0 0,32-13 0,-47 21 55,0 1 0,0 0 0,0-1 0,0 1 0,0 0 0,0-1 0,0 1 0,0 0 0,0 0 0,1 0 0,-1 0 0,0 0 0,0 0 0,0 0 0,0 0 0,0 1 0,0-1 0,0 0 0,0 1 0,0-1 0,0 0 0,0 1 0,0 0 0,0-1 0,0 1 0,0-1 0,0 1 0,-1 0 0,1 0 0,0-1 0,0 1 0,-1 0 0,1 0 0,-1 0 0,1 0 0,0 2 0,2 3 20,-2 0-1,1 1 1,0-1 0,-1 1 0,0 8 0,3 10-112,-3-18 73,1 0 1,1 0 0,-1 0-1,1 0 1,1-1 0,-1 1-1,1-1 1,0 0 0,9 11-1,-9-14 41,0 1-1,0-1 1,0 0 0,0 0-1,1-1 1,-1 1 0,1-1-1,0 0 1,-1 0 0,1 0-1,0-1 1,0 0 0,1 0-1,7 1 1,-1-1 74,0-1-1,0 0 1,0 0 0,1-2-1,-1 1 1,0-2 0,-1 1-1,1-2 1,18-6 0,-23 6-66,1 1 0,-1-1-1,0-1 1,0 1 0,0-1 0,0-1 0,-1 1 0,0-1 0,0 0 0,0 0-1,-1-1 1,0 1 0,-1-1 0,1-1 0,3-7 0,-5 7-21,1 0-23,0 0 0,-1 0 0,0 0 0,0-1-1,-1 1 1,0-1 0,1-12 0,-3 21 6,0-1 0,0 1 0,0-1 0,0 0 0,0 1 0,0-1 0,0 0 0,0 1 1,0-1-1,0 1 0,0-1 0,-1 1 0,1-1 0,0 0 0,0 1 0,-1-1 0,1 1 0,0-1 0,-1 1 1,1-1-1,-1 1 0,1 0 0,-1-1 0,1 1 0,0-1 0,-1 1 0,0 0 0,1-1 0,-1 1 0,1 0 1,-1 0-1,1-1 0,-1 1 0,1 0 0,-1 0 0,0 0 0,1 0 0,-1 0 0,1 0 0,-1 0 0,0 0 1,1 0-1,-1 0 0,-1 0 0,0 1-21,-1-1 0,1 1 1,0 0-1,-1 0 0,1 0 1,0 0-1,0 0 0,-1 1 1,-2 2-1,-1 2 17,1 0-1,0 0 1,0 0-1,1 1 1,-7 12-1,9-16 40,1 1-1,-1-1 1,1 1-1,-1-1 1,1 1-1,0 0 1,0 0-1,1 0 0,-1 0 1,1-1-1,0 1 1,0 0-1,0 0 1,1 0-1,-1 0 0,1 0 1,0-1-1,0 1 1,0 0-1,0 0 1,1-1-1,0 1 1,-1-1-1,1 0 0,1 1 1,-1-1-1,0 0 1,1 0-1,-1 0 1,1 0-1,0-1 0,0 1 1,0-1-1,6 3 1,3 3-17,-1-1 0,23 9 0,-28-14-5,0 0-1,0 0 0,0-1 1,0 0-1,0 0 0,0-1 1,1 1-1,8-2 0,1 0-1831,-1-1-1,0-1 1,0 0 0,0-1-1,0-1 1,17-7 0,-31 12 1596,0 0 1,0-1 0,-1 1 0,1 0 0,0-1 0,-1 1 0,1 0 0,0-1 0,-1 1 0,1-1 0,0 1 0,-1-1 0,1 1 0,-1-1 0,1 1 0,-1-1 0,1 1 0,-1-1 0,0 0 0,1 1 0,-1-1 0,0 0 0,1 1 0,-1-1 0,0 0 0,0 0-1,0 1 1,1-1 0,-1-1 0,0-3-2556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1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43 8384,'-44'-30'3808,"49"34"-3328,0-4 544,10 5-672,27-5 1696,17 0-1153,26 0 33,1 0-576,24-5-320,2 5-32,21-4-288,-4-1 160,2-2-5247,-18 7 2975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2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1038 2240,'-7'-3'10948,"7"3"-10660,7-8 3475,22-12-4303,-22 16 1616,105-59 470,27-17-153,-118 64-1196,0-1-1,23-26 1,-43 42-190,19-20 165,-2-1-1,0 0 0,-2-2 0,27-50 1,39-112 587,-35 74-247,8-32 159,-52 137-627,4-12 75,-1 0 0,0-1 0,-2 1 0,0-1 0,2-39 1,-6 59-132,0-1 0,0 0 1,0 0-1,0 1 0,0-1 1,0 0-1,0 1 0,0-1 1,0 0-1,0 0 1,-1 1-1,1-1 0,0 0 1,-1 1-1,1-1 0,0 0 1,-1 1-1,0-2 0,1 2 3,-1 0 0,1 0 0,0 0 0,-1 0-1,1 0 1,0 0 0,-1 0 0,1 0-1,-1 0 1,1 0 0,0 0 0,-1 0 0,1 0-1,0 0 1,-1 0 0,1 0 0,0 0-1,-1 1 1,1-1 0,0 0 0,-1 0 0,1 0-1,0 1 1,-1-1 0,-3 3-51,1 1 0,0-1 0,0 0 0,-3 6 0,-7 9 10,2 0 1,1 1 0,-10 24-1,-21 64 81,31-79-46,-42 125-177,-36 178 0,82-290 512,6-39-286,0 1 0,0-1 0,0 0 0,1 1 0,-1-1 0,0 0 0,1 0 0,0 1 0,-1-1 0,1 0 0,0 0 0,0 0 0,0 0 0,0 0 0,2 2 0,-2-3-5,1 0-1,-1 0 1,1-1-1,-1 1 0,0 0 1,1-1-1,-1 1 1,1-1-1,0 1 1,-1-1-1,1 0 0,-1 0 1,1 0-1,0 0 1,-1 0-1,1 0 1,-1 0-1,1 0 0,-1-1 1,4 0-1,2-1 34,-1 0-1,1 0 1,10-6-1,-10 4-31,1-1 0,-1 0 0,0-1-1,0 0 1,-1 0 0,11-12 0,-6 3 7,0 0 0,12-21 0,-15 21-4,0-1 1,-1 0-1,0-1 1,-1 1-1,-1-1 1,3-19 0,-8 35-47,0-2-48,1 0 0,-1 1-1,0-1 1,1 1-1,0-1 1,-1 0-1,1 1 1,0 0-1,0-1 1,2-1 0,-2 30-1102,-1-19 1038,0 0-1,0 0 1,1 0-1,3 14 1,-3-18 113,0 0 1,1 0-1,-1 0 0,1 0 1,-1-1-1,1 1 1,0 0-1,0-1 1,0 0-1,0 1 0,1-1 1,-1 0-1,5 3 1,2 0 10,-1 0 1,1 0-1,1-1 1,-1 0-1,1 0 0,14 2 1,62 9 103,-81-15-90,30 4 137,0-1 1,0-2-1,0-2 1,0-1-1,0-1 1,0-3-1,0 0 1,43-15-1,-74 20-91,-1 0 0,0 0-1,0-1 1,0 1 0,0-1-1,0 1 1,0-1 0,3-3-1,-6 5-57,0 0 0,0 0-1,0 0 1,0 0 0,0 0 0,0 0-1,0 0 1,0 0 0,0 0 0,0 0-1,0 0 1,0 0 0,0 0 0,0 0-1,1 0 1,-1-1 0,0 1-1,0 0 1,0 0 0,0 0 0,0 0-1,0 0 1,0 0 0,0 0 0,0 0-1,0 0 1,0 0 0,0 0 0,0-1-1,0 1 1,0 0 0,0 0-1,0 0 1,0 0 0,0 0 0,0 0-1,0 0 1,0 0 0,0 0 0,0 0-1,-1 0 1,1 0 0,0-1 0,0 1-1,0 0 1,0 0 0,0 0-1,0 0 1,0 0 0,0 0 0,0 0-1,0 0 1,0 0 0,0 0 0,0 0-1,0 0 1,0 0 0,-1 0 0,1 0-1,0 0 1,0 0 0,-8-1-98,-11 5-129,-8 7 97,1 1-1,1 1 1,-41 28 0,64-39 114,-3 1-31,0 1-1,0 0 1,1 0-1,-5 4 0,8-7 37,0 0-1,0 1 0,0-1 0,0 0 0,1 0 1,-1 1-1,0-1 0,1 0 0,-1 1 0,1-1 0,0 1 1,-1-1-1,1 0 0,0 1 0,0-1 0,0 1 1,0-1-1,0 1 0,0-1 0,0 1 0,0-1 0,1 3 1,0-1 28,0 0 0,1-1 1,-1 1-1,0-1 0,1 1 0,0-1 1,0 0-1,-1 1 0,1-1 1,0 0-1,1 0 0,-1 0 0,0-1 1,1 1-1,2 2 0,0-2 35,0 0-1,-1-1 0,1 1 1,0-1-1,0 0 0,0 0 1,0 0-1,7 0 1,-2-1 38,-1-1 0,0 1 0,1-2 0,-1 1 0,0-1 0,0-1 0,0 1 0,0-2 0,11-5 0,-15 7-33,0-1-1,-1 0 1,0 0 0,0-1-1,0 1 1,0-1-1,0 0 1,0 0-1,-1 0 1,0 0 0,0-1-1,3-5 1,-5 7-49,1-1 0,-1 1-1,0-1 1,0 0 0,0 1 0,-1-1 0,1 0 0,-1 1 0,0-1 0,0 0-1,0 0 1,0 1 0,-1-1 0,1 0 0,-1 1 0,0-1 0,-1 0 0,-2-6 0,2 6-70,0-1 1,-1 1-1,1 0 1,-1 0-1,0 0 1,-1 0-1,1 0 1,-1 1 0,1 0-1,-1-1 1,-4-2-1,-18-10-349,48 20-132,35 0 1,-28-5 609,0-1 1,0-2-1,38-10 1,86-30 34,-109 31-48,-5 0 19,-18 5-49,0 2 0,28-6 0,-48 12-16,-1 0-1,0 0 1,1 0-1,-1 0 0,0 0 1,1 0-1,-1 0 1,0 0-1,1 0 1,-1 0-1,0 0 0,1 0 1,-1 0-1,0 0 1,1 0-1,-1 0 1,0 1-1,1-1 1,-1 0-1,0 0 0,1 0 1,-1 0-1,0 1 1,0-1-1,1 0 1,-1 0-1,0 1 0,0-1 1,1 0-1,-1 1 1,0-1-1,0 0 1,0 0-1,0 1 1,1-1-1,-1 0 0,0 1 1,0-1-1,0 0 1,0 1-1,0-1 1,0 0-1,0 1 0,0-1 1,0 0-1,0 1 1,0-1-1,0 1 1,0-1-1,0 0 1,0 1-1,0-1 0,-1 0 1,1 1-1,0-1 1,0 0-1,0 0 1,0 1-1,-1-1 0,1 1 1,-15 26 100,11-21-114,-12 18-15,-21 24 1,-10 16-20,41-55 35,1 0 1,-1 1-1,2 0 1,-8 20-1,12-29 15,-1 1 1,1 0 0,-1 0-1,1 0 1,0 0-1,0 0 1,0 0-1,0 0 1,0 0-1,0 0 1,1 0-1,-1 0 1,1 0-1,-1 0 1,1 0-1,0 0 1,0 0 0,0 0-1,0-1 1,0 1-1,0 0 1,2 1-1,-2-1 13,1 0-1,0-1 1,1 1 0,-1-1-1,0 1 1,0-1-1,0 0 1,1 0 0,-1 0-1,1 0 1,-1 0 0,1-1-1,-1 1 1,1-1-1,-1 1 1,6-1 0,5 0 40,1-1 0,-1-1 0,0 0 0,0-1 0,0 0 0,0-1 0,-1-1 1,0 0-1,1 0 0,15-10 0,-18 8-36,0 1 1,-1-2-1,1 1 0,-2-1 1,1-1-1,-1 1 0,0-1 1,-1-1-1,0 0 0,0 0 1,9-19-1,27-68 15,-40 89-45,0 1-645,-4 15 64,-2 6 410,-7 24 1,-3 12 163,12-44 0,0-1 0,1 0 0,-1 0 0,1 1-1,1-1 1,-1 0 0,2 8 0,1-2-1,0-1 1,0 0-1,1 0 1,8 15-1,-11-23 47,0 0 1,0 0-1,1 0 0,-1 0 1,1 0-1,-1 0 0,1 0 1,0 0-1,0-1 0,0 1 1,0-1-1,0 1 0,0-1 1,0 0-1,1 0 0,-1 0 1,0 0-1,1 0 0,-1 0 1,0-1-1,1 1 0,-1-1 1,1 0-1,-1 1 0,5-2 1,2 0 21,1-1 0,-1 0 1,1-1-1,-1 0 1,9-5-1,45-24 88,-42 21-90,16-11 31,45-33 0,-81 54-94,14-10-26,0 1 0,21-12 0,-36 22 30,1 0 1,-1 0-1,0 0 0,1 0 1,-1-1-1,0 1 0,0 0 0,1 0 1,-1 0-1,0 0 0,1 0 1,-1 0-1,0 0 0,1 0 0,-1 0 1,0 0-1,0 0 0,1 0 1,-1 1-1,0-1 0,1 0 0,-1 0 1,0 0-1,0 0 0,1 0 1,-1 1-1,0-1 0,0 0 0,1 0 1,-1 0-1,0 1 0,0-1 1,0 0-1,1 1 0,3 13-130,-4 16-60,-3-19 198,0 0-1,0 1 1,-1-1 0,-1 0-1,0-1 1,0 1-1,-10 13 1,-3 7-35,14-24-22,-3 7 28,7-14 38,0 0 1,0 0 0,1 1 0,-1-1 0,0 0 0,0 0 0,0 1 0,1-1 0,-1 0 0,0 0-1,0 0 1,1 1 0,-1-1 0,0 0 0,0 0 0,1 0 0,-1 0 0,0 0 0,1 0 0,-1 0-1,0 0 1,0 0 0,1 0 0,-1 0 0,0 0 0,1 0 0,-1 0 0,0 0 0,0 0 0,1 0-1,-1 0 1,0 0 0,1 0 0,10-3 73,30-13-2,-1-3-1,-1-1 1,50-36-1,-70 43-6,-4 2-171,0 1 1,32-15 0,-47 24 81,0 1 0,1 0 0,-1-1 1,1 1-1,-1 0 0,1 0 1,-1-1-1,1 1 0,-1 0 1,1 0-1,0 0 0,-1 0 1,1 0-1,-1 0 0,1 0 0,-1 0 1,1 0-1,-1 0 0,1 0 1,0 0-1,-1 0 0,1 0 1,-1 0-1,1 0 0,-1 1 1,1-1-1,-1 0 0,1 0 1,-1 1-1,1-1 0,-1 0 0,1 1 1,-1-1-1,0 1 0,1-1 1,-1 0-1,0 1 0,1 0 1,0 1-21,-1 1 1,1-1-1,-1 1 1,0-1-1,0 1 1,0-1 0,0 4-1,-1 3 68,1 74-39,0-81-4,0-1-1,1 1 1,-1-1 0,0 1 0,0-1 0,1 1 0,-1-1 0,0 1 0,1-1 0,0 1 0,-1-1 0,1 0 0,0 1 0,0-1 0,-1 0 0,1 0 0,0 1 0,0-1 0,1 0 0,-1 0 0,0 0 0,0 0 0,0 0 0,1-1 0,-1 1 0,0 0 0,1-1 0,-1 1 0,1-1 0,-1 1 0,1-1 0,-1 1 0,1-1 0,1 0 0,5 1 37,0-1 1,1 0-1,-1 0 1,16-3-1,88-24-18,-56 12-83,0 0 135,-1-2-1,-1-3 1,0-2 0,-2-2-1,71-44 1,-80 43-856,-54 38 587,1-1 1,-2 0-1,0-1 1,-15 12-1,-60 36-129,-4 4 332,78-53-9,1 1 0,0 0 1,1 1-1,-17 22 1,25-30-17,1-1 0,0 1 1,0 0-1,0 0 0,0 0 1,1 0-1,-1 0 0,0 8 1,1-11 30,1 1 1,0-1 0,0 0-1,0 0 1,0 1-1,0-1 1,1 0 0,-1 0-1,0 1 1,0-1-1,1 0 1,-1 0 0,1 0-1,-1 0 1,1 0-1,-1 1 1,1-1 0,0 0-1,0 0 1,-1 0-1,1-1 1,0 1 0,0 0-1,0 0 1,0 0-1,0-1 1,0 1 0,0 0-1,0-1 1,0 1-1,1-1 1,-1 1 0,0-1-1,2 1 1,4 0 106,1 0 0,-1-1 0,0 1 0,0-1 1,1-1-1,-1 0 0,0 0 0,0 0 0,8-3 0,4-1-27,1-2 0,17-8 1,-24 9-98,-1-1 0,-1 0 0,1-1 0,-1 0 0,-1-1 0,1 0 0,-1-1 0,-1 0 0,0 0 0,0-1 1,-1 0-1,-1-1 0,10-18 0,4-15-64,-2-1 1,17-62-1,17-104 44,-51 200 1,2-6-153,0-1-1,1-29 1,-5 46 139,0 1-1,0-1 1,0 1-1,0-1 1,0 1 0,-1-1-1,1 1 1,0-1-1,-1 1 1,1-1-1,-2-1 1,2 2 26,-1 1 0,1 0 0,0-1 0,-1 1 0,1 0 0,0 0 1,-1-1-1,1 1 0,0 0 0,-1 0 0,1-1 0,-1 1 0,1 0 0,0 0 0,-1 0 0,1 0 1,-1 0-1,1-1 0,-1 1 0,1 0 0,-1 0 0,1 0 0,0 0 0,-1 0 0,0 1 1,-1 0-7,-1 0 0,1 0 1,-1 0-1,1 0 0,0 1 1,0-1-1,-1 1 1,1 0-1,0 0 0,1-1 1,-4 5-1,-5 7-7,0 0 0,1 1 0,0 0-1,2 1 1,-12 28 0,6-7 147,-12 55 1,18-57-79,1 0 0,1 0 0,0 37 0,5-59-13,0-1 0,1 0 0,0 0 0,1 0 1,0 1-1,1-2 0,0 1 0,1 0 0,0-1 1,1 1-1,0-1 0,0 0 0,10 13 0,-12-21 4,-1 1 0,0-1-1,1 0 1,-1 0 0,1 0-1,-1 0 1,1 0 0,0-1-1,0 1 1,0-1-1,0 0 1,0 0 0,0 0-1,0 0 1,0 0 0,0-1-1,0 1 1,1-1 0,-1 0-1,5 0 1,5-2 48,-1 0-1,1 0 0,22-8 1,-28 8-40,136-48 245,-62 19-254,125-66 0,-193 93-103,-7 4-200,-9 3-162,-20 14 284,0-2 0,-33 15 0,0 1 347,49-27-183,-81 55-51,78-52 51,1 1-1,0 1 0,1 0 1,0 0-1,0 0 1,-9 17-1,12-18 33,3-6-11,1 0 0,0-1 0,-1 1 0,1 0-1,0 0 1,0 0 0,0 0 0,1 0 0,-1 0-1,0 0 1,1 0 0,-1 1 0,1-1 0,0 0-1,0 0 1,0 0 0,0 4 0,0-6-12,0 1 0,0-1 1,1 1-1,-1-1 0,0 0 0,0 1 0,1-1 1,-1 1-1,0-1 0,1 0 0,-1 1 0,0-1 1,1 1-1,-1-1 0,1 0 0,-1 0 0,1 1 1,-1-1-1,0 0 0,1 0 0,-1 1 0,1-1 1,0 0-1,16 0 288,18-11-24,-31 10-252,28-13 61,-1 0 0,46-31 1,-64 37-84,0-1 0,0-1 1,-1-1-1,0 1 1,17-21-1,-23 24-22,-1-1-1,0 1 0,0-1 0,0 0 0,-1-1 0,0 1 0,-1 0 0,0-1 0,0 0 0,-1 0 0,2-10 0,-4 18-17,0 1 0,0-1 1,1 0-1,-1 1 0,0-1 1,0 0-1,0 1 0,0-1 0,0 0 1,0 0-1,0 1 0,-1-1 1,1 0-1,0 1 0,0-1 0,0 0 1,-1 1-1,1-1 0,0 1 1,-1-1-1,1 0 0,-1 1 1,1-1-1,-1 1 0,1-1 0,-1 1 1,1-1-1,-2 0 0,1 1-6,0 0-1,0 0 1,0 0-1,0 0 1,0 0-1,-1 0 1,1 0-1,0 0 1,0 0-1,0 0 1,0 1-1,0-1 1,-1 1-1,1-1 1,-1 1-1,-4 2-52,0 1 0,0 0 1,0 0-1,-7 7 0,-1 2 79,2 0 0,-17 23 0,27-33 17,0 0 1,0 0-1,0 0 0,1 0 0,-1 0 0,1 0 0,0 0 0,0 0 0,0 0 1,0 1-1,1-1 0,-1 0 0,1 1 0,0-1 0,0 0 0,0 1 1,0-1-1,0 0 0,1 1 0,0-1 0,0 0 0,0 0 0,0 1 1,0-1-1,0 0 0,1 0 0,-1 0 0,1 0 0,0-1 0,0 1 1,0 0-1,1-1 0,-1 1 0,0-1 0,1 0 0,0 0 0,2 2 1,4 2 79,0-1 1,0 0-1,0-1 1,0 0-1,1 0 1,0-1-1,0 0 1,0-1 0,0 0-1,0-1 1,12 1-1,-9-2-10,1 0 0,-1-1 0,1 0 1,-1-1-1,0 0 0,0-2 0,0 1 0,13-7 0,-18 6-50,0 0 0,0 0 0,-1-1 0,1 0 0,-1-1 0,-1 0 0,1 0 0,-1 0 0,0-1 0,0 0 0,7-12 0,-9 14-7,-1-1 0,0 1 1,-1-1-1,1 0 0,-1 0 1,0 0-1,0 0 0,-1 0 1,0 0-1,0-1 0,0 1 1,-1 0-1,0 0 0,0-1 1,-1 1-1,1 0 0,-3-9 1,2 3-233,2 2-48,6 23 74,-1 0 0,2-1 0,10 14-1,-13-18 152,0 0-1,0 0 1,0 0-1,-1 0 1,0 1 0,-1-1-1,1 1 1,-2 0-1,1 0 1,1 14 0,-1 48 151,-4-70-111,1 0-1,0 0 1,0 0 0,0 0-1,0-1 1,0 1-1,0 0 1,0 0 0,0 0-1,1 0 1,-1-1 0,0 1-1,0 0 1,1 0 0,-1-1-1,0 1 1,1 0 0,-1 0-1,1-1 1,-1 1 0,1 0-1,-1-1 1,1 1 0,0-1-1,-1 1 1,1-1 0,0 1-1,-1-1 1,1 1 0,0-1-1,0 0 1,-1 1 0,1-1-1,0 0 1,0 0 0,1 1-1,2-1 71,0 0 1,0-1-1,0 0 0,-1 1 0,1-1 0,6-2 0,0-1-29,30-8 107,70-33 0,-28 10-115,-68 28-172,-8 4-149,-10 9 35,-25 34 34,26-36 244,1-1-1,0 1 1,0 0-1,0 0 1,1 0-1,-1 0 1,1 0-1,-1 5 1,2-8-21,0 0 0,0 0 0,0 0 1,0 0-1,0-1 0,0 1 0,0 0 1,0 0-1,0 0 0,0 0 0,1 0 0,-1 0 1,0 0-1,1 0 0,-1 0 0,0 0 0,1 0 1,-1-1-1,1 1 0,0 0 0,-1 0 0,1-1 1,0 1-1,-1 0 0,1-1 0,0 1 1,0 0-1,-1-1 0,1 1 0,0-1 0,0 0 1,0 1-1,0-1 0,0 0 0,0 1 0,0-1 1,0 0-1,0 0 0,0 0 0,1 0 0,11 0 108,0 0-1,-1-2 0,1 1 1,22-7-1,-9 0-104,1-1-1,48-23 0,-57 23 142,19-14 0,-20 12-94,-9 7-39,-6 5-70,-8 12-138,0-1 98,-18 40-39,-16 16 158,-89 118-1,-236 221 222,354-396-238,0 0 140,1 0-1,-2 0 0,0-1 1,0-1-1,-26 16 1,37-25-147,1 0 0,-1 1 0,1-1 0,-1 0 0,1 0 0,-1 1 0,1-1 0,-1 0 0,1 0 0,-1 0 1,1 0-1,-1 0 0,1 0 0,-1 0 0,1 0 0,-1 0 0,0 0 0,1 0 0,-1 0 0,1 0 0,-1 0 0,1-1 0,-1 1 1,1 0-1,-1 0 0,1-1 0,-1 1 0,1 0 0,0-1 0,-1 1 0,1 0 0,-1-1 0,1 1 0,0 0 0,-1-1 0,1 1 0,0-1 1,-1 1-1,1-1 0,0 1 0,0-1 0,-1 1 0,1-1 0,0 1 0,0-2 0,-1-1-2,1 1 0,0-1 0,0 0 0,0 0 0,0 0 1,0 0-1,1 1 0,-1-1 0,2-3 0,2-7-13,1 0 0,1 1 0,0-1 0,0 1 1,2 1-1,-1-1 0,11-11 0,3-1 12,46-42 1,-38 43 35,1 0 1,2 2-1,0 2 1,39-19-1,141-47-162,-132 58-1378,100-18 0,-103 34-110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0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42 1568,'3'-16'971,"-1"1"4570,-2 14-5305,0 1 1,0-1-1,0 0 1,-1 1-1,1-1 1,0 1-1,-1-1 1,1 1-1,0-1 1,-1 1-1,1-1 1,-1 1 0,1-1-1,-1 1 1,0-1-1,-2-1 798,6 4-482,-2-1 216,-15-1 2741,10 0-2627,8 0 727,-5 2-1330,0 4-17,-1 0 0,1 0 0,0 1 0,0 9 0,-1 16 12,1-21-171,1 0-1,0 16 1,47 244 994,-46-270-1090,11 73 238,-9-46-51,2-1-1,13 43 1,-13-58-106,-4-11-65,0 1 0,0-1 0,-1 1 0,1-1 0,-1 1 0,1 0 0,-1-1 0,0 1 0,1-1 1,-1 3-1,0-3 126,-7-1 480,5 0-1068,0 0 1,0-1-1,0 1 0,0 0 0,0-1 1,0 1-1,0-1 0,-2-1 0,3 2 153,1 0 0,-1-1 0,0 1 0,1 0 0,-1-1 0,1 1 0,-1-1 0,0 1 0,1-1 0,-1 0 0,1 1 1,-1-1-1,1 0 0,0 1 0,-1-1 0,1 0 0,0 1 0,-1-1 0,1 0 0,0 0 0,0 1 0,0-1 0,0 0 0,-1-1 0,5-7-2631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0:3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71 3328,'0'0'81,"-1"0"0,1-1 0,0 1 0,0 0 0,0-1 0,-1 1-1,1 0 1,0-1 0,0 1 0,2-6 4443,6 7 2548,-9 2-6928,0-1 0,0 1 0,0-1 0,0 1 0,1 0 0,-1 0 0,1-1 1,-1 4-1,1 0 25,-3 11 356,0 0 0,-1 0 0,-1 0-1,-11 25 1,13-35-408,-1-1 0,1 1 0,-1-1 0,0 0 0,0-1 0,-1 1 0,1-1 0,-1 0 0,0 0 0,-1 0 0,1-1 0,-1 0 0,-11 7 0,13-10-80,1 0 1,0 0-1,0 0 1,-1 0-1,1-1 1,0 1-1,-1-1 1,1 0 0,0 0-1,-1 0 1,1-1-1,0 1 1,-1-1-1,1 1 1,0-1-1,0 0 1,-1-1-1,1 1 1,0 0-1,0-1 1,0 0 0,1 1-1,-1-1 1,0-1-1,-4-3 1,2 1-28,0 0-1,1 0 1,0 0 0,0 0 0,0-1 0,0 1 0,1-1-1,0 0 1,0 0 0,1-1 0,0 1 0,-3-9 0,4 9-33,0-1 1,0 1-1,0-1 0,0 1 1,1-1-1,0 1 1,1-1-1,-1 1 1,1-1-1,0 1 0,1-1 1,3-8-1,-1 7 10,0 0-1,1 0 1,0 0 0,8-9-1,-9 14 48,-1-1 0,1 1-1,-1 0 1,1 0 0,0 0 0,0 1-1,0-1 1,1 1 0,-1 0 0,7-2-1,-1 1 89,0 0 0,1 1 0,0 0 0,-1 0-1,19 0 1,-23 3-4,1-1-1,0 1 0,0 1 0,0-1 1,-1 1-1,1 0 0,0 0 1,-1 1-1,12 6 0,-15-6-81,0-1-1,0 1 1,0 0-1,-1 0 0,1 0 1,-1 0-1,1 0 1,-1 0-1,0 0 1,0 1-1,-1-1 0,1 1 1,-1 0-1,0-1 1,0 1-1,1 6 1,1 4 65,-1 1 0,0 29 1,-4-2-2,-1 0-1,-2-1 1,-2 1 0,-2-1 0,-2 0-1,-1-1 1,-2-1 0,-2 0-1,-22 39 1,13-42-14,24-35-136,1-1 0,-1 1 1,1 0-1,-1-1 1,0 1-1,1 0 1,-1-1-1,0 1 0,1-1 1,-1 1-1,0-1 1,0 1-1,0-1 1,1 0-1,-1 1 0,0-1 1,0 0-1,0 0 1,0 0-1,0 0 1,0 1-1,1-1 0,-1 0 1,0 0-1,0-1 1,-1 1-1,1 0-156,0-1 0,0 1 0,1 0 0,-1-1 0,1 1 0,-1 0 0,0-1 1,1 1-1,-1-1 0,1 1 0,-1-1 0,1 0 0,-1 1 0,1-1 0,-1 1 0,1-1 0,0 0 0,-1 0 0,1 1 0,0-1 0,0 0 0,-1 1 0,1-1 0,0 0 0,0 0 0,0 1 1,0-1-1,0 0 0,0 0 0,0 1 0,0-1 0,0 0 0,1 0 0,-1 1 0,0-1 0,0 0 0,1 1 0,-1-2 0,7-16-5031,6 1 1696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0:4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49 3552,'-54'-14'7673,"28"8"-6088,21 5-1371,1 0 0,0 0 0,0 1-1,-7-1 1,-17-2 579,14 0-556,1 1 0,0 0 0,-1 0 0,0 1 0,1 1 0,-1 1 0,0 0 0,1 0 0,-1 1 0,-16 5 0,23-4-126,-34 9 778,-76 37-1,85-34-868,12-6 173,1 1 1,1 1-1,0 0 1,-26 21-1,36-23-115,1-1 0,0 1 0,1 0 0,0 1 1,0-1-1,1 1 0,0 0 0,1 1 0,0-1 0,-4 17 0,-1 14 256,-6 58 0,15-93-309,-3 16 54,-14 191 818,17-200-848,0 1 0,2 0 0,-1-1 0,1 1-1,1-1 1,1 1 0,0-1 0,0 0 0,1 0 0,1-1 0,10 17 0,22 30 73,-15-22 438,54 67 0,-59-84-467,22 23 152,-35-39-213,1 0-1,-1 0 1,1 0 0,0 0 0,0-1-1,10 4 1,-2-2 27,0-1 0,1-1 0,0-1 0,-1 0 0,19 1 0,75-6 150,-70 2-73,-10 0-45,21-1-32,0-1-1,52-11 1,-57 3 72,0-2 0,-1-1 0,0-3 0,71-38 1,103-41 521,-31 16-181,-168 70-431,0 0 1,0-1-1,-1-1 1,24-20-1,-32 23-7,-1 1 0,0-1 0,0-1-1,-1 0 1,0 0 0,-1 0 0,0 0 0,9-24 0,-8 14-42,-2-1 1,-1 0 0,0 0-1,-2 0 1,0-1-1,-2 1 1,0-1 0,-1 1-1,-1 0 1,-1-1 0,-1 1-1,-13-40 1,13 51 11,-1 0 0,1 1 0,-1-1 0,-1 1 1,0 0-1,0 0 0,-1 0 0,0 1 0,-1 0 0,1 1 1,-1-1-1,-1 2 0,-9-7 0,-14-7-6,0 2 1,-49-20-1,68 32 2,-47-17-141,-83-22 1,45 17 42,-5 0 93,72 21-124,-60-4 0,61 8-61,5 1-308,1 1 0,-1 1 0,-38 5 0,46-2-1659,-1 1 0,-32 10-1,47-13 1347,-1 1-1,0-1 0,1 1 1,0-1-1,-1 1 0,1 0 0,0 0 1,0 1-1,-5 3 0,7-4 432,1-1 1,-1 1-1,0-1 0,0 1 0,1 0 0,-1-1 0,1 1 1,-1 2-1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0:5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509 192 2240,'6'-1'11648,"-7"-3"-11343,1-1 0,-1 1 1,0 0-1,-1 0 0,1 0 1,-1 0-1,1 0 0,-1 0 1,0 1-1,-3-4 0,-27-36 214,26 36-450,0 0 0,-1 0 0,0 1-1,0 0 1,0 0 0,-1 1 0,1 0 0,-1 1 0,-1-1 0,1 1 0,-1 1 0,-17-5 0,-11-3 334,27 7-362,-1 1-1,0 0 0,1 1 0,-1 0 0,0 1 1,0 0-1,-13 1 0,16 1-58,1 0 1,0 1-1,0 0 0,1 0 0,-1 1 0,0 0 1,1 0-1,-1 0 0,1 1 0,0 0 0,0 0 1,1 0-1,-1 1 0,1 0 0,0 0 1,-6 8-1,1 0-42,1 0 0,0 1 0,1 1 0,0-1 1,-10 32-1,15-37 99,1 0 1,0 1-1,1-1 0,0 1 1,0-1-1,1 1 0,1-1 1,0 1-1,0-1 1,0 1-1,1-1 0,1 0 1,-1 0-1,2 0 1,-1 0-1,1 0 0,1 0 1,-1-1-1,1 0 0,1 0 1,-1-1-1,2 1 1,-1-1-1,1 0 0,8 6 1,-13-11 66,1 0 0,0 0 0,-1-1 1,1 1-1,0-1 0,0 0 1,0 0-1,0 0 0,1 0 0,-1 0 1,0-1-1,5 1 0,-7-2 751,0-3-491,-4 5-256,-16 1-296,11 2 96,1 0 0,-1 1-1,1 0 1,0 1 0,0-1 0,-7 10 0,1-2-21,-21 31-1,30-38 99,0 0 0,1 1-1,0 0 1,0-1 0,0 1-1,1 0 1,0 0 0,0 0-1,1 1 1,0-1 0,0 0-1,1 1 1,0-1 0,0 0-1,1 1 1,0-1 0,0 0-1,0 0 1,5 13 0,9 29 240,-13-37-128,2 1-1,-1-1 0,2 0 0,0-1 0,0 1 1,1-1-1,12 18 0,-16-26-53,0-1 0,0 0 0,0 0 0,1 0 0,-1 0-1,1 0 1,0 0 0,-1-1 0,1 1 0,0-1 0,0 0 0,0 0 0,0 0 0,0 0 0,0 0 0,0-1-1,0 1 1,0-1 0,0 0 0,1 0 0,-1 0 0,0 0 0,0-1 0,0 1 0,0-1 0,6-2 0,3-2 129,1 0 0,-1-1 0,-1 0 0,21-15 0,-23 15-166,161-116 345,-28 18-40,-106 80-286,34-25-166,-9 6-170,-60 43 302,-1-1 0,1 1 0,-1 0 0,1-1 0,0 1 0,-1 0 0,1 0 0,-1 0 0,1-1 1,0 1-1,-1 0 0,1 0 0,0 0 0,-1 0 0,1 0 0,0 0 0,-1 0 0,1 0 0,-1 0 0,1 1 0,0-1 0,-1 0 0,1 0 0,0 1 0,1 0 7,-1 0-1,0 0 0,0 0 0,0 0 0,0 0 1,0 0-1,0 0 0,-1 0 0,1 0 1,1 3-1,1 2 36,-1 0 1,0 0-1,0 0 0,1 8 1,30 118 28,-16-74 166,-10-36-215,-5-17 2,0-1 0,0 1 0,0-1 0,1 0 1,-1 1-1,1-1 0,0 0 0,0 0 0,1-1 0,-1 1 0,1-1 1,-1 0-1,9 6 0,-10-8 13,0 0 0,0 0 1,-1 0-1,1 0 0,0 0 0,0 0 1,1-1-1,-1 1 0,0-1 0,0 1 0,0-1 1,0 0-1,4 0 0,0 0 44,-1-1-1,1 0 1,9-4-1,12-1 127,-4-3 38,-22 9-293,0 0 0,0-1 0,0 1 0,0-1 0,0 1-1,0-1 1,0 0 0,0 1 0,0-1 0,0 0 0,-1 0 0,1 0 0,0 1 0,-1-1 0,1 0 0,0-1 0,-9-16-8399,3 5 1073,4 4 4379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0:5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6 6144,'-1'-1'152,"1"1"1,-1-1 0,1 1-1,0 0 1,-1-1-1,1 1 1,-1 0-1,1-1 1,-1 1 0,1 0-1,-1 0 1,1 0-1,-1-1 1,1 1 0,-1 0-1,1 0 1,-1 0-1,0 0 1,1 0-1,-1 0 1,1 0 0,-1 0-1,1 0 1,-1 0-1,1 0 1,-1 0 0,1 1-1,-1-1 1,0 0-1,1 0 1,-1 1-1,1-1 1,0 0 0,-1 1-1,1-1 1,-1 0-1,0 1 1,-7 4 582,-11 5 391,0 2 0,1 0 1,-31 26-1,-41 53 1131,-36 61-785,88-97-1278,-84 111-185,80-110-1156,39-52 873,2-2-991,5-3-1411,-3 0 2273,12-3-1954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0:5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355 710 2144,'-7'0'10508,"-33"1"-7598,10 6-2179,-1 1-1,1 1 1,-41 18 0,59-21-706,-1 1 1,1 0 0,0 0-1,1 1 1,0 1-1,-16 14 1,22-18-42,1 0 1,0 0-1,0 0 1,0 0-1,0 1 1,1 0-1,0-1 1,0 1-1,1 0 1,-1 0-1,1 1 1,1-1-1,-1 0 0,1 1 1,-1 11-1,2-13 44,0 1-1,0-1 1,1 1-1,-1-1 1,1 1-1,1-1 1,-1 0-1,1 1 1,0-1 0,0 0-1,0 0 1,1 0-1,-1 0 1,1-1-1,1 1 1,-1-1-1,0 0 1,6 5-1,-5-6 36,0 0 0,0-1 1,1 1-1,-1-1 0,1 0 0,-1-1 0,1 1 1,0-1-1,0 1 0,0-1 0,0-1 0,0 1 1,0-1-1,0 0 0,0 0 0,0 0 0,0-1 0,-1 0 1,1 0-1,0 0 0,0 0 0,0-1 0,-1 0 1,1 0-1,-1 0 0,1-1 0,-1 1 0,0-1 1,0 0-1,0 0 0,0-1 0,5-5 0,15-20 64,0-1-1,21-37 1,-32 47-43,-4 6-34,-5 9 4,0 0-1,-1 0 1,0 0 0,0 0 0,-1-1-1,0 1 1,1-1 0,1-8 0,-1-5 49,-1 4-67,1 1-1,0 0 1,6-14-1,-9 28-41,0 0 0,0-1 0,0 1 0,1 0 0,-1 0 0,0-1 0,0 1 0,0 0-1,0 0 1,0-1 0,0 1 0,0 0 0,0 0 0,0-1 0,0 1 0,0 0 0,0 0 0,0-1 0,0 1 0,0 0 0,0 0 0,0-1 0,0 1 0,0 0 0,0 0 0,-1-1-1,1 1 1,0 0 0,0 0 0,0 0 0,0-1 0,0 1 0,-1 0 0,1 0 0,0 0 0,0-1 0,-1 1 5,1 0 0,0 0 0,-1 0 0,1 0 0,0 1 0,-1-1 0,1 0 0,0 0 0,-1 0 0,1 0 0,0 0 0,-1 0 0,1 1-1,0-1 1,0 0 0,-1 0 0,1 0 0,0 1 0,0-1 0,-1 0 0,1 0 0,0 1 0,0-1 0,0 0 0,0 1 0,-1-1 0,1 0 0,0 0 0,0 1 0,0 0 0,-2 5 81,0 1 0,1-1 0,-1 1 0,0 13 0,0 1-5,2-11-5,-1 1 0,1-1 1,1 0-1,0 0 0,4 20 1,19 49 435,-13-56-5,-11-22-483,1-1 1,-1 1-1,0 0 0,1-1 0,-1 1 1,1 0-1,-1-1 0,1 1 0,-1-1 1,1 1-1,0-1 0,-1 1 0,1-1 1,0 0-1,-1 1 0,1-1 0,0 0 1,0 1-1,-1-1 0,1 0 0,0 0 1,0 0-1,-1 0 0,1 1 0,1-1 1,2-2 39,-1 0 1,0 0 0,0 0 0,0 0 0,0 0 0,0 0-1,0-1 1,-1 0 0,1 1 0,3-6 0,8-8 46,14-11-45,36-28 1,-48 43-52,1 1-1,0 0 1,1 1 0,21-8 0,-17 10-86,0 0 0,36-7 1,-44 12-1,1 2-1,-1 0 1,1 0 0,0 1 0,17 3 0,-7-1 41,-16-1 67,0 0-1,0 0 1,-1 1-1,13 3 1,-20-5-14,-1 0 0,0 1 1,0-1-1,1 0 0,-1 0 0,0 0 1,1 0-1,-1 0 0,1 0 0,-1 0 0,0 0 1,1 0-1,-1 0 0,0 0 0,1 0 1,-1 0-1,0 0 0,1 0 0,-1 0 1,0 0-1,1 0 0,-1 0 0,0-1 0,1 1 1,-1 0 5,0-1 0,0 1 1,0 0-1,0 0 1,0 0-1,0-1 0,-1 1 1,1 0-1,0 0 1,0 0-1,0-1 0,0 1 1,0 0-1,0 0 0,-1 0 1,1-1-1,0 1 1,0 0-1,0 0 0,-1 0 1,1 0-1,0 0 1,0 0-1,0-1 0,-1 1 1,1 0-1,0 0 0,0 0 1,-1 0-1,1 0 1,0 0-1,0 0 0,0 0 1,-1 0-1,1 0 1,0 0-1,-19-6 183,12 4-253,0-1-1,-1 1 0,-8-1 1,8 2 1,-3-1-32,-1 1 0,-15 0 1,23 1 17,-1 0 1,1 1-1,0 0 1,-1 0-1,1 0 1,0 0 0,0 1-1,0 0 1,0 0-1,-4 2 1,5-2 43,0-1 0,1 1 0,0-1 0,-1 1 0,1 0 1,0 0-1,0 0 0,0 0 0,0 0 0,0 1 0,1-1 1,-1 1-1,1-1 0,-1 1 0,1-1 0,0 1 0,0 0 0,0-1 1,0 1-1,1 0 0,-1 0 0,1 0 0,0 0 0,-1 0 1,1 0-1,1 0 0,-1-1 0,0 1 0,1 0 0,-1 0 1,1 0-1,1 3 0,3 7-13,0-1-1,0 0 1,1-1 0,1 1 0,0-1-1,0 0 1,10 10 0,-5-8 122,-1-1-1,2 0 1,0 0 0,26 17-1,-35-27-51,-1 0 1,1 0-1,-1 0 0,1 0 0,-1-1 0,1 0 1,0 1-1,0-1 0,0-1 0,0 1 1,0 0-1,0-1 0,0 0 0,0 0 0,0 0 1,7-2-1,-5 0 10,0 0-1,0 0 1,-1-1 0,1 0-1,-1 0 1,0 0 0,0-1 0,0 1-1,0-1 1,5-6 0,21-24 90,52-72 0,-29 34-98,-20 28 41,-1-1-1,36-67 1,-26 22 138,34-110 0,-28 67-181,-47 129-43,4-10-88,-1 0 0,0 0-1,0 0 1,-2 0-1,0-1 1,2-22 0,-5 36 71,0 0 1,0 0 0,0 0 0,0 0 0,0 0 0,0 0 0,-1 0 0,1 0 0,0 0 0,0 0-1,-1 0 1,1 0 0,0 0 0,-1 1 0,1-1 0,-1 0 0,0 0 0,1 0 0,-1 1 0,1-1-1,-1 0 1,0 1 0,0-1 0,1 1 0,-1-1 0,0 1 0,0-1 0,0 1 0,0-1 0,-1 1-1,0-1 1,0 1 0,0 0-1,0-1 1,0 1 0,0 1-1,-1-1 1,1 0-1,0 0 1,0 1 0,0-1-1,0 1 1,-3 1 0,1 0 3,1 0 1,0 0 0,-1 0 0,1 1 0,0-1 0,0 1-1,1 0 1,-1 0 0,0 0 0,-3 6 0,3-5-12,-5 8-2,1 0-1,0 0 0,1 1 1,0-1-1,-5 19 1,-14 68 82,14-47-31,4 2-1,1-1 1,3 99 0,5-119-5,2 1 0,2-1 0,9 34 0,35 93 342,-44-142-321,-1-3 2,0 1 1,1-1-1,1 0 1,0 0-1,16 23 1,-21-35-30,0 0 0,0-1 0,1 1-1,-1-1 1,1 1 0,-1-1 0,1 0 0,0 0 0,0 0 0,0 0 0,0-1 0,1 1 0,-1-1 0,0 0 0,0 0 0,1 0 0,-1 0 0,1 0 0,-1-1 0,1 0 0,-1 1 0,1-1 0,4-1 0,-1 0-159,-1-1 0,0 0-1,-1 0 1,1 0 0,0-1 0,0 0-1,-1 0 1,0 0 0,0-1 0,0 1-1,0-1 1,7-8 0,-2 1-1929,0-1 1,-1-1-1,12-21 1,-16 25 521,13-18-1400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1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35 4224,'-4'-15'1365,"4"14"-1303,0 1-1,0-1 1,0 0 0,0 1-1,0-1 1,0 1 0,0-1-1,0 0 1,0 1-1,0-1 1,0 1 0,0-1-1,1 0 1,-1 1 0,0-1-1,1 0 1,1-8 5253,-1 40 500,1 6-3539,1 55-554,-7 54 436,1 68-1010,5-65-1274,-3-91 135,1-50-305,1 22 278,5-11-3460,-6-19 3424,0 0-1,0-1 1,0 1 0,0 0 0,0 0-1,0 0 1,0 0 0,0 0-1,0 0 1,0 0 0,0 0 0,0 0-1,0 0 1,0 0 0,0-1-1,0 1 1,0 0 0,0 0-1,0 0 1,1 0 0,-1 0 0,0 0-1,0 0 1,0 0 0,0 0-1,0 0 1,0 0 0,0 0 0,0 0-1,0 0 1,0 0 0,1 0-1,-1 0 1,0 0 0,0 0 0,0 0-1,0 0 1,0 0 0,0 0-1,0 0 1,0 0 0,0 0-1,0 0 1,1 0 0,-1 0 0,0 0-1,0 0 1,0 0 0,0 0-1,0 0 1,0 0 0,0 1 0,0-1-1,0 0 1,0 0 0,0 0-1,0 0 1,0 0 0,0 0 0,0 0-1,0 0 1,1 0 0,-1 0-1,0 0 1,0 1 0,0-1-1,0 0 1,0 0 0,3-11-2674,-1 5 946,11-20-1908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0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34 194 8640,'-15'-4'1591,"-3"-2"4908,176-40 188,84-10-5404,11-3-1253,-175 42-2878,-48 12 1157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0:5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278 802 2976,'12'-10'971,"-12"9"-934,0 1 1,1 0-1,-1-1 1,1 1-1,-1 0 1,1 0-1,-1 0 1,1-1-1,-1 1 1,0 0-1,1 0 1,-1 0-1,1 0 1,-1 0-1,1 0 1,-1 0-1,1 0 1,-1 0 0,1 0-1,-1 0 1,1 0-1,-1 0 1,2 0-1,6 0 1313,-5-2-616,6-4 2011,-8 6-2678,-1 0 0,0 0 0,0 0 1,0 0-1,0 0 0,0-1 0,0 1 0,0 0 1,0 0-1,0 0 0,0 0 0,0 0 0,0-1 1,1 1-1,-1 0 0,0 0 0,0 0 0,0-1 1,0 1-1,0 0 0,-1 0 0,1 0 0,0 0 0,0-1 1,0 1-1,0 0 0,0 0 0,0 0 0,0 0 1,0 0-1,0-1 0,0 1 0,0 0 0,0 0 1,-1 0-1,1 0 0,0 0 0,0 0 0,0-1 1,0 1-1,0 0 0,-1 0 0,1 0 0,0 0 0,0 0 1,0 0-1,0 0 0,-1 0 0,1 0 0,0 0 1,0 0-1,0 0 0,0 0 0,-1 0 0,1 0 1,0 0-1,0 0 0,-4-1 164,1 1 1,0-1-1,-1 1 1,1 0-1,-1 0 1,1 0-1,0 1 0,-6 0 1,-28 9 581,36-10-787,-13 5 142,1 0-1,0 1 0,0 0 1,1 1-1,-1 0 0,-20 18 0,19-13-147,0 0 0,1 1-1,0 1 1,-19 28 0,25-31-47,0 1 0,1 0 1,0 1-1,1-1 0,-5 18 0,8-24 52,1 0 1,-1 0-1,1 1 0,1-1 0,-1 0 0,1 1 1,0-1-1,1 0 0,-1 1 0,1-1 0,0 0 0,1 0 1,3 10-1,-4-13 3,0-1 0,1 0 0,-1 1 1,0-1-1,1 0 0,0 0 0,-1 0 0,1 0 1,0 0-1,0 0 0,0-1 0,0 1 0,0-1 1,1 1-1,-1-1 0,0 0 0,1 0 0,-1 0 1,1 0-1,2 1 0,-2-2-6,0 0 0,0 0 0,0 0 0,0 0 1,0 0-1,0-1 0,0 1 0,-1-1 0,1 0 0,0 1 0,0-1 0,-1-1 1,1 1-1,0 0 0,-1-1 0,0 1 0,1-1 0,-1 0 0,3-2 0,77-81 262,-10 9-205,99-73 241,-88 76-190,-69 59-77,-1-1 0,0-1 0,15-25-1,-7 4 24,-3 0 0,0-2 0,18-63 0,-20 40-6,-2-1-1,5-68 0,-18 113-24,0 1-1,-1-1 0,0 0 0,-2 1 0,0-1 1,-6-21-1,7 34-76,-1 0 1,1-1 0,-2 1 0,1 1 0,0-1-1,-4-5 1,5 9 5,0-1 0,0 1 0,-1 0 1,1-1-1,0 1 0,-1 0 0,1 0 0,-1 0 0,1 0 0,-1 0 0,0 0 1,1 0-1,-1 1 0,0-1 0,1 1 0,-1-1 0,0 1 0,0-1 0,0 1 1,0 0-1,1 0 0,-1 0 0,0 0 0,0 0 0,0 1 0,1-1 0,-1 0 1,0 1-1,-2 0 0,-3 2-36,0 0 0,0 0 1,0 0-1,1 1 0,-11 7 0,6-1 55,0 0-1,0 0 0,1 1 1,0 1-1,1 0 0,0 0 1,1 1-1,1 0 0,-7 14 1,-5 18 2,-20 65 1,21-43 33,2 1-1,-9 82 0,24-134 24,0 0 0,1-1 0,1 1 0,0 0-1,1 0 1,7 26 0,-5-31 47,-1 0 0,1 0 1,1 0-1,0 0 0,1-1 0,0 1 0,0-2 1,1 1-1,13 14 0,-14-19-23,0 0 0,1 0-1,-1 0 1,1-1 0,-1 0 0,1-1 0,1 0-1,-1 0 1,0 0 0,1-1 0,-1 0-1,1 0 1,0-1 0,-1 0 0,1 0 0,0-1-1,8-1 1,-1 0-12,0 0 0,0-2 1,-1 0-1,1-1 0,-1 0 0,0-1 0,0 0 0,16-10 0,35-23 343,-59 34-359,-1-1-1,1 1 0,-1-1 0,1 0 0,-2 0 1,1 0-1,0-1 0,4-8 0,-8 11-18,1 0-1,-1 0 1,0 0 0,1 0-1,-1-1 1,-1 1-1,1 0 1,0-1 0,-1 1-1,0-6 1,0 7-43,0 1 0,0-1-1,-1 1 1,1-1 0,-1 1 0,1-1 0,-1 1 0,1 0 0,-1-1-1,0 1 1,1 0 0,-1-1 0,0 1 0,0 0 0,0 0-1,0 0 1,0 0 0,-1 0 0,1 0 0,0 0 0,0 0 0,-1 0-1,1 0 1,0 1 0,-3-2 0,2 2-20,0 0 0,1 0 0,-1 0 0,0 0 0,1 0 0,-1 1-1,0-1 1,1 0 0,-1 1 0,1-1 0,-1 1 0,1 0 0,-1 0 0,1-1 0,-1 1 0,0 1 0,-6 2-64,5-2 54,-1 0 0,0 0 0,0 0 0,1 1 0,0 0 0,-1-1 0,1 1 0,0 1 0,0-1 0,0 0 0,1 1 0,-1-1 0,1 1 0,-4 7 0,4-4-5,0-1 1,0 1-1,0 0 0,1 0 0,0-1 0,1 1 1,-1 0-1,2 13 0,1-5 111,0 1-1,2-1 1,-1 0-1,2 0 1,0 0-1,1 0 1,1-1-1,0 0 1,0 0-1,2-1 1,0 0-1,20 23 1,-27-33-38,1 0 1,-1-1-1,1 1 1,-1-1-1,1 0 1,0 0-1,0 0 1,0 0-1,0 0 1,1 0-1,-1-1 1,0 0-1,1 0 1,-1 0-1,1 0 1,-1 0-1,1 0 1,-1-1-1,1 0 1,-1 0-1,1 0 1,0 0-1,-1 0 1,1-1-1,-1 0 1,6-1-1,6-5 111,-1 0-1,1 0 0,24-19 1,41-38 381,-44 34-290,4-3-72,-1-1 0,38-44 0,-59 56-148,-1 0 0,-1-1-1,0-1 1,-2-1 0,18-42-1,26-110 10,-13-10-103,-27 111 28,-17 73 45,1-3-25,-1 0 1,1 0 0,-1 0-1,0-1 1,0 1 0,-1 0-1,0 0 1,0-1 0,-1 1-1,-2-12 1,0 15-332,-1 8 145,-6 14-62,-24 70-64,18-37 253,-56 146-138,-65 84 167,-26 60 540,142-294-412,-163 335 817,153-334-6,31-51-879,1-1-1,0 1 0,0 0 0,1-1 1,-1 1-1,0 0 0,1 0 1,2-4-1,1-1-5,9-11-46,0 1 0,1 0 0,0 1 0,24-19 0,77-51 52,-10 8 117,-54 34-48,-2-2-1,-2-3 1,46-60 0,-45 44 6,48-58-136,-43 53 288,-33 39-76,-19 29-129,-1-1 1,0 1 0,1 0 0,-1-1 0,-1 1 0,1-1 0,1-3 0,3-9-122,-4 10-354,-6 12 62,-1 5 329,1 1 0,1 0 1,0 1-1,1-1 0,0 1 0,-1 22 0,2-15 131,2-1 0,1 1 0,5 37 1,-5-54-11,0 0 0,0-1 0,0 1 0,0 0 0,1 0 0,-1-1 0,1 1 0,0-1 0,0 1 0,1-1 0,-1 0 0,1 0 0,2 3 0,-3-4-18,0-1 0,0 1 0,0-1 0,0 0 1,0 0-1,0 0 0,0 0 0,1 0 0,-1 0 1,0-1-1,1 1 0,-1-1 0,0 1 0,1-1 1,-1 0-1,0 0 0,1 0 0,-1 0 0,1-1 0,-1 1 1,0-1-1,0 1 0,4-2 0,6-3 82,0-1-1,0-1 0,17-12 1,0 1 13,196-135 456,-125 84-934,-94 64 310,4-3-142,-10 8 182,0 0 0,0 0 0,0 0 0,0 0 0,0 0 0,0 0 0,0 0-1,0-1 1,0 1 0,1 0 0,-1 0 0,0 0 0,0 0 0,0 0 0,0 0 0,0 0-1,0 0 1,0 0 0,0 0 0,0 0 0,0 0 0,1 0 0,-1 0 0,0 0 0,0 0-1,0 0 1,0 0 0,0 0 0,0 0 0,0 0 0,0 0 0,0 0 0,1 0 0,-1 0-1,0 0 1,0 0 0,0 0 0,0 0 0,0 0 0,0 0 0,0 0 0,0 0 0,0 0-1,1 0 1,-1 0 0,0 0 0,0 0 0,0 0 0,0 1 0,0-1 0,0 0 0,0 0-1,0 0 1,0 0 0,3 31 132,-2-25-146,0-1 0,-1 0-1,1 0 1,-1 1 0,0-1 0,-2 9-1,-33 112 396,35-126-368,0 0 1,0 0-1,0 0 1,0 0-1,0 0 1,0 1-1,0-1 1,0 0-1,0 0 1,0 0-1,0 0 1,0 1-1,0-1 1,0 0-1,-1 0 1,1 0-1,0 0 1,1 1-1,-1-1 1,0 0-1,0 0 1,0 0-1,0 0 1,0 1-1,0-1 1,0 0-1,0 0 1,0 0-1,0 0 1,0 0-1,0 1 1,0-1-1,1 0 1,-1 0-1,0 0 0,0 0 1,0 0-1,0 0 1,0 1-1,0-1 1,1 0-1,-1 0 1,0 0-1,8-5 289,12-14-105,-19 18-193,69-78 170,41-40-189,-111 118 3,1 1 0,0-1 0,-1 0 0,1 1 0,0-1 0,0 1 0,0-1 0,0 1 0,0-1 0,-1 1 0,1-1 0,0 1 0,0 0 0,1-1 0,-1 2 0,-1-1 0,1 0 0,-1 0 0,0 1 0,1-1 0,-1 0 0,1 1 0,-1-1 0,0 0 0,1 1 0,-1-1 0,0 0 0,0 1 0,1-1 0,-1 1 0,0-1 0,0 0 0,0 1 0,1-1 0,-1 1 0,0-1 0,0 1 0,0-1 0,0 1 0,0-1 0,0 1 0,0-1 0,0 1 0,0-1 0,0 0 0,0 1 0,-1 0 0,1 113-55,1-108 66,-1-1 1,1 1-1,0 0 0,1-1 1,-1 1-1,1 0 0,0-1 1,0 0-1,6 9 0,-8-13 5,1 0 0,0 0 0,-1-1-1,1 1 1,0 0 0,0-1 0,-1 1 0,1 0 0,0-1-1,0 1 1,0-1 0,0 0 0,0 1 0,0-1-1,0 0 1,0 1 0,0-1 0,0 0 0,0 0 0,0 0-1,0 0 1,0 0 0,0 0 0,1 0 0,27-7 287,-23 5-192,228-83 255,-178 60-351,-10 5-17,82-26-1,-126 46 2,1-1 0,-1 1 0,1-1-1,-1 1 1,1 0 0,-1 0 0,1 0 0,-1 0 0,1 1-1,-1-1 1,1 1 0,-1-1 0,1 1 0,-1 0-1,1 0 1,-1 0 0,0 0 0,0 0 0,1 1-1,1 1 1,-1 0 6,0 0 0,0 0 0,-1 0 0,1 0 0,-1 0 0,0 1 0,0-1-1,0 1 1,0-1 0,0 1 0,-1 0 0,2 6 0,6 18 142,-8-27-5,-3-1-62,0-1-1,0 0 1,0 0-1,0 0 1,1 0-1,-1 0 0,0 0 1,1 0-1,-1 0 1,1-1-1,-1 1 1,1-1-1,0 1 1,-1-1-1,1 1 1,-1-3-1,-5-5 11,1 2-114,0 1 0,0 0-1,0 0 1,-12-8 0,14 12-48,1 0 1,0 0 0,-1 1-1,1-1 1,-1 1 0,1 0-1,-1 0 1,0 0 0,0 1-1,1-1 1,-1 1 0,0 0-1,-6 0 1,5 0 42,1 1 1,0 0-1,-1 0 0,1 0 1,0 0-1,0 1 1,0 0-1,0 0 0,0 0 1,0 0-1,0 0 1,1 1-1,-1 0 0,1-1 1,0 1-1,0 1 0,-5 5 1,6-7 41,0 1 0,1 0-1,-1 0 1,1 0 0,0 1 0,0-1 0,0 0 0,0 0-1,1 1 1,-1-1 0,1 0 0,0 0 0,0 1 0,0-1 0,0 1-1,1-1 1,-1 0 0,1 0 0,0 1 0,0-1 0,0 0 0,0 0-1,2 4 1,0-1 25,0 0-1,1 0 1,0 0-1,-1-1 1,2 0-1,7 9 1,-10-13 13,-1 1-1,1-1 1,0 0-1,0 0 1,-1 1-1,1-2 1,0 1-1,0 0 1,0 0-1,0 0 1,1-1-1,-1 0 1,0 1-1,0-1 1,0 0-1,0 0 1,0 0-1,1 0 1,-1 0-1,0 0 1,0-1-1,0 1 1,0-1-1,3 0 0,0-2 9,-1 1-1,1 0 0,0-1 1,-1 0-1,0 0 0,1-1 0,-1 1 1,0-1-1,-1 0 0,6-6 0,3-7 70,14-26 0,-8 13-71,-8 15-209,10-23 1,-20 37-831,-1 3 720,-3 9 210,1 13 16,1 0 0,2 0 1,0 1-1,2-1 1,1 0-1,7 30 1,0-16 200,-9-36-134,0 1 1,0 0-1,0-1 0,0 1 1,1-1-1,-1 0 0,1 1 0,0-1 1,-1 0-1,5 4 0,-5-6-9,-1 0 0,1 1 1,0-1-1,-1 0 0,1 0 0,0 0 0,-1 1 0,1-1 0,0 0 1,0 0-1,-1 0 0,1 0 0,0 0 0,-1 0 0,1 0 0,0-1 1,0 1-1,-1 0 0,1 0 0,0 0 0,-1-1 0,1 1 0,-1 0 0,2-1 1,13-12 138,-10 8-60,119-113 554,-93 87-504,-8 5-92,-1 0-1,-1-2 0,-1-1 1,-1 0-1,23-50 1,140-350-115,-173 405 40,-1-1-1,-1 0 0,4-26 1,-11 50-15,1 0 0,-1 1 0,0-1 0,0 0 0,0 0 0,0 0 0,0 0 0,0 0 0,0 0 0,0 0 0,0 0 0,-1 0 0,1 0 0,0 0 0,-1 0 0,1 0 0,-1-1 0,1 2 25,-1 0 1,1 0 0,-1-1 0,1 1-1,0 0 1,-1 0 0,1 0-1,-1 0 1,1 0 0,0 0-1,-1 0 1,1 0 0,-1 0 0,1 1-1,0-1 1,-1 0 0,1 0-1,-1 0 1,1 0 0,0 0-1,-1 1 1,1-1 0,0 0 0,-1 0-1,1 1 1,0-1 0,-1 1-1,-4 3-69,0 1 0,0 0 0,-5 8 0,4-5 60,1 1 0,0-1-1,-5 14 1,2-5 2,-17 39 116,-24 80 0,27-70 32,-86 258-196,108-322 81,-31 105 161,26-87-40,1 0 1,1 0-1,-1 28 1,4-48-116,0 1 0,0-1 1,0 1-1,0-1 0,0 1 0,0-1 1,0 1-1,0-1 0,0 1 0,0-1 1,0 1-1,0-1 0,0 1 0,0-1 1,0 1-1,0-1 0,1 0 0,-1 1 1,0-1-1,0 1 0,1-1 1,-1 0-1,0 1 0,1-1 0,-1 1 1,0-1-1,1 0 0,-1 1 0,0-1 1,1 0-1,-1 0 0,1 1 0,-1-1 1,1 0-1,-1 0 0,1 0 0,-1 0 1,0 1-1,1-1 0,-1 0 0,1 0 1,-1 0-1,1 0 0,-1 0 0,1 0 1,-1 0-1,1 0 0,-1-1 0,1 1 1,-1 0-1,1 0 0,-1 0 0,1 0 1,-1-1-1,0 1 0,1 0 1,-1 0-1,1-1 0,6-3 81,-1 0 1,0 0-1,7-7 1,-3 3-39,56-37 79,-17 10-465,74-39 0,-123 74 319,1 0 1,0 0-1,0 0 0,-1 0 1,1 0-1,0 0 1,-1 0-1,1 1 1,0-1-1,-1 0 0,1 0 1,0 0-1,-1 1 1,1-1-1,-1 0 0,1 1 1,0-1-1,-1 0 1,1 1-1,-1-1 0,1 1 1,-1-1-1,1 1 1,-1-1-1,0 1 0,1 0 1,15 20-382,-10-12 294,-1-4 136,-1-1 0,1 1 1,0-1-1,0 0 0,0 0 1,0 0-1,1-1 0,8 4 1,-10-5-18,-1-1 0,0-1 1,0 1-1,1 0 1,-1-1-1,1 0 1,-1 0-1,0 0 1,1 0-1,-1 0 0,0-1 1,1 1-1,-1-1 1,0 0-1,1 0 1,-1 0-1,4-2 0,4-4 10,0 1 0,-1-1-1,0 0 1,0-1 0,0-1-1,10-11 1,43-58 216,-44 51-202,-1-1 1,22-46-1,-25 45-28,90-195 60,-87 184-13,15-44-10,-29 72-127,-1 0-1,0-1 0,-1 1 1,2-25-1,-4 36 51,0 1 1,0-1-1,0 0 0,0 0 1,0 0-1,0 1 1,0-1-1,0 0 0,0 0 1,0 0-1,-1 1 0,1-1 1,0 0-1,0 0 1,-1 1-1,1-1 0,-1 0 1,1 1-1,-1-1 0,1 0 1,-1 1-1,1-1 1,-1 1-1,1-1 0,-1 1 1,0-1-1,1 1 1,-1-1-1,0 1 0,0-1 1,1 1-1,-1 0 0,0 0 1,0-1-1,1 1 1,-1 0-1,-1 0 0,-1 0-18,1 0-1,-1 0 1,1 1-1,-1-1 1,1 1-1,0 0 1,-1 0-1,1 0 0,0 0 1,0 0-1,-3 2 1,-3 2 35,0 1-1,1 1 1,-1 0 0,1 0 0,1 0 0,-1 1 0,1 0-1,-6 10 1,0 4 0,0 1 0,-8 24 1,-1 7-4,2 2 0,3 0 0,3 0 0,2 2 1,-6 91-1,16-125 100,2 1 0,0 0 0,1 0 0,2-1 0,0 1 0,2-1 0,15 42 0,-18-60-35,-1 0 0,1-1 1,1 1-1,-1-1 0,1 1 0,0-1 0,8 9 1,-8-11-17,-1 0 1,1-1 0,-1 1 0,1-1 0,0 0 0,0 0 0,0 0 0,0-1-1,0 1 1,1-1 0,-1 0 0,7 1 0,0-2-8,0 0 0,0 0 1,0-1-1,-1-1 0,1 0 1,0 0-1,-1-1 0,0 0 1,15-7-1,8-5 209,45-29 0,-52 28-149,42-35 1,-55 40-66,-1 0 0,-1-2 0,0 1 0,16-25 0,-25 35-28,-1 0-1,0 0 1,0 0 0,0 0-1,0-1 1,-1 1-1,1 0 1,-1 0 0,1-1-1,-1 1 1,1 0 0,-1 0-1,0-4 1,-1 5-22,1 0 1,0 0-1,0 0 1,-1 0 0,1 0-1,-1 0 1,1 0-1,-1 1 1,1-1-1,-1 0 1,1 0-1,-1 1 1,0-1-1,1 0 1,-1 1 0,0-1-1,0 0 1,0 1-1,1-1 1,-1 1-1,0-1 1,0 1-1,0 0 1,0-1-1,0 1 1,0 0-1,0 0 1,0-1 0,0 1-1,0 0 1,0 0-1,0 0 1,0 0-1,-1 1 1,-6 0-44,-1 1 1,0 0 0,1 1-1,-1-1 1,-14 9 0,17-9 78,-2 2 8,0-1-1,-1 1 0,2 1 1,-1-1-1,1 1 0,-1 1 1,1-1-1,1 1 0,-1 0 1,-8 11-1,14-15-6,0 0-1,0 1 1,0-1-1,0 1 1,0-1-1,0 0 1,1 1-1,-1 0 0,1-1 1,0 1-1,-1-1 1,1 1-1,0-1 1,1 1-1,-1 0 1,0-1-1,1 1 1,0-1-1,-1 1 1,1-1-1,0 0 1,0 1-1,0-1 1,1 0-1,1 4 1,4 3 34,-1-1 0,1 0 1,0 0-1,14 11 0,-20-17-49,14 11 63,0-1 1,0 0 0,22 12-1,-32-21-166,0-1-1,1 1 1,0-1 0,0 0-1,0 0 1,0-1-1,0 0 1,0 0-1,0 0 1,0-1 0,0 0-1,0 0 1,0 0-1,10-3 1,13-7-2531,-5 1 747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57 12224,'-110'-18'5535,"87"9"-4831,18 6-352,10 3-352,18-9-992,2 6 544,23-6-3007,8 3 1951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2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1071 3904,'-10'6'801,"-7"6"4168,24-12-4545,0-1 0,0 0 1,1 0-1,-1-1 0,0 1 0,0-2 0,10-4 0,-2 0 72,-1-1-1,18-12 1,-12 4-170,0-1 1,-1-1-1,-1 0 0,20-25 0,0-2 11,108-128 1091,-29 33-568,-112 134-841,25-28 250,-2 0 1,36-59-1,-48 66-14,-1-1 0,-2-1 1,-1 0-1,-1-1 0,-2 0 1,0 0-1,4-40 0,-11 60-155,-1 1-1,-1 0 0,1-1 0,-2 1 0,1-1 1,-1 1-1,-1-1 0,1 1 0,-6-16 0,6 24-108,0 0 1,1-1-1,-1 1 0,1 0 0,-1 0 0,0 0 0,0 1 0,0-1 0,1 0 1,-1 0-1,0 0 0,0 0 0,0 1 0,0-1 0,0 1 0,-1-1 0,1 1 0,0-1 1,0 1-1,0-1 0,0 1 0,0 0 0,-1 0 0,1-1 0,0 1 0,0 0 1,-1 0-1,1 0 0,0 1 0,0-1 0,0 0 0,-1 0 0,1 1 0,0-1 1,-2 1-1,-2 1-15,1 1 1,-1-1 0,1 0-1,0 1 1,-1 0-1,1 0 1,-5 6 0,-3 3 44,2 1 1,0 0 0,0 1 0,1 0 0,1 1 0,-8 19-1,-33 99 187,35-90-136,-2 6-71,2 1 1,-8 65 0,18-86 77,2 0-1,0 0 1,2 0 0,2 0-1,0 0 1,2 0 0,9 35-1,-11-59-24,-1 0 1,1 0-1,0 0 0,1 0 0,-1 0 0,1 0 0,5 6 1,-6-9-23,-1 0 1,1-1 0,-1 0 0,1 1 0,0-1 0,0 0 0,0 0 0,0 0 0,0 0 0,0 0 0,0 0-1,0 0 1,0-1 0,0 1 0,1-1 0,-1 0 0,0 0 0,0 0 0,0 0 0,1 0 0,2 0 0,5-2 29,-1 0 1,1-1 0,0 0 0,-1 0-1,15-8 1,48-29 41,-30 15-56,344-177-86,-383 200 37,10-4-8,1 0-1,0 0 1,0 1 0,19-3-1,-28 7-37,6 0 72,-14 8 362,-1-1-192,2-3-145,-1 0 0,1 0 0,-1-1-1,1 1 1,-1-1 0,0 0 0,0 0 0,-4 2 0,-26 14 24,30-17-117,-59 25-22,38-16 37,1 0 0,0 1 1,-25 18-1,48-29 28,-16 10-82,1 0 1,1 2 0,0 0 0,-14 15 0,25-23 72,-1 1 1,1-1 0,0 1-1,0-1 1,1 1-1,-1 0 1,1 0 0,0 0-1,0 0 1,1 1 0,0-1-1,-1 0 1,2 1 0,-1-1-1,1 1 1,0-1 0,0 1-1,2 10 1,-1-10 1,1 0 1,1 1-1,-1-1 0,1-1 1,0 1-1,0 0 1,1-1-1,0 1 0,0-1 1,0 0-1,0 0 0,1-1 1,0 1-1,10 6 1,-12-8 30,1 0 1,-1-1 0,1 0 0,0 0 0,0 0-1,0 0 1,0 0 0,0-1 0,0 0 0,1 0-1,-1 0 1,0 0 0,1-1 0,-1 0 0,0 1-1,1-2 1,-1 1 0,0 0 0,1-1 0,-1 0-1,0 0 1,1 0 0,3-3 0,0 0 37,0-1-1,0 0 1,-1 0 0,0-1 0,0 0 0,0-1-1,9-11 1,-7 6-19,-1-1 0,0 0 0,0 0 0,5-15 0,1-8 122,-2-1 1,13-66-1,-25 100-162,9-50 267,-8 48-295,-1 1 0,0-1 0,0 0 0,0 0 0,-1 1 0,0-1 0,0 0 0,-2-8 0,3 14 10,0-1 1,-1 0-1,1 0 0,0 0 1,0 0-1,0 0 0,0 1 0,0-1 1,0 0-1,0 0 0,0 0 0,0 0 1,0 0-1,0 0 0,-1 1 1,1-1-1,0 0 0,0 0 0,0 0 1,0 0-1,0 0 0,0 0 0,-1 0 1,1 0-1,0 0 0,0 0 1,0 0-1,0 0 0,-1 0 0,1 0 1,0 0-1,0 0 0,0 0 0,0 0 1,0 0-1,-1 0 0,1 0 1,0 0-1,0 0 0,0 0 0,0 0 1,0 0-1,-1 0 0,1 0 1,0 0-1,0 0 0,0 0 0,0-1 1,0 1-1,0 0 0,-1 0 0,1 0 1,0 0-1,0 0 0,0 0 1,0 0-1,0-1 0,0 1 0,0 0 1,0 0-1,0 0 0,0 0 0,0 0 1,0-1-1,0 1 0,-4 13-405,1 2 396,2 0-1,-1 0 1,2 0 0,0 0-1,1 0 1,0 0 0,1 0-1,1-1 1,0 1-1,1 0 1,1-1 0,0 0-1,12 23 1,-16-35 47,0 1-1,1-1 1,-1 0 0,0 0-1,0 0 1,1-1 0,-1 1 0,1 0-1,0 0 1,0-1 0,-1 1-1,1-1 1,0 1 0,0-1-1,0 0 1,1 0 0,-1 0 0,0 0-1,0 0 1,0-1 0,1 1-1,-1-1 1,0 1 0,1-1 0,-1 0-1,1 0 1,-1 0 0,0 0-1,1 0 1,-1-1 0,0 1-1,1 0 1,-1-1 0,4-1 0,6-4 66,-1 0 1,1 0 0,-1-1 0,0 0 0,10-11 0,6-2 5,181-140 343,-194 150-534,17-17 0,-50 57-347,0 1 476,1 2 0,2 0 0,1 1-1,2 0 1,-15 58 0,27-88-35,0 0-1,1 0 0,0-1 1,-1 1-1,1 0 1,0 0-1,1 0 1,1 7-1,-2-10 10,0 0 0,0 0 0,1 0 0,-1 0 1,0 0-1,1 0 0,-1-1 0,1 1 0,-1 0 0,1 0 0,0 0 0,-1 0 0,1-1 1,0 1-1,-1 0 0,1 0 0,0-1 0,0 1 0,0-1 0,0 1 0,0-1 0,-1 1 1,1-1-1,0 1 0,0-1 0,0 0 0,0 0 0,0 0 0,0 1 0,0-1 1,1 0-1,-1 0 0,0 0 0,0 0 0,0-1 0,1 1 0,7-3 55,0 0-1,-1-1 0,1 0 1,-1 0-1,15-11 0,15-16 62,-1-2 0,34-40 0,-3 4 175,-45 48-472,26-21 1,-49 42 170,0 0-1,0 0 0,1-1 1,-1 1-1,0 0 1,1 0-1,-1 0 0,0-1 1,1 1-1,-1 0 1,0 0-1,1 0 1,-1 0-1,0 0 0,1-1 1,-1 1-1,1 0 1,-1 0-1,0 0 0,1 0 1,-1 0-1,0 0 1,1 0-1,-1 1 1,1-1-1,-1 0 0,0 0 1,1 0-1,-1 0 1,1 1-1,-1-1-4,1 1 0,-1 0 0,1-1 0,-1 1 0,0 0 0,1-1 1,-1 1-1,0 0 0,1 0 0,-1-1 0,0 1 0,0 0 0,0 1 0,-1 35-47,1-36 60,-2 13 63,-25 210 294,17-165-404,-34 107 1,-48 54 321,88-212-294,-23 50 230,-65 102 0,89-156-143,0 1 0,-1-1-1,1 0 1,0 0-1,-1 0 1,0-1-1,0 1 1,0-1-1,-8 5 1,11-7-60,0-1 0,0 1 1,0-1-1,0 0 0,0 1 0,0-1 1,0 0-1,0 0 0,0 1 1,0-1-1,0 0 0,0 0 0,0 0 1,0 0-1,0 0 0,0 0 0,0-1 1,1 1-1,-1 0 0,0 0 1,0-1-1,-2 0 0,2 0-4,-1 0 1,1-1-1,-1 1 0,1 0 0,-1-1 1,1 1-1,0-1 0,0 1 0,0-1 1,-2-3-1,-1-4-22,0 0-1,1-1 1,-3-14-1,6 22 13,-2-9-16,0-1 0,1 0 0,0 1 0,1-1 1,1 0-1,0 1 0,0-1 0,1 0 0,1 1 1,0 0-1,0 0 0,8-16 0,7-10 25,1 0 0,29-39-1,-25 40-142,-1 1 108,19-29-149,56-70 0,-80 114 117,0 1 0,2 0-1,0 2 1,2 0 0,-1 1-1,2 1 1,31-16 0,122-49 238,43-22 90,-205 94-240,0-1-1,-1 0 1,11-11 0,-10 8 37,-11 10-46,1 0 3,0 0 0,0 0 0,0-1 1,-1 1-1,1-1 0,-1 0 0,0 0 0,0 0 1,0 0-1,0 0 0,0 0 0,-1 0 1,1-1-1,1-4 0,-3 6-24,0 0 0,0-1 0,1 1-1,-1 0 1,-1 0 0,1 0 0,0 0 0,0 0-1,-1 0 1,1 0 0,-1 0 0,0 0 0,0 0 0,1 0-1,-1 0 1,0 0 0,-1 0 0,1 0 0,0 1-1,0-1 1,-1 1 0,1-1 0,-1 1 0,0-1-1,1 1 1,-1 0 0,0 0 0,0 0 0,0 0 0,1 0-1,-1 0 1,0 0 0,0 0 0,0 1 0,-4-1-1,-4 1-70,1 0-1,-1 0 1,1 2-1,-1-1 1,1 1-1,0 0 0,-1 1 1,-9 4-1,-1 1-36,0 2-1,-25 15 1,40-21 104,-1-1 0,1 1-1,0 1 1,0-1 0,0 1-1,0 0 1,1 0 0,0 0-1,0 0 1,0 1 0,1 0-1,0-1 1,0 1 0,-3 9-1,5-10 6,0 0 0,0 0 0,0 0-1,1 0 1,-1 0 0,1 0 0,1 0-1,-1 0 1,1 0 0,0 0-1,0 0 1,0 0 0,0 0 0,1-1-1,0 1 1,0-1 0,0 1-1,1-1 1,3 6 0,-2-5 23,0 0-1,0-1 1,1 1 0,-1-1-1,1 0 1,0 0 0,0-1 0,0 1-1,0-1 1,1 0 0,-1-1-1,1 1 1,0-1 0,-1 0 0,1-1-1,0 1 1,0-1 0,1 0 0,-1-1-1,0 0 1,0 1 0,11-3-1,-2-1 25,0-1-1,-1-1 1,0 0-1,27-15 0,50-36 42,-71 41-66,19-11 51,-37 24-77,0 1 0,1 0 0,-1 0 0,1 0 0,-1 0 0,1 0 0,0 0 0,-1 1 0,1-1 0,0 1 0,0-1 0,4 1 0,-6 1 14,1-1 0,-1 1 1,0-1-1,1 1 0,-1 0 0,0-1 0,0 1 0,0 0 0,1 0 0,-1 0 1,0 0-1,0 0 0,0 0 0,0 0 0,0 0 0,-1 0 0,2 3 1,12 24 338,-10-19-252,4 10 85,-3-6-144,1-1 1,0-1 0,11 18-1,-14-26-46,-1 0 0,1 0 0,0 0 0,0 0 0,0 0 0,0-1 0,0 1 0,1-1 0,-1 0 0,1 0 0,0 0 0,0-1 0,-1 1 0,1-1 0,8 2 0,-4-2 41,1 0-1,0-1 0,-1 0 1,1-1-1,0 1 0,9-3 1,51-15-194,-57 14 95,121-44-3331,-7-14-6384,-59 28 5243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2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1174 4160,'-1'0'28,"-2"2"286,0 1 0,1 0 0,-1-1 0,1 1 0,-4 5 0,5-7-188,1 0-1,0 0 1,-1 1-1,1-1 1,0 0 0,-1 0-1,1 0 1,0 0-1,0 0 1,0 0-1,0 0 1,0 0-1,0 0 1,1 1-1,-1-1 1,0 0-1,0 0 1,1 0 0,-1 0-1,1 0 1,-1 0-1,2 1 1,-2-1-38,1 0 1,0-1 0,-1 1 0,1 0-1,0-1 1,0 1 0,0-1 0,0 1-1,0-1 1,0 1 0,0-1-1,0 1 1,0-1 0,0 0 0,0 0-1,0 0 1,0 1 0,0-1-1,0 0 1,0 0 0,1-1 0,25-2 1020,-10-2-580,0-1 0,0-1 1,-1 0-1,0-1 0,-1-1 1,25-18-1,79-74 1519,-110 93-1897,-2 1-47,213-202 1669,-172 158-1330,-2-2-1,50-76 1,-74 95-11,-1 0 0,-3-2 0,0 0 0,19-61 0,-36 85-444,-1 12 11,0 0-1,0 0 0,0-1 0,0 1 1,0 0-1,0 0 0,-1 0 0,1 0 1,0 0-1,0-1 0,0 1 0,0 0 0,0 0 1,0 0-1,0 0 0,0 0 0,-1 0 1,1 0-1,0-1 0,0 1 0,0 0 1,0 0-1,0 0 0,-1 0 0,1 0 0,0 0 1,0 0-1,0 0 0,0 0 0,-1 0 1,1 0-1,0 0 0,0 0 0,0 0 1,0 0-1,-1 0 0,0 1-13,-1 0 0,1 0 0,-1-1 0,0 1 0,1 1 0,0-1 0,-1 0 0,1 0 0,0 0 0,0 1 0,0-1 0,-2 3 0,-30 46-149,3 2 0,2 1 0,-41 107 0,59-133 192,1 1-1,1 0 1,-4 29-1,10-46-11,1 0 0,0 0-1,1 0 1,0 0 0,1 0-1,0 0 1,1 0 0,0 0 0,1-1-1,0 1 1,4 10 0,-5-18 21,-1-1 0,0 1 1,1-1-1,-1 1 0,1-1 1,-1 0-1,1 0 0,0 0 1,0 0-1,0 0 0,1 0 1,-1 0-1,0-1 0,1 1 1,-1-1-1,0 0 0,1 0 1,0 0-1,-1 0 0,1 0 1,0 0-1,0 0 0,-1-1 1,1 0-1,3 1 0,1-2 23,1 0-1,-1 0 1,0 0-1,1-1 0,-1 0 1,7-3-1,43-21 230,-45 20-215,39-20 98,-2-2 1,70-53-1,-102 67-147,0-1 0,-1 0 0,-1-2-1,-1 1 1,0-2 0,-2 0 0,0 0 0,0-1 0,15-38-1,-5 0 150,-3-1-1,16-78 0,-20 79 33,-9 39-169,-1 0 1,-1-1 0,-1 0 0,2-25 0,-5 43-44,0 1 0,0 0 1,0 0-1,0 0 0,0-1 0,0 1 0,0 0 1,0 0-1,0 0 0,0 0 0,0-1 1,0 1-1,0 0 0,0 0 0,0 0 0,0-1 1,0 1-1,0 0 0,0 0 0,0 0 1,0-1-1,0 1 0,0 0 0,0 0 0,-1 0 1,1 0-1,0 0 0,0-1 0,0 1 1,0 0-1,0 0 0,-1 0 0,1 0 0,0 0 1,0 0-1,0 0 0,0 0 0,-1-1 1,1 1-1,-8 7-206,4-1 169,0 1-1,1-1 1,-1 1-1,1 0 0,-3 13 1,-26 80 72,11-29 57,-3-2 1,-43 87-1,23-75-61,-5 9 53,-38 99 0,69-149 157,16-32-91,6-6 139,-2-3-239,0 0 1,0 1 0,0-1-1,-1 0 1,1 0 0,0 0-1,2-2 1,157-128 147,-46 49-240,-115 81 39,0 1 0,1-1 0,-1 1 1,1-1-1,-1 1 0,1-1 0,0 1 0,-1-1 1,1 1-1,-1 0 0,1-1 0,0 1 0,-1 0 1,1 0-1,0-1 0,-1 1 0,1 0 0,0 0 1,0 0-1,-1 0 0,1 0 0,0 0 0,-1 0 1,1 0-1,0 0 0,-1 0 0,1 1 0,0-1 1,0 0-1,1 2-20,-1 0 1,0-1 0,0 1-1,0 0 1,0 0 0,-1-1-1,1 1 1,0 0 0,-1 0-1,1 3 1,1 5 26,-1-1 0,1 20 0,-2-21 43,1 0 0,-1 0 0,1 0 0,1-1 0,2 12 0,-2-14-23,0 0 0,0 0 0,1 0 1,-1 0-1,1 0 0,7 8 0,-9-12-3,0-1 0,0 1 0,0 0 0,0 0 1,0-1-1,0 1 0,0 0 0,0-1 0,0 1 0,1-1 0,-1 1 0,0-1 0,0 0 0,1 0 0,-1 1 0,0-1 0,1 0 0,-1 0 0,0 0 0,1 0 0,-1-1 0,0 1 0,0 0 0,1 0 0,-1-1 1,0 1-1,0-1 0,1 1 0,-1-1 0,0 0 0,0 1 0,2-3 0,8-4 136,-1-2 0,10-8 0,5-6-114,61-47 49,-29 28 33,-12 10-174,-33 23 71,-14 11-59,0 0 0,0 1 0,0-1 0,1 1 0,-1-1-1,-2 6 1,-2 3-23,2-5 55,0 0 1,0 0 0,1 1-1,0-1 1,0 1-1,1 0 1,0 0-1,0 0 1,-1 10-1,3-14 16,-1-1 1,1 1-1,0 0 0,0-1 0,0 1 0,1-1 0,-1 1 0,1 0 0,-1-1 0,1 1 0,0-1 0,0 1 0,0-1 0,0 0 0,0 1 0,1-1 0,-1 0 1,1 0-1,-1 0 0,1 0 0,0 0 0,0 0 0,0 0 0,0-1 0,0 1 0,0-1 0,5 3 0,2 0 22,0-1 0,1 0 0,-1-1 0,1 0 0,-1 0 0,1-1 0,0 0 0,0-1 0,0 0 0,0 0 0,-1-1-1,1-1 1,0 0 0,11-3 0,16-7-33,-1-1-1,46-24 1,-49 22 21,187-73 22,-196 81-44,88-30 180,-109 35-64,-13 4-22,-20 6-33,13-1-76,1 0 0,1 1 0,-1 1 0,-17 13 0,28-19 17,1 0 1,0 0 0,0 1-1,1-1 1,-1 1 0,1 0-1,0 0 1,0 1 0,0-1-1,0 0 1,1 1 0,0 0-1,0-1 1,0 1 0,0 0-1,1 0 1,0 0 0,0 0-1,-1 7 1,3-10 2,-1 0 0,0 0 0,0 0-1,1 1 1,-1-1 0,1 0 0,-1 0 0,1 0 0,0 0-1,0 0 1,0 0 0,0-1 0,0 1 0,1 0-1,-1 0 1,1-1 0,-1 1 0,1-1 0,-1 1 0,1-1-1,0 0 1,-1 1 0,1-1 0,0 0 0,0 0 0,0 0-1,0-1 1,0 1 0,4 0 0,2 1-2,0 0 1,0-1-1,0 0 0,1-1 1,-1 0-1,15-1 0,21-6 58,0-2-1,-1-3 0,0-1 1,63-28-1,-89 34-31,0-1 0,0-1 0,0-1 1,-1 0-1,-1-2 0,0 1 0,0-2 0,-1 0 0,-1-1 0,0 0 0,-1-1 0,0 0 0,16-29 0,50-129 117,-41 87-70,5-7 12,40-94 73,-78 174-185,2-1 38,0-1 0,-2 0 0,0 1 0,-1-2 0,3-26 0,-6 41-16,0 0 0,0 1 1,1-1-1,-1 0 0,0 1 1,-1-1-1,1 1 0,0-1 0,0 0 1,0 1-1,0-1 0,0 1 1,-1-1-1,1 0 0,0 1 0,0-1 1,-1 1-1,1-1 0,0 1 1,-1-1-1,1 1 0,-1-1 1,1 1-1,-1-1 0,1 1 0,-1 0 1,0-1-1,0 1-4,0 0 0,0-1 0,0 1 0,0 0 0,0 1 0,0-1 0,0 0 0,0 0 0,0 0 0,0 1 1,0-1-1,0 0 0,0 1 0,0-1 0,-1 1 0,-4 3-56,1 0 1,-1 0-1,-8 8 0,3 0 22,0 0-1,1 0 1,1 1-1,0 1 1,0-1-1,-12 30 0,-26 92 66,42-118-12,-54 199 315,-31 96 3,59-205 98,26-96 28,5-9-134,3-7-232,-3 5-86,2-23 322,1 17-320,0 0 0,0 1 0,0-1 1,1 1-1,0 0 0,4-5 0,16-22-183,-10 9 163,1 0 0,1 1-1,1 0 1,1 1-1,21-19 1,-36 38 2,1-1 0,-1 0 1,1 1-1,0 0 1,-1 0-1,1 0 0,0 1 1,0-1-1,0 1 0,1 0 1,-1 0-1,5-1 0,-7 2 10,0 0 0,1 0 0,-1 0 0,0 0-1,1 0 1,-1 1 0,0-1 0,1 1-1,-1-1 1,0 1 0,0 0 0,0 0 0,1 0-1,-1 0 1,0 0 0,0 0 0,-1 1-1,1-1 1,0 1 0,0-1 0,-1 1 0,1 0-1,1 2 1,-1-1 6,-1-1 0,0 0 1,-1 1-1,1-1 0,0 1 0,-1-1 0,1 1 0,-1-1 0,0 1 0,0-1 1,0 1-1,0 0 0,0-1 0,-1 1 0,1-1 0,-1 1 0,1-1 1,-1 0-1,0 1 0,0-1 0,0 1 0,0-1 0,-3 3 0,-3 7-7,-1-1 0,-18 21 0,24-29 12,-6 6 13,-1 0 0,0-1 0,0 0 0,-19 12 0,27-19-22,1-1 0,-1 0 0,0 0 0,1 0-1,-1 1 1,0-1 0,1 0 0,-1 0 0,1 0 0,-1 0 0,0 0 0,1 0 0,-1 0 0,0 0 0,0-1 0,0 0-198,8 3 3,1-1 205,1 0-1,-1 0 0,0 0 1,0-1-1,16-2 0,42-9 97,-43 6-60,58-11 0,115-39 0,-127 27-50,10-2-86,-63 23 193,2-1-61,-9 9-63,-8-1 27,-1 1 0,1-1-1,-1 1 1,1-1 0,-1 1-1,1-1 1,-1 1 0,0-1-1,1 1 1,-1-1 0,0 1-1,1-1 1,-1 1 0,0 0-1,0-1 1,1 1 0,-1-1-1,0 1 1,0 0-1,0-1 1,0 1 0,0 0-1,0 0 1,-3 18-42,1-11 2,0 3 83,0 0 1,-1 0-1,0 0 1,-1 0 0,-8 18-1,9-25-43,-4 11-51,7-14 47,0-1 0,-1 0 0,1 1 0,0-1 1,0 1-1,0-1 0,0 1 0,0-1 0,0 1 0,0-1 0,0 0 0,0 1 1,0-1-1,0 1 0,0-1 0,0 1 0,0-1 0,0 1 0,0-1 1,1 0-1,-1 1 0,0-1 0,1 1 0,0 0 89,-1-2-61,0 0-1,0 0 0,0 0 0,1 0 0,-1 0 0,1 0 0,-1 0 0,1 0 0,-1 0 1,1 0-1,-1 0 0,1 0 0,0 0 0,0 1 0,0-2 0,18-13-232,-8 6 192,6-6 95,-9 6-81,1 0 1,1 1 0,0 0-1,0 1 1,0 0 0,1 1-1,15-7 1,-25 12-3,0 1-1,0-1 1,0 1 0,0 0 0,0-1-1,0 1 1,0 0 0,0 0-1,0 0 1,0 0 0,0 0-1,0 0 1,0 0 0,0 0 0,0 0-1,0 1 1,0-1 0,0 0-1,0 1 1,0-1 0,0 1-1,0-1 1,0 1 0,0-1-1,0 1 1,-1-1 0,1 1 0,0 0-1,0 0 1,-1-1 0,1 1-1,0 0 1,-1 0 0,1 0-1,-1 0 1,1 0 0,-1 0 0,0 0-1,1 0 1,-1 0 0,0 0-1,1 0 1,-1 2 0,1 6 17,0 0 1,0 0-1,-1 0 1,-1 11 0,1-5-19,0-12 5,0-1 1,0 1-1,0-1 0,1 1 1,-1-1-1,1 0 0,0 1 1,-1-1-1,1 0 0,0 1 1,1-1-1,-1 0 0,0 0 1,1 0-1,-1 0 0,1 0 0,-1 0 1,1-1-1,0 1 0,4 2 1,-3-2 2,0 0 0,0 0 0,0-1 0,1 1 1,-1-1-1,0 0 0,1 0 0,0 0 0,-1-1 0,1 1 1,-1-1-1,1 0 0,5 0 0,21-4 43,0-1 1,-1-1-1,1-1 0,-2-2 1,39-17-1,-53 21-35,0-2 1,-1 0-1,0-1 0,-1 0 0,1-1 0,-2 0 1,1-1-1,-1 0 0,-1-1 0,0 0 1,11-16-1,-20 26-21,0 0 0,-1 0 1,1 0-1,0 0 0,-1 0 1,1 0-1,-1 0 0,1 0 1,-1 0-1,0 0 0,1 0 1,-1 0-1,0 0 0,0 0 1,0 0-1,0-1 0,0 1 1,0 0-1,0 0 0,0 0 1,0 0-1,-1-2 0,1 3-2,0-1 0,-1 1-1,1 0 1,0-1-1,0 1 1,-1 0-1,1-1 1,0 1-1,-1 0 1,1-1-1,-1 1 1,1 0 0,0 0-1,-1-1 1,1 1-1,-1 0 1,1 0-1,0 0 1,-1-1-1,1 1 1,-1 0-1,1 0 1,-1 0 0,1 0-1,-1 0 1,1 0-1,-1 0 1,1 0-1,-1 0 1,1 0-1,-1 1 1,1-1-1,0 0 1,-1 0 0,0 0-1,-19 9-286,18-8 274,-18 8-16,0 2 1,1 0-1,0 1 0,-28 24 1,45-34 35,0 0 0,0 1 0,1-1 0,-1 1 0,0-1 0,1 1 0,-1-1 0,1 1 0,0 0 0,0 0 0,0 0 0,0-1 1,1 1-1,-1 5 0,1-7 5,0 1 1,0 0 0,0 0-1,0 0 1,0 0 0,1 0 0,-1 0-1,1-1 1,-1 1 0,1 0-1,0 0 1,0-1 0,0 1-1,0 0 1,0-1 0,0 1 0,0-1-1,0 1 1,1-1 0,-1 0-1,1 1 1,2 1 0,3 1 39,0-1 1,0 0 0,1 0-1,-1 0 1,1-1 0,0 0-1,0 0 1,0-1 0,0 0-1,0 0 1,0-1 0,13-1-1,-5-1 10,1 0-1,-1-1 0,1-1 1,-1 0-1,17-8 0,-8 0 46,0-1 0,0-1 0,-1-1 0,23-20 0,-9 7-239,-37 27 140,0 0-1,0 0 1,0 1-1,0-1 0,0 0 1,0 0-1,0 0 0,0-1 1,0 1-1,0 0 1,0 0-1,-1 0 0,2-3 1,0 0-114,-4 9 93,0 1 0,1-1 0,0 1 0,-2 9 0,-2 13 28,-29 59 62,11-32-101,8-25 220,14-29-173,1 1 1,-1-1 0,0 0-1,1 0 1,-1 1-1,0-1 1,0 0-1,0 0 1,0 0-1,0 0 1,-1 0 0,1 0-1,0 0 1,0 0-1,-1-1 1,-1 2-1,3-2-4,-1-1-1,1 1 1,0 0-1,-1 0 1,1-1-1,-1 1 1,1 0-1,0-1 1,-1 1-1,1 0 1,0-1-1,-1 1 1,1 0-1,0-1 1,0 1-1,-1-1 1,1 1-1,0 0 1,0-1-1,0 1 1,0-1-1,0 1 1,-1-1-1,-2-14 93,4-24 99,-1 39-210,0 0 0,0-1 0,0 1 0,0 0 0,0 0-1,0-1 1,0 1 0,0 0 0,0 0 0,0 0 0,0 0 0,0-1 0,0 1 0,0 0-1,0 0 1,1 0 0,-1-1 0,0 1 0,0 0 0,0 0 0,0 0 0,0 0 0,1 0 0,-1 0-1,0-1 1,0 1 0,0 0 0,1 0 0,-1 0 0,0 0 0,0 0 0,10 0-229,22 10 115,-24-7 143,0 0 0,0-1-1,10 2 1,3-3 45,-1-1 0,0 0 1,0-2-1,0-1 0,0 0 1,0-1-1,31-12 0,134-55 87,-143 51-137,-2-2 0,52-36 1,-77 49 38,7-5-116,-21 13-84,-4 4 106,-17 12 94,0-2-39,-1-1-1,-35 14 1,-50 13 43,-5 3-66,-16 14-25,127-56 41,1 1 0,-1-1 1,0 0-1,0 1 0,1-1 0,-1 0 0,0 1 1,1-1-1,-1 0 0,0 0 0,1 0 0,-1 1 1,0-1-1,1 0 0,-1 0 0,1 0 0,-1 0 0,0 0 1,1 1-1,-1-1 0,1 0 0,-1 0 0,1 0 1,-1 0-1,0 0 0,1 0 0,0-1 0,19 4 66,199-17-574,-74-6-7211,-124 13 2430,-1-2 1675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2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86 11136,'-25'-18'5056,"41"9"-4417,-13 6-63,8-3-448,3-6-448,6-1 128,-6-4-415,5 10 351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2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11040,'15'-8'5024,"105"2"-4385,-58 3 1697,5 3-1408,54-4 416,3-1-800,19-4-544,-13 9-32,13-4-2080,-14 8 1184,6-11-7647,-15 2 4735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42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205 619 3488,'0'-3'833,"0"-3"393,0 1 0,0-1 1,-1 1-1,-1-6 0,2 10-1137,0 0 0,0 0 0,-1 0 0,1 0 1,0 1-1,-1-1 0,1 0 0,0 0 0,-1 1 0,1-1 1,-1 0-1,1 0 0,-1 1 0,0-1 0,1 1 0,-1-1 0,0 0 1,1 1-1,-1-1 0,0 1 0,0 0 0,0-1 0,1 1 1,-1 0-1,0-1 0,0 1 0,0 0 0,0 0 0,0 0 0,-1-1 1,1 2-84,0 0 1,0-1-1,0 1 1,0-1-1,0 1 1,0 0-1,0 0 1,0 0-1,1 0 1,-1 0-1,0 0 1,0 0-1,1 0 1,-1 0-1,1 0 1,-1 1-1,-2 3 33,-8 14 349,2 0-1,1 0 1,0 1-1,-7 30 1,4-15-49,-18 67 363,5 2 1,-11 107-1,29-177-616,3-22 122,1 0-1,-1 19 1,5-7 763,-2-22 165,0-12-630,4-134 594,-1 115-906,1 0-1,15-55 0,13-27 111,-20 80-177,1 0 0,1 0-1,1 2 1,24-35 0,-13 23 4,23-51 0,-42 75-120,40-84 88,-37 84-135,0 0 1,1 0 0,20-23-1,-27 35 0,0 1-1,1 0 0,-1 0 0,1 1 1,-1-1-1,1 1 0,5-3 1,-8 6 26,-1-1 0,0 0 0,1 1 0,-1-1 0,1 1 0,-1 0 0,1-1 0,-1 1 0,1 0 0,-1 0 0,1 0 0,-1 0 0,1 0 0,-1 0 0,0 1 0,1-1 0,-1 0 0,1 1 0,-1-1 0,1 1 0,-1-1 0,0 1 0,1 0 0,-1 0 0,0 0 0,0-1 0,0 1 0,0 0 0,1 0 0,-1 1 0,1 1 0,6 8 3,-1 0 0,0 1 0,-1-1 0,0 2-1,-1-1 1,4 15 0,17 80-39,-23-96 62,2 21 17,-1 1-1,-1 0 1,-4 59-1,-18 99 261,18-184-279,-21 127-59,11-72 101,8-47 19,-1 0-1,0-1 1,0 1 0,-11 21-1,12-30-46,0-1 0,0 0 0,0 0-1,0 0 1,-1 0 0,0 0-1,0-1 1,0 1 0,-1-1 0,1 0-1,-1-1 1,0 1 0,0-1 0,-8 4-1,3-4 7,1 0 0,0 0 0,-1-2 1,0 1-1,1-1 0,-1 0 0,0-1 0,0 0 0,1-1 0,-13-2 0,6 1-12,1-2 0,-1 0 0,1-1 0,-1-1 0,-23-12 0,-7-3-182,40 20-5,7 5-64,-1-3 215,1 0-1,0 0 1,-1 0 0,1 0 0,0-1 0,0 1 0,0 0 0,0 0 0,0-1 0,2 2 0,21 9-21,0 1 70,1-1 0,0-2 0,34 9 0,-51-16-10,0-1 0,0 1-1,-1-2 1,1 1 0,0-1 0,0-1 0,0 1 0,-1-1 0,1-1 0,0 1-1,-1-1 1,1-1 0,-1 1 0,1-1 0,-1-1 0,7-4 0,2-3 28,-1-1 1,0-1 0,-1 0 0,15-20 0,-3 5-19,75-94 71,-10 11 1,-62 81-112,15-17 188,-38 41-209,-2-1 0,1 1 0,-1-1 0,0 0-1,5-11 1,-9 18 18,0-1 1,0 1-1,0 0 0,1 0 1,-1 0-1,0 0 0,0-1 0,0 1 1,0 0-1,0 0 0,0 0 0,0-1 1,0 1-1,0 0 0,0 0 0,0-1 1,0 1-1,0 0 0,0 0 0,0 0 1,0-1-1,0 1 0,0 0 0,0 0 1,0 0-1,0-1 0,0 1 0,0 0 1,0 0-1,0 0 0,0-1 0,-1 1 1,-5 4-150,-11 13 9,5 1 127,0 1 1,2 0-1,0 0 0,0 1 0,2 0 0,1 0 1,0 1-1,2 0 0,-5 31 0,9-41 21,0 0 1,0-1-1,1 1 0,1 0 0,0 0 0,0 0 0,1-1 1,4 12-1,-5-17 8,0-1 1,1 0 0,0 0-1,-1 1 1,2-1 0,-1-1-1,0 1 1,1 0 0,0 0-1,0-1 1,0 0 0,0 1-1,0-1 1,1 0 0,-1-1-1,1 1 1,0-1 0,0 1-1,0-1 1,0 0 0,7 2-1,-5-3 11,0 0 0,0 0-1,1-1 1,-1 0 0,0 0 0,0 0-1,0-1 1,1 0 0,-1 0 0,0 0-1,0-1 1,0 0 0,0 0-1,-1-1 1,1 1 0,-1-1 0,1 0-1,-1-1 1,7-6 0,0 1 8,-1-1 0,-1-1 1,0 0-1,0 0 0,-1-1 0,15-26 1,-9 11 49,45-89-53,-53 98-45,5-11 48,1 0-1,23-38 1,-32 61-56,-3 5-9,0-1 0,0 1 0,-1 0 1,1 0-1,0-1 0,0 1 0,0 0 1,0 0-1,2-1 0,3 3-86,1 8 207,-3 0-125,-1 0 0,0 0 0,0 1 0,-1-1 0,0 0 0,1 17 0,-3 62-30,0-49-32,-8 115 83,4-109 234,4-40-157,0 0 0,-1-1 0,0 1 0,0-1 0,0 0 0,-1 1 0,0-1 0,1 0 0,-6 8 0,7-11-47,-1-1-1,1 1 0,-1-1 1,1 1-1,-1-1 1,1 0-1,0 1 1,-1-1-1,0 0 0,1 1 1,-1-1-1,1 0 1,-1 0-1,1 1 0,-1-1 1,0 0-1,1 0 1,-1 0-1,1 0 1,-1 0-1,0 0 0,1 0 1,-1 0-1,1 0 1,-1 0-1,0 0 0,1 0 1,-1 0-1,1 0 1,-1-1-1,0 1 0,1 0 1,-1 0-1,1-1 1,-1 1-1,1 0 1,-1-1-1,1 1 0,-1-1 1,1 1-1,-1-1 1,1 1-1,-1-1 0,-3-4 3,-1 0-1,1 0 0,-5-7 0,4 1 4,-1-1 0,1 1-1,1-1 1,0 0 0,0 0 0,-2-22 0,-8-21-15,14 49-320,5 15 73,7 23-84,-7-17 320,1 0 1,0 0 0,1 0-1,1-1 1,1 0 0,0 0-1,12 13 1,-18-24 25,-1 0 0,1 0 0,0-1 0,0 1 0,0-1 0,0 0 1,1 0-1,-1 0 0,1 0 0,-1-1 0,1 0 0,-1 1 0,1-1 0,0 0 0,0-1 0,-1 1 0,7 0 1,-5-2-2,0 1 0,0-1 0,0 0 1,0 0-1,0 0 0,0-1 1,0 0-1,-1 0 0,1 0 1,-1 0-1,1-1 0,5-4 1,3-3 45,0-1-1,-2 0 1,1-1 0,9-12 0,37-57 61,-5 7-172,-8 9 109,-10 13-295,-44 68 71,1 0 1,1 1-1,-8 25 0,0 5 146,-63 166-27,48-140-13,3 2-1,3 0 1,-19 107 0,14 0 173,26-151 13,4-25-103,-2 0 0,1 1 1,-1-1-1,0 0 0,0 0 0,0-1 0,-1 1 1,-2 6-1,1-8 276,5-10-27,4-13 93,17-122-4,-19 118-314,5-18-34,2 0 0,18-42 0,38-74-166,-39 95 256,93-254-92,-101 263-34,51-99 0,-65 142-9,1 0 0,1 0-1,0 1 1,1 0 0,-1 0-1,2 1 1,15-12 0,-23 19 8,0-1 0,0 1-1,0 0 1,0-1 0,0 1 0,1 0 0,-1 0 0,0 0 0,1 0 0,-1 1 0,1-1 0,-1 1 0,1 0 0,-1-1 0,1 1 0,-1 0 0,1 0 0,-1 1 0,1-1 0,-1 0 0,0 1 0,1-1 0,-1 1 0,1 0 0,-1 0 0,0 0 0,0 0 0,1 1 0,-1-1 0,0 0 0,0 1 0,0-1 0,3 5 0,0-1-6,0 1-1,0 0 1,-1 0 0,0 0-1,0 0 1,0 1 0,-1 0 0,0 0-1,0 0 1,1 9 0,3 13 14,-2 1 1,2 50-1,-9 60-13,2-130 81,-1 0-1,0 0 1,-1 0-1,0 0 1,-1-1 0,-6 17-1,8-23-35,0-1 0,0 0 0,0 0 0,0 0-1,-1 0 1,1 0 0,-1 0 0,1 0 0,-1 0-1,0-1 1,0 1 0,0-1 0,0 1 0,0-1-1,0 0 1,0 1 0,0-1 0,-1 0-1,1-1 1,0 1 0,0 0 0,-1-1 0,1 1-1,-1-1 1,1 0 0,-1 0 0,1 0 0,-1 0-1,1 0 1,0 0 0,-1-1 0,-2 0 0,-11-4 13,0-1 1,0 0 0,0-1-1,1-1 1,-15-10-1,14 8 3,5 3-37,-17-16 0,-7-4 98,26 22-319,13 11-149,0 1 323,1 0 31,1 0 1,0-1-1,0 0 0,0 0 0,1 0 1,-1-1-1,1 0 0,1 0 0,14 6 0,-6-3 58,1-2 0,0 0 0,30 7 0,-41-12-38,0-1 1,0 1 0,0-1 0,0-1-1,0 1 1,0-1 0,0 0 0,-1 0 0,1 0-1,0-1 1,-1 0 0,1 0 0,-1-1-1,1 1 1,-1-1 0,0 0 0,6-5 0,8-7 102,-1-1 1,31-35 0,-36 37-97,21-20 9,62-49 0,45-20-144,-48 37 328,-75 52-130,-1-1 0,0 0 0,-2-1 1,1-1-1,17-26 0,-14 14-31,-2 0 1,-1-1-1,13-32 0,-3-10-118,-3-1-1,20-108 1,-38 148 120,0 1 0,-1-49 1,-4 71-27,0 0 0,-1 0 0,-2-11 1,2 18-45,0 1 0,1-1 1,-1 1-1,0-1 0,0 1 1,0-1-1,0 1 0,-1 0 1,1-1-1,-1 1 1,1 0-1,-1 0 0,0 0 1,0 0-1,-4-3 0,5 5-3,0 0-1,0-1 1,0 1 0,1 0-1,-1 0 1,0 0-1,0 0 1,0 0-1,0 0 1,0 0 0,0 0-1,0 0 1,0 0-1,0 0 1,0 0-1,0 1 1,0-1 0,0 0-1,-1 2 1,-17 8-184,16-8 207,-7 5-24,1 0 1,0 1-1,0 0 1,1 0-1,-1 1 1,2 0-1,-1 0 1,2 1-1,-1 0 0,-8 19 1,-1 8 36,-21 71 1,26-73-49,6-18 48,-104 368 97,104-361-76,2 1-1,1-1 1,1 0 0,1 1-1,1-1 1,1 1 0,1-1-1,1 0 1,2 0 0,0 0-1,12 28 1,-16-47-3,0 0 0,0-1 1,1 1-1,-1-1 0,1 0 0,0 0 1,0 0-1,0 0 0,1 0 0,0-1 1,-1 0-1,1 1 0,0-1 0,8 4 1,-8-6 4,-1 1-1,1-1 1,-1 0 0,1 0 0,0 0 0,-1 0 0,1-1 0,0 1 0,-1-1 0,1 0 0,0 0-1,0 0 1,-1-1 0,1 1 0,0-1 0,0 0 0,-1 0 0,1 0 0,-1-1 0,6-2 0,-1-1 16,0 0 1,0-1 0,-1 0 0,1 0 0,-1 0 0,8-10 0,33-48 513,-47 63-550,16-24-100,0 2 0,2 0 1,22-21-1,-39 43 75,-1-1 0,0 1 0,0 0 0,1 0-1,-1 0 1,1 0 0,-1 0 0,1 0 0,-1 0 0,1 1-1,-1-1 1,1 0 0,0 1 0,-1-1 0,1 1 0,0 0-1,0 0 1,-1 0 0,1-1 0,0 2 0,0-1 0,-1 0-1,1 0 1,0 0 0,0 1 0,-1-1 0,1 1 0,0 0-1,-1-1 1,1 1 0,2 2 0,15 10 111,-10-7-36,0 1 0,15 14 0,-14-12-84,-1 1-1,2-1 1,17 12 0,-28-21 44,0 0 1,1 0 0,-1 0 0,1 1-1,-1-1 1,1 0 0,-1 0 0,1 0 0,-1 0-1,1 0 1,-1 0 0,1 0 0,-1 0-1,1 0 1,-1 0 0,1 0 0,-1-1 0,1 1-1,-1 0 1,1 0 0,-1 0 0,1-1 0,-1 1-1,1 0 1,-1-1 0,0 1 0,1 0-1,-1-1 1,1 1 0,-1 0 0,1-2 0,0 2 4,-1-1 0,1 0 0,0 0 1,-1-1-1,1 1 0,-1 0 1,1 0-1,-1 0 0,1 0 1,-1 0-1,0-1 0,1 1 1,-1-2-1,0-3-9,-1 1 0,0-1-1,0 0 1,0 0 0,-1 0 0,0 1 0,0-1 0,0 0 0,-1 1 0,0 0-1,0 0 1,0 0 0,-1 0 0,1 0 0,-1 1 0,0-1 0,-10-6-1,10 7-52,-1 0-1,1 1 0,-1 0 0,0 1 0,0-1 0,0 1 1,0-1-1,-1 2 0,1-1 0,-1 0 0,1 1 0,-1 0 0,1 1 1,-1-1-1,0 1 0,1 0 0,-1 0 0,1 1 0,-10 1 1,10 0 17,1-1 0,-1 1 1,0 0-1,1 0 1,0 1-1,-1-1 1,1 1-1,0 0 1,0 0-1,1 0 1,-7 7-1,5-4 16,0 0 0,1 1 0,0-1 0,0 1-1,1 0 1,-5 14 0,2-2-12,2-1 0,0 1 0,2 0 0,0 1-1,1 23 1,1-25 52,1 1 0,1-1 1,1 0-1,1 0 0,10 31 0,2-15 91,-15-33-113,-1 0 0,1 0 1,-1 0-1,1-1 1,-1 1-1,1 0 0,-1 0 1,1 0-1,0 0 1,0-1-1,-1 1 1,1 0-1,0-1 0,0 1 1,0 0-1,0-1 1,0 1-1,0-1 0,0 0 1,0 1-1,0-1 1,0 0-1,0 0 0,0 1 1,0-1-1,0 0 1,0 0-1,2 0 1,0-3 41,1 1 0,-1-1 0,0 0 1,0 0-1,0 0 0,0 0 1,-1 0-1,0-1 0,1 1 1,-1-1-1,2-5 0,2-1 0,10-19 86,15-37-1,-12 23-195,-7 16 36,-2-1-1,-1 0 1,6-30 0,-14 55 9,0-12-264,-1 15 271,0 0 1,0-1 0,0 1 0,0 0-1,0 0 1,0 0 0,0 0 0,0 0-1,0 0 1,0 0 0,0 0 0,0 0 0,0 0-1,-1 0 1,1 0 0,0 0 0,0 0-1,0 0 1,0 0 0,0 0 0,0 0 0,0 0-1,0-1 1,0 1 0,0 0 0,0 0-1,0 0 1,0 0 0,0 0 0,0 0 0,0 0-1,0 0 1,0 0 0,0 0 0,0 0-1,0 0 1,0 0 0,0 0 0,-1 0-1,1 0 1,0 0 0,0 0 0,0 0 0,0 0-1,0 0 1,0 0 0,0 0 0,0 0-1,0 0 1,0 0 0,0 0 0,0 0 0,0 0-1,0 0 1,0 0 0,0 0 0,0 0-1,0 0 1,0 0 0,-1 0 0,1 0-1,0 1 1,0-1 0,-3 9-218,2-3 214,0 1 1,1-1 0,0 0-1,0 1 1,0-1 0,1 0-1,3 13 1,14 45 28,-15-55-1,2 4-7,0-1 1,1 0-1,0 0 0,1-1 1,0 1-1,1-1 0,0-1 0,13 14 1,-19-22-1,0 0 1,1 0 0,-1-1-1,0 1 1,0-1 0,1 1 0,-1-1-1,1 0 1,0 0 0,-1 0-1,1 0 1,0-1 0,-1 1 0,1-1-1,0 1 1,0-1 0,-1 0-1,1 0 1,0 0 0,0-1 0,-1 1-1,1-1 1,0 1 0,0-1-1,3-2 1,5-1 28,-1-1 0,0 0 0,0-1 0,14-11 0,-21 14-32,33-25 26,-2-3 0,32-36 1,-22 21-58,-40 43 20,7-9-28,1 0 1,1 1 0,0 1-1,24-16 1,-34 24 16,1 0 1,0 0-1,0 1 0,1-1 0,-1 1 1,0 0-1,0 0 0,1 0 1,-1 1-1,1 0 0,-1-1 1,0 2-1,1-1 0,-1 0 1,0 1-1,1 0 0,-1 0 1,0 0-1,0 0 0,1 1 1,-1 0-1,6 3 0,38 25-140,-47-29 191,-7-2 512,-16-17-347,20 16-208,0 0-1,0 0 0,-1 0 0,1 0 0,-1 0 1,-4-2-1,0 1-61,0-1 1,-1 1-1,1 0 1,-1 1-1,-12-3 1,15 5 23,0 0 0,0 0 1,0 0-1,0 0 0,0 1 0,0-1 0,0 2 1,0-1-1,-8 3 0,7-2 31,0 1 0,1 0 0,-1 0 0,1 0 0,-1 1 0,1 0-1,0 0 1,0 0 0,1 1 0,-1 0 0,1-1 0,0 1 0,1 1 0,-1-1 0,1 1-1,0-1 1,0 1 0,0 0 0,1 0 0,0 0 0,0 0 0,1 0 0,-1 7 0,1 8 14,2 0 0,0 0 0,1 0 0,2 0 1,0-1-1,1 1 0,1-1 0,9 22 0,-13-36 8,1 0-1,0 0 1,0-1-1,1 1 1,-1-1-1,1 0 1,1 1-1,-1-2 0,1 1 1,-1 0-1,1-1 1,1 0-1,-1 0 1,0-1-1,1 1 1,0-1-1,0-1 1,0 1-1,0-1 1,0 0-1,1 0 1,-1-1-1,0 1 1,1-1-1,-1-1 0,1 0 1,0 1-1,-1-2 1,1 1-1,-1-1 1,1 0-1,-1-1 1,11-3-1,56-28 227,89-55 0,-76 38-166,-39 23-16,53-42 1,-85 57 5,-1 0 0,0-1 1,-1-1-1,-1 0 0,0-1 1,-1 0-1,18-32 0,-27 42-88,1-1-1,-1 1 1,-1-1-1,1 1 1,-1-1-1,0 0 1,-1 1-1,1-1 1,-1 0 0,-1-8-1,1 12 9,0 0-1,0 0 1,0 0 0,-1 1-1,1-1 1,-1 0 0,0 0-1,1 1 1,-1-1-1,0 0 1,0 1 0,0-1-1,0 1 1,0-1 0,0 1-1,-1-1 1,1 1-1,0 0 1,-1 0 0,1 0-1,-1 0 1,1 0 0,-1 0-1,0 0 1,1 0 0,-1 0-1,0 1 1,0-1-1,1 1 1,-1-1 0,0 1-1,0 0 1,0 0 0,-3 0-1,-2 0 8,-1 1 1,1 1-1,-1-1 0,1 1 0,-1 0 1,1 1-1,0 0 0,0 0 0,0 1 0,-10 6 1,7-3 2,0 0 1,1 1 0,0 0-1,0 0 1,1 1 0,-10 12-1,13-14 3,1 1 0,-1 1 0,2-1-1,-1 1 1,1 0 0,0 0 0,1 0-1,0 0 1,0 0 0,1 0 0,0 0 0,1 1-1,0-1 1,0 0 0,4 19 0,-1-11 25,1 1 0,1-1 0,1 0 0,0-1 0,1 1 0,1-1 0,14 23 1,-18-33 13,0 0 0,1-1 1,-1 0-1,1 0 0,0 0 1,0 0-1,1-1 1,11 7-1,-14-9-7,0 0 1,-1-1-1,1 0 0,0 0 1,0 0-1,1 0 0,-1 0 1,0-1-1,0 0 1,0 1-1,0-1 0,1 0 1,-1 0-1,0-1 0,0 1 1,0-1-1,0 1 0,0-1 1,0 0-1,0 0 0,0-1 1,4-1-1,-1-1 4,-1 0 0,1 0 0,-1 0 0,0-1 0,0 0 0,-1 0 0,1 0 0,4-8 0,26-50 132,-28 50-156,4-9-12,55-100 195,-52 101-135,1-1 1,0 2 0,26-27 0,-34 41-82,-1-1 0,1 1 0,1 0 0,-1 1 1,1 0-1,0 0 0,0 1 0,1-1 0,10-2 1,-15 5-31,0 1 1,0 0 0,0 0-1,0 0 1,0 0 0,7 0 0,-10 1 41,0 0 1,0 1-1,0-1 1,0 0-1,0 0 1,0 0 0,0 1-1,0-1 1,0 1-1,0-1 1,0 1-1,0-1 1,0 1-1,0-1 1,0 1 0,0 0-1,0 0 1,0-1-1,-1 1 1,1 0-1,0 0 1,-1 0-1,1 0 1,0 0-1,-1 0 1,1 0 0,-1 0-1,0 0 1,1 2-1,0 1 24,0 0-1,-1 0 0,0 0 1,1 0-1,-2 0 1,1 0-1,0 0 1,-1 0-1,1 0 0,-3 5 1,-15 41-82,12-35 138,-10 24 49,-1-1 0,-31 50 0,34-71 228,14-17-336,0 0-1,0 0 1,0 0-1,0 0 1,0 0-1,1 0 1,-1 0 0,0 0-1,0 0 1,0 0-1,0 0 1,0 0-1,-1 0 1,1 0-1,0 0 1,0-1-1,0 1 1,0 0-1,0 0 1,0 0 0,0 0-1,0 0 1,0 0-1,0 0 1,0 0-1,0 0 1,0 0-1,0 0 1,0 0-1,0 0 1,0 0-1,0 0 1,0 0 0,0 0-1,0 0 1,0 0-1,0 0 1,0 0-1,0 0 1,0 0-1,-1 0 1,1 0-1,0 0 1,0 0-1,0 0 1,0 0-1,0 0 1,0 0 0,0 0-1,0 0 1,0 0-1,0 0 1,0 0-1,0 0 1,0 0-1,0 0 1,0 0-1,0 0 1,0 0-1,-1 0 1,1 0 0,0 0-1,0 0 1,0 0-1,5-13 104,4-5-57,1 1-1,0 1 0,1 0 1,1 0-1,1 1 1,25-24-1,-28 29-113,1 1 0,1 0 0,0 1 0,0 0 0,0 1 0,1 0 1,0 1-1,1 1 0,-1 0 0,15-4 0,-26 9 59,1 0-1,-1-1 1,0 1 0,0 0 0,0 0 0,0 0-1,1 0 1,-1 0 0,0 1 0,2 0 0,-3-1-3,0 0 1,0 1-1,0-1 1,0 1-1,0-1 1,0 1-1,0 0 1,0-1-1,-1 1 1,1 0-1,0 0 1,-1 0-1,1-1 1,0 1-1,-1 0 1,1 0-1,-1 0 1,1 0-1,-1 0 1,0 0 0,1 0-1,-1 1 1,3 14-9,-2 0 1,0 0 0,-1 0 0,0 0-1,-2 0 1,-4 26 0,0-14 72,4-19 8,0 1-1,-1 16 1,3-26-60,0 0 1,1 0 0,-1 0 0,0 1-1,0-1 1,1 0 0,-1 0 0,0 0 0,0 0-1,1 0 1,-1 0 0,0 0 0,0 0 0,1 0-1,-1 0 1,0 0 0,1 0 0,-1 0 0,0 0-1,0 0 1,1 0 0,-1 0 0,0 0 0,0 0-1,1 0 1,-1 0 0,0 0 0,0 0-1,1 0 1,-1-1 0,0 1 0,0 0 0,1 0-1,-1 0 1,0-1 0,0 1 0,0 0 0,1 0-1,13-10 138,2-5-68,-1 0 1,0-1-1,20-30 1,-1 3-58,21-20-125,-26 31-205,36-50 0,-64 93-483,-2 4 635,-3 16 140,0-7 46,2 1 1,0-1-1,3 37 1,0-57-28,0 9-45,1 1 0,5 21 0,-6-32 65,0 0 1,0 0-1,1 0 1,-1 0-1,0 0 0,1 0 1,0 0-1,0 0 1,0 0-1,0-1 1,0 1-1,0-1 1,1 0-1,-1 1 1,1-1-1,4 2 1,-5-3 2,0 0 1,0-1-1,0 1 1,1-1-1,-1 0 1,0 0-1,0 0 1,0 0-1,0 0 1,0 0-1,0-1 1,0 1-1,1-1 1,-1 1-1,0-1 1,3-1-1,35-20 187,-32 17-155,43-26 97,-2-2 0,53-45 0,-89 66-157,0-1 1,12-15-1,-21 24 15,0-1 0,0-1 0,-1 1 1,0 0-1,0-1 0,-1 0 0,1 1 0,-1-1 1,2-10-1,-4 15-29,0-1 0,0 1 0,1-1 0,-1 1 0,-1-1 0,1 1 0,0-1 0,0 1 0,0-1 0,-1 1 0,1 0 0,-1-1 0,1 1 1,-1 0-1,0-1 0,1 1 0,-1 0 0,0 0 0,0-1 0,0 1 0,0 0 0,0 0 0,0 0 0,0 0 0,0 0 0,0 1 0,0-1 0,-1 0 0,1 0 0,0 1 0,-1-1 0,-1 0 0,-1 0-20,0 0 0,-1 0 0,1 0-1,-1 0 1,1 1 0,0 0-1,-1 0 1,1 0 0,-9 1 0,3 1-21,0 1 1,0 0-1,0 0 1,0 1-1,0 0 1,0 0-1,1 1 1,-11 8 0,14-9 56,0 1 1,1 0-1,0 0 1,0 0-1,0 1 1,1-1 0,0 1-1,0 0 1,0 1-1,1-1 1,0 1-1,0-1 1,-2 9 0,3-6 9,0 0 1,0-1-1,1 1 1,0 0-1,1 0 1,0 0 0,0 0-1,1-1 1,0 1-1,1 0 1,-1 0-1,2-1 1,-1 1-1,1-1 1,1 0 0,0 0-1,0 0 1,0 0-1,1-1 1,0 0-1,0 1 1,1-2 0,0 1-1,0-1 1,13 10-1,-13-12 33,-1-1-1,1 0 0,0-1 1,0 1-1,0-1 1,0 0-1,1-1 1,-1 1-1,1-1 0,-1-1 1,0 1-1,1-1 1,-1 0-1,1 0 0,12-3 1,-3 0 34,0-1 1,-1 0 0,0-1-1,0-1 1,19-10-1,-11 2-30,-1 0 0,0-2 0,32-31 1,-11 10-57,-8 4-73,-22 20 1,21-16 0,-30 26 60,2-2-205,-6 10-38,-2 6 199,-1 9-16,-2 0 0,0-1 0,-9 24 0,-7 20 196,14-40-80,4-15 43,1 0 0,0 0-1,0 0 1,-1 13 0,3-21-67,1 0 0,-1 0 1,0 0-1,0 0 0,0 0 0,0 1 1,0-1-1,0 0 0,0 0 0,0 0 1,0 0-1,1 0 0,-1 0 0,0 0 1,0 0-1,0 0 0,0 0 0,0 0 1,0 0-1,1 0 0,-1 0 1,0 0-1,0 0 0,0 0 0,0 0 1,0 0-1,1 0 0,-1 0 0,0 0 1,0 0-1,0 0 0,0 0 0,0 0 1,0 0-1,1 0 0,-1 0 0,0 0 1,0 0-1,0 0 0,0 0 0,0 0 1,0 0-1,0 0 0,1-1 0,-1 1 1,0 0-1,0 0 0,0 0 0,0 0 1,0 0-1,0 0 0,0 0 0,0-1 1,0 1-1,0 0 0,0 0 0,0 0 1,0 0-1,0 0 0,0-1 1,45-69 319,-16 22-302,46-55 1,-67 92-98,13-21 0,-21 32 65,0 0 0,0 0 1,0 0-1,0 0 0,0 0 0,0 1 0,0-1 0,0 0 0,0 0 0,0 0 0,0 0 1,0 0-1,0 0 0,0 0 0,0 0 0,0 0 0,0 0 0,0 0 0,0 0 1,0 0-1,0 0 0,1 0 0,-1 1 0,0-1 0,0 0 0,0 0 0,0 0 0,0 0 1,0 0-1,0 0 0,0 0 0,0 0 0,0 0 0,0 0 0,0 0 0,1 0 1,-1 0-1,0 0 0,0 0 0,0 0 0,0 0 0,0 0 0,0 0 0,0 0 0,0 0 1,0 0-1,0 0 0,0-1 0,0 1 0,1 0 0,-1 0 0,0 0 0,0 0 1,0 0-1,0 0 0,0 0 0,0 0 0,0 0 0,0 0 0,0 0 0,0 0 0,0 0 1,0 0-1,0 0 0,0-1 0,0 8-296,-5 7 284,1 2-1,0-1 1,1 0 0,1 1 0,0 0 0,1-1-1,0 1 1,2 0 0,3 24 0,-4-39 26,0 0 0,0 1 0,0-1 0,0 0 0,0 0 0,1 1 0,-1-1 1,0 0-1,1 0 0,-1 0 0,1 1 0,0-1 0,-1 0 0,1 0 0,0 0 0,0 0 0,-1 0 0,1 0 0,0 0 0,0 0 1,0-1-1,0 1 0,0 0 0,0-1 0,1 1 0,-1 0 0,0-1 0,0 1 0,0-1 0,1 0 0,-1 1 0,0-1 1,0 0-1,1 0 0,-1 0 0,0 0 0,1 0 0,-1 0 0,0 0 0,0 0 0,1 0 0,-1-1 0,0 1 0,2-1 0,4-2 41,1 1-1,-1-2 1,0 1-1,1-1 0,9-8 1,125-95 292,-128 96-275,4-2-24,-1-2-1,-1 0 1,0 0 0,-1-2-1,-1 1 1,-1-2 0,14-22-1,11-33 48,49-129 0,-24 24-120,-47 141 32,37-109 0,-41 111-62,7-31-281,-17 48 54,-2 18 282,0 0-1,0 1 0,0-1 1,0 0-1,0 0 1,0 0-1,-1 0 0,1 1 1,0-1-1,0 0 0,0 0 1,0 0-1,-1 0 1,1 0-1,0 0 0,0 0 1,0 1-1,-1-1 0,1 0 1,0 0-1,0 0 0,0 0 1,-1 0-1,1 0 1,0 0-1,0 0 0,0 0 1,-1 0-1,1 0 0,0 0 1,0 0-1,0 0 0,-1-1 1,1 1-1,0 0 1,0 0-1,0 0 0,0 0 1,-1 0-1,1 0 0,0 0 1,0 0-1,0-1 0,0 1 1,-1 0-1,1 0 1,0 0-1,0 0 0,0-1 1,0 1-1,0 0 0,0 0 1,0 0-1,0-1 1,0 1-1,-1 0 0,1 0 1,0 0-1,0-1 0,0 1 1,0 0-1,0 0 0,0 0 1,0-1-1,0 1 1,1 0-1,-14 13-65,1 2-1,0 0 1,2 0 0,0 1-1,0 0 1,1 1 0,-7 21-1,-1 6 69,-19 88 0,32-118-1,-32 160-73,29-125 286,-2 81 1,10-108-125,0 0 1,1 0-1,2 0 0,6 23 1,-7-32-22,1-1 0,1 0 0,0 0 0,0 0 0,1-1 1,1 0-1,0 0 0,11 13 0,-16-22-57,0 0-1,1 0 0,-1 0 0,1 0 1,-1 0-1,1-1 0,0 1 1,0-1-1,-1 0 0,1 0 1,0 0-1,0 0 0,0 0 1,1 0-1,-1-1 0,0 0 0,0 0 1,0 1-1,0-2 0,0 1 1,0 0-1,1-1 0,-1 1 1,0-1-1,5-2 0,3-1-847,0-1-1,0 0 1,-1-1-1,1 0 1,12-10-1,-14 8-1316,-1 0 1,1 0-1,7-10 0,-14 15 1141,11-7-1669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4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47 9632,'-20'-16'4384,"20"20"-3840,11-8 2751,3 4-1919,23-5 864,11 1-1312,30-5-192,-2 9-448,11-3 64,-11 3-192,-3-6-288,-6 6 64,-1-3-832,-8 3 480,-10 0-6207,-9 9 3615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43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62 252 9632,'-42'-51'4384,"33"26"-3840,4 7 224,5 9-544,-6-15 128,12-1-224,-1-5-416,4 8 160,2-4-2656,3 5 1536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1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5 139 5152,'0'0'182,"0"0"0,0 0-1,-1 0 1,1 0 0,0-1 0,-1 1 0,1 0 0,0 0 0,0 0 0,0 0-1,-1-1 1,1 1 0,0 0 0,0 0 0,0-1 0,-1 1 0,1 0 0,0 0-1,0-1 1,0 1 0,0 0 0,0 0 0,0-1 0,-1 1 0,1 0 0,0-1-1,0 1 1,0 0 0,0 0 0,0-1 0,0 1 0,0 0 0,0-1 0,0 1-1,1 0 1,-1 0 0,0-1 0,1 0 232,-1 1-1,1-1 1,0 0-1,0 1 1,0-1 0,0 1-1,-1-1 1,1 1-1,0-1 1,0 1 0,2-1-1,40-8 3941,-36 8-4332,410-49 4723,5 17-4368,-301 25-64,212-10-880,-275 16-184,-20 0-2086,-4 5 794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4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1355 3328,'0'0'1061,"7"4"2662,-4-5-3446,1 1-1,0-1 1,0 0 0,0 0 0,-1 0-1,1 0 1,0-1 0,-1 0 0,1 1-1,-1-1 1,0 0 0,0-1 0,1 1-1,-1 0 1,-1-1 0,1 0 0,0 0-1,-1 0 1,1 0 0,1-3 0,6-10 215,-1 0 1,14-33 0,-16 34-141,14-27-131,1 1 0,3 2 0,0 0 0,3 1 0,1 2 0,60-57 0,-81 85-226,135-142 212,-115 115 58,39-66-1,-55 80-167,0-1 0,-2-1 0,-1 0 0,12-43 0,-15 41-83,-2 8-120,0 0-1,-1 0 1,1-25 0,-4 41 88,0 0 0,0 1 0,0-1-1,1 0 1,-1 0 0,-1 0 0,1 0 0,0 0 0,0 0-1,0 1 1,0-1 0,-1 0 0,1 0 0,0 0-1,-1 0 1,1 1 0,0-1 0,-1 0 0,1 0 0,-1 1-1,0-1 1,1 0 0,-1 1 0,1-1 0,-1 1 0,0-1-1,0 1 1,-1-2 0,1 2-1,0 0 1,0 0-1,0 0 1,-1 1-1,1-1 1,0 0-1,0 0 0,0 1 1,0-1-1,-1 0 1,1 1-1,0-1 1,0 1-1,0 0 0,0-1 1,0 1-1,0 0 1,-1 1-1,-7 7-41,1 1 0,1 0 0,0 0-1,0 0 1,0 1 0,-8 22 0,12-27 17,-126 302 38,120-283 70,0 1 0,2 0 0,1 1 1,-4 42-1,9-56 36,0 1 0,1 0 1,1 0-1,0-1 0,1 1 0,1-1 1,0 1-1,1-1 0,0 0 1,10 21-1,-12-31-47,-1 0 1,0-1-1,1 1 0,0 0 1,-1-1-1,1 0 1,0 1-1,0-1 1,1 0-1,-1 0 0,0 0 1,1 0-1,-1 0 1,1-1-1,0 1 1,-1-1-1,1 0 0,0 1 1,0-1-1,0 0 1,0-1-1,0 1 1,0-1-1,0 1 0,0-1 1,0 0-1,0 0 1,0 0-1,0 0 1,0-1-1,0 1 0,0-1 1,0 0-1,0 0 1,0 0-1,0 0 1,0-1-1,4-2 0,12-8 106,0-1-1,30-28 1,30-36 56,-77 75-212,35-39 68,-2-1 0,42-65 0,47-103 155,67-125-3,-176 305-201,-2 1 1,16-50 0,-26 71-21,-2 5-25,0 1 0,0-1 0,-1 1-1,1-1 1,-1 1 0,1-1 0,-1 0-1,0 1 1,0-1 0,0 1-1,0-1 1,0 0 0,0 1 0,-1-1-1,0 1 1,1-1 0,-1 0 0,0 1-1,0 0 1,0-1 0,0 1 0,-2-3-1,2 5 1,0-1 0,1 1 0,-1-1-1,0 1 1,1-1 0,-1 1 0,0 0-1,0-1 1,1 1 0,-1 0 0,0 0-1,0-1 1,0 1 0,1 0-1,-1 0 1,0 0 0,0 0 0,0 0-1,1 0 1,-1 0 0,0 0 0,0 1-1,0-1 1,1 0 0,-1 0 0,0 1-1,0-1 1,1 0 0,-2 2 0,-22 13-150,20-12 158,-77 59 30,66-50 64,2 2 0,0-1 0,-17 24 0,12-9-28,1 0-1,-23 51 1,-17 69 49,3-8 22,-55 108 245,80-183 32,-37 134 0,60-171 752,6-29-1138,0 1 1,0 0 0,0-1 0,0 1-1,0 0 1,0-1 0,0 1-1,0 0 1,0-1 0,1 1 0,-1 0-1,0-1 1,0 1 0,0 0 0,1-1-1,-1 1 1,0 0 0,0 0-1,1-1 1,-1 1 0,0 0 0,1 0-1,5-7 101,26-35 155,-15 17-160,34-36 1,-1 7-59,28-26-248,-53 55 160,-21 20 6,0 0 0,0 0-1,1 1 1,0-1-1,0 1 1,0 0-1,0 0 1,11-5-1,-2 2-107,-14 9 123,0-1 0,0 0 0,0 0 0,0 0 1,0 0-1,0 0 0,0 0 0,0 0 0,0 0 1,-1 0-1,1 0 0,-1 0 0,0 2 0,0-1-1,-15 49-151,11-36 139,0 0 1,0 0-1,-2 24 0,4-16-37,1-13 91,1 0 0,0 0-1,0 0 1,1 0-1,1 1 1,-1-1-1,2 0 1,3 16 0,-5-25-6,1 0 1,-1 0-1,0 0 1,1 0-1,-1 0 1,1 0-1,-1 0 0,1 0 1,-1-1-1,1 1 1,0 0-1,-1 0 1,1-1-1,0 1 1,0-1-1,-1 1 1,1 0-1,0-1 1,0 1-1,0-1 1,0 0-1,0 1 1,0-1-1,-1 0 1,1 1-1,0-1 1,0 0-1,0 0 1,0 0-1,0 0 1,0 0-1,0 0 1,0 0-1,0 0 0,0-1 1,2 1-1,1-2 10,0 1 0,0-1-1,0 0 1,-1 0 0,1 0-1,5-5 1,44-39 219,-10 7-114,109-79 9,-113 79-272,-36 36-141,-7 4 39,-10 8 94,7-2 131,1-1 0,0 1 0,1 0 1,0 0-1,0 1 0,0-1 0,1 1 0,0 0 0,1 1 0,-1-1 0,2 0 0,-1 1 0,1 0 0,1 0 0,-1-1 0,1 1 1,1 0-1,0 0 0,0 0 0,1 0 0,0 0 0,0 0 0,1 0 0,0-1 0,5 13 0,-6-19 21,0 0-1,0-1 0,0 1 1,0 0-1,0 0 1,1 0-1,-1-1 0,1 1 1,-1 0-1,1-1 0,-1 0 1,1 1-1,0-1 1,0 0-1,0 0 0,0 0 1,-1 0-1,2 0 0,-1 0 1,0 0-1,0-1 1,0 1-1,0-1 0,0 0 1,0 1-1,0-1 0,1 0 1,-1 0-1,0-1 1,0 1-1,0 0 0,4-2 1,3 0 23,0-1-1,-1 0 1,1 0 0,-1-1-1,1 0 1,11-9 0,62-48-33,-49 35-6,39-24-1,-40 29-6,-21 14-14,-1 1-1,1-1 0,0 2 0,0-1 0,0 2 0,16-5 0,-10 8-227,-6 3 349,-10-2-20,-15 9 123,2 0-240,-26 16 0,26-18-8,1 0 0,0 1-1,-12 11 1,20-16 38,0 0 0,0 0 0,0 0 1,1 0-1,0 1 0,-1 0 0,1-1 0,1 1 0,-1 0 1,0 0-1,1 0 0,0 0 0,0 0 0,-1 6 0,1 0 14,0-1 0,1 1 0,0 0 0,1-1 0,2 13 0,-3-20-5,0 0 1,1 0-1,-1 0 1,1 0-1,-1 0 1,1 0-1,0-1 1,0 1-1,0 0 1,0 0 0,0-1-1,0 1 1,0-1-1,1 1 1,-1-1-1,1 0 1,-1 1-1,1-1 1,-1 0-1,1 0 1,0 0-1,-1 0 1,1 0 0,0 0-1,0-1 1,0 1-1,0-1 1,0 1-1,-1-1 1,1 0-1,4 1 1,-2-2 16,-1 1 0,1-1 0,0 0 0,0 1 0,-1-2 0,1 1 0,-1 0 0,7-4 0,26-18 45,-25 16-64,233-160 250,-207 142-199,41-35 1,-65 48-43,0 0 0,-2-1 0,1 0 0,-2-1 0,0 0 0,12-23 0,2-14 79,33-108 0,15-113-211,-52 197 107,-20 73-3,1 0-1,-1 1 1,1-1 0,-1 0 0,0 0-1,0 0 1,1 0 0,-1 0 0,-1 1-1,1-1 1,0 0 0,0 0 0,-1 0-1,1 0 1,-1 1 0,0-1 0,1 0-1,-1 1 1,0-1 0,0 0 0,0 1-1,-2-3 1,3 4-1,-1 0 1,1 0-1,-1 0 0,1-1 0,-1 1 0,1 0 0,-1 0 0,0 0 1,1 0-1,-1 0 0,1 0 0,-1 0 0,0 0 0,1 0 1,-1 1-1,1-1 0,-1 0 0,1 0 0,-1 0 0,1 1 1,-1-1-1,1 0 0,-2 1 0,-8 6-112,4-1 68,1 0 0,1 0-1,-1 0 1,-6 14 0,-1-1-89,1 2 170,1 0 0,0 1 1,2 0-1,-11 43 1,14-46-63,-93 278-141,-2-66 452,61-133 76,20-44-140,18-49 234,5-9-159,12-17-34,-1 1-137,14-7-83,0 2 1,2 0 0,45-26-1,4-4-224,-36 26 65,-40 27 109,0-1 0,0 1 0,1 1 0,-1-1 0,1 0 0,-1 1 0,1 0 0,7-1 0,-11 2 20,0 1 0,1-1 1,-1 0-1,0 0 0,1 1 0,-1-1 0,0 1 0,1-1 0,-1 1 0,0-1 1,0 1-1,0 0 0,0 0 0,1-1 0,-1 1 0,0 0 0,-1 0 0,1 0 0,0 0 1,0 0-1,0 1 0,0-1 0,-1 0 0,1 0 0,-1 0 0,1 1 0,-1-1 1,1 0-1,-1 1 0,1 1 0,0 1 20,-1 0 0,1 0-1,-1 0 1,0 0 0,0 0 0,0 0 0,-1 1-1,1-1 1,-2 5 0,0-4-19,0 0 1,-1 0-1,0-1 1,1 1-1,-1-1 1,-1 1-1,-3 3 1,-4 6 49,9-11-34,0-1 0,1 0 0,-1 0 0,0 0 0,0 0 0,0-1 0,0 1 0,-1 0 0,1-1 0,0 0 0,-1 1 0,-2 0-1,0-1 0,0 1 0,0-1-1,0-1 1,0 1 0,-10-1-1,17 2-41,-1 0-1,0 0 1,1 0-1,0 0 1,-1 0 0,1 0-1,0 0 1,0-1-1,0 1 1,2 1-1,-1-1 38,-1-1 0,1 1 0,-1 0-1,1 0 1,0-1 0,0 0 0,0 0-1,0 1 1,0-2 0,0 1 0,0 0 0,0-1-1,0 1 1,0-1 0,1 0 0,-1 0-1,0 0 1,0 0 0,0-1 0,0 1 0,0-1-1,0 0 1,5-1 0,81-49 278,-34 17-255,-29 19 8,-11 5-66,1 2-1,-1 0 1,24-8 0,-38 15 20,0 1 0,0-1 0,1 1 0,-1 0 0,0 0 0,1 0 0,-1 0 0,0 0 0,1 0 0,-1 0 0,0 0 0,1 0 0,-1 1 1,0-1-1,0 0 0,1 1 0,-1-1 0,0 1 0,0 0 0,0-1 0,0 1 0,1 0 0,-1 0 0,0-1 0,0 1 0,-1 0 0,1 0 0,0 0 1,0 0-1,0 0 0,-1 1 0,1-1 0,0 0 0,-1 0 0,1 0 0,-1 1 0,1-1 0,-1 0 0,0 2 0,-1 6 14,0 0-1,-1 0 0,0 0 1,0-1-1,-1 1 0,0 0 0,-9 15 1,6-12 76,1 0 0,-5 16 0,10-26-35,-1 5 216,7-10-120,0-2-114,32-21 29,0 2 0,44-19 0,-66 35-66,42-18-9,-51 23-52,0 0 0,1 1 1,-1 1-1,0-1 0,1 1 0,8 0 1,-15 1 65,1 0 1,-1 0 0,0 0-1,0 0 1,1 0-1,-1 1 1,0-1 0,0 0-1,1 1 1,-1-1 0,0 1-1,0-1 1,0 1 0,0-1-1,0 1 1,0 0 0,0 0-1,0 0 1,0-1 0,0 1-1,0 0 1,0 0-1,0 0 1,-1 0 0,1 1-1,0-1 1,-1 0 0,1 2-1,1 2 16,-1 0 0,0 1 0,0-1 0,-1 1 0,1 7 0,2 16-96,-1-22 110,0-1-1,0 0 0,1 1 1,6 8-1,-8-13-11,-1-1-1,1 0 1,0 1 0,0-1-1,0 0 1,0 0 0,0 0-1,0 0 1,0 0 0,1 0-1,-1 0 1,0 0 0,0 0-1,1-1 1,-1 1 0,0-1-1,1 1 1,-1-1 0,1 1-1,-1-1 1,1 0 0,-1 1 0,1-1-1,-1 0 1,1 0 0,1 0-1,9-4 41,-1 1-1,1-2 1,-1 1-1,0-1 1,-1-1 0,1 0-1,-1-1 1,-1 0-1,1 0 1,-1-1-1,0 0 1,-1-1-1,0 0 1,0 0 0,-1 0-1,0-1 1,7-14-1,-12 19-55,0 1 0,0-1 0,0 0 0,0 1 0,-1-1 0,0 0-1,0 0 1,0 0 0,-1 0 0,0 0 0,0 0 0,-1-10 0,1 15-11,0-1 0,0 1-1,0 0 1,-1-1 0,1 1 0,0 0 0,0 0 0,0-1 0,-1 1-1,1 0 1,0-1 0,-1 1 0,1 0 0,0 0 0,-1 0 0,1-1-1,0 1 1,-1 0 0,1 0 0,0 0 0,-1 0 0,1 0 0,0 0-1,-1 0 1,1 0 0,0 0 0,-1 0 0,1 0 0,-1 0-1,1 0 1,0 0 0,-1 0 0,1 0 0,0 0 0,-1 0 0,1 0-1,0 0 1,-1 1 0,1-1 0,0 0 0,-1 0 0,1 0 0,-1 1-1,-13 10-309,10-7 312,1 1 1,-1 0 0,1 0-1,0 0 1,1 0-1,-1 0 1,1 0-1,0 1 1,1-1-1,-1 1 1,1-1 0,0 1-1,0 0 1,1-1-1,-1 1 1,1 0-1,1 0 1,-1-1-1,1 1 1,0 0 0,0-1-1,1 1 1,2 6-1,-3-9 31,0-1 0,0 0 0,0 0 0,0 0 0,1 0-1,-1 0 1,1 0 0,0 0 0,-1 0 0,1-1 0,0 1-1,0-1 1,0 1 0,0-1 0,3 2 0,-1-2 3,0 1 1,0-1 0,0 0-1,0 0 1,0 0-1,0 0 1,0-1 0,6 0-1,4 0 26,0-2 0,0 0 0,-1 0 0,21-8 0,-1 0 55,-1-2 0,0-1 0,-1-1 0,-1-2 0,0-1 0,45-34 1,-53 31-61,23-26 1,-12 10-304,-26 32 78,-6 8-51,-9 15-70,7-15 321,-10 24-238,6-15 210,0 0-1,-1 0 0,-10 16 1,-23 34 39,-27 39 179,63-98-181,-1 0 1,0 0 0,0 0 0,0 0-1,0-1 1,0 0 0,-1 1 0,0-2-1,0 1 1,-9 4 0,11-6-3,1-1 0,0 1 1,0 0-1,0-1 0,-1 0 0,1 1 1,0-1-1,-1 0 0,1 0 0,0 0 1,-1-1-1,1 1 0,0 0 0,-1-1 0,1 0 1,0 1-1,0-1 0,0 0 0,0 0 1,0 0-1,0 0 0,0-1 0,0 1 1,0 0-1,0-1 0,1 0 0,-1 1 1,-1-3-1,-2-2-12,1 1 1,1-1 0,-1 0-1,-2-6 1,5 11-19,1 0 0,-1 0 0,1 1 0,-1-1 0,1 0 0,0 0 1,-1 0-1,1 0 0,0-1 0,0 1 0,0 0 0,0 0 0,0 0 1,0 0-1,0 0 0,0 0 0,0 0 0,0 0 0,1 0 0,-1 0 1,0 0-1,1 0 0,-1 0 0,0 0 0,1 0 0,0 0 0,-1 0 0,1 1 1,-1-1-1,1 0 0,0 0 0,0 0 0,-1 1 0,1-1 0,0 0 1,0 1-1,1-1 0,7-2-35,1 0 0,-1 1 0,1 0 0,0 1 0,0 0 0,-1 0 0,1 1 1,0 0-1,10 2 0,38-1 130,-35-2-84,17-2 172,60-11 1,-88 12-117,0-1 1,0-1 0,0 0-1,0-1 1,-1 0-1,0-1 1,0 0 0,-1-1-1,12-9 1,-13 8-51,0-1 1,-1 0 0,12-16-1,7-9 98,31-39-339,-55 74 142,-2 5 37,-1 9-18,-10 27 78,-27 73-1,28-90 87,3-8-3,-1 0 0,-1 0 0,-10 17 0,18-33-80,-1 0-1,0 0 1,1 0-1,-1 0 1,0 0-1,1 0 1,-1 0-1,0 0 1,0-1-1,0 1 1,0 0-1,0 0 1,0-1-1,0 1 1,0-1-1,0 1 1,0-1-1,0 1 1,0-1-1,0 0 1,0 1-1,-2-1 1,1 0 10,1-1 1,-1 1 0,1 0-1,0-1 1,-1 1 0,1-1 0,0 0-1,0 1 1,-1-1 0,1 0-1,0 0 1,0 0 0,0 0-1,0 0 1,0 0 0,-1-1-1,-3-4 42,1-1 0,0 0 1,0 0-1,0 0 0,-4-13 0,8 18-71,-1-1-1,1 1 1,-1 0 0,1-1 0,0 1-1,0 0 1,0 0 0,0-1 0,1 1 0,-1 0-1,0-1 1,1 1 0,0 0 0,-1 0-1,1 0 1,0 0 0,0 0 0,1 0-1,-1 0 1,0 0 0,0 0 0,1 0 0,-1 0-1,4-2 1,-1 0-25,0 1 0,0 0 0,0 0 0,1 0 0,-1 1 0,1-1 0,0 1 0,-1 0 0,1 0 0,0 1 0,5-2-1,18-3-580,-14 3-1973,-1 1-1,22-2 0,-29 5-1786,-1 7 1451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49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82 9056,'-24'-22'4096,"24"17"-3552,0 2 608,10 3-736,-6-9-448,6 5 0,-1-5-128,2 4 96,-7-4-1856,6 6 1056,-10-6-3168,5 5 2272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4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26 100 6560,'-25'-21'2976,"44"15"-2592,15-2 1632,10 4-1184,38-8 1280,3-2-1216,30-2-161,-5 7-479,24 0-96,-4 9-96,4 5-320,-13 8 128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5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524 653 3488,'-5'5'2317,"10"-5"1223,11-5 1579,-16 5-5006,0 0 0,0 0 1,0 0-1,1-1 0,-1 1 1,0 0-1,0 0 0,0 0 1,0-1-1,1 1 0,-1 0 1,0 0-1,0-1 0,0 1 1,0 0-1,0 0 0,0-1 1,0 1-1,0 0 1,0 0-1,0-1 0,0 1 1,0 0-1,0-1 0,0 1 1,0 0-1,0 0 0,0-1 1,0 1-1,0 0 0,0 0 1,0-1-1,0 1 0,-1 0 1,1 0-1,0-1 0,0 1 1,-12-12 1737,7 8-1585,0 1 0,1 0 0,-2 1 0,-9-5-1,-4 1 133,-25-9 457,-46-7 0,75 19-793,0 1-1,1 1 1,-1 0 0,0 1 0,0 1 0,0 0 0,-21 4 0,22-1-62,-1 0 1,0 0-1,1 2 1,0 0-1,0 0 1,1 1-1,-18 12 1,27-16-12,0 0 0,1 0 0,-1 0 0,1 1 0,-1-1 0,1 1 0,0 0 0,1 0 0,-1 0 0,1 0 0,-1 0 0,1 1 0,0-1 0,1 1 0,-1-1 0,1 1 0,0 0 0,0 0 0,1-1 0,-1 1 0,1 0 0,0 0 0,0 0 0,1 0 0,-1-1 0,1 1 0,2 6 0,-1-4 24,2 1 1,-1 0-1,1-1 0,0 0 1,0 0-1,1 0 0,0-1 1,0 1-1,1-1 0,0 0 1,0-1-1,0 0 0,0 1 1,1-2-1,0 1 1,0-1-1,11 5 0,-3-3 23,0 0 0,0 0 1,0-2-1,1 0 0,-1 0 0,1-2 0,0 0 0,18 0 0,-10-1 47,0-2-1,0-1 0,0-1 1,0-1-1,-1-1 0,1-1 1,-1-1-1,26-12 1,-46 18-71,64-33 3,-60 30 102,-1 0-1,0 0 1,1-1-1,-2 1 1,1-2-1,0 1 1,7-11 0,-11 13-21,0 0 0,0 0 1,0-1-1,-1 1 1,0 0-1,1-1 0,-1 1 1,-1-1-1,1 1 1,0-1-1,-1 0 0,0 1 1,0-1-1,0 1 1,0-1-1,-1-6 0,-1 5-11,1 0-1,-1 0 0,0 0 1,-1 0-1,1 0 0,-1 1 1,0-1-1,0 1 0,0-1 1,0 1-1,-5-4 0,-9-8-13,-1 2 0,0 0-1,-1 1 1,-21-12 0,-88-39 297,46 24-215,42 20-89,2-2 0,0-1 0,-37-31 0,64 45-72,0-1 0,1 0 0,0 0 0,1-1 0,0 0 0,1-1 0,0 1 0,1-2 0,0 1 0,1-1 0,0 0 0,1 0 0,-5-21 0,9 29-16,0 1 1,1 0 0,-1-1-1,1 1 1,0-1 0,0 1-1,0-1 1,1 1 0,0-1-1,0 1 1,0 0-1,0-1 1,0 1 0,1 0-1,0 0 1,2-4 0,-1 3-4,1 1 1,0-1 0,-1 1 0,1 1 0,0-1 0,1 0-1,-1 1 1,1 0 0,-1 0 0,1 0 0,7-2 0,8-2-18,0 0 1,1 2 0,0 1 0,-1 0-1,34-1 1,-31 3 42,0 1-1,-1 0 1,1 2-1,0 0 0,0 2 1,37 9-1,17 14 392,-54-22-390,-23-4 90,-10-3-4159,6 2 2325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52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92 5056,'-12'-21'2219,"11"20"-2058,1 0-1,-1 0 1,1 0-1,-1 1 1,1-1 0,0 0-1,-1 0 1,1 0-1,0 0 1,0 0-1,0 0 1,0 0-1,0 0 1,0 0-1,0 0 1,0 0-1,1-1 1,-1 0 388,1 0 1,-1-1-1,0 1 0,0 0 1,0 0-1,0-1 0,0 1 1,0 0-1,0 0 0,-1-1 1,1 1-1,-1 0 0,0 0 0,1 0 1,-1 0-1,0 0 0,0 0 1,-1 0-1,1 0 0,-2-2 1,3-1 1760,1 11-1362,-1 3-803,1-1 0,0 0 0,1 0 0,0 0 0,0 0 0,5 12-1,1-4 179,18 31-1,15 13 142,66 72 0,-51-79-289,-17-16-121,-14-46-20688,-16 0 16981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52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17 7872,'0'-16'9279,"-4"20"-6041,3-2-3016,0-1 0,-1 1 1,1-1-1,-1 1 0,1-1 0,-1 0 1,0 1-1,1-1 0,-4 2 1,-6 3 476,-174 108 3061,117-76-3416,-110 82 0,121-72-758,14-11-4244,41-35 3758,0-1-1,1 1 1,-1 1-1,0-1 1,1 0-1,-3 3 1,3 4-1852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53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 7232,'-4'-2'264,"-11"0"6977,19 9-5536,1 0-279,0 1 322,1 0-1,13 11 0,-16-16-1543,1 0 0,-1-1 0,1 1 0,0-1 1,0 0-1,0 0 0,0 0 0,0-1 0,5 2 0,9 1 26,0-1 0,1-1 0,-1-1 0,22-1 0,-1 1-46,62 0 85,127 7 43,-20 21-2024,-203-28 1477,2 0-355,18 4-2904,-8-1-2549,-9-1 3435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1:53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29 5984,'0'-28'8237,"-2"34"-3704,-8 20-3037,-35 116 2136,-66 218-2149,104-326-2593,5-3 278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00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43 2496,'7'-10'16644,"-9"17"-13315,-1-4-3318,2 0 1,-1 0 0,0 0-1,1 1 1,-1-1 0,1 0-1,0 1 1,0-1 0,0 1-1,1 0 1,-1-1 0,1 1-1,0 0 1,0-1 0,0 6-1,-5 55 401,3-46-331,0 0 1,2 31-1,2 57 143,1 0 86,0-66-190,-2-12 70,10 52 1,1-31 22,24 65 1,-33-107-193,1 0 0,0-1 0,0 1 0,1-1 0,0 0 0,0 0 0,10 10 1,4 0 154,21 14 1,-23-18-70,1 0-1,0-2 1,1 0-1,0-1 0,38 12 1,-46-18-32,1 0 0,0-1 1,-1 0-1,1-1 0,0 0 0,0-1 0,0-1 1,0 1-1,0-2 0,0 0 0,19-6 1,-14 3 8,0-2 0,0 0 0,21-14 0,-18 10 39,-2-2 0,1 0 1,-1-1-1,-1-1 1,-1-1-1,15-17 0,-17 15 30,21-34-1,-30 42-54,0 0 1,-1 0-1,0 0 0,-1 0 0,0-1 0,1-11 0,5-63 206,-3-135 0,-6 186-314,-8-69 167,0 4 6,3 55-302,1 30 67,3 12 77,1 1-1,-1 0 1,0-1-1,1 1 0,0-1 1,-1 1-1,1 0 1,0-1-1,0 1 1,-1-1-1,1 1 0,1-1 1,-1 1-1,0-2 1,0 1-239,0 1 0,0 0 0,0 0 1,-1-1-1,1 1 0,0 0 0,-1 0 1,1 0-1,-1 0 0,1-1 0,-1 1 1,0 0-1,1 0 0,-1 0 0,0 0 0,0 0 1,-1-1-1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0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367 540 3136,'5'-5'10053,"-5"4"-9726,0 0 1,-1-1-1,0 1 1,1 0-1,-1 0 0,0-1 1,1 1-1,-1 0 1,0 0-1,0 0 0,0 0 1,0 0-1,0 0 1,0 0-1,-2 0 0,-21-16 986,16 12-750,-1-2-135,0 1 0,0 0 0,-11-5 0,-2 1 21,18 7-379,0 1-1,0 0 1,0 0 0,0 0-1,0 1 1,-1 0 0,1-1-1,0 1 1,-1 1-1,1-1 1,-1 1 0,1 0-1,-1 0 1,-4 0 0,2 2-18,0 0 0,0 0 1,1 1-1,-1-1 0,1 2 0,-1-1 1,1 0-1,0 1 0,-7 7 1,0 0 48,0 1 0,-17 22 0,22-23-34,0 0-1,0 0 0,-6 14 0,11-19-28,0 0-1,1 0 1,0 1-1,0-1 1,0 1-1,1-1 1,-1 1-1,1 8 1,1-12-46,0 1 1,1 0 0,0-1-1,-1 1 1,1-1-1,0 1 1,1-1-1,-1 1 1,4 4-1,19 28 205,-6-13-52,-15-18-48,1 0 1,0 0 0,0 0 0,0 0 0,0-1 0,9 7 0,-9-9-36,-1 0 0,1 0 0,-1 0 1,1-1-1,0 1 0,-1-1 0,1 0 0,0 0 0,0-1 0,0 1 1,0-1-1,4 1 0,21-1 88,-17 1-68,0-1 0,-1 0 0,1-1 0,21-5 0,4 0 241,-31 5-249,0 1 0,0-1-1,0-1 1,0 1 0,0-1-1,0 0 1,-1 0 0,8-5-1,0 0 12,-11 6-62,0 0-1,-1 0 1,1 0 0,0 1 0,-1-2 0,0 1 0,1 0-1,-1 0 1,1 0 0,-1-1 0,0 1 0,0 0 0,0-1-1,0 1 1,0-1 0,0 0 0,0 1 0,-1-1 0,1 0-1,0 1 1,0-4 0,0 0 30,0-1 0,-1 1-1,1 0 1,-1-1 0,-1 1 0,1 0-1,-1-1 1,1 1 0,-1 0 0,-1-1-1,-3-8 1,-3-5 88,-19-32 1,12 24-157,-76-133 204,35 63-15,30 59-109,-1 1-1,-36-39 1,60 74-56,-21-23 16,17 18-27,-1 0 0,2 0 0,-1-1 1,-6-9-1,13 16-11,-1 0 0,1-1 0,-1 1 0,0 0 0,1 0 0,0-1 0,-1 1 0,1 0 0,0-1 0,0 1 0,0 0 0,0-1 0,0 1 0,0 0 0,0-1 0,0 1 0,0 0 0,1-1 0,0-1 0,0 1-9,0 0 0,0 0 0,1 0 0,-1 0 0,0 0 0,1 1 1,0-1-1,-1 0 0,1 1 0,4-3 0,2-1-21,0 1 1,0 0-1,1 1 0,16-5 0,-5 3 61,1 1 1,-1 1-1,1 1 1,-1 0-1,41 4 0,-35 1 10,0 0 0,0 2 1,-1 1-1,34 12 0,13 9 137,-68-25-56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13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13 222 4992,'-12'-12'1589,"12"11"-1541,0 1-1,0-1 0,0 1 1,-1-1-1,1 1 0,0-1 1,0 1-1,0-1 1,0 1-1,0-1 0,0 1 1,0-1-1,0 1 0,0-1 1,1 1-1,-1-1 1,0 1-1,0-1 0,0 1 1,0-1-1,1 1 1,-1-1-1,0 1 0,1 0 1,-1-1-1,4-6 2739,-1 7-560,0 2 218,-2-2-2326,0 0-1,-1 0 1,1 1 0,-1-1-1,1 1 1,-1-1 0,1 0-1,-1 1 1,0-1 0,1 1 0,-1-1-1,0 1 1,1-1 0,-1 1-1,0-1 1,1 1 0,-1 0 0,0-1-1,0 1 1,0-1 0,1 1-1,-1 0 1,0-1 0,0 1-1,0-1 1,0 1 0,0 0 0,0-1-1,0 1 1,-1 0 0,0 26 996,0-23-800,-1 43 310,1 1 0,2-1 0,3 1 0,14 69 0,-9-73-428,17 50 0,-19-75-32,0 1 0,2-2 0,0 0 0,1 0 0,13 18 0,-21-32-84,1-1-1,0 1 1,0-1 0,1 0-1,-1 1 1,1-1 0,3 2-1,-5-4-39,-1 0-1,0-1 1,1 1-1,-1-1 1,1 1-1,-1-1 1,1 1-1,-1-1 1,1 0 0,-1 0-1,1 0 1,-1 0-1,1 0 1,-1 0-1,1 0 1,-1 0-1,1-1 1,-1 1-1,1-1 1,-1 1-1,1-1 1,-1 1-1,1-1 1,-1 0-1,0 0 1,0 0-1,3-1 1,4-5 67,-1-1 0,0 0 0,0 1 0,-1-2 0,1 1 0,4-10 0,31-64 119,-23 42-167,9-13 2,34-73 97,-51 100-229,-2 1 1,-1-1-1,7-35 0,-11 25-940,-1 1-1,-3-72 1,-3 83-644,0 0 0,-11-39 0,0 18-591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0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 1888,'0'0'44,"0"-1"-1,0 1 1,0 0-1,0-1 1,0 1-1,0 0 1,0-1-1,0 1 1,0 0 0,0-1-1,0 1 1,0 0-1,0-1 1,0 1-1,-1 0 1,1 0-1,0-1 1,0 1 0,0 0-1,0-1 1,-1 1-1,1 0 1,0 0-1,0-1 1,-1 1 0,1 0-1,0 0 1,0 0-1,-1-1 1,1 1-1,0 0 1,-1 0-1,1 0 1,0 0 0,-1 0-1,0-1 600,4-1 383,12-8 10870,-15 21-8006,6 89-3049,-4-40-396,0 199 889,-4-140-983,2-43 76,0-75-1441,-4-4-2719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0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50 3392,'-13'-11'9971,"12"11"-9645,1 0 0,0-1 0,-1 1-1,1 0 1,-1 0 0,1 0 0,-1-1 0,1 1 0,-1 0-1,1 0 1,0 0 0,-1 0 0,0 0 0,-5 1 1392,4-2-1013,6 1 1106,-4-6-1164,0 8-344,0-1 257,5-1-315,10 3-213,0-2 0,0 0-1,0 0 1,15-3 0,5 1 17,251-3 196,-95-1-293,-153 4 94,-26 2-6,-1-1 0,1-1 0,-1 0 0,20-4 0,-30 4-111,-1 1 1,1 0 0,-1 0-1,1 0 1,-1 0 0,1 0 0,-1-1-1,1 1 1,-1 0 0,1 0 0,-1-1-1,0 1 1,1 0 0,-1-1-1,1 1 1,-1 0 0,0-1 0,1 1-1,-1-1 1,0 1 0,0 0 0,1-1-1,-1 1 1,0-1 0,0 1-1,0-1 1,1 1 0,-1-1 0,0 1-1,0-1 1,0 1 0,0-1 0,0 0-1,0-7-1497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0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0 3904,'-1'1'12827,"-3"4"-14086,-37 44 3126,-172 199 1839,184-217-3333,-148 168 742,160-178-1270,-23 28 538,16-18-3150,33-50-9771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09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 4640,'-3'-2'669,"3"1"-409,-1 1 0,0 0-1,0-1 1,1 1 0,-1-1-1,0 0 1,1 1 0,-1-1-1,0 1 1,1-1 0,-1 0-1,1 0 1,-1 1 0,1-1-1,-1 0 1,1 0 0,0 1-1,-1-1 1,1 0 0,0-3 2112,2 11 4059,18 16-4653,38 32-1,-38-38-1534,1-2-1,1 0 1,0-1-1,36 16 1,162 52 393,27 12-515,-220-81-265,9 4-4240,-25-13 2448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1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94 6304,'-2'-2'668,"-12"-8"9570,14 9-10105,0 1 0,0 0-1,0 0 1,0-1 0,0 1 0,0 0 0,0 0-1,0-1 1,0 1 0,0 0 0,-1 0 0,1 0-1,0-1 1,0 1 0,0 0 0,0 0-1,-1 0 1,1-1 0,0 1 0,0 0 0,0 0-1,-1 0 1,1 0 0,0 0 0,0-1 0,-1 1-1,1 0 1,-1 0 0,2 0-111,-1 0 0,0 0 0,0 0 0,0 0 0,0 0 0,0 0 0,0 0 0,0 0 0,0 0 0,0 0 0,0 0 0,1 0 0,-1 0 0,0 0 0,0 0 0,0 0 0,0-1 0,0 1 0,0 0 0,0 0 0,0 0 1,0 0-1,0 0 0,0 0 0,0 0 0,0 0 0,0 0 0,0 0 0,0 0 0,0-1 0,0 1 0,0 0 0,0 0 0,0 0 0,0 0 0,0 0 0,0 0 0,0 0 0,0 0 0,0 0 0,0-1 0,0 1 0,0 0 0,0 0 0,0 0 0,0 0 0,0 0 0,0 0 0,0 0 0,0 0 0,0 0 0,0 0 0,0 0 0,0 0 0,0-1 0,-1 1 1,1 0-1,0-1 1097,-4 1-160,1 1-222,6 0 1223,23-2-1960,421-35 464,-404 34-418,-11 0 128,62 5 0,-55-2-106,-16-1-109,-22 0 52,-1-7-4086,0-15-7434,0 15 8235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11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18 3712,'-13'-3'1160,"13"3"-1091,0 0-1,-1 0 0,1 0 1,0 0-1,-1 0 0,1-1 0,-24 5 20779,31 1-20005,-4-2-815,0-1-1,0 1 1,0-1-1,1 0 1,-1 0-1,1 0 0,0 0 1,0-1-1,-1 0 1,1 0-1,6 1 1,5 1 1,26 0 0,-26-2 83,45-1 145,80-9-1,5 0-9,-118 9-186,0 1 0,0 1 1,34 7-1,-4 9 128,-18-5-94,-39-13-142,0 0-1,1 0 1,-1 0-1,0 0 1,1 0-1,-1 0 1,0 0-1,1 0 1,-1 0-1,0 0 1,1 0-1,-1 0 1,0 0-1,1 0 1,-1 0-1,0 0 0,1-1 1,-1 1-1,0 0 1,1 0-1,-1 0 1,0 0-1,0-1 1,1 1-1,-1 0 1,0 0-1,0-1 1,1 1-1,-1 0 1,0 0-1,0-1 1,0 1-1,0 0 1,1 0-1,-1-1 0,0 1 1,0 0-1,0-1 1,0 1-1,0 0 1,0-1-1,0 1 1,0 0-1,0-1 1,0 1-1,0 0 1,0-1-1,0 1 1,-3-24-4275,2 17 2912,-3-12-3096,3 0 1473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12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4384,'-3'0'21610,"194"4"-19050,173 8-1595,-322-8-1058,-29-2-451,-1-1-1,1 0 0,0 0 1,24-4-1,-23-1-5257,-10 8 3268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15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608 0 3328,'0'0'5578,"-7"3"-2132,-17 3-476,18-6-2689,0 1 0,1 0 0,-1 1 0,1-1 0,-7 4-1,-31 23 1134,20-17-896,1 1 1,0 1 0,2 0-1,-24 21 1,33-25-396,2 0-1,-1 1 1,1 0-1,1 0 1,-1 1-1,2 0 1,0 0-1,0 1 1,-7 18-1,4-1-66,2 1-1,1 0 0,1 0 1,2 1-1,1-1 0,1 1 0,5 59 1,2-42 286,3-1 1,1 0-1,3 0 0,25 62 1,-30-85-207,-1 0 0,0 1 0,2 33 0,-3-17-99,10 163 274,-10-112 8,-5-44-102,-6 60 0,1-33-43,-13 66-26,6-65-24,-1 12 89,-40 151 0,48-224-194,-1-1 0,0-1 0,-1 1 0,0-1 0,-1 0 0,-1-1 1,0 0-1,-1 0 0,0-1 0,0 0 0,-1 0 0,-1-2 0,-14 11 0,20-16-45,1 1 0,-1-1 1,0 0-1,-1-1 0,1 0 0,-1 0 0,1 0 1,-1 0-1,0-1 0,0-1 0,-14 3 1,20-4-141,0 0 1,-1 0 0,1 0 0,0 0-1,0 0 1,0 0 0,0 0 0,0-1-1,0 1 1,-1 0 0,1-1 0,0 1-1,0-1 1,0 1 0,0-1 0,0 1-1,-1-2 1,1 1-20,1 1 0,0-1-1,0 1 1,-1-1 0,1 0-1,0 1 1,0-1 0,0 1 0,0-1-1,0 1 1,0-1 0,0 0-1,0 1 1,0-1 0,0 1 0,0-1-1,0 0 1,0 1 0,0-1-1,1 1 1,-1-1 0,0 1-1,1-2 1,1-1-613,0 0 0,0 0 1,0 0-1,1 0 0,-1 0 0,1 0 0,0 0 0,4-2 0,20-9-2124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15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51 4160,'10'-12'16586,"-13"12"-16434,1 1 1,0 0-1,0 0 0,0 0 0,0 0 1,0 1-1,0-1 0,0 0 1,1 1-1,-1-1 0,1 1 0,-1 0 1,1 0-1,-1-1 0,1 1 1,-2 3-1,-3 3 59,2-2-163,0 1 0,0-1 1,1 1-1,0-1 0,0 1 1,0 0-1,1 0 0,0 1 0,-1 9 1,0 4-105,1 0 0,0 21 0,2-30 110,1 0 0,0 0 1,0 0-1,1 0 1,1 0-1,0-1 0,0 1 1,9 17-1,-10-25-25,0-1 0,0 1 0,0 0 0,1-1 0,-1 1 0,1-1 0,0 0 0,0 0 0,0 0 0,1-1 0,-1 1 0,1-1 0,-1 1 0,1-1 0,0 0 0,0 0 0,0-1 0,0 1 0,0-1 0,0 0 0,0 0 0,1-1 0,-1 1 0,0-1 0,0 0 0,1 0 0,4 0 0,-1-1 42,0-1 0,0 1 1,0-1-1,0-1 0,-1 1 0,1-1 0,-1-1 1,0 1-1,0-1 0,0-1 0,8-5 0,0-3 106,-1 0 0,0-1 0,18-25 1,-27 33-102,0-1 0,0 0 0,0-1 0,-1 1 0,-1-1 0,1 0 0,-1 0 0,0 0 0,-1 0 0,0 0 0,0-1 1,-1 1-1,0 0 0,0-15 0,-2 16-54,1 1 0,-1 0 0,-1-1 1,1 1-1,-1 0 0,0 0 0,0 0 1,0 0-1,-1 1 0,0-1 0,0 1 0,-1-1 1,0 1-1,0 0 0,0 1 0,0-1 1,-6-4-1,1 1-61,-1 1 1,0 1-1,0 0 1,-1 0-1,1 0 0,-1 2 1,0-1-1,-15-3 1,20 7-231,0 0 0,0 0 1,0 1-1,0-1 0,0 1 0,0 0 1,0 1-1,0 0 0,0 0 1,0 0-1,0 0 0,0 1 0,0 0 1,1 1-1,-1-1 0,1 1 1,-10 6-1,13-7-275,-1-1 0,1 1 0,0-1 0,0 1 0,1 0 0,-1 0 0,0-1 0,1 1 0,-1 1 0,1-1 0,-1 0 0,1 0 0,0 0 0,0 1 0,0-1 0,0 1 0,1-1 0,-2 5 0,2 5-2026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18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1 414 3072,'0'0'976,"1"14"10346,1-15-11056,1 0 0,-1 0 1,0 0-1,0 0 0,1 0 0,-1 0 0,0-1 0,0 1 0,0-1 0,0 1 1,0-1-1,-1 0 0,1 0 0,1-2 0,7-6 83,1-2-62,-1-1-1,0-1 0,-1 1 0,0-2 0,-1 1 1,7-18-1,4-5-2,29-69-61,4-7 429,-49 107-541,-2 4-92,0 0 0,0 1 0,0-1 0,0 0 0,0 1 0,0-1 0,0 1 0,0 0 0,0-1 0,3-1 0,-4 3-17,0 0 0,0 0 0,0 0 0,1 0 0,-1 0-1,0 0 1,0 0 0,1 0 0,-1 0 0,0 0 0,0 0 0,1 0 0,-1 0 0,0 0 0,0 0 0,1 0 0,-1 0 0,0 0-1,0 1 1,1-1 0,-1 0 0,0 0 0,0 0 0,0 0 0,1 0 0,-1 1 0,0-1 0,0 0 0,0 0 0,1 0-1,-1 1 1,0-1 0,0 0 0,0 0 0,0 1 0,0-1 0,0 0 0,0 1 0,5 10 93,-4-9-94,6 18 63,-2 1 0,6 31 0,-7-30 9,1 0-1,0-1 1,2 0 0,0 0 0,18 34 0,-21-49-44,0 1 0,1-1 0,0 0 0,0 0 1,0-1-1,0 1 0,1-1 0,0 0 0,0-1 0,1 1 0,-1-1 0,1-1 1,0 1-1,0-1 0,0 0 0,0-1 0,1 1 0,-1-1 0,1-1 0,-1 0 1,1 0-1,-1 0 0,1-1 0,0 0 0,9-1 0,-9 0 36,0 1-1,0-1 1,1-1 0,-1 1-1,0-1 1,0-1-1,0 0 1,13-6 0,-12 4 55,0-1-1,0 0 1,-1 0 0,0-1 0,10-10 0,-14 12-89,-1 1 1,0 0-1,0-1 0,0 0 0,0 0 0,-1 0 1,0 0-1,0 0 0,0 0 0,-1 0 0,0-1 1,1-5-1,0 1-22,-2-1 1,1 0 0,-1 0-1,-2-15 1,1 22-16,1 0 1,-1 1-1,0-1 0,0 1 1,-1-1-1,1 1 0,-1-1 1,1 1-1,-1 0 0,0 0 1,0 0-1,-1 0 0,1 0 1,-1 0-1,1 1 1,-5-4-1,5 5-19,-1-1 1,1 1-1,0 0 1,-1 0-1,1 0 1,-1 0-1,0 1 1,1-1-1,-1 1 1,1-1-1,-1 1 1,0 0-1,1 0 1,-1 0-1,0 1 1,1-1-1,-1 1 1,0-1-1,1 1 1,-1 0-1,-4 2 1,-4 3-56,0-1 0,0 2 0,-14 10 0,17-11 80,-13 11-34,1 1 0,0 1 0,-33 43 0,23-27 480,12-13-210,-2-2 0,0 0 0,-30 22 0,45-39-161,1-1 1,-1 1 0,0-1 0,0 0 0,0 0 0,0 0 0,0-1 0,0 0 0,-8 1-1,-4 0 81,-28-2 0,20-1-256,-2-3-640,10-1-3448,13-4-2275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15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1 416 4384,'0'0'9744,"5"-6"-6673,0 3-2748,0 0-1,0 0 1,0-1-1,0 1 1,-1-1-1,1 0 0,-1 0 1,6-8-1,5-4-8,7-6-86,53-51 222,-60 60-248,1 0 1,0 2 0,21-12-1,-37 22-188,1 1-1,-1-1 0,1 1 1,0 0-1,-1-1 0,1 1 0,0 0 1,-1 0-1,1-1 0,0 1 1,-1 0-1,1 0 0,0 0 0,-1 0 1,1 0-1,0 0 0,0 0 1,-1 0-1,1 0 0,0 0 0,-1 1 1,1-1-1,0 0 0,-1 0 1,1 1-1,0-1 0,-1 0 0,1 1 1,-1-1-1,1 0 0,0 1 1,-1-1-1,1 1 0,-1-1 1,1 1-1,-1-1 0,0 1 0,1 0 1,-1-1-1,0 1 0,1-1 1,0 2-1,0 4 78,1-1 0,-1 0 0,0 1-1,1 9 1,-1-4 41,13 145 694,-8-100-693,-5-40-66,0-1 0,1 1-1,1 0 1,0-1 0,7 18 0,-10-32-38,1 1 1,0 0 0,-1-1 0,1 1 0,0 0 0,0-1 0,0 1-1,0-1 1,0 0 0,1 1 0,-1-1 0,0 0 0,1 0-1,-1 0 1,0 0 0,1 0 0,0 0 0,-1 0 0,1 0-1,-1 0 1,1-1 0,0 1 0,0-1 0,-1 1 0,1-1 0,0 0-1,0 0 1,-1 0 0,1 0 0,0 0 0,0 0 0,0 0-1,-1 0 1,1-1 0,0 1 0,0-1 0,-1 1 0,3-2 0,4-2 57,-1 1 0,1-1 0,-1-1 0,0 0 0,-1 0 1,1 0-1,9-10 0,8-13-13,-1-2-1,-1 0 1,-2-1 0,-1-1 0,20-46 0,5-30 10,-25 59-65,42-81 0,-59 127-14,-1 1-1,1-1 0,-1 1 1,1-1-1,0 1 1,0 0-1,0 0 0,0 0 1,0 0-1,0 0 1,1 0-1,-1 1 1,1-1-1,-1 1 0,1-1 1,0 1-1,-1 0 1,1 0-1,0 0 0,0 1 1,0-1-1,0 0 1,-1 1-1,1 0 1,0 0-1,0 0 0,0 0 1,4 1-1,11 3 73,-1 0 0,1 2 0,-1 0 0,0 0 0,17 10 0,13 6 5,-44-21-477,14 5-5614,-17-6 5862,0 0-1,1 0 1,-1 0 0,0 0-1,0 0 1,1 0 0,-1 0-1,0 0 1,1 0 0,-1 0-1,0 0 1,1 0 0,-1-1-1,0 1 1,0 0 0,1 0-1,-1 0 1,0 0 0,1-1-1,-1 1 1,0 0 0,0 0-1,0 0 1,1-1 0,-1 1-1,0 0 1,0 0 0,0-1-1,1 1 1,-1 0 0,0 0-1,0-1 1,0 1 0,0 0-1,0-1 1,0 1 0,0 0-1,0-1 1,0 1 0,0 0-1,0 0 1,0-1 0,0 1-1,0-1 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2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6 2912,'6'-5'16335,"-8"10"-16002,0-1 1,0 1-1,-1-1 0,1 1 0,-6 5 0,-1 5-12,-5 12 287,1 1 0,-18 58 0,16-46-333,-1 1 0,-37 64-1,-55 68 416,85-137-529,13-20-109,2 0 0,0 1-1,1 0 1,0 1 0,1-1 0,2 1 0,-4 21 0,1 10 84,-1 67 1,8-81-32,0-1 0,3 0 0,10 59 0,-8-74 3,0 0-1,1-1 1,1 1-1,1-1 0,0 0 1,1-1-1,23 31 1,138 151 889,-162-187-1132,5-19-10962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2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35 2400,'-4'-1'21205,"-1"12"-24246,4-9 4828,-3 5-1576,-1 0 1,0 0-1,-6 6 0,-6 10 240,8-10-251,5-6-117,-1 0 1,1 0-1,-10 8 1,12-11-42,-1-1 1,1 1-1,-1-1 1,1 1-1,0 0 1,0 0-1,1 0 1,-1 0-1,1 0 1,-2 7-1,-5 50 342,6-34-270,0-5-5,3 42 0,1-17 25,-2-11 64,3-1 0,0 1 0,9 34 0,-5-44-172,0-1 0,1 0 0,1-1 0,24 44 1,-23-54 35,0 0 1,1-1 0,1 0 0,0 0 0,0-1-1,2-1 1,-1 0 0,26 15 0,-35-24-56,0-1 1,0 1 0,0 0-1,0-1 1,0 0-1,7 1 1,12 5 136,-17-5-71,0-1-1,0 1 1,-1-1 0,1 0-1,0-1 1,0 0-1,0 0 1,0 0 0,0 0-1,0-1 1,11-2-1,-3-1 25,-1-1 0,1 0 0,21-12 0,-27 12-55,0 0 0,0-1 0,0-1 0,8-8-1,9-8 96,-12 12-84,0-1 0,0-1-1,-1 0 1,-1-1 0,0 0-1,13-23 1,-5 2 8,27-68 0,-39 80 25,0 0 0,-1-1-1,-1 0 1,3-45 0,-7 39-43,-1 1 1,-1-1-1,-8-44 1,-5 18-34,9 39 12,1 0-1,-3-21 0,3 10-10,1 8-368,0-20-1,-4 15-4569,7 21 3001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24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83 3488,'-1'0'387,"0"-1"-1,0 0 1,0 0 0,0 0-1,0-1 1,0 1-1,0 0 1,1 0 0,-1 0-1,0-1 1,0 0 0,1 2-212,0 0 0,-1 0 0,1 0 0,0 0 0,0 0 0,-1 0 0,1 0 0,0 0 0,-1 0 0,1-1 0,0 1 0,0 0 0,-1 0 0,1 0 0,0 0 0,0 0 0,-1 0-1,1-1 1,-1 1 525,1-1-525,0 1 0,0 0 0,0 0 0,0 0 0,-1-1 0,1 1 0,0 0 0,0 0 0,0-1 0,0 1 0,0 0 0,0 0 0,0-1 0,-9-6 3436,8 6-2509,5 3 308,-17-9 2190,20 9-1974,-3-4-1560,1 0 0,-1-1 0,1 2 0,0-1 0,0 0 0,8 0 0,5-3 123,14-4 43,1 2 0,0 2-1,0 1 1,45 0 0,-20 1-106,49 3 178,-46 1-229,-30 4 40,-4-1-2838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31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76 3712,'-23'-5'11239,"34"4"-6908,-8 1-4307,6 0 196,0-1 1,0 0-1,8-3 0,21-3 206,41 7-52,-35 1-284,-20-1-16,28 5 0,-43-4 1,1 1 1,-1 0 0,0 0-1,-1 1 1,1 0-1,8 5 1,-14-7-24,-1 1-1,0-1 1,0 0 0,0 1-1,0-1 1,0 1 0,-1-1 0,1 1-1,0 0 1,-1 0 0,1 0-1,-1 0 1,1 0 0,-1 0-1,1 3 1,-1-1-8,0-1-1,-1 1 1,0-1 0,1 1-1,-1-1 1,0 1 0,-1-1 0,1 1-1,-1 3 1,-3 49 460,3-23-373,0 66-12,2-45-185,0-43 95,0 1 1,0-1-1,1 0 0,1 0 1,0 0-1,0 0 0,1-1 1,0 1-1,1-1 0,0 0 1,1 0-1,0-1 0,1 1 1,0-1-1,13 13 0,-14-16 9,0 1-1,1-2 1,0 1-1,0-1 1,1 0-1,-1-1 1,1 1 0,0-2-1,15 6 1,-19-7-3,1-1 1,0 0 0,0 0 0,0 0 0,0 0 0,0-1-1,0 0 1,0 0 0,0 0 0,0-1 0,0 0-1,0 0 1,0 0 0,0 0 0,0-1 0,0 0 0,-1 0-1,6-3 1,-7 3 38,0-1 0,0 1 0,0-1 0,0 0 0,0 0-1,-1 0 1,1-1 0,-1 1 0,0-1 0,0 1 0,0-1 0,0 0-1,-1 0 1,1 0 0,0-5 0,1-7 93,0-1 1,1-24-1,-4 28-208,1-89 283,1-31-174,0 120-72,-1 0 0,2 0 0,0 0 0,0 0-1,1 1 1,1 0 0,11-22 0,-12 29 5,0-1 0,0 0-1,0 1 1,1 0 0,0 0-1,0 0 1,1 1 0,-1 0-1,1 0 1,8-4 0,6-3 41,40-12 1,-30 12 67,-15 7-77,1 0 0,0 1 1,-1 1-1,1 1 0,0 0 1,0 1-1,29 4 0,1 4 198,-6-1-850,-13-5-3814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32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39 5152,'-20'-13'6847,"26"10"-2280,8-3-2782,-11 5-1490,-1 1 0,0-1 0,1 0 0,-1 1 0,1-1 0,4 0 0,14-4 1320,-17 4-1476,-1 0-1,1 0 0,0 0 1,-1 0-1,1 0 0,0 1 0,0 0 1,-1 0-1,1 0 0,0 0 1,0 0-1,-1 1 0,1-1 1,0 1-1,-1 0 0,1 1 1,0-1-1,-1 0 0,0 1 0,1 0 1,-1 0-1,0 0 0,0 0 1,0 0-1,0 1 0,0-1 1,0 1-1,-1 0 0,4 5 1,54 83 1117,-29-41-1201,2 9-113,-30-56 123,15 19-1021,-17-22 718,-1 1-1,1 0 1,0-1-1,-1 1 1,1-1-1,0 1 1,-1-1-1,1 0 0,0 1 1,0-1-1,-1 0 1,1 1-1,0-1 1,0 0-1,0 0 1,-1 0-1,1 0 1,0 0-1,0 0 1,0 0-1,0 0 1,-1 0-1,1 0 1,0 0-1,0 0 1,0-1-1,-1 1 1,2-1-1,13-3-6758,-1 0 4224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32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613 6 8896,'0'-1'229,"-1"0"1,0 1 0,1 0 0,-1-1 0,1 1-1,-1-1 1,0 1 0,1 0 0,-1-1-1,0 1 1,0 0 0,1 0 0,-1 0-1,0 0 1,0-1 0,1 1 0,-1 0 0,0 0-1,0 0 1,1 0 0,-1 1 0,0-1-1,0 0 1,1 0 0,-1 0 0,0 1-1,1-1 1,-2 1 0,-21 15 3603,7-4-2831,-33 16 1141,-96 37-1,94-44-2070,2 1 0,-66 41 0,28 2-1837,33-19-7477,51-41 6202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3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18 3648,'0'-18'11253,"2"20"-9754,32 24 1983,-16-13-2493,-2 1-1,26 25 0,-23-17-412,42 51 832,-54-63-1254,-1 1-1,0-1 0,0 1 0,-1 0 0,-1 1 0,4 12 0,-1 7 163,-1 0-1,2 50 0,-5 68 338,-3-143-631,-1 32 158,-1 0 0,-1 0-1,-3-1 1,-1 1-1,-18 55 1,5-38 68,-41 80 0,-40 48-131,62-120-523,-59 74 1,-9-19-7125,104-115 7170,-14 11-2763,16-13 2774,0-1 0,0 1 1,0-1-1,0 0 0,1 0 0,-1 1 1,0-1-1,0 0 0,0 0 0,0 0 0,0 0 1,0 0-1,0 0 0,0 0 0,0 0 1,0-1-1,1 1 0,-1 0 0,-1-1 1,-11-7-4276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3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487 718 2656,'0'1'83,"0"1"1270,0-3-1312,0 1 0,0 0 0,0 0 0,0 0 0,1-1 0,-1 1 0,0 0 0,0 0-1,0 0 1,0 0 0,0-1 0,0 1 0,0 0 0,0 0 0,1 0 0,-1 0 0,0-1 0,0 1 0,0 0 0,0 0 0,1 0 0,-1 0 0,0 0 0,0 0 0,0 0 0,1 0 0,-1 0 0,0 0 0,0 0 0,0-1 0,1 1 0,-1 0 0,0 0 0,0 0 0,0 0 0,1 0 0,-1 1 0,0-1 0,3 1 2301,6-6 1476,-8 5-3664,-1 0-1,0 0 0,0 0 0,1-1 0,-1 1 1,0 0-1,0 0 0,0 0 0,1 0 0,-1-1 1,0 1-1,0 0 0,0 0 0,1-1 0,-1 1 1,0 0-1,0 0 0,0-1 0,0 1 0,0 0 1,0 0-1,0-1 0,0 1 0,0 0 1,1-1-1,-1 1 0,0 0 0,0 0 0,0-1 1,-1 1-1,1 0 0,0-1 0,-2 0 125,1 0-1,-1 0 1,0 1-1,0-1 1,0 0-1,0 1 1,0-1-1,-1 1 1,1 0-1,0 0 1,0 0-1,0 0 1,-3 0-1,-32 4 254,-103 21 738,110-20-885,-58 18 0,74-18-314,-5 1-11,0 0 1,0 2 0,-21 12 0,35-17-84,-1 0-1,1 0 1,0 1-1,0-1 1,0 2-1,1-1 1,-1 0-1,1 1 1,0 0-1,1 0 1,-1 0-1,1 0 1,0 0-1,-5 11 1,8-13 25,-1-1 0,0 0 1,1 1-1,0-1 0,0 1 1,0 0-1,0-1 0,0 1 1,0-1-1,0 1 0,1-1 0,-1 1 1,1-1-1,0 0 0,0 1 1,0-1-1,0 0 0,0 1 1,1-1-1,-1 0 0,0 0 1,1 0-1,0 0 0,2 2 1,3 2 8,0 0 1,0 0-1,1-1 1,0 0-1,9 4 1,-6-4 46,-1-1 0,1 0 0,0-1 1,0 0-1,1-1 0,-1 0 1,0 0-1,1-2 0,-1 1 0,1-1 1,-1-1-1,1 0 0,-1-1 1,14-3-1,-4-1 41,-1 0 0,0-1 0,-1-1 1,1-1-1,-2 0 0,36-25 0,-44 25-35,1 0-1,-1-1 1,-1 0-1,0-1 1,-1 0-1,12-19 1,-14 18-30,0 0 0,-1 0 0,0-1 1,4-17-1,-5 15-18,15-57 112,-4-1 0,-3-1 0,-4 0 0,0-112 0,-6 116 50,0 30-282,-5-78 1,1 108-80,1 0-412,1 10 583,-1 0 0,1 0-1,0 0 1,0 0-1,-1 0 1,1 0 0,0 0-1,0 1 1,0-1-1,-1 0 1,1 0 0,0 0-1,0 0 1,0 0-1,0 1 1,-1-1 0,1 0-1,0 0 1,0 0-1,0 1 1,0-1 0,0 0-1,0 0 1,-1 0 0,1 1-1,0-1 1,0 0-1,0 0 1,0 1 0,0-1-1,0 0 1,0 0-1,0 1 1,0-1 0,-12 33 82,1 0 0,-9 44 1,5 14 450,-8 185 0,28-85-268,-3-163-206,0-12 27,1 0 1,1 0-1,0-1 0,10 24 1,-8-22-51,-3-4 35,-3-11-54,1 0 0,-1 0 0,0-1 0,1 1 0,0 0 0,-1 0 0,1 0 0,0-1 0,0 1 0,0 0 0,0-1 0,0 1 0,0-1 0,0 1 0,2 0 0,-2-1-168,0 0 0,0 0 0,0 0 1,1-1-1,-1 1 0,0-1 0,0 1 0,0-1 0,0 1 0,1-1 0,1 1 0,7-3-5101,-5-3 2929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37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355 111 2976,'1'-1'684,"0"0"-1,0 0 1,-1 0 0,1 0-1,0 0 1,-1 0 0,1 0-1,0 0 1,-1 0 0,1 0-1,-1-1 1,0 1 0,1 0-1,-1 0 1,0-2 0,2-3 922,-1 0 1,0 0-1,0-11 1,-1 15-1338,-1-1 0,0 1 0,0 0 0,0 0 0,-1-1 0,1 1 1,0 0-1,-1 0 0,0 0 0,1 1 0,-1-1 0,-3-2 0,0 0 18,5 4-242,-1-1-1,0 1 0,1-1 1,-1 1-1,0-1 0,0 1 1,1 0-1,-1-1 0,0 1 1,0 0-1,0-1 0,0 1 1,0 0-1,1 0 0,-1 0 1,0 0-1,0 0 0,0 0 1,0 0-1,0 0 0,1 0 1,-3 1-1,-6 1 218,7-2-245,0 0 1,0 1-1,0-1 1,0 1-1,0 0 1,0 0-1,0-1 1,0 1-1,1 0 1,-1 1-1,0-1 1,0 0-1,-1 2 1,-5 5 45,0 1 0,1 0 1,1 0-1,-1 1 0,1-1 0,1 1 1,0 0-1,-7 21 0,7-15-47,0-1-1,1 2 0,1-1 0,1 0 1,-1 27-1,3-36 26,0 0 1,1 1 0,-1-1-1,2 0 1,-1 0 0,1 0-1,0 0 1,0 0-1,6 11 1,-6-15-8,0 0 0,-1 0 0,1-1 0,0 1 0,1-1 0,-1 0 0,0 0 0,1 0 0,-1 0 0,1 0 0,0 0 0,0 0 0,-1-1 0,1 0 0,0 1 0,0-1 0,0 0 0,1 0 0,-1-1 0,0 1 0,0-1 0,0 0 0,5 1 0,7-2 74,-1-1 0,1 0 0,-1-1-1,0-1 1,0 0 0,0 0 0,-1-2 0,0 1 0,1-2 0,-2 0 0,1 0 0,14-13-1,-17 12-81,0 0-1,-1-1 0,0 0 1,0-1-1,-1 0 0,-1 0 1,1 0-1,-2-1 0,1 0 1,-2-1-1,8-19 0,-2 5 22,-1 0 0,-2 0-1,6-29 1,-4 16-196,-18 125 45,6-71 101,-9 35 14,-1 0-1,-29 71 1,10-31 16,-69 189 134,82-239-118,-2-1 1,-2 0-1,-2-1 1,-44 55-1,63-88-69,-6 9 72,-1 0 0,0-1-1,-1-1 1,-26 19 0,35-28-24,0-1 0,-1 1 0,1-1 0,0 0 0,-1-1 0,0 1 0,1-1 0,-1 0 0,0 0 0,0 0 0,0-1 0,1 0 0,-1 0 0,0 0 0,0 0 0,0-1 1,0 0-1,1 0 0,-1 0 0,0 0 0,1-1 0,-6-2 0,5 1-21,0 0 1,0 0-1,1 0 1,0-1-1,-1 0 1,1 1-1,1-1 1,-1-1 0,1 1-1,-1-1 1,1 1-1,0-1 1,1 0-1,-1 0 1,1 0-1,0 0 1,0-1-1,1 1 1,-2-8-1,2 5-12,-1 0 0,2 1 0,-1-1 1,1 0-1,0 1 0,1-1 0,-1 0 0,2 1 0,-1-1 0,1 1 0,0-1 0,1 1 0,5-13 0,0 7 28,1 1 0,1 0 0,-1 0 0,2 1 0,-1 0 0,2 1 0,-1 0-1,17-10 1,13-6 139,53-25 0,-28 21-149,0 3-1,2 3 1,136-29 0,-152 41-3111,-28 11 1269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5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1408 210 3328,'1'-2'308,"0"0"0,0 0 0,0 0 1,0 0-1,0 0 0,0 0 0,1 1 0,-1-1 0,0 0 1,1 1-1,0-1 0,-1 1 0,1 0 0,2-2 0,4-4 1032,-6 5-1042,0 1-1,0-1 0,0 0 0,0 0 0,-1 0 0,1 0 0,-1-1 0,1 1 1,-1 0-1,0-1 0,0 1 0,0-1 0,0 1 0,0-1 0,-1 1 1,1-1-1,-1 1 0,0-1 0,1 0 0,-8-16 3193,-8 33-2790,-2 1-394,-16 18-1,-8 8 60,41-40-360,-61 54 473,-80 95-1,100-101-359,-31 42 106,-23 32-15,-30 43 14,69-95 90,27-35-258,8-11-8,12-15-27,0 0 0,1 1 0,-7 12 1,-56 131 85,28-56-58,-13 9-48,47-92 0,0-1 0,-2 0 0,0-1 0,-23 24 0,18-24 15,3-1 45,0 0 0,-1-1 0,-1-1 0,-22 13 0,-77 41 20,82-46-18,-1-2 0,-51 19 1,76-31-18,4-3-8,1 1 0,-1-1 0,0 0 0,0 0 1,0 0-1,0 0 0,0-1 0,0 1 0,-4-1 0,50-9-149,354-24 117,-366 31 16,145-13 338,-38 2-195,244-4-156,-223 11 48,80 6 49,-111 1-71,273-1 200,-305-3-305,30 0-98,63 8 239,-108-3 175,27 1-42,70 5-187,-86-1 77,1-1-48,258-6 729,-308-7-668,-21 3-338,-13 2 375,0 0 0,17-1 1,-6-2-113,-18 5-44,0-1-1,0 0 1,1 1-1,-1 0 1,0-1 0,1 1-1,-1 0 1,0-1-1,0 1 1,1 0-1,-1 0 1,0 0-1,1 0 1,-1 0-1,0 0 1,3 1-1,-3 0-114,13-1-21,-10 0 144,-3 0-155,2 0 143,-1-1 31,1 1 1,-1-1 0,1 0 0,-1 1 0,1-1 0,-1 0 0,0-1 0,1 1 0,2-2 0,26-21-39,-20 15-15,32-27-68,53-58 0,31-51-35,-30 33 82,71-74 97,-117 120-119,-19 22 36,-8 11 71,23-44 0,6-9 16,5-7-9,12-17 80,-44 72-15,-19 25-127,2 0-1,0 1 1,0 0-1,1 0 1,22-19 0,16-3-48,82-46 1,-104 69 127,-19 8-91,1 0 1,-1-1-1,11-6 1,-1 0 63,-13 8-8,0 0 0,-1 0-1,1 0 1,-1-1 0,5-3 0,13-7-88,-19 12 72,0 0-1,0 0 0,0 0 1,0 0-1,0 0 0,0-1 1,-1 1-1,1 0 0,0-1 1,-1 1-1,1-1 0,-1 0 1,2-2-1,4-6 97,-6 9-93,-1 1 0,0 0 0,1 0 0,-1-1 0,0 1 0,0 0 0,1 0 0,-1-1 0,0 1 0,0 0 0,0-1 0,1 1 0,-1 0-1,0-1 1,0 1 0,0 0 0,0-1 0,0 1 0,0 0 0,0-1 0,0 1 0,0-1 0,0 1 0,0-1 0,0 0-4,-1 1 0,0-1 0,1 1 0,-1-1 0,0 1 0,0-1 0,1 1 0,-1-1-1,0 1 1,0 0 0,0-1 0,1 1 0,-1 0 0,0 0 0,0 0 0,0-1 0,-1 1 0,-15-2-4,16 2 6,-238-9-89,120 8 66,-130-7 45,-57-6-60,14-11 38,264 22 0,-304-28-197,20 8 407,294 22-196,-282-13 45,-158 16-283,350 1 331,-110 2-268,51-5 380,-161 0-491,342 12-96,0-5 416,0-1 0,0 0 0,1-1-1,-1 0 1,28 4 0,-20-5-20,16 4-20,53 13 31,-76-16-61,-1 0-1,0 0 0,28 16 1,-39-19 13,1 0 1,0 1-1,-1-1 1,0 1-1,1 0 0,-1 0 1,4 6-1,-6-8 4,0 1 0,0 0 0,0 0 0,0 0 0,0 0 0,-1 0 0,1 0-1,0 0 1,-1 0 0,0 0 0,1 1 0,-1-1 0,0 0 0,0 0 0,0 0 0,-1 0 0,1 0-1,0 1 1,-2 1 0,-3 10-12,-1-1 0,0 0 0,-1 0 0,-16 22 0,-86 106 280,53-71-163,-28 40-23,-40 50-53,-10-12 40,127-141 11,-1 0-1,1 1 1,1 0 0,-9 13-1,15-21-69,0 0 0,0 0 0,-1 0 0,1 0-1,0 1 1,0-1 0,0 0 0,0 0 0,0 0 0,0 1 0,0-1-1,0 0 1,0 0 0,0 0 0,0 1 0,0-1 0,0 0-1,0 0 1,0 0 0,0 1 0,0-1 0,0 0 0,0 0 0,0 0-1,0 1 1,0-1 0,0 0 0,0 0 0,0 0 0,0 1 0,1-1-1,-1 0 1,0 0 0,0 0 0,0 0 0,0 0 0,0 1-1,1-1 1,-1 0 0,0 0 0,0 0 0,0 0 0,0 0 0,1 0-1,-1 0 1,0 0 0,0 1 0,0-1 0,1 0 0,-1 0-1,0 0 1,0 0 0,0 0 0,1 0 0,-1 0 0,0 0 0,0 0-1,0 0 1,1-1 0,-1 1 0,0 0 0,0 0 0,0 0-1,1 0 1,-1 0 0,53-24 507,95-54-352,207-136 48,-264 156-197,3 5 0,107-45-1,-120 63-26,2 5 0,146-34 0,-183 54-151,-25 5-94,41-4 1,-58 8 213,9 1-69,-13 1 111,0-1-1,1 0 0,-1 0 1,0 0-1,0 0 0,1 0 1,-1 1-1,0-1 0,0 0 1,0 0-1,1 0 0,-1 1 1,0-1-1,0 0 0,0 0 1,0 0-1,0 1 0,1-1 1,-1 0-1,0 0 1,0 1-1,0-1 0,0 0 1,0 1-1,0-1 0,0 0 1,0 0-1,0 1 0,0-1 1,0 0-1,0 0 0,0 1 1,0-1-1,0 0 0,0 0 1,-1 1-1,1-1 1,0 0-1,0 0 0,0 1 1,0-1 2,-1 2-3,1-1 0,-1 0 0,0 1 1,0-1-1,1 0 0,-1 0 0,0 0 0,0 0 0,0 0 0,0 0 0,0 0 0,0 0 0,-3 2 0,-111 67 113,101-62-102,-357 191 6,-7-44 39,304-127-36,-337 118 871,391-141-752,44-17-15,155-59-27,112-57-247,-99 42 120,-17 15-23,188-50 0,-66 44 121,-207 58-173,125-9 0,-203 28 60,-1-1-1,20 3 1,-29-2 24,-1 0 0,1 1 0,0-1 0,-1 1 0,1-1 0,-1 1 0,1 0 0,0-1 0,-1 1 0,0 0 0,1 0 1,-1 0-1,0 0 0,3 2 0,-4-2 18,1 0-1,-1 0 1,1-1 0,-1 1 0,1 0-1,-1 0 1,0 0 0,0 0 0,1 0-1,-1 0 1,0 0 0,0 0 0,0 0-1,0 0 1,0 0 0,0 0 0,0 0 0,0 0-1,0 0 1,-1 0 0,1 0 0,0 0-1,-1 0 1,0 1 0,-3 5 13,0 1 1,-1-1 0,0 0-1,-11 11 1,-35 35 45,45-47-48,-86 82 43,-196 146 0,195-166-189,89-65 136,-12 13-11,15-16 32,1 1-1,-1-1 0,1 0 1,0 1-1,-1 0 0,1-1 1,0 1-1,-1-1 0,1 1 1,0-1-1,0 1 0,0-1 1,-1 1-1,1 0 0,0-1 1,0 1-1,0-1 0,0 1 1,0 0-1,0-1 0,0 1 1,0-1-1,0 1 0,1 0 1,-1-1-1,0 1 0,0-1 1,1 2-1,-1-2 0,1 1-1,0-1 1,-1 1-1,1-1 1,-1 1 0,1-1-1,0 1 1,-1-1 0,1 0-1,0 1 1,0-1 0,-1 0-1,1 0 1,0 1-1,0-1 1,0 0 0,-1 0-1,1 0 1,0 0 0,0 0-1,0 0 1,18-2 61,0 0 1,0-1-1,23-7 0,480-155 205,-487 151-239,-5 2-86,1 1 0,54-12 0,-82 22 29,1 1 1,-1-1-1,1 1 0,-1 0 0,0 0 1,1 0-1,-1 0 0,1 1 0,5 1 0,-8-2 7,0 1 0,0-1-1,0 1 1,-1-1 0,1 1-1,0-1 1,-1 1 0,1 0-1,0-1 1,-1 1-1,1 0 1,-1 0 0,1-1-1,-1 1 1,1 0 0,-1 0-1,0 0 1,1-1 0,-1 1-1,0 0 1,0 0 0,0 0-1,1 0 1,-1 0-1,0 0 1,0-1 0,0 1-1,0 0 1,-1 0 0,1 0-1,0 0 1,0 0 0,0 0-1,-1 0 1,0 0 0,0 3-7,0-1 0,0 0 0,0 0 0,-1 1 0,1-1 0,-1-1 1,0 1-1,0 0 0,0 0 0,-5 3 0,1 0 13,-1 0 0,-13 7 0,4-3-7,-39 26 96,-92 42 0,71-39 9,-262 159 723,323-190-731,15-8-82,0 0 0,0 0 0,0 0 0,0-1 0,1 1 0,-1 0 0,0 0 0,0 0 1,0 0-1,0 0 0,0 0 0,0 0 0,0 0 0,0 0 0,0 0 0,0 0 0,0 0 1,0 0-1,0 0 0,0 0 0,0 0 0,0-1 0,0 1 0,0 0 0,0 0 0,0 0 0,0 0 1,0 0-1,0 0 0,0 0 0,0 0 0,0 0 0,0 0 0,0 0 0,0 0 0,0-1 1,0 1-1,0 0 0,0 0 0,0 0 0,0 0 0,0 0 0,0 0 0,0 0 0,0 0 1,0 0-1,0 0 0,0 0 0,-1 0 0,1 0 0,0 0 0,0 0 0,0 0 0,0 0 0,0 0 1,0 0-1,4-5 40,1 1 1,0 0 0,0 0-1,8-4 1,217-107 115,-154 79-126,341-171-86,-108 52-38,-254 130-5,-28 18-123,-18 8 92,-9-1 123,1 0 1,-1 0 0,0 0 0,0 1-1,0-1 1,0 0 0,0 0-1,0 0 1,0 1 0,0-1 0,1 0-1,-1 0 1,0 0 0,0 1 0,0-1-1,0 0 1,0 0 0,0 1-1,0-1 1,0 0 0,0 0 0,-1 0-1,1 1 1,0-1 0,0 0 0,0 0-1,0 0 1,0 1 0,0-1-1,0 0 1,0 0 0,-1 0 0,1 1-1,0-1 1,0 0 0,-31 29-162,-5 0 151,-48 32 0,82-60 15,-54 36 61,-2-2 0,-109 48 1,-10-15 175,54-22 62,106-39-290,22-8 22,27-9 86,174-80-92,-126 52-174,244-85-114,-309 118 226,-9 3-20,0 0 0,0 0 0,0 0 0,1 1-1,-1 0 1,1 0 0,11 0 0,-17 1 49,0 0 0,-1 0 1,1 0-1,-1 0 0,1 0 1,-1 0-1,1 1 0,0-1 1,-1 0-1,1 0 0,-1 0 1,1 0-1,-1 1 0,1-1 0,-1 0 1,1 1-1,-1-1 0,1 0 1,-1 1-1,0-1 0,1 1 1,-1-1-1,0 0 0,1 1 1,-1-1-1,0 1 0,1 0 1,-1 0 0,0 0 1,0 0 0,0-1 0,0 1 0,-1 0 0,1 0-1,0 0 1,0 0 0,-1-1 0,1 1 0,-1 0 0,1 0 0,0-1-1,-1 1 1,1 0 0,-2 0 0,-4 6-5,0-1 0,0-1 0,-14 11 0,-44 25 21,-91 44 0,-70 11 211,103-47-108,-403 196 14,490-226-80,10-6 42,-1-1 1,-52 18 0,78-30-94,-1 1 1,1-1-1,-1 0 1,1 0-1,0 0 1,-1 0-1,1 0 1,-1 0-1,1 0 1,-1 0-1,1 0 1,-1 0-1,1 0 1,0 0-1,-1 0 1,1 0-1,-1 0 1,1 0-1,-1 0 1,1-1-1,0 1 1,-1 0-1,0 0 1,1-1-5,0 1-1,0-1 1,0 1 0,0 0-1,0-1 1,0 1 0,0-1 0,0 1-1,0 0 1,0-1 0,0 1-1,0-1 1,0 1 0,0 0-1,0-1 1,0 1 0,0-1-1,0 1 1,0 0 0,1-1 0,13-23-212,7-2 149,0 1 1,2 1-1,35-29 1,-38 37 47,0 1 0,1 0-1,1 2 1,0 1 0,26-11 0,-19 11-463,-29 12 482,5-4-175,-19 3 391,-42 4 176,-67-3-85,-113-9-5,-285-6-550,-21 6 144,444 6 192,-317 1-106,311 3-576,99 0 436,7-1 107,15 3 18,130 9 90,333 18 511,116 17-480,161 73-122,-732-115 4,0 0 10,-1 2 0,29 10 1,-35-6 32,-18-11-5,1 1 0,-1-1-1,0 0 1,1 1 0,-1-1-1,0 0 1,1 1 0,-1-1 0,0 1-1,0-1 1,1 0 0,-1 1-1,0-1 1,0 1 0,0-1 0,0 1-1,0-1 1,0 1 0,0-1-1,0 1 1,0-1 0,0 1 0,0-1-1,0 1 1,0 0 3,-1 0-1,1-1 1,-1 1-1,1 0 1,-1 0 0,1-1-1,-1 1 1,0 0 0,1-1-1,-1 1 1,0-1-1,1 1 1,-1-1 0,0 1-1,0-1 1,0 1 0,-28 7 38,-133 13-230,147-20 176,-460 38-115,-9-16 416,288-27-26,184 3-317,-1-1 0,-14-4 1,26 5 44,0 1 1,0 0 0,0 0 0,0 0 0,0 0 0,0-1 0,0 1 0,0 0 0,0-1 0,0 1 0,0-1 0,0 1 0,0-1 0,1 0-1,-1 1 1,0-1 0,0 0 0,1 1 0,-1-1 0,0 0 0,1 0 0,-1 0 0,1 1 0,-1-1 0,0-1 0,2 0 3,-1 1 0,0 0 1,1 0-1,-1-1 1,1 1-1,0 0 0,-1 0 1,1 0-1,0 0 0,0 0 1,0 0-1,0 0 0,0 0 1,0 0-1,0 0 0,0 0 1,2-1-1,9-6 1,1 1 1,0 0-1,0 1 0,1 0 1,21-6-1,-8 3 4,201-55-122,72 1-1972,-148 35 868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1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 6560,'-5'-12'13061,"-3"25"-9019,5-4-3933,0 0-1,1 0 0,0 0 1,1 0-1,0 0 0,0 0 1,1 1-1,0-1 0,0 0 1,1 0-1,1 0 0,0 1 1,0-1-1,0 0 1,1-1-1,0 1 0,1-1 1,8 15-1,-11-21-60,0-1-1,0 1 1,0-1 0,-1 0-1,1 0 1,1 1 0,-1-1 0,0 0-1,0 0 1,0 0 0,1 0 0,-1 0-1,0 0 1,1 0 0,-1-1-1,3 2 1,-3-2-8,0 0 0,0 0 0,0 0 0,1 0 0,-1 0 0,0 0 0,0 0 0,1 0 0,-1-1 0,0 1 0,0 0 0,0-1 0,0 1-1,1-1 1,-1 1 0,2-2 0,3-3 93,0 0-1,-1-1 1,1 0 0,-1 1-1,7-11 1,1-1-89,41-48 58,-53 65-113,-1 0 0,0 0 0,0 0 0,0 0 0,0 0 0,0 0 0,0-1 0,0 1 0,1 0 0,-1 0 0,0 0 0,0 0 0,0 0 0,0 0 0,0 0 0,1 0 0,-1 0-1,0 0 1,0-1 0,0 1 0,0 0 0,1 0 0,-1 0 0,0 0 0,0 0 0,0 0 0,0 0 0,1 0 0,-1 1 0,0-1 0,0 0 0,0 0 0,0 0 0,1 0 0,-1 0 0,0 0 0,0 0 0,0 0 0,0 0 0,0 0 0,1 0 0,-1 1 0,0-1 0,0 0 0,0 0 0,4 11-184,-2 14 225,-11 112 105,3-71-105,1-18 151,-2 1 1,-18 62-1,22-100-118,-10 32 127,12-40-153,0-1 0,0 0 0,0 1-1,0-1 1,-1 0 0,1 1 0,-1-1 0,0 0-1,1 0 1,-1 0 0,0-1 0,0 1-1,-3 1 1,5-2-33,-1-1-1,0 1 0,1-1 1,-1 0-1,0 1 1,0-1-1,0 0 1,1 0-1,-1 0 0,0 1 1,0-1-1,0 0 1,1 0-1,-1 0 1,0 0-1,0 0 0,0-1 1,1 1-1,-1 0 1,0 0-1,0 0 1,0-1-1,1 1 0,-1 0 1,0-1-1,1 1 1,-2-1-1,1-1-1,-1 1 0,1-1 1,0 0-1,-1 1 0,1-1 0,0 0 0,0 0 1,0 0-1,0 0 0,0-3 0,-1-1-6,0-1 0,1 1 0,0-1 0,0 0 0,1-11 0,1 6 27,1 0-1,0 0 1,1 0 0,0 0-1,1 1 1,1-1 0,-1 1-1,2 0 1,0 1 0,0-1-1,13-16 1,-12 19-6,1 0 0,-1 1 1,1 0-1,1 0 0,-1 0 0,1 1 0,0 1 0,1 0 0,-1 0 1,1 1-1,0 0 0,0 0 0,16-3 0,-2 3-60,-11 2-293,-1-1 0,1 0 0,13-6 0,-15 5-1562,-10 4 1628,0 0 0,0 0 0,-1-1 0,1 1 0,0 0 0,0 0 0,-1-1 0,1 1-1,0-1 1,0 1 0,-1-1 0,1 1 0,-1-1 0,1 1 0,0-1 0,-1 1 0,1-1 0,-1 0 0,1 1 0,-1-1 0,1-1 0,4-4-2152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4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2240,'0'-5'12355,"6"1"-8640,15-2-6274,-13 4 3821,24-6-1122,44-4 0,1 1 6,245-55 921,201-6 53,178 24 27,81 30-123,-124 33-384,-74 27-43,-329-17-16,-245-23-529,-9-2-112,0 0 0,1 1 0,-1-1 0,1 0 0,-1 0 0,1 0 0,-1 0 0,0 0 1,1 0-1,-1 0 0,1-1 0,-1 1 0,1 0 0,-1-1 0,0 1 0,1-1 0,-1 0 0,0 1 1,2-2-1,-2 1 2,-1 1 0,0 0 0,0 0 0,0 0 0,0 0 0,0-1 0,1 1 0,-1 0 0,0 0 0,0 0 0,0-1 0,0 1 0,0 0 0,0 0 0,0 0 0,0-1 0,0 1 0,0 0 0,0 0 0,0 0 0,0-1 0,0 1 0,0 0 0,0 0 0,0-1 0,0 1 0,0 0 0,0 0 0,0 0 0,0-1 0,0 1 0,-1 0 0,1 0 0,0 0 0,0-1 0,0 1 0,-10-8-1691,-19-7-1206,26 14 2616,-37-15-4419,-4 3 1564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4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3072,'-14'3'10789,"19"-2"-10356,0-1 0,0 1 0,0 0 0,-1 1-1,9 3 1,9 2 186,2-2-167,0-1 0,-1 0 0,28-1 0,71-5 230,92-16-111,-75 5-299,409-19 635,95 18-203,20 30-219,-171 11-234,88 7 202,-101-26-507,-423-8-100,58 9 346,-47-6-288,-66-3 160,18 0 315,-15 1-424,0-1 1,-1-1 0,1 1 0,0-1 0,-1 1 0,1-1 0,-1 0 0,1 0 0,-1-1-1,5-1 1,-30 22-4191,-24 21 4652,10-14-481,-5 3 21,1 2 1,-59 59-1,-8 34-99,34-38 102,-4 2 46,-85 100 47,-115 168 119,197-251-83,-141 159 279,-61 61 288,226-251-1322,3 2-1,-66 129 0,111-184-684,7-20 1292,1-1 1,0 0 0,0 0 0,0 0-1,0 1 1,0-1 0,0 0-1,0 0 1,0 0 0,0 1-1,0-1 1,1 0 0,-1 0 0,0 1-1,0-1 1,0 0 0,0 0-1,0 0 1,0 0 0,0 1 0,0-1-1,1 0 1,-1 0 0,0 0-1,0 0 1,0 1 0,0-1 0,1 0-1,9-2-3432,13-9 425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2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1898 0 3072,'1'0'281,"-1"0"1,1 0-1,-1 0 0,1 1 0,-1-1 1,1 0-1,-1 0 0,1 0 1,-1 1-1,1-1 0,-1 0 1,1 0-1,-1 1 0,1-1 1,-1 0-1,1 1 0,-1-1 0,0 1 1,1-1-1,-1 0 0,0 1 1,1-1-1,-1 1 0,0-1 1,0 1-1,1-1 0,-1 1 1,0-1-1,0 1 0,0-1 0,0 1 1,0 1-1,2 3 969,-6-4-683,-1 1-290,8-2-86,-2 0 171,-5 5-259,0-1-1,1 1 0,-1 0 1,-3 7-1,0 5 2,-1 0 0,0 0 0,-2-1 0,1-1 0,-2 1 0,0-2 0,-1 1 0,-1-2 0,-15 14 0,-44 35 253,-50 46 97,62-46-65,-54 72 0,52-57-90,-119 125 696,91-104-609,-182 231 340,131-139-215,-93 115-46,224-294-433,-21 26 137,-2-2 1,-2-1-1,-40 31 0,27-31-246,-74 39-1,96-58 118,-13 6 283,75-29 194,14-4-441,0 2 0,1 2 0,55-1 0,163 6-2152,-89 4-3373,-92-4 281,-9-1 1638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0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1152,'-50'7'3050,"-3"-5"7617,49-3-9866,1 1-1,-1 0 1,1-1 0,-1 0 0,1 1-1,-6-3 1,1 2 446,6 2-643,5-1 681,13 0-314,5 1-583,27 5 1,7 0-153,386-5 1046,-32-2-1082,-378 3-118,-4-1-73,0 1 0,0 1 0,30 7 0,-50-7-46,0-1 1,0 1 0,-1 0-1,11 7 1,-14-8-58,1 1-1,-1-1 1,0 1 0,1 0 0,-1 0 0,-1 0 0,1 0 0,5 7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0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95 3648,'-4'-1'278,"3"0"-149,0 1-1,0-1 1,0 1 0,0 0-1,0-1 1,0 1-1,0 0 1,0 0 0,0 0-1,0 0 1,0 0-1,0 0 1,0 0 0,0 0-1,0 0 1,0 0-1,0 0 1,0 1 0,0-1-1,0 0 1,0 1-1,0-1 1,0 1 0,-1 0-1,0 0 129,0 1-1,0-1 1,0 0 0,0 0-1,-1 0 1,1 0 0,0 0-1,-1-1 1,-2 1 0,-6 2 552,-76 28 4388,25-11-1957,54-17-2552,6-2-433,0 0 1,0 0-1,0 0 0,0-1 1,0 1-1,0-1 1,0 0-1,-3 1 1,5-1-220,0 0 0,0-1 0,0 1 0,0 0-1,0 0 1,0 0 0,0 0 0,0 0 0,0 0 0,0 0 0,0-1 0,0 1 0,0 0 0,0 0 0,0 0 0,0 0 0,0 0 0,0 0 0,0-1 0,0 1 0,0 0 0,0 0 0,0 0 0,0 0 0,0 0 0,0 0 0,0-1 0,0 1 0,0 0 0,0 0 0,0 0 0,0 0-1,1 0 1,-1 0 0,0 0 0,0 0 0,0 0 0,0-1 0,3 0 207,0 0-1,0 0 1,0 1-1,1-1 1,-1 1-1,5-1 1,18-3 555,23-14-223,17-5-206,95-28 79,-51 11-410,-93 34-45,19-9-29,-59 28-82,0-1 1,-1-1 0,0-1 0,-29 8-1,-301 85 668,267-73-476,84-29-73,2 0 0,0-1 0,0 0 1,1 1-1,-1-1 0,0 0 1,0 1-1,0-1 0,0 0 0,0 0 1,0 0-1,1 0 0,-1 0 1,0 0-1,0 0 0,-1-1 1,18 10 209,0 0-81,28 7 79,13 5 156,95 48-1,-111-45-438,-1 1-1,62 54 0,-72-57-3098,-12-10 1333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0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1099 1728,'-1'-6'18082,"3"4"-16758,1-1-3749,2-3 2682,0-1 0,-1 1 0,0-1 0,6-13 0,12-20 378,-1 9-93,1 2 0,2 0 0,46-43 0,-20 29-181,69-47 0,-76 60-177,-1-2 0,-2-2 0,40-41 0,-57 47-25,-2 0 0,23-38 1,-27 39-152,-9 15 24,-1 0 0,0 0 0,-1-1 0,0 0 0,5-19 0,3-14 53,13-67-10,-25 106-62,-1 4-7,0-1 0,0 0 1,-1 0-1,1 0 0,-1-7 1,0 10-6,0 1 0,0-1 0,0 1 0,0-1 0,0 1 0,0-1 0,0 1 1,-1-1-1,1 1 0,0-1 0,0 1 0,-1 0 0,1-1 0,0 1 0,-1-1 1,1 1-1,0 0 0,-1-1 0,1 1 0,-1-1 0,0 1 2,0 0 0,0 0 0,0-1 0,0 1-1,0 0 1,0 0 0,0 0 0,0 0 0,0 0 0,0 0-1,0 0 1,1 1 0,-1-1 0,-2 0 0,-6 3 8,2-2-30,1 1-1,-1 1 1,1-1 0,-8 4 0,-71 33 573,71-32-470,-1 0 1,-1-1-1,1-1 0,-19 5 1,34-10-70,-1 0 0,1 0 1,-1 0-1,0 0 1,1 0-1,-1 0 0,0 0 1,1 0-1,-1 0 1,1 0-1,-1 0 0,0 0 1,1 0-1,-1 0 1,1 0-1,-1-1 0,0 1 1,1 0-1,-1 0 1,0-1-1,1 0-4,0 1 0,0 0 0,-1-1 0,1 1 0,0-1 1,0 1-1,0 0 0,0-1 0,0 1 0,0-1 0,0 1 0,0 0 0,1-1 0,-1 1 0,0-1 0,0 1 1,0 0-1,0-1 0,0 1 0,1 0 0,-1-1 0,0 1 0,1-1 0,20-24 306,-17 21-290,8-7-36,0 0 0,0 1 0,0 1 0,18-10 0,60-26-186,-74 38 255,1 1 0,0 0 0,24-4 0,-36 9-21,1 0 1,-1 0-1,1 1 1,-1 0-1,1 0 1,0 0-1,-1 1 0,1 0 1,-1 0-1,1 0 1,-1 1-1,0 0 1,1 0-1,8 5 1,-10-4-22,0 0 0,0 1 1,-1-1-1,1 1 0,-1 0 1,0 0-1,0 0 0,-1 0 0,1 1 1,1 4-1,1 1 25,-1 1 0,0-1 0,3 17 0,-5-18-49,0 2-525,1 1 0,7 20-1,-9-29-46,1 0-1,-1 0 0,1-1 0,-1 1 0,1 0 1,0-1-1,0 1 0,0-1 0,0 0 0,0 1 0,1-1 1,-1 0-1,1-1 0,-1 1 0,1 0 0,3 1 0,17 2-4524,0 0 1711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0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41 1984,'0'0'137,"0"-1"0,0 0 0,-1 1-1,1-1 1,0 1 0,0-1 0,0 0 0,-1 1 0,1-1 0,0 1 0,-1-1 0,1 1-1,0-1 1,-1 1 0,1-1 0,-1 1 0,1-1 0,-1 1 0,1 0 0,-1-1-1,1 1 1,-1 0 0,1-1 0,-1 1 0,0 0 0,1 0 0,-5-2 2881,-9-23 5206,11 24-5976,-14 2 1707,-2 3-2281,18-4-1621,1 0 0,0 0-1,0 0 1,-1 0-1,1 0 1,0 0 0,0 0-1,-1 1 1,1-1 0,0 0-1,0 0 1,0 0 0,-1 0-1,1 0 1,0 1-1,0-1 1,0 0 0,-1 0-1,1 0 1,0 1 0,0-1-1,0 0 1,0 0-1,0 0 1,0 1 0,0-1-1,-1 0 1,1 0 0,0 1-1,0-1 1,0 0 0,0 0-1,0 1 1,0-1-1,0 0 1,0 0 0,0 1-1,0-1 1,0 0 0,0 0-1,1 1 1,-1-1 0,0 0-1,0 0 1,0 1 0,-7 12 544,11 30-267,-4 35-131,1 17-24,-19 169 1,0-38 246,13-114-279,0-57-201,1-16 18,2 67-1,4 36 309,-3-76-232,1-65 87,-7 2-48,6-6 277,-1 1-377,0-1 0,0 0 1,0 1-1,0-1 0,0 0 1,1 0-1,-3-7 0,2 6-65,-6-16 6,0-1 0,2 0 0,-5-23 0,-13-84 125,0-3-82,18 103 23,3 15-30,0 0 1,0 0 0,-2 0 0,1 0 0,-2 1 0,1-1 0,-10-13 0,-5-4-321,20 30 369,0 0 0,0 0 0,0 0 0,0 0 0,0 0 0,0 0 0,0 0 0,-1-1 0,1 1 0,0 0 0,0 0 0,0 0 0,0 0 0,0 0 0,0 0 0,-1 0 0,1 0 0,0 0 0,0 0 0,0 0 0,0 0 0,0 0 0,-1 0 0,1 0 0,0 0 0,0 0 0,0 0 0,0 0 0,0 0 0,-1 0 0,1 0 0,0 0 0,0 0 0,0 0 0,0 0 0,0 0 0,0 0 0,-1 0 0,1 0 0,0 1 0,0-1 0,0 0 0,0 0 0,0 0 0,0 0 0,0 0 0,-1 0 0,-5 11 164,-3 17-154,2 8 97,2-1 0,2 2-1,1-1 1,3 37 0,0 3-147,-2-57 95,0-1 0,2 1-1,1 0 1,6 30 0,-3-21 109,-5-23-125,1 1 1,0-1-1,0 0 1,0 0-1,1 0 1,-1 0-1,1-1 1,0 1-1,0 0 0,1-1 1,4 7-1,-6-11-6,0 1 0,0-1 0,0 0 0,0 1 0,0-1 0,0 0 0,0 0 0,0 0 0,0 0 0,0 0 0,0 0 0,0 0 0,0 0 0,0 0 0,0 0 0,0-1 0,0 1-1,0 0 1,0-1 0,0 1 0,0-1 0,-1 1 0,1-1 0,0 1 0,1-2 0,3 0-21,2-2 69,-1 1 1,0-1-1,0 0 0,-1 0 0,1-1 0,6-7 0,32-38 51,-8 9-195,-7 11-24,61-47 1,-63 58 84,35-20 1,-51 34-618,0-1 0,1 1 1,0 1-1,-1 0 0,2 1 1,16-3-1,-25 6-146,0 0 0,0 0 0,0 0 1,0 0-1,0 1 0,0-1 0,0 1 0,6 2 0,10 6-2340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0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4896,'-14'9'17697,"11"0"-18360,-1-1 1181,0-1-1,0-1 1,-6 8-1,-10 19 378,15-24-723,2 0 0,-1 1 0,1 0 0,1 0 0,-1 0 0,2 0 0,-1 0 0,2 0 0,-1 0 0,1 0 0,3 21 0,-2-29-113,-1 0-1,1 1 0,-1-1 1,1 0-1,0 0 0,0 1 1,0-1-1,1 0 1,-1 0-1,0 0 0,1 0 1,-1-1-1,1 1 0,0 0 1,0 0-1,0-1 0,-1 1 1,1-1-1,0 0 1,1 0-1,2 2 0,-2-2 8,0 0-1,0 0 1,0-1-1,0 1 0,0-1 1,1 1-1,-1-1 1,0 0-1,0 0 0,1-1 1,-1 1-1,0-1 1,0 1-1,0-1 0,6-2 1,8-6 43,0 0-1,0-1 1,30-23 0,-25 16-71,24-13 1,17-8 211,-63 38-249,1 0-1,-1 0 1,0 0 0,0 0-1,0 0 1,1 0-1,-1 0 1,0 0-1,0 0 1,0 0-1,1 0 1,-1 0-1,0 0 1,0 0-1,0 0 1,1 0 0,-1 0-1,0 0 1,0 0-1,0 0 1,0 0-1,1 1 1,-1-1-1,0 0 1,0 0-1,0 0 1,0 0-1,0 1 1,1-1-1,-1 0 1,0 0 0,0 0-1,0 0 1,0 1-1,0-1 1,0 0-1,0 0 1,0 0-1,0 1 1,0-1-1,0 0 1,0 0-1,0 0 1,0 1-1,0-1 1,0 0 0,0 0-1,0 0 1,0 1-1,0-1 1,0 0-1,-2 18-1,-6 15 48,0 0-1,-3 0 1,-27 61 0,25-70-20,-1-1 0,-1-1 1,0 0-1,-2 0 0,-1-2 0,0 0 1,-2-1-1,-27 21 0,17-18 42,-2-1 1,0-2-1,-1 0 0,-1-3 1,-40 14-1,70-28-73,-1-1 0,0 0 0,0 0 0,0 0 0,0 0 1,1-1-1,-1 0 0,0 0 0,-9-1 0,12 0-13,0 1 0,1-1 1,-1 0-1,0 0 0,0 1 1,0-1-1,1 0 0,-1-1 1,0 1-1,1 0 0,-1 0 0,1-1 1,0 1-1,-1-1 0,1 1 1,0-1-1,0 0 0,0 1 1,0-1-1,0 0 0,0 0 1,0 1-1,1-1 0,-1 0 0,1 0 1,-1 0-1,1-3 0,-1-4 22,0-1-1,1 0 0,0 0 0,0 0 0,1 0 0,1 0 0,0 0 0,0 0 0,1 1 0,0-1 0,1 1 0,0 0 1,0 0-1,1 0 0,0 0 0,9-11 0,-7 11-2,1 0 0,0 0 1,0 0-1,1 1 0,0 1 1,0-1-1,1 1 0,0 1 0,0 0 1,1 0-1,0 1 0,0 1 0,21-7 1,-9 7-6,0 0 0,0 2 0,-1 0 0,1 2 0,27 2 0,-11 3-855,0 1 0,44 13 0,-31-1-6715,-40-14 3685,7 4 347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1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4320,'-8'-8'15595,"36"3"-14072,0 1-1308,0-3 206,-14 3-186,1 0-1,-1 1 1,1 1 0,-1 0-1,1 1 1,17 1 0,-16 1 9,-12-1-98,0 0 0,0 1 0,1-1 1,-1 1-1,5 1 0,-8-1-105,0-1 0,0 1 1,0-1-1,0 1 0,0 0 0,0-1 0,0 1 1,0 0-1,0 0 0,0-1 0,0 1 0,-1 0 1,1 0-1,0 0 0,-1 0 0,1 0 1,-1 0-1,1 0 0,-1 0 0,1 1 0,-1-1 1,1 2-1,1 4 107,0 0 0,0 0-1,1-1 1,6 12 0,-5-11-45,0 1 0,-1-1 0,0 0-1,2 9 1,0 4 21,-1-6-74,3 24 0,-5-29-193,0-1 1,1 1-1,0 0 0,5 9 1,-5-10-270,23-22-18334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1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9728,'-17'0'4384,"-8"0"-3808,11 3 2079,8 6-1567,-17 4 928,4 1-1216,-15 2 128,9 1-544,-12 1 256,7-2-352,-7 2-288,9 3-32,-6-9-576,9 1 352,2-4-3360,7 3 2016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35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43 103 7136,'-33'-51'3232,"24"29"-2816,9 13-352,3 6-128,13-9-1088,2 6 608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1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 4160,'-8'-9'20466,"-17"78"-21231,16-35 1009,1 1 0,1 1 0,2-1 1,-1 41-1,7-72-156,-1 0 1,0 0 0,1 0-1,0-1 1,0 1-1,3 7 1,-4-10-41,1 0 1,-1 0-1,1 0 1,-1 0 0,1 0-1,-1 0 1,1 0-1,0 0 1,0 0 0,-1 0-1,1 0 1,0 0-1,0 0 1,0-1 0,0 1-1,0 0 1,0-1-1,0 1 1,0 0 0,1-1-1,-1 0 1,0 1-1,0-1 1,2 1 0,-1-2 0,0 1 0,1 0 1,-1-1-1,0 0 0,0 1 1,0-1-1,0 0 1,0 0-1,0 0 0,0 0 1,-1-1-1,1 1 0,0 0 1,0-1-1,-1 1 1,1-1-1,1-3 0,4-4-26,0-1 0,6-11-1,-9 15 29,40-80 248,17-26-320,-56 102-20,1-1-241,-4 11 89,-1 6-11,-2 21 110,-2 0-1,-7 41 1,-20 53 263,28-111-178,-6 16 91,0 0 0,-21 43 0,21-53-24,-1-1-1,0-1 1,-1 1 0,-1-2-1,-17 18 1,25-28-1,-1 1 1,0-1-1,0 0 0,-1 0 0,1-1 1,0 1-1,-1-1 0,-9 3 0,13-4-32,-1-1-1,1 1 0,-1-1 0,1 0 1,-1 1-1,1-1 0,0 0 1,-1 0-1,1 0 0,-1 0 0,1 0 1,-1-1-1,1 1 0,-1 0 1,1-1-1,0 1 0,-1-1 1,1 1-1,0-1 0,-1 0 0,1 1 1,0-1-1,0 0 0,-1 0 1,1 0-1,0 0 0,0 0 0,0 0 1,0 0-1,1 0 0,-1-1 1,0 1-1,0 0 0,0-3 0,0 3-4,1-1 0,0 0 0,-1 1 0,1-1 0,0 1 0,0-1 0,0 0-1,0 1 1,0-1 0,0 0 0,1 1 0,-1-1 0,1 0 0,-1 1 0,1-1-1,-1 1 1,1-1 0,0 1 0,0-1 0,0 1 0,0 0 0,2-3 0,1-1 15,1 0 0,0 0 0,10-8 0,0 2 29,1 1 0,0 0 0,0 0 0,1 2 0,1 0 0,-1 1 0,1 1 0,21-5 0,15 1-560,82-5 0,-128 14 287,48-1-2244,-52 2 1645,0 0 0,0 1 0,0-1 0,0 1 0,0 0 0,0 0 0,0 1 1,0-1-1,0 1 0,0-1 0,3 4 0,7 7-2765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18.85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6631 54 2912,'-4'-2'473,"0"1"0,-1-1 0,1 0 0,0 1 0,0 0 0,-1 0 1,1 1-1,-1-1 0,1 1 0,0 0 0,-9 0 0,-9 0-1,0-2 296,-30 2 1,-8 0 3,-5-3-143,-170-2 764,10-1-483,3-1-348,-153 3 670,207 4-902,70 1-79,-60-1 21,25-6-32,77 2-64,-77 4 0,19 2 101,68-3-69,-121-6-21,-103 14 53,-45 2 512,-275-9 128,446-5-745,-56 0 44,-41 8-144,-90 4-91,132 5 312,73-4-200,-263 9 608,175-16-285,-68-1 261,243-2-508,-73-6 130,-64-4-32,143 10-220,-12 0-10,-172-8 195,149 10-335,-77 10 0,83-5-1796,40-1 853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19.97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5939 124 4160,'-1'-1'302,"0"-1"-1,-1 1 1,1 0 0,-1-1 0,1 1-1,-1 0 1,1 0 0,-1 0 0,0 0-1,0 0 1,1 0 0,-1 1 0,0-1-1,-4 0 1,-29-2 3390,8 2-2316,-54-15 1339,35 6-2181,-1 2 0,-74-3 1,76 8-394,-227-13 675,141 4-459,-47-2 123,-192 6 208,-10 3-176,-66 5 48,194 1-405,-89 3 538,20-1-426,-175 21-173,143-4 137,247-15-133,-124 1 412,-63-12-19,-22 14-214,40 8-154,234-14-83,-190 14-43,-102 14-240,188-19-5642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20.86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5614 1 2720,'5'0'7008,"-31"14"-4048,-48 1-547,-140 12 0,106-23-1798,63-3-371,35-1-207,-347 4 832,-197-13 97,373 5-728,-252-5 201,291 7-288,-401-2 173,-136 15 337,455-3-330,-243 10 399,-49 12-23,470-27-656,-721 56 823,575-47-1951,169-15-859,6 0 549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26.59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53 1728,'0'0'11162,"20"-1"-9434,-15-1-1524,1 0 0,1 1 1,-1 0-1,6-1 0,20-3 215,-6-1-190,48-3-1,-42 6-173,41-3 112,128 9 0,-186-3-160,268-8 170,-126 0-140,130 7 187,85 1-128,24 0-75,52 6 518,44-6 47,69 0 38,50 12-5,-174 0-341,-253-6-124,-46-2-31,688 13 287,-613-21-2306,-169 2 1014,-32 2-157,0 0 0,0-1 0,-1-1 0,18-3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27.24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 45 6400,'-17'-7'3159,"24"10"-2084,-2-2-658,0-1 0,-1 1 0,1 0-1,0-1 1,0 0 0,8-1 0,10 0 463,205-5 2163,-180 4-2641,391-18 1603,207 6-650,-388 16-1041,645 16 604,-746-13-848,572 20 585,40 21 236,51-24-598,-320-44-2197,-476 21 884,0-2 0,0-1 0,44-13 0,-22-4-735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27.91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9 243 6304,'-9'-12'3946,"40"15"428,98-12-1415,110-20-1007,-217 26-1822,332-33 1287,485-16 1052,-525 41-1925,584-2 547,-760 12-939,872-10 360,-704 7-336,457-1 299,-178-11-603,-567 16 128,94-4-170,212-9-177,-110-3-3622,-146 7-1646,-54 8 3166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28.72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42 119 3072,'-41'-13'9898,"184"3"-3592,-76 3-5012,510-39 2205,-352 33-2939,663-16 1285,-560 28-1392,754 35 11,-92 16-48,-689-36-475,462 14 97,-557-26 180,-202-2-221,509-4-1588,-486 2 1322,-9 2-1129,0-1 0,0-1 0,-1 0 0,34-10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29.29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3 171 6560,'0'-1'195,"-1"0"0,1 0 0,0 0 0,-1 0 0,1 0 0,0 0 0,0 0 0,-1 0 0,1 0 0,0 0 0,0 0 0,0 0 1,0 0-1,0 0 0,1 0 0,-1 0 0,0 0 0,2-3 275,-1 3-195,1 0-1,-1 0 1,1 1 0,-1-1 0,0 0 0,1 1 0,-1-1 0,1 1 0,-1-1-1,1 1 1,0 0 0,-1 0 0,3 0 0,66-9 2626,91-1-218,115-11-187,139-9-731,510-18 427,-562 37-1787,812 0 416,-172 22-575,-716-6-241,-215-4-21,493 6-171,-319-14-1711,-88-4-2102,-147 10 1895,0 0 0,18-5 1,-62 7-5032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30.1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175 313 2816,'-56'-21'917,"37"16"-565,12 4-167,-3 1 274,0-1 0,0-1 0,0 0 0,0 0 0,-33-12 4811,52 17-3937,10 2-121,-5 0-519,0-2 0,1 1 0,24 1-1,124-2 2066,144-17-470,183-37-384,547-54 26,-666 82-1418,817-14 576,-345 34-1178,-585 3 68,82-2 225,-41 0-59,-36-5-166,-49 1-180,86-10-1613,-109-2-3063,-141 11 403,-14 6 1441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35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10 633 3488,'-10'9'4570,"25"-5"385,-10-5-4661,0 1 0,0 0 0,0-1 0,0 0 0,-1 0 0,1 0 0,0-1 0,-1 0 0,1 0 0,-1 0 1,0 0-1,1-1 0,-1 1 0,0-1 0,0 0 0,-1-1 0,1 1 0,-1 0 0,1-1 0,-1 0 0,3-5 0,7-10-53,-1 0 0,0-1 0,-2 0 0,11-28 0,24-91 491,-19 55-88,2 3-162,16-52 290,-39 109-689,-4 18-104,-3 17-84,-7 55 114,2 0 1,3 0-1,6 76 0,-2-140-3,2 30 97,2 0 0,12 51 0,-14-75-32,0 0 1,1-1-1,0 1 1,0-1-1,1 1 1,0-1 0,0 0-1,0-1 1,1 1-1,0-1 1,1 0-1,-1 0 1,1 0-1,0-1 1,1 0-1,7 5 1,-10-8 0,0 0 0,0-1-1,0 1 1,1-1 0,-1 0 0,1 0 0,-1 0-1,1 0 1,-1-1 0,1 0 0,-1 0 0,1 0-1,-1-1 1,1 1 0,-1-1 0,1 0 0,-1-1 0,1 1-1,-1-1 1,0 0 0,0 0 0,6-3 0,0-2-19,0 0 1,-1 0-1,0-1 1,0 0-1,-1 0 1,0-1-1,10-14 1,2-7-33,-2 0 0,0-2 0,17-46 0,29-105 141,-44 120-99,-18 58-77,1-6-66,1 0 1,0 1-1,0-1 1,1 1-1,1 0 1,10-16 0,-16 26 71,1 0 0,-1 0 1,0-1-1,1 1 1,-1 0-1,0 0 1,1-1-1,-1 1 1,0 0-1,1 0 0,-1 0 1,1 0-1,-1 0 1,0 0-1,1 0 1,-1 0-1,1 0 1,-1 0-1,0 0 0,1 0 1,-1 0-1,1 0 1,-1 0-1,0 0 1,1 0-1,-1 0 1,0 1-1,1-1 0,-1 0 1,0 0-1,1 0 1,-1 1-1,0-1 1,1 0-1,-1 0 1,0 1-1,0-1 1,1 0-1,-1 1 0,0-1 1,0 0-1,1 1 1,-1-1-1,0 0 1,0 1-1,0-1 1,0 0-1,0 1 0,11 23-75,-11-22 62,9 24 90,-2 1 0,-1-1 0,4 40-1,-2 84 180,-5-83-232,-3-63-11,2 14 49,-1 0 1,-1 1-1,-1-1 0,-1 1 0,0-1 0,-5 19 0,6-36-50,-8 19 260,9-19-246,0-1 1,-1 1-1,0 0 0,1-1 1,-1 1-1,1-1 0,-1 1 1,0-1-1,1 1 0,-1-1 1,0 0-1,1 1 0,-1-1 1,0 0-1,1 0 0,-1 1 1,0-1-1,0 0 0,0 0 1,1 0-1,-1 0 0,0 0 1,0 0-1,1 0 0,-1 0 1,0 0-1,0 0 0,-1-1 0,-1-1 14,-1 1 0,1-1-1,-1 0 1,1 0 0,0 0-1,0 0 1,0 0 0,0-1-1,0 0 1,1 1-1,-1-1 1,1 0 0,-3-4-1,-3-6-3,0 0-1,-5-15 0,8 15-72,-15-34-128,19 43 131,0 0 0,-1-1-1,2 1 1,-1 0-1,0-1 1,1 1 0,0-1-1,0-6 1,1 11 38,-1-1 1,0 0 0,0 0-1,0 0 1,1 1 0,-1-1-1,1 0 1,-1 1 0,0-1-1,1 0 1,-1 1 0,1-1-1,-1 0 1,1 1 0,0-1-1,-1 1 1,1-1 0,0 1-1,-1-1 1,1 1-1,0-1 1,-1 1 0,1 0-1,0 0 1,0-1 0,-1 1-1,1 0 1,0 0 0,0 0-1,0 0 1,-1 0 0,1 0-1,0 0 1,0 0 0,0 0-1,0 0 1,-1 0 0,1 0-1,0 0 1,0 1-1,4 0-5,0 1-1,0 0 0,-1 0 0,9 4 0,5 6-1123,0 1 0,-1 1-1,0 1 1,-2 0 0,1 1-1,-2 0 1,18 27 0,-21-30-1320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31.94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 10 5824,'-17'-9'4999,"37"22"-2297,2-3-1943,0-2 1,1 0 0,0-1-1,30 5 1,-4-5 133,50 0 0,119-9 601,-174 0-1244,129-4 411,137-9 312,144-6-10,-156 17-494,719 34 998,-1 36-619,-697-43-699,489 44-58,-136-29-982,-292-28-2710,-2-31-5101,-251 4 3299,-10 3 1782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33.00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14 241 3072,'-13'14'2715,"13"-14"-2685,7 2 1158,-7-2-1185,9 0 555,0-2 0,0 1 0,0-1 0,0-1 0,11-4 0,7-2 67,-25 9-597,13-4 363,0-1 0,0 0 0,0-1 1,22-13-1,-27 13-188,0 0 1,0-1-1,-1-1 1,1 1-1,-2-2 0,16-17 1,-23 18-107,-1 8-83,0 0-1,0-1 1,0 1 0,0-1 0,0 1 0,0 0-1,0-1 1,0 1 0,0 0 0,0-1 0,0 1-1,1 0 1,-1-1 0,0 1 0,0 0 0,0-1 0,0 1-1,0 0 1,1-1 0,-1 1 0,0 0 0,0 0-1,1-1 1,-1 1 0,0 0 0,0 0 0,1-1-1,-1 1 1,0 0 0,1 0 0,0-1 0,2-1 170,3-2-26,1-1 1,-1 2-1,1-1 1,0 1-1,0 0 1,0 0-1,0 1 1,9-2-1,82-17 1146,177-16 0,330 21 1016,-345 26-1637,695 73 1626,-618-40-1824,742 75 70,-112-41-400,-703-60 111,-135-8-175,438 21-374,-370-35-2298,-183 4 1795,0-1 0,0-1 0,0 0 0,0 0 0,-1-2 0,0 1 0,22-12 0,15-11-2088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3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345 311 1664,'-6'0'457,"0"-1"0,0 1 0,0-1 0,0 0 0,1-1 0,-1 1 0,0-1 0,0 0 0,-7-5 0,11 6-47,-1 0 0,0 0-1,1 0 1,-1 0-1,0 0 1,0 0-1,1 1 1,-1 0-1,-5-1 1,6 1-64,0 0 0,0 0 0,0 0 0,0 0 0,0-1 0,0 1 0,0-1 0,0 1 0,0-1 0,1 0 0,-1 1 0,0-1 0,0 0 0,1 0 0,-4-3 0,5 4-129,-1-1 0,1 1 0,-1 0 0,1-1 0,-1 1 0,0-1 0,1 1 0,-1 0 0,0 0 0,0-1 0,1 1 0,-1 0 0,0 0 0,0 0 0,1 0 0,-1 0 0,-2-1 1749,10-2-1200,2 0-468,0 0-1,0 1 1,1-1 0,-1 2-1,0-1 1,1 2-1,-1-1 1,1 1 0,10 1-1,5 0 7,300-17 1275,12-24-385,-185 18-984,452-70 375,-552 83-639,49-11 252,-76 18-94,-18 3-122,-16 4-319,-12 3 196,5-2 51,0 0 0,-1-1 0,-24 4 0,-198 8-273,-38-14 427,2-9-138,150 8 106,-58-1-112,55-6 242,-87-2-207,31 11 434,184-4-381,0 0-1,0-1 1,0 1-1,0 0 0,0 0 1,0 0-1,0 0 0,0 0 1,0 0-1,0 0 0,0 0 1,0 0-1,0 0 1,0 0-1,0 0 0,0 0 1,0 0-1,0 0 0,0 0 1,0 0-1,0 0 0,0-1 1,0 1-1,0 0 0,0 0 1,0 0-1,0 0 1,0 0-1,0 0 0,0 0 1,0 0-1,0 0 0,0 0 1,0 0-1,0 0 0,0 0 1,0 0-1,0 0 1,0 0-1,0 0 0,0 0 1,0 0-1,0-1 0,0 1 1,0 0-1,0 0 0,-1 0 1,1 0-1,0 0 1,0 0-1,0 0 0,0 0 1,0 0-1,0 0 0,0 0 1,0 0-1,0 0 0,0 0 1,0 0-1,0 0 0,0 0 1,0 0-1,0 0 1,7-5 314,11-4-49,53-23 123,-53 23-355,0 1 1,0 0-1,1 2 1,0 0 0,28-5-1,-37 9 6,-8 1-56,0 1 0,-1 0 0,1-1 0,0 1 0,0 0 0,-1 0 0,1 0 0,0 0 0,0 0 0,-1 0 0,1 0-1,0 1 1,2 0 0,-21 18-279,-8 11 89,-21 23 36,28-35 157,-1-2 0,-1-1-1,-1 0 1,0-2 0,0 0 0,-40 17 0,-104 29 32,137-50 81,28-8-106,-1-1 0,1 0 0,0 0-1,0 0 1,0 0 0,0 0 0,0 0-1,0 0 1,0 0 0,0 0 0,0 0-1,0 0 1,0 0 0,-1 0 0,1 0-1,0 0 1,0 1 0,0-1 0,0 0 0,0 0-1,0 0 1,0 0 0,0 0 0,0 0-1,0 0 1,0 0 0,0 0 0,0 1-1,0-1 1,0 0 0,0 0 0,0 0-1,0 0 1,0 0 0,0 0 0,0 0-1,0 0 1,0 0 0,0 1 0,0-1-1,0 0 1,0 0 0,0 0 0,1 0-1,-1 0 1,0 0 0,0 0 0,0 0-1,0 0 1,0 0 0,0 0 0,0 0-1,0 0 1,0 1 0,6 2-59,6 2 133,0-1 0,0-1 0,19 3 0,11 3 169,211 71-121,-253-80-123,23 9-63,9 4-426,-9-10-3817,-13-3 2028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39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 4992,'5'-16'21185,"-5"46"-20595,-15 67 599,14-80-994,0 0-1,3 24 0,-1 0-46,1-17-59,1-1-1,0 0 0,12 38 1,-5-22-22,-3-8 97,2 0 0,14 34-1,-12-38-25,-4-9 124,14 24 1,-19-37-201,1 0-1,1-1 1,-1 0 0,0 1-1,1-1 1,0-1 0,0 1 0,0 0-1,8 4 1,-9-7-43,-1 0 0,1 0 0,0 0 0,0 0 0,-1-1 0,1 1 0,0-1 0,0 1 0,0-1 0,0 0 0,0-1 0,0 1 0,-1 0 0,1-1 0,4 0 0,3-3 35,1 1-1,14-8 0,-11 4 6,0-1 0,-1 0 0,0-1 0,13-12 0,43-45 222,-45 43-169,14-14-5,81-85 14,-107 107-107,-1 1 0,0-2-1,-1 1 1,0-2 0,-2 1 0,12-31 0,-16 35-409,-2 1 0,1-1 0,-2 0 0,1 0 0,-2-23-1,-4-26-4743,2 42 2564,1-9-241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41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222 256 3328,'-23'-17'1899,"22"16"-1169,-16-6 14608,271 11-12516,89-1-2081,-333-3-713,433-12 936,54-15-393,-152 3-528,-234 16-97,368-26 417,-432 31-335,202-24 50,-221 26 6,-23 1-63,0 0-1,0 0 1,-1-1 0,1 1-1,8-3 1,-14 2-178,0-1-1,0 1 1,0 0-1,-1 0 1,1 0-1,0 0 1,-1 1-1,1-1 1,-1 0-1,1 0 1,-1 1-1,1-1 1,-1 1-1,-2-1 1,-29-4-926,-65 0 0,-31 9 331,-142 15 182,-76 12 388,-50 14 28,-30-1 234,289-28 37,-94 8 224,-432-14 1382,641-12-1484,-29-5 0,43 6-39,0-2-1,0 1 0,0-1 1,0 0-1,-14-8 1,22 11-160,0 0 1,1 0 0,-1-1 0,0 1-1,1-1 1,-1 1 0,0 0 0,1-1 0,-1 1-1,1-1 1,-1 1 0,1-1 0,-1 0-1,1 1 1,-1-1 0,1 0 0,-1 1 0,1-1-1,0 0 1,-1 1 0,1-1 0,0 0 0,0 0-1,0 1 1,-1-1 0,1 0 0,0 0-1,0 1 1,0-1 0,0 0 0,0 0 0,0 1-1,1-1 1,-1 0 0,0 0 0,0 1-1,0-1 1,1 0 0,-1 0 0,0 1 0,1-1-1,-1 0 1,1 1 0,-1-1 0,1 1-1,-1-1 1,1 0 0,0 0 0,4-3 161,0 0 1,1 0 0,-1 0-1,11-5 1,-12 7-255,21-10 257,0 1-1,52-16 0,57-5 17,-47 12-25,-17 4-125,60-15-142,-98 21 84,53-7 0,-81 16-30,7 1-364,-25 13 6,-9 4 197,-11 9 155,-51 29 0,-166 71-57,-36 3 69,281-126 32,-117 53 332,122-56-329,0 1-1,0-1 1,0 1 0,0-1-1,1 1 1,-1-1 0,0 1 0,0-1-1,1 1 1,-1 0 0,0-1-1,1 1 1,-1 0 0,1 0 0,-1-1-1,1 1 1,-1 0 0,0 1-1,1-1-2,0 0 0,1-1 0,-1 1 0,0-1 0,0 1 0,0-1 0,0 1 0,0 0 0,1-1 0,-1 1 0,0-1 0,0 1-1,1-1 1,-1 1 0,0-1 0,1 1 0,-1-1 0,1 1 0,-1-1 0,1 0 0,0 1 0,3 2 67,0 0 1,1-1-1,-1 0 1,1 0-1,-1 0 1,7 1-1,50 10 326,104 9-1,-98-14-344,77 11 84,84 9-1708,-198-27-1501,0-1 885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3:4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3136,'4'-25'1029,"-1"17"-629,-1 6-283,16-19 1946,-18 21-1543,1-1 0,0 0-1,-1 1 1,1-1 0,0 1 0,0-1 0,0 1 0,-1-1 0,1 1 0,0-1 0,0 1 0,2-1 0,-3 7 3017,-1 18-2403,-18 234 3410,20-224-4159,2 0 0,1 0 0,1 0 0,2-1 0,2 0 0,18 49 0,-12-48-13,1 0-1,1-1 0,2-1 0,1 0 1,42 50-1,-55-74-237,-1 0-1,2 0 1,-1-1 0,1 0 0,0 0 0,0-1 0,1 0-1,0-1 1,0 1 0,14 4 0,-20-9-87,1 0 1,0 0-1,0 0 1,0-1-1,-1 0 0,1 1 1,0-2-1,0 1 1,0 0-1,0-1 1,0 1-1,-1-1 0,1 0 1,0-1-1,-1 1 1,1 0-1,-1-1 1,1 0-1,-1 0 0,0 0 1,5-4-1,6-5 75,-1-1-1,-1-1 1,17-20-1,-23 25-109,51-59 149,124-157 30,-154 186-309,-1-1-1,-3-2 1,-1 0-1,27-73 1,-31 64-1526,19-87 0,-23 37-2546,-12 75-119,-3-46 1,-4 26-28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38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11 183 3712,'-11'14'16826,"17"-18"-16374,0 0 0,0 0 0,13-7 0,11-6-303,-6 0 72,-15 10-172,1 0 1,-1 1-1,1 0 1,0 0-1,19-6 1,-21 9-29,-1 1 0,0 0 1,1 0-1,-1 1 0,1 0 1,0 1-1,14 0 0,-21 0-1,1 0 0,-1 0-1,0 1 1,0-1-1,1 0 1,-1 0 0,0 1-1,0-1 1,0 1-1,0-1 1,1 1 0,-1 0-1,0-1 1,0 1-1,0 0 1,0 0 0,0-1-1,-1 1 1,1 0-1,0 0 1,0 0 0,0 0-1,-1 0 1,1 1-1,-1-1 1,1 0 0,-1 0-1,1 0 1,-1 0-1,0 1 1,1-1 0,-1 0-1,0 3 1,2 23 266,-1 1 1,-1 0-1,-1 0 1,-7 32-1,4-29-239,1-1 1,1 0-1,3 33 0,0-44 13,-1-11-120,1-1 0,-1 1 0,1 0 0,4 13 0,-4-19 92,-1-1-1,1 1 1,0-1 0,-1 1-1,1-1 1,0 0 0,0 1-1,0-1 1,0 0-1,0 0 1,0 0 0,1 0-1,-1 1 1,0-2 0,0 1-1,1 0 1,-1 0 0,0 0-1,1-1 1,-1 1-1,1 0 1,-1-1 0,1 0-1,0 1 1,-1-1 0,1 0-1,-1 0 1,4 0 0,4 0 57,1-1 1,-1-1-1,0 0 1,1 0-1,-1-1 0,0 0 1,17-8-1,56-37 148,-79 47-219,12-8 39,-1-1 1,0 0-1,0-1 0,-1 0 0,-1-1 0,0 0 1,-1-1-1,0-1 0,-1 1 0,12-21 0,68-154-16,-51 104-162,-35 76 224,-3 5-126,0 0-1,1-1 0,0 1 1,-1 0-1,1 0 0,4-4 1,-5 6 8,0 0 1,0 1 0,0-1-1,0 0 1,0 1 0,0-1-1,0 0 1,0 1 0,0 0-1,0-1 1,0 1 0,1 0-1,-1-1 1,0 1 0,0 0-1,0 0 1,1 0 0,-1 0-1,0 0 1,0 0 0,0 1-1,1-1 1,-1 0-1,2 1 1,28 14-93,-15-6 102,-5-3 20,-1 0-1,13 10 1,-16-10-4,0-1 1,1 0-1,0-1 1,15 7 0,-19-10-825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38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37 6720,'-17'-8'2170,"17"8"-2071,0 0 0,0 0 0,0-1 0,0 1 0,0 0 0,0-1 0,0 1 0,0 0 0,0 0 0,0-1 0,0 1 0,0 0 0,0-1 0,0 1 0,0 0 0,0-1 0,0 1 0,0 0 0,0 0 0,1-1 0,-1 1 0,0 0 0,0 0 0,0-1 0,0 1 0,1 0 0,-1 0 0,0-1 0,0 1 0,1 0 0,-1 0 0,0 0 0,1-1 0,92-6 6054,3-1-3139,-67 5-1762,-24 2-888,1 1 0,0-1 0,0 1 0,9 1 0,-3 0-23,-11-1-268,0 0-1,0 0 0,-1 0 0,1 0 1,0 0-1,0 0 0,-1 0 0,1 0 1,0 1-1,0-1 0,-1 0 0,1 1 1,1 0-1,-1 0 14,-1 0 1,1 0-1,0 0 0,-1 0 1,1 0-1,-1 0 1,1 0-1,-1 1 0,0-1 1,1 0-1,-1 3 1,5 18 405,8 52 119,-9-23-646,-3-25-824,2 0 0,9 43-1,-8-53-586,-4-12 573,0-1 0,1 1 0,0 0 0,0 0-1,0 0 1,0-1 0,1 1 0,0-1 0,-1 1 0,5 5 0,-5-8 620,0-1 0,-1 0 0,1 1 0,0-1 0,-1 0 1,1 0-1,0 0 0,-1 0 0,1 0 0,0 1 0,0-1 0,-1 0 0,1 0 1,0-1-1,-1 1 0,1 0 0,0 0 0,-1 0 0,1 0 0,0-1 0,-1 1 0,1 0 1,0-1-1,-1 1 0,1 0 0,-1-1 0,1 1 0,0-1 0,0 0 0,1 0-565,12-8-2542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39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504 2 8320,'-5'0'926,"3"-1"-442,0 1 1,0 0 0,1 0-1,-1 0 1,0 0-1,0 0 1,0 0 0,1 0-1,-1 1 1,0-1-1,-2 1 1,-53 41 5280,-86 83-2624,141-123-3118,-146 120 376,66-68-1474,56-38-1728,22-14 2355,-7 3-2394,11-5 2655,0 0-1,0-1 1,-1 1 0,1-1 0,0 1 0,0-1 0,0 1 0,0-1 0,0 1 0,0-1 0,-1 1 0,1-1 0,0 1 0,0-1-1,1 1 1,-1-1 0,0 1 0,0-1 0,0 1 0,0-1 0,0 1 0,0 0 0,1-1 0,-1 0 0,8-20-3237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39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4160,'5'0'13784,"7"1"-6965,5-1-4910,33 2-4878,-34-2 4689,162 4-776,27 4-1077,-202-9-27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36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49 2560,'13'-20'1509,"-8"13"640,1 0 2928,-7 6-4904,1 1-1,0-1 1,-1 1 0,1-1-1,-1 1 1,1-1 0,0 1 0,-1-1-1,1 1 1,-1-1 0,1 1 0,-1 0-1,0-1 1,1 1 0,-1 0 0,1-1-1,-1 1 1,0 0 0,1 0-1,-2-1 1,-1 0 85,-1 0-1,1 0 0,-1 0 1,1 1-1,-1-1 1,0 1-1,1 0 0,-1 0 1,1 0-1,-1 0 1,0 1-1,1 0 0,-7 1 1,4 0-54,0 1 1,0 0 0,0 0-1,0 0 1,1 1 0,-1 0 0,-4 4-1,-3 4-56,1 0 0,1 1 0,0 0-1,1 1 1,-11 19 0,6-7-104,2 0-1,0 2 1,2 0-1,1 0 1,-13 56-1,22-77-44,0 1-1,1 0 0,0-1 1,0 1-1,0 0 0,1-1 0,0 1 1,4 13-1,-4-18 39,0 1 1,0-1-1,1 0 0,-1 1 0,1-1 1,0 0-1,0 0 0,0 0 1,0 0-1,0 0 0,1 0 1,0-1-1,-1 1 0,1-1 0,0 0 1,0 0-1,0 0 0,0 0 1,0 0-1,6 1 0,-7-2-7,1-1-1,0 1 0,0-1 0,0 0 0,0 0 0,-1 0 1,1-1-1,0 1 0,0 0 0,0-1 0,-1 0 0,1 0 1,0 0-1,-1 0 0,1 0 0,-1 0 0,5-3 0,0-2 56,1 1 0,-1-1 0,13-14-1,-8 7-22,-2-1 0,1 0 0,-2-1 0,0 0 0,-1 0 0,0-1 0,6-20 0,-6 9 10,0 0 0,-1 0 0,4-45 0,-9 55-23,-1 5-61,1 0 1,-2 0-1,0 0 0,-2-13 0,0 18-6,0 15 143,0 16 168,2 4-28,2 0 0,8 44 1,-6-55-189,0-1 0,1 1 0,1-1 0,0 0 0,14 24 0,-7-20-61,0-1 0,1 0 0,1-1-1,0 0 1,2-2 0,33 28 0,-35-33-985,1 0 1,29 13 0,-19-11-686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39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8896,'0'0'2869,"10"5"1435,13 0-2267,0-1-1,1 0 1,46-1 0,73-10-1836,-82 3-1664,-5-4-3908,-30 6 2924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40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22 5408,'-2'-1'11226,"2"17"-8957,1 8-1141,-4 31 786,-13 98 546,10-119-2140,2-1 0,1 1 0,2 57 0,2-63 43,-1-21-278,-1-1-1,2 1 0,-1 0 1,1-1-1,0 1 0,0-1 1,1 0-1,0 1 0,0-1 1,1 0-1,4 9 1,-4-10-3,0-1 1,0 0 0,1 0-1,-1 0 1,1 0 0,0-1 0,0 0-1,0 1 1,1-1 0,-1-1 0,1 1-1,-1-1 1,1 0 0,0 0 0,0 0-1,7 1 1,0-1-18,-1 0 0,1-1 0,-1-1 0,1 0 0,0-1 0,15-2 0,16-5 75,0-1-1,-1-3 1,0-1 0,40-19-1,-70 27-97,-1 0-1,0-1 0,0-1 0,0 0 0,0-1 1,-1 0-1,-1 0 0,1-1 0,-1 0 0,-1-1 0,0 0 1,0 0-1,-1-1 0,0 1 0,-1-2 0,0 1 1,4-13-1,4-18-164,-2-1 0,-2 0 1,9-87-1,-17 64-1138,-3 56-815,0 0 1,-3-14-1,0 13-1630,-2 4 1189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41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311 122 5152,'0'-1'411,"0"0"0,0 0 0,0-1 0,1 1 0,-1 0 0,0 0 0,1-1 0,-1 1 0,1 0 0,0 0 1,-1 0-1,1 0 0,1-1 0,-2 1-106,1 0 1,0 0 0,0 0 0,-1 0-1,1 0 1,-1 0 0,1 0 0,-1-1-1,1 1 1,-1 0 0,0 0 0,0 0-1,1-1 1,-1 1 0,0 0 0,0 0-1,0 0 1,0-1 0,0 1 0,-1-2-1,-1-2-37,1 1 0,-1 0 0,0 0-1,0 0 1,0 0 0,-1 0-1,0 0 1,1 1 0,-1-1-1,0 1 1,-1 0 0,1 0-1,-1 0 1,1 0 0,-1 1-1,0-1 1,0 1 0,0 0-1,0 0 1,0 1 0,0-1-1,-1 1 1,-4-1 0,0 0-177,1 0 0,0 1 1,0 0-1,0 1 0,-1 0 0,1 0 1,0 0-1,0 1 0,0 1 1,-1-1-1,-13 6 0,17-4-41,0-1 0,0 1 0,0 0 1,0 0-1,1 1 0,-1 0 0,1-1 0,0 1 0,0 1 0,1-1 0,-1 0 0,1 1 0,0 0 0,0 0 0,-2 6 0,-3 8 67,1 0 0,-8 37 0,13-48-127,-9 38 175,-6 57 0,15-85-10,1 1 0,1-1-1,1 0 1,0 0 0,1 0-1,6 24 1,6 32 784,-3-14 15,-11-55-947,0-1-1,0 1 1,0 0 0,-1 0-1,0 0 1,0-1 0,0 1-1,0 0 1,-1-1 0,0 1-1,-4 7 1,-11 13-3975,14-20 1977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41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29 8896,'-28'-12'4544,"33"12"-1568,-1 0-1729,6 0 865,10 0-1280,8 0 896,9 0-1024,2 0 320,4 0-640,1 0-192,-7 0-128,2-4-160,0 4 64,-2-9-2496,2 6 1344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42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6 7392,'5'-6'12159,"-5"15"-10719,-10 4 544,6 4-1152,-12-4-160,7 4-448,-10-1-128,5 6-64,-6-10-1440,11 6 768,-5-6-4192,4 6 2689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42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530 3 6880,'-1'0'185,"1"-1"0,-1 1 0,1 0 0,-1-1 0,0 1 0,1 0 1,-1 0-1,1 0 0,-1-1 0,1 1 0,-1 0 0,0 0 0,1 0 0,-1 0 1,1 0-1,-1 0 0,1 0 0,-1 0 0,0 0 0,1 0 0,-1 1 0,1-1 0,-2 0 1,-14 8 2206,9-4-1099,-23 10 224,0 1 1,1 2 0,-35 26 0,34-19-935,2 0 0,1 2 0,1 1 0,-44 59 0,-19 52 528,76-113-866,1 0 0,1 1 0,-14 50 0,22-64-213,1 0 1,1 0 0,0 0 0,1 0-1,0 1 1,1-1 0,0 0 0,1 0-1,0 0 1,1 0 0,0 0 0,1-1-1,7 15 1,-7-17-324,0 0 0,1-1-1,0 0 1,1 0 0,-1-1 0,2 1-1,-1-1 1,1 0 0,0-1 0,0 0-1,1 0 1,0 0 0,0-1 0,0 0-1,0-1 1,1 0 0,13 4 0,-12-5-1066,1-1 1,15 1-1,22 1-1410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47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77 2656,'5'-7'13402,"1"8"-12581,11 3-333,0 0 0,0-1 0,32 1 0,219-16-8,-255 10-350,1-1-1,-1 0 0,-1 0 1,1-2-1,0 1 0,-1-2 1,17-9-1,-29 15-133,1 0 0,-1 0 0,0 0 0,1-1 0,-1 1 1,0 0-1,1 0 0,-1-1 0,0 1 0,0 0 0,1-1 0,-1 1 0,0 0 0,0-1 0,0 1 0,1 0 1,-1-1-1,0 1 0,0-1 0,0 1 0,0 0 0,0-1 0,0 1 0,0-1 0,0 1 0,0 0 0,0-1 1,0 1-1,0-1 0,0 1 0,0 0 0,0-1 0,0 1 0,0-1 0,-1 1 0,1 0 0,0-1 0,0 1 0,0 0 1,-1-1-1,1 1 0,0 0 0,-1-1 0,1 1 0,0 0 0,0 0 0,-1-1 0,1 1 0,0 0 0,-1 0 1,1 0-1,-1-1 0,-1 0-43,0 0 1,0-1 0,0 1 0,-1 0-1,1 0 1,0 1 0,0-1-1,-3 0 1,-20-2 18,-1 0 0,1 2 0,-27 3 0,9 3 362,-51 12 1,79-13-325,0 0 0,0 2 1,1 0-1,-1 0 1,1 1-1,-20 14 0,27-16 52,0 0 0,1 0 0,-1 0-1,1 1 1,0 0 0,0 0 0,1 1 0,0 0-1,0 0 1,0 0 0,-6 13 0,9-14-40,-1 2-25,0-1 0,0 1 0,1-1-1,-2 9 1,4-13 20,-1 0 0,1 0 0,0 1 0,0-1 0,1 0 0,-1 0 0,1 0 0,0 0 0,-1 0 0,1 0 0,0 0 0,1 0 0,-1 0 0,2 3 0,0-2 41,-1-1 1,1 1-1,0-1 0,0 1 0,0-1 1,0 0-1,0 0 0,1 0 0,-1-1 1,1 1-1,0-1 0,7 3 0,8 4 20,0-1-1,0 0 1,27 5-1,62 10-266,-23-7 228,-68-12-17,-15-3 74,-13 3 117,-29 12-160,0-2 1,-1-1-1,-71 12 0,71-21-8,34-4-53,-1 0-1,0 1 1,1 0-1,0 0 0,-1 1 1,1 0-1,0 0 1,-13 6-1,14-6-218,17 0 198,0 6 41,-2 2 35,25 10-24,-17-11-71,-2 0-1,1 1 1,-1 1 0,-1 0 0,0 1 0,19 21-1,-32-32 80,0 1-1,0-1 0,0 1 1,0-1-1,-1 0 0,1 1 1,0 0-1,0-1 0,-1 1 1,1-1-1,-1 1 0,0 0 1,1-1-1,-1 1 1,0 0-1,0 0 0,0-1 1,0 1-1,-1 2 0,1-2-1,-1 0-1,0 0 1,0 0-1,0 1 1,0-1-1,-1 0 1,1 0-1,0-1 1,-1 1-1,0 0 1,1 0-1,-3 1 1,-4 3 84,0 0 1,0-1-1,-1 0 1,0-1-1,-14 6 1,14-7-60,0 0 1,0-1-1,0 0 0,0-1 1,0 0-1,0 0 1,0-1-1,-1 0 0,1-1 1,-10-1-1,6-1-842,1 0 0,-1 0-1,-22-10 1,25 8-1319,0 1-1,0 1 0,0 0 1,-18-3-1,13 6-1113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48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33 4384,'0'-3'202,"0"1"-18,0 1 0,0-1 0,0 0 0,0 1 0,0-1 0,0 0 0,-1 1 0,1-1 0,-1 1 0,1-1 0,-2-2 0,0 1 1182,7 0 1951,-4 3-3122,1-1 0,-1 1-1,0 0 1,0 0 0,0 0 0,0 0-1,0 0 1,1 0 0,-1 0 0,0 0-1,0 0 1,0 0 0,0 1 0,0-1-1,1 0 1,-1 1 0,0-1 0,0 1-1,0-1 1,0 1 0,2 1 0,24 16 1760,48 47 1234,-44-38-2757,-1 1 0,-1 2 0,-2 0 0,-1 2 0,-1 1 0,35 62 0,-45-69-212,-1 1-1,-1 1 1,16 49-1,-26-66-143,0 0-1,-1 0 1,0 1-1,-1-1 1,0 1 0,-1-1-1,0 1 1,-1-1-1,0 1 1,-1-1-1,0 0 1,-1 0-1,-5 14 1,-13 18 43,-1-1 0,-52 71 1,32-52-137,-84 121-2895,111-161 589,-2-1-1,-23 24 1,5-10-978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21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4 3072,'-3'-3'21077,"6"42"-20379,-9 3-589,-13 139 81,-19 100-51,-2 32 373,35-241-496,-1 2 91,6 110-1,1-166-26,1-1 0,1 0 0,9 30 0,-10-42-40,0-1 1,0 0-1,1 1 0,-1-1 1,1 0-1,0 0 0,0-1 1,0 1-1,1-1 1,-1 1-1,1-1 0,0 0 1,0 0-1,0-1 0,0 1 1,0-1-1,1 0 1,-1 0-1,6 2 0,9 1 42,1 0-1,-1-1 0,30 2 0,-34-4-18,289 28 107,-273-27-246,63 4-552,-93-7 441,0 0-1,-1 0 1,1 0 0,0 0-1,0 0 1,0 0 0,-1 0-1,1 0 1,0-1-1,0 1 1,0 0 0,-1 0-1,1-1 1,0 1 0,-1 0-1,1-1 1,0 1 0,0-1-1,-1 1 1,1-1-1,-1 1 1,1-1 0,-1 0-1,1 1 1,-1-1 0,1 0-1,-1 1 1,1-1-1,-1 0 1,0 1 0,1-1-1,-1 0 1,0 0 0,0 1-1,1-1 1,-1 0-1,0 0 1,0 0 0,0 1-1,0-1 1,0 0 0,0-1-1,-1-4-1557,-1 0-1,1 0 1,-1 0-1,-4-10 0,2 5 404,-7-24-2514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22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61 3648,'-8'-4'12586,"4"6"-12210,0 0 0,1 0-1,0 0 1,-1 1 0,1-1-1,0 1 1,-3 3 0,-21 22 245,0 9-153,1 1 0,2 0 0,-25 58 0,36-61 406,10-31 136,6-12-126,12-16-376,-1 0 0,19-45 0,3-8 37,8-10 205,-20 37-434,-18 38-352,-3 8-128,-2 5-83,-1 1 251,1 1 0,0-1 1,-1 0-1,1 1 0,0-1 1,0 0-1,0 0 1,1 2-1,4 9 4,35 98-44,-5-14 275,-25-64-246,19 65 14,-30-88 603,-6-13-249,-11-15-34,13 13-233,-28-31-3,24 25-596,-1 0-1,-1 1 0,0 0 1,-19-14-1,19 17-1109,-1 0 0,1 1 0,-2 0 0,-13-5 0,8 6-960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4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1017 2144,'-27'3'1387,"12"3"2404,16-7-3310,-1 0-1,1 0 1,0-1-1,-1 1 1,1 0-1,0 0 0,0 0 1,-1 0-1,1 0 1,0 1-1,1-2 1,18-13 392,-1 0 1,-1-1-1,0-1 1,29-38 0,-2 3-277,-34 41-552,12-20 0,-22 30-63,-1 0-7,1 0 0,0 0-1,-1 0 1,1 0-1,0 0 1,0 0 0,0 0-1,0 0 1,0 0 0,0 0-1,0 1 1,0-1 0,0 0-1,0 1 1,0-1 0,0 1-1,2-1 1,-3 2-9,0 1-1,0 0 1,0-1 0,-1 1 0,1 0-1,0-1 1,-1 1 0,1 0 0,-1-1-1,0 1 1,1-1 0,-3 3 0,-1 8 9,-26 71 271,-25 120 56,-32 99 670,-17-22 1060,99-260-813,7-19-679,2-5-66,20-29 450,-20 27-982,10-17 165,0 0 0,18-48 0,12-53-66,-34 92-3,87-221-81,-75 208 16,3 1 0,59-80 0,-34 61-50,65-62 1,-108 118-3,0 0 1,0 1 0,1 0 0,-1 0 0,1 1-1,0 0 1,1 0 0,15-6 0,-22 11 55,0-1 1,1 1 0,-1-1-1,0 1 1,1 0 0,-1 0-1,1 0 1,-1 0 0,0 0-1,1 0 1,-1 1-1,0-1 1,1 1 0,-1 0-1,0 0 1,0 0 0,0 0-1,0 0 1,0 0 0,0 0-1,0 1 1,0-1 0,0 1-1,0-1 1,-1 1 0,1 0-1,-1 0 1,1-1 0,1 4-1,0 0 32,0-1 0,-1 1 0,0 0 0,0 0 0,0 0 0,0 0 0,-1 0-1,0 0 1,0 0 0,0 1 0,0-1 0,-1 7 0,-1-4-3,0 0 0,0 0 1,-1 0-1,0 0 0,-1 0 1,1-1-1,-2 1 0,1-1 0,-5 8 1,1-5 7,0 1 0,-1-2 0,0 1 0,-1-1 1,-13 12-1,6-9 62,0 0 0,0-1 0,-1-1 1,-1-1-1,1 0 0,-2-1 0,-26 8 0,36-14-28,0 0 0,0 0-1,0-1 1,-1 0 0,-9-1-1,14 0-13,1-1 0,-1 1 0,0-1-1,1 0 1,-1 0 0,1 0 0,0 0 0,-1-1-1,1 0 1,0 0 0,0 0 0,-7-5 0,11 7-42,-1-1 0,1 1 0,-1 0 1,0-1-1,1 1 0,-1-1 1,1 1-1,-1-1 0,1 1 0,-1-1 1,1 0-1,0 1 0,-1-1 0,1 1 1,0-1-1,-1 0 0,1 1 1,0-1-1,0 0 0,0 1 0,-1-1 1,1 0-1,0 1 0,0-1 0,0 0 1,0 0-1,0 1 0,0-1 1,1 0-1,-1 1 0,0-1 0,0 0 1,0 1-1,1-1 0,-1 0 1,0 1-1,1-1 0,-1 0 0,0 1 1,1-1-1,-1 1 0,1-1 0,-1 1 1,1-1-1,-1 1 0,1-1 1,-1 1-1,1 0 0,0-1 0,-1 1 1,1 0-1,-1-1 0,1 1 0,0 0 1,0 0-1,-1 0 0,2-1 1,20-4-5,1 1 1,45-3 0,-42 6 34,45-5 89,121-12-164,-156 12 116,0-1-1,0-2 1,45-17 0,-32 4-22,0-1 1,61-39 0,-73 38-55,-2-1 0,-1-2 0,0-2 1,41-46-1,83-132 177,-140 180-158,0-2-1,-2 0 0,-2-1 1,22-60-1,-32 76-51,0 0 0,-1-1-1,0 1 1,-1-1 0,-1 0-1,0 1 1,-1-1 0,-1 0-1,-4-24 1,5 38 30,0 0 0,0 0 0,0 0 1,0 1-1,-1-1 0,1 0 0,0 0 0,-1 1 1,1-1-1,0 0 0,-1 1 0,1-1 0,-1 0 1,1 1-1,-1-1 0,1 0 0,-1 1 0,0-1 0,1 1 1,-1-1-1,0 1 0,1 0 0,-1-1 0,0 1 1,1 0-1,-1-1 0,0 1 0,0 0 0,0 0 1,1-1-1,-1 1 0,0 0 0,0 0 0,0 0 0,1 0 1,-1 0-1,0 0 0,-1 1 0,-3 1-37,0-1 0,0 1 0,0 1 1,1-1-1,-6 4 0,9-5 50,-75 54-249,41-27 108,30-24 135,-21 14 9,1 2 1,1 1-1,0 0 1,-23 30 0,16-8 28,2 1 1,2 2 0,-23 51-1,28-46 37,2 1 0,2 0-1,-13 70 1,26-103-31,0 4-23,-6 45 0,11-61 76,-1 0-1,1 0 0,1 0 1,0 0-1,0 0 1,0 0-1,1 0 0,-1 0 1,2 0-1,4 11 1,-6-17-54,0 1-1,1 0 1,-1-1 0,0 1 0,0-1 0,1 0 0,-1 1 0,1-1 0,-1 0 0,1 0 0,0 0 0,-1 0-1,1 0 1,0 0 0,0-1 0,-1 1 0,1 0 0,0-1 0,0 0 0,0 1 0,0-1 0,3 0 0,3 0 97,1 0 0,-1-1 0,15-3 0,-20 4-103,24-6 44,0 0 0,0-2 0,0-1 0,-1-1 1,0-2-1,-1 0 0,0-2 0,-1 0 0,-1-2 1,26-22-1,-20 15-380,37-22 1,-65 44 284,1 0 0,0 0 0,-1 0-1,1 1 1,0-1 0,0 1 0,0-1 0,-1 1 0,1-1 0,0 1 0,0 0 0,0 0 0,0 0 0,0 0 0,0 0 0,-1 0 0,1 1 0,0-1 0,0 0 0,0 1 0,-1 0 0,1-1 0,0 1 0,0 0 0,-1 0 0,1 0 0,-1 0 0,1 0 0,-1 0 0,1 1 0,1 1 0,4 5 29,0 0-1,-1 0 0,1 1 1,6 14-1,-3-7 32,9 14 58,-16-26-59,-3-22 1137,-1 15-1200,1 0 0,-1-1 0,0 1 1,-1 0-1,1 1 0,-1-1 0,1 0 1,-1 0-1,0 1 0,0-1 0,0 1 1,0-1-1,0 1 0,-1 0 0,1 0 1,-1 0-1,1 0 0,-1 0 0,0 1 1,0-1-1,0 1 0,0-1 0,0 1 1,0 0-1,0 1 0,0-1 0,0 0 1,0 1-1,-1 0 0,1 0 0,0 0 0,0 0 1,0 0-1,-5 1 0,-15 6-51,0 1 1,1 0-1,-1 2 0,-21 13 0,36-19 49,1 0 0,1 1 0,-1 0 0,1 0 0,-1 1 0,2-1 0,-12 14 0,16-18 33,0 1 0,0-1 1,0 1-1,0 0 0,0-1 1,0 1-1,0 0 0,0 0 1,1 0-1,-1 0 0,1-1 1,-1 1-1,1 0 0,0 0 1,0 0-1,-1 0 1,2 0-1,-1 0 0,0 0 1,0 0-1,0 0 0,1 0 1,-1 0-1,1-1 0,0 1 1,0 0-1,-1 0 0,1 0 1,0-1-1,0 1 0,1 0 1,-1-1-1,0 1 1,0-1-1,1 0 0,-1 1 1,1-1-1,2 2 0,1 0 45,-1 0-1,1 0 0,0-1 1,1 1-1,-1-1 0,0 0 0,1 0 1,-1-1-1,1 0 0,-1 0 1,1 0-1,0-1 0,-1 1 1,1-1-1,0-1 0,0 1 1,-1-1-1,1 0 0,-1 0 1,1-1-1,-1 1 0,1-1 1,-1-1-1,8-3 0,-2-1-19,0 1 0,0-2-1,-1 0 1,0 0 0,0 0 0,-1-1 0,0-1-1,-1 0 1,14-20 0,16-37-265,-40 87-900,-6 18 1017,7-33 120,0 0 0,0 0 0,0 0 0,1 0 0,-1 1 0,1-1 0,1 0 1,-1 0-1,1 1 0,0-1 0,0 0 0,0 0 0,1 0 0,-1 0 0,4 5 0,-4-7 12,1 0 0,-1-1 1,1 1-1,0-1 0,-1 1 0,1-1 0,0 0 1,1 1-1,-1-1 0,0 0 0,1 0 0,-1-1 0,1 1 1,-1 0-1,1-1 0,0 0 0,0 0 0,-1 1 0,1-2 1,0 1-1,0 0 0,0 0 0,0-1 0,0 0 1,0 0-1,4 0 0,11-2 140,0-1 0,0-1 0,0 0 0,26-11 0,64-34 25,-91 41-205,0-1 0,-1-1 0,0 0 1,-1-1-1,0 0 0,24-25 0,-19 12 92,-1-1 1,-2-1 0,0 0-1,22-50 1,42-125 53,-69 167-125,10-30-69,14-34-199,-35 96 219,0-1-1,0 0 1,0 1-1,0-1 0,0 0 1,0 0-1,-1 0 1,0 0-1,1 0 1,-1 0-1,0 0 0,-1-5 1,1 7 47,0 1-1,0 0 1,0 0 0,0 0 0,0 0-1,0-1 1,-1 1 0,1 0 0,0 0-1,0 0 1,0 0 0,0-1 0,0 1-1,0 0 1,0 0 0,-1 0 0,1 0-1,0 0 1,0 0 0,0 0 0,0-1-1,-1 1 1,1 0 0,0 0 0,0 0-1,0 0 1,-1 0 0,1 0 0,0 0-1,0 0 1,0 0 0,0 0 0,-1 0-1,1 0 1,0 0 0,0 0 0,0 0-1,-1 0 1,1 0 0,0 0 0,0 0-1,0 1 1,0-1 0,-1 0 0,1 0-1,0 0 1,0 0 0,0 0 0,0 0-1,-1 0 1,1 1 0,0-1 0,0 0 0,0 0-1,0 0 1,-12 13-38,10-11 16,-3 6-9,-1-1-1,1 1 1,1 0 0,0 0-1,-5 12 1,-14 50-63,18-52 80,-15 61-2,3 2 0,-9 116 0,25-182 33,-1-1 0,2 1 0,0 0 1,1-1-1,0 1 0,1 0 0,1-1 1,0 1-1,1-1 0,1 0 0,0 0 1,7 13-1,-7-18 158,0 0 1,0 0-1,12 14 1,-14-20-139,0 0 1,0-1-1,1 1 1,-1-1 0,0 0-1,1 0 1,0 0 0,-1 0-1,1 0 1,0-1 0,0 0-1,5 2 1,-4-2-12,1 0 0,-1-1-1,0 1 1,0-1 0,1 0 0,-1-1 0,0 1 0,0-1-1,10-2 1,-11 1-277,0 1-1,0-1 0,0 0 1,-1 0-1,6-3 0,-7 3-456,1 0 0,0 0 1,-1-1-1,0 1 0,1-1 0,-1 1 0,2-4 0,-1 0-805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39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1276 6976,'0'0'2256,"3"-1"-1371,15-6 300,-8 2-625,1 1 0,-1-1 0,0-1 0,-1 0-1,1 0 1,-1-1 0,13-11 0,-4-3-200,0-1 0,-1-1 1,-2 0-1,20-38 0,42-110 1023,-56 119-955,-3-1 1,15-65-1,1-134 953,-19-64 246,-16 304-1610,-1 12-38,0 7-23,-7 85 169,1-10-21,-34 204-121,29-199 18,-72 350 426,-107 177 288,185-594-707,-9 26 345,-26 53 0,40-95-296,0-1 0,0 1 0,0-1 0,-1 0 1,1 0-1,-1 0 0,0 0 0,0 0 0,-3 2 0,6-5-64,-1 1 0,0-1 1,0 1-1,0-1 0,0 0 1,1 1-1,-1-1 0,0 0 1,0 0-1,0 1 0,0-1 0,0 0 1,0 0-1,0 0 0,0 0 1,0 0-1,0 0 0,0-1 1,-1 1-30,1-1-1,0 0 1,0 1 0,0-1 0,0 0 0,0 0 0,0 0 0,0 1 0,0-1-1,0 0 1,0 0 0,0-1 0,1 1 0,-1 0 0,0 0 0,0-2 0,-6-13-24,1-1 1,1 0 0,0 0 0,1-1 0,-2-24 0,-1-92-194,6 107 165,3 1 0,5-40 1,-4 56 47,-1-1 1,1 2 0,0-1-1,1 0 1,0 1 0,1-1 0,0 1-1,0 0 1,10-11 0,0 3-31,1 1 0,0 0 0,2 1 1,18-13-1,82-44-24,-82 52 199,-1-2 0,-1-1 0,-1-1 1,-1-2-1,-2-1 0,48-55 0,118-172 695,-166 220-884,-23 27 138,1-1 1,-1-1-1,8-12 0,-13 14 113,-6 6-99,3 2-82,0-1 0,-1 1 0,1 0 0,-1 0 0,1 0 1,0 0-1,0 0 0,0 0 0,-2 2 0,-5 10 45,1-1 0,0 1-1,1 0 1,0 1 0,1-1-1,1 1 1,-5 25 0,1 0 0,1 0 0,3 1 0,1 0 0,2-1 0,6 69 0,-4-101 26,0-1 0,1 1 0,-1-1 1,1 0-1,4 9 0,-5-13-31,0-1 1,-1 1 0,1-1-1,0 1 1,0-1-1,0 0 1,1 1 0,-1-1-1,0 0 1,0 0 0,1 0-1,-1 0 1,0 0-1,1 0 1,-1 0 0,1 0-1,-1 0 1,1-1-1,0 1 1,-1-1 0,1 1-1,0-1 1,-1 0 0,4 1-1,-2-1 5,0-1 0,0 1 0,0-1 1,0 1-1,0-1 0,0 0 0,0 0 0,0 0 0,-1-1 0,1 1 0,0-1 0,3-2 0,1-2 29,1-1-1,8-9 1,-11 12-35,12-16 59,0 0-1,-1-2 0,21-35 1,31-76-16,-43 81-123,24-60 55,-49 111-19,1 1 1,-1-1-1,0 0 1,1 1 0,-1-1-1,0 1 1,0-1-1,1 0 1,-1 1-1,0-1 1,0 1-1,0-1 1,0 0-1,0 1 1,0-1-1,0 0 1,0 1 0,0-1-1,0 0 1,0 1-1,-1-1 1,1 1-1,0-1 1,0 0-1,-1 0 1,-5 9-211,1 5 238,1-1 1,0 1 0,1-1 0,1 1-1,-2 18 1,3 65 172,2-77-159,0 0 1,2-1-1,0 0 1,1 1 0,11 31-1,-11-41 35,0 0-1,1 1 1,0-1 0,0-1-1,1 1 1,0-1 0,1 0-1,0 0 1,0-1-1,0 0 1,1 0 0,9 6-1,-14-11-25,-1-1 0,0 0 0,1 1-1,-1-1 1,1 0 0,-1 0 0,1 0-1,0 0 1,-1-1 0,1 1 0,0-1 0,0 0-1,-1 1 1,1-1 0,0 0 0,0-1 0,0 1-1,-1 0 1,1-1 0,5-1 0,-4 0-7,0 0 0,0-1 1,0 1-1,0-1 0,-1 0 1,1 0-1,-1 0 1,0 0-1,0-1 0,0 1 1,0-1-1,4-7 0,10-23-2,0 0-1,11-40 0,-4 13-14,-10 18-8,-12 33 0,1 1 0,1-1 0,6-13 0,-10 24 1,0-1-1,0 0 1,0 0-1,0 0 1,0 0-1,0 0 1,0 1-1,0-1 1,0 0 0,0 0-1,0 0 1,0 0-1,0 0 1,0 0-1,0 0 1,0 1-1,1-1 1,-1 0-1,0 0 1,0 0-1,0 0 1,0 0 0,0 0-1,0 0 1,0 0-1,1 0 1,-1 0-1,0 0 1,0 0-1,0 1 1,0-1-1,0 0 1,1 0 0,-1 0-1,0 0 1,0 0-1,0 0 1,0 0-1,0 0 1,0-1-1,1 1 1,-1 0-1,0 0 1,0 0-1,0 0 1,0 0 0,0 0-1,1 0 1,-1 0-1,0 0 1,0 0-1,0 0 1,0 0-1,0 0 1,0-1-1,0 1 1,0 0-1,0 0 1,1 0 0,-1 0-1,0 0 1,0 0-1,0-1 1,0 1-1,0 0 1,0 0-1,0 0 1,0 0-1,3 14 70,0 44 99,-3 0 1,-8 75-1,3-67-37,5-19 70,2-46-136,1-5-19,9-13 6,39-84-117,12-21-86,-56 111 149,33-50-113,-34 54 70,0 0 0,0 0 0,0 1 0,0 0 1,13-9-1,-18 15 39,-1-1 0,1 1 1,0-1-1,0 1 0,0 0 1,0-1-1,-1 1 0,1 0 1,0 0-1,0 0 0,0 0 1,0 0-1,0 0 0,0 0 0,0 0 1,0 0-1,0 0 0,-1 0 1,1 0-1,0 1 0,0-1 1,0 0-1,0 1 0,0-1 1,-1 0-1,1 1 0,0-1 1,0 1-1,-1 0 0,1-1 0,0 1 1,1 1-1,0 1-8,1 0 0,-1 1 0,0-1 0,1 0 0,-2 1 0,4 6 0,9 34 174,18 86-1,-29-111-134,-1-12-6,0 1 1,0-1-1,0 0 0,1 0 1,0 0-1,0 0 0,1-1 0,7 11 1,-9-14-13,0-1-1,0 0 1,0 0 0,0 0 0,0 0 0,0-1 0,1 1 0,-1 0-1,1-1 1,0 0 0,-1 0 0,1 1 0,0-2 0,-1 1-1,1 0 1,0 0 0,0-1 0,0 0 0,0 1 0,0-1 0,0 0-1,0-1 1,-1 1 0,1 0 0,0-1 0,3-1 0,3 0-8,-1-1 1,0-1-1,0 0 0,-1 0 1,1 0-1,-1-1 1,0 0-1,7-7 1,49-51 47,-58 57-36,56-65-23,18-20-181,-69 82 152,0 1-1,1 0 0,0 1 1,12-6-1,-17 8 180,-3 4 24,-8 8-161,-8 11-236,-5 8 138,-8 34 90,-28 92 1,51-143 4,1 1-1,0 0 1,0-1 0,1 1-1,1 18 1,-1-25 3,2 1 0,-1-1 0,0 0-1,1 0 1,-1 0 0,1 0 0,0 0 0,0 0-1,0 0 1,0 0 0,1-1 0,-1 1 0,1 0 0,0-1-1,0 1 1,0-1 0,0 1 0,0-1 0,0 0-1,0 0 1,5 3 0,-5-4 14,0 0 1,0-1-1,0 1 0,0-1 1,0 1-1,0-1 1,1 0-1,-1 0 0,0 0 1,0 0-1,0 0 0,0 0 1,0-1-1,1 1 0,-1-1 1,0 1-1,3-2 0,4-2 2,0-1-1,15-9 1,17-14-18,-1-1 0,-1-3 1,53-56-1,-37 27 31,63-90 1,-95 118-19,-1 0-1,-2-2 1,-1 0 0,22-59 0,41-183-93,-54 143-12,-14 66 13,-10 47-31,-1 1 0,0-36-1,-4 45 9,1 11 96,0 0 1,0 0 0,0 0 0,-1-1-1,1 1 1,0 0 0,0 0-1,0 0 1,0 0 0,0 0 0,0 0-1,0 0 1,0 0 0,0-1-1,0 1 1,-1 0 0,1 0-1,0 0 1,0 0 0,0 0 0,0 0-1,0 0 1,0 0 0,-1 0-1,1 0 1,0 0 0,0 0 0,0 0-1,0 0 1,0 0 0,0 0-1,-1 0 1,1 0 0,0 0 0,0 0-1,0 0 1,0 0 0,0 0-1,-2 1-15,1 1 0,-1-1-1,1 0 1,0 1 0,0-1-1,0 1 1,0 0 0,0-1-1,0 1 1,0 0-1,0 2 1,-20 51-55,-21 84 0,17-48-23,-2-4 174,-28 103 64,39-97-62,-7 107 0,19-79 90,5-101-138,1-1 0,0 1 0,11 36 0,-12-51 15,1 0 1,0 0-1,0 0 1,0 0-1,1-1 0,4 8 1,-6-11-37,0 0 0,-1 0 0,1-1 0,0 1 0,0 0 0,0 0-1,0-1 1,0 1 0,0 0 0,0-1 0,0 1 0,0-1 0,0 1 0,0-1 0,0 1 0,0-1 0,1 0 0,-1 0 0,0 1 0,0-1 0,0 0 0,1 0 0,-1 0 0,0-1 0,0 1 0,0 0 0,1 0 0,-1 0 0,0-1 0,0 1 0,0-1 0,0 1-1,2-2 1,1-1-18,1 0-1,-1 0 1,0-1 0,0 1-1,0-1 1,0 0-1,0-1 1,-1 1-1,0 0 1,4-8-1,3-8-92,11-27 1,-2 3 17,19-28-123,-33 65 93,-2 10 17,-2 14-35,-1-14 122,-3 78-202,1-50 271,1 1-1,1-1 0,6 39 0,-5-66-36,0 0 0,0 0 1,0 0-1,0 0 0,1 0 1,-1 0-1,1 0 0,0-1 1,0 1-1,1 0 0,5 5 1,-7-8-15,0 0 1,0 0-1,0 0 1,1-1 0,-1 1-1,0 0 1,1-1-1,-1 1 1,0-1-1,1 0 1,-1 1-1,1-1 1,-1 0 0,1 0-1,-1 0 1,1 0-1,-1 0 1,1 0-1,-1 0 1,0 0 0,1-1-1,-1 1 1,3-2-1,3 0 28,1-1-1,-1 0 1,8-5 0,1-3-83,0 0 1,-1 0 0,0-2-1,-1 0 1,0 0 0,14-20-1,64-97-458,-27 27 202,-64 102 284,-1-1-1,1 1 0,0-1 0,-1 1 0,1-1 0,0 1 0,-1-1 0,0 0 1,1 1-1,-1-4 0,0 5 17,0 0 0,0 0 0,0 0 0,0-1 0,0 1 1,0 0-1,0 0 0,0 0 0,0-1 0,0 1 0,-1 0 0,1 0 0,0 0 1,0 0-1,0 0 0,0-1 0,0 1 0,0 0 0,0 0 0,0 0 0,-1 0 1,1 0-1,0 0 0,0-1 0,0 1 0,0 0 0,-1 0 0,1 0 0,0 0 1,0 0-1,0 0 0,-1 0 0,-8 4-108,4 0 88,1 0 0,0 0 0,0 0 0,0 1 0,1 0 0,0-1-1,-4 8 1,-18 40 0,8-16 145,11-25-63,-39 85 135,40-84-139,1-1 0,1 1 0,0 0 0,0 0 0,2 1 0,-2 17 0,3-29-44,0 0-1,0 1 0,0-1 0,0 0 0,0 1 0,1-1 1,-1 0-1,0 1 0,1-1 0,-1 0 0,1 0 0,-1 1 0,1-1 1,0 0-1,-1 0 0,1 0 0,0 0 0,0 0 0,0 0 0,0 0 1,1 1-1,0-1 4,0 0 0,0 0 1,-1-1-1,1 1 0,0 0 1,0-1-1,0 1 0,0-1 0,0 0 1,0 0-1,0 0 0,4 0 1,1-1 10,0 0 1,-1-1-1,1 0 1,0 0-1,-1 0 1,1-1 0,7-4-1,-7 2-24,0 1 0,-1-2 0,1 1 0,-1-1 0,0 0 0,-1 0 0,1-1 0,-1 0 0,-1 0 0,1 0 0,-1 0 0,0-1 0,-1 0 0,0 1 0,0-1 0,3-14 0,-4 11-39,0 1-1,-1 0 0,0 0 1,-1-1-1,0 1 1,0-1-1,-1 1 0,0 0 1,-1 0-1,-1 0 0,1 0 1,-1 0-1,-6-11 0,5 13 12,0 1 0,-1-1 0,0 1 0,0 0 0,-1 0 0,0 1 0,0-1 0,-1 2 0,1-1 0,-1 1 0,-12-8 0,18 13 29,0-1-1,0 1 1,0-1-1,1 1 1,-1-1-1,0 1 1,0-1-1,1 0 0,-1 0 1,0 1-1,1-1 1,-1 0-1,1 0 1,-1 0-1,1 1 0,-1-1 1,1 0-1,0 0 1,-1-2-1,1 2 1,0 0-1,0 0 1,1 1-1,-1-1 1,0 0-1,0 0 1,1 0-1,-1 1 0,0-1 1,1 0-1,-1 0 1,1 0-1,-1 1 1,1-1-1,-1 0 1,1 1-1,1-2 1,2-1 0,0 0 1,1 0-1,-1 0 1,1 0 0,6-2-1,3 0 34,0 0 0,0 1 0,0 1 0,1 0 0,-1 1 0,1 0 0,0 1 1,0 1-1,-1 1 0,1 0 0,0 0 0,-1 2 0,16 3 0,-22-3-1,0 0 0,0 1-1,0 0 1,0 0 0,-1 0 0,0 1 0,0 0 0,0 1 0,0 0-1,-1 0 1,0 0 0,0 1 0,0 0 0,-1 0 0,0 0 0,-1 0 0,0 1-1,0 0 1,3 10 0,1 1 96,-2 1-1,0 0 1,-1 1-1,-1-1 1,-1 1-1,0 38 1,-3-56-116,0 0 1,1 0 0,-1-1-1,0 1 1,1 0 0,0 0-1,1 3 1,-2-6-13,0 0 0,0 0 0,0 0 0,0 0 0,0 0-1,0 0 1,0 1 0,0-1 0,0 0 0,0 0 0,1 0 0,-1 0 0,0 0-1,0 0 1,0 0 0,0 0 0,0 0 0,0 0 0,1 0 0,-1 0 0,0 1 0,0-1-1,0 0 1,0 0 0,0 0 0,0 0 0,1 0 0,-1 0 0,0 0 0,0 0 0,0 0-1,0 0 1,0-1 0,0 1 0,1 0 0,-1 0 0,0 0 0,0 0 0,0 0 0,0 0-1,0 0 1,0 0 0,1 0 0,-1 0 0,0 0 0,0 0 0,0-1 0,0 1 0,0 0-1,0 0 1,0 0 0,0 0 0,0 0 0,0 0 0,0 0 0,0-1 0,0 1-1,1 0 1,-1 0 0,0 0 0,0 0 0,0 0 0,0-1 0,0 1 0,18-46-289,-8 19 292,1 0 0,21-35 0,-30 58-11,0 1 1,0 0 0,0 0-1,0 0 1,1 0 0,-1 0-1,1 1 1,0-1 0,5-2-1,-8 4-4,1 1 0,-1 0 0,1 0 1,-1 0-1,1 0 0,-1 0 0,1 0 0,-1-1 0,1 1 0,-1 0 0,1 1 0,-1-1 0,1 0 0,0 0 0,-1 0 0,1 0 0,-1 0 0,1 0 0,-1 1 0,1-1 0,-1 0 0,0 0 0,1 1 0,-1-1 0,1 0 0,-1 1 0,1-1 0,-1 1 0,0-1 0,1 0 0,-1 1 0,0-1 0,1 1 0,-1-1 0,0 1 0,0-1 1,0 1-1,1-1 0,-1 1 0,0 0 0,6 24 49,-5-22-32,8 54 227,1 113 1,-7-129-1163,-1-21-1574,-1 1-3369,-1-20 5505,0 0 0,0 0 0,0-1 0,0 1 0,0 0 0,-1-1 0,1 1 0,0-1 0,0 1 0,0 0 0,-1-1 1,1 1-1,0 0 0,-1-1 0,1 1 0,0-1 0,-1 1 0,1-1 0,-1 1 0,0 0 0,-4 7-2663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24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159 333 1728,'5'-1'16591,"-5"-4"-15719,0-7-130,0 0 0,1-1 0,3-14 0,1 10-442,2 0-1,15-29 1,-18 40-255,7-12 26,1 0-1,21-24 1,-3 3 107,-7 13 52,-17 21-75,0-1 1,-1 0 0,8-11 0,-51 57 559,-89 154-187,73-104-139,33-58-263,2 1 0,1 1 1,2 0-1,1 2 0,-15 56 0,27-80-68,1-1-1,1 1 1,0 0 0,1 0-1,0 0 1,0 0-1,1-1 1,4 17 0,-1-12 22,1-1 1,0 1 0,1-1 0,1-1-1,13 23 1,-5-14 51,1-2 0,1 0 0,0 0 0,2-2 0,0 0 0,2-1 0,23 16 0,-14-14-88,0-2 0,1 0 0,65 25 0,-95-43-104,27 9 102,-26-9-225,0 0 0,0 0 0,-1 1 0,1-1 0,0 0 0,0 0 0,0-1 0,0 1 0,-1 0 0,1-1 0,0 1 0,0-1 0,-1 1 0,4-2 0,-5 1-85,1 0-1,0 1 1,0-1-1,-1 0 1,1 0 0,0 0-1,-1 0 1,1 0-1,-1 0 1,1 0-1,-1 0 1,1 0 0,-1 0-1,0 0 1,0 0-1,1 0 1,-1 0-1,0 0 1,0 0-1,0 0 1,0 0 0,0 0-1,-1-2 1,-5-28-6300,4 24 4805,-4-20-2087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24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15 145 7136,'-14'-13'12367,"15"10"-12093,0 1 0,0-1 0,1 1 0,-1 0 0,1 0 0,-1 0 0,1 0 0,0 0 0,0 0 0,0 1 0,4-4 0,-1 1 70,3-2-114,0 1 0,-1 0 0,2 0 0,-1 1 0,12-5 0,2-1 76,5-2 188,41-14 1,-53 22-398,-1 0-1,1 1 1,0 0-1,27 0 1,-39 3-73,0 0 0,0 0 1,-1 0-1,1 1 0,0-1 1,0 1-1,-1 0 0,1 0 1,-1 0-1,1 0 1,-1 0-1,4 2 0,-5-2-2,-1-1-1,1 1 1,0 0-1,-1-1 1,1 1-1,-1-1 1,0 1-1,1 0 0,-1-1 1,1 1-1,-1 0 1,0 0-1,0-1 1,1 1-1,-1 0 1,0 0-1,0-1 1,0 1-1,0 1 1,0-1 11,0 1 0,0 0 0,-1-1 1,1 1-1,-1-1 0,1 1 1,-1-1-1,0 1 0,0-1 0,1 1 1,-1-1-1,-2 3 0,-4 4 76,-1 0 0,0 0 0,0-1 0,-14 11 0,-43 23 103,34-22-126,9-6-57,12-8-20,1 1 0,-1 0 0,1 0 0,1 1 0,-1 0 0,1 1 0,-13 15 0,20-22-8,1 0-1,-1 1 1,0-1-1,1 0 1,-1 0 0,1 1-1,0-1 1,-1 1-1,1-1 1,0 0-1,0 1 1,0-1 0,0 1-1,0-1 1,0 0-1,0 1 1,1-1 0,-1 1-1,0-1 1,1 0-1,-1 1 1,1-1-1,-1 0 1,1 0 0,0 1-1,-1-1 1,1 0-1,0 0 1,2 2-1,1 1 7,0 1 0,1-1 0,0 0 0,-1 0 0,8 3 0,37 23-4,-25-17-15,-1 1 0,-1 1-1,-1 1 1,20 20-1,-34-30 24,0 0 56,-1 1 0,0-1-1,0 1 1,-1 0 0,8 13-1,-12-19-53,0 1 0,-1 0-1,1 0 1,0-1 0,-1 1 0,1 0-1,-1 0 1,1 0 0,-1 0 0,0 0-1,0 0 1,0 0 0,0 0 0,0 0 0,-1 0-1,1 0 1,-1 0 0,1-1 0,-1 1-1,0 0 1,1 0 0,-1 0 0,0-1-1,0 1 1,0 0 0,0-1 0,-1 1-1,1-1 1,0 1 0,-1-1 0,1 0-1,-3 2 1,-6 4 58,0 0 0,0-1-1,-1-1 1,1 0 0,-15 5 0,-57 15-512,73-23 145,0 0 0,1 0 0,-1-1 0,0 0 1,0-1-1,0 0 0,-16-2 0,21 1-166,0 1 1,0-1-1,0-1 1,0 1-1,0-1 1,0 1-1,1-1 1,-1 0-1,1 0 1,-1-1-1,1 1 1,0-1-1,0 0 1,0 0-1,0 0 1,0 0-1,1 0 1,-5-7-1,6 9 71,0-1-1,0 0 1,1 1-1,-1-1 1,0 0-1,0 0 1,1 0-1,0 1 1,-1-1 0,1 0-1,0 0 1,0 0-1,0 0 1,0 0-1,0 0 1,0 0-1,0 0 1,1 0-1,-1 1 1,1-1-1,-1 0 1,1 0-1,0 0 1,0 1-1,0-1 1,2-2-1,14-10-2301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26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0 11296,'0'6'5120,"-5"1"-4449,0-2 2017,10 7-1600,-10 6 768,5 7-1088,-4 2-32,-1-3-416,-4 1-288,4-4-32,-4-3-160,9-6 96,-11-6-2720,11 1 1536,-5-7-3391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26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20 10048,'1'-19'5198,"1"22"-2926,2 5 264,-4-8-2751,3 5 511,0 1-1,0-1 0,-1 1 0,0 0 1,0-1-1,-1 1 0,0 0 0,0 0 0,0 0 1,-1 0-1,0 0 0,0 0 0,-1 8 1,-9 32 1118,-24 67 1,3-13-826,-34 189-392,41-179-3466,23-107 2213,0 5-1259,1-8 2256,0 0-1,0 0 1,0 0 0,0 0-1,0 0 1,0 0 0,1 1-1,-1-1 1,0 0 0,0 0-1,0 0 1,0 0 0,0 0-1,0 0 1,0 0 0,1 0-1,-1 0 1,0 0 0,0 0-1,0 0 1,0 0-1,0 0 1,0 0 0,1 0-1,-1 0 1,0 0 0,0 0-1,0 0 1,0 0 0,0 0-1,1 0 1,-1 0 0,0 0-1,0 0 1,0 0 0,0 0-1,0 0 1,0 0 0,0 0-1,1 0 1,-1 0 0,0-1-1,0 1 1,0 0 0,0 0-1,0 0 1,0 0 0,0 0-1,0 0 1,0 0 0,0-1-1,0 1 1,1 0-1,17-17-5326,9-4 1765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26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8 7552,'9'-8'9701,"-18"9"-8517,1-1 1,-1 1-1,1 1 0,-17 4 1,13-2-633,1 0 0,-22 13-1,14-5-296,1 0 0,0 2 0,-25 24 0,33-27-136,0 0 1,1 0-1,1 1 0,0 0 1,0 0-1,1 1 0,-6 15 1,4-4-37,1 0 1,1 0-1,1 1 1,1 0-1,1 0 1,1 0-1,1 0 1,2 1-1,1-1 1,0 0 0,7 34-1,-5-45 37,1 0-1,7 19 0,-10-29-94,1 0-1,0 0 0,-1 0 1,1-1-1,1 1 0,-1-1 1,1 1-1,-1-1 0,1 0 1,0 0-1,0 0 0,0 0 0,5 3 1,-6-6-22,-1 1 0,1-1 1,-1 1-1,1-1 0,0 1 0,-1-1 1,1 0-1,-1 0 0,1 0 0,-1 0 1,1 0-1,0 0 0,-1 0 0,1 0 1,-1-1-1,1 1 0,-1-1 0,1 1 1,-1-1-1,1 0 0,-1 1 0,1-1 1,-1 0-1,0 0 0,0 0 0,1 0 1,-1 0-1,0 0 0,1-2 0,4-3-31,-1-1 0,0 1 0,0-1 0,5-12 0,-2 5 1,-2 0 1,1 0-1,-2-1 0,0 0 1,-1-1-1,4-23 0,-7 33-30,0 1-1,-1-1 0,0 1 1,0-1-1,0 1 0,-1 0 0,1-1 1,-1 1-1,-1-1 0,1 1 0,-1 0 1,0 0-1,0 0 0,0 0 0,-1 0 1,0 1-1,0-1 0,0 1 0,-1-1 1,1 1-1,-1 0 0,-4-4 1,6 7-3,0-1 1,-1 1-1,1 0 1,0 0-1,0 0 1,0 0-1,-1 0 1,1 1-1,-1-1 1,1 1-1,0-1 1,-1 1-1,1 0 1,-1 0-1,1 0 1,-1 0-1,1 0 1,-1 1 0,1-1-1,0 1 1,-1 0-1,1-1 1,0 1-1,-1 0 1,1 0-1,0 1 1,0-1-1,0 0 1,-3 3-1,-3 2-703,0 1 0,0 1 0,1-1 0,-1 1 0,-7 12 0,11-15-546,-7 13-1279,10-17 2298,1-1 1,0 1-1,0 0 1,-1 0-1,1 0 1,0 0-1,0 0 1,0 0-1,0 0 1,0 0-1,0 0 1,0 0-1,1-1 1,-1 1-1,0 0 1,0 0-1,1 0 1,-1 0-1,1 0 1,-1-1-1,1 2 1,7 10-2607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27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1 7552,'1'1'939,"-1"-1"-887,0 0 0,0 0 0,0 0 0,0 0 0,0 0 0,0 0 1,0 0-1,0 0 0,1 0 0,0-1 1304,-1 1-1304,0 0 0,0 0 0,0 0 1,0 0-1,0 0 0,0 0 0,0 0 0,0 0 0,0-1 1,0 1-1,0 0 0,0 0 0,0 0 0,8 9 1815,7 17 101,46 157 3322,-15 7-2289,-45-188-2967,11 48 852,-3 1 1,-1 0-1,-3 0 0,-2 58 1,-4-62-511,-3-1 0,-1 0 0,-22 84 0,21-110-396,-1-1 0,0 0 0,-1 0 0,-1 0 0,-1-1 0,-1-1 0,0 0 0,-1 0 0,-1-1 0,-1 0 0,-20 17 0,1-7-1602,-50 30 0,76-52 1325,-53 36-1629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31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38 6240,'-11'-6'10802,"11"6"-10667,-8 7 1066,-1-2-478,0 1 0,-1-2 1,1 1-1,-16 4 0,11-4 34,7-4 169,7-3-172,13-12 237,3-3-712,-8 6-142,2-4-431,-8 0-4803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4:32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20 4576,'-4'0'367,"-2"0"350,6-2 299,1-4 1161,4 4 29,1 0 0,0-1-1,0 2 1,9-3 0,-5 6 5959,-10 18-8629,1-26-1589,7 1 554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5:01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2656,'5'3'15978,"3"-2"-11788,3 0-3676,11-1-3132,-11 0 4095,14-1-1170,50-9 0,3-1-340,106 7-91,-173 4 173,48-3 16,-40 1-40,1 1-1,31 2 1,-33 1 27,36-2 1,-6-1 173,-29 5-114,-18-4 464,-15 1-587,-8 32 96,13-25 4,0 0 0,-1-1 0,1 0 0,-17 8 0,-47 20 231,21-11-295,-5 5-36,-61 45 0,92-55 58,0 1 0,-41 44 0,-34 60-1830,94-116 811,4-4 159,0 1 0,0-1 0,0 0 0,1 1-1,-3 5 1,22-6-11117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11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23 246 3392,'-5'4'14229,"1"12"-11170,3-10-3019,0 1 1,1-1-1,0 10 1,1-8 214,-1 0 0,0 0 0,-1 0 0,-2 13 0,-1 16 545,2 35 138,0-39-339,3 42 0,1-17-335,1 53 445,27 170 0,-27-260-554,1-1 0,1 1-1,0-1 1,2 1-1,0-2 1,11 21 0,-17-37-125,1-1-1,0 1 1,0-1 0,0 0-1,0 0 1,0 0 0,1 0-1,-1 0 1,1-1 0,-1 1 0,1-1-1,-1 1 1,1-1 0,3 1-1,6 1 104,-1 0-1,15 2 1,-12-2-43,0-1-7,0-1-1,0 0 1,0-1-1,0 0 0,26-5 1,-15 0-19,0-1 1,31-12-1,-39 12-44,-1-2-1,1 0 1,-1-1-1,-1 0 1,0-2-1,0 0 1,-1 0 0,24-26-1,-27 24-5,-1-2 0,0 1 0,-1-1 0,0-1 0,12-31 1,20-86 119,-33 101-76,0 2-27,-2-1 0,-2-1 0,2-45-1,-10-92 251,0 41-322,1-20-220,3 32-1575,1 54-7128,-1 60 8556,1-3-3311,18 15-7220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0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16 9312,'-48'-16'4192,"39"16"-3616,4 0 736,10 0-832,-1 0 351,7 0-479,8 0-544,9 0 96,6 0-1919,3 0 1119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12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52 5216,'-2'-1'363,"2"0"-149,-1 0 0,1 1-1,-1-1 1,0 1 0,0-1-1,1 1 1,-1-1 0,0 1-1,0 0 1,1-1 0,-1 1-1,0 0 1,0 0 0,0-1-1,0 1 1,1 0 0,-1 0 0,0 0-1,0 0 1,0 0 0,0 0-1,0 0 1,1 1 0,-1-1-1,0 0 1,0 0 0,-1 1-1,2-1 56,-1 1-1,1-1 1,0 0-1,-1 0 1,1 0-1,0 1 1,-1-1-1,1 0 1,-1 0-1,1 0 1,0 0-1,-1 0 1,1 0-1,-1 0 1,1 0-1,0 0 1,-1 0-1,1 0 1,-1 0-1,1 0 1,-1 0-1,-12-5 9020,33 5-7625,237-13 769,-114 6-1917,-54 5-320,-12-2-927,141-11-5336,-193 14 2905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5:49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369 424 2304,'0'0'752,"1"6"1131,10 2 523,8 5-19,-2-10 6670,-30-18-6940,2 5-1717,7 6-310,0 0 0,-1 0-1,1 1 1,-1 0-1,0-1 1,0 2-1,0-1 1,0 1-1,-7-3 1,3 2 0,3 0-21,0 1 1,0 1-1,0-1 0,0 1 1,-1 0-1,1 0 1,0 1-1,-1-1 0,1 2 1,-9 0-1,4 1-18,1 1-1,0 0 1,0 0-1,0 1 1,0 1-1,1 0 1,-1 0-1,1 0 1,0 1-1,1 1 1,0 0-1,0 0 1,0 0-1,1 1 1,0 0-1,-12 18 1,9-9 8,4-8 27,1-1 0,-8 18 0,12-22-52,0 0 0,0-1 0,0 1 0,1 0 0,-1 0 0,1-1 0,0 1 0,0 0 0,0 0 0,0 0 0,2 4 0,0 0 20,0-1 0,0 0 0,1 1 0,1-1 0,-1 0 0,1 0-1,0-1 1,1 1 0,-1-1 0,1 0 0,0 0 0,1-1 0,0 1 0,0-1 0,0-1 0,0 1-1,1-1 1,7 4 0,3-1 137,1-1 0,1-1 0,-1-1 0,28 3 0,79 1 359,-104-7-449,12 1 67,-1-2-1,0-1 1,40-7 0,-68 7-131,1 0 0,-1 0 0,0-1 0,0 0 0,1 1 0,-1-2 0,6-3 0,-9 6-27,0-1 0,0 0 0,0 0 0,0 0 0,0 1 0,0-1 0,0 0 0,-1 0 0,1-1 0,0 1 0,0 0 1,-1 0-1,1 0 0,-1 0 0,1-1 0,-1 1 0,1 0 0,-1 0 0,0-1 0,0 1 0,0 0 0,0-1 0,1 1 0,-2 0 0,1-1 0,0 1 0,0 0 0,-1-2 0,-1-4 33,-1 1 0,0 0 0,-1-1 0,1 1 0,-1 0 0,-1 1 0,1-1 0,-1 1 0,0 0 0,-10-8 0,-5-3-19,-35-20 0,50 33-44,-181-116-141,145 89 213,1-1 0,-47-49 0,72 66-81,-8-10 177,-41-53 0,59 70-159,-1-1 1,2 0 0,-1 0 0,1-1 0,0 1-1,1-1 1,0 0 0,1 0 0,0 0 0,0 0-1,-1-18 1,3 24 5,0 0 0,0 0 1,1 1-1,-1-1 0,1 0 0,-1 1 0,1-1 0,0 0 1,0 1-1,0-1 0,0 1 0,1 0 0,-1-1 0,1 1 0,-1 0 1,4-3-1,-2 2 15,0 0 0,1 1 0,-1-1 0,1 1 0,0 0 0,-1 0 1,1 0-1,0 0 0,7-1 0,6 0 27,0 0 0,0 1 0,0 0 1,20 2-1,-36 0-39,56 2 27,0 2 0,-1 2 1,76 19-1,-57-9 306,-64-15-348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5:5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7872,'-8'5'11464,"16"9"-9542,31 122 2485,-11-31-3438,-16-67-667,21 44 0,-25-66-374,1 0-1,0 0 0,2 0 0,22 26 0,-29-37 565,8 7-3416,-11-11 2176,0 0 1,1 0-1,-1 0 0,0-1 1,0 1-1,1 0 0,-1-1 1,0 1-1,1 0 0,-1-1 1,1 0-1,-1 1 1,0-1-1,1 0 0,1 0 1,6 0-2485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5:50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684 1 7040,'-1'0'385,"0"0"0,0-1 0,0 1 0,0 0 0,0 0 0,0 0 0,0 0 0,0 1 0,0-1 0,0 0 0,0 0 0,0 0 1,1 1-1,-1-1 0,0 1 0,0-1 0,0 1 0,-1 0 0,-20 16 2823,13-10-2607,-20 16 759,-137 109 3167,-80 72-2169,164-138-1878,-16 16-1984,85-73-2122,23-32-10748,3 1 10476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5:51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10 7232,'-35'-7'2314,"34"6"-2259,1 1-1,-1 0 0,0 0 1,1-1-1,-1 1 0,0 0 1,0 0-1,1 0 0,-1 0 1,0 0-1,1 0 1,-1 0-1,0 0 0,1 0 1,-1 0-1,0 0 0,0 1 1,1-1-1,-1 0 0,0 0 1,1 1-1,-1-1 0,1 0 1,-2 1-1,0 1 331,17 7 7410,31 22-6550,10 19 222,-11-8-571,5-1 80,4 6-469,3-3-1,63 38 1,-84-61-601,38 22-1386,-66-41 1111,4 4-3854,-7-2 1967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5:51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0 7968,'-21'3'2565,"21"-3"-2521,-1 0 1,1 0-1,0 0 0,-1 0 0,1 0 1,-1 1-1,1-1 0,0 0 1,-1 0-1,1 0 0,0 0 0,-1 1 1,1-1-1,0 0 0,-1 0 1,1 1-1,0-1 0,-1 0 0,1 1 1,0-1-1,0 0 0,-1 1 1,-5 6 665,0 1 1,1 0 0,0 0 0,0 0 0,1 1 0,-6 16-1,-44 154 4645,-47 199-3184,86-315-4407,6-19-5997,8-34 5465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5:5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89 10720,'-14'-4'4864,"23"-1"-4256,2 2 1823,8 3-1471,10-9 1024,10 5-1152,8-8 96,1 3-544,19-9-160,-1 9-128,12 2-352,-11 2 128,-5 1-1504,-9 4 896,-10 0-5183,-4 4 3295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5:5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50 3712,'-21'-4'4181,"6"0"6384,-4-4-6716,5 3-2517,14 5-1309,0 0 1,-1 0 0,1 0 0,0 0 0,0 0-1,0 0 1,0 0 0,0 0 0,-1 0 0,1 0-1,0 0 1,0 0 0,0 0 0,0 0 0,0 0-1,0 0 1,-1-1 0,1 1 0,0 0 0,0 0-1,0 0 1,0 0 0,0 0 0,0 0 0,0 0-1,0-1 1,0 1 0,0 0 0,0 0 0,0 0-1,0 0 1,-1 0 0,1-1 0,0 1 0,0 0 0,0 0-1,0 0 1,0 0 0,0 0 0,0-1 0,1 1-1,-1 0 1,0 0 0,0 0 0,0 0 0,0 0-1,0-1 1,0 1 0,0 0 0,0 0 0,5-2 112,-1 0 0,1 1 1,-1-1-1,1 1 0,-1 0 1,6 0-1,42-5 40,-5 3 162,25-2 123,114 8-1,-179-3-479,110 8-58,-88-3-1816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5:53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17 7712,'-23'-8'2506,"9"-1"2017,18 11-1243,34 2 3045,18 10-4432,-20-4-970,38 4-686,1-2 1,0-4-1,1-4 0,-1-2 0,102-11 1,-108-1-2702,-5 0 661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5:58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50 3968,'-1'-3'459,"1"1"-1,-1 0 1,0-1-1,0 1 1,1-1 0,0 1-1,-1-5 1,-3-3 3160,3 10-3548,1 0 0,0 0-1,0 0 1,0 0-1,-1-1 1,1 1 0,0 0-1,0 0 1,0-1-1,0 1 1,-1 0 0,1 0-1,0-1 1,0 1-1,0 0 1,0 0 0,0-1-1,0 1 1,0 0 0,0 0-1,0-1 1,0 1-1,0 0 1,0 0 0,0-1-1,0 1 1,0 0-1,0-1 1,0 1 0,0 0-1,0 0 1,0-1 0,0 1-1,0 0 1,0 0-1,1-1 1,-1 1 0,0 0-1,1-6 3088,-1 5-2074,0 5 178,0 10 861,5 78 447,0 57-740,1 0-1190,3 68-560,-12-213-1196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0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10208,'0'-14'4640,"48"1"-4032,0 5 1503,5 4-1279,34-8 224,3 3-640,25 0-192,-5 5-128,25-1-160,-11 5 32,-4 0-2368,-19 5 1312,-14-10-5215,-22 5 3551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5:59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68 6656,'-49'-3'2912,"24"2"4213,51 4-1239,26 2-4631,338-17 1665,-318 6-2720,370-21 493,-395 24-1369,23 0-4524,88-17-1,-149 19 2583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00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4 222 4064,'0'0'188,"0"0"0,-1-1 0,1 1 0,0 0 0,-1-1 1,1 1-1,0-1 0,0 1 0,-1-1 0,1 1 0,0 0 0,0-1 0,0 1 0,0-1 0,-1 1 1,1-1-1,0 1 0,0-1 0,0 1 0,0-1 0,0 1 0,1-4 3231,1-7 900,-1 7-1737,-1 7-38,0 2-1195,1 3-1099,0-1-1,0 0 1,0 0 0,3 8-1,3 12 285,35 142 948,15-4-721,-41-119-626,-2-6-47,2-1 0,1 0 0,3-1 0,1-1 0,49 66 0,-64-96 28,1 0 0,0 0-1,0-1 1,1 0 0,-1 0-1,1-1 1,1 0 0,-1 0-1,1-1 1,0 0 0,0 0-1,12 2 1,-18-5-61,0 0-1,0-1 1,-1 1-1,1-1 1,0 0-1,0 0 1,-1 0-1,1 0 1,0-1-1,0 1 1,-1-1-1,1 1 1,0-1-1,-1 0 1,1 0-1,0 0 1,-1-1-1,0 1 1,1 0-1,-1-1 1,0 0-1,1 1 1,2-5-1,2-2-34,-1 0 0,0 0 1,-1-1-1,0 0 0,4-9 0,0 2-62,1-2 92,-1-1 0,0 0 0,-2 0 0,8-29 0,53-242 206,-63 258-275,-1-1 0,-1 1 0,-2-1 0,-5-59-1,-16-67-4532,3 54-4916,15 78 6396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0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626 8 5408,'0'0'133,"0"-1"-1,-1 1 1,1-1 0,-1 1 0,1-1-1,0 1 1,-1-1 0,1 1 0,-1-1-1,1 1 1,-1 0 0,1-1 0,-1 1-1,0 0 1,1 0 0,-1-1 0,1 1 0,-1 0-1,1 0 1,-1 0 0,0 0 0,1 0-1,-1 0 1,0 0 0,1 0 0,-1 0-1,1 0 1,-1 0 0,0 0 0,1 0-1,-1 0 1,1 1 0,-1-1 0,1 0-1,-1 0 1,0 1 0,1-1 0,-1 0-1,1 1 1,-1-1 0,1 1 0,0-1-1,-1 1 1,1-1 0,-1 1 0,1 0 0,-4 3 763,0 1 1,1 1 0,-6 9 0,4-5-959,-59 86 2675,-10 28-862,-40 75 306,102-173-1833,2 1 0,1 0 0,1 0 0,-4 31 0,-8 114 384,18-123-331,2 1 1,3-1-1,1 1 0,23 95 1,80 479 906,-103-596-1072,-2-1 1,-1 1 0,-1-1-1,-1 1 1,-1-1 0,-2 0-1,-9 36 1,-10 21 333,-34 83-1,39-126-328,0-1 1,-3-2-1,-1 0 0,-29 37 0,35-55-34,-40 53 59,45-61-133,0 0 0,-1 0 0,-19 13 0,22-18-195,8-5-238,-1 0-1,0-1 0,0 1 1,0-1-1,0 0 1,0 0-1,0 1 1,-1-1-1,-2 1 1,21-24-14429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01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37 8128,'-11'9'1769,"-1"0"-1,1 0 1,1 1 0,0 0 0,-12 17 0,11-14-687,9-11-947,1 0 0,-1 0 0,0 0 0,1 1 0,-1-1 0,1 1 0,-1-1 0,1 1 0,0-1 0,0 1 0,1 0 0,-1-1 0,0 1 0,1 0 0,0 0 0,-1-1 0,1 1 0,0 0 0,0 0 0,1 0 0,-1-1-1,1 1 1,-1 0 0,1 0 0,0-1 0,0 1 0,0-1 0,0 1 0,1-1 0,-1 1 0,1-1 0,-1 0 0,1 1 0,0-1 0,2 2 0,2 1-76,-1 1 0,1-2 0,0 1 0,1-1 0,-1 0 0,1 0 1,0 0-1,0-1 0,9 3 0,-13-6-56,0 1 0,0 0 0,0-1 0,1 0 0,-1 0 1,0 0-1,0 0 0,0 0 0,1 0 0,-1-1 0,0 0 0,0 0 0,0 0 1,0 0-1,0 0 0,0 0 0,0-1 0,0 1 0,-1-1 0,1 0 0,0 0 0,-1 0 1,0 0-1,1-1 0,2-2 0,1-4 1,0 0 1,-1 0-1,0 0 1,0 0-1,6-20 1,-9 23-7,-1 0 1,1 0 0,-1 0 0,0 0-1,-1 0 1,0-1 0,0 1 0,0 0 0,0 0-1,-1-1 1,0 1 0,-1 0 0,1 0 0,-1 0-1,0 0 1,-1 1 0,1-1 0,-1 0 0,0 1-1,-1 0 1,-7-9 0,9 11-69,-1 1 1,0 0-1,0 0 1,0 0-1,0 0 0,-1 1 1,1-1-1,0 1 1,-1 0-1,1 0 1,0 0-1,-1 0 0,0 1 1,1-1-1,-1 1 1,1 0-1,-1 0 1,1 0-1,-1 1 0,0-1 1,-4 2-1,-5 1-1172,0 1-1,1 0 0,-1 1 1,-17 9-1,7-2-4474,4 1 1760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03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10 393 2912,'-6'16'12512,"8"-33"-8934,13-9-2802,18-43 1,-1 3-437,-18 43-281,0 1 0,2 1-1,0 0 1,1 1 0,1 1-1,1 0 1,1 2 0,29-21-1,-42 33 13,1 0-1,-1 0 1,15-6 0,-20 10-50,0 1 0,0-1 1,0 0-1,-1 1 0,1-1 1,0 1-1,0 0 0,0 0 1,0 0-1,0 0 0,0 0 1,0 0-1,0 0 1,0 0-1,0 1 0,0-1 1,0 1-1,0 0 0,0-1 1,0 1-1,-1 0 0,1 0 1,2 2-1,1 1 18,0 1 0,-1 0 0,0 0 0,0 0-1,0 0 1,0 1 0,-1 0 0,0-1 0,3 9 0,1 7 156,8 31 1,-3-5 48,21 42-53,-28-79-110,-1-1 0,2 1 0,-1-1-1,1 0 1,1-1 0,12 15 0,-17-21-26,0-1 0,0 1 0,0 0 1,1-1-1,-1 1 0,0-1 0,0 1 0,1-1 0,-1 0 0,6 1 0,-7-2-31,0 0-1,1 0 1,-1 0 0,0 0-1,0 0 1,1 0-1,-1-1 1,0 1 0,1 0-1,-1-1 1,0 1 0,0-1-1,0 1 1,0-1 0,1 0-1,-1 0 1,0 1 0,0-1-1,0 0 1,-1 0 0,1 0-1,0 0 1,1-2 0,1-2-18,0 0 1,0 0 0,0 0 0,-1 0 0,0 0 0,0 0 0,-1 0 0,1-1 0,0-6-1,3-55 124,-4 41-46,0-15-77,-5-43 0,3 74-5,1 5-20,0 0 0,-1 0 0,0 1 0,0-1 0,0 0 0,-1 1 0,-2-5 0,4 8 25,0 0-1,0 0 1,-1 1-1,1-1 1,-1 0-1,1 0 0,-1 1 1,1-1-1,-1 0 1,1 1-1,-1-1 1,1 1-1,-1-1 1,0 1-1,1-1 1,-1 1-1,0-1 1,0 1-1,1-1 1,-1 1-1,0 0 0,0 0 1,1-1-1,-1 1 1,0 0-1,0 0 1,0 0-1,0 0 1,1 0-1,-1 0 1,0 0-1,0 0 1,0 0-1,0 0 0,1 1 1,-1-1-1,0 0 1,0 0-1,0 1 1,1-1-1,-1 1 1,-1 0-1,-3 2 47,0 1 0,0 0 0,0 0-1,-7 8 1,9-8-51,-94 105 958,55-67-461,-2 0 1,-2-3-1,-2-2 0,-83 49 0,117-78-481,10-5-66,0 0-1,-1-1 1,1 1 0,-1-1 0,1 0 0,-1 0 0,0-1 0,0 1 0,0-1-1,0 0 1,0 0 0,-8-1 0,12 0-127,-1 0 0,1 0 0,-1 0 0,1-1 0,0 1 0,-1-1 0,1 1-1,0-1 1,0 1 0,-1-1 0,1 0 0,0 0 0,0 1 0,0-1 0,0 0 0,0 0 0,0 0 0,0 0 0,0 0-1,0-1 1,1 1 0,-1 0 0,0 0 0,0-2 0,1 2 51,-10-17-2239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22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0 2656,'0'0'4917,"-14"4"-538,-88 1 804,76-5-4157,-38 6 0,54-5-864,1 1-1,-1 0 1,1 1-1,-1 0 1,1 0-1,0 1 1,-10 6-1,16-7-115,-1-1 0,1 1-1,0 0 1,0 0-1,1 0 1,-1 1-1,1-1 1,-1 0 0,1 1-1,0 0 1,-2 5-1,-1 4 133,-7 28-1,8-23-27,1 1-1,1 0 1,0 26 0,7 56 542,-4-92-634,5 41 311,20 78 0,-6-36-67,9 66 58,45 222 501,-28-58 20,-38-250-839,1 86 641,-9-158-657,0 1 0,0-1 0,0 0 0,0 1 0,0-1 0,0 0 0,1 1 0,-1-1 0,0 0 0,0 1 0,0-1 0,0 0 0,1 0 0,-1 1 0,0-1 0,0 0 0,1 0 0,-1 1 1,0-1-1,0 0 0,1 0 0,-1 0 0,0 0 0,1 1 0,-1-1 0,0 0 0,1 0 0,-1 0 0,0 0 0,1 0 0,-1 0 0,0 0 0,1 0 0,-1 0 0,0 0 0,1 0 0,-1 0 0,1 0 1,17-3 676,-15 2-657,167-47 924,-146 41-1308,-1 1 0,1 1 0,0 1-1,0 1 1,0 1 0,40 3 0,-40 2-964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1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102 239 3072,'-1'0'397,"0"-1"-1,0 0 1,0 1 0,0-1-1,0 0 1,0 0 0,0 0-1,0 0 1,0 0 0,0 0-1,1 0 1,-1 0 0,0 0 0,1 0-1,-1 0 1,1 0 0,-1-1-1,0 0 1,-3-10 2604,2 10-2463,1 0 0,-1 0 0,0 1 0,1-1 1,-1 0-1,0 1 0,0-1 0,-4-1 0,6-1 918,-1 3-506,-1 4-119,1 1-635,-1 0 1,1-1-1,0 1 1,0 0-1,1 0 1,-1 6-1,-2 11 408,-10 42 558,-5 73 0,7-41-382,7-66-602,3 0 0,0 1-1,2-1 1,0 0 0,3 0 0,0 0 0,9 28 0,-4-21 6,2-1-1,1 0 0,2-1 0,1 0 0,21 33 0,-30-60-124,-1 0 1,1-1-1,0 0 0,1 0 0,0 0 1,0-1-1,0 0 0,0 0 0,1-1 1,0 0-1,0 0 0,0-1 0,0 0 1,0 0-1,1-1 0,-1 0 0,16 1 1,-19-4-49,0 1-1,-1-1 1,1 0 0,0 0 0,0-1 0,-1 1-1,1-1 1,-1 0 0,0 0 0,1-1 0,-1 1 0,0-1-1,0 0 1,6-6 0,4-5 50,-1 0 1,15-22-1,-16 22-50,66-94 133,-50 71-141,43-78-1,-63 99 46,0-1 0,-2 0 0,0 0 0,0 0 0,-2-1 0,0 0 0,-1 0 0,-1 0 0,0-23 0,-2 35-50,-9-286 47,-7 195-191,9 57-71,-2 1-256,1 0-1943,5 14-2214,4 24 4111,-1 0-1,0 1 1,1-1 0,-1 0 0,1 0 0,-1 0 0,1 0 0,0 0 0,-1 1 0,1-1 0,0 0-1,-1 1 1,1-1 0,1 0 0,6-1-2787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1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537 161 4320,'-4'-32'5457,"4"24"-3305,-1 1-1,1 0 1,-5-12-1,5 16-1895,-1-1 0,0 1 0,0 0 0,0 0 0,0 0 0,-1 0 0,1 0 0,-1 0 0,0 0 0,0 0 0,0 1 0,0-1 0,0 1 0,-1-1 0,1 1 0,-1 0 0,1 0 0,-1 0 0,0 0 0,0 0 0,0 1 0,-3-2 0,1 1-142,-5-2 77,-1-1 0,0 2 0,1 0 0,-1 0 0,0 1 0,-13-2 0,0 3-47,-1 1 0,-32 3 0,40 0-35,1 0-1,-1 1 1,1 1-1,0 1 1,-18 8 0,26-10-58,1 0 0,-1 1 0,1 0 0,0 0 0,1 0 0,-1 1 0,1 0 0,0 1 0,0-1 0,1 1 0,-8 14 0,6-7-11,0 0 0,1 0 0,1 1 1,1-1-1,0 1 0,1 0 0,0 1 0,-1 27 0,4-15 9,2-1-1,0 1 0,1-1 0,9 30 0,-7-38 39,0-1-1,2-1 1,0 1-1,1-1 1,13 21-1,-2-10 95,0-2 0,29 32 0,-43-52-124,0-1 1,-1 1-1,1 1 1,-1-1-1,0 1 1,-1 0-1,0-1 1,0 2-1,3 8 1,-5-11-23,0 0 0,-1-1 1,1 1-1,-1 0 0,0 0 0,0-1 0,0 1 0,-1 0 1,0-1-1,0 1 0,0-1 0,0 1 0,-1-1 1,0 1-1,0-1 0,-2 5 0,-10 14 44,0-1 0,-2-1 0,0 0 0,-30 29 0,31-34-193,8-8 65,-1-1-1,-12 11 0,18-17-307,0 0 1,0 1-1,0-1 1,0 0-1,0 0 0,0 0 1,0-1-1,0 1 0,0 0 1,-1-1-1,1 1 1,0-1-1,-1 0 0,1 0 1,0 0-1,-4 0 1,5 0-87,-1 0-1,1 0 1,0-1 0,0 1 0,0 0 0,0-1 0,0 1 0,0-1 0,0 1 0,0-1 0,0 1 0,0-1 0,0 0 0,0 1 0,-1-2 0,0 0-420,-5-6-2454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17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37 137 9568,'-20'-17'3066,"19"16"-2893,1 1-1,-1-1 0,1 1 0,-1 0 1,0-1-1,1 1 0,-1 0 0,1-1 1,-1 1-1,0 0 0,1 0 0,-1-1 1,0 1-1,1 0 0,-1 0 0,0 0 1,1 0-1,-1 0 0,0 0 0,1 0 1,-1 0-1,0 0 0,-1 1 1701,6-5 287,-2 3-1759,0 0 0,-1 0 0,1 0 0,0 1 0,-1-1 0,1 1 0,0-1 0,3 0 0,6-1 262,45-13 469,78-11 0,-75 16-1034,131-20-2873,-62 13-7276,-97 14 3667,-2 2 2075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17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9 6144,'10'-8'8650,"-10"8"-8475,3 11 6447,-3-1-6550,-1-3 355,-1 0-1,0 0 1,0 0 0,0 0-1,-1 0 1,0-1-1,-1 1 1,1-1-1,-1 0 1,0 0-1,-8 8 1,-7 7-179,-38 30 1,23-20-499,21-22-1169,2 0 384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1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223 722 4480,'3'-5'738,"-1"3"-326,-1-1 0,1 1 1,-1-1-1,0 1 0,0-1 0,0 0 0,0 0 1,0-3-1,-5-2 4103,-5-1-2006,0 7-1059,4 2-1182,0 1 0,1 0 0,-1-1 0,0 2 0,0-1 0,1 0 0,-1 1 0,1 0 0,-1 0 0,-4 4 0,-4 2 50,1 1 1,-16 14 0,13-9-6,0 2 0,-15 18-1,23-26-241,1 1 0,1-1 0,0 1 0,0 0 0,0 1 0,-4 16 0,8-23-43,0 1 0,0-1 0,1 1 1,0-1-1,-1 1 0,1-1 0,1 1 1,-1-1-1,0 1 0,1-1 0,0 0 1,0 1-1,0-1 0,0 1 0,0-1 1,1 0-1,-1 0 0,1 0 0,0 0 1,0 0-1,0 0 0,0-1 0,1 1 1,-1 0-1,1-1 0,-1 0 0,1 0 1,5 3-1,0 0 80,1 0 1,0 0 0,0-1 0,0-1-1,0 0 1,1 0 0,-1 0-1,20 1 1,-18-3-38,1 0-1,0-1 1,0 0 0,0-1 0,0-1 0,0 1-1,0-2 1,13-4 0,-20 5-83,0 0 1,0 0-1,0-1 1,0 1-1,0-1 0,0-1 1,-1 1-1,1 0 1,-1-1-1,0 0 1,0 0-1,-1 0 0,1-1 1,-1 1-1,0-1 1,0 0-1,0 0 0,-1 0 1,2-6-1,-1 5-11,-1-1-1,-1 0 0,0 0 1,0 0-1,0 0 1,-1 0-1,1 0 0,-2 0 1,1 1-1,-1-1 1,0 0-1,-1 0 0,1 0 1,-1 0-1,-4-8 1,4 11-1,0 0 1,-1 0-1,1 0 1,-1 1 0,0-1-1,1 1 1,-2 0-1,1 0 1,0 0-1,-1 0 1,1 0 0,-1 0-1,0 1 1,0 0-1,0 0 1,0 0-1,0 0 1,0 1 0,0 0-1,-1 0 1,1 0-1,-1 0 1,1 0-1,-1 1 1,-4 0 0,0 0-36,1 1-1,-1 1 1,0-1 0,1 1 0,0 1 0,-15 5 0,7-1 286,0 1-1,-20 14 1,41-24 188,0 1-275,-1 0 0,1 0 0,-1-1 0,8-3 0,6-7 157,0 0 1,-1-2-1,0 0 0,14-16 1,57-70 341,-40 44-531,-20 25 7,-10 12-1,-2 0 1,22-33 0,-32 40-39,-6 11-10,1 0 1,-1 0 0,1 0 0,-1 0 0,1 0-1,-1 0 1,1 1 0,0-1 0,-1 0-1,1 0 1,0 1 0,0-1 0,0 0 0,1 0-1,1-3-19,1 0 0,-1 0 0,0 0-1,0 0 1,4-10 0,3-4 30,-2 5-17,-1-1 0,-1 0 0,0 0 0,5-19 0,3-9 24,-11 34-73,17-42-153,24-93 1,-44 143 139,0 0 0,0 0 0,0 0 0,0 0 0,0 0 0,0 0 0,0 0 0,0 0 0,0 0 0,0 0 0,0-1 0,0 1 0,0 0 0,0 0 0,0 0 0,0 0 0,0 0 0,0 0 0,0 0 0,0 0 0,0-1 0,0 1 0,0 0 0,0 0 0,0 0 0,0 0 0,0 0 0,0 0 0,0 0 0,0 0 0,0 0 0,0-1 0,1 1 0,-1 0 0,0 0 0,0 0 0,0 0 0,0 0 0,0 0 0,0 0 0,0 0 0,0 0 0,0 0 0,0 0 0,1 0 0,-1 0 0,0 0 0,0 0 0,0 0 0,0 0 0,0 0 0,0 0 0,0 0 0,0 0 0,1 0 0,-1 0 0,0 0 0,0 0 0,0 0 0,0 0 0,3 9-69,-1 23 8,-22 281 63,-23 42 141,36-307-112,-47 331 163,41-278-59,-46 272 657,50-347-499,9-26-286,0 1-1,0-1 0,0 0 0,0 0 1,0 0-1,0 0 0,0 1 1,0-1-1,0 0 0,0 0 1,-1 0-1,1 0 0,0 1 1,0-1-1,0 0 0,0 0 1,0 0-1,-1 0 0,1 0 0,0 0 1,0 0-1,0 1 0,-1-1 1,1 0-1,0 0 0,0 0 1,0 0-1,-1 0 0,1 0 1,0 0-1,-4-10 88,2-4-92,2 0-1,-1 0 0,2 0 0,2-20 0,0 2-11,1-5-11,12-60-1,-12 80-15,1 0 1,1 0 0,1 0 0,0 0-1,16-26 1,-17 35-80,0 0 0,1 0 0,0 1 0,0 0 0,1 1 0,0-1-1,0 1 1,0 1 0,1-1 0,0 2 0,0-1 0,0 1 0,11-3 0,3-1-1644,30-5-1,23 1-5088,-62 10 5046,24-3-1656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19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173 257 2912,'2'-2'19880,"9"4"-17302,4 0-5300,-4-1 4452,9-1-1506,62-2 151,-73 1-369,0-1 0,0 1-1,0-2 1,0 1 0,-1-1 0,15-7 0,3-2 30,-19 9 13,0 0-1,-1 0 0,1-1 1,9-7-1,-14 9-22,0 0 1,1 0 0,-1-1-1,0 1 1,-1-1 0,1 1-1,0-1 1,-1 0-1,1 0 1,-1 1 0,0-1-1,0 0 1,0 0 0,0-6-1,0 3-34,0 0-1,-1 0 0,0 0 1,-1-1-1,1 1 0,-1 0 1,0 0-1,-1 0 0,1 0 1,-1 0-1,0 0 1,-1 0-1,-5-9 0,6 11-1,-1-1-1,-1 0 1,1 1-1,-1 0 1,1-1 0,-1 1-1,0 1 1,-1-1-1,1 1 1,-1 0-1,1-1 1,-1 2 0,0-1-1,0 1 1,-9-3-1,12 4 15,-1 1 0,1 0 0,-1 0 0,1 0 0,0 0 0,-1 1 0,1-1-1,-1 1 1,1 0 0,0-1 0,-1 1 0,1 0 0,0 0 0,0 0 0,-3 3 0,-3-1-3,0 2 14,0 0 0,0 1 0,1 0-1,-1 0 1,1 0 0,1 1 0,-12 14 0,2-2 53,9-10-88,1 0 1,1 0-1,0 1 1,0-1-1,-5 19 1,4-13 51,6-15-32,-6 14 27,1 0-1,0 1 1,-5 26-1,10-1-105,1-20 78,-1-17 18,0 0-1,1 0 0,0 0 0,-1 0 1,1 0-1,0-1 0,0 1 1,0 0-1,1-1 0,-1 1 1,3 3-1,22 25 449,-21-26-422,2 1 14,0 0-1,0 0 1,0-1 0,17 9-1,6 5 99,-18-12-97,-1-1 1,1 0 0,1 0-1,18 5 1,-29-10-171,-2-1 115,1 1 0,-1-1 0,0 0 1,0 1-1,1-1 0,-1 1 0,0-1 0,0 0 0,0 1 1,1-1-1,-1 1 0,0-1 0,0 1 0,0-1 0,0 1 1,0-1-1,0 1 0,0-1 0,0 1 0,0-1 0,0 0 1,0 1-1,0-1 0,0 1 0,-1 0 0,-8 12-30,7-10 42,0-1 0,-1 0 0,0 0 0,1 0 0,-1 0 1,0 0-1,-6 2 0,-24 7 81,-41 20 0,56-23-142,-1-1-1,-25 6 1,43-12 67,-1-1-1,1 0 1,-1 1-1,1-1 1,-1 1-1,1-1 1,0 1 0,-1 0-1,-1 1 1,3-2-23,0 0 0,0 1 0,0-1 0,0 1 1,0-1-1,0 1 0,0-1 0,0 0 0,0 1 1,0-1-1,0 1 0,1-1 0,-1 1 0,0-1 1,0 0-1,0 1 0,1-1 0,-1 0 0,0 1 0,0-1 1,1 0-1,-1 1 0,0-1 0,1 0 0,-1 1 1,0-1-1,1 0 0,-1 0 0,0 0 0,2 1 0,18 17-23,0 1 0,-1 0 0,33 45-1,38 72 453,-75-109-308,-1 0 0,12 34 1,-17-39-100,-7-19 17,0 1 0,-1 0-1,0 0 1,0 0 0,0 0-1,0 0 1,-1 0 0,1 1-1,-1 4 1,0-8-4,-1 0 0,1 1 0,0-1 0,-1 0 0,1 1 0,-1-1 0,1 0 0,-1 1 1,0-1-1,1 0 0,-1 0 0,0 0 0,0 0 0,0 0 0,0 0 0,0 0 0,0 0 0,0 0 0,0 0 1,0-1-1,-1 1 0,1 0 0,0-1 0,0 1 0,-1-1 0,1 1 0,0-1 0,-1 0 0,1 0 0,-2 1 0,-10 1 93,-1-1 0,0 0-1,0-1 1,-20-2 0,-54-13-65,65 11-148,-6-1-1316,-41-14 1,54 14-957,1-2 1,0 0-1,-26-18 0,20 11-552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2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3 2656,'-3'-2'8225,"0"8"-4018,-2 1-5071,-30 44 3039,-50 70 287,-61 97 1610,128-185-3705,1 0 0,2 0 0,1 2 0,2 0 0,-10 41 0,16-44-392,1-1-1,2 1 1,1 0-1,1 0 1,2 0-1,1 0 1,2 0-1,9 37 1,-10-57-227,1 1 0,0 0 1,1-1-1,0 0 0,1 0 0,1 0 1,0-1-1,17 21 0,-11-17-745,1-1-1,1-1 1,0 0-1,0-1 1,24 14-1,28 13-1673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2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 5632,'-3'-15'1834,"3"15"-1817,0 0 0,0 0 0,0 0 0,0-1 0,0 1 0,0 0 0,0 0 0,0 0-1,0 0 1,0 0 0,0 0 0,0-1 0,0 1 0,0 0 0,0 0 0,0 0 0,0 0-1,0 0 1,0 0 0,0-1 0,0 1 0,0 0 0,0 0 0,0 0 0,0 0 0,0 0-1,1 0 1,-1 0 0,0-1 0,0 1 0,0 0 0,0 0 0,0 0 0,0 0 0,0 0-1,0 0 1,1 0 0,-1 0 0,0 0 0,0 0 0,0 0 0,3-2 289,0 1 0,0 0 0,0 0 1,0 0-1,0 1 0,0-1 0,1 1 1,-1-1-1,0 1 0,0 0 0,0 0 1,0 1-1,1-1 0,-1 1 0,0-1 1,0 1-1,0 0 0,3 2 0,11 3 240,0 2 0,-1 0 0,0 1 0,-1 0 0,0 1-1,0 1 1,-1 1 0,21 21 0,-1 4 920,56 80 0,-62-75-599,-2 0 0,-2 2-1,19 47 1,-33-65-665,-2 1-1,-1 1 1,-1-1 0,-1 1-1,-1 1 1,-2-1 0,-1 0-1,-1 1 1,-1-1 0,-7 37-1,4-42-228,-1 0 0,-1-1-1,-1 0 1,-1 0 0,-1-1-1,-1 0 1,0 0-1,-2-1 1,0-1 0,-2 0-1,0-1 1,-1 0 0,0-1-1,-33 28 1,-24 11-3416,-1 2-4314,42-28 3875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23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15 2912,'2'-3'17594,"2"4"-17354,1 0 0,-1 0 0,0-1 0,0 0 0,0 0 0,1 0 0,-1 0 0,0-1 0,0 0 0,8-2 1,-5 1-32,0 1 0,0 0 0,9 0 0,26-2 341,-24 2-350,26 0-1,-38 2-151,-1-1-1,1 1 1,-1 0-1,0 0 1,0 1-1,0-1 1,0 1-1,0 0 1,7 4-1,-10-4-7,1 0 0,-1 0 0,0 0-1,1 0 1,-1 1 0,0-1 0,0 1 0,-1-1-1,1 1 1,0 0 0,-1 0 0,1-1 0,-1 1-1,1 4 1,0 2 38,0 0-1,0 0 0,1 17 1,-3 47 327,-13 123 0,6-125-357,-35 295 416,31 20 326,12-296-723,-2-43 22,6 46 0,-3-44 263,-3-28-144,1-20-167,0 0 0,-1-1 0,1 1 0,-1 0 0,1-1 0,0 1 0,-1 0 1,1-1-1,-1 1 0,0 0 0,1-1 0,-1 1 0,1-1 0,-1 1 0,0-1 0,0 1 0,1-1 0,-1 0 0,0 1 0,0-1 0,1 0 0,-2 1 0,-23 6 233,21-6-164,-5 1-6,0-1 0,0 0 0,0 0 0,-14-2 0,-14 2 11,-104 2-350,19-1-6511,105 1 4109,16-3 2357,1 0 1,-1 0-1,1 0 1,-1 1-1,0-1 1,1 0-1,-1 0 1,1 1 0,-1-1-1,1 0 1,0 1-1,-1-1 1,1 0-1,-1 1 1,1-1-1,0 1 1,-1-1 0,1 1-1,0-1 1,-1 1-1,1-1 1,0 1-1,-1 0 1,4 11-3838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6:5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1092 4480,'-18'-4'13146,"46"3"-7192,-13 0-5684,1 0 0,-1-1 0,25-7 1,-24 3-226,0 1 1,-1 1 0,1 1 0,27-3 0,-42 6-33,0 0-1,0 0 1,0 0 0,0 1 0,0-1 0,0 0-1,0 0 1,0 1 0,0-1 0,0 1 0,0-1-1,0 1 1,0-1 0,-1 1 0,1-1 0,0 1-1,0 0 1,-1-1 0,1 1 0,0 0 0,-1 0-1,1-1 1,-1 1 0,1 0 0,-1 0 0,1 0-1,-1 0 1,1 0 0,-1 1 0,2 4 65,-1 0 0,0-1 0,-1 1 0,1 7 0,-1-2-41,2 26 208,17 195 503,19 0-158,0-42-153,-20-93-324,36 114-1,-49-197-126,4 16 83,2 0 0,1 0 0,1-1 0,24 39-1,-23-48 482,0-32-641,-10 4 76,0 0-1,-1 0 1,4-17-1,-2 6 14,4-13-11,-2-1 1,4-58-1,-7 53-34,29-214 82,5-58-76,-11 103 84,17-71-64,-33 195 48,-7 45-129,22-252-115,-25 271 215,2-41 23,1-27-20,18-35-540,-20 112 495,1 1 0,-1-1 0,7-12 0,-8 11-286,-1 10 309,0 1 1,0-1-1,0 1 0,0-1 0,0 1 1,0-1-1,0 0 0,0 1 0,0-1 0,0 1 1,1-1-1,-1 1 0,0-1 0,0 1 1,0-1-1,1 1 0,0-2 0,-1 1-2,0 0 0,1 0 0,-1 0 0,0 0 0,0 0 0,0-1 0,1 1 0,-1 0 0,0 0 0,-1 0 0,1 0 0,0-3 0,-1-7-211,1-9 277,0 19-155,-6-8 32,6 9 78,0 0 0,0 0 1,0 0-1,0 0 0,0 0 1,0 0-1,0 0 0,0 0 1,0 0-1,0 0 0,0 0 1,0 0-1,0 0 1,0 1-1,0-1 0,0 0 1,-1 0-1,1 0 0,0 0 1,0 0-1,0 0 0,0 0 1,0 0-1,0 0 0,0 0 1,0 0-1,0 0 0,0 0 1,0 0-1,0 0 0,0 0 1,-1 0-1,1 0 1,0 0-1,0 0 0,0 0 1,0 0-1,0 0 0,0 0 1,0-1-1,0 1 0,0 0 1,0 0-1,0 0 0,0 0 1,0 0-1,0 0 0,0 0 1,0 0-1,-1 0 0,1 0 1,0 0-1,0 0 1,0 0-1,0 0 0,0 0 1,0 0-1,0-1 0,0 1 1,0 0-1,0 0 0,0 0 1,0 0-1,0 0 0,0 0 1,0 0-1,0 0 0,0 0 1,-1 1-3,0-1-53,2-2-69,0-9-43,0 11 214,-1 1-1,0-1 0,1 0 1,-1 1-1,1-1 1,-1 0-1,1 1 1,-1-1-1,1 0 0,-1 0 1,1 1-1,-1-1 1,1 0-1,-1 0 1,1 0-1,-1 0 0,1 0 1,0 0-1,-1 0 1,1 0-1,-1 0 0,2 0 1,24 1-16,-2-1 152,-11 1-83,0-1 0,20-2 0,9-1-147,-35 3 45,41 0 121,83-10 0,-50 0-59,44-10 60,-116 19-120,21-7 26,1 2 0,1 1 0,-1 2-1,43 0 1,-6 4-21,72-9 0,-81 4-57,92-15 247,-39 3-391,-107 16 275,1-1 1,-1 0 0,0 0-1,0 0 1,0-1 0,0 0-1,8-4 1,3-7-1912,-4-8-6270,-11 15 3624,-1 0 1483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0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15 149 2656,'-15'3'14634,"16"-3"-14579,-1-1 0,1 1 0,-1 0 0,1-1 0,-1 1 0,0 0 0,1-1 0,0 1 0,-1 0 0,1 0 0,-1-1 0,1 1 0,-1 0 0,1 0 0,-1 0 0,1 0 0,-1 0 0,1 0 0,0 0 0,0 0 0,2 0 91,16-5 289,-9 3-286,0-1 0,0 1 0,0 1 0,0 0 0,1 0 0,-1 1 0,14 2 0,-13-1-100,0 0 0,14 0 0,-17-1-7,0 0 0,1 0 0,-1 1 0,12 3 0,-8-1 96,-1 1 0,0 0 1,0 0-1,0 1 0,-1 1 0,11 6 0,-17-9-41,-1 0 1,1 0-1,-1 0 0,0 1 1,0 0-1,0-1 1,0 1-1,0 0 0,-1 0 1,0 0-1,0 1 1,0-1-1,0 0 1,-1 1-1,1 0 0,-1-1 1,1 8-1,-1-4-22,0 0 0,-1-1 0,1 1 0,-1 0 0,-1 0 0,0 0 0,0-1 0,0 1 0,-1 0 0,0-1 0,-1 1 0,1-1 0,-1 0 0,-1 0-1,1 0 1,-1 0 0,-1-1 0,-7 10 0,9-12-42,-1 0-1,1 0-1,0 0 1,-1 0 0,0-1 0,0 1 0,0-1 0,0 0 0,-1 0 0,1-1 0,-1 1 0,-7 2 0,-75 34 48,71-34-55,14-5-24,0 1 1,1-1-1,-1 1 0,0-1 1,1 1-1,-1-1 1,1 1-1,-4 2 1,4-2 3,0 0 0,0 0 1,0 0-1,0-1 0,0 1 1,0 0-1,0-1 0,0 1 1,-1-1-1,1 1 0,0-1 1,0 1-1,-1-1 0,1 0 1,0 0-1,0 0 0,-1 0 1,1 0-1,-2 0 0,26-2 593,46-13-1,102-36-325,-160 47-210,-1-1 0,0-1 1,1 0-1,15-13 0,3-1 32,4-3-54,-1-1 0,-1-1 0,40-43 0,-62 57 5,0-1 1,0 0-1,8-16 0,-15 23-24,0 0-1,0 1 0,-1-1 0,1 0 0,-1 0 0,0 0 0,0 0 0,0 0 1,-1 0-1,0-8 0,-1 1 22,0 1 0,-1 0 0,-5-19 0,6 27-43,-1 0 0,1 0 0,-1 0 0,1 0 0,-1 1 0,0-1 0,0 1 0,0-1 0,-1 1 0,1 0 0,0 0 0,-1 0 0,0 0 0,1 0 0,-1 0 0,0 1 0,-4-2 0,1 0-325,0 1 1,0 0-1,0 0 0,0 0 0,0 1 0,-1 0 1,-9 0-1,5 2-1411,10-1 1147,-1 0 1,1 0-1,-1 0 1,1 0-1,-1 0 1,1 0-1,-1 0 1,1-1 0,-3 0-1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03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79 2976,'-1'0'105,"0"0"0,1 0 0,-1-1 1,1 1-1,-1 0 0,0 0 0,1 0 0,-1-1 1,1 1-1,-1 0 0,0-1 0,1 1 0,-1 0 1,1-1-1,-1 1 0,1-1 0,-1 1 0,1 0 1,0-1-1,-1 0 0,0-1 533,3 7 2472,-10-3 31,4 0-2035,1-1-1,-1-1 1,0 1 0,0 0 0,-6-1 0,-18 0 3768,28 0-4860,0 0 0,0 0-1,0 0 1,0 0 0,1 0-1,-1 0 1,0 0 0,0 0-1,0-1 1,0 1 0,0 0-1,0 0 1,0 0 0,0 0-1,0 0 1,0 0 0,0 0-1,0 0 1,0-1 0,0 1-1,0 0 1,0 0 0,0 0-1,0 0 1,0 0 0,0 0-1,0 0 1,0 0 0,0-1-1,0 1 1,0 0 0,0 0-1,0 0 1,0 0 0,-1 0-1,1 0 1,0 0 0,0 0-1,0 0 1,0 0 0,0 0-1,0 0 1,0-1 0,0 1-1,0 0 1,0 0 0,-1 0 0,1 0-1,0 0 1,0 0 0,0 0-1,0 0 1,0 0 0,0 0-1,-1 0 398,1 0-406,0 0-1,0-1 1,0 1 0,0 0-1,0 0 1,0 0 0,0 0 0,0 0-1,0 0 1,0-1 0,0 1-1,0 0 1,1 0 0,-1 0-1,0 0 1,0 0 0,0 0 0,-1-1-1,1 1 1,0 0 0,0 0-1,0 0 1,0 0 0,0 0 0,0 0-1,0-1 1,0 1 0,0 0-1,0 0 1,0 0 0,0 0 0,0 0-1,0 0 1,0 0 0,-1-1-1,1 1 1,0 0 0,0 0-1,0 0 1,0 0 0,0 0 0,0 0-1,-1 0 1,1 0 0,0 0-1,0 0 1,0 0 0,0 0 0,0 0-1,0 0 1,-1 0 0,1 0-1,0 0 1,0 0 0,0 0-1,0 0 1,0 0 0,0 0 0,-1 0-1,1 0 1,0 0 0,0 0-1,0 0 1,0 0 0,0 0 0,0 0-1,-1 1 1,3-10 140,-2 9-134,0 0 0,0-1 0,0 1 0,0-1 0,0 1 0,0-1 0,1 1 0,-1 0-1,0-1 1,0 1 0,0-1 0,0 1 0,0 0 0,1-1 0,-1 1 0,0-1 0,0 1 0,1 0 0,-1-1 0,0 1 0,1 0 0,-1 0 0,0-1 0,1 1 0,-1 0 0,0 0 0,1-1 0,-1 1 0,1 0 0,-1 0 0,1-1 0,39-24-166,-27 18 188,-7 4-14,0 0 0,0 0 0,0 1 0,0 0 0,1 0 0,10-2 0,-11 3 9,-2 1 7,1-1 1,-1 1-1,0 0 1,0 0-1,0 0 0,6 1 1,-9 0-13,0-1 1,0 1 0,0-1-1,0 1 1,1-1-1,-1 1 1,0 0-1,0-1 1,0 1-1,0 0 1,0 0-1,0 0 1,-1 0-1,1 0 1,0 0 0,0 0-1,-1 0 1,1 0-1,-1 0 1,1 0-1,-1 0 1,1 0-1,-1 1 1,1-1-1,-1 0 1,0 2 0,2 10 167,-1 0 0,0 0 1,-1 0-1,-1 0 0,0-1 0,-1 1 1,-5 19-1,4-17-132,0 0 1,1 0-1,0 0 0,2 0 0,-1 0 1,2 0-1,0-1 0,5 26 0,-4-29-22,1-1 0,1 1 0,-1 0 0,2-1 0,0 0 0,0 0 0,0 0 0,2-1 0,-1 0 0,1 0 0,0 0 0,10 8-1,-15-15-168,0-1 0,0 0-1,0 1 1,0-1 0,0 0-1,0 0 1,0 0-1,0-1 1,0 1 0,1 0-1,-1-1 1,0 0 0,4 1-1,-4-1-321,1 0 0,-1 0 0,1 0 1,-1-1-1,0 1 0,1-1 0,-1 1 0,0-1 0,0 0 0,1 0 0,-1 0 0,0 0 1,3-2-1,4-3-2997,1 4 1121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0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680 0 8384,'-3'1'659,"-1"-1"-1,0 1 1,1 0 0,-1 0 0,1 0 0,-1 0 0,1 0-1,-1 1 1,1 0 0,0 0 0,0 0 0,0 0 0,0 0-1,0 0 1,0 1 0,-2 3 0,-23 16 924,-19 6 361,-57 25 0,-82 26 6,155-66-1798,-35 12 88,-21 9-697,30-7-3348,41-14 1917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05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30 213 4064,'-29'0'17658,"48"-1"-10988,19-6-5252,19-3-1810,124-8 431,94-14-94,197-16 248,-442 46-168,217-19 471,-4-8-133,-236 28-519,1-1-1,-1 0 1,10-4-1,-16 5-219,1 0 0,0 1 0,-1-1 0,1 0-1,-1 0 1,1 0 0,-1 0 0,1 0 0,-1-1 0,0 1-1,1 0 1,-1 0 0,0-1 0,0 1 0,0-1-1,0 1 1,1-4 0,2-4-2067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0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59 1664,'-1'0'45,"1"0"-1,0 0 1,0 0-1,0 0 1,-1 0-1,1 0 1,0 0-1,0 0 1,0 0 0,-1-1-1,1 1 1,0 0-1,0 0 1,0 0-1,-1 0 1,1 0-1,0-1 1,0 1 0,0 0-1,0 0 1,0 0-1,-1 0 1,1-1-1,0 1 1,0 0 0,0 0-1,0-1 1,0 1-1,0 0 1,0 0-1,0 0 1,0-1-1,0 1 1,0 0 0,0 0-1,0-1 1,0 1-1,0 0 1,0 0-1,0 0 1,0-1 0,0 1-1,0 0 1,0 0-1,0 0 1,1-1-1,-1 1 1,0 0-1,0 0 1,0 0 0,0-1-1,0 1 1,1 0-1,-1 0 1,0 0-1,0 0 1,1-1-1,14-24 20339,-17 32-17539,0-3-3792,0 4 1066,0-1-1,1 1 0,0 0 1,0-1-1,1 1 0,-1 0 1,2 0-1,1 13 0,3 134 443,-1-111-420,17 128-19,-15-147-59,2-1-1,1 0 0,15 32 1,-22-53-21,-1 1 0,1-1 0,0 0 0,0 0 1,1 0-1,-1 0 0,0 0 0,1 0 0,0-1 0,0 1 0,0-1 0,0 0 1,0 0-1,0 0 0,0 0 0,1-1 0,-1 1 0,1-1 0,-1 0 1,1 0-1,-1 0 0,1 0 0,0-1 0,0 1 0,-1-1 0,1 0 1,4-1-1,9-2 14,0 0 1,0-2 0,0 0-1,0-1 1,-1-1-1,17-10 1,-23 11-14,0 0-1,0-1 0,-1-1 1,0 0-1,0 0 1,-1 0-1,8-12 1,-5 4-14,0 1 0,-2-1 0,15-34 0,-6-1-25,-1 0 0,9-62 0,-23 101 3,16-108-773,-14 88-93,-5 26-15,0 0 1,0-1-1,0 1 0,-2-12 0,-5-9-8430,6 22 5769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2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49 103 6144,'-19'-13'2062,"-6"-5"2857,25 18-4795,-1-1-1,1 1 1,0 0 0,0 0 0,-1 0 0,1-1-1,0 1 1,-1 0 0,1-1 0,0 1-1,0 0 1,0-1 0,-1 1 0,1 0-1,0-1 1,0 1 0,0 0 0,0-1-1,0 1 1,0 0 0,0-1 0,-1 1 0,1 0-1,0-1 1,0 1 0,0-1 0,0 1-1,1 0 1,-1-1 0,0 1 0,0 0-1,0-1 1,0 1 0,0-1 0,0 1-1,1 0 1,-1-1 0,0 1 0,0 0 0,0 0-1,1-1 1,-1 1 0,0 0 0,0-1-1,1 1 1,0 0 0,18-8 1508,-12 6-1135,24-9 355,1 2 0,0 1 0,1 1-1,0 2 1,0 2 0,51 0 0,-79 3-779,0 0 1,-1 0-1,1 1 1,0 0-1,0 0 1,-1 0-1,1 1 1,-1 0-1,1 0 1,-1 0-1,0 0 1,0 0-1,1 1 1,-2 0-1,1 0 1,0 0-1,-1 0 1,1 1-1,-1-1 1,0 1-1,0 0 1,2 4-1,0 0 22,0 0 0,-1 1-1,0-1 1,0 1-1,-1-1 1,-1 1-1,3 10 1,-3-4 30,0 0 1,-1 0 0,-2 25-1,-10 84-4,4-62-359,5-3-3060,6-19-5649,-4-40 8720,0 0 1,0 1 0,0-1-1,0 1 1,0-1-1,0 1 1,1-1 0,-1 1-1,0-1 1,0 0-1,1 1 1,-1-1 0,0 1-1,0-1 1,1 0 0,-1 1-1,0-1 1,1 0-1,-1 1 1,1-1 0,-1 0-1,0 0 1,1 0-1,-1 1 1,1-1 0,-1 0-1,1 0 1,-1 0-1,0 0 1,1 0 0,-1 0-1,1 1 1,-1-1-1,1 0 1,-1 0 0,1-1-1,-1 1 1,1 0-1,0 0 1,12 0-3315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08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190 410 2976,'-7'-3'8576,"-7"2"-5649,10 1-2583,1-1 1,-1 1-1,0 0 0,1 0 1,-1 1-1,0-1 1,1 1-1,-1 0 1,1 0-1,-1 0 0,1 0 1,-1 0-1,-3 3 1,-2 3-130,1-1 1,0 2 0,0-1 0,0 1-1,1 1 1,0-1 0,1 1-1,0 1 1,0-1 0,1 1 0,0 0-1,1 0 1,0 0 0,0 0-1,-1 13 1,0-5-108,2 1 0,0 0-1,1 0 1,1 0 0,1 0 0,1 0-1,0 0 1,5 21 0,-4-31-98,1 0 0,0 0 0,1-1-1,-1 1 1,2-1 0,7 12 0,-10-16-47,1 1 0,0-1 0,1 0 0,-1 0 0,1-1 0,-1 1 0,1-1 1,0 0-1,0 0 0,1 0 0,-1 0 0,1-1 0,6 3 0,-8-4 0,-1 0 0,0-1 1,1 0-1,-1 1 0,1-1 0,-1 0 1,1 0-1,-1-1 0,1 1 0,-1 0 1,1-1-1,-1 0 0,0 1 0,1-1 1,3-2-1,-2 1 0,0-1 1,-1 1-1,1-1 0,-1 0 1,0 0-1,1-1 0,-1 1 1,2-5-1,4-6-29,0 0 0,-1-1-1,9-25 1,-17 39 65,18-48-80,-2-1-1,-3 0 1,7-53 0,-15 71 193,-1 0 0,-1-1 0,-2 1 0,-1 0 0,-9-63 0,7 86-96,-3-24 188,-1 1 1,-20-56-1,17 59 0,8 21-62,-2 0-1,1 1 1,-1-1-1,0 1 1,0 0-1,-6-9 1,9 16-135,-1-1 1,1 1-1,0 0 1,0 0-1,0 0 1,0-1 0,-1 1-1,1 0 1,0 0-1,0 0 1,0 0-1,-1-1 1,1 1-1,0 0 1,0 0 0,-1 0-1,1 0 1,0 0-1,0 0 1,-1 0-1,1 0 1,0 0 0,0 0-1,-1 0 1,1 0-1,0 0 1,0 0-1,-1 0 1,1 0-1,0 0 1,0 0 0,-1 0-1,1 0 1,0 0-1,0 0 1,-1 0-1,1 1 1,0-1 0,0 0-1,-1 0 1,1 0-1,0 0 1,0 1-1,0-1 1,0 0-1,-1 0 1,1 0 0,0 1-1,0-1 1,0 0-1,0 0 1,0 1-1,0-1 1,-1 0 0,1 0-1,0 1 1,0-1-1,-5 19 221,2-2 61,1 0-1,1 0 0,1 20 1,0-15-88,1 29 535,12 95 0,40 157-240,-47-270-564,-3-13-535,1 0 0,13 36 0,-17-55 453,0 0 1,0 0 0,0 0-1,1 0 1,-1-1 0,0 1-1,1 0 1,-1 0 0,1 0-1,-1-1 1,1 1 0,-1 0-1,1-1 1,-1 1 0,1 0-1,0-1 1,-1 1 0,1-1-1,0 1 1,0-1 0,-1 1-1,1-1 1,0 1 0,0-1-1,0 0 1,0 0 0,-1 1-1,1-1 1,1 0 0,7 0-1873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10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5632,'-6'0'13119,"6"24"-9487,1-20-3457,-1 0 1,0-1-1,1 1 0,0-1 0,0 1 0,0-1 0,0 0 0,1 1 1,-1-1-1,1 0 0,0 0 0,2 3 0,4 5 96,0-2 0,10 11 1,-1-3 141,-5-6-253,0 0 0,26 16 0,-29-22-54,0-1 1,0 0-1,0 0 0,1-1 0,0 0 0,0 0 0,0-1 1,19 1-1,-6-2-147,0-1-1,43-6 1,7-6 24,-64 10-106,1-1 0,-1 0-1,0 0 1,0-1-1,11-6 1,-19 9 98,0 1 0,0-1 0,0 1 0,-1-1-1,1 1 1,0-1 0,-1 0 0,1 1 0,0-1 0,-1 0 0,1 0 0,-1 0 0,1 1 0,-1-1 0,1 0 0,-1 0 0,0 0 0,1 0-1,-1 0 1,0 0 0,0 0 0,0-1 0,0 1-7,0-1-1,-1 1 1,1 0-1,-1 0 1,1 0 0,-1 0-1,1 0 1,-1 0-1,1 0 1,-1 0 0,0 0-1,0 0 1,0 0-1,1 0 1,-1 1 0,0-1-1,0 0 1,0 1-1,0-1 1,0 1-1,-1-1 1,1 1 0,-1-1-1,-9-4 55,0 0 0,0 1 0,0 0 0,-1 1 0,0 0 0,1 1 0,-25-2 0,25 2-4,9 1-20,1 1 0,0 0-1,0-1 1,0 1 0,-1 0 0,1 0 0,0 0-1,0 0 1,-1 0 0,1 0 0,0 0 0,-2 1 0,-38 4 348,35-4-292,1 2 0,-1-1-1,1 0 1,-1 1 0,1 0-1,0 0 1,0 1 0,-5 4 0,-1 1 3,1 1 1,-14 17-1,19-20-25,1-3 2,1 1 0,-1-1 0,1 1-1,0 1 1,-3 5 0,1 11 3,4-21-15,1 1 0,0-1 0,0 0 0,0 0 0,-1 0 0,1 1 0,0-1 0,0 0 0,1 0 0,-1 0 0,0 1 0,0-1 0,1 0 0,-1 0 0,0 0 0,1 0 0,-1 0 0,1 0 0,0 0 0,-1 1 0,1-2 0,0 1 0,-1 0 0,1 0 0,0 0 0,0 0 0,0 0 0,0-1 0,0 1 0,0 0 0,0-1 0,2 2 0,4 1 54,-1 0-1,1 0 1,0 0 0,10 2-1,-2-2-64,23 2-1,-23-4 124,24 6-1,-38-7-133,-1 0-1,1 0 1,-1 0-1,1 1 1,-1-1-1,1 0 1,-1 0 0,1 0-1,-1 0 1,1 1-1,-1-1 1,1 0-1,-1 0 1,0 1 0,1-1-1,-1 0 1,1 1-1,-1-1 1,0 0-1,1 2 1,-7 5-10,4-6 13,-60 46 119,-5 4-201,53-39 56,7-6 26,0 0-1,0 0 1,0 1-1,1-1 1,0 1-1,0 1 1,1-1-1,-6 12 1,10-16 8,1-1 0,0 1 0,0-1 0,0 1 0,0-1 0,0 1 0,1-1 0,-1 1 0,1-1 0,-1 1 0,1-1 1,0 0-1,0 1 0,0-1 0,0 0 0,1 0 0,1 2 0,6 11-69,13 15-1,-21-30 62,9 12-36,0-1 0,1 0 0,1 0-1,18 12 1,57 31 151,-29-19-65,-14-7 16,48 34 342,-91-62-414,0 2 37,1-1 0,-1 0 0,1 1 0,-1-1 0,1 1 0,-1-1 0,2 3 0,-3-3-14,1 0 0,-1-1 0,0 1 0,0 0 0,0 0 0,0-1 0,1 1 0,-1 0 0,0 0 0,0-1 0,0 1 0,0 0 0,-1-1 0,1 1 0,0 0 0,0 0 0,0-1 0,-1 1 0,1 0 0,0-1 0,-1 1 0,1 0 0,0-1 0,-1 1 0,1-1 0,-1 1 0,1 0-1,-2 0 1,-2 3 52,0-1-1,-1 1 1,1-1-1,-1 0 0,0 0 1,0 0-1,0-1 0,0 0 1,0 0-1,-1 0 1,-6 1-1,-10 1-58,-33 3-1,39-6-14,-146 10-728,81-15-3178,63 2 112,0-1 0,-23-8 0,31 8 714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16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75 3552,'-9'-6'9981,"15"11"-5754,34 21-1865,-27-18-2093,1 0 1,0-1-1,0-1 0,1 0 1,-1-1-1,1-1 0,25 4 1,-38-8-247,16 3 170,0-2 0,-1 0 0,29-3 0,-41 2-163,-1-1-1,1 0 1,0 0 0,-1 0-1,1-1 1,-1 1 0,1-1 0,-1 0-1,0-1 1,0 1 0,0-1 0,0 0-1,0 0 1,-1 0 0,1 0-1,-1-1 1,0 1 0,4-6 0,-5 7-6,0-1 0,0 0 0,-1 0 0,1 0 0,-1 0 0,0 0 0,0 0 0,0 0 0,1-7 0,-2 5-51,0-1 0,-1 1 1,1-1-1,-1 1 0,-3-10 1,4 14 20,-1-1-1,1 1 1,-1-1 0,1 1 0,-1-1 0,0 1 0,0-1 0,0 1 0,0-1-1,0 1 1,0 0 0,0 0 0,0 0 0,0-1 0,-1 1 0,1 0 0,0 0 0,-1 1-1,1-1 1,-1 0 0,1 0 0,-1 1 0,1-1 0,-1 1 0,-2-1 0,2 1 16,0-1 1,-1 1-1,1 0 1,-1 1 0,1-1-1,0 0 1,-1 1 0,1-1-1,0 1 1,0 0-1,-1 0 1,1 0 0,0 0-1,0 0 1,0 0-1,0 0 1,0 1 0,-3 2-1,-118 98 268,47-27-142,41-39-6,34-36-120,1 1 0,-1-1 0,1 1 0,-1 0 0,1-1 0,-1 1 0,1-1 0,0 1 0,-1 0 0,1-1 0,0 1 0,-1 0 0,1-1 0,0 1 0,0 0 1,-1-1-1,1 1 0,0 0 0,0 0 0,0-1 0,0 1 0,0 0 0,0 0 0,0-1 0,0 1 0,1 0 0,-1-1 0,0 1 0,0 0 0,1 0 0,-1-1 0,0 1 0,1-1 0,-1 1 0,0 0 0,1-1 0,-1 1 0,1-1 0,-1 1 0,1-1 0,-1 1 0,1-1 0,0 1 0,-1-1 0,1 1 0,0-1 0,-1 0 0,1 0 0,1 1 0,5 2 124,0 1 1,0-1-1,14 3 1,-16-5-43,38 13 152,-23-7-126,1-1-1,0 0 1,24 2 0,-40-7-108,1-1-13,0 0 0,-1 1-1,1 0 1,0 0 0,-1 0-1,1 1 1,8 4 0,-13-6 40,-10 8 113,7-7-140,-9 7-27,0-2-1,0 1 1,-1-1 0,1-1 0,-24 8 0,23-9 29,-109 44-140,98-38 163,22-10-32,1 0 1,-1 0-1,0 0 1,0 1-1,1-1 1,-1 1-1,0-1 0,1 0 1,-1 1-1,0-1 1,1 1-1,-1-1 1,0 1-1,1 0 1,-1-1-1,1 1 0,-1-1 1,1 1-1,0 0 1,-1 0-1,1-1 1,0 1-1,-1 1 1,2 0 11,1-1 1,-1 0-1,0 0 1,1 0 0,-1 0-1,1 0 1,0 0 0,-1 0-1,1 0 1,0-1-1,3 2 1,7 3-33,14 11-19,-6-5 80,-2 1-1,0 1 1,0 0-1,19 20 1,-2 7 13,-2 1 0,-1 2 1,37 70-1,-63-103 4,-1 0 0,0 0 1,-1 0-1,6 20 0,-9-28-29,-1 0 1,1 1-1,-1-1 0,0 0 0,1 1 1,-1-1-1,0 1 0,-1-1 1,1 0-1,0 1 0,-1-1 0,1 0 1,-1 1-1,0-1 0,0 0 1,0 1-1,0-1 0,0 0 0,0 0 1,0 0-1,-1 0 0,1 0 1,-1-1-1,0 1 0,1 0 0,-1-1 1,0 1-1,0-1 0,-3 2 0,-2 1 20,-1-1 0,1 0 0,-1 0 0,0 0 0,-1-1 0,1-1 0,0 1 0,0-1 0,-1-1 0,1 0 0,-1 0 0,-9-1 0,-14-4-614,-58-15 0,52 11-888,-6-5-2774,43 14 3986,0 0 0,0-1 0,0 1 0,1 0 0,-1-1 1,0 1-1,0-1 0,0 1 0,0-1 0,1 0 0,-1 1 0,0-1 0,1 0 0,-1 1 0,0-1 1,0-1-1,1 1 39,0 1 1,0-1 0,0 1-1,0-1 1,0 1 0,0-1 0,-1 1-1,1-1 1,1 0 0,-1 1-1,0-1 1,0 1 0,0-1-1,0 1 1,0-1 0,0 0 0,1 1-1,-1-1 1,1 0 0,0-1-461,1-1 0,0 1 0,0 0 0,0 0 0,1 0 0,-1 0 0,0 0 0,3-1 0,22-11-2370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17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 1568,'0'0'18613,"0"0"-18545,0-1 0,0 1 1,0 0-1,0 0 0,0-1 0,0 1 1,0 0-1,0-1 0,0 1 0,0 0 1,0 0-1,0-1 0,0 1 0,0 0 1,0-1-1,0 1 0,1 0 0,-1 0 1,0-1-1,0 1 0,0 0 1,0 0-1,0-1 0,1 1 0,12-1 484,0-1 0,23-5 0,-26 5-403,1-1 0,0 1 0,0 1 0,0 0 0,20 1 0,-4 2-39,49-2 0,-32-1-48,-42 1-19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18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86 3552,'-15'-13'10469,"17"12"-10036,-1 0 0,1 1 0,-1-1 0,0 0 0,1 1 0,-1-1 0,1 1 0,-1-1 0,1 1-1,2-1 1,4 1 23,0 0 0,0 0-1,0-1 1,-1 0 0,1-1 0,0 0-1,-1 0 1,12-5 0,1-2-170,0 0 0,26-6 0,-35 12-347,0 1 1,1 0 0,-1 1-1,1 0 1,22 1 0,-26 0-406,0 1 0,-1-1 0,15-2 0,6-5-4827,-20 7 3596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18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6048,'12'7'8792,"5"1"-4135,-8-4-4544,0-1-1,-1 0 1,1 0 0,0-1-1,1 0 1,-1-1 0,0 0-1,0 0 1,15-2-1,31-7-3854,-35 4 412,-1 0 0,21-8-1,-2-1-359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20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15 3552,'-11'-13'18981,"10"35"-17990,-5 27 1,3-27-632,-1 30 1,3 9 45,2 73 225,1-107-314,1 0 1,12 50-1,-15-75-275,0 0-1,1-1 1,0 1 0,-1 0-1,1 0 1,0-1 0,0 1-1,0-1 1,0 1 0,0-1 0,0 1-1,0-1 1,1 0 0,-1 1-1,0-1 1,1 0 0,-1 0 0,1 0-1,-1 0 1,4 1 0,-3-2-25,-1 1 1,1-1-1,-1 0 1,1 0 0,-1 0-1,1 0 1,-1 0-1,0 0 1,1-1 0,-1 1-1,1 0 1,-1-1-1,1 1 1,-1-1 0,0 1-1,1-1 1,-1 0-1,0 0 1,0 0 0,1 1-1,-1-1 1,0 0-1,0 0 1,0-1 0,2-1-1,3-5-14,0-1 0,0 0 1,-1 0-1,0-1 0,6-18 0,13-55 138,-15 49-18,17-53-153,44-95 1,-56 153-366,-14 28 337,4 11 164,-2-1-94,-2 1 0,1-1-1,-2 13 1,0 2 27,-14 215 105,5-171 8,-2 0 1,-4-1-1,-3 0 1,-52 124-1,70-190-149,-23 48 211,22-45-179,-1 0-1,1 0 1,-1 0 0,-1 0-1,1 0 1,0 0-1,-1-1 1,-6 5-1,9-7-36,-1 0 0,1-1 0,-1 1 0,1-1 0,-1 1 0,0-1-1,1 0 1,-1 1 0,0-1 0,1 0 0,-1 0 0,0 0 0,1 0-1,-1-1 1,0 1 0,1 0 0,-1-1 0,0 1 0,1-1 0,-1 1-1,1-1 1,-1 0 0,1 0 0,-1 0 0,1 0 0,0 0 0,-1 0-1,1 0 1,-1-2 0,-5-3-55,1 0-1,0-1 0,1 0 1,-5-8-1,3 6 43,1-1 0,1 0 0,0-1-1,0 1 1,1-1 0,-6-21 0,10 30 34,0 0-1,0 0 1,0-1 0,0 1 0,0 0 0,0 0 0,1-1-1,-1 1 1,1 0 0,-1 0 0,1 0 0,0 0 0,0 0-1,0 0 1,0 0 0,0 0 0,0 0 0,1 0 0,-1 1-1,1-1 1,-1 0 0,1 1 0,0 0 0,3-3 0,3-2 98,1 1 0,0 0 0,18-7 0,-19 9-54,11-3 3,-1 1-1,2 1 0,-1 0 1,0 1-1,1 1 0,28 2 1,33-5-140,-54 4-504,0-1-3132,-10-4-3623,-11 4 2870,14-4-3553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23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1 874 3072,'5'5'9674,"15"3"-5471,-13-7-3714,0 0 0,0-1 0,0 1-1,0-1 1,0-1 0,0 0 0,0 0 0,8-2 0,0 1 124,25-1 235,-40 3-845,0 0-1,1-1 1,-1 1 0,1 0 0,-1 0-1,1 0 1,-1 0 0,0 0 0,1 0 0,-1 0-1,1 0 1,-1 0 0,1 0 0,-1 1-1,0-1 1,1 0 0,-1 0 0,1 0-1,-1 0 1,0 1 0,1-1 0,-1 0-1,0 0 1,1 1 0,-1-1 0,0 0-1,1 1 1,-1-1 0,0 0 0,1 1-1,-1-1 1,0 0 0,0 1 0,0-1-1,1 1 1,-1-1 0,0 0 0,0 1-1,0-1 1,0 2 0,0-1 23,4 12 73,-1 0 1,-1 0-1,-1 1 1,0-1-1,0 0 1,-3 22-1,2 1 26,-1 13 131,7 197 512,17 205 448,2-179-677,-14-220-255,-7-35-154,3 33 0,1-2 18,-6-37-128,0 1 0,1 15 0,-3-26-8,0-1 0,0 1 1,0-1-1,0 1 1,0-1-1,0 0 1,0 1-1,0-1 1,0 1-1,0-1 1,0 1-1,0-1 1,1 0-1,-1 1 0,0-1 1,0 0-1,0 1 1,1-1-1,-1 1 1,1-1-1,5-2 101,-5 1-116,0 0 1,0 0-1,0-1 1,1 1-1,-1 0 1,-1-1-1,1 1 1,1-4-1,6-28-81,-1 0 0,-2 0-1,1-64 1,-2 34 75,33-320-35,-26 281 72,24-170-23,27-1-74,99-271 21,-89 353-322,-29 87 383,-40 96-103,0 1 0,-1-1 0,0 1 0,0-1 0,-1 0 0,1-15 0,2 2-22,7 21 144,3 1 118,0 0-1,0 1 0,24 7 1,20 3 367,220 3 401,-220-13-850,429-6 364,-2-18-26,-211 10-118,-58 3-70,281 17 476,-487-7-782,1 0-53,0 0 1,0-1-1,1 0 1,-1 0-1,0-1 0,12-3 1,-23 3-170,1 1 1,-1-1 0,1 1-1,-1-1 1,1 1-1,-1-1 1,1 1-1,-1-1 1,1 0 0,-1 1-1,0-1 1,1 0-1,-1 1 1,0-1-1,0 0 1,0 1 0,0-1-1,1 0 1,-1 1-1,0-1 1,0 0-1,0 1 1,0-1 0,0 0-1,-1 0 1,1 1-1,0-1 1,0 0-1,0 1 1,-1-1 0,1 0-1,0 1 1,-1-1-1,1 0 1,-1 0-1,0-4-1974,-3-15-1758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49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332 188 2496,'-2'2'9444,"-1"-1"-9864,-10-1 1543,-13 0 650,-25 3 0,42-2-1603,1 1 1,-1 0-1,0 0 0,1 1 0,-1 0 1,-12 7-1,13-5 13,0 0 1,0 1-1,0 0 1,1 0-1,0 0 1,0 1-1,-10 15 1,0 2 170,-17 34 0,27-46-137,1 2 1,0-1-1,1 1 1,1 0-1,0 0 1,0 0-1,2 1 1,-2 19-1,4-31-175,0 0 0,0 0 1,0 0-1,1 0 0,-1 0 0,1 0 0,0 0 0,0 0 1,1 3-1,1-2-1,-1 0 0,1 1 1,1-1-1,-1-1 0,0 1 0,1 0 1,7 4-1,-8-5-37,0-1 1,0 0-1,1 0 1,-1 0-1,1 0 0,0-1 1,-1 0-1,1 1 1,0-1-1,0-1 0,0 1 1,0 0-1,5-1 0,4 0-32,1-1-1,21-4 0,-1 0-26,-23 4 36,8-1 50,0 0 0,23-7 1,15-4 171,-41 10-153,0-1 1,0 0 0,0-1-1,-1 0 1,21-11-1,-32 13 104,-10 6 112,-10 6 98,-6 13-22,21-21-311,-1 1 0,1-1 0,0 1 0,0 0 1,0-1-1,0 1 0,0 0 0,1 0 0,-1 0 0,0 0 1,1 0-1,-1 4 0,1-6-26,0 1-1,0 0 1,0 0 0,1 0 0,-1 0-1,0 0 1,1-1 0,-1 1 0,0 0 0,1 0-1,-1-1 1,1 1 0,-1 0 0,1 0-1,-1-1 1,1 1 0,0-1 0,-1 1-1,1 0 1,0-1 0,-1 1 0,1-1-1,1 1 1,20 7-155,-17-7 138,11 5 82,-13-4-51,0-1 0,0 0 1,1 0-1,-1 0 0,0 0 0,1-1 1,4 1-1,14 0 5,-19 0-29,1-1 1,0 1-1,-1-1 1,1 0 0,0 0-1,-1-1 1,1 1-1,0-1 1,-1 0-1,1 0 1,0 0 0,-1 0-1,1-1 1,5-3-1,-7 4-7,1-1-7,-1 1 0,1-2 0,0 1 0,-1 0 0,1 0 0,2-4 0,-5 5 21,1 0 1,0 0 0,-1-1 0,0 1 0,1 0 0,-1 0 0,1 0 0,-1-1-1,0 1 1,0 0 0,0 0 0,0-1 0,0 1 0,0 0 0,0-1 0,0 1-1,-1 0 1,1 0 0,0-1 0,-1 0 0,-1-4-12,-1 0-1,1 1 1,-1-1-1,0 1 1,-1 0 0,1 0-1,-1 0 1,0 0-1,0 1 1,0 0 0,-1-1-1,-5-3 1,0 2 66,1 0 0,-1 1 0,1 0 0,-1 0 0,-1 1 0,-10-3 0,16 6-50,0 0 0,1 0 0,-1 0 0,-1 0-1,1 1 1,0 0 0,0 0 0,0 0 0,0 1-1,0 0 1,0 0 0,0 0 0,1 0 0,-1 1-1,0 0 1,0 0 0,-6 4 0,12-5-6,0 0 0,0 0 1,0 0-1,0-1 0,0 1 0,0 0 1,0 0-1,0-1 0,0 1 0,0-1 0,0 1 1,2 0-1,5 1 53,0-1 0,1 1 1,-1-2-1,0 1 0,1-1 0,10-1 0,3 1-17,86-9 19,4 0 288,-100 9-180,-3-1-88,0 1-1,0 1 0,1-1 1,10 4-1,-19-4-56,1 0 0,-1 1 0,1-1 1,-1 0-1,1 1 0,-1 0 0,1-1 0,-1 1 0,0 0 0,1 0 0,-1 0 0,0 0 0,0 0 0,1 0 0,-1 0 1,0 0-1,0 0 0,0 1 0,0-1 0,-1 0 0,1 1 0,0-1 0,-1 0 0,1 1 0,0-1 0,-1 1 0,0-1 1,1 1-1,-1 0 0,0-1 0,0 3 0,1 2 6,-1 0 0,0 0 0,-1 1 1,0-1-1,0 0 0,0 0 0,0 1 1,-1-1-1,0 0 0,-4 7 0,3-3 13,-2 1-33,4-11-117,16-12-1445,-6 5 1507,0 0-1,10-10 1,-10 9 45,0 0 0,12-8 0,-12 11 11,0 0-1,0 1 0,0 0 1,1 1-1,-1 0 0,16-3 1,-23 6 13,0-1 1,0 1 0,0 1 0,0-1 0,0 0-1,0 0 1,0 1 0,0-1 0,0 1-1,-1 0 1,1-1 0,0 1 0,0 0 0,-1 0-1,1 0 1,0 0 0,-1 1 0,1-1 0,-1 0-1,0 1 1,2 1 0,3 4 66,0 1 0,-1-1 0,5 12 0,1-1 25,-8-14-119,0 0 1,-1-1-1,1 1 0,1-1 0,-1 0 1,0 1-1,1-1 0,0-1 0,-1 1 1,1-1-1,0 1 0,1-1 0,-1 0 1,0 0-1,1-1 0,-1 1 0,1-1 1,-1 0-1,1-1 0,-1 1 0,7 0 1,3-2-44,0 0 0,-1-1 1,1-1-1,0 0 0,13-5 1,-17 3 22,0 1 0,-1-1 0,0-1 0,0 1 0,12-10 1,-14 9 12,-1 1 28,-1 1 0,0-1-1,0 0 1,5-8-1,3-3-53,35-38 371,-47 53-255,1 2-38,0 1-18,1 0-1,-1 1 1,1-1-1,-1 1 1,0-1-1,0 1 1,0 0-1,-1 0 1,1 0-1,-1 0 1,1 0 0,-1 0-1,0 0 1,1 6-1,1 1-6,-2 1 0,1-1 0,-1 18 0,0-23 41,-2 0 0,1 0 0,-1 0 1,1 0-1,-1 0 0,-3 6 0,4-10-63,0 1 0,-1-1 0,0 0 0,1 0 0,-1 1 0,0-1 0,0 0 0,0 0 0,1 0 0,-1 0 0,0 0-1,-1 0 1,1 0 0,0-1 0,0 1 0,0 0 0,0 0 0,-1-1 0,1 1 0,0-1 0,0 1 0,-1-1 0,1 0 0,-1 1-1,1-1 1,0 0 0,-3 0 0,-16 1-332,-28-2-242,44 1 525,0-1-1,0 1 1,-1-1-1,1 0 1,0 0-1,0-1 1,0 1-1,-5-4 1,8 5 47,1 0-1,-1 0 1,1-1 0,0 1 0,-1 0-1,1 0 1,-1-1 0,1 1-1,-1 0 1,1-1 0,0 1 0,-1 0-1,1-1 1,0 1 0,-1-1 0,1 1-1,0-1 1,0 1 0,0 0-1,-1-1 1,1 1 0,0-1 0,0 1-1,0-1 1,0 1 0,0-1-1,0 1 1,0-1 0,0 0 0,0 1 18,0-1 0,1 1 1,-1 0-1,1-1 1,-1 1-1,0 0 0,1-1 1,-1 1-1,1 0 0,-1 0 1,1-1-1,-1 1 0,1 0 1,-1 0-1,1 0 1,-1 0-1,1 0 0,-1 0 1,1 0-1,-1 0 0,1 0 1,-1 0-1,1 0 1,-1 0-1,2 0 0,41 10 192,-33-7-124,1-1-1,0 0 1,0 0 0,0-1 0,1 0 0,18-2 0,-5-2-19,1-2 0,37-12 0,-59 15-82,0 0 0,-1 0 0,1-1 0,0 1 0,-1-1 0,1 0 0,-1 0 0,3-3 0,8-7 105,-12 10-64,1 0 0,-1 1 1,1-1-1,-1-1 0,0 1 0,0 0 0,2-4 1,4-8-60,-6 13 86,0-1 0,-1 1 0,1-1 0,-1 0 0,0 1 0,0-1 0,0 0 0,0 0 0,0 0 0,-1 0 0,1 0 1,-1-6-1,0 8 140,0 3-165,-1-1 1,0 0-1,0 1 0,1-1 0,-1 1 1,1-1-1,0 0 0,-1 1 1,1-1-1,0 1 0,0-1 1,0 3-1,-1-3-4,-11 46 377,7-24-249,4-19-135,-1 0 0,1-1 0,1 1 0,-1 0-1,0 0 1,1 1 0,0-1 0,0 0 0,0 0 0,1 0 0,-1 0-1,1 0 1,2 7 0,-3-10-6,1 0-1,0 0 0,0 0 1,-1 0-1,1 0 0,0 0 1,0-1-1,0 1 0,0 0 1,0 0-1,0 0 0,0-1 1,0 1-1,0-1 0,0 1 1,0-1-1,0 1 0,1-1 1,-1 0-1,0 1 0,0-1 1,1 0-1,-1 0 0,0 0 1,2 0-1,4-1-131,-1 1-1,1-2 1,11-2-1,-2-1-211,123-33-482,-102 24 703,-26 9 82,1 0-1,19-5 1,-19 8 15,-6 1 43,0 0 0,0-1 1,1 0-1,8-3 0,-6 0-2,1 2 1,12-4 0,-12 4-92,0 0 0,11-6 0,-6 5 273,-25 4 509,1 0-759,0 0 1,0 0-1,0 1 0,0 0 0,1 0 0,-1 1 1,0 0-1,1 0 0,-1 1 0,-13 7 0,-15 10-125,-22 14 48,53-29 158,0 0 0,0 0-1,0 0 1,0 1 0,1 0 0,-8 10 0,13-15-15,-1-1 0,1 1 0,0 0 0,-1 0 0,1 0 0,0 0 1,-1 0-1,1 0 0,0 0 0,0-1 0,0 1 0,0 0 1,0 0-1,0 0 0,0 0 0,0 0 0,0 0 0,0 0 0,1 0 1,-1 0-1,0 0 0,1-1 0,-1 1 0,0 0 0,1 0 0,-1 0 1,1 0-1,0-1 0,-1 1 0,1 0 0,-1-1 0,1 1 1,0 0-1,0-1 0,-1 1 0,1-1 0,0 1 0,0-1 0,1 1 1,2 2 59,1-1 1,0 0 0,0 0 0,0 0-1,7 2 1,-1-2-133,-1-1 1,1 1-1,-1-2 0,1 0 0,0 0 1,-1-1-1,1 0 0,17-4 0,-19 2-1,-1 1-1,1-1 0,-1 0 1,0-1-1,0 0 0,0 0 1,0-1-1,-1 0 1,0 0-1,11-11 0,-11 9 3,0-1 0,-1 0 0,0 0 0,-1 0 0,1-1 0,-2 1-1,1-1 1,-1-1 0,0 1 0,-1 0 0,3-18 0,10-65-600,5-154 1,-21 242 662,2-34 132,-4-40 1,2 74-126,0 1-1,-1-1 1,0 1 0,0-1-1,0 1 1,0-1 0,0 1-1,-1 0 1,1-1 0,-4-4-1,5 8-2,0 0 0,-1 0-1,1 0 1,0 0-1,-1 0 1,1 0 0,0 0-1,0 0 1,-1 0-1,1 0 1,0 0 0,0 0-1,-1 0 1,1 0-1,0 0 1,0 0 0,-1 1-1,1-1 1,0 0-1,0 0 1,-1 0 0,1 0-1,0 0 1,0 1-1,0-1 1,-1 0 0,1 0-1,0 0 1,0 1-1,0-1 1,0 0 0,-1 0-1,1 0 1,0 1-1,0-1 1,0 0 0,0 0-1,0 1 1,0-1 0,-6 11 103,2 2-17,0 0 1,1 0-1,0 0 0,1 0 0,-1 15 0,2 67 313,2-48-328,0 0 4,2 0 1,18 89 0,-21-134-71,2 6 8,-1 0 0,1 0 0,1-1 0,-1 1 0,1-1 0,1 0 0,-1 1 0,6 6 0,-8-13-41,1 1 0,0-1 0,-1 0 0,1 0 0,0 0 0,0 0 0,0 0 0,0 0 0,0 0 0,0-1 0,0 1 0,0-1 0,0 1 0,0-1 0,0 0 0,0 0 0,0 0 0,0 0-1,1 0 1,-1 0 0,0-1 0,0 1 0,0-1 0,0 0 0,0 1 0,0-1 0,0 0 0,0 0 0,-1 0 0,1 0 0,0 0 0,2-3 0,1-1-46,0 0-1,-1 1 1,0-2 0,0 1-1,-1 0 1,0-1 0,1 0-1,2-7 1,-6 10 69,1 1-1,0 0 1,-1 0 0,0 0 0,1 0-1,-1-1 1,0 1 0,0 0 0,0 0-1,0-1 1,-1 1 0,1 0 0,-1 0-1,1 0 1,-1 0 0,0 0 0,1 0-1,-1-1 1,0 2 0,-1-1 0,1 0-1,0 0 1,0 0 0,-1 0 0,1 1-1,-1-1 1,0 1 0,-1-2 0,2 2 11,1 1 0,0 0 0,-1-1 0,1 1 0,-1 0 0,1 0 1,-1-1-1,1 1 0,0 0 0,-1 0 0,1 0 0,-1-1 1,1 1-1,-1 0 0,1 0 0,-1 0 0,1 0 0,-1 0 0,1 0 1,-1 0-1,1 0 0,-1 0 0,1 0 0,-1 1 0,1-1 0,-1 0 1,1 0-1,0 0 0,-1 0 0,1 1 0,-1-1 0,-1 2 17,1-1-1,0 0 0,0 0 1,0 1-1,0-1 0,0 0 1,1 1-1,-1-1 0,0 1 1,0 1-1,-1 3 64,1-1 1,-1 1-1,1 0 1,-1 11-1,2-9-8,0-1 0,1 1-1,0 0 1,0 0 0,1-1-1,0 1 1,0-1 0,1 0 0,6 13-1,-7-16-64,0-1-1,0 0 0,1 0 1,-1 1-1,1-2 1,0 1-1,0 0 0,0 0 1,0-1-1,1 0 1,-1 0-1,1 0 0,-1 0 1,1 0-1,0 0 1,-1-1-1,1 0 0,0 0 1,0 0-1,8 0 1,4 0-109,1-1 1,-1-1 0,1-1 0,-1 0 0,0-1 0,0-1 0,0 0 0,0-1 0,-1-1-1,1 0 1,-2-1 0,1-1 0,-1-1 0,15-10 0,-26 16 96,0 1 0,0-1 1,-1 0-1,1 1 0,-1-1 1,1-1-1,-1 1 0,0 0 0,2-6 1,-3 7 9,0 0 0,0 0 0,0-1 0,-1 1 0,1 0 0,-1 0 0,1-1 0,-1 1 0,0 0 0,0 0 0,0-1 0,0 1 0,-1 0 0,1 0 0,-1-1 0,0-2 0,0 1 44,-3-5 321,4 9-379,-1 0 1,1 0-1,0 0 0,0 0 0,0 0 0,0 0 0,0 0 0,-1 0 1,1 0-1,0 0 0,0 0 0,0 0 0,0 0 0,-1 0 1,1 0-1,0 0 0,0 0 0,0 0 0,0 0 0,0 0 1,-1 0-1,1 0 0,0 0 0,0 0 0,0 0 0,0 0 0,0 0 1,-1 0-1,1 0 0,0 0 0,0 1 0,0-1 0,0 0 1,0 0-1,0 0 0,0 0 0,0 0 0,-1 0 0,1 1 1,0-1-1,0 0 0,0 0 0,0 0 0,0 0 0,0 0 0,0 1 1,0-1-1,0 0 0,0 0 0,0 0 0,0 0 0,0 1 1,0-1-1,0 0 0,0 0 0,0 0 0,-1 5 47,1-1-1,-1 0 1,1 0 0,-1 0-1,1 1 1,2 7-1,-2 6 31,1-13-76,-1 0 1,1-1-1,-1 1 1,2 0-1,-1 0 1,0 0-1,1-1 1,0 1-1,0 0 1,0-1-1,1 0 1,-1 0-1,7 8 1,1-1 7,-1-1 1,2-1 0,18 15-1,-24-21-28,-1-1-1,1 1 1,-1-1 0,1 0-1,0 0 1,0 0-1,0-1 1,0 0 0,10 2-1,-1-2-43,0-1-1,20-1 0,-25 0 15,-1 0 1,0-1-1,0 1 0,1-2 1,-1 1-1,-1-1 0,1 0 0,0-1 1,-1 0-1,0 0 0,0-1 0,0 0 1,0 0-1,-1 0 0,0-1 0,0 0 1,0 0-1,-1-1 0,6-8 1,-10 14 66,0 0 0,-1 0 0,1 0 1,-1 0-1,1 0 0,-1 0 0,1-1 1,-1 1-1,0 0 0,0 0 0,1 0 0,-1-1 1,0 1-1,0 0 0,0 0 0,0 0 1,0-1-1,-1 1 0,1 0 0,0 0 1,0 0-1,-1 0 0,1-1 0,-1 1 1,1 0-1,-1 0 0,-1-1 0,1 1 11,0 0-1,0 0 1,0 0-1,-1 0 1,1 0-1,0 1 0,-1-1 1,1 0-1,0 1 1,-1-1-1,1 1 1,-1 0-1,1-1 1,-1 1-1,1 0 0,-1 0 1,1 0-1,-1 0 1,1 0-1,-1 0 1,-2 1-1,-2 0-83,4-1 39,0 0 1,0 1-1,0-1 1,0 1-1,0-1 1,0 1-1,0 0 1,1-1 0,-1 1-1,0 0 1,0 0-1,-2 3 1,-5 3 20,7-7 10,1 1 0,-1 0-1,1 1 1,-1-1 0,1 0 0,0 0-1,0 1 1,-1-1 0,0 3 0,0-2 19,1 0 1,1 0 0,-1 0 0,0 0 0,0 0-1,1 1 1,-2 3 0,3-5-42,-1-1 1,0 1-1,0 0 0,0 0 1,0 0-1,1 0 0,-1-1 1,0 1-1,1 0 1,-1 0-1,1-1 0,-1 1 1,1 0-1,-1 0 0,1-1 1,-1 1-1,1-1 0,0 1 1,-1-1-1,1 1 0,0-1 1,0 1-1,-1-1 0,3 1 1,5 2-84,0 0 1,1-1-1,0 0 0,0 0 1,-1-1-1,1 0 0,0-1 1,13-1-1,-14 1 36,57-3-112,-45 1 185,-1 1 1,0 0-1,30 4 0,-26 4 355,-22-6-375,-1-1 0,0 0 0,0 0 0,0 0 0,1 1 1,-1-1-1,0 0 0,0 0 0,0 1 0,0-1 0,1 0 0,-1 0 1,0 1-1,0-1 0,0 0 0,0 0 0,0 1 0,0-1 0,0 0 0,0 0 1,0 1-1,0-1 0,0 0 0,0 1 0,0-1 0,0 0 0,0 0 0,0 1 1,0-1-1,-1 0 0,1 0 0,0 1 0,0-1 0,0 0 0,0 0 0,-1 1 1,-4 8-89,2-5 44,-1 0-1,-1-1 1,1 1 0,-8 4-1,-2 2-125,7-4 156,0-1-1,1 1 0,0 0 1,0 0-1,-9 12 0,15-17 6,0-1 0,0 1 0,-1-1-1,1 0 1,0 1 0,0-1 0,0 1-1,0-1 1,0 1 0,0-1 0,0 1 0,0-1-1,0 1 1,0-1 0,0 1 0,1-1 0,-1 0-1,0 1 1,0-1 0,0 1 0,0-1 0,1 1-1,-1-1 1,0 0 0,0 1 0,1-1-1,-1 0 1,0 1 0,1-1 0,-1 0 0,0 1-1,1-1 1,-1 0 0,1 0 0,-1 1 0,0-1-1,1 0 1,-1 0 0,1 0 0,-1 0-1,1 0 1,0 1 0,18 5-64,-12-6-39,0 1 0,0-1 0,0 0-1,0 0 1,-1-1 0,14-3 0,39-13-255,-42 11 331,0 0 0,-1-2 1,0 1-1,0-2 0,-1 0 1,0-1-1,25-22 0,-31 23 20,0 0 1,-1-1-1,0 0 0,0-1 1,-1 0-1,0 0 0,-1 0 0,0-1 1,-1 0-1,0 0 0,4-18 0,-3-2 120,-1-1 0,-2 0 0,-1 0 0,-1 0 0,-2 0 0,-2 1 0,-9-54 0,10 79 19,0 0 1,0-1-1,-1 1 0,-3-6 0,6 10-96,-1 1 0,-1 0 0,1 0 0,0 0 0,0 0 0,-1 1 0,1-1 0,-1 0 0,0 0 0,1 1 0,-1-1 0,0 1 0,0 0 0,0-1 0,0 1 0,-3-1 0,4 1-25,-1 1 1,1 1-1,0-1 1,0 0-1,0 0 1,0 0-1,0 0 0,1 1 1,-1-1-1,0 0 1,0 1-1,0-1 1,0 1-1,0-1 1,0 1-1,0-1 1,1 1-1,-1 0 0,0-1 1,0 1-1,1 0 1,-1 0-1,0-1 1,1 1-1,-1 0 1,0 1-1,-12 25 103,4 1 33,2-1 1,1 2 0,1-1 0,-2 58 0,6-68-85,1 1 0,1 0 0,0-1 0,2 1 1,0-1-1,7 23 0,-7-33-121,0 0 0,0 0 0,1 0 1,0 0-1,0-1 0,1 1 1,0-1-1,0-1 0,1 1 0,-1-1 1,2 0-1,-1 0 0,1 0 0,-1-1 1,13 7-1,-10-7-363,0 0 0,1-1 1,-1-1-1,1 1 0,0-2 0,0 1 1,15 1-1,-13-3-740,1-1 1,-1 0-1,1-1 0,-1-1 1,23-5-1,92-32-7922,-55 10 4678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59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59 621 2240,'8'-3'10932,"5"1"-7714,-10 2-3283,-1 0-1,0-1 1,1 1-1,-1 0 1,0-1-1,0 0 1,3 0-1,27-14 568,-11 5-246,32-20-1,-31 15-158,-4 3 23,0 0 0,-2-1 0,20-20-1,-19 16-2,-2-1 0,0 0-1,-1-1 1,-1-1 0,-1 0-1,0-1 1,14-37 0,-11 17 117,-2-1 1,-1-1 0,6-48-1,-17 36 428,-4 47-675,-2 10-177,-7 11 51,-2 10 367,-14 32 0,7-12-102,-12 25 173,-34 58-65,8-30 132,-47 78 7,87-137-324,2 0 0,-25 75-1,-6 55 102,29-82-284,12-73 881,8-14-750,-1 0-1,1 0 1,0 0 0,0 0-1,-1 0 1,1 0 0,1 0-1,-1 0 1,0 0 0,3-3-1,8-13-114,-3-2 108,0 1 0,2 0 0,0 1 0,1 0-1,1 1 1,0 0 0,2 1 0,0 1 0,27-23 0,14-3 13,99-56 0,-95 62-212,-42 23 313,30-27 1,-14 10-287,-28 23 238,1 0 0,-1 0 0,-1-1 0,1 1 0,-1-2 0,0 1 0,-1 0 0,0-1 0,0 0 0,-1 0 0,5-13 0,-7 7 87,-1 1-307,-2 13 221,1 0-71,1 0 0,0 0 1,0 0-1,-1 0 0,1 0 1,0 0-1,0 0 0,-1 0 1,1 0-1,0 0 0,-1 0 1,1 0-1,0 0 0,0 0 0,-1 0 1,1 0-1,0 0 0,0 0 1,-1 1-1,1-1 0,0 0 1,0 0-1,0 0 0,-1 0 1,1 1-1,-1 1 10,1 0 0,0 0 0,-1 0 1,0 0-1,0 0 0,1 0 0,-1 0 0,0 0 0,-1 0 0,1 0 0,0-1 1,-2 3-1,-9 15 6,-7 48-242,18-65 230,1-1-1,0 1 1,-1-1 0,1 1 0,0 0-1,0-1 1,0 1 0,0-1 0,0 1-1,1-1 1,-1 1 0,0-1 0,1 1-1,-1-1 1,1 2 0,3 13-125,-3-16 126,-1 1-1,1 0 1,0 0-1,0 0 1,0-1-1,0 1 1,0 0-1,0-1 1,0 1-1,0-1 1,0 1-1,0-1 1,0 0-1,0 1 1,2-1-1,-1 1-14,1 0 79,1 1-1,-1-1 0,1 0 0,0 0 1,-1 0-1,1 0 0,0-1 1,-1 0-1,1 1 0,0-1 0,-1-1 1,1 1-1,0 0 0,0-1 0,-1 0 1,7-2-1,15-9-47,0-1-1,0-1 1,38-31 0,-30 20 190,-14 12-196,0-1 1,25-27 0,-20 19 41,-23 21-166,-1 23 43,-1-14 163,0 0-1,-3 15 0,-1 6-51,3-16 39,1-1 181,0 1-1,0 15 1,2-25-236,-1 0 0,0-1 1,0 1-1,1 0 0,0-1 1,-1 1-1,1-1 0,0 1 1,0-1-1,0 1 0,1-1 1,-1 0-1,1 0 0,-1 1 1,1-1-1,3 3 0,6 4 116,1 0-1,0 0 0,14 6 0,-20-12-103,1 0 0,-1-1 0,1 0 0,-1 0 0,1 0-1,0-1 1,-1 0 0,14 1 0,-7-2 56,-8 0-110,0 0 0,0 0 0,0 0 0,0 0 0,0-1-1,5-1 1,-9 1-773,8-14-3925,-9-5-5968,0 16 8704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570 19 9152,'-3'-2'710,"1"0"-271,1 1 0,-1-1 0,0 1 0,0-1 0,0 1 1,-1 0-1,1 0 0,0 0 0,0 0 0,-1 0 0,1 1 0,0-1 1,-1 1-1,1-1 0,-1 1 0,1 0 0,0 0 0,-1 0 1,-3 1-1,-14 3 511,1 2 0,0 0 0,0 1 1,1 1-1,-24 13 0,-138 94 1626,158-99-2614,1 2 0,0 0 0,2 2 0,-23 27 1,9 0-2591,3 3-3739,22-32 1183,2 2 1686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59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585 5 4640,'-8'-4'1996,"6"7"-1432,-3 15 2833,0-8-2695,0-1 1,0 1-1,-1-1 0,0 0 1,-1 0-1,0-1 0,-16 16 1,-1-2 527,-37 24 1,-68 34 977,78-51-1520,-61 47 0,7 12-768,104-87 16,0 0 1,-1 0-1,1 0 1,0 0 0,-1 0-1,1 0 1,0 0-1,-1-1 1,1 1 0,-3 0-1,4-1-12,0 0 1,0 0-1,-1 0 0,1 0 0,0 0 0,0 0 0,-1 0 1,1 0-1,0 0 0,0 0 0,-1 0 0,1 0 0,0 0 1,0 0-1,-1 0 0,1 0 0,0-1 0,0 1 0,0 0 1,-1 0-1,1 0 0,0 0 0,0 0 0,0-1 0,-1 1 1,1 0-1,0 0 0,0 0 0,0-1 0,0 1 0,0 0 1,0 0-1,-1-1 0,1 1 0,0 0 0,0-1 0,0-1-267,0 0-1,0 0 1,0 0-1,1 0 1,-1 1-1,0-1 1,1 0-1,-1 0 1,1 0-1,0 0 1,0 0-1,0 0 1,0 1-1,1-4 1,1 2-218,-1 0 0,1-1 0,0 1 0,0 0 1,0 0-1,0 0 0,0 1 0,1-1 0,-1 1 0,1-1 0,6-2 0,27-8-3257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00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12 730 4320,'-8'6'1145,"7"-6"-1068,1 0 1,0 0-1,0 0 0,0 0 1,-1 1-1,1-1 0,0 0 1,0 0-1,0 0 1,-1 0-1,1 1 0,0-1 1,0 0-1,0 0 0,0 0 1,0 1-1,0-1 1,-1 0-1,1 0 0,0 1 1,0-1-1,0 0 0,0 0 1,0 1-1,0-1 1,0 0-1,0 0 0,0 1 1,0-1-1,0 0 0,0 0 1,0 1-1,0-1 1,1 0-1,-1 0 0,0 1 1,0-1-1,0 0 0,0 1 1,2-1 83,-1 0 0,1 0 0,-1 0-1,0 0 1,1 0 0,-1 0 0,1 0 0,-1-1 0,0 1 0,1 0 0,-1-1 0,3 0 0,0-1 301,12-1 455,0-1 0,22-8 1,-31 9-839,-1 1 0,0-1 1,0-1-1,-1 1 1,1-1-1,-1 0 1,1 0-1,7-9 1,-8 8-63,-1-1 1,0 1-1,0-1 1,0 1-1,4-11 1,-7 13 45,0 1 1,-1-1-1,1 0 1,0 1-1,-1-1 1,0 0-1,1 0 1,-1 0-1,0 1 0,-1-1 1,1 0-1,0 0 1,-1 1-1,0-1 1,1 0-1,-3-3 1,3 5-32,-1 0 0,1 0 0,-1 0 0,1 0 0,-1 0 0,0 0 0,1 0 0,-1 0 0,0 0 0,0 1 1,0-1-1,0 0 0,1 1 0,-1-1 0,0 1 0,0-1 0,0 1 0,0-1 0,0 1 0,0 0 0,0-1 0,-1 1 0,1 0 0,0 0 0,0 0 1,0 0-1,0 0 0,0 0 0,0 0 0,0 0 0,0 0 0,0 0 0,0 1 0,-1-1 0,1 0 0,0 1 0,0-1 0,-1 2 0,-3 0 66,0 1-1,0 0 0,0 0 0,1 0 0,0 0 0,-7 8 0,11-11-94,-12 12 476,0 2 0,-11 17 0,20-28-439,1 1 0,-1 0 0,1 0 0,1 0 1,-1 0-1,0 0 0,1 1 0,0-1 1,0 0-1,0 1 0,0-1 0,1 1 1,0-1-1,0 8 0,0-11-28,1 2-20,-1 0 0,0-1 1,1 1-1,-1 0 1,1 0-1,0-1 0,0 1 1,0 0-1,0-1 0,0 1 1,0-1-1,1 1 1,0-1-1,-1 0 0,1 0 1,0 0-1,0 0 0,3 3 1,-3-3 30,1 0 1,0-1-1,0 1 0,0-1 1,0 1-1,0-1 1,0 0-1,0 0 0,0 0 1,0 0-1,1-1 1,3 1-1,-2-1 9,0-1 0,1 0 0,-1 0 0,0 0 0,0 0 0,-1-1 0,8-2 0,10-7-114,25-14 1,-30 15 50,1 0 0,31-12 0,46-15-124,-76 29 192,-17 7 22,1-2 773,-7 6-753,1-1 0,-1 0-1,1 0 1,-1 0 0,0-1 0,-7 3 0,-9 4 52,1 2-296,4-3 188,-26 18 0,37-23 11,1 1 1,-1 0 0,1-1-1,0 2 1,0-1-1,0 0 1,1 0-1,-1 1 1,1 0 0,0-1-1,0 1 1,-2 5-1,2-6-36,2 0-1,-1-1 1,0 1-1,1 0 0,-1 0 1,1 0-1,0 0 1,0 0-1,0 0 1,0 4-1,1-5 10,0 0 0,-1 0 0,1-1 0,0 1 0,0 0 0,0 0 0,0-1 0,1 1 0,-1 0 0,0-1 0,1 1 0,-1-1 0,1 0 0,-1 0 0,1 1 0,2 0 0,2 1 11,-1-1 0,1 1-1,-1-1 1,1-1 0,0 1 0,-1-1-1,1 0 1,0 0 0,0-1 0,0 1 0,0-1-1,0-1 1,11-1 0,-2-1 25,-1 0 0,1-1 0,-1 0 0,18-9 0,-15 5-28,-1-1 1,0 0-1,-1-1 1,0-1-1,-1-1 0,0 0 1,-1 0-1,20-24 1,-29 30-30,0 0 0,-1-1-1,0 1 1,1-1 0,-2 1 0,1-1 0,-1 0 0,1-9 0,1-7-113,0-28-1,-3 43 126,2-40-45,-3 0 1,-1 0-1,-3 0 1,-1 0-1,-3 1 1,-24-84-1,27 116 50,-1 0 0,-1 1 0,-10-19-1,13 28-27,1-1 0,-1 1 0,0 0-1,-1 0 1,1 1 0,-1-1 0,0 1-1,0 0 1,0 0 0,-10-5 0,13 8 16,1 1 0,-1-1 0,1 1 0,-1-1 0,1 1 0,-1 0 0,0 0 0,1 0 0,-1 0 0,1 0 0,-1 0 0,0 0 0,1 0 0,-1 0 0,1 1 0,-1-1 0,1 1 0,-1-1 0,1 1 0,-1 0 0,1 0 0,0-1 0,-1 1 0,1 0 0,0 0 0,0 0 0,-1 0 0,1 1 0,0-1 0,0 0 0,0 0 0,1 1 0,-2 1 0,-2 2 55,1 1-1,0 1 0,0-1 0,0 0 0,1 1 0,-3 9 0,1 9 115,0 0 0,2 0-1,0 1 1,4 39 0,2-26 89,1 0 1,14 49-1,-13-68-227,1 0 0,1 0 0,0-1 0,2 0 0,0-1 1,2 0-1,0 0 0,0-1 0,2-1 0,0 0 0,1-1 0,0-1 0,33 24 0,-43-35-307,-1-1 0,0 1 0,1-1 0,0 0 0,-1 0 0,11 2 0,15 0-3880,-6-7 1574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01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86 9632,'-48'-21'3584,"34"15"-2784,-5 3-256,8 3 1216,-3 0-1089,5-4 2625,-2-1-1856,-3 1 672,5 4-1248,-1 0-64,6 0-480,-1 0-416,0 0 32,1 0-288,4-5 224,0-4-4192,9-7 2400,19 4-8735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35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 3552,'4'4'23388,"-2"5"-26729,1 64 5085,-3-50-1064,-8 42 0,6-44-485,-2 6-16,2-19-177,0 1 0,1-1 1,-1 15-1,2-15 14,0 0 0,-1 0 1,-1 0-1,-2 10 0,1-7 33,1 0 0,0 1-1,0 0 1,1-1 0,1 1-1,1 14 1,-1-2 218,1-13-212,0 0 1,1 0-1,0 0 0,1 0 1,0-1-1,1 1 0,8 16 1,17 45 296,-20-53-302,-5-9 68,1-1 1,0 1-1,13 16 1,-17-24-91,0-1-1,0 1 1,1 0 0,-1-1-1,1 0 1,-1 1-1,1-1 1,0 0-1,-1 0 1,1 0 0,0 0-1,0 0 1,0 0-1,0 0 1,0-1 0,0 1-1,0-1 1,0 1-1,0-1 1,0 0 0,0 0-1,0 0 1,0 0-1,0 0 1,0-1-1,3 1 1,-2-2-8,1 1 0,-1-1 0,0 1-1,0-1 1,1 0 0,-1 0 0,0 0 0,-1-1 0,1 1-1,0-1 1,3-4 0,3-4-178,12-21-1,-9 14 286,25-47-37,-25 42-52,20-28-1,49-75 11,-72 107-2,-1 0 0,-1 0 0,0 0 0,4-28 0,-6 21-231,-2 0 0,-1-1 1,-2-39-1,0 33-1402,0 28 786,-1 1-1,1 0 0,-1-1 0,1 1 1,-1 0-1,-3-7 0,4 10 589,0 1 1,0-1-1,-1 0 0,1 1 0,0-1 0,-1 0 0,1 1 0,0-1 1,-1 1-1,1-1 0,-1 1 0,1-1 0,-1 1 0,1-1 1,-1 1-1,1-1 0,-1 1 0,1 0 0,-1-1 0,0 1 0,1 0 1,-1-1-1,1 1 0,-1 0 0,0 0 0,1 0 0,-1-1 1,0 1-1,0 0 0,1 0 0,-1 0 0,0 0 0,1 0 0,-1 1 1,0-1-1,1 0 0,-1 0 0,0 0 0,1 0 0,-1 1 1,0-1-1,1 0 0,-1 1 0,1-1 0,-1 1 0,1-1 0,-2 1 1,-12 13-6460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35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6048,'2'-1'8608,"3"-1"-8106,0 0 0,0 1 1,0-1-1,0 1 1,1 0-1,-1 0 1,0 1-1,7-1 1,12-1 436,355-23 4282,-208 22-4427,352-7 311,288-3-252,-753 13-935,-15 1-1507,58-5 1,-94 2-1096,-25 0-3997,-8 5 4271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37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29 144 5216,'-7'-10'784,"5"7"-524,0 1-1,0-1 0,0 0 0,0 1 1,-1-1-1,1 1 0,-4-3 5126,26 0-1868,-17 4-3321,0 1 1,0-1 0,0 0 0,0 1 0,5-1 0,14 1 734,-1 1 0,29 4-1,-42-3-785,0 0 0,1 0 0,-1 1-1,0 0 1,-1 0 0,1 1 0,-1 0-1,1 0 1,6 6 0,5 7 96,0 1-1,-2 0 1,0 2 0,0 0-1,-2 0 1,-1 2 0,14 27-1,-23-40-152,-2 0 1,1 0-1,-1 0 0,-1 1 0,1-1 0,-2 1 1,1 0-1,-1-1 0,-1 1 0,0 0 0,0 0 1,-3 12-1,1-6-5,-1 0 0,-1 0 0,-1 0 0,-1 0 0,0-1 0,-11 21 0,16-34-61,1-2-4,0 1-1,-1 0 0,1-1 1,0 1-1,-1-1 0,1 1 1,-1 0-1,1-1 0,-1 1 1,1-1-1,-1 1 1,1-1-1,-1 1 0,1-1 1,-1 0-1,0 1 0,1-1 1,-1 0-1,0 1 0,1-1 1,-1 0-1,-1 0 1,2 0-13,20-8-709,31-13 813,0 1 0,1 3 0,59-11 0,63-21 282,-158 43-348,0 0 1,-1-1 0,0-1 0,0 0-1,0-1 1,-1-1 0,22-20 0,-28 23-13,-1-1 0,0 0 0,-1 0 0,0-1 0,0 1 0,0-2 0,-2 1 0,1 0 0,-1-1 0,0 0 0,-1 0 0,0 0 0,2-17 0,-3 11-214,-1 0 0,0 0 1,-1 0-1,-3-17 0,2 25-115,0 0 0,-1 1 0,1-1 0,-2 1 0,1-1 0,-1 1 0,0 0 0,-1 0 0,0 0 0,-7-9 0,0 1-1461,9 12 955,0-1 1,-1 1-1,0 0 1,1 0-1,-1 0 1,-1 0 0,-2-3-1,-6-1-1878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37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24 137 5408,'-17'-21'1728,"16"19"-1510,0 1 0,1 0-1,-1 0 1,0 0 0,1-1 0,-1 1 0,1 0 0,-1-1 0,1 1 0,0-1 0,-1 1 0,1 0 0,0-1-1,0 1 1,0-1 0,0 1 0,0-1 0,1 1 0,-1 0 0,0-1 0,1 1 0,-1-1 0,1 1 0,-1 0-1,1-1 1,-1 1 0,1 0 0,0 0 0,1-2 0,2-2 433,0 0 0,1 0 0,-1 1 0,10-8-1,-5 6-216,1 1-1,0-1 0,1 2 0,-1-1 0,1 2 0,0-1 0,-1 1 0,2 1 0,13-2 0,-19 4-290,0 0-1,0 0 1,-1 0-1,1 1 1,0 0 0,0 0-1,-1 0 1,1 1-1,-1 0 1,1 0 0,-1 0-1,0 1 1,0 0 0,0 0-1,0 0 1,-1 0-1,1 1 1,6 7 0,-3-3 57,-1 0 1,-1 0-1,0 1 1,0 1-1,0-1 1,-1 1-1,-1-1 1,0 1-1,4 12 1,3 15 529,12 74 1,-21-93-582,1 0 0,0-1 1,1 0-1,1 1 0,1-1 1,0-1-1,16 29 0,-6-17-121,-9-15-21,16 20 1,-22-32-89,0 1 0,0-1-1,1 0 1,-1 1 0,1-1 0,-1 0-1,1 0 1,2 1 0,-2-1-371,0 0 0,-1-1 0,1 1 0,0-1 1,0 1-1,-1-1 0,1 0 0,2 0 0,-1 0-389,0 0-1,0-1 1,-1 1-1,1-1 0,0 0 1,-1 1-1,1-2 1,-1 1-1,1 0 1,-1 0-1,1-1 1,2-1-1,9-9-2107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38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839 34 6240,'-2'-3'228,"1"2"-20,0-1 0,0 0 0,1 1 0,-1-1 0,0 0 0,1 0 0,-1 0 0,1 1 0,-1-1 1,1 0-1,0 0 0,0 0 0,0 0 0,0-4 4267,-6 15-1100,-12 22-1517,-2-1-1,-28 35 0,33-49-1585,0 0 1,-1 0-1,0-2 0,-1 0 0,-20 12 1,-12 1-109,0-2 0,-75 26 0,19-8-448,39-15-842,-91 42-5903,120-48 2416,3 7 1472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42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1 1728,'6'7'11554,"-4"2"-11631,-2 8 949,-2 1 0,0-1 1,-1 0-1,-5 20 0,-27 66 1123,21-68-1593,2 1 0,-7 38 0,13-32-80,1-1-1,2 1 0,3 57 1,0-94-274,1 0 0,-1-1 0,1 1 0,0-1 0,0 1 0,0-1 0,1 1 0,0-1 0,0 0 0,0 0 0,0 0 0,0 0 0,6 6 0,-3-5 38,1 0 1,0 0 0,-1 0-1,2-1 1,-1 0 0,0 0-1,14 5 1,4 1 2,0-2-1,1 0 1,30 5 0,81 6 257,-65-9-306,-69-10-45,29 4 0,31 9-1,-10 4-250,-50-17-528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7:43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42 3072,'-5'6'7852,"-3"9"-4363,2-5-2674,1 0 0,-11 13 0,1-7-143,3-4 264,-14 19 0,15-18-358,0-1 0,-26 23 0,21-21-586,-18 20-1,31-30 12,3-4-1,-1 1 0,1-1 0,0 1 0,-1-1 0,1 1 0,-1-1 0,1 1 0,0-1 0,-1 1 0,1-1 0,-1 1 0,1-1 0,-1 0 0,0 1 0,1-1 0,-1 0 0,1 0 0,-1 0 0,0 1 0,0-1 190,-2 2-8,6-5-251,1-4-1,0 1-1,0-1 0,-1 0 0,5-13 1,-3 8 59,17-56 305,-16 46 74,14-34-1,-16 48-59,0 0 0,0-1 0,-1 0 0,0 0 0,-1 0 1,3-18-1,4 48 591,-1 0-697,2-1 0,21 34 0,-18-31-133,-5-12-4,0-1-1,0 0 1,1 0 0,0-1 0,0 0 0,1-1 0,0 0 0,19 11 0,-28-19 152,-2 1-204,0-1 1,1 1 0,-1-1-1,1 0 1,-1 1-1,1-1 1,-1 0-1,0 0 1,1 0 0,-1 1-1,0-1 1,1 0-1,-1 0 1,0 0 0,1 0-1,-1 0 1,0 0-1,1 0 1,-1 0-1,0-1 1,1 1 0,-1 0-1,0 0 1,1 0-1,-2-1 1,-1 0 11,-63-2 10,50 1-590,1 2 0,-1 0 1,-16 2-1,-7 7-3155,33-7 1747,0 0-1,0 1 1,-11 6-1,7 1-1376,1 12-2150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17 175 8384,'-16'-1'6171,"26"2"-3809,120-17 3466,68-11-3390,72-26-954,-135 20-2222,-4-7-3597,-126 39 3765,13-4-1534,-6 6-2507,-3 3 1534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05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91 1664,'18'-9'3723,"-18"8"-3443,1 0 1,0 1 0,0-1 0,0 0-1,0 0 1,0 1 0,0-1 0,0 1 0,1-1-1,-1 1 1,0-1 0,0 1 0,0 0 0,0 0-1,1-1 1,-1 1 0,0 0 0,0 0 0,3 0 1530,1-3-990,-1 0 1,1-1-1,-1 0 0,6-6 1,-4 4 2585,-6 8-3097,-1 6-95,0 0 0,-1 0 1,-2 12-1,-3 7 22,2-8-41,0 0 0,-2-1 0,0 0 0,-1 0 0,-15 23 0,6-9 31,2-4-88,-1-1-1,-1-1 1,-2 0 0,-24 25-1,39-46-127,3-5-1,0 1-1,0 0 1,1-1 0,-1 1 0,0 0-1,0 0 1,1 0 0,-1-1 0,1 1-1,-1 0 1,1 0 0,-1 0-1,1 0 1,0 0 0,-1 0 0,1 2-1,0-2 541,6-5 63,2 0-588,0-1 1,0 0-1,-1-1 1,0 1-1,1-2 1,-2 1-1,1-1 1,-1 0-1,10-14 1,0-4 4,24-48 0,-19 23 24,17-54 0,-1-1-274,-35 97 214,-2 6-29,1 0 1,-1 1-1,1-1 0,-1 0 1,1 1-1,-1-1 1,1 1-1,0-1 0,1-1 1,3 12-276,1 5 416,-1 1 0,-1-1 0,0 1 1,-1 0-1,2 24 0,-2-17 63,7 26 1,3-4-47,6 24-91,-19-51-5,0-15 8,0 0-1,0 0 0,0 0 0,0 0 0,0 1 1,0-1-1,0 0 0,1 0 0,-1 0 1,1 0-1,-1 0 0,1 0 0,1 3 1,-1-4-31,0 0 1,-1 0-1,1 1 1,-1-1 0,1 0-1,-1 0 1,0 1-1,0-1 1,1 1 0,-1-1-1,0 0 1,0 1 0,0-1-1,-1 0 1,1 1-1,0-1 1,0 0 0,-1 1-1,1-1 1,-1 0-1,1 1 1,-1-1 0,1 0-1,-1 0 1,0 0-1,0 0 1,0 1 0,1-1-1,-1 0 1,0 0 0,0-1-1,0 1 1,-1 0-1,1 0 1,0 0 0,-2 0-1,-21 11 113,19-9-136,1 0 1,-1-1-1,-9 4 1,-60 20-3285,42-14 158,8-1-1932,0 8 1552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2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3328,'-1'7'29249,"7"-5"-32872,115-12 4563,-83 6-749,76-1 0,-9 3-84,-70 0-78,39 3 1,21 0 193,-66-1-176,0 0 0,0 2-1,38 7 1,-64-8-55,1-1 0,-1 1 0,0-1 0,1 0 0,-1 0 0,5 0 0,18-1-10,-24 0-1746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21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 4992,'-3'-5'20117,"27"5"-16907,184-9-706,58 1-2171,-142 10-211,42 3-1492,-141-4-1243,-6-1 725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29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0 727 4480,'9'5'18897,"-3"-2"-20840,0-2 2148,-1 0 0,1 0 1,0-1-1,0 0 0,-1 0 0,10-1 0,7 0 178,16 1 214,-36 5-304,6 14-114,-1 0-1,-1 0 0,0 1 1,5 33-1,-4-15 136,11 57 70,7 32 106,-15-79-204,9 85 0,-4-16-207,9 24-63,-16-103 40,1-1 0,2-1 0,18 43 0,-4-21 184,-7-26-384,-17-30 357,5 11-202,-4-10 1,0 0 0,0 0 0,0 1 0,1-1 0,-1-1 0,1 1 0,3 3 0,-3-3-28,-1 0 0,0-1 0,0 1-1,0 1 1,0-1 0,0 0 0,1 5 0,4 8 123,7 14-119,-11-23 9,0 0-1,0 0 0,7 10 1,0 1 68,-1-2 115,-8-15-95,8-18-394,-1 3 289,-1 1 0,0-1 0,-2 0 0,1 0 1,2-17-1,-3 14 15,1 0 0,0 0 0,12-22 1,9-10 24,-3-2 1,-2-1 0,18-59 0,-19 35 62,18-130 1,-34 172 79,0-46-1,-4 57-210,1 1 0,7-30 1,-5 30 38,0-1 0,0-30 0,0-213 3,9 83 78,-7 124-122,5-15 32,-6 48 93,-1 1 1,1-34-1,-1 0 149,-4 49-155,2 0 0,-1 0 0,5-15 0,4-18 103,-7 15-189,1 5 41,0-34 1,-3 45 680,-1 6 107,1 3-3284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3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94 4160,'-19'0'2384,"60"-1"12262,11 1-10195,35 4-7198,-51 1 4156,-32-4-1408,0-1-1,-1 1 0,1 0 1,0 1-1,-1-1 0,1 1 0,-1 0 1,1-1-1,-1 1 0,0 1 1,0-1-1,0 0 0,0 1 1,0 0-1,-1 0 0,1 0 1,-1 0-1,1 0 0,-1 0 1,0 0-1,0 1 0,2 5 0,-3-4 26,0 0-1,0-1 0,0 1 0,0 0 0,-1 0 0,0 0 0,0 0 0,0 0 0,-1 0 0,1 0 0,-1 0 0,0 0 1,-1 0-1,1 0 0,-1-1 0,0 1 0,-3 4 0,-10 23 43,12-23-48,-1-1 1,0 0-1,-1 0 1,-9 13 0,-3-1 5,12-16 6,36-7 416,-25 2-405,0-1 0,0 0-1,-1 0 1,1-1 0,-1 0-1,0 0 1,0 0 0,0-1-1,5-4 1,13-8-139,15-11 332,55-50 0,-59 48-180,-9 10 93,-18 13-116,0 1-1,0-1 1,0 0 0,-1 0 0,0-1 0,7-9 0,-12 14-23,0 1 0,0-1 0,0 0 0,-1 1 1,1-1-1,-1 0 0,0 0 0,1 1 1,-1-1-1,0 0 0,0 0 0,0 0 0,0 1 1,0-1-1,0 0 0,-1 0 0,1 0 0,-1 1 1,1-1-1,-1 0 0,0 1 0,-1-3 1,0 0-23,0 1 1,0 0 0,0 0 0,0 0-1,-1 0 1,0 1 0,1-1 0,-1 1-1,-6-5 1,3 4-209,0 0-1,0 0 1,0 0-1,-1 0 1,-7-1 0,12 4-170,1-1 1,-1 1 0,0-1 0,1 0 0,-1 1 0,1-1 0,-1 0 0,-2-2 0,-3-1-2995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3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4576,'7'-15'15991,"-1"14"-15304,-2 0-2496,19-2 2560,0 1 0,35 2 0,-25 1-236,-27-1-382,0 0 0,0 0 1,0 1-1,-1 0 0,1 0 1,0 1-1,0 0 0,0 0 1,-1 0-1,1 0 0,-1 1 1,0 0-1,0 0 0,0 1 1,0-1-1,0 1 0,-1 0 1,0 0-1,5 6 0,-1 0 177,0 0-1,-1 0 0,9 16 1,-1-4-115,-12-18-161,0 0 1,0 0-1,-1 0 1,5 9 0,-5-8-21,0 0 0,1 0 1,-1-1-1,1 1 1,0-1-1,4 6 1,-6-10-180,3 7-2454,16-1-8607,-10-6 8346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32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9 6880,'-15'-8'12095,"3"19"-10177,-1 1 0,-19 11 0,-33 16-58,-76 22-3635,122-53 1488,-12 5-2129,4 4 688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35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3392,'11'-2'21780,"-9"4"-20167,284-3-1209,139-6 411,-53-9-687,-223 4-35,-47 3 81,-66 7-433,56-12 1,-73 11-34,16-3-618,-34 5 515,1 1 0,-1 0 0,0-1-1,0 1 1,0-1 0,0 1 0,1-1 0,-1 0 0,0 0 0,0 1 0,0-1 0,0 0 0,0 0 0,-1 0 0,1 0 0,0 0 0,0 0 0,-1 0 0,1 0-1,0-2 1,2-3-2404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36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3488,'14'-14'18246,"-14"15"-17861,5 8 125,-1 3-176,-1 0 0,0 1 0,-1-1-1,0 1 1,-1 0 0,-1 24 0,4 29 102,6 23-72,-3-20 94,19 79 0,-21-135-369,-1-1 1,1 0-1,1 0 1,9 14-1,-11-19-3,3 2-2,0-1 0,0 0 0,1 0-1,0 0 1,0-1 0,13 8 0,-18-14-54,-1 1 1,1-1-1,0 0 0,0 0 1,-1 0-1,1 0 1,0 0-1,0 0 0,0-1 1,0 0-1,0 1 0,0-1 1,0 0-1,0-1 1,5 0-1,5-1 149,0-2 0,16-5 0,-19 5-152,19-7 215,34-19 0,-25 12 5,-24 11-238,0 0-1,-1-2 1,0 1-1,0-1 1,-1-1-1,0 0 1,-1-1-1,0-1 1,0 1-1,-2-1 1,1-1-1,-1 0 1,-1 0 0,7-17-1,-4 5 37,-2-1 1,0 0-1,-2-1 0,-1 1 1,3-31-1,-9 53-57,1-77-581,-2 71-156,0 1 1,-1 0-1,0-1 1,0 1-1,-1 0 0,-5-12 1,6 17 163,-6-14-5901,-7-21 0,13 20 2369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37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34 356 2400,'-3'-1'5343,"3"-2"-2948,-1 0-491,0 3-1800,1 0 0,0 0 0,-1 0 0,1 0 0,-1 0 0,1 0 0,0-1 0,-1 1 0,1 0 0,0 0 0,-1-1 0,1 1 0,0 0 0,-1-1 0,1 1 0,0 0 0,-1-1 0,1 1 0,0 0 0,0-1 0,0 1 0,-1 0 0,1-1 0,0 1 0,0-1 0,0 1 0,0 0 0,0-1 0,0 1 0,0-1 0,0 1 0,0-1 0,0 0 0,-1-2 872,0 3-763,1-1 0,-1 0-1,0 1 1,0-1 0,0 1-1,0-1 1,0 1 0,1 0-1,-1-1 1,0 1 0,0 0-1,0-1 1,0 1 0,0 0-1,0 0 1,0 0 0,-2 0 0,1 0 1926,17-17-464,-6 11-1516,1 0 0,0 1 0,0 0 0,0 1 0,12-4 1,58-12 263,-63 17-313,173-34 478,17-4 50,265-34 23,-374 63-527,128-14-54,-27 1 128,-39 4-171,-106 13-33,-32 4-1,-1 2 0,1 0 0,35 1 0,-38 2 46,-17-2-29,-1 1 0,1 0 0,0 0 0,0 0 0,0 0 0,0 0 0,-1 0 0,1 1 0,0-1 0,0 0 0,-1 1 0,1 0 0,0-1 0,0 1 0,-1 0 0,1 0 0,-1 0 0,1 0 0,-1 0 0,1 0 0,-1 0 0,0 1 0,1-1 0,-1 0 0,0 1 0,0-1 0,0 1 0,1 1 0,2 5 41,-1 0 0,0 1-1,-1-1 1,0 0 0,0 1-1,0-1 1,-1 1 0,0 10-1,-5 76 131,0-47-149,3-28-115,-2 1 0,0 0 0,-12 39 0,-3-11-7725,16-37 4928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3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7 694 9056,'-6'9'3125,"6"-9"-3043,0 0-1,0 0 1,0 1-1,0-1 1,0 0 0,0 0-1,0 0 1,0 0-1,0 0 1,0 0 0,0 1-1,0-1 1,0 0-1,0 0 1,0 0 0,0 0-1,0 0 1,0 0 163,1 1-164,-1-1 1,0 0-1,0 0 1,0 0 0,0 0-1,0 0 1,0 0-1,0 0 1,0 0 0,1 0-1,-1 0 1,0 0-1,0 0 1,0 0 0,0 0-1,0 0 1,1 0-1,-1 0 1,21-2 3265,-19 1-3457,50-11 1726,88-35 0,-104 33-1206,44-25-1,-61 28-242,0-1 1,-1-1-1,29-26 0,-26 17-77,0-1 0,-1-1 1,23-38-1,43-87 541,-17 0-167,-66 140-459,1 1 0,-2-1 0,3-12 0,-4 19-3,-1 1 1,0-1-1,1 1 1,-1 0-1,0-1 1,0 1-1,0-1 1,0 1-1,-1-1 1,1 1-1,0-1 1,0 1 0,-1-1-1,1 1 1,-1 0-1,0-1 1,1 1-1,-1 0 1,0-1-1,0 1 1,1 0-1,-1 0 1,0 0-1,0 0 1,0 0 0,-1 0-1,0-1 1,1 1 1,1 1 0,-1 0 1,0 0-1,1 0 1,-1-1-1,0 1 1,1 0-1,-1 0 1,1 0-1,-1 0 0,0 0 1,1 0-1,-1 0 1,0 0-1,1 0 1,-1 1-1,-1-1 1,-3 2 28,0 0 0,1 0 1,-1 0-1,0 1 1,1-1-1,-1 1 0,1 0 1,0 0-1,0 1 1,0-1-1,1 1 1,-1 0-1,1 0 0,-6 9 1,1 0 116,1 1 1,0 1 0,-9 24 0,9-16-113,1 0 0,0 0 0,2 0 0,1 0 1,1 1-1,0-1 0,2 1 0,1 0 1,1-1-1,1 1 0,6 24 0,-7-39-373,1 0 1,0 1-1,0-1 0,1-1 0,0 1 1,1 0-1,0-1 0,0 0 0,1 0 1,0-1-1,0 1 0,9 6 0,14 8-1553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40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579 4 1728,'10'-4'6074,"-1"22"-1274,-9-17-4646,0 0-1,0 0 0,1 0 1,-1 0-1,0 0 1,0 0-1,0 0 0,0 0 1,0 0-1,-1 0 1,1 1-1,0-1 0,0 0 1,-1 0-1,1 0 0,-1 0 1,1 0-1,-2 1 1,-12 17 1132,12-17-991,-11 13 595,-17 17 177,15-17-748,0 1 0,0 0 0,2 1 0,0 0-1,1 1 1,-11 21 0,7-5-28,1 0-1,-18 62 1,17-44-108,3-11 97,2 1-1,1 0 1,-4 45 0,13-63-67,0 0 0,2 0 1,0 0-1,8 39 0,30 129-10,-18-90-50,29 115 371,-40-182-443,-3 1-1,-1 0 1,-2 0-1,-1 1 1,-1-1-1,-3 1 1,-1 0-1,-1-1 1,-2 0-1,-11 40 1,-32 86 119,39-138-132,-1-1-1,-1 0 1,-1-1 0,-25 35-1,21-35 23,-8 11 30,-44 45 1,62-72-73,-6 5 34,2 1 1,-1-1 0,-10 17-1,8-7-23,4-6-23,-1 0-1,-11 28 1,20-39-24,-21 49 209,19-46-198,-1 0-1,1-1 0,-1 0 1,0 0-1,-7 8 1,9-13-83,2-1 64,0 0-1,0 0 0,0 0 0,0 0 1,0 0-1,0 0 0,1 0 1,-1 0-1,0 0 0,0 0 0,0 0 1,0 0-1,0 0 0,0 0 1,0 0-1,0 0 0,0 0 0,0 0 1,0 1-1,0-1 0,0 0 0,0 0 1,0 0-1,0 0 0,0 0 1,0 0-1,0 0 0,0 0 0,0 0 1,0 0-1,0 0 0,0 0 1,0 0-1,0 0 0,0 0 0,0 0 1,0 0-1,0 0 0,0 0 1,0 0-1,0 0 0,0 0 0,-1 0 1,1 0-1,0 0 0,0 0 1,0 0-1,0 1 0,1-1-24,-10 0-838,-5-3-11508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4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99 5888,'-1'-1'321,"0"1"0,1 0 0,-1-1 0,0 1 0,1-1 0,-1 1 0,0-1 0,1 1 0,-1-1 0,1 0 0,-1 1 0,1-1 0,-1 1 0,1-1 0,0 0 0,-1 0 0,1 1 0,0-1 0,0 0 0,-1 0 0,1 1 0,0-1 0,0 0 0,0 0 0,0-4 2843,0 5-3095,0 0 1,0 0-1,0-1 1,0 1-1,0 0 0,0 0 1,0 0-1,0-1 1,-1 1-1,1 0 1,0 0-1,0 0 1,0 0-1,0 0 1,0-1-1,0 1 0,0 0 1,-1 0-1,1 0 1,0 0-1,0 0 1,0 0-1,0-1 1,-1 1-1,1 0 0,0 0 1,0 0-1,0 0 1,0 0-1,-1 0 1,1 0-1,0 0 1,0 0-1,0 0 0,-1 0 1,1 0-1,0 0 1,0 0-1,0 0 1,-1 0-1,1 0 1,0 0-1,0 0 0,0 0 1,0 1-1,-1-1 1,1 0-1,0 0 1,0 0-1,0 0 1,-1 0-1,-9 6 959,9-5-841,-9 7 115,1 0 0,0 1 0,1 0 0,0 0 0,0 1 0,1 0 0,-11 20 0,15-25-247,0 1-1,0 0 0,1 0 0,0 0 1,0 0-1,0 0 0,1 0 1,0 0-1,0 1 0,0-1 0,1 12 1,0-14-21,1-1 0,0 1 0,0 0 0,0-1 0,0 1 1,0-1-1,1 1 0,0-1 0,-1 1 0,1-1 0,0 0 0,1 0 1,-1 0-1,1 0 0,-1 0 0,1-1 0,0 1 0,0-1 0,0 0 1,0 0-1,5 3 0,-1-2 40,0 0-1,1 0 1,-1 0 0,1-1-1,0 0 1,0 0-1,0-1 1,0 0 0,0-1-1,10 0 1,-8-1-12,-1 0-1,1 0 1,0-1 0,-1 0-1,0-1 1,1 0 0,-1 0-1,9-5 1,-12 5-58,0 0 0,-1 0 0,0 0-1,0-1 1,0 0 0,0 0 0,-1 0 0,1-1-1,-1 1 1,0-1 0,0 0 0,-1 0 0,6-11 0,-3 4 8,-2-1 0,1 1 0,-1-1 0,-1-1 0,-1 1 0,1 0 0,-2-1 0,0 1 0,-1-1 0,0 1 0,-3-17 0,2 26-32,1 0 1,-1 0 0,-1 0-1,1 0 1,0 1 0,-1-1 0,0 0-1,0 1 1,0 0 0,0-1-1,-1 1 1,1 0 0,-1 0 0,0 0-1,0 1 1,0-1 0,0 1 0,0-1-1,0 1 1,-1 0 0,1 0-1,-7-2 1,2 2-82,1 0 1,-1 0-1,0 1 0,0 0 0,0 0 0,1 1 1,-1 0-1,0 0 0,0 1 0,-14 2 1,6 2-437,1-1 0,-1 2 0,-21 11 0,-16 11-4483,50-26 4155,-2 1 136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42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11 295 3552,'-4'-5'7282,"0"3"-4135,1 0-2226,5-4 27,-1 2-594,-1 0 0,1 0-1,-1 0 1,0 0 0,0 0 0,0 0-1,-1-3 1,1-10 261,0 6-433,1-1 0,0 1 0,1 0 0,0 0 0,1 0 0,0 0 0,1 1 0,0-1 0,1 1 0,0 0 0,0 0-1,1 0 1,0 1 0,1 0 0,0 0 0,1 1 0,8-9 0,-9 12-112,-3 1-28,1 0-1,0 0 1,0 0 0,0 1 0,1-1-1,8-3 1,-12 7-15,0-1 1,1 1-1,-1 0 1,0-1-1,1 1 1,-1 0-1,1 0 1,-1 1-1,0-1 1,1 0-1,-1 1 0,0-1 1,1 1-1,-1 0 1,0 0-1,0 0 1,0 0-1,1 0 1,-1 0-1,3 4 1,85 68 1259,-60-46-1048,51 33 0,-58-42-215,-16-12 130,0 0 0,15 9-1,-20-14-118,0 0 0,1 0 0,-1 0-1,0 0 1,0-1 0,0 1 0,1-1 0,-1 1 0,0-1-1,0 0 1,1 0 0,-1 0 0,0 0 0,1 0 0,-1-1-1,3 0 1,0-1 14,0 0 0,0 0-1,-1 0 1,1-1 0,-1 0 0,0 0-1,0 0 1,0 0 0,0-1-1,-1 0 1,1 0 0,-1 0 0,0 0-1,4-7 1,-4 5-32,1 0-1,-1 0 1,-1-1-1,1 1 0,-1-1 1,0 0-1,-1 0 1,0 0-1,0 0 1,0-7-1,-1 12-31,0 0 0,0 1-1,0-1 1,-1 0 0,1 1 0,0-1-1,-1 1 1,1-1 0,-1 0-1,0 1 1,0-1 0,1 1 0,-1 0-1,0-1 1,0 1 0,-1 0 0,1-1-1,0 1 1,0 0 0,0 0-1,-3-2 1,1 3-2,1 0-1,-1 0 0,1 0 1,-1 0-1,1 1 1,0-1-1,-1 1 0,1-1 1,-4 3-1,-2 1 63,1 0-1,0 1 1,-8 7 0,-6 4 134,7-6 46,0 1 1,0 0 0,-20 24 0,12-12 44,-3 3-138,4-5 98,-1 0-1,0-1 1,-36 24-1,58-44-228,-1 2 7,-1-1 1,0 1-1,0-1 1,0 0 0,-1 0-1,1 0 1,0 0-1,0 0 1,0 0-1,-1-1 1,1 1-1,-1-1 1,1 1 0,0-1-1,-1 0 1,1 0-1,-1 0 1,1 0-1,0 0 1,-1-1 0,1 1-1,-4-2 1,-1-1-128,1 0 0,-1 0 0,1-1 0,0 1 0,0-2 0,0 1 0,0-1 0,-8-8 0,0-3-4354,-19-29 0,27 37 2549,-5-7-1265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4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1984,'6'3'13493,"-6"-1"-13237,0 0-1,0 0 1,1 0 0,-1 0-1,0 0 1,-1 0 0,1 0-1,0 0 1,-1 0 0,1 0 0,-1 0-1,1 0 1,-1 0 0,0 0-1,0-1 1,-2 4 0,-21 32 559,20-31-511,-18 23 311,6-9-180,1 1 0,-17 31 0,17-17-66,1 1-1,1 0 1,-11 59-1,-6 116 644,25-93-323,5-101-599,2-1-1,0 0 1,0 0-1,2 0 1,6 19-1,-6-26-26,-1-1-1,2 1 0,-1-1 1,1 0-1,1-1 0,-1 1 1,2-1-1,-1 0 0,0 0 1,1-1-1,10 7 1,9 5 142,2-1 0,28 14 1,27 16-243,-41-25-953,-27-15-1534,-1-2-3130,-8-2 3271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47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3136,'2'-4'20492,"3"10"-16372,1 7-6990,-4-9 4498,2 18-1454,-1 0 1,-1 0-1,-1 22 1,0-19-159,1 46 93,19 271 550,-21-339-646,5 31 127,-1-25 247,-4-9-350,1 0 1,-1-1-1,0 1 0,1-1 1,-1 1-1,0 0 0,1-1 0,-1 1 1,0-1-1,0 1 0,0-1 1,0 1-1,1-1 0,-1 1 0,0-1 1,0 1-1,0-1 0,0 1 1,0-1-1,0 1 0,0-1 0,4-48 23,-2-70 0,-2 73 28,0-323-269,-4 342-895,3 25 555,0-1 0,1 1 1,-1-1-1,1 0 0,0 1 0,-1-1 0,2 0 0,-1 1 1,0-1-1,1-2 0,-1 2-42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48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52 3392,'-22'-9'23279,"19"9"-25759,27-4 6119,15-3-3017,7 3-24,71 3-1,104 3-202,-116-3-305,-98-1-244,-7-3-1825,-12-6-4097,8 8 4211,-2-3-658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4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67 2976,'6'-6'11538,"-6"6"-11276,-6-15 3607,3 12-3552,1 0 1,-1 0-1,1 0 0,-1 0 0,0 1 1,0-1-1,-5-3 0,0 3-60,0-1 0,0 2-1,0-1 1,-1 1-1,1 0 1,-1 1-1,1 0 1,-13 0 0,-8 2 179,-35 6 0,35-4-215,14-1-106,1 0 0,0 1 0,-17 6 0,26-7-56,0 0 0,0 0 1,0 1-1,1-1 0,-7 6 0,9-7-21,1 1 0,-1-1 0,0 1-1,1 0 1,-1-1 0,1 1 0,0 0-1,0 0 1,0 0 0,0 0 0,0 0-1,0 0 1,-1 4 0,2-4-12,-1 1 0,1-1 1,0 0-1,0 1 0,1-1 0,-1 1 1,0-1-1,1 0 0,0 1 1,-1-1-1,1 0 0,0 0 0,0 0 1,1 3-1,22 29 129,-13-20-112,24 34 259,35 53 302,-64-91-590,10 17 272,-1 0 0,-1 1 0,17 51 0,-28-67-224,0-5 11,-1 1 0,0-1-1,-1 1 1,0 0 0,0-1 0,0 1 0,-1 12 0,-10 30 295,9-46-359,-1 0 0,1 0 0,-1 0 0,0 0 0,0 0 0,0 0 0,0-1 1,-1 1-1,-4 4 0,-6 5 119,-27 20-1,35-29-729,-1 0 0,0 0 0,0-1 1,0 0-1,-1 0 0,1-1 0,-11 4 0,1-6-4061,12 0 3673,-1-1-1336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49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19 153 7712,'-8'-4'1191,"-3"-11"10526,27 11-8994,17-4-1277,-27 6-1226,260-72 3101,-169 51-3172,-22 4-5514,-65 16 1440,4 7 1247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50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29 4384,'0'-1'170,"-1"0"0,1 0 0,0 0 0,-1-1 0,1 1 0,0 0 0,0 0 0,-1 0 0,1 0 0,0-1-1,0 1 1,0 0 0,1 0 0,-1 0 0,0 0 0,1-2 0,-1 3 87,0-1 0,1 0 0,-1 1 0,0-1 0,1 1 0,-1-1 0,1 1-1,-1-1 1,1 1 0,-1-1 0,1 1 0,0-1 0,-1 1 0,9-1 6857,-13 9-4811,-3 19-949,-2-1 0,-1 0 0,-1-1-1,-15 26 1,-65 92-3701,81-126 1029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50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4992,'2'4'9857,"8"6"-6673,-3-3-2806,0 0 0,10 14 0,0 11 459,-2 2-1,-1 0 0,18 64 0,-4-9-42,-15-54-594,39 124 1054,-45-132-915,-1 0 1,-1 1-1,1 56 0,-9-19 4,-3 0 0,-18 78 0,18-114-300,0-1-1,-2 0 1,-2 0 0,0-1 0,-2 0-1,-26 45 1,27-56-488,0 0 0,-2-1-1,1-1 1,-23 20 0,22-23-876,0-1 1,-1 0-1,-1-1 1,0-1-1,-24 11 0,-8 0-2748,2 2-3109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4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19 3968,'0'-1'250,"1"1"-1,-1-1 1,0 0 0,0 0-1,1 0 1,-1 0 0,0 1-1,1-1 1,-1 0 0,1 1-1,-1-1 1,1 0 0,-1 1 0,1-1-1,-1 0 1,1 1 0,0-1-1,-1 1 1,1-1 0,0 1-1,0-1 1,-1 1 0,1 0-1,0-1 1,0 1 0,-1 0 0,3-1-1,-2 1 219,1-1 1,0 1-1,-1 0 0,1 0 0,0-1 0,0 1 1,-1 0-1,1 0 0,0 1 0,-1-1 1,1 0-1,0 1 0,2 0 0,-2 0-215,-1 0 0,1 1 0,0-1-1,-1 1 1,1-1 0,-1 1 0,1 0 0,-1-1 0,0 1-1,0 0 1,0 0 0,0 0 0,1 3 0,0 0 177,0 0 0,0 1 0,-1-1 0,1 7 1,0 8 80,-1-1 0,0 1 0,-2-1 0,-3 25 1,2-32-408,-1 0 0,0-1 0,0 0 0,-1 1 0,0-1 0,-1-1 1,-1 1-1,-9 14 0,8-15-352,-1 0-1,-15 15 1,19-21-39,0 0-1,0-1 0,-1 0 1,1 0-1,-1 0 0,0 0 1,0-1-1,0 0 0,-7 3 1,-19 0-2609,2 0 890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52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257 992 3392,'5'-14'3265,"-4"13"-2908,0-1-1,0 1 1,-1-1 0,1 1-1,-1 0 1,1-1 0,-1 1-1,1-1 1,-1-1 0,0-5 1030,0 1 1,-1-1-1,0 0 1,-3-11 0,4 18-1238,-1-1 1,1 1-1,-1-1 0,1 1 1,-1-1-1,1 1 1,-1 0-1,0-1 1,0 1-1,0 0 1,0-1-1,0 1 0,0 0 1,0 0-1,0 0 1,0 0-1,0 0 1,-1 0-1,1 0 1,0 0-1,-1 1 1,1-1-1,-1 0 0,1 1 1,-1-1-1,1 1 1,-1 0-1,-2-1 1,-1 1-34,-1 1 1,1 0-1,0 0 1,-1 0-1,1 1 1,0 0 0,0 0-1,0 0 1,0 0-1,1 1 1,-1 0-1,1 0 1,-5 4 0,-7 7 106,-28 30 1,41-40-208,-11 11 32,2-1 1,0 2-1,1-1 1,0 2-1,-8 16 1,17-28-20,0 0-1,0 0 1,0 0 0,1 1 0,0-1 0,0 0 0,0 1-1,1-1 1,0 0 0,0 6 0,1-7-1,-1 0 1,1-1-1,0 1 1,0-1-1,1 0 0,-1 1 1,1-1-1,0 0 1,-1 0-1,1 1 0,1-2 1,-1 1-1,0 0 1,1 0-1,-1-1 1,5 4-1,-2-2-14,1-1 0,-1 1 0,1-1 0,0 0 0,0 0 0,0-1 0,0 1-1,0-2 1,0 1 0,1-1 0,-1 1 0,1-2 0,-1 1 0,12-1 0,-13 0-24,1-1-1,0 0 1,0 0-1,-1 0 1,1-1-1,-1 0 1,1 0-1,-1 0 1,0-1-1,0 1 1,0-1-1,0 0 1,0-1-1,-1 1 1,1-1-1,-1 0 1,6-7-1,0-4-31,1 0-1,-2-1 1,0 0 0,7-17-1,25-76-8,-33 86 30,57-203-380,-51 163 363,12-116-1,-21-43 78,-8 174 64,-1 1 0,-20-80 0,23 120-81,-1 0 0,0 1-1,-7-13 1,9 18-23,0 1-1,0 0 1,0-1 0,0 1 0,0-1 0,0 1-1,-1 0 1,1-1 0,0 1 0,0 0-1,0-1 1,-1 1 0,1 0 0,0-1 0,-1 1-1,1 0 1,0 0 0,0-1 0,-1 1-1,1 0 1,0 0 0,-1 0 0,1-1-1,-1 1 1,1 0 0,0 0 0,-1 0 0,1 0-1,-1 0 1,1 0 0,0 0 0,-1 0-1,1 0 1,0 0 0,-1 0 0,1 0 0,-1 0-1,1 0 1,0 0 0,-1 0 0,1 0-1,-1 1 1,1-1 0,0 0 0,-1 0 0,1 0-1,0 1 1,-1-1 0,1 1 0,-2 0 0,1 2 1,-1-1 0,1 0-1,0 0 1,0 0 0,0 0-1,0 1 1,-1 2 0,-7 37 356,1 0 1,-4 76 0,9-70-146,-6 252 812,11-139-575,14 177 424,-13-323-946,8 27-1,-6-27-776,3-31-9322,15-30 4767,-19 38 4412,20-31-2244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8:53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46 5632,'-1'-3'343,"-1"1"-97,1 0 0,0 0 0,-1 1 0,1-1 0,-1 0 0,0 0 0,0 1 0,1-1 0,-1 1 0,0 0 0,0 0 0,-11 1 7424,14 1-7419,0-1 0,0 1 0,0-1 0,0 1-1,0-1 1,-1 1 0,1-1 0,0 1 0,0 0 0,-1-1 0,1 1 0,0 0 0,-1 0 0,1-1 0,0 3 0,15 22 889,5 6-285,-15-25-675,1 0 0,1 0 0,-1-1 0,1 0 0,0 0 0,0-1-1,1 0 1,-1 0 0,10 2 0,12 3 118,41 6 0,-18-6-158,0-2-1,1-3 1,0-2 0,60-5 0,-101 1-81,0 0 0,1 0 0,-1-1 0,-1-1 1,1 0-1,0-1 0,-1 0 0,0-1 0,12-8 1,-23 13-52,1 1 0,-1-1 0,0 0 0,0 0 0,0 0 0,0 0 0,0 0 0,-1 0 0,1-1 0,0 1 0,0 0 0,-1 0 0,1-1 0,-1 1 0,1 0 0,-1-1 0,1 1 0,-1-2 0,0 0-6,1 0-1,-1 0 0,-1 0 1,1 0-1,0 0 0,-1 0 1,1 0-1,-2-4 0,-1 1-43,1 0 0,-1-1 0,0 1 1,-1 1-1,1-1 0,-1 0 0,-5-5 0,5 7 13,0 1 0,-1 0 0,1 0 0,0 0 0,-1 1 0,0 0 0,0 0 0,1 0 1,-1 0-1,0 1 0,-1-1 0,1 1 0,0 1 0,0-1 0,0 1 0,-1 0 0,-7 0 0,-5 2 42,0 0 0,0 1 0,-28 9 0,-27 13 34,38-12-14,12-3-1,0 0 0,1 2 0,0 1 0,1 0 0,0 2 0,1 0 0,-34 33 0,-17 34 69,69-80-43,0 1 0,0-1 0,0 1 0,0 0 1,0 0-1,1 0 0,-1 0 0,1 0 0,-1 5 0,2-7-34,0 0 0,1 0 0,0-1 0,-1 1 0,1 0 0,-1 0 0,1-1 0,0 1 0,-1 0 0,1-1 0,0 1 0,0-1 1,-1 1-1,1-1 0,0 0 0,0 1 0,0-1 0,0 0 0,0 1 0,0-1 0,-1 0 0,1 0 0,2 0 0,3 2 162,7 2-13,1 0 0,0-1 0,24 3-1,47-2 105,-16-1-115,187 24-55,-241-23-107,-15-4 0,0 0 0,0 0 0,0 0 0,0 0 0,0 0 0,0 0 0,0 0 0,1 0 0,-1 0 0,0 0 0,0 0 0,0 0 0,0 0 0,0 0 0,0 0 0,0 0 0,0 0 0,0 0 0,0 0 0,0 0 0,0 0 0,0 0 0,0 1 0,0-1 0,0 0 0,0 0 0,0 0 0,0 0 0,0 0 0,0 0 0,0 0 0,0 0 0,0 0 0,0 0 0,0 0 0,0 1 0,0-1 0,0 0 0,0 0 0,0 0 0,0 0 0,0 0 0,0 0 0,0 0 0,0 0 0,0 0 0,0 0 0,0 0 0,0 0 0,0 0 0,0 1 0,0-1 0,0 0 0,0 0 0,0 0 0,0 0 0,-8 2 0,8-1 2,-47 17-3,-62 17 0,-131 38-100,226-66 95,-1 0 1,1 1 0,-17 12 0,7-4-1,23-16 8,1 1 0,-1-1 0,0 1-1,0-1 1,0 1 0,1 0 0,-1-1 0,0 1-1,1 0 1,-1-1 0,1 1 0,-1 0 0,1 0-1,-1 0 1,1-1 0,-1 1 0,1 0 0,0 0-1,-1 0 1,1 0 0,0 0 0,0 0 0,0 0 0,0 0-1,0 0 1,0-1 0,0 1 0,0 0 0,0 0-1,0 0 1,0 0 0,1 0 0,-1 0 0,0 0-1,1 0 1,-1 0 0,1-1 0,0 2 0,3 4 4,0 0-1,1-1 1,-1 0 0,10 7 0,2 4-175,24 33 114,28 32-35,-57-69 81,1-1 1,1 0 0,0-1-1,21 13 1,87 35 38,2 2 9,-107-52-13,-11-5 16,-1-1 0,1 1 0,0 0-1,7 7 1,-10-9 342,-9 7 261,4-7-606,-1 0 0,1 0 0,-1 0 0,0-1 0,1 1-1,-1-1 1,0 0 0,-5 0 0,-2 0 17,-74 0 121,9 2-1239,1-3 1,-82-13-1,129 9-2330,-35-11 0,59 15 2844,0 0 0,1-1 0,0 1 0,-1-1 0,1 1 0,0-1 0,-5-4 0,4 2-1145,1 0 0,-1 0 0,1-1 0,-5-8 0,8 13 1636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12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3328,'0'6'29941,"2"-4"-30533,7 2-3215,-2-2 3968,1-1 1,-1 1-1,1-1 1,-1 0-1,1-1 0,12 0 1,58-10 146,-20 2-190,-4 3-76,264-31 609,-180 15-592,-107 21-1158,-49 0-14136,14 3 13831,0 0 0,0-1 0,0 1 0,-5 6 0,-1 10-1876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1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13 112 4064,'-12'11'22039,"13"-7"-23362,1-2 1932,1 1 1,-1-1 0,1 1 0,3 2-1,0-3-436,0-1-1,0 1 0,0-1 0,0 0 0,1 0 0,-1-1 0,0 0 0,1 0 0,-1-1 0,7 0 0,8-1 79,212-22 825,-108 9-728,-83 11-351,184-24-116,-223 28-97,0-1 0,0 0 1,0 0-1,0 0 0,0 0 0,0 0 1,0-1-1,-1 1 0,1-1 0,2-2 1,-4 3-237,1 0-1,-1 0 1,0 0 0,0 0 0,0 0-1,0-1 1,0 1 0,0 0 0,-1-1 0,1 1-1,0-1 1,-1 1 0,1-1 0,-1 1 0,1-1-1,-1 0 1,0 1 0,0-3 0,1-18-11073,4 12 6549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19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7 923 4800,'0'0'164,"-1"1"1,1-1-1,-1 0 0,1 0 1,0 0-1,-1 0 0,1 1 1,0-1-1,-1 0 0,1 0 1,0 1-1,-1-1 1,1 0-1,0 1 0,-1-1 1,1 0-1,0 1 0,0-1 1,3 7 5846,-2-7-5584,-1 0 0,1 0 0,-1 0 0,1 0 0,-1 1 0,2-1 0,17 0 5894,-9-1-7950,1-1 1904,0-2-1,0 1 1,0-1-1,0-1 1,12-7 0,8-2-88,24-9-75,-52 25-49,0 0 0,-1 0 0,1 0 1,-1 0-1,1 1 0,-1-1 0,0 1 0,0 0 1,0 0-1,0-1 0,0 1 0,1 4 0,3 16 187,-2 1 0,0-1 0,1 27 0,0-2 57,38 251 301,-41-277-570,1 24-1,-3-26 54,5 29-1,8 67 109,-3-20-142,-4-49-41,-1 63 0,3-32 75,-8-66-222,0 24 335,2-24-450,-2-12 233,0 0 0,0 0 0,0 1 0,0-1 0,0 0 0,0 0 0,0 0-1,0 0 1,0 0 0,0 0 0,0 0 0,0 0 0,0 0 0,0 0 0,0 0 0,0 1-1,0-1 1,0 0 0,0 0 0,0 0 0,0 0 0,0 0 0,0 0 0,0 0-1,0 0 1,0 0 0,0 0 0,0 0 0,0 0 0,0 0 0,0 0 0,0 0 0,0 0-1,1 1 1,-1-1 0,0 0 0,0 0 0,0 0 0,0 0 0,0 0 0,0 0-1,0 0 1,0 0 0,0 0 0,0 0 0,0 0 0,1 0 0,-1 0 0,0 0 0,0 0-1,0 0 1,0 0 0,0 0 0,0 0 0,0 0 0,0 0 0,0-1 0,0 1-1,0 0 1,0 0 0,0 0 0,1 0 0,-1 0 0,0 0 0,0 0 0,0 0-1,0 0 1,0 0 0,5-25-333,-1-18 90,-2-14 218,6-59 38,-6 70 0,1-41 107,-3 75-74,2 1 0,2-15 0,1-8-73,2-17-48,17-61 0,-3 17 205,0-65-251,-13 87 236,26-165 53,-32 222-142,-1 7-85,1 1 1,0 0-1,0-1 1,1 1-1,4-9 1,13-32 381,-13 30-357,1 1 0,0 0 0,16-24 0,1 4 71,-3-1 0,0-1 0,29-81 0,1-22 51,-44 121-123,-3 8-32,0 0 0,5-25 0,-8 25 196,2-11-39,-1 1 0,-1-38 0,-2 52-274,0 6 37,0 6 117,0-1 245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21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6 252 1728,'0'-18'14490,"1"12"-13098,-6 4 67,3 2-555,3-3-571,0 0 1,-1-1 0,0 1 0,0 0-1,0-6 1,0 2-93,0 0-1,0-1 1,1 1-1,1-8 1,0 2-168,-2 12-63,0 0 0,0 0 0,0 0 0,0 0 0,0 0 0,0 0 0,0 0 0,0 0 0,0 0 0,1 0 0,-1 0 0,0 1 0,1-1 1,-1 0-1,1 0 0,-1 0 0,1 0 0,0 1 0,-1-1 0,1 0 0,-1 1 0,2-2 0,9-8 33,-8 7-36,-1 1 0,1-1 0,0 1 0,0 0 0,0-1 0,0 1 1,0 0-1,1 1 0,-1-1 0,0 1 0,7-3 0,-2 4 47,-1 0 1,1 0-1,0 0 0,-1 1 1,1 0-1,-1 0 0,1 1 1,-1 0-1,1 1 0,-1-1 1,0 1-1,0 1 0,-1-1 1,1 1-1,11 9 1,3 3 15,-2 1 1,0 1-1,23 27 1,-35-36 74,0 0 1,0 0-1,0 1 1,9 20-1,-15-27-138,1 0-1,-1 0 1,0 0 0,0 0 0,0 0-1,-1 0 1,1 1 0,-1-1-1,0 0 1,0 1 0,0-1 0,0 0-1,0 1 1,-1-1 0,0 0-1,1 0 1,-1 1 0,0-1-1,-1 0 1,1 0 0,-3 4 0,-8 10 53,-2 0 0,-1-1 1,0-1-1,0 0 1,-27 19-1,42-34-60,0 0 0,0 0 0,0 1 0,0-1 0,-1 0 0,1 0 0,0 0-1,0 0 1,0 1 0,0-1 0,-1 0 0,1 0 0,0 0 0,0 0 0,0 0 0,-1 0 0,1 0 0,0 0-1,0 0 1,0 1 0,-1-1 0,1 0 0,0 0 0,0 0 0,0 0 0,-1 0 0,1 0 0,0 0-1,0 0 1,-1-1 0,1 1 0,0 0 0,0 0 0,-1 0 0,-2-1-141,66-27-56,24-7 340,-50 22-59,-1-2 0,53-31 0,-70 34-18,-1 1-21,0 0-1,-1-1 1,22-20 0,-36 28-4,-1 1 0,1-1 0,0 0 0,-1 1-1,0-1 1,1 0 0,-2 0 0,1-1 0,0 1 0,-1 0 0,0-1 0,0 1 0,0 0 0,0-6 0,0-6 79,-1 1 1,-4-27-1,4 40-130,-1-3-31,0-1 0,-1 1 0,1 0-1,-1 0 1,0 1 0,0-1 0,-4-5 0,-4-11-963,5 12-118,3 6 70,0 0 0,0-1 1,0 1-1,1 0 0,-2-5 0,3 8 851,0-1-1,-1 0 0,1 1 1,0-1-1,0 1 0,0-1 1,0 1-1,0-1 1,0 0-1,0 1 0,1-1 1,-1 1-1,0-1 1,0 0-1,0 1 0,0-1 1,1 1-1,-1-1 1,0 1-1,1-1 0,-1 1 1,0-1-1,1 1 0,-1-1 1,1 1-1,-1 0 1,0-1-1,1 1 0,-1 0 1,1-1-1,-1 1 1,1 0-1,0-1 0,-1 1 1,1 0-1,-1 0 1,1 0-1,0-1 0,17-2-5568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22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40 5056,'-1'-1'207,"-1"-1"1,0 1-1,1 0 1,-1-1-1,0 1 1,0 0-1,0 0 1,0 0-1,0 1 1,-6-6 5465,8 6-5566,8-7 2247,11-2-958,4 6-488,0 1 0,0 1 0,36 3 0,-51-2-793,1 1 1,-1 1-1,0-1 1,0 1-1,0 1 0,-1-1 1,1 1-1,0 1 1,-1 0-1,0 0 0,0 0 1,0 1-1,9 7 1,-9-4 46,1 1 1,-1 0-1,-1 0 1,1 1-1,-2-1 1,1 2-1,-1-1 1,-1 0-1,0 1 1,3 11-1,-2 0 175,-1 0 0,-1 0 0,-1 1 0,-1 24 0,-1-39-295,0 1 1,1 0 0,0-1-1,0 1 1,1-1 0,0 1-1,0-1 1,1 0 0,0 0-1,0 0 1,1 0 0,9 13-1,-12-20-248,1 1 0,0-1-1,0 1 1,0-1 0,-1 0-1,1 0 1,1 0 0,-1 0-1,0 0 1,0 0 0,0 0-1,0-1 1,5 2 0,-3-2-1050,0 1-1,0-1 1,0 0 0,1 0 0,-1 0-1,0-1 1,4 0 0,-2-2-1245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2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24 7136,'-7'-18'2309,"3"13"-1078,1 7 366,-2 14 1105,4-9-2419,-5 11 305,-1-1-1,-1-1 1,-1 1-1,0-1 1,-1 0-1,0-1 0,-2-1 1,1 1-1,-2-2 1,0 0-1,0 0 1,-24 16-1,-16 4-672,0-1-1,-85 34 0,91-44-2601,35-17 1723,8-4 95,1 1 0,-1-1 0,0 1 1,1 0-1,-1 0 0,1 0 0,-1 0 0,1 0 0,0 1 0,-5 5 0,6 8-4336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23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34 270 5824,'-34'-3'11738,"55"3"-8959,9 0-1730,0-1-1,49-9 1,26-9-340,210-46 374,-221 40-954,248-51 94,-156 53-232,-42 6-494,-143 17 488,43-7-1517,-26 2-1779,-18 5 3188,0 0 0,1-1 0,-1 1 0,0 0 1,0 0-1,1 0 0,-1 0 0,0 0 0,0-1 1,0 1-1,1 0 0,-1 0 0,0 0 0,0 0 1,0-1-1,1 1 0,-1 0 0,0 0 0,0-1 1,0 1-1,0 0 0,0 0 0,0-1 0,0 1 1,0 0-1,1 0 0,-1-1 0,0 1 0,0 0 0,0-1 1,0 1-1,0 0 0,0 0 0,-1-1 0,1 1 1,0 0-1,0 0 0,0-1 0,0 1 0,0 0 1,0 0-1,0-1 0,0 1 0,-1 0 0,1 0 1,0-1-1,0 1 0,-1-1-120,1 1 0,-1-1 0,1 1 0,-1-1 1,0 0-1,1 1 0,-1 0 0,1-1 0,-1 1 0,0-1 0,1 1 1,-1 0-1,0-1 0,0 1 0,1 0 0,-1 0 0,-1-1 0,-20 7-5207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24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17 163 5056,'-1'0'99,"-14"-5"13295,21 15-11330,-3-3-1840,-1-1 1,0 1-1,0 0 0,0 0 1,-1 0-1,1 8 0,2 14 270,15 82 198,3 15-25,-17-108-568,0 0 1,2 0-1,-1-1 0,18 31 1,23 23 166,-41-64-236,0 1 1,0-1-1,1 0 1,0-1 0,1 0-1,14 10 1,-16-13 42,-1 0 1,1-1-1,0 0 1,0 0-1,0 0 1,0-1-1,0 0 1,0 0-1,0 0 1,1-1-1,-1 0 1,10-2-1,4-1 121,0-1 1,29-11-1,-29 9-260,-15 4 107,0 0 1,0-1 0,0 1 0,-1-1 0,1 0 0,0 0 0,-1-1 0,0 1 0,0-1 0,0 0 0,0 0 0,-1-1 0,4-5 0,4-7 61,-2 0 0,11-26 0,-5 6 29,-1 0 0,-3 0 1,-1-1-1,-2-1 1,6-62-1,-14 85-288,0 1-1,-1-1 1,-1 0-1,0 0 1,-7-24 0,5 28-910,-1 0 1,0 0 0,-12-18 0,6 11-1320,8 13 1693,0 1-1523,0-1 0,0 1 0,-4-12-1,7 14 1636,-1 0 0,1 1 0,0-1 0,0 1 0,0-1 0,0 1 0,0-1 1,0 0-1,1 1 0,0-1 0,-1 1 0,2-5 0,9-19-1831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33 658 5632,'-33'-13'12757,"43"9"-11760,21-7-24,-2-1 1,1-1-1,33-22 1,79-58 343,-104 67-1093,-33 22-222,-4 3 1,1 0 1,-1 0-1,0 1 0,1-1 0,-1 0 0,0 0 0,1 1 0,0-1 0,-1 0 0,3 0 0,-3 2 13,0-1 0,0 0 0,0 0 0,0 1 0,0-1 0,0 1 0,0-1 0,0 1 0,0-1 1,-1 1-1,1 0 0,0-1 0,0 1 0,-1 0 0,1-1 0,0 1 0,-1 0 0,1 0 0,-1 0 0,1 0 0,0 1 0,3 5 28,-1 0 0,0 1 0,0 0 0,0 0 0,-1 0 1,0 0-1,1 11 0,3 61 267,-6-75-266,14 243 446,-13-231-412,1 0-1,0 0 1,1 0 0,1 0-1,0-1 1,1 0 0,12 25-1,-17-40-65,1 0 0,-1-1 0,0 1 0,0-1 0,1 1 0,-1-1 0,0 1-1,1-1 1,-1 1 0,0-1 0,1 0 0,-1 1 0,1-1 0,-1 1 0,1-1 0,-1 0 0,1 1 0,-1-1 0,1 0-1,-1 0 1,1 1 0,0-1 0,-1 0 0,1 0 0,-1 0 0,1 0 0,-1 0 0,1 0 0,0 0 0,-1 0-1,1 0 1,-1 0 0,1 0 0,0 0 0,-1 0 0,1-1 0,-1 1 0,1 0 0,-1 0 0,1-1 0,0 1-1,-1 0 1,0-1 0,1 1 0,-1 0 0,1-1 0,-1 1 0,1-1 0,3-3 84,0 0 1,0-1-1,-1 1 1,4-7-1,-5 8-97,9-15 48,-1-2 0,17-40 0,6-41-208,43-176 59,26-163 10,-102 437 102,1 0-1,-1 0 1,1 0 0,-1 0-1,1 0 1,0 1 0,1-1-1,-1 0 1,0 0 0,1 1-1,-1-1 1,1 1 0,0 0-1,0-1 1,0 1 0,0 0-1,0 0 1,0 0 0,1 0-1,-1 1 1,1-1 0,-1 0-1,1 1 1,4-2 0,7-1 15,-1 1 1,1 0 0,0 1-1,18 0 1,60 2 241,-34 2 3,578 15 1009,-602-15-1639,-1-2 0,1-1 1,33-5-1,-58 3-4979,-20 8-2075,-13 6 1162,-1 6 2022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2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89 4160,'-12'2'16488,"21"1"-16050,0 0 0,15 1 0,22-3 134,82-8-1,-77 2-493,672-52 674,-597 46-664,226-10 331,-320 20-435,42 2 236,-67 0-196,-1 0-1,1 0 1,-1 0-1,0 1 1,1 0-1,-1 0 1,0 0-1,10 7 1,-13-7 46,0 0 0,0 0-1,-1 0 1,1 0 0,-1 1 0,1-1 0,-1 1 0,0 0-1,0 0 1,0 0 0,0 0 0,0 0 0,-1 0 0,0 1-1,1-1 1,-1 0 0,0 1 0,-1-1 0,1 1-1,0-1 1,-1 1 0,0-1 0,0 6 0,-2 5 64,0 0 1,-1-1 0,0 1-1,-9 21 1,0 4-431,6-19 161,-17 77-4343,21-84 3086,0 0 0,1 0 0,1 0 0,0-1 0,2 22 0,0-26-1123,0 1-1,6 13 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2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56 2080,'-1'5'11194,"-1"-6"-10854,0 1-1,-1-1 1,1 0-1,0 0 1,-1 0-1,-3-2 1,-7-3 542,-7 0-47,7 3-212,1-1 0,-16-7 0,22 8-364,-1 0 0,0 1 1,-12-3-1,-4-1 341,17 5-476,0 0 1,0 0-1,-1 1 0,1-1 1,-8 2-1,3-1 330,11 0-436,-1 0-1,1 1 1,0-1 0,-1 0-1,1 1 1,-1-1 0,1 1 0,0-1-1,-1 1 1,1-1 0,0 0-1,0 1 1,-1-1 0,1 1-1,0 0 1,0-1 0,0 1 0,-1-1-1,1 1 1,0-1 0,0 1-1,0-1 1,0 1 0,0-1-1,0 2 1,0 17 74,0-17-47,2 46 467,1 0 0,11 51 0,-7-53-299,5 25-31,-1-13 88,4 81 0,-8-65-42,1 97 482,-4-62-220,1 264 603,-6-335-1082,0-10-25,-3 28 1,0-2 101,3-36-20,-4 29 0,3-41-106,1 1 0,0-1 0,1 1 0,0 11 0,0-6 25,2-12 51,62-13 329,1 4 1,85-3-1,-73 8-221,-7 1-229,28-1-19,-85 2-1008,0 0 0,23-9 0,-35 11 832,0-1 0,0 1-1,0-1 1,-1 1 0,1-1-1,0 0 1,-1 0 0,1 1-1,0-1 1,-1 0 0,1 0-1,-1 0 1,1 0 0,-1 1-1,0-1 1,1 0 0,-1 0-1,0 0 1,1 0 0,-1 0-1,0 0 1,0 0 0,0 0-1,0 0 1,0 0 0,0-1 0,-5-32-4802,3 23 3653,-1-22-4807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29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53 1312,'-11'5'230,"11"-4"38,0-1-1,0 0 1,0 1-1,0-1 1,0 0-1,0 1 1,0-1-1,0 0 1,0 1-1,0-1 1,0 0-1,0 1 1,0-1-1,0 0 1,0 0-1,8 13 10149,0-7-8404,2 0-1799,0-1-1,1 0 0,0-1 1,0 0-1,0 0 1,0-1-1,13 1 1,86 7 84,-80-10-198,58 6 174,102 4 755,-168-11-854,32-6-1,-52 6-158,-1 0-1,1 0 1,0-1-1,0 1 1,-1-1 0,1 1-1,0-1 1,-1 0 0,1 1-1,-1-1 1,1 0-1,-1 0 1,1 0 0,-1 0-1,1-1 1,-1 1 0,0 0-1,0-1 1,0 1-1,0 0 1,0-1 0,0 1-1,0-1 1,0 0 0,0 1-1,-1-1 1,1 0-1,-1 1 1,1-1 0,-1 0-1,0 0 1,0 1-1,1-1 1,-1 0 0,-1-2-1,1 0-13,-1 0-1,1 0 1,-1 0-1,0 0 1,-1 1-1,1-1 0,-1 0 1,1 1-1,-1-1 1,0 1-1,0 0 1,-1 0-1,1-1 0,-1 2 1,-3-5-1,0 3 16,0 0 0,0 0 1,0 1-1,-1 0 0,0 0 0,1 0 0,-1 1 0,0 0 0,0 0 0,-15-1 0,9 2-10,-1 0 1,0 1-1,0 0 0,-24 5 0,5 1 269,-55 18 0,61-14-150,1 2 0,0 1 1,-48 32-1,51-31-51,18-12-73,0 1 1,1 0-1,-1 0 1,1 0-1,0 0 0,0 1 1,-5 5-1,-1 0 16,9-8-8,0 0 0,0 0 0,0 0 0,0 0 0,0 0-1,0 0 1,1 0 0,-1 1 0,0-1 0,1 0 0,-1 0-1,0 1 1,1-1 0,-1 0 0,1 1 0,0-1 0,0 0-1,-1 1 1,1-1 0,0 2 0,0-1 4,0-1 0,0 1 1,1-1-1,-1 0 0,0 1 0,0-1 1,1 1-1,-1-1 0,1 0 0,-1 1 0,1-1 1,0 0-1,-1 0 0,1 0 0,0 0 1,0 1-1,0-1 0,0 0 0,0 0 0,0-1 1,0 1-1,0 0 0,0 0 0,3 1 1,4 2 31,0 0 0,0 0 0,0-1 1,0 0-1,1-1 0,-1 0 1,1 0-1,14 1 0,2 1-15,184 23-37,-155-22 30,-31 0 105,3 0-245,-30 12 431,1-12-313,-1 0 0,0-1-1,0 0 1,0 0 0,0 0-1,0 0 1,-1-1 0,0 1-1,0-1 1,0 0 0,-8 3-1,0 1-2,-144 89 236,120-72-302,-34 26 19,61-42 22,1 0 1,0 1-1,0-1 0,1 2 1,-7 10-1,10-11-85,5-9 109,0 1 0,0-1 0,0 0 0,0 1 0,0-1 0,0 0 1,0 1-1,0-1 0,0 0 0,0 1 0,0-1 0,0 0 0,0 1 0,0-1 0,0 1 0,0-1 0,0 0 1,0 1-1,1-1 0,-1 0 0,0 1 0,3 0 22,0 1-1,0-1 1,0 0 0,0 0-1,0-1 1,1 1-1,-1 0 1,6-1 0,-5 1-32,14 0 18,1-1 0,35-3 1,-10 0 100,6-1-45,-30 2 8,1 0 0,-1 1 0,0 2 0,33 4 0,-52-5-54,1 0 0,-1 0 1,0 0-1,1 0 1,-1 1-1,0-1 1,0 1-1,0-1 1,1 1-1,-1-1 1,0 1-1,0 0 0,0-1 1,0 1-1,0 0 1,0 0-1,0 0 1,0 0-1,0 0 1,0 0-1,-1 0 1,1 0-1,0 0 0,-1 0 1,1 0-1,-1 0 1,1 1-1,-1-1 1,1 0-1,-1 2 1,0 1 17,0 1 0,-1-1 0,0 0 1,0 0-1,0 1 0,0-1 0,-3 6 0,-1 1-47,5-9 18,-1 1 0,0-1 0,0 1 0,1-1 0,-1 1 0,1 0-1,0-1 1,0 1 0,0 0 0,0-1 0,0 1 0,1-1 0,0 4 0,1-2-33,-1 0 1,1-1-1,0 1 0,0-1 1,0 1-1,1-1 1,-1 0-1,4 3 1,85 84 54,-91-90-14,1 1 0,-1-1 0,1 1-1,-1-1 1,1 1 0,-1 0 0,0-1 0,1 1-1,-1 0 1,0-1 0,1 1 0,-1 0 0,0 0 0,0-1-1,0 1 1,1 0 0,-1 0 0,0-1 0,0 1-1,0 0 1,0 0 0,-1-1 0,1 1 0,0 0-1,0 0 1,0-1 0,-1 1 0,1 0 0,0-1 0,0 1-1,-1 0 1,1-1 0,-1 1 0,1 0 0,-1-1-1,1 1 1,-1-1 0,1 1 0,-1-1 0,1 1-1,-1-1 1,0 1 0,1-1 0,-1 0 0,0 1-1,1-1 1,-2 1 0,-4 1 20,1 0-1,0 1 1,-1-2 0,-10 3 0,-12-1 78,1-1 0,-1-1 0,0-2 0,-28-4 0,-6 1-218,32 3-11,-159-15-3586,178 14 2319,0 0-1,-11-4 1,5-3-3073,17 9 4284,-1 0 1,1 0 0,-1 0-1,1-1 1,0 1 0,-1 0-1,1 0 1,0-1-1,-1 1 1,1 0 0,0-1-1,0 1 1,-1 0-1,1-1 1,0 1 0,0 0-1,-1-1 1,1 1-1,0-1 1,0 1 0,0-1-1,0 1 1,0 0 0,0-1-1,0 1 1,0-1-1,0 1 1,0-1 0,0 1-1,0 0 1,0-1-1,0 1 1,0-1 0,0 1-1,0-1 1,0 1-1,1 0 1,-1-1 0,0 1-1,0-1 1,1 1-1,-1 0 1,0-1 0,0 1-1,1-1 1,18-13-3719,-16 12 3883,28-19-2038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31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4224,'13'0'21895,"3"0"-16914,4 0-4414,29-2-4709,-23-1 6253,215-28-1708,-171 27-442,100 4 1,-39 5 331,-130-6-433,-1 1 0,0 0 0,0-1 0,1 1 0,-1-1 0,0 1 0,0-1 0,0 1 0,0-1 0,0 1 0,1-1 0,-1 1 0,0-1 0,0 1 0,0-1 0,0 1 0,0-1 0,-1 1 0,1-1 0,0 1 0,0-1 0,0 1 0,0-1 0,-1 1 0,1-1 0,0 1 0,-1-1 0,-8-25-5093,5 15 2909,1-2-2396,6 1 1542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34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22 2912,'-8'8'12821,"2"-8"-10091,-22-13-9,23 11-2453,1-1 0,-1 1-1,0 0 1,1 0 0,-1 1 0,0 0-1,0-1 1,-10 0 0,7 2-114,1 0 0,-1 1-1,1-1 1,0 1 0,-1 1 0,1-1 0,0 1 0,0 1 0,0-1-1,0 1 1,0 0 0,-7 6 0,-1 0 5,3-2-86,1 0 1,-14 12 0,22-17-43,0 1 1,1-1-1,0 1 1,-1 0-1,1 0 1,0 0 0,0 0-1,0 0 1,1 0-1,-1 1 1,1-1-1,0 1 1,-2 4-1,3-4 19,-1-1 1,0 1-1,1-1 0,0 1 0,0-1 0,0 1 1,0-1-1,1 1 0,-1-1 0,1 1 0,0-1 1,0 0-1,0 1 0,0-1 0,1 0 0,2 6 1,11 15 210,-2-3-162,-1 1 1,15 39-1,-23-52-33,23 79 448,-23-73-427,-1 1 0,-1 0 0,1 27 0,-3-4 211,-7 51-1,5-77-224,0 0 0,-1 0 0,-1 0 0,0 0 0,-1-1 0,0 1 0,-12 19 0,12-25-49,-1 1-1,-1-1 1,0 0 0,0 0-1,-10 7 1,-5 5-59,20-18-33,0 1 0,-1 0 1,1-1-1,-1 0 0,1 1 1,-1-1-1,0 0 0,1 0 1,-1 0-1,0-1 0,-4 1 0,-35 1-6471,33-2 3358,8 0 2687,0 0 264,1 0 0,0 0 0,-1 0-1,1 1 1,-1-1 0,1 0 0,-1-1 0,1 1 0,-1 0 0,1 0-1,0 0 1,-1 0 0,1 0 0,-1 0 0,1 0 0,-1-1 0,1 1-1,0 0 1,-1 0 0,1-1 0,0 1 0,-1 0 0,1-1 0,0 1 0,-1 0-1,1-1 1,0 1 0,-1-1 0,0-10-2607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35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41 195 5632,'-40'-26'15755,"43"22"-12798,7-3-2528,4 2-11,1 0 0,0 1 0,0 1 0,17-2 0,1 0-167,148-33 802,134-20-80,83 27-1149,-372 29-1812,-39 0-7826,-8 2 6700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3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2656,'0'9'13456,"2"-9"-12438,18 11 531,-14-7-1362,1 0-1,-1-1 0,1 0 1,0 0-1,0 0 1,1-1-1,-1 0 0,9 1 1,46-1 561,68-6 0,-117 4-714,10-2-59,-1 2 57,0-2-1,0 0 1,27-7 0,-36 7-31,-11 2 57,-1 0 0,1 0 1,0 0-1,-1 0 0,1 0 0,-1-1 1,1 1-1,0-1 0,-1 1 0,1-1 0,-1 1 1,1-1-1,-1 0 0,2-1 0,-3 2-58,0-1 0,0 0 0,0 0 0,0 1 0,0-1 0,0 0 0,0 1 0,0-1 0,0 0 0,0 0 0,0 1 0,-1-1 0,1 0 0,0 1 0,0-1 0,-1 1 0,1-1 0,-1 0 0,1 1 0,0-1 0,-1 1 0,1-1 0,-2 0 0,-10-11-74,1 7 67,0 1 0,0 0 1,0 0-1,-1 1 0,1 1 1,-22-2-1,32 4 6,-8-1 54,0 1 0,0 1 0,0 0 0,0 0 0,-15 4 0,2 0-46,-2-1 160,0 2 0,1 1 0,0 1-1,0 1 1,0 0 0,-24 16 0,43-22-148,1-1 0,0 1 0,0 0 1,0 0-1,0 0 0,1 0 0,-1 0 0,-3 7 0,-7 8 257,12-18-249,-2 2-3,7 9 69,-3-8-61,1-1 1,0 0-1,0 0 1,1 0-1,-1 0 1,0 0-1,1 0 1,-1 0-1,1-1 1,-1 1-1,1-1 1,0 0 0,-1 0-1,6 2 1,5 0 181,0 0 1,14 0 0,-13-1-174,43 6 138,65 0 0,-17 1-62,-103-9-42,-4 9 53,0-5-121,-2 0 0,1 0 0,0-1 1,-1 1-1,0-1 0,0 0 0,-5 4 1,0 0 14,-81 55-15,63-45 42,1 1-1,0 2 1,-34 32 0,47-38-263,8-10 156,0 1 1,1 0 0,-7 9-1,10-12 54,-1 1 1,1 0-1,0 0 0,0 0 0,0 0 0,0 0 0,1 0 0,-1 0 0,1 0 0,-1 0 0,1 3 1,1-4-7,-1 0 0,0 0 0,1 0 0,0 0 0,-1 0 0,1 0 0,0-1 0,0 1 0,0 0 0,0 0 0,0-1 0,1 1 0,-1-1 0,0 1 1,1-1-1,-1 1 0,1-1 0,-1 0 0,1 0 0,0 0 0,0 0 0,-1 0 0,4 1 0,6 3 11,-1-1 0,22 5 1,-29-8-13,69 16-45,28 7 0,-54-12 80,-29-8-2,1 1 0,29 12 1,-42-15 13,0 1-1,-1-1 1,1 1 0,-1 0-1,0 0 1,7 6 0,-10-8-18,-1 0-1,1-1 1,-1 1 0,1 0 0,-1 0-1,1-1 1,-1 1 0,0 0 0,1 0-1,-1 0 1,0 0 0,0-1 0,1 1-1,-1 0 1,0 0 0,0 0 0,0 0-1,0 1 1,-1 0-2,1-1-1,-1 0 1,0 1 0,1-1-1,-1 0 1,0 1 0,0-1-1,1 0 1,-1 0-1,0 0 1,0 0 0,-1 0-1,1 0 1,0 0 0,-2 1-1,-5 3 91,1-1 0,-2 0 0,1 0 0,0-1 0,-1 0 0,1-1 0,-1 1 0,-14 0 0,-77 4 245,71-6-307,-103-1-211,43-10-3905,85 10 3360,0-1 1,0 0-1,0 0 1,0 0 0,0-1-1,1 1 1,-5-3-1,-5-6-4263,12 10 4781,1-1 0,0 1 0,-1-1-1,1 1 1,-1 0 0,1-1 0,-1 1-1,1-1 1,0 1 0,-1-1 0,1 0-1,0 1 1,0-1 0,-1 1 0,1-1-1,0 0 1,0 1 0,0-2 0,6-17-5246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38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11 6144,'-1'-1'243,"0"0"1,-1 0 0,1 0-1,-1 0 1,1 0-1,-1 0 1,1 0 0,-1 1-1,0-1 1,1 1-1,-1-1 1,0 1 0,0-1-1,1 1 1,-1 0-1,0 0 1,0 0 0,1 0-1,-1 0 1,0 1-1,0-1 1,1 0 0,-1 1-1,0-1 1,1 1-1,-1 0 1,1-1 0,-1 1-1,0 0 1,1 0-1,0 0 1,-1 0-1,1 0 1,0 1 0,-1-1-1,0 2 1,-14 13 539,0 0 1,2 1-1,0 1 0,1 0 1,1 1-1,1 0 1,0 1-1,-14 39 0,9-9-428,2 0 0,2 1-1,3 0 1,1 0 0,0 98-1,9-127-395,1 0 0,1-1 0,1 1 0,1-1-1,1 0 1,10 25 0,-9-30-678,1 1-1,0-2 1,1 0 0,0 0-1,2 0 1,0-1 0,0-1-1,16 15 1,-23-24 137,1 0 0,0-1 1,-1 0-1,1 0 0,0 0 0,1 0 0,-1-1 1,1 0-1,-1 0 0,1 0 0,6 1 1,30 2-5019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3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 7552,'-1'0'94,"1"0"-1,0 0 1,0-1 0,0 1 0,0 0 0,-1-1 0,1 1 0,0 0-1,0-1 1,0 1 0,0 0 0,0-1 0,0 1 0,0 0-1,0-1 1,0 1 0,0 0 0,0-1 0,0 1 0,0 0 0,0 0-1,0-1 1,0 1 0,1 0 0,-1-1 0,0 1 0,0 0-1,0-1 1,0 1 0,1-1 0,11-4 881,-9 4-688,1 1 0,0-1 0,0 1 0,0 0 0,0 0 0,5 1 0,0 1 202,0 1-1,-1 0 1,1 0 0,0 1 0,-1 0 0,10 6-1,47 36 1410,-24-16-1212,61 36 858,-43-30-297,61 51-1,-111-79-1124,0 1-1,0 0 1,-1 1 0,0 0-1,-1 0 1,0 1-1,-1-1 1,0 2-1,0-1 1,-1 1 0,-1-1-1,0 1 1,-1 0-1,0 1 1,0-1 0,-2 1-1,1 19 1,-2-12-41,0 0 1,-2 0 0,-1-1 0,0 1 0,-1-1-1,-1 0 1,-1 0 0,-1-1 0,0 0-1,-17 28 1,3-11-135,-2-1-1,-31 35 1,-24 14-4037,73-78 3110,0-1 0,-1 1 0,1-1 1,-1 0-1,0 0 0,-10 4 0,-7 2-2006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39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33 5984,'-25'-25'1920,"25"24"-1856,0 1 1,-1-1-1,1 1 1,-1-1-1,1 1 1,0-1-1,-1 1 1,1-1 0,-1 1-1,1 0 1,-1-1-1,1 1 1,-1 0-1,1-1 1,-1 1-1,-8-1 7096,198 51-1054,-175-47-5901,-1 1 1,0 0-1,0 1 0,-1 0 1,1 1-1,-1 1 0,22 16 1,-31-20-168,0 1 0,0-1 0,0 1 0,0 0 0,0 0 0,-1 0 0,0 0 0,0 1 0,3 6 0,10 44 488,-12-34-241,1 36 0,-2-28-151,0 156 664,-3-102-572,29 368 350,-24-394-608,2 14-138,3 17 271,-4-28 219,-4-44-255,0 0 1,0 0-1,-2 0 0,-2 16 1,2-23 4,-1-1 1,0 1-1,0-1 0,-1 0 1,0 1-1,-1-1 0,0-1 0,-9 15 1,10-18-28,-1 0-1,0 0 1,0-1 0,0 0 0,0 0-1,-1 0 1,1 0 0,-1-1 0,0 1 0,0-1-1,0 0 1,0-1 0,0 1 0,0-1-1,0 0 1,-1 0 0,-6 0 0,-11 0-37,0-1 1,-37-5-1,5-1-1281,1-3 1,-93-27-1,143 35 854,-8-3-890,0 0 0,-21-12 1,31 16 1018,0-1 1,0 0-1,0 0 1,1 0 0,-1-1-1,0 1 1,1 0-1,-1-1 1,1 1-1,0-1 1,-1 1 0,1-1-1,0 0 1,0 1-1,0-1 1,0 0 0,0 0-1,0 0 1,1 0-1,-1 0 1,1 0 0,-1 0-1,1 0 1,0 0-1,-1-3 1,2 1-152,1 0 1,-1 1-1,1-1 0,-1 1 1,1-1-1,0 1 0,4-5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4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65 6560,'-28'-25'2117,"18"14"559,10 11-2602,0-1-1,-1 1 0,1 0 1,0 0-1,0 0 1,0 0-1,0-1 0,0 1 1,0 0-1,0 0 0,0 0 1,0-1-1,0 1 1,0 0-1,0 0 0,0 0 1,0-1-1,0 1 0,0 0 1,0 0-1,0 0 1,0-1-1,0 1 0,0 0 1,0 0-1,0 0 0,0 0 1,0-1-1,0 1 1,1 0-1,-1 0 0,0 0 1,1-1 260,1 1 0,0-1 0,-1 1 1,1-1-1,-1 1 0,1 0 0,0 0 0,-1 0 1,4 0-1,11-1 191,192-15 2511,-187 16-2840,43-3 151,0 4-1,0 2 1,113 21 0,-140-14-347,-25-6-500,1-1 0,0 0-1,-1-1 1,17 1-1,-29-3 398,0 0 0,0 0-1,0 0 1,1 0-1,-1 0 1,0 0-1,0 0 1,0 0 0,1 0-1,-1 0 1,0 0-1,0 0 1,0 0 0,0 0-1,1 0 1,-1 0-1,0 0 1,0 1-1,0-1 1,0 0 0,1 0-1,-1 0 1,0 0-1,0 0 1,0 0-1,0 1 1,0-1 0,1 0-1,-1 0 1,0 0-1,0 0 1,0 1 0,0-1-1,0 0 1,0 0-1,0 0 1,0 0-1,0 1 1,0-1 0,0 0-1,0 0 1,-3 10-4100,1-5 1406,2 6 141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58 140 7712,'-1'-1'290,"1"1"1,0-1-1,0 0 0,-1 0 1,1 1-1,-1-1 0,1 0 1,-1 1-1,1-1 1,-1 1-1,1-1 0,-1 0 1,1 1-1,-1-1 0,0 1 1,1-1-1,-2 0 1,1 18 5012,1-5-5700,-9 264 6386,-11-92-4005,6-65-1115,10-64 384,7-65-1176,0 0-1,0 0 0,1-13 0,3-12-61,9-19-39,29-114 6,14-66-73,-54 216 38,2 0 1,0 1-1,1-1 0,0 1 0,2 1 0,0 0 1,21-26-1,-24 34 33,0 0-1,1 1 1,0 0 0,0 1 0,0 0-1,1 0 1,0 1 0,0 0-1,0 0 1,1 1 0,-1 0 0,1 1-1,0 0 1,0 1 0,20-3 0,-20 5-10,0-1 0,0 1 1,16 3-1,-23-3 38,0 1 0,0-1-1,0 1 1,0 0 0,0 0 0,0 0-1,0 0 1,-1 1 0,1-1-1,0 1 1,-1 0 0,1 0 0,-1 0-1,0 0 1,4 4 0,-3-2 26,-1 1 1,1-1 0,-1 1-1,0 0 1,-1 0-1,1 0 1,-1 0-1,0 0 1,0 0 0,-1 0-1,1 0 1,-1 0-1,0 0 1,-1 0 0,1 0-1,-1 1 1,-2 7-1,-2 3 12,0 1 1,-1-1-1,-1 0 0,-8 16 0,-1-5 20,-1-1 0,-1 0 0,-26 28 0,-72 62 214,90-93 27,-50 31-1,68-47-278,9-1 110,15 2 171,-9-6-277,68 22 228,2-3 0,91 13 1,-142-29-423,-16-3-110,4 0-1037,1 1 1,19-1 0,-19-2-474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41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92 1824,'9'0'11019,"31"0"-7788,19 1-1296,-22 0-1405,0-1 0,40-6 0,80-21-226,-157 27-279,1 0-1,-1 0 0,1 0 0,-1 0 0,1 0 0,0 0 0,-1 0 1,1 0-1,-1 0 0,1 0 0,-1-1 0,1 1 0,-1 0 0,0 0 1,1-1-1,-1 1 0,1 0 0,-1-1 0,1 1 0,-1 0 0,0-1 1,1 1-1,-1-1 0,0 1 0,0 0 0,1-1 0,-1 1 1,0-1-1,0 1 0,1-1 0,-1 1 0,0-1 0,0 1 0,0-1 1,0 1-1,0-1 0,0 1 0,0-1 0,0 0 0,0 1 0,0-1 1,0 1-1,0-1 0,-1 0 0,1 0-9,-1 0-1,1 0 1,-1 0 0,1 0-1,-1 0 1,0 0 0,0 0-1,1 0 1,-1 0 0,0 0-1,0 0 1,0 1 0,0-1-1,0 0 1,0 1 0,0-1-1,0 0 1,-2 0 0,-21-8-115,19 7 151,-1 0 0,1 0 0,-1 0 0,-9-1-1,-10 0 161,9 1 157,-30-1 1,39 4-314,1-1 0,-1 1-1,1 1 1,-1-1 0,1 1 0,0 0 0,-11 6 0,7-4 39,1 2 0,1-1 0,-1 2 0,-10 8 0,17-13-43,-1 1 0,0-1 0,1 1 0,0 0 0,-1-1 0,1 1 1,0 0-1,1 0 0,-1 1 0,0-1 0,1 0 0,0 1 0,0-1 0,0 0 0,0 1 0,0 4 1,1-6-34,0 1 0,0-1 1,1 1-1,0-1 1,-1 1-1,1-1 1,0 0-1,0 1 1,0-1-1,1 0 0,-1 0 1,0 0-1,1 0 1,-1 0-1,1 0 1,0 0-1,0 0 0,0 0 1,0-1-1,0 1 1,0-1-1,0 0 1,0 1-1,1-1 1,-1 0-1,0 0 0,1-1 1,-1 1-1,1 0 1,-1-1-1,1 0 1,-1 1-1,1-1 0,3 0 1,160 3 392,-157-3-289,-7 0 22,-4 2 203,-49 48-203,44-44-142,-14 11 133,-20 24 1,36-36-180,1 1 0,-1 0 0,1 0 0,0 0 1,1 0-1,-1 0 0,1 1 0,0-1 0,-2 12 1,5-16 9,0 0 1,0 0-1,0 0 1,0 0 0,0 0-1,1 0 1,-1 0-1,1 0 1,-1 0-1,1 0 1,0 0 0,0-1-1,0 1 1,0 0-1,0-1 1,0 1 0,1 0-1,-1-1 1,0 1-1,2 0 1,5 5 27,0 0 0,13 9 0,73 39 245,-57-35-196,-30-16 63,-1-1-111,-1 0 0,0 0 0,1 1 0,-2-1 0,10 9 0,-13-11 30,-1 0-1,1 0 1,0 0-1,-1 0 1,1 0-1,0 0 1,-1 0-1,1 0 1,-1 0 0,0 1-1,1-1 1,-1 0-1,0 0 1,0 0-1,0 1 1,0-1-1,0 0 1,0 0-1,0 0 1,0 0-1,0 1 1,-1-1-1,1 0 1,0 0-1,-1 0 1,1 0-1,-1 0 1,1 0-1,-1 1 1,0-1 0,1-1-1,-1 1 1,0 0-1,0 0 1,1 0-1,-1 0 1,-2 1-1,-7 6 221,0 0 0,-1-1-1,0 0 1,0-1 0,-1 0 0,-15 6-1,-4 2 139,12-6-461,1-1 0,-2-1-1,1 0 1,0-2 0,-1 0 0,0-1 0,0-1-1,-30 0 1,24-2-1218,-25 0-2047,20-4-2812,51-10-2720,-5-2 4273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4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32 201 4160,'-4'-2'346,"2"1"-144,0 0 1,-22-3 19568,30 6-19679,1 0 1,-1 0-1,1-1 0,-1 0 1,1 0-1,0 0 0,7-1 1,22 3 363,29 5-144,26 5-144,-13 1-117,0-3 1,123 2-1,176-13 248,-370-1-310,1 0 1,-1 0-1,0 0 1,1-1-1,8-3 1,3-1 73,-10 2-26,-8 3 54,3-12 165,-4 9-273,-1 0 1,0 0-1,0-1 1,0 1-1,0 0 1,0 0-1,-1 0 1,0 0-1,0 0 1,0 1-1,0-1 1,-1 0-1,1 1 0,-6-5 1,-4-4-144,0 0-1,-18-12 1,28 21 153,-22-14-92,-1 1 0,-50-23-1,31 17 249,40 20-197,0-1 1,0 0 0,0 0 0,0 0 0,-4-4 0,23 7-454,6 0 485,0 1 0,0 1 0,34 7 0,-52-8 23,21 4 136,0 2 0,25 11 1,-41-15-97,-1 0 0,0 1 0,0 0 0,-1 1 0,1-1 0,-1 1 1,0 0-1,0 1 0,-1-1 0,0 1 0,6 8 0,-8-9 12,-1 0 0,0 0-1,0 0 1,0 0 0,0 1 0,-1-1-1,0 0 1,0 1 0,-1 0 0,1-1-1,-1 1 1,0-1 0,-1 1 0,0-1-1,1 1 1,-1-1 0,-3 9 0,-1 0-54,0 0 0,0-1 0,-2 0 0,1 1 0,-14 18 0,10-19-249,0-1 1,-1 0-1,0 0 0,-21 15 1,-57 36-2543,39-30 241,43-28 1478,0 0-1,1 0 0,-1 0 1,1 1-1,-9 11 1,14-16 809,0 0 1,1 0-1,-1 0 0,1 0 1,-1 0-1,1 0 1,-1 0-1,1 0 0,-1 0 1,1 0-1,0 0 1,0 0-1,-1 0 0,1 0 1,0 0-1,0 1 1,0-1-1,1 2 0,-1-2-46,1 1-1,0-1 1,0 1-1,-1-1 0,1 1 1,0-1-1,1 0 1,-1 0-1,0 1 0,2 1 1,12 10-3392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29:44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42 395 5728,'-9'-2'1206,"8"2"-1063,1 0-1,0 0 1,-1 0-1,1 0 1,-1 0-1,1 0 1,-1 0-1,1 0 1,-1 0-1,1 0 1,0 0-1,-1 0 1,1 0-1,-1-1 1,1 1-1,0 0 1,-1 0 0,1-1-1,0 1 1,-1 0-1,1 0 1,0-1-1,-1 1 1,1 0-1,-1-1 1,2-3 340,-1 0 1,1 0-1,0 0 1,0 0 0,0 0-1,1 1 1,0-1-1,2-5 1,20-30 251,-18 30-318,5-7-126,0 2 1,1-1 0,1 1 0,1 1-1,0 0 1,0 1 0,1 1 0,0 0 0,1 1-1,22-10 1,-8 6 164,2 1-1,0 2 1,0 1 0,62-11-1,-90 21-357,0-1-1,1 1 1,-1-1 0,0 1-1,0 1 1,1-1-1,-1 1 1,0-1-1,1 1 1,-1 0 0,0 1-1,0-1 1,0 1-1,0 0 1,0 0-1,6 4 1,-3-1 4,-1 1 0,1 1 0,-1-1 0,0 1 0,-1 0 0,0 0 0,6 10 0,14 27 103,13 21 128,-32-57-305,0-1 0,0 1-1,1-1 1,0 0-1,12 10 1,-18-16-41,1 0-1,0 1 1,0-1-1,0 0 1,0 0 0,0 0-1,0 0 1,0 0 0,0 0-1,0-1 1,0 1-1,1-1 1,-1 1 0,0-1-1,0 0 1,1 0 0,-1 0-1,0 0 1,0-1-1,0 1 1,1 0 0,-1-1-1,2 0 1,0-1-4,-1 0-1,1 0 1,-1-1 0,0 1 0,0-1-1,0 0 1,0 0 0,0 0 0,-1 0-1,1 0 1,2-7 0,0 3-29,-1-1 0,0 0 0,0 0-1,-1 0 1,0 0 0,-1-1 0,1 1 0,-2-1 0,1 1 0,-1-1-1,0 0 1,-1 0 0,0 0 0,-1 1 0,0-1 0,0 0 0,-1 1 0,0-1-1,-5-14 1,3 12 68,-1 1 0,0-1 1,-1 1-1,0 0 0,-1 0 0,-15-17 0,20 25 2,0 0 1,0 0-1,-1 0 1,1 0-1,-1 0 1,0 0-1,1 1 0,-1-1 1,0 1-1,0 0 1,0 0-1,0 0 1,0 0-1,0 0 0,0 1 1,0-1-1,0 1 1,-1 0-1,1 0 1,0 0-1,0 1 0,0-1 1,0 0-1,0 1 1,0 0-1,0 0 1,0 0-1,0 0 0,0 1 1,-4 2-1,-7 4 135,1 1 1,0 1-1,1 0 0,0 0 0,1 2 1,-12 13-1,-53 80 1503,52-68-1136,-38 43 0,52-69-455,-1 0-1,0-1 0,0 0 0,-1-1 1,-1 0-1,1-1 0,-1 0 0,-18 7 0,21-11-176,1-1 0,-1 0 0,0-1 0,0 1 0,0-2 0,0 0 0,0 0 0,0-1 0,0 0 0,0 0-1,-1-1 1,1-1 0,-13-3 0,15 3-571,-1-1 0,1 0 0,-1 0 0,1-1 1,0 0-1,1 0 0,-1-1 0,1 0 0,-1 0 0,2-1 0,-1 0 0,1 0 0,-9-11 0,13 16 321,1-1 0,0 1 0,0-1 0,0 1 0,0-1 0,0 0 0,0 0 0,1 1 0,-1-1 0,1 0 0,-1 0 0,1 0 0,-1 0 0,1 0-1,0 0 1,0 1 0,0-1 0,0 0 0,0 0 0,1 0 0,-1 0 0,0 0 0,1 0 0,0-2 0,12-12-4673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06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569 316 1728,'12'5'6101,"0"-8"242,-6-6-3338,-5 7-2744,-1-1 0,0 0 0,0 0-1,0 0 1,0 0 0,0 0 0,-2-5-1,-1-4 411,0-1 0,-8-16 0,-1-1-193,5 12-233,0 0 1,-2 0-1,0 0 0,-1 1 1,-15-18-1,21 30-173,0-1 1,-1 1-1,0 0 0,0 0 1,0 0-1,-1 0 1,0 1-1,0 0 0,0 1 1,0-1-1,-9-3 0,6 4-44,1 0 0,-2 1 0,1 0 0,0 0 0,0 1 0,-1 0 0,1 1 0,-12 1 0,8-1-53,-1 2 0,1-1 0,0 2 0,0 0 0,0 0 1,0 1-1,1 1 0,-1 0 0,1 1 0,1 0 0,-16 11 0,5 0-26,-34 34-1,46-40 66,0 0-1,1 0 1,1 1 0,0 0-1,-8 16 1,10-17 34,1 1 0,0 0-1,1 1 1,-3 12 0,6-20-1,1-1 1,-1 1-1,1 0 0,0-1 1,0 1-1,1 0 0,-1-1 1,1 1-1,0-1 1,0 1-1,1-1 0,-1 1 1,1-1-1,4 7 0,-1-2 9,1-2 0,0 1-1,0-1 1,0 0-1,1 0 1,0-1 0,0 1-1,12 6 1,6 2 16,37 18 1,-42-24-73,-1 0 0,0 2 0,0 0 0,20 18 0,-30-21 83,-1 1 0,-1-1 0,1 1 1,-1 0-1,-1 1 0,0 0 0,0 0 1,-1 0-1,0 1 0,-1 0 0,0 0 1,-1 0-1,0 0 0,-1 0 0,0 1 1,-1-1-1,0 22 0,-1-6 37,-1 1 0,-1 0-1,-9 35 1,8-50-97,-1 0 1,0 0-1,-1-1 0,0 1 0,-1-1 1,-1 0-1,0-1 0,-16 21 0,-22 15-997,23-26-3214,17-17 1673,15-25-13615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06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31 171 7648,'-3'-2'443,"0"-1"0,0 1 0,0 0 0,0-1 0,1 0 0,-1 1 0,1-1 0,-3-5 0,4 7-258,1 0-1,0 0 1,-1 0-1,1-1 1,-1 1-1,1 0 1,0 0-1,0 0 1,0-1 0,0 1-1,0 0 1,0 0-1,0-1 1,0 1-1,0 0 1,1 0-1,-1 0 1,0 0 0,1-1-1,-1 1 1,1 0-1,-1 0 1,1 0-1,0 0 1,-1 0-1,1 0 1,0 0 0,0 0-1,0 0 1,0 1-1,1-2 1,2-1 153,0 0 1,0 0-1,1 0 1,-1 1-1,1 0 1,0 0-1,0 0 1,5-1-1,46-9 1362,280-30 1074,-269 36-2755,74-10-4081,-80 9-3378,-33 7 198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07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18 3136,'7'0'9287,"-10"-5"-5636,3 4-3471,-1 0-1,0 0 0,0 1 1,0-1-1,0 0 1,0 0-1,0 0 1,0 1-1,0-1 1,0 0-1,0 1 0,0-1 1,0 1-1,-1-1 1,1 1-1,0 0 1,0-1-1,-1 1 1,1 0-1,0 0 0,0 0 1,-1 0-1,1 0 1,0 0-1,0 0 1,-1 1-1,1-1 0,0 0 1,-2 1-1,-4 2 17,-1 0 1,1 0-1,-10 6 0,15-8-124,-90 55 1278,79-47-1112,0 1-1,1 0 1,0 1 0,-18 21 0,27-29-193,1 1 0,-1 0 0,1 0 0,0 0 0,0 0 0,0 1 1,0-1-1,1 1 0,0-1 0,0 1 0,0-1 0,0 1 0,1 0 1,0-1-1,0 1 0,0 5 0,1-4 5,0 1-1,1-1 1,0 0 0,0 1 0,0-1-1,1 0 1,0 0 0,0 0-1,0-1 1,8 10 0,-6-9-3,0 0-1,0 0 1,1-1 0,-1 0-1,1 0 1,1-1 0,-1 1 0,1-2-1,8 5 1,-10-6-9,0 0-1,0 0 1,0 0 0,0-1-1,1 0 1,-1 0 0,0-1 0,1 1-1,-1-1 1,0 0 0,1-1-1,-1 1 1,9-3 0,-2-2 19,0 0-1,0-1 1,0-1 0,-1 1 0,1-2-1,-2 0 1,15-13 0,2 0-31,8-6-40,-6 6 166,-1-1-1,-1-1 0,25-29 1,-49 49-116,-1 0-1,1 0 1,-1 0 0,0 0-1,0-1 1,0 1 0,-1-1 0,1 1-1,1-8 1,-3 10-22,0-1 0,0 0 0,0 1 0,0-1 0,0 1 1,0-1-1,0 0 0,0 1 0,-1-1 0,1 1 0,-1-1 0,1 1 0,-1-1 0,0 1 0,0-1 0,1 1 0,-1-1 1,0 1-1,0 0 0,0-1 0,0 1 0,-1 0 0,1 0 0,-2-1 0,-4-3-31,0 0-1,0 1 1,0 1-1,-1-1 1,0 1-1,1 0 1,-1 1-1,0 0 1,-11-2-1,0 2-240,0 1 1,0 0-1,-19 2 1,24 1-304,0 0 0,1 0 0,-24 9 1,-14 7-4690,22-7-1342,21-8 3213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08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364 4 8384,'-19'-2'862,"12"1"-539,-1 1 0,1 0 1,-1 0-1,1 0 0,-1 1 0,1 0 0,-1 0 0,-12 5 0,6-1 265,-1 1-1,1 0 1,0 1-1,1 0 1,-15 11 0,14-7-252,2 0 0,-1 1-1,1 0 1,1 0 0,0 2 0,1-1 0,0 1 0,1 1 0,1 0 0,0 0 0,1 0 0,1 1 0,1 0 0,0 0 0,-5 31 0,4-11-152,1 0-1,2 1 0,2-1 0,1 1 1,2-1-1,9 56 0,-6-70-194,1-1-1,0 0 1,2 0 0,0 0-1,12 19 1,-12-25-36,1-1-1,1 0 1,0-1 0,1 0 0,0-1 0,1 0 0,18 14 0,-15-15-584,-1-1 1,2 0 0,-1-1-1,1 0 1,0-2 0,24 8 0,-32-12-44,0-1 1,0 0 0,0-1 0,0 0 0,0 0 0,0-1 0,0 0-1,0 0 1,0-1 0,0 0 0,0-1 0,0 1 0,0-2 0,-1 1-1,1-1 1,11-6 0,25-19-2836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08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60 8544,'-1'-8'915,"1"7"-814,0 0 0,-1 0 0,1 0 0,0 0-1,0 0 1,0 0 0,0 0 0,0 0 0,0 0 0,1 0 0,-1 0-1,0 0 1,0 0 0,1 0 0,-1 0 0,1 0 0,-1 0-1,1 0 1,-1 0 0,1 0 0,-1 0 0,1 1 0,0-1-1,0 0 1,-1 0 0,1 1 0,0-1 0,1-1 0,6-2 140,0 1 1,0 0-1,0 0 0,1 0 1,-1 1-1,1 0 1,-1 0-1,1 1 1,0 1-1,0-1 1,-1 1-1,1 1 1,0 0-1,9 1 1,2 2 238,-1 1 1,0 0 0,0 1 0,-1 1-1,22 12 1,-17-7-55,-1 1 1,-1 1-1,0 1 0,-1 1 1,0 0-1,-2 2 0,21 24 1,-27-27-167,-1 0 1,0 1-1,-1 0 1,-1 1 0,-1 0-1,0 0 1,-1 1-1,-1 0 1,-1 0 0,5 31-1,-7-15-53,-1 1 0,-2 0 1,-2 0-1,-1 0 0,-10 47 0,8-60-324,0 0-1,-2 0 1,0 0 0,-1-1-1,-2 0 1,0-1 0,-1 0-1,-1 0 1,0-1 0,-2-1-1,0 0 1,-1-1 0,-1 0-1,-19 14 1,24-22-797,-30 23-1591,37-29 1843,-1 0-1,1-1 1,0 0-1,0 0 1,-1-1-1,1 1 1,-1-1-1,-7 1 1,-9-3-2287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09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43 7392,'-6'-3'909,"4"3"-268,1-1 0,0 1 0,0 0 0,0-1 0,-1 1 0,1-1 0,0 1 0,0-1 0,0 0-1,-13-7 11268,46 2-10980,85 3-224,64-6-642,0 0 217,-105 9-599,-75 0 32,-14 1-7044,4 0 5861,0 1 0,1 0 1,-1 0-1,1 1 0,-9 4 0,-6 2-734,20-8 1813,-13 4-1970,1 0 0,-26 15 1,7 3 825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10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34 201 7552,'-28'3'2448,"28"-3"-2416,0 0 0,0 0 0,-1 0 0,1 0 0,0 0 0,0 0 0,0 0 0,-1 0 0,1 0 0,0 0 0,0 0 0,0 0 0,-1 0 0,1 0 0,0 0 0,0 0 0,0 0 0,-1 0 1,1 0-1,0 1 0,0-1 0,0 0 0,-1 0 0,1 0 0,0 0 0,0 0 0,0 1 0,0-1 0,0 0 0,-1 0 0,1 0 0,0 0 0,0 1 0,0-1 0,2 3 2553,29-6 1857,16-8-1895,-15 4-1349,125-33 2275,30-5-2514,-62 23-906,61-13-4640,-170 31 3320,-1 1-1848,0-1 0,0-1 0,17-9 0,-9 3-16,2 6 182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103 235 5824,'-52'-3'1866,"50"2"-1756,-1 1 0,1 0 0,-1-1 0,1 1 0,-1 0 0,1 1 0,-1-1 0,1 0 0,-5 2 0,1 0 220,5-2-99,0 0-1,0 0 1,1 0 0,-1 0 0,0 0 0,0 1-1,0-1 1,1 0 0,-1 0 0,0 1 0,1-1 0,-1 0-1,0 1 1,1-1 0,-1 1 0,0-1 0,1 1-1,-1-1 1,1 1 0,-1 0 0,0 0 0,1 0-89,1-1 0,-1 1-1,0-1 1,1 1 0,-1-1 0,1 0 0,-1 1 0,1-1 0,-1 0 0,1 1 0,-1-1 0,1 0 0,-1 1 0,1-1-1,-1 0 1,1 0 0,-1 0 0,1 0 0,-1 0 0,1 1 0,0-1 0,-1 0 0,1 0 0,-1 0 0,2-1-1,56 5 2210,92-8 0,-143 4-2178,411-54 3460,-365 45-3362,285-54 492,-280 52-721,59-13-20,190-33-593,-239 46-549,55-7-3493,-87 17 2559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10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237 114 8896,'-4'-1'415,"-1"-1"1,0 2-1,1-1 0,-1 0 1,0 1-1,0 0 1,0 0-1,0 0 1,1 1-1,-1 0 0,0 0 1,1 0-1,-1 0 1,0 1-1,1 0 1,-1 0-1,1 0 0,-8 5 1,2 2 42,0-1 1,1 1-1,0 1 0,0 0 1,1 0-1,0 1 0,1 0 1,-8 15-1,8-10-100,0 0 0,2 0-1,-1 1 1,2 0 0,-5 31 0,6-25-99,2 0 0,0 0 0,1 0 1,1 0-1,8 46 0,-7-59-156,1 0 0,0 0 0,1-1 1,0 1-1,0-1 0,1 1 0,0-1 0,0-1 0,1 1 0,1-1 0,-1 0 0,1 0 1,0-1-1,1 0 0,15 11 0,-2-5-20,2-1 0,-1-1 1,1-1-1,1-1 0,0-1 1,0-1-1,0-1 0,1-1 0,0-1 1,0-1-1,0-2 0,45-2 1,-59-1-56,0 0 0,0 0 1,0-1-1,0-1 0,0 0 1,0 0-1,-1-1 0,0-1 1,0 0-1,0 0 0,-1 0 1,0-2-1,0 1 1,12-14-1,4-9 102,-1 0-1,39-66 1,-57 86-107,-2 3-16,40-71 63,-40 68-87,0 0 0,0-1 0,-1 0 0,0 1-1,-1-1 1,1-13 0,-2 5 21,-2 0 0,0 0 0,-1 0 1,-1 0-1,-1 0 0,0 1 0,-1-1 0,-1 1 0,-1 0 0,-1 1 0,0 0 0,-20-29 0,24 39-1,-1 1 0,0-1-1,0 1 1,-1 0-1,1 0 1,-1 1-1,-1-1 1,1 1-1,-1 1 1,0-1-1,0 1 1,0 0-1,-1 1 1,1 0-1,-1 0 1,0 1-1,0 0 1,-13-2-1,-6 1-159,1 1-1,0 2 0,0 0 0,-43 7 0,26 0-631,-84 26 0,90-21-528,-58 30 0,78-33-130,-1 2 1,1 0-1,1 0 1,-29 27-1,42-36 932,0 1-1,1 0 0,-1-1 0,1 1 1,0 0-1,0 0 0,0 0 1,0 0-1,0 0 0,1 1 1,0-1-1,-2 5 0,3-5-205,0 0-1,0-1 1,0 1-1,1-1 1,-1 1-1,2 3 1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16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24 6400,'-2'-4'678,"2"3"-570,0 0 0,0 1 0,0-1 0,-1 0 0,1 1 0,0-1 1,-1 0-1,1 1 0,0-1 0,-1 0 0,1 1 0,-1-1 0,1 1 1,-1-1-1,1 1 0,-1-1 0,1 1 0,-1-1 0,0 1 0,1 0 0,-1-1 1,0 1-1,1 0 0,-2-1 0,11-4 6515,-4 11-5193,-3 0-1479,-1 1 0,1-1 0,-1 0 0,0 1 0,-1-1 0,0 1 0,0-1 0,0 1 0,-3 11-1,-9 6-5309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17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65 6400,'-3'-29'2368,"-3"21"-1856,6-1-128,0 5-544,0-1 0,0 1 608,0-1-224,9 5-832,-3 9 192,-1 0-1024,9 0 800,-5 3-2432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17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5472,'0'-2'6650,"4"22"-5580,-1 0 0,-1 0-1,-1 0 1,-2 30 0,1-12-142,0-39-912,0 0 0,1 0 0,-1 0 0,1 0 0,0 0 0,-1 0 0,1 0 0,0 0 0,-1 0 0,1 0 0,0 0 0,1 0 0,3-5-106,6-9 22,12-23 0,-18 28 47,0 1 0,0 0 0,1 1 0,0-1-1,0 1 1,1 0 0,0 1 0,0 0 0,11-8 0,-16 14 126,0 0-1,0-1 0,0 1 1,0 0-1,0 0 1,0 0-1,0 1 0,1-1 1,-1 0-1,0 1 1,4-1-1,-4 1-10,-1 1 0,1-1 0,-1 0 0,0 1 0,1-1 0,-1 1 0,0-1 0,1 1 1,-1 0-1,0 0 0,0 0 0,1-1 0,-1 1 0,0 0 0,0 1 0,0-1 0,0 0 0,1 2 0,1 2 71,0 0-1,0 0 1,0 0 0,-1 1-1,0-1 1,0 1 0,1 6-1,-1-5-213,0-1 0,0 1-1,7 11 1,-9-17-458,21 8-3386,-12-6 2421,0 0 0,1-1 0,-1 0 0,1-1 0,-1 0 0,1 0 0,0-1 0,-1-1 1,20-2-1,-6-1-427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18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94 5056,'1'-6'363,"1"0"0,1-1 0,-1 1 0,1 1 0,0-1 0,5-6 0,-2 2-88,-5 8 8,0 0-1,0 0 1,-1 1 0,1-1 0,0 0 0,-1 0 0,0 0-1,1-2 1,3-9 1961,-4 13-2217,0 0 1,0 0 0,0 0-1,0 0 1,0 0-1,0 0 1,0 0-1,0 0 1,0-1-1,0 1 1,0 0 0,0 0-1,0 0 1,0 0-1,0 0 1,0 0-1,0 0 1,1 0-1,-1 0 1,0 0-1,0 0 1,0-1 0,0 1-1,0 0 1,0 0-1,0 0 1,0 0-1,-1 0 1,1 0-1,0 0 1,0 0 0,0 0-1,0 0 1,0-1-1,0 1 1,0 0-1,0 0 1,0 0-1,0 0 1,0 0-1,0 0 1,0 0 0,0 0-1,0 0 1,0 0-1,0 0 1,0 0-1,0 0 1,-1 0-1,1 0 1,0 0-1,0 0 1,0 0 0,0-1-1,0 1 1,0 0-1,0 0 1,0 0-1,0 0 1,0 0-1,-1 0 1,1 0 0,0 0-1,0 1 1,0-1-1,0 0 1,-8 4 990,-2 12-639,1-1 1,0 1-1,-12 32 0,9-20-99,-3 3-146,-12 30-51,25-56-96,0 1 1,0 0-1,1 0 0,0-1 0,0 1 0,0 0 0,1 0 0,0 9 0,0-14 27,0 1 0,0-1-1,0 0 1,1 1 0,-1-1-1,0 0 1,1 1 0,-1-1-1,1 0 1,-1 0 0,1 0 0,0 1-1,-1-1 1,1 0 0,0 0-1,0 0 1,0 0 0,0 0-1,0 0 1,0 0 0,0-1-1,0 1 1,2 1 0,-2-2 18,1 0 1,-1 1-1,0-1 1,0 0-1,1 0 1,-1 0-1,0-1 1,1 1-1,-1 0 1,0 0-1,0-1 1,0 1-1,1-1 1,-1 1-1,0-1 1,0 1 0,0-1-1,0 0 1,0 0-1,0 1 1,0-1-1,0 0 1,0 0-1,1-2 1,6-6 45,-1 0 1,0 0 0,10-18-1,5-2-376,-21 28 426,1 2-89,-1 0 0,0 0 0,0 0 0,0 0 0,0 1 0,0-1 1,0 0-1,0 1 0,0-1 0,0 1 0,-1-1 0,1 1 0,-1-1 0,1 3 0,5 17 193,-1 0-1,-1 0 0,-1 1 0,-1-1 1,-1 1-1,0-1 0,-2 1 1,-1 0-1,0-1 0,-9 32 0,10-50-142,0 0 0,0 0-1,0 0 1,0 0 0,-1 0-1,1 0 1,-1 0 0,0-1-1,-2 4 1,3-6-55,1 1 1,-1-1-1,1 1 1,-1-1-1,1 0 1,-1 1-1,1-1 1,-1 0-1,0 0 1,1 1-1,-1-1 1,1 0-1,-1 0 1,0 0-1,1 0 1,-1 0-1,1 0 1,-1 0-1,-1 0 1,1 0-10,0-1 0,0 1 0,0-1 0,0 1 0,0-1 0,0 1 0,0-1 0,0 0 0,0 1 0,0-1 0,0 0 0,0 0 0,0 0 0,0-1 0,-3-4-16,0 1-1,1-1 1,0 0 0,0 0-1,0 0 1,1-1-1,0 1 1,-2-10 0,3 13-17,1-1 0,-1 0 1,1 0-1,0 1 0,0-1 1,0 0-1,0 0 0,0 1 0,1-1 1,0 0-1,0 1 0,0-1 1,0 1-1,0-1 0,1 1 1,2-5-1,1 1 69,1 0 0,-1 1 0,1 0 0,0 0 0,0 0 0,1 1 0,-1 0 0,14-7 0,-17 10-34,15-8 78,0 1 1,0 1-1,35-10 0,57-3-808,-73 17-3474,3 3-5513,-22-1 5919,-3-8-31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18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11 149 3648,'-1'-3'796,"-1"1"0,1-1 0,0 1 0,0-1 0,0 0 0,0 1 1,0-1-1,1 0 0,-1-7 6897,1 17-7052,-1-4-510,3-5-663,1-7-1447,0-1 0,-1 1 0,2-13-1,4-13-1351,4-3-839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20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86 5312,'0'0'65,"0"-1"0,1 1 1,-1-1-1,0 0 0,0 1 0,0-1 0,0 1 1,0-1-1,0 0 0,0 1 0,0-1 1,-1 1-1,1-1 0,0 0 0,0 1 0,0-1 1,-1 1-1,1-1 0,0 1 0,0-1 1,-1 1-1,1-1 0,-1 1 0,1-1 0,0 1 1,-1-1-1,1 1 0,-1 0 0,1-1 1,-1 1-1,1 0 0,-1-1 0,1 1 0,-1 0 1,1 0-1,-1 0 0,0-1 0,0 1 1,-6-2 302,6 1 768,0 15 10475,-4 71-9937,-4 291-122,4-221-1067,5-117 208,9-51-538,-4 2-66,0 0 1,-2 0-1,1-1 1,-1 0-1,1-15 0,4-62 12,-6 52-77,4-323 340,-7 232-365,1 127 70,-3-1 306,3 2-372,0 0 1,0 0-1,0 0 1,0 0-1,0 0 1,0 0-1,0 0 1,0 0-1,0 0 1,0 0-1,0 0 1,0 0-1,0 0 1,0 0-1,0-1 1,0 1-1,0 0 1,0 0-1,0 0 1,0 0-1,0 0 1,0 0-1,0 0 1,0 0-1,0 0 1,0 0-1,0 0 1,0 0-1,0 0 1,0 0-1,0 0 1,0 0-1,0 0 1,0 0-1,0 0 1,0 0-1,0 0 1,0 0-1,0 0 1,0 0-1,0-1 1,0 1-1,0 0 1,0 0-1,0 0 1,0 0-1,0 0 1,0 0-1,0 0 1,0 0-1,0 0 1,0 0-1,-1 0 1,1 0-1,0 0 1,18-1-39,-1 0 1,18-5-1,-21 3 98,1 0 1,0 2-1,28-1 0,46 14-434,-76-10 266,-1 1 0,1 1 0,-1 0 0,21 9 0,-32-12 108,1 0 0,-1-1 1,0 1-1,0 0 0,1 0 0,-1 0 0,0 0 0,0 0 0,0 0 0,0 0 0,0 0 0,-1 0 1,1 1-1,1 0 0,-2-1 2,0 0 1,1 0 0,-1 0 0,0 0-1,0 0 1,0 0 0,0 0-1,0 0 1,0 0 0,0-1-1,0 1 1,0 0 0,-1 0-1,1 0 1,0 0 0,-1 1-1,-2 3 20,0-1 0,0 1 0,0-1 0,-1 0-1,1 0 1,-6 4 0,-3 3-22,-183 184 349,194-195-354,0 1 0,0-1 1,0 1-1,1 0 0,-1 0 0,0-1 0,1 1 0,-1 0 0,1 0 0,-1 0 1,0-1-1,1 1 0,0 0 0,-1 0 0,1 0 0,0 0 0,-1 0 0,1 0 0,0 0 1,0 0-1,0 1 0,0-1-4,0 0 1,1 0-1,-1 0 0,1 0 1,-1 0-1,1 0 1,-1 0-1,1 0 1,0 0-1,-1-1 0,1 1 1,0 0-1,0 0 1,-1-1-1,1 1 0,0 0 1,1 0-1,5 2-45,0 1 0,1-1 1,-1 0-1,11 2 0,-9-3-6,14 7 71,0 0 1,-1 1-1,31 19 1,-40-21-8,-1 0 0,0 2 0,0-1 0,-1 2 0,0-1 0,15 22 0,-24-30 7,0 0 1,-1 0 0,0 0 0,1 0 0,-1 1-1,0-1 1,0 0 0,0 1 0,0-1 0,-1 1 0,1-1-1,-1 1 1,1-1 0,-1 1 0,0-1 0,0 1 0,0 4-1,-1-4 29,0 0-1,-1 0 0,1 0 0,-1 0 1,1-1-1,-1 1 0,0 0 0,0-1 1,0 1-1,0-1 0,0 1 0,-6 3 0,-4 4 54,0 0 0,-1-1-1,-1 0 1,1-1-1,-1 0 1,-1-1-1,1-1 1,-1 0-1,-1-1 1,1-1 0,-23 4-1,-91 2-604,44-8-5307,76 0 3068,9 3-371,13 6-1280,6-4-2145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21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47 7040,'-16'1'10512,"11"3"-6964,-5-1-4185,-15 6 2299,20-7-1350,0 0 0,0 0-1,0 0 1,0 0 0,-1-1 0,1 0-1,0-1 1,-1 1 0,1-1-1,-1 0 1,-9-1 0,14 1-281,1 0 0,-1-1-1,1 1 1,0 0 0,-1-1 0,1 1 0,-1-1-1,1 1 1,0-1 0,-1 1 0,1 0 0,0-1-1,-1 1 1,1-1 0,0 1 0,0-1 0,0 0 0,-1 1-1,1-1 1,0 1 0,0-1 0,0 1 0,0-1-1,0 1 1,0-1 0,0 0 0,0 1 0,0-1-1,0 1 1,0-1 0,1 1 0,-1-1 0,0 1 0,0-1-1,1 1 1,-1-1 0,0 1 0,1-2 0,11-19-86,-9 18 442,-5 4-124,-9 12 14,-21 21 209,32-34-561,0 0-49,1 0-1,0-1 1,0 1-1,-1 0 1,1-1 0,0 1-1,-1-1 1,1 1-1,0-1 1,-1 1-1,1-1 1,-1 1 0,1-1-1,-1 0 1,1 1-1,-1-1 1,1 0-1,-1 1 1,1-3 0,4-13-7180,-4 15 6310,-1-1-1,1 0 1,-1 1-1,1-1 1,0 1-1,0-1 1,0 1-1,0-1 1,0 1-1,0 0 1,2-2-1,5-9-2105,2-8 567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21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645 82 2304,'0'17'14850,"-1"-26"-11834,1 5-2831,0 0 0,-1 0 0,1 0 0,-1 0 0,-2-5-1,1 5-36,-1 0-1,1 0 0,-1 0 1,0 1-1,0-1 0,0 1 0,-1-1 1,1 1-1,-1 0 0,0 0 1,0 0-1,0 1 0,0 0 0,-4-3 1,1 3-78,1 0 0,0 0 0,-1 1 0,1 0 0,-1 0 0,1 0 0,-1 1 0,0 0 0,-7 1 0,-3 2 8,0 0 1,1 1 0,-1 1 0,1 0 0,0 2 0,-30 15 0,21-7 25,1 0 0,1 2 0,1 1 1,0 0-1,1 2 0,-25 30 0,14-10 110,2 2 0,-41 75-1,61-99-193,1 1 1,2-1-1,-1 2 0,-6 29 1,13-46-3,1 0 0,-1-1 1,1 1-1,0 0 1,-1 0-1,1 0 1,1 0-1,-1 0 0,0 0 1,1 0-1,-1 0 1,1-1-1,0 1 1,0 0-1,0 0 1,0-1-1,1 1 0,2 4 1,-1-4 13,0 0 0,0 0 0,0 0 0,0-1 0,1 1 1,-1-1-1,1 0 0,0 0 0,0 0 0,-1-1 0,1 1 0,0-1 0,5 1 1,12 2 34,1 0 1,-1-2 0,32 1-1,66-8-24,-90 3-69,64-9 117,114-26-1,-190 33-185,18-1-2348,-32 5-117,-4 4-480,0-2 2294,-1 0-1,1 0 0,0 0 0,-1 0 1,1-1-1,-3 3 0,2-2-82,0 0 1,0 0-1,0 1 0,1-1 0,-1 1 0,-2 4 0,-3 18-2552,5 4 368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22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16 7552,'3'-16'14863,"-14"32"-12379,10-14-2282,-1 1 0,1-1 1,0 0-1,-1 0 0,1 0 0,-1 0 1,0-1-1,-2 3 0,3-3 390,0 14-673,1-4 226,0-10-132,-2 4 149,0 0 0,1 0-1,0 0 1,-1 8-1,4-14-124,-1 0 0,1 0 0,0 0-1,0 0 1,-1 0 0,1 1-1,0-1 1,0 1 0,0-1-1,2 1 1,-3-1-9,2 1-4,-1-1-1,1 0 1,-1 0-1,1 0 1,-1 0-1,1 0 1,-1-1-1,0 1 1,0-1-1,0 1 1,4-5-1,-3 4 10,-2 1-24,-1 1-1,1 0 0,-1-1 1,1 1-1,-1-1 1,1 1-1,-1 0 0,1 0 1,0-1-1,-1 1 1,1 0-1,0 0 1,-1 0-1,1-1 0,0 1 1,-1 0-1,1 0 1,0 0-1,0 0 61,-12 0-4901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45 849 7712,'-16'-3'2506,"9"5"-1524,-4 3-1179,1 1 6036,21-6-4442,4-3-986,-1 0 0,0-1 0,0 0 0,0-1-1,0 0 1,-1-2 0,17-9 0,81-60 599,-110 76-1003,56-43 145,-2-2 0,-2-2 0,59-70 0,-51 42-50,97-158-1,-150 219-75,0 0 1,-1 0-1,5-17 1,-10 26 7,-1 0 0,1 0 0,-2 0 0,1 0 0,0 0 0,-1-1 1,0 1-1,0 0 0,-1 0 0,1 0 0,-1 0 0,-3-8 0,4 11-20,-1 0 1,0 0-1,0 1 0,0-1 0,0 0 0,0 1 1,0-1-1,-1 1 0,1 0 0,0-1 0,-1 1 0,1 0 1,-1 0-1,1 0 0,-1 0 0,0 0 0,0 0 1,1 0-1,-1 1 0,0-1 0,0 1 0,0-1 0,1 1 1,-1 0-1,0-1 0,0 1 0,0 0 0,0 0 1,-3 1-1,-5 0 31,1 0 0,0 1 0,0 0 0,-15 6 0,16-4-22,0 0 0,0 0 0,1 0 0,-1 1 0,1 0 0,1 1 0,-1 0-1,1 0 1,0 0 0,0 1 0,1-1 0,-6 10 0,-2 4 156,2 1 0,0 0-1,-9 26 1,10-20 91,1 1 0,-10 52 0,16-62-173,1 1-1,1-1 0,1 0 0,0 1 0,5 29 0,-4-42-170,0 1 0,1 0 0,0-1 1,0 1-1,0-1 0,1 0 0,0 0 0,0 0 0,1 0 1,-1 0-1,1-1 0,1 1 0,-1-1 0,1 0 1,0 0-1,0-1 0,0 1 0,10 5 0,0-3-836,1-1-1,0-1 1,0 0 0,0-1-1,1-1 1,-1 0 0,1-2-1,0 0 1,18-1-1,34-3-2192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29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2496,'-11'3'10373,"3"5"-4492,6-6-5552,1 1 0,-1 0-1,1 0 1,0 0 0,0 0-1,0 0 1,-1 3 0,1 0-851,0 0 0,1 0 1,-1 0-1,1 8 1,4 8 2234,-2-17-1681,0 2 50,1 0 1,-1 1-1,1-1 1,0-1-1,1 1 0,0 0 1,0-1-1,0 0 1,1 0-1,7 8 0,1-2 118,-6-6-157,1 1 0,11 7 1,-16-13 6,0 1 1,0 0-1,0-1 1,0 0-1,1 0 1,-1 0-1,0 0 1,1 0 0,-1-1-1,7 1 1,-8-1 10,0-1 1,0 1-1,1 0 1,-1-1-1,0 1 0,0-1 1,1 1-1,-1-1 1,0 0-1,0 0 1,0 0-1,0 0 1,0-1-1,0 1 1,-1 0-1,4-4 1,-2 2 12,0-1 0,0 1 1,-1-1-1,1 0 0,-1 0 1,0 0-1,0 0 0,1-5 0,0-4 14,0 1 0,0-1-1,-1 0 1,-1 0 0,0-15 0,-3-16-550,1 23-2209,1 0-6052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0:29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341 1 3904,'-6'2'11323,"-4"5"-7635,-3 1-2956,3-3-223,0 1 0,-1 0 0,2 0 0,-1 1 0,-15 14 0,4-4-165,7-6-213,-12 9 262,-38 39 0,62-57-393,0 0 0,0 0 0,1 0 1,-1 0-1,1 0 0,-1 0 0,1 1 0,0-1 0,0 0 0,0 1 0,0-1 1,1 1-1,-1-1 0,1 1 0,-1 2 0,1-3 1,0 0-1,1-1 0,-1 1 1,0 0-1,1-1 0,-1 1 1,1-1-1,0 1 0,0-1 1,-1 1-1,1-1 0,0 1 1,0-1-1,0 0 0,0 0 1,1 1-1,-1-1 0,0 0 1,0 0-1,1 0 1,-1 0-1,1 0 0,2 1 1,13 5 172,0 0 0,1-1 0,0 0 1,26 3-1,22 7 577,-38-9-369,-22-6-156,0 0 1,0 1-1,0 0 0,0 0 1,7 3-1,-13-4-211,0-1 1,0 0-1,0 0 1,0 0-1,0 0 1,0 1-1,0-1 0,0 0 1,0 0-1,0 0 1,0 0-1,0 1 1,0-1-1,0 0 1,0 0-1,0 0 1,0 0-1,0 0 1,-1 1-1,1-1 0,0 0 1,0 0-1,0 0 1,0 0-1,0 0 1,0 0-1,0 1 1,-1-1-1,1 0 1,0 0-1,0 0 0,0 0 1,0 0-1,0 0 1,-1 0-1,1 0 1,0 0-1,0 0 1,-1 1 39,-4 2-22,-1-1-1,0 1 0,0-1 1,0 0-1,0-1 0,0 0 0,-10 2 1,-5 0-176,-71 14-1713,12-3-1397,2 4-4077,43-7 3950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1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19 1248,'2'-1'290,"0"-1"1,1 1-1,-1 0 1,1 0-1,0 0 1,-1 1-1,1-1 1,0 0-1,-1 1 0,1 0 1,0 0-1,5 0 1,-7 0-91,0 0-1,0-1 1,0 1 0,0 0 0,0-1-1,0 1 1,0 0 0,0-1 0,0 0-1,0 1 1,0-1 0,1 0 0,-2 1-136,0 0 0,0-1 0,0 1 0,0 0 0,-1 0 0,1 0 0,0 0 0,0 0 0,0 0 0,0 0 0,0 0 0,0 0 0,0 0 0,0 0 0,0 0 0,0 0 0,0 0 0,-1-1 0,1 1 0,0 0 0,0 0 0,0 0 0,0 0 0,0 0 0,0 0 0,0 0 0,0 0 0,0-1 0,0 1 0,0 0 0,0 0 0,0 0 0,0 0 0,0 0 0,0 0 0,-26 1 1509,-6 5-1241,10-1-97,-1 0-1,1 1 0,-26 11 1,38-13-170,-117 56 789,109-50-705,1 0 0,1 2 0,0 0 0,0 0 0,-14 17 0,12-9-68,2 0 0,0 1 0,2 1-1,0 0 1,-19 45 0,19-34-42,2 1 0,2 0-1,-11 62 1,19-84 17,1 1-1,0 0 1,1-1 0,2 17-1,-2-22 72,2 1 1,-1-1-1,1 1 0,0-1 1,1 0-1,0 0 0,0 0 1,6 10-1,-8-15-84,0-1 1,0 1-1,0-1 0,0 1 1,0-1-1,1 0 0,-1 0 1,0 0-1,1 1 0,-1-1 1,0 0-1,1-1 0,0 1 1,-1 0-1,1 0 0,-1-1 1,1 1-1,0-1 1,-1 1-1,1-1 0,0 0 1,0 0-1,-1 1 0,1-1 1,0 0-1,0-1 0,-1 1 1,1 0-1,0 0 0,2-2 1,5 0 65,0-2 1,0 1-1,-1-1 1,1-1-1,-1 0 1,11-7-1,48-44 59,-66 55-164,52-50 180,-3-1 0,-2-3 0,53-79 0,-81 105-180,-1-1-1,-1 0 0,-2-1 1,-1-1-1,-2-1 0,-1 0 1,8-36-1,-19 65-58,0 0 0,-1-1 0,0 1 0,0-1 0,0 1 0,-1-1 1,1 1-1,-1-1 0,-1-4 0,1 8 34,1 1 0,0 0-1,0-1 1,0 1 0,0 0 0,0 0 0,0-1 0,-1 1 0,1 0 0,0 0 0,0-1 0,0 1-1,-1 0 1,1 0 0,0 0 0,0-1 0,-1 1 0,1 0 0,0 0 0,-1 0 0,1 0-1,0 0 1,0 0 0,-1-1 0,1 1 0,0 0 0,-1 0 0,1 0 0,0 0 0,-1 0 0,-11 4-311,-7 10 6,8 1 248,0 0-1,-12 24 1,17-26 166,-1 1-1,2 0 1,0 0-1,1 0 1,0 1-1,1 0 1,-2 22 0,3 0 41,6 69 1,-3-83-45,2-1 1,1 0-1,0 0 0,2 0 1,0 0-1,2-1 0,0 0 1,15 26-1,-19-41 41,0-1 0,0 1 0,0-1 0,1 0 0,0 0 0,9 7 0,-13-10-56,1-1-1,0 0 0,0 1 1,0-1-1,0 0 1,0 0-1,0 0 1,1-1-1,-1 1 1,0 0-1,0-1 1,1 0-1,-1 1 1,0-1-1,0 0 1,1 0-1,-1 0 0,0 0 1,1-1-1,-1 1 1,0-1-1,0 1 1,0-1-1,3-1 1,2-2-19,-1 0 0,0 0 0,-1-1 0,1 0 0,-1 0 0,0 0 0,0-1 0,-1 0 0,1 1 0,5-12 0,4-9 160,13-33 1,-23 49-204,36-90-8,21-45-59,-59 140-40,1 0 1,0 0-1,-1 1 1,1 0-1,6-7 1,-8 10 73,-1 1 0,1-1 0,0 1 0,0-1 0,-1 0 0,1 1 0,0-1 0,0 1 0,0 0 0,0-1 0,-1 1 0,1 0 0,0-1 0,0 1 0,0 0 0,0 0 1,0 0-1,0 0 0,0 0 0,0 0 0,0 0 0,0 0 0,0 0 0,0 0 0,0 0 0,0 1 0,0-1 0,-1 0 0,1 1 0,0-1 0,0 1 0,0-1 0,0 1 0,-1-1 0,1 1 0,0 0 1,0-1-1,-1 1 0,2 1 0,0 2 26,1 0-1,0 0 1,-1 0 0,0 1 0,0-1 0,0 1 0,0 0 0,-1-1-1,1 1 1,-1 0 0,-1 0 0,1 9 0,2 2-18,5 38 108,1 80 0,-8-112-21,-2-1 0,-1 1 0,0-1 0,-2 1 0,0-1 0,-13 35 0,16-53 18,-1 0-1,1 0 0,0 0 1,-1-1-1,0 1 0,-2 2 1,4-4-60,0-1 0,-1 1 0,1-1 0,-1 1 0,0-1 0,1 1 0,-1-1 0,1 0-1,-1 1 1,0-1 0,1 0 0,-1 0 0,1 1 0,-1-1 0,0 0 0,0 0 0,1 0 0,-1 0 0,0 0 0,1 0 0,-1 0 0,0 0 0,1 0 0,-1 0 0,0 0 0,1 0 0,-1-1 0,0 1 0,1 0 0,-1 0 0,0-1 0,1 1 0,-2-1 0,-2-3 37,0 0 1,-1 0-1,2 0 1,-1 0-1,0-1 1,1 0-1,-4-7 0,-1-1-14,-9-23-1,10 17 6,3 10-153,0-1 1,1 1-1,-3-12 0,6 12-216,3 7 12,9 12-102,-3-2 407,7 4 57,2-1 0,0 0-1,0-1 1,1-2 0,0 0 0,0 0 0,1-2-1,0-1 1,28 5 0,-40-9-446,0-1 1,0 1 0,0-1-1,14-2 1,13-4-3994,-34 5 4102,33-3-2886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1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39 207 832,'0'0'24,"0"-1"0,1 1 0,-1-1 0,0 1 1,0-1-1,0 1 0,1-1 0,-1 0 0,0 1 0,0-1 0,0 1 0,0-1 0,0 1 1,0-1-1,0 1 0,0-1 0,-1 1 0,1-1 0,0 1 0,0-1 0,-1 0 0,1 1 9,0 0 0,0-1-1,0 1 1,0 0-1,0 0 1,0 0-1,0 0 1,0 0-1,0-1 1,0 1 0,0 0-1,0 0 1,-1 0-1,1 0 1,0 0-1,0 0 1,0 0-1,0 0 1,0-1 0,0 1-1,-1 0 1,1 0-1,0 0 1,0 0-1,0 0 1,0 0-1,-1 0 1,1 0 0,0 0-1,0 0 1,0 0-1,0 0 1,0 0-1,-1 0 1,1 0-1,0 0 1,0 0 0,0 0-1,0 0 1,0 0-1,-1 0 1,1 0-1,0 1 1,0-1-1,0 0 1,0 0 0,0 0-1,0 0 1,-1 0-1,1 0 1,0 0-1,0 1 1,0-1 31,0-1 0,0 1 1,0 0-1,0 0 0,0 0 0,0 0 1,0 0-1,0-1 0,0 1 0,0 0 1,0 0-1,0 0 0,0 0 0,0-1 1,0 1-1,0 0 0,0 0 1,0 0-1,0 0 0,0 0 0,0 0 1,-1-1-1,1 1 0,0 0 0,0 0 1,0 0-1,0 0 0,0 0 0,0 0 1,-1 0-1,1-1 0,0 1 0,0 0 1,0 0-1,0 0 0,0 0 0,-1 0 1,1 0-1,0 0 0,0 0 0,0 0 1,0 0-1,0 0 0,-1 0 0,1 0 1,0 0-1,0 0 0,0 0 0,0 0 1,0 0-1,-1 0 0,1 0 0,-16 0 2973,8 0-1586,8 0-1434,0 0 1,0 0-1,0 0 1,0 0-1,0 0 0,-1 0 1,1 0-1,0 0 0,0 0 1,0 0-1,0 0 1,0 0-1,-1 0 0,1 0 1,0 1-1,0-1 0,0 0 1,0 0-1,0 0 1,0 0-1,-1 0 0,1 0 1,0 0-1,0 0 0,0 0 1,0 1-1,0-1 1,0 0-1,0 0 0,0 0 1,0 0-1,0 0 0,0 0 1,0 1-1,-1-1 1,1 0-1,0 0 0,0 0 1,0 0-1,0 0 1,0 0-1,0 1 0,0-1 1,0 0-1,0 0 0,1 0 1,3 10 706,11 6 194,-6-11-622,1 0 0,0-1 0,0 0 0,0 0 0,0-1 0,0-1 0,1 0 0,0 0 0,-1-1 0,1 0 0,15-1 0,7-2-33,-1-1 0,48-12 0,96-27 158,-161 38-336,1-1 1,-1 0-1,1-1 0,-2-1 1,1 0-1,-1-1 0,0-1 1,0 0-1,12-11 0,-24 18-71,0 0-1,0 0 0,-1 0 0,1 0 0,0 0 0,-1 0 0,1 0 1,-1 0-1,1-1 0,-1 1 0,0 0 0,0-1 0,0 1 0,-1-1 0,1 1 1,0-1-1,-1 0 0,0 1 0,0-1 0,0-4 0,0 4-22,-1 1-1,1-1 0,-1 1 1,0-1-1,0 1 1,-1 0-1,1-1 0,0 1 1,-1 0-1,1 0 0,-1 0 1,1 0-1,-1 0 0,0 0 1,0 1-1,0-1 1,0 0-1,0 1 0,-1 0 1,1-1-1,-4 0 0,1 0-35,-1 0 1,1 0-1,-1 0 0,0 1 0,0 0 0,1 0 0,-1 1 0,0-1 0,-8 2 0,-7 1-81,-27 6-1,27-4 104,4 0-57,1 0-1,0 1 1,0 0 0,-25 13-1,33-14 50,0 0 0,1 0 0,0 1 0,0 0 1,0 1-1,1 0 0,0 0 0,0 0 0,0 1 0,1-1 0,-6 10 0,-28 52-55,26-46 95,10-18 13,1-1-1,-1 1 1,1 1-1,0-1 1,0 0 0,1 1-1,-3 8 1,-2 37 463,6-49-445,0 0 1,0 0-1,0 0 1,1 0-1,-1 0 0,0 0 1,1 0-1,-1-1 0,0 1 1,1 0-1,-1 0 1,1 0-1,-1 0 0,1 0 1,0-1-1,-1 1 1,1 0-1,0-1 0,0 1 1,-1 0-1,1-1 0,0 1 1,0-1-1,0 1 1,0-1-1,0 1 0,0-1 1,1 0-1,3 2 104,0-1 0,0 0 0,11 1 1,-12-2-176,90 3 513,-59-3-492,-1 2 1,37 6 0,-69-8 19,1 1-9,0-1-1,-1 1 0,1 0 1,0 0-1,5 2 0,-7-3 5,-1 1-1,1-1 0,-1 0 1,1 1-1,-1-1 0,0 0 0,1 1 1,-1-1-1,0 1 0,1-1 1,-1 1-1,0-1 0,1 1 1,-1-1-1,0 1 0,0-1 0,0 1 1,1-1-1,-1 1 0,0-1 1,0 1-1,0 0 0,0-1 1,0 1-1,0-1 0,0 1 0,0-1 1,0 1-1,-1-1 0,1 1 1,0 0-1,0-1 0,0 1 0,-1-1 1,1 1-1,0-1 0,-1 1 1,-3 6-7,-1 0 1,0-1 0,0 0-1,-1 0 1,1 0-1,-1 0 1,-1-1 0,1 0-1,-10 6 1,3-3 26,-20 20 1,-88 96 241,119-122-268,1-1 0,0 1 1,0 0-1,0-1 0,0 1 1,0 0-1,0 0 0,0 0 1,0 2-1,0-4 14,1 1 0,0-1-1,0 1 1,0-1 0,0 1 0,0-1 0,0 1 0,0-1 0,0 0 0,0 1-1,0-1 1,0 1 0,0-1 0,0 1 0,0-1 0,0 1 0,0-1 0,1 0-1,-1 1 1,0-1 0,0 1 0,0-1 0,1 0 0,-1 1 0,0-1-1,1 0 1,-1 1 0,0-1 0,1 0 0,-1 1 0,0-1 0,1 0 0,-1 0-1,0 0 1,1 1 0,0-1 0,19 5 193,1-1-1,33 2 1,-32-5-152,-1 2 0,35 8 0,-40-6-132,0 1 0,0 0 1,0 1-1,-1 1 0,0 1 0,22 16 1,-29-18 76,1 1 0,-1 0 0,0 0 0,0 0 0,-1 1 0,0 1 0,-1-1 0,0 1 0,-1 0 0,9 21 0,-13-28 23,0 1 0,0-1 1,-1 1-1,1 0 0,-1-1 0,1 5 0,-1-6-11,0-1 0,0 1-1,-1-1 1,1 1 0,0-1-1,-1 0 1,1 1-1,0-1 1,-1 1 0,0-1-1,1 0 1,-1 1 0,0-1-1,0 0 1,1 0-1,-1 0 1,0 0 0,0 0-1,-2 2 1,-3 0 36,0-1 0,0 1-1,0-1 1,-1 0 0,1 0 0,-1-1 0,-8 1 0,1 0 15,-22 4 29,-1-2-1,-61-1 1,-77-13 37,134 3-4202,36 9 1756,17 0-5465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1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28 326 3904,'-5'-8'642,"-7"-11"4113,3-10 2040,9 28-6746,-1 1 1,1 0 0,0-1 0,0 1 0,0 0 0,0-1 0,0 1 0,0-1 0,0 1 0,0 0-1,0-1 1,0 1 0,0 0 0,0-1 0,0 1 0,0-1 0,0 1 0,0 0 0,0-1 0,0 1 0,0 0-1,1-1 1,-1 1 0,0 0 0,0-1 0,0 1 0,1 0 0,-1-1 0,0 1 0,0 0 0,1 0 0,-1-1-1,0 1 1,1 0 0,-1 0 0,0 0 0,1-1 0,-1 1 0,0 0 0,1 0 0,-1 0 0,0 0-1,1 0 1,-1 0 0,0 0 0,1 0 0,-1 0 0,1 0 0,0 0 0,30-4 1048,-21 4-1006,98-11 377,127 2-186,-87-7-130,-71 6-130,296-39 494,-328 45-591,50-9 324,-90 12-192,3-2 428,-8 2-466,0 1 1,0-1 0,0 0-1,0 0 1,0 0 0,0 1-1,-1-1 1,1 0 0,0 0-1,0 0 1,-1 1-1,1-1 1,-1 0 0,0-1-1,-1 0-2,0-1 0,0 0-1,0 0 1,0 1 0,-1-1-1,1 1 1,-1 0 0,1 0-1,-1 0 1,-3-2 0,-34-15-74,5 3 61,18 7-37,-1 1 0,0 1 0,-33-9 0,44 15 32,6 1 9,0 0 0,-1-1 0,1 1 0,0 0 0,-1-1 0,1 1 1,0 0-1,-1-1 0,1 1 0,0-1 0,0 0 0,-1 0 0,1 1 1,0-1-1,0 0 0,-1-1 0,2 2-17,0-1 1,1 1-1,-1-1 1,0 1-1,0 0 1,1-1-1,-1 1 1,0 0-1,0 0 1,1-1-1,-1 1 1,0 0-1,1 0 1,-1-1-1,0 1 1,1 0-1,-1 0 1,1 0-1,-1 0 1,0 0-1,1-1 1,-1 1-1,1 0 1,-1 0-1,0 0 1,1 0-1,-1 0 1,1 0-1,0 1 1,17-3-40,14 0-83,0 2 0,0 1 0,0 1-1,59 13 1,-50-7 172,32 6 89,-66-12-165,0 0-1,0 1 1,0 0 0,0 0 0,-1 0-1,1 1 1,7 6 0,-13-9 33,0 0-1,0 0 1,0 0 0,0 0-1,-1 0 1,1 0-1,0 0 1,-1 0 0,1 1-1,-1-1 1,0 0 0,1 0-1,-1 1 1,0-1-1,1 0 1,-1 1 0,0-1-1,0 0 1,0 1 0,0-1-1,-1 0 1,1 1-1,0-1 1,0 0 0,-1 1-1,1-1 1,-1 0 0,1 0-1,-1 0 1,0 1 0,1-1-1,-2 1 1,-2 5 32,-1 0 1,0 0-1,-10 9 1,13-14-44,-46 50 90,-91 74-1,27-32-1032,91-72 379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12 333 2080,'-1'0'146,"0"0"0,1 0 1,-1 1-1,1-1 0,-1 0 0,0 1 0,1-1 1,-1 0-1,1 1 0,-1-1 0,1 1 0,-1-1 1,1 1-1,0-1 0,-1 1 0,1-1 0,0 1 1,-1-1-1,1 1 0,0 0 0,-1-1 0,1 1 1,0 0-1,0-1 0,0 1 0,0-1 0,0 1 1,0 0-1,0-1 0,0 7 4870,0-9-4018,1-2-798,0 0 1,1 1-1,-1-1 1,1 0-1,0 1 1,0 0-1,0-1 1,0 1-1,4-3 0,-1-1-2,19-25 263,2 1-1,38-36 1,-41 46-264,2 2 0,1 0 0,52-28 1,-77 46-197,57-27 35,-53 25-87,0 2-1,0-1 1,0 0 0,0 1 0,0 0 0,1 0 0,-1 1-1,0-1 1,10 2 0,-13-1 43,0 1 0,0-1 0,0 1 0,0 0 0,0 0 0,0 0 0,0 0 0,0 0 0,0 0 0,0 1 0,0-1 0,-1 1 0,1-1 0,-1 1 0,1 0 0,-1-1-1,0 1 1,2 2 0,1 4 86,0 0-1,0 0 1,2 10-1,-1-5-21,2 9 51,-1 1 0,-1 0 0,3 25 0,5 27 676,-11-65-611,1-1 0,0 0 0,0 0 0,1 0 0,0 0 0,8 11 0,-10-18-96,-1 0 0,1 0 0,0 0 0,-1 0 0,1 0 0,0-1 0,0 1 0,1 0 0,-1-1 0,0 0 0,0 1 0,3 0 0,-3-2-32,0 1 1,0-1-1,-1 0 1,1 0-1,0 0 1,0 0 0,0 0-1,-1 0 1,1 0-1,0 0 1,0-1-1,0 1 1,-1-1-1,1 1 1,0-1-1,-1 0 1,1 0 0,0 1-1,1-3 1,5-3 68,0 0 0,-1-1 1,0 0-1,0-1 1,0 0-1,-1 0 0,-1 0 1,8-14-1,-5 9-56,18-29 126,-3-1 0,28-72 0,-48 108-193,0-1-1,-1 1 0,0-1 1,0 0-1,0-7 0,-2 13-15,1 0 0,-1 1 0,0-1 0,0 1 0,0-1-1,-1 0 1,1 1 0,0-1 0,0 1 0,-1-1 0,1 1-1,-1-1 1,1 1 0,-1-1 0,0 1 0,0-1 0,0 1-1,0 0 1,0-1 0,0 1 0,0 0 0,0 0 0,0 0-1,0 0 1,-1 0 0,1 0 0,0 0 0,-1 0 0,1 0-1,0 1 1,-3-1 0,0-1-50,-1 1-1,-1 1 1,1-1-1,0 1 1,0 0-1,0 0 1,0 0-1,0 1 1,0 0 0,0 0-1,0 0 1,0 0-1,0 1 1,0 0-1,-8 4 1,1 2 42,-1-1 0,1 1 1,1 1-1,-17 16 0,22-18 61,0-1-1,1 1 0,0 0 1,0 1-1,1-1 1,-6 13-1,0-1 8,-51 127 103,2-4 504,53-131-497,-17 29 418,21-37-489,0 0-1,0 0 1,-1-1-1,1 1 1,-1-1-1,0 1 1,0-1 0,0 0-1,0 0 1,-6 3-1,4-3 35,0-1 0,-1 0 1,1 0-1,-1 0 0,1 0 0,-1-1 0,0 0 0,1 0 0,-1 0 0,1-1 0,-1 0 0,1 0 0,-6-2 0,-2-1-20,0 0-1,0-2 0,0 1 1,-12-9-1,12 6-28,0-1 0,0-1 0,0 1 0,1-2-1,1 0 1,-20-23 0,17 16-887,0 0 0,1-1-1,-11-21 1,23 38 491,1 1-1,-1-1 1,0 1 0,1-1 0,-1 0-1,1 1 1,-1-1 0,1 0 0,0 0-1,0 0 1,-1 1 0,1-1-1,1 0 1,-1 0 0,0 1 0,0-1-1,1 0 1,-1 0 0,1 1 0,0-4-1,8-4-2775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1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 5056,'-3'-8'2097,"9"10"450,10 12-829,-11-9-1453,0 1-1,-1 0 0,0-1 0,-1 1 1,1 1-1,-1-1 0,0 0 0,-1 1 1,4 12-1,-4-10-80,0 1-1,-1-1 1,-1 1 0,0-1-1,0 1 1,-1 0 0,-1 9-1,-2 3 48,-1 0 0,-1 0 0,-1 0 0,-1-1 0,-1 0 0,-19 32 0,21-40-91,-1-2 0,0 1 0,-1-1 0,0 0 0,-1-1 0,0 0 0,-1 0 0,0-1-1,0-1 1,-1 0 0,-25 13 0,-8-4 141,40-15-610,1-1 0,0 0 1,0 0-1,0-1 0,-1 1 1,1-1-1,0 0 1,-9-1-1,12 1 175,0 0 0,0 0-1,0-1 1,1 1 0,-1 0 0,0-1 0,0 1 0,0 0 0,0-1 0,0 1 0,1-1-1,-1 0 1,0 1 0,0-1 0,1 0 0,-1 1 0,1-1 0,-1 0 0,0 0 0,1 1-1,-1-1 1,1-1 0,-1 0-299,1 0-1,-1 0 1,1 0-1,0 0 0,-1 0 1,1 0-1,1-4 1,5-24-2635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2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437 160 2144,'0'0'7232,"-6"-6"-4608,-4 0-2003,1 1 1,-1-1 0,1-1 0,0 1 0,1-2-1,-14-13 1,-1 0-31,18 16-460,-8-7 205,0 1 1,-26-17-1,34 25-320,0 1 1,0-1-1,0 1 0,0 0 0,0 1 0,0 0 0,0-1 0,-1 1 0,1 1 0,0-1 0,-1 1 1,1 0-1,-6 1 0,-1 1 10,1 0 1,-1 1-1,1 0 1,0 1 0,0 0-1,0 1 1,1 0-1,0 0 1,-11 8-1,17-10-15,-1 1-1,0-1 1,1 1-1,0 0 1,0 1-1,0-1 1,0 0-1,0 1 0,1 0 1,0 0-1,0 0 1,1 0-1,-1 1 1,1-1-1,0 1 1,1-1-1,-1 1 1,1 0-1,0 0 1,0 6-1,1-7 9,1-1 0,-1 1 0,1 0 0,0-1 0,0 1 0,1-1 0,-1 1 0,1-1 0,0 0 0,4 7 0,4 3 216,18 21 1,-18-23-80,16 24 0,25 50-103,-44-74 53,0 0 0,-1 1-1,-1 0 1,0 0-1,-1 0 1,5 25 0,6 84 727,-14-107-768,0 9 123,0 0 1,-2 1 0,-1-1 0,-10 45 0,10-57-142,-1-1 1,0 0-1,-1-1 1,-1 1-1,1 0 0,-2-1 1,1 0-1,-1-1 1,-15 18-1,-20 25 524,41-52-618,0 0-1,0 0 1,0 0-1,0 0 1,0-1-1,0 1 1,0 0 0,0 0-1,0 0 1,0 0-1,0 0 1,0 0 0,0-1-1,0 1 1,0 0-1,0 0 1,0 0 0,0 0-1,0 0 1,-1 0-1,1 0 1,0 0 0,0-1-1,0 1 1,0 0-1,0 0 1,0 0-1,0 0 1,-1 0 0,1 0-1,0 0 1,0 0-1,0 0 1,0 0 0,0 0-1,0 0 1,-1 0-1,1 0 1,0 0 0,0 0-1,0 0 1,0 0-1,0 0 1,0 0-1,-1 0 1,1 0 0,0 0-1,0 0 1,0 0-1,0 0 1,0 0 0,0 0-1,-1 0 1,1 0-1,0 1 1,0-1 0,0 0-1,0 0 1,0 0-1,0 0 1,4-15-4597,5-1 618,5 3 1338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55 146 4384,'-11'-12'1424,"9"12"-815,0-1 0,1 0 0,-1 1-1,0 0 1,1-1 0,-1 1 0,0 0 0,0 0 0,1 0 0,-1 0 0,0 0 0,0 0 0,-2 1-1,1-1-556,-8 0 3257,9 0-2091,5 0 1721,2 1-2187,5 1-578,-1 0 0,1-1 1,0 0-1,0 0 0,0-1 0,15-2 0,6 1 154,1 0-173,0-1 1,32-7-1,63-19 94,-66 14-127,23-8 18,17-3-259,-82 21 152,24-10 0,7-2-4243,-32 15 1906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2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 2560,'-16'-4'832,"16"4"-805,-1 0-1,1-1 1,-1 1 0,1 0-1,-1 0 1,1 0 0,-1 0-1,1 0 1,-1 0 0,1 0 0,-1 0-1,1 1 1,-1-1 0,1 0-1,-1 0 1,1 0 0,-1 0-1,1 1 1,-1-1 0,0 1 0,-6 1 2510,6-2-2297,-1 0 0,1 0-1,0 0 1,0 0-1,-1 0 1,1 0-1,0 0 1,0 0-1,-1 1 1,1-1 0,0 0-1,0 1 1,0-1-1,0 1 1,0 0-1,-1-1 1,1 1-1,0 0 1,0-1-1,0 1 1,1 0 0,-1 0-1,-2 2 1,3-3-172,0 1 0,0-1 0,0 0 1,-1 1-1,1-1 0,0 1 1,0-1-1,0 1 0,0-1 0,0 0 1,0 1-1,0-1 0,0 1 1,0-1-1,0 1 0,0-1 0,0 1 1,0-1-1,0 0 0,0 1 1,0-1-1,1 1 0,-1-1 0,0 1 1,0-1-1,0 0 0,1 1 1,-1-1-1,0 0 0,1 1 0,-1-1 1,0 0-1,1 1 0,-1-1 1,0 0-1,1 0 0,-1 1 0,1-1 1,22 15 963,-15-10-658,6 4-158,1-1 0,0 0 0,0-1 0,1-1 0,0 0 0,0-1 0,0-1 0,1 0 0,0-1 0,-1-1 0,1-1 0,0 0 0,22-3 0,-33 2-102,0-1 0,1 0 0,-1 0 0,0-1 0,0 0 1,0 0-1,9-4 0,-14 5-88,0 0 0,0 1 0,0-1 0,0 0 0,0 1-1,0-1 1,0 0 0,-1 0 0,1 0 0,0 0 0,-1 0 0,1 0 0,0 0 0,-1 0 0,1 0 0,-1 0 0,0 0 0,1-2-1,-1 2-23,0-1 0,0 0 0,0 1 0,-1-1 0,1 1 0,-1-1 0,1 1 0,-1-1 0,1 1-1,-1-1 1,0 1 0,1 0 0,-1-1 0,0 1 0,0 0 0,0 0 0,-2-2 0,-8-11-80,9 11 54,0 1-1,0-1 1,-1 0-1,1 1 1,-1-1-1,1 1 1,-1 0-1,0 0 1,0 0-1,1 0 1,-2 0-1,1 1 1,0-1-1,0 1 1,-6-2-1,5 2-39,-1 1 0,0-1 0,0 1-1,1 0 1,-1 0 0,0 0 0,0 1-1,0 0 1,1 0 0,-1 0 0,-7 3-1,6-1 26,-1 0 0,1 0 0,0 1 1,0 0-1,0 0 0,0 1 0,-6 7 0,8-9 55,2-1-5,-1 1-1,0 0 1,1 0-1,-1 0 1,1 0-1,-2 4 1,3-6-2,1 1 1,-1-1-1,1 0 1,0 0-1,0 0 1,-1 0-1,1 0 1,0 0-1,0 1 1,0-1-1,0 0 1,0 0-1,0 0 1,1 0-1,-1 1 1,0-1-1,1 0 1,-1 0-1,0 0 1,1 0-1,-1 0 1,1 0-1,0 0 1,-1 0-1,1 0 1,1 2-1,7 5 113,0-1-1,0 1 1,0-2-1,1 1 1,0-1-1,0 0 1,1-1-1,17 6 1,15 7-48,-30-13-70,-11-2-82,-1 4 387,-1 3-405,-5 0 141,1-1 0,-1 0-1,-1 0 1,1 0 0,-2 0 0,1-1 0,-1 0 0,-15 13-1,-1 2-100,-58 57 232,44-48-173,-54 51 324,91-83-316,-1 1-1,1-1 1,-1 1-1,1 0 0,-1-1 1,1 1-1,-1 0 1,1-1-1,-1 1 1,1 0-1,0 0 0,-1-1 1,1 1-1,0 0 1,0 0-1,0 0 1,0 0-1,0-1 0,0 1 1,0 0-1,0 0 1,0 0-1,0 0 1,0-1-1,0 1 0,0 0 1,1 0-1,-1 0 1,0-1-1,1 1 1,-1 0-1,0-1 0,1 1 1,-1 0-1,1 0 1,-1-1-1,1 1 1,0-1-1,-1 1 0,1-1 1,-1 1-1,1-1 1,0 1-1,0-1 1,1 1-1,3 2 19,0 0 1,0-1-1,1 0 1,0 0-1,6 2 0,49 11-59,159 46 92,-197-54-52,-4-1 14,-1 0-1,1 1 0,-1 0 0,-1 2 0,22 13 1,-37-21-22,0 0-1,-1 1 1,1-1 0,0 0 0,-1 1 0,0-1 0,1 1 0,-1 0 0,0-1 0,0 1 0,0 0 0,2 3 0,-3-4 12,0 0 0,0 0 1,0 0-1,0 0 0,0 0 1,0 0-1,0 0 0,0 0 1,-1 0-1,1 0 1,0 0-1,0 0 0,-1 0 1,1-1-1,-1 1 0,1 0 1,-1 0-1,1 0 0,-1 0 1,0 0-1,1-1 1,-1 1-1,0 0 0,-1 0 1,-7 6 74,0-1 0,0 0 0,-1-1 0,1 0 0,-1-1 0,-1 0 0,1 0 0,-11 2 0,6-2 0,-14 4-19,0-1 0,0-1-1,0-2 1,-42 0 0,-119-9-751,150 2 16,1-2-2514,16-5-2266,16 4 2683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3:4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 7040,'-1'-4'4823,"1"15"2241,-9 26-3975,4-19-2372,-3 24 0,5-16-347,1 0 0,3 34 0,-1-49-206,2 0 0,-1 0 0,1 0-1,1 0 1,0 0 0,1-1 0,9 21 0,-11-28-82,0 0-1,0 0 1,0 0-1,0 0 1,1 0-1,-1-1 1,1 1-1,4 3 1,-5-5-56,-1-1 0,0 1 1,0 0-1,1-1 0,-1 1 1,0 0-1,1-1 0,-1 0 1,1 1-1,-1-1 1,1 0-1,-1 0 0,0 0 1,1 0-1,-1 0 0,1 0 1,-1 0-1,1 0 0,-1-1 1,1 1-1,-1-1 0,0 1 1,1-1-1,-1 1 0,2-2 1,4-4-11,-1 0 0,1-1 0,-1 0 0,0 0 0,0 0 0,7-14 0,25-38 51,62-92 106,-97 148-173,-2 1-3,1-1-1,-1 1 1,1 0 0,0 0 0,-1 0 0,1 1-1,0-1 1,0 0 0,3-1 0,-5 3-1,0 0-1,0 0 1,1 0 0,-1 0-1,0 0 1,0 0 0,0 0 0,1 0-1,-1 0 1,0 0 0,0 0-1,1 0 1,-1 0 0,0 0 0,0 0-1,0 0 1,1 0 0,-1 0-1,0 0 1,0 0 0,0 1 0,1-1-1,-1 0 1,0 0 0,0 0-1,0 0 1,0 0 0,0 1 0,1-1-1,-1 0 1,0 0 0,0 0-1,0 1 1,0-1 0,0 0 0,0 0-1,0 0 1,0 1 0,0-1-1,0 0 1,0 0 0,0 0 0,1 1-1,-1-1 1,-1 0 0,1 0-1,0 1 1,0-1 0,0 0 0,0 0-1,0 0 1,0 1 0,0-1-1,0 0 1,0 0 0,-9 82 222,-2 14 111,-33 132 0,34-192-127,-1 0 0,-2 0-1,-1-1 1,-2-1 0,-2 0-1,-37 54 1,51-83-157,0-1 0,0 1 0,0-1 0,0 0 1,-9 6-1,11-9-45,1 0 1,-1 0 0,1 0 0,-1 0-1,1 0 1,-1-1 0,0 1-1,1 0 1,-1-1 0,0 0 0,1 1-1,-1-1 1,0 0 0,0 0-1,1 0 1,-1 0 0,0 0-1,1 0 1,-1-1 0,0 1 0,0 0-1,1-1 1,-3 0 0,4 0-5,-1 1 1,0-1-1,1 1 1,-1-1-1,0 1 1,1-1-1,-1 1 1,1-1-1,-1 0 1,1 1-1,-1-1 1,1 0-1,0 1 1,-1-1-1,1 0 0,0 0 1,-1 0-1,1 1 1,0-1-1,0 0 1,0 0-1,0 0 1,0 1-1,0-1 1,0 0-1,0 0 1,0 0-1,0 1 1,0-1-1,0 0 1,1 0-1,-1 1 1,0-1-1,1 0 1,0-1-1,0-1-7,1 0-1,-1 1 1,1-1-1,0 0 1,0 1 0,0-1-1,0 1 1,5-4-1,7-4 45,1 1-1,0 1 1,0 1-1,1 0 1,0 1-1,0 0 1,1 1-1,25-4 1,141-10 334,-163 18-355,275-4-1532,-197 11-2964,1 5-4855,-21 1 3510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2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48 4480,'-21'-33'1445,"21"33"-1421,-1-1 1,1 1-1,0-1 1,0 1-1,0 0 0,-1-1 1,1 1-1,0-1 0,-1 1 1,1 0-1,-1-1 0,1 1 1,0 0-1,-1-1 0,1 1 1,-1 0-1,1-1 0,-1 1 1,1 0-1,-1 0 0,1 0 1,-1-1-1,-3 0-36,1 0 129,1 0 1,-1 0-1,1 1 0,0-1 1,-1 1-1,1-1 1,-1 1-1,0 0 0,1 0 1,-1 0-1,1 0 1,-1 1-1,1-1 0,-1 1 1,1-1-1,0 1 1,-1 0-1,1 0 1,0 0-1,-1 0 0,-2 3 1,-19 12 607,2 1 1,0 1-1,-36 39 0,27-23 358,-41 64-1,45-54-490,2 1 0,-20 52 0,16-29-250,3 1-1,-33 134 0,53-172-228,2 0 0,0 0 0,3 0 0,0 1 0,6 42 0,-2-48-26,2 0 0,0-1-1,2 0 1,1-1 0,1 1 0,22 41-1,-21-50-359,0 0-1,1-1 1,0-1-1,1 0 1,1 0-1,0-1 1,1-1-1,25 18 0,-19-17-769,1-1 0,-1-1 0,2-1-1,0-1 1,0-1 0,28 7-1,46 5-2182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2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4384,'0'-36'1424,"-1"36"-1409,1 0 0,0-1 0,0 1 0,0 0 0,0 0 0,0-1 0,0 1 0,0 0 0,0 0 0,0-1 0,0 1 0,0 0 0,0 0 0,0-1 0,0 1 0,0 0 0,0 0 0,0-1 0,0 1 0,0 0 0,1 0 0,-1-1 0,0 1 0,0 0 0,0 0 0,0-1 0,0 1 0,1 0 0,-1 0 0,0 0 0,0-1 0,0 1 0,1 0 0,-1 0 0,0 0 0,0 0 0,1 0 0,4-2 190,0 0 0,0 1-1,1 0 1,-1 0 0,0 0-1,0 1 1,1 0 0,-1 0-1,1 0 1,-1 1 0,0-1-1,0 1 1,1 1 0,-1-1-1,9 4 1,11 5 486,-1 1 0,1 1 0,38 25 1,-47-27-481,16 10 351,-1 1-1,-1 2 1,-1 0 0,-2 2 0,0 1 0,-1 2-1,-2 0 1,22 33 0,-34-40-321,-1-1 0,-1 2 1,-1-1-1,-1 1 0,8 30 1,-6-6 314,7 71 0,-13-77-302,-2-1 0,-2 1 0,-1-1 1,-2 1-1,-2-1 0,-1 0 0,-2 0 0,-20 57 1,4-35-114,-40 74 0,48-106-100,-2-1-1,0 0 1,-25 26 0,-5-1-2326,21-23 791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2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30 255 3552,'-1'-1'442,"-1"0"1,1 0-1,0 1 0,-1-1 1,1 1-1,-1 0 0,0-1 1,1 1-1,-16 4 13664,24 2-12599,13 11-2110,-9-11 683,0-1 0,0 0 0,1 0 0,0-1 0,0-1 0,-1 0 0,2 0 0,15 0 0,49-2 136,93-10 0,77-21-241,-211 25 45,366-52 225,-373 53-255,50 2 0,-53 2 425,-26 0-417,1 0 0,-1 0 0,0 0 0,0 0 0,0 0 0,0 0 0,0 0 0,0 0 0,0 0 0,0 0 0,0 0 0,0 0 0,0 0 0,0 0 0,0 0 0,0 0 0,0-1 0,0 1 0,1 0 0,-1 0 0,0 0 0,0 0 0,0 0 0,0 0 0,0 0 0,0 0 0,0 0 0,0 0 0,0-1 0,0 1 0,0 0 0,0 0 0,0 0 0,0 0 0,-1 0 0,1 0 0,0 0 0,0 0 0,0 0 0,0 0 0,0 0 0,0-1 0,0 1 0,0 0 0,0 0 0,0 0 0,0 0 0,0 0 0,0 0 0,0 0 0,0 0 0,0 0 0,-1 0 0,1 0 0,0 0 0,-4-5-33,4 5 43,-6-4 12,-1-1-1,1 2 1,-1-1-1,-8-2 0,0-1-14,-10-6 133,-11-4-159,-48-32 0,71 41 22,0 0 1,-16-7 0,-11-6 147,29 13-343,9 5 54,5 3 42,-1 0 101,0 1-1,0-1 0,0 0 1,0 0-1,0 0 0,1 0 0,-1 0 1,0 0-1,4-1 0,8-1-35,79-9 146,19-1-29,-46 8-97,107 8-1,-165-3-5,0-1 25,1 1 0,-1 0 0,0 1 1,1 0-1,9 4 0,-16-6-11,-1 1 0,0-1 1,1 1-1,-1 0 0,0 0 1,0 0-1,1-1 0,-1 1 1,0 0-1,0 1 0,0-1 1,0 0-1,0 0 0,-1 0 1,1 0-1,0 1 0,-1-1 1,1 0-1,0 1 0,-1-1 1,1 1-1,-1-1 0,0 0 1,0 1-1,1-1 0,-1 1 1,0-1-1,0 1 0,0-1 1,-1 1-1,1-1 0,0 1 1,0-1-1,-1 0 0,1 1 1,-1-1-1,0 2 0,-7 19-41,-1-1 0,-1-1 0,-1 0-1,-1 0 1,-23 30 0,-3-5 138,-1-3-1,-2-1 1,-1-2 0,-77 54 0,116-90-36,1-2 1,-1 1 0,0 0 0,0 0 0,1-1 0,-1 0-1,0 1 1,-1-1 0,1 0 0,0-1 0,-4 2-1,6-2-1,0 0-1,-1-1 0,1 1 0,0 0 1,0 0-1,0-1 0,0 1 0,-1-1 1,1 1-1,0-1 0,0 1 0,0-1 1,-2-1-1,1 0 58,0 0-1,0 0 1,0-1 0,0 1 0,0-1 0,0 1 0,-1-4 0,-3-8 30,0 1 0,1-1 1,0-1-1,-3-18 0,-6-61 64,11 66-227,-1-1-701,2 0 0,3-58 0,1 64-2318,-1 22 2860,-1 1 0,0-1 0,1 0 0,-1 0 0,1 0 0,-1 0 0,1 0 0,-1 0 0,1 0 0,0 1 0,1-2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2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3808,'0'0'68,"0"-1"0,0 1 0,0 0-1,0-1 1,0 1 0,0 0 0,0-1 0,0 1 0,0 0 0,-1-1 0,1 1-1,0 0 1,0-1 0,0 1 0,0 0 0,-1 0 0,1-1 0,0 1 0,0 0-1,-1 0 1,1-1 0,0 1 0,0 0 0,-1 0 0,1 0 0,0 0 0,-1-1 0,1 1-1,0 0 1,-3-1 98,-1-2 1116,7 6 946,13 14 463,-11-12-2398,0 1 0,0-1 0,0 0 0,1 0 0,-1 0 0,1-1 0,1 0 0,-1 0 0,0-1 0,14 6 0,0-4-109,1-1 1,0-1-1,0-1 0,0 0 0,0-2 0,27-2 1,127-25 304,-136 20-263,-31 5-75,0 0-1,0 0 0,0 0 1,0-1-1,-1 0 0,1-1 1,-1 0-1,1 0 0,-1-1 0,11-9 1,-17 14-130,0-1 0,-1 0 0,1 1 0,0-1 0,-1 0 0,1 0 0,-1 1 0,1-1 0,-1 0 0,1 0 0,-1 0 0,0 1 0,1-1 0,-1 0 0,0 0-1,0 0 1,0 0 0,1 0 0,-1 0 0,0 0 0,0 0 0,0 1 0,-1-1 0,1 0 0,0 0 0,-1-2 0,1 2-1,-1-1-1,-1 0 0,1 1 0,0-1 1,0 1-1,-1-1 0,1 1 0,0 0 1,-1 0-1,1 0 0,-1-1 0,-2 0 1,-3-1-25,1-1 0,-2 1 1,1 1-1,0-1 1,-11-1-1,2 1 97,-1 2-1,-28 0 1,25 1-36,-6 0 35,-50 8 0,64-6-78,0 1 0,0 0-1,1 0 1,-1 2 0,1-1 0,-18 11 0,-16 19 99,41-30-99,0-1 0,0 1 0,0 0 0,1 0 1,0 0-1,-1 1 0,2-1 0,-1 1 0,0 0 1,1 0-1,0 0 0,0 0 0,0 0 0,-1 10 1,-1-3-74,3-10 60,1 1 0,-1-1 0,0 0 0,1 0 0,0 0 0,-1 1 0,1-1 0,0 0 0,0 0 0,0 1 0,0-1 0,1 0 0,-1 0 0,1 1 0,-1-1 0,1 0 0,0 0 0,0 0 0,0 0 0,0 0 0,0 0 0,0 0 0,3 3 0,-1-2 45,0 0 0,1-1-1,-1 1 1,1-1-1,0 1 1,0-1 0,0 0-1,0 0 1,0-1-1,7 2 1,5 1 60,25 3-1,-25-5-78,3 1 5,132 24 311,-149-27-305,0 1-1,0-1 1,-1 1 0,1-1 0,0 1-1,-1 0 1,1 0 0,-1 0 0,1-1-1,1 3 1,-2-3-25,-1 1-1,0-1 1,0 0-1,0 1 1,1-1 0,-1 0-1,0 1 1,0-1 0,0 1-1,0-1 1,0 0-1,0 1 1,0-1 0,0 0-1,1 1 1,-2-1-1,1 1 1,0-1 0,0 0-1,0 1 1,0 0 0,-8 11 293,-27 34 26,-48 32 130,64-62-341,-62 53 98,-31 28-585,109-94 243,-14 13-290,17-15 391,-1 0 1,0-1-1,1 1 0,-1 0 0,1 0 1,-1 0-1,1 0 0,-1 0 0,1-1 0,0 1 1,-1 0-1,1 0 0,0 0 0,0 0 0,0 0 1,-1 0-1,1 0 0,0 1 0,1-1 14,0 0 1,-1 0-1,1 0 0,-1 0 0,1-1 0,0 1 0,-1 0 0,1-1 0,0 1 1,0 0-1,0-1 0,0 1 0,-1-1 0,1 1 0,0-1 0,0 0 0,0 1 0,1-1 1,22 6 64,-21-5-66,27 8-57,0 1 0,-1 1 1,49 27-1,-63-29 84,0 1-1,-1 0 1,0 1-1,-1 0 1,0 1 0,-1 1-1,-1 0 1,14 19-1,-13-15 70,-1 2 1,-1-1-1,-1 2 0,-1-1 0,0 1 0,8 36 0,-15-54-24,-1 1-1,1 0 1,-1 0 0,0 0 0,0-1 0,0 1-1,0 0 1,0 0 0,-1 0 0,1 0-1,-1-1 1,0 1 0,0 0 0,0 0-1,0-1 1,0 1 0,0-1 0,-1 1-1,1-1 1,-1 0 0,-2 3 0,1-2-11,0-1 0,0 1 0,-1-1 0,1 0 0,-1 0 0,1 0 0,-1 0 0,0-1 0,0 1 0,0-1 0,1 0 1,-1 0-1,0-1 0,0 1 0,-6-1 0,-3 1 13,-1 0 0,0-2 0,1 0 0,-1 0 0,1-1 0,-1-1 0,1 0 0,0-1 0,0 0 0,-14-8 0,-5-7-1216,1-2 0,-42-38 0,70 56 594,0 1 0,1-1 0,-1 0 0,1 0 0,0-1 0,-4-5 0,6 8 110,-1-1-1,0 1 1,1-1 0,-1 1 0,1-1 0,-1 0 0,1 1-1,0-1 1,0 0 0,-1 1 0,1-1 0,1 1 0,-1-1-1,0 0 1,1-2 0,6-6-2277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2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44 5056,'-22'-10'2392,"16"8"-617,1-1 0,-1 1 1,-9-7-1,-2-3 1435,16 11-3009,0 1 0,0-1 0,1 1 0,-1-1 0,0 1 1,0-1-1,0 1 0,0 0 0,0-1 0,0 1 0,0 0 0,1 0 1,-1 0-1,0 0 0,0-1 0,-2 2 0,-7 0 1934,9-2-1667,9 1 273,671 0 1110,-677 0-1798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1309 3552,'-22'23'2106,"21"-21"-1879,1-1-1,-1 1 0,1-1 0,0 0 0,-1 1 0,3 14 12897,0-34-12397,0 0 0,2 0 0,5-20 0,3-11-83,26-116 213,-23 104-662,1-1 165,3 1-1,2 0 0,3 2 1,57-102-1,2 15 37,-57 99-289,38-61-4,-50 87-57,15-22-122,60-69 1,-79 100 87,1 1-1,1 1 1,0 0 0,0 1 0,0 0 0,2 1-1,-1 0 1,1 1 0,0 1 0,22-7-1,-32 11-32,1 1 0,0 0 0,0 0 0,-1 1 0,1-1-1,0 1 1,0 0 0,0 1 0,-1-1 0,7 2 0,-8-1 8,0 0 1,-1 0 0,1 0-1,-1 0 1,1 1 0,-1-1 0,0 1-1,1-1 1,-1 1 0,0 0 0,0 0-1,0 0 1,0 0 0,-1 0 0,1 0-1,-1 1 1,1-1 0,1 5 0,-1-2 16,0 0 1,-1 1-1,0-1 1,0 0-1,0 1 1,0-1-1,-1 1 1,0-1-1,0 0 1,-1 6-1,-2 7 45,-8 31-1,8-37-11,-1-1 1,0 0 0,0 1-1,-1-1 1,-1-1-1,-9 15 1,-2-5-1,-1-2 1,0 0-1,-1-1 1,-1-1-1,-25 16 1,-1-5 67,0-2 1,-60 23 0,105-48-126,0 1 0,-1-1-1,1 1 1,0-1 0,-1 1 0,1 0-1,0-1 1,0 1 0,0 0-1,0 0 1,-1 0 0,1 0 0,0 0-1,1 0 1,-2 1 0,2-1 13,0-1 0,0 0 0,0 0 0,0 1 0,0-1 1,0 0-1,0 0 0,0 0 0,0 1 0,1-1 0,-1 0 0,0 0 0,0 1 1,0-1-1,0 0 0,1 0 0,-1 0 0,0 0 0,0 1 0,0-1 0,1 0 1,-1 0-1,0 0 0,0 0 0,1 0 0,-1 0 0,0 0 0,17 5-87,50 4-96,-31-4 49,65 16 1,-73-13 170,50 17 81,-66-20-75,-1 0 0,0 0 0,-1 1 0,16 11 0,-24-16 1,0 0-1,-1 1 0,1-1 1,0 1-1,-1-1 0,1 1 1,-1 0-1,1 0 0,-1 0 1,0 0-1,0 0 0,0 0 1,0 0-1,0 0 0,-1 0 1,1 1-1,0-1 0,-1 0 1,0 0-1,1 1 0,-1 3 1,-1-3-7,1-1 0,-1 1-1,0-1 1,0 1 0,0-1 0,0 1 0,0-1 0,0 0 0,-1 0 0,1 0 0,-1 0 0,0 0 0,1 0 0,-1 0 0,0 0 0,0 0 0,0-1 0,-5 3 0,-7 4 49,0-1-1,-1 0 1,0-1 0,0-1-1,0 0 1,-1-1 0,1-1-1,-29 2 1,1-3-713,-86-6 0,110 2-314,0-1-1,1-1 0,-1 0 0,-26-10 0,8-3-3995,2-3-3909,29 16 4886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3904,'-1'4'11297,"1"16"-7312,0 19-3982,-4 2 383,-2 0 1,-1-1 0,-2 0-1,-2 0 1,-2-1 0,-1 0-1,-2-1 1,-2-1 0,-32 51-1,41-75-420,-15 18-1,21-27-344,-1 0-1,0-1 1,0 1 0,0-1 0,0 0-1,0 0 1,0-1 0,-8 4 0,12-6 251,-1 1 1,1-1-1,-1 0 0,1 1 1,-1-1-1,1 0 0,0 0 1,-1 0-1,1 0 1,-1 1-1,1-1 0,-1 0 1,0 0-1,1 0 1,-1 0-1,1 0 0,-1 0 1,1 0-1,-1 0 1,1 0-1,-1-1 0,1 1 1,-1 0-1,1 0 1,-1 0-1,1-1 0,-1 1 1,1 0-1,0 0 1,-1-1-1,1 1 0,-1 0 1,1-1-1,0 1 0,-1-1 1,1 1-1,0 0 1,-1-1-1,1 1 0,0-1 1,0 1-1,0-1 1,-1 1-1,1-1 0,0 1 1,0-1-1,0 1 1,0-1-1,0 1 0,0-1 1,0 1-1,0-1 1,0 1-1,0-2 0,-1-14-3018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1230 2912,'-2'5'406,"0"0"1,1 1-1,-1-1 1,1 1-1,0-1 1,0 1-1,1 0 1,0 8 3877,2-19-758,3-4-2645,0 2-392,40-86 1517,-31 60-1319,25-42 1,85-95 1438,-70 100-1319,-37 47-613,0-2 0,-1 0 0,-1 0 1,15-40-1,21-73 612,6-15-327,-43 121-232,2 1 0,33-51 0,-48 81-241,9-14 40,0 0 0,1 1-1,1 0 1,26-23 0,-16 21-33,1 1 0,0 2 1,2 0-1,35-14 0,-25 15-12,1 1 0,61-11 0,-92 21-6,0 1 0,0-1-1,0 1 1,1 1 0,-1-1 0,0 1-1,0 0 1,0 0 0,0 0-1,0 1 1,0-1 0,9 6 0,-12-6 8,0 0 0,1 1 0,-1-1 0,0 1 0,0 0 0,0-1 1,0 1-1,0 0 0,-1 0 0,1 1 0,0-1 0,-1 0 0,0 0 1,1 1-1,-1-1 0,0 1 0,0-1 0,-1 1 0,1-1 0,0 1 0,-1 0 1,0-1-1,1 1 0,-1 0 0,0-1 0,-1 5 0,1-3 11,-1 1 0,0-1 0,-1 0 0,1 0 0,-1 0-1,1 0 1,-1-1 0,0 1 0,0 0 0,-1-1 0,1 1-1,-1-1 1,0 0 0,-4 4 0,-3 2 21,-1-1 0,0 0-1,-13 6 1,10-6 34,-21 15 234,-1-3 0,0-1-1,-71 25 1,56-26-468,51-18 147,-1 0 0,1 0 0,-1 0 0,1 0 1,0 0-1,-1 0 0,1 1 0,0-1 1,-1 0-1,1 0 0,0 0 0,-1 1 1,1-1-1,0 0 0,-1 0 0,1 1 1,0-1-1,0 0 0,0 1 0,-1-1 1,1 0-1,0 1 0,0-1 0,0 1 0,0-1 1,-1 0-1,1 1 0,0-1 0,0 0 1,0 1-1,0-1 0,0 1 0,0-1 1,0 0-1,0 1 0,0-1 0,0 1 1,0-1-1,1 0 0,-1 1 0,0-1 0,0 0 1,0 1-1,0-1 0,1 0 0,-1 1 1,0-1-1,0 0 0,1 1 0,-1-1 1,0 0-1,0 0 0,1 1 0,-1-1 1,0 0-1,1 0 0,0 1 0,26 19-231,-18-14 190,74 51 121,28 21-76,-91-62 99,-1 1 1,-1 0-1,31 39 0,-47-54-55,-1-1 0,0 1 0,0-1-1,0 1 1,0 0 0,0 0 0,0-1 0,0 1-1,-1 0 1,1 0 0,0 0 0,-1 0-1,0 0 1,1 0 0,-1 0 0,0 0 0,0 0-1,0 0 1,-1 0 0,1 0 0,0 0 0,-1 0-1,1 0 1,-1-1 0,0 1 0,1 0 0,-1 0-1,0 0 1,0-1 0,0 1 0,0 0-1,-1-1 1,1 1 0,0-1 0,-1 1 0,1-1-1,-1 0 1,1 0 0,-1 1 0,-2 0 0,-2 1 91,-1 0 1,0 0 0,1 0 0,-1-1 0,0 0-1,-8 1 1,-44 4 193,28-4-236,0-3 0,0 0-1,-58-10 1,70 7-318,-22-7-1,35 8-71,1 1-1,-1-2 1,1 1-1,0-1 1,-1 1-1,1-2 1,-6-4 0,9 6 32,0 1 1,0-1-1,1 0 1,-1 0-1,1 0 1,-1 0 0,1 0-1,0 0 1,0 0-1,0 0 1,0-1-1,0 1 1,1 0 0,-1-1-1,0 1 1,1-1-1,0 1 1,0-4-1,0 2-298,0 0-1,1-1 1,0 1-1,0 0 0,0 0 1,1 0-1,-1 0 0,1 1 1,2-5-1,15-20-2024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 4160,'-8'-3'4617,"-1"0"-1,-13-1 1,22 4-4562,0 0-1,-1 0 1,1 0 0,0 0-1,0 0 1,0 0-1,0 0 1,-1 0 0,1 0-1,0 0 1,0 0 0,0 0-1,0 0 1,-1 0-1,1 0 1,0 0 0,0 0-1,0 0 1,0 0 0,0 0-1,-1-1 1,1 1-1,0 0 1,0 0 0,0 0-1,0 0 1,0 0-1,0 0 1,0 0 0,-1 0-1,1-1 1,0 1 0,0 0-1,0 0 1,0 0-1,0 0 1,0 0 0,0-1-1,0 1 1,0 0 0,0 0-1,0 0 1,0 0-1,0-1 1,0 1 0,0 0-1,0 0 1,0 0-1,0 0 1,0-1 0,0 1-1,0 0 1,0 0 0,0 0-20,1-1 1,-1 1-1,0 0 1,1-1-1,-1 1 1,0 0-1,1 0 1,-1 0-1,0 0 1,1-1 0,-1 1-1,0 0 1,1 0-1,-1 0 1,1 0-1,-1 0 1,0 0-1,1 0 1,-1 0-1,1 0 1,-1 0 0,0 0-1,1 0 1,-1 0-1,0 0 1,1 0-1,-1 0 1,1 1-1,-1-1 1,4 1 56,0 0 0,-1-1 0,1 1 0,0-1 0,-1 0 0,1 0 0,4-1 0,11 0 143,151 5 1606,-116-5-1448,3 10 439,-57-9-693,-13 22-17605,3-5 15386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71 5472,'-33'-3'1760,"20"4"2202,21 1 2385,84-4-1549,45-12-2636,48-8-1389,-155 21-1534,-26 2-121,1-1-1,-1 0 0,0-1 0,1 1 0,-1-1 0,0 0 0,1 0 1,-1 0-1,7-3 0,7-7-4008,0-1 1617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00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87 294 3232,'1'-3'625,"1"-1"0,-1 0 1,1 1-1,0 0 0,0-1 1,1 1-1,-1 0 0,1 0 0,-1 0 1,1 1-1,5-5 0,-6 6-288,5-9 1895,-5 6 644,-2 10-1809,-12 65 22,-38 191 484,34-196-1080,-6 74 0,23-104 691,-1-104 88,3-162-258,1 174-974,2 0 0,15-64 0,-15 97 82,1 1 1,17-39 0,-19 50-110,1 0 0,0 1 1,1 0-1,0 1 0,0-1 1,1 1-1,14-13 0,-6 10-45,0 0 1,0 0-1,1 2 0,21-10 0,-29 16 49,1 0-1,0 0 1,1 1-1,-1 1 0,1-1 1,-1 2-1,1 0 1,-1 0-1,14 1 1,-20 0-17,-1 0 0,1 1 0,-1-1 0,1 1 0,-1 0 0,1 0 0,-1 0 0,0 1 0,0-1 0,1 1 0,-1 0 1,0-1-1,-1 1 0,1 1 0,0-1 0,-1 0 0,1 1 0,-1-1 0,1 1 0,-1 0 0,0 0 0,2 4 0,-1-1 34,-1 0-1,0 0 0,0 0 0,0 0 0,-1 0 0,0 1 1,0-1-1,-1 0 0,0 0 0,0 1 0,-1 10 1,-2 2-4,-1 1 1,0-1-1,-2 0 1,0 0 0,-1-1-1,-1 0 1,0 0-1,-2 0 1,0-1 0,-1-1-1,0 0 1,-2 0-1,0-1 1,0-1-1,-1 0 1,-1-1 0,0 0-1,-26 15 1,26-20-20,10-6-8,0 1 1,1-1 0,-1 1 0,0 0 0,1 1-1,-8 6 1,12-9-4,0-1 0,0 0 0,0 1 1,-1-1-1,1 0 0,0 1 0,0-1 0,0 1 0,0-1 0,0 0 0,0 1 0,0-1 0,0 1 1,0-1-1,0 0 0,0 1 0,0-1 0,0 0 0,1 1 0,-1-1 0,0 1 0,0-1 0,0 0 1,0 1-1,1-1 0,-1 0 0,0 0 0,0 1 0,1-1 0,-1 0 0,0 1 0,1-1 0,-1 0 0,0 0 1,1 0-1,-1 1 0,0-1 0,1 0 0,-1 0 0,0 0 0,1 1 0,17 6-20,33 6-59,-28-7 24,42 15 0,-59-18 58,0 0-1,0 0 0,0 0 1,-1 1-1,1 0 1,-1 0-1,0 0 1,0 1-1,0 0 0,-1-1 1,6 8-1,-7-6 25,1-1-1,-1 1 0,-1 0 1,1-1-1,-1 1 0,0 0 1,0 1-1,0-1 1,-1 0-1,0 0 0,0 1 1,-1 9-1,0-11 14,-1-1 0,1 0 0,-1 0 0,0 0 0,-1 0 0,1 0 0,0 0 0,-1 0 1,0-1-1,0 1 0,0 0 0,-1-1 0,1 0 0,-1 1 0,0-1 0,0 0 0,0 0 0,0-1 0,0 1 0,-6 3 0,-1-1-12,1 0-1,-1-1 1,0 0 0,0 0-1,0-1 1,0-1-1,-11 2 1,-81 5 168,61-6-111,6-2-110,1-1 0,-45-6 0,68 5-90,-3 0-518,6-3-3211,19-1-2908,7 4 3798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19 4320,'0'-1'154,"0"1"0,-1-1 1,1 1-1,0-1 0,-1 0 0,1 1 1,0-1-1,0 1 0,7-14 11387,-7 24-8324,-5 26-1454,-9 23-708,-14 64-100,-19 163-231,6-31-701,40-251-175,1-3 89,0 0 1,-1 0-1,1 0 0,0 0 0,0 0 0,0-1 0,0 1 0,0 0 0,0 0 0,0 0 0,0 0 0,0 0 0,1 0 0,-1-1 0,0 1 1,1 2-1,9-10-6180,-2 2 3994,0-1 1,0 1 0,11-5-1,-17 9 1934,31-15-2906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6720,'4'-5'3040,"1"14"-2624,-5-4 1952,5-2-1376,-5 6 1568,4 7-1473,1 2 513,1 0-928,-6-2-384,0 5-192,0-9-192,0 6 64,0-9-32,5 0 0,-2-1-2208,8 0 1249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5824,'-19'-22'1866,"19"21"-1819,-1 1 0,1-1 0,0 1 0,0-1 0,-1 1 0,1-1 0,-1 1 0,1-1 0,0 1 0,-1 0 0,1-1 0,-1 1 0,-9-1 8843,17 7-3687,-1-4-6062,36 7 2245,-20-4-1016,1-1 0,28 2 0,201-9 510,-188-1-650,121-27-1,-176 31-281,-11 8 71,-1-2 25,1-2-57,0 0 1,-1 0-1,1-1 1,-1 1 0,0-1-1,-4 5 1,-11 13 136,-127 243 697,-41 54-3114,179-305 160,6-7-356,14-21-6446,0-1 5202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144 119 5216,'-20'-9'11925,"22"9"-11584,0-1 0,0 1 0,-1-1 0,1 1 0,0-1 0,-1 0 1,1 1-1,0-1 0,-1 0 0,3-2 0,10-5 797,36-14 472,43-16-617,-67 29-869,-7 2 85,21-6 0,-34 12-185,-1 0 0,0 0 0,0 1 1,1-1-1,-1 1 0,0 0 0,1 1 1,-1-1-1,6 2 0,-10-1-20,1-1 1,0 1 0,0-1-1,0 1 1,-1 0-1,1 0 1,0 0-1,-1 0 1,1 0 0,0 0-1,-1 0 1,0 0-1,1 1 1,-1-1-1,0 1 1,1-1-1,-1 1 1,0-1 0,0 1-1,0 0 1,1 2-1,-2 0 17,1-1-1,0 1 1,-1-1 0,1 1-1,-1-1 1,0 1-1,-1 0 1,1-1-1,0 1 1,-3 5 0,-1 6 55,-1-1 1,-1 0-1,0 0 1,-9 14-1,-5 4 0,-27 34-1,38-53-60,-33 39 150,-3-2 0,-97 86 1,131-127-141,-17 15 235,1 1 0,-33 40 0,59-64-247,0 0 0,0 0 0,0 0 0,0 0 0,1 1 0,-1-1 0,0 0 0,1 0 0,-1 0 0,1 1 0,-1-1 0,1 0 0,-1 1 0,1-1 0,0 0 0,0 1 0,0-1 0,0 0 0,0 1 0,0-1 0,0 0 0,0 1 0,1-1-1,-1 0 1,0 0 0,1 1 0,-1-1 0,1 0 0,-1 0 0,1 1 0,0-1 0,0 0 0,-1 0 0,1 0 0,0 0 0,0 0 0,0 0 0,0 0 0,0 0 0,0-1 0,0 1 0,0 0 0,1-1 0,0 2 0,7 2 39,0 0 0,0-1 0,1 0 0,-1 0 0,10 1 0,105 14 387,-61-10-356,157 10-1261,-181-15 447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34 3552,'0'-2'347,"-1"1"0,1-1 0,0 1 0,0-1 0,-1 1-1,1-1 1,0 1 0,1-1 0,-1 1 0,0-1 0,0 1 0,1 0 0,-1-1 0,0 1 0,1-1 0,0 1 0,-1 0 0,3-7 5626,-21 17-3045,-130 91-631,-9 8-1197,140-93-1005,1 0 0,1 1 0,0 1-1,1 0 1,1 1 0,1 1 0,1 0-1,-17 36 1,9-9 88,3 0 1,-19 87-1,27-95-1,-5 74 0,12-91-59,1 0 1,1 0-1,1 0 0,1 0 1,6 22-1,-6-33-53,1-1 0,0 1-1,0 0 1,1-1 0,0 0 0,1 0 0,0-1 0,0 1-1,1-1 1,0-1 0,1 1 0,-1-1 0,1 0 0,1-1 0,-1 0-1,1 0 1,0-1 0,0 0 0,1-1 0,17 6 0,-18-8-46,0 0 1,0-1 0,0-1 0,11 0 0,-12 0-277,-8 0 94,1 0 0,-1 0 1,1 0-1,0 0 0,-1 0 1,1 0-1,-1 0 1,1 0-1,-1-1 0,1 1 1,-1 0-1,1 0 0,-1-1 1,1 1-1,-1 0 1,1-1-1,0 0 0,2-4-1314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30 7136,'-15'-9'5349,"27"8"-3114,28-6-1215,2 1-1,-1 2 1,54 2 0,-86 2-932,53 2 696,-55-1-695,-1 0 0,-1 0 1,1 0-1,0 1 0,0 0 0,0 0 1,-1 1-1,6 3 0,-10-6-58,0 1 1,0-1-1,0 1 0,-1 0 1,1-1-1,0 1 0,0 0 0,-1 0 1,1-1-1,0 1 0,-1 0 1,1 0-1,-1 0 0,1 0 1,-1 0-1,1 0 0,-1 0 1,0 0-1,1 2 0,-1-2 16,0 1 0,-1-1 0,1 1 0,0-1 0,0 0 0,-1 1 0,1-1 0,-1 0 0,0 1 0,1-1 0,-1 0 0,0 0 0,1 1 0,-1-1 0,0 0 0,0 0 0,-2 2 0,-25 20 141,0-1 1,-1-1-1,-43 23 0,-3 2 62,46-27-348,0 2 0,-48 45 0,75-64 81,0 0-1,0 0 0,0 0 0,1 0 1,-1 1-1,1-1 0,-1 0 0,1 1 1,0-1-1,0 1 0,0 0 1,0-1-1,1 1 0,-1 0 0,1 0 1,-1-1-1,1 6 0,1-4 10,-1 0 0,1-1 0,0 1 0,0-1 0,1 1 0,-1-1 0,1 0-1,0 0 1,-1 0 0,1 1 0,1-2 0,1 4 0,7 6-8,1-1 0,0-1 0,1 0 0,24 15 0,-36-25 14,216 131 1218,-215-131-1171,-1 1 1,1 0-1,-1-1 0,0 1 1,0 0-1,1 0 1,-1 0-1,0 0 1,0 0-1,0 0 1,0 0-1,0 0 1,0 0-1,-1 0 1,1 1-1,0-1 1,0 0-1,-1 1 1,1 1-1,-1-3-19,0 1 0,0-1 0,0 1 0,0 0 1,0-1-1,-1 1 0,1-1 0,0 1 0,0-1 0,0 1 0,-1-1 0,1 1 1,0-1-1,-1 1 0,1-1 0,-1 1 0,1-1 0,-1 1 0,-17 9 313,-5-1-182,-1-2 0,-43 8-1,-52 0-223,26-4-1312,89-11 1329,-18 4-1965,-26 0 0,25-4 41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81 6400,'1'-4'5718,"-1"4"-5539,0 1-1,-1 0 1,1-1 0,0 1-1,-1-1 1,1 1-1,0-1 1,-1 1 0,1-1-1,-1 1 1,1-1-1,-1 0 1,1 1 0,-1-1-1,1 0 1,-1 1-1,0-1 1,-11 5 566,1-1 0,-1 0 1,-18 2-1,11-2-350,-16 4 472,-57 5 1,74-12-511,0 0 0,0-2 0,0 0 0,-35-7 0,51 7-352,-1 1 0,1-1 0,-1 0 0,1 0 0,-1 0 0,1-1 0,-1 1 0,1 0 0,0-1 0,0 0 0,0 1 0,0-1 0,0 0 0,-3-3 1,4 4-30,1 0 0,-1-1 0,1 1 1,-1 0-1,1 0 0,0 0 0,-1 0 1,1 0-1,0-1 0,0 1 1,0 0-1,0 0 0,0 0 0,0-1 1,0 1-1,0 0 0,0 0 1,1 0-1,-1-1 0,1 1 0,-1 0 1,0 0-1,1 0 0,0 0 0,-1 0 1,1 0-1,0 0 0,-1 0 1,1 0-1,0 0 0,0 0 0,0 1 1,2-3-1,4-2-50,1 0 0,0 0-1,0 0 1,0 1 0,1 0 0,-1 0-1,1 1 1,0 1 0,9-3 0,11-1 312,43-2-1,-49 6-102,1 2 0,-1 0 0,0 2 0,26 4 0,-38-4 1,1 1 1,-1 0-1,0 1 0,0 0 0,0 0 1,0 2-1,-1-1 0,0 1 0,18 14 1,-24-16-43,0 0 0,0 1 0,0 0 0,-1-1 0,1 1 0,-1 1 1,-1-1-1,1 0 0,-1 1 0,0-1 0,0 1 0,-1 0 0,1 0 0,-1-1 1,0 13-1,0-2 97,-1-1 1,-1 0 0,-1 0-1,0 1 1,-5 16 0,2-13-56,-2 0 0,-1 0 0,0 0 0,-1-1 0,-1 0 0,-1-1 0,0 0 0,-2-1 0,-21 23 0,-9 4-848,-90 69 0,104-93-2750,29-19 3401,0 0 0,-1 0 0,1 0 0,0 0 0,0 0-1,0 0 1,-1 1 0,1-1 0,0 0 0,0 0 0,0 0 0,0 0-1,-1 0 1,1 0 0,0 0 0,0 1 0,0-1 0,0 0 0,0 0 0,-1 0-1,1 0 1,0 1 0,0-1 0,0 0 0,0 0 0,0 0 0,0 1-1,0-1 1,0 0 0,0 0 0,0 0 0,0 1 0,0-1 0,0 0-1,0 0 1,0 0 0,0 1 0,0-1 0,0 0 0,9 3-3941,9 0 1202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8384,'0'0'3808,"6"12"-3328,-6-6 1664,0-3-1280,-6 6 1823,6 9-1503,-5-6 192,5 4-832,-4-2-352,4-1-96,-5-4-320,5 3 128,-5-9-1792,10 3 1024,15-3-6335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8960,'-1'0'4686,"5"1"-1479,16 3-75,33 9-1544,-45-12-1429,0 1 0,1 0 0,-1 1 0,0 0 0,-1 0 0,1 1 0,8 5 0,-12-7-101,-1 1 0,1 0 1,0 0-1,-1 0 0,0 1 0,1-1 0,-1 1 0,-1 0 0,1 0 0,-1 0 0,1 0 0,-1 0 0,0 1 1,1 5-1,0 2 27,0 1-1,-1-1 1,-1 1 0,0 0 0,-1 0 0,0-1 0,-1 1 0,-2 14 0,-2-5 21,0 1 0,-1-1 1,-14 35-1,13-44-46,0 1 1,-1-1-1,0 0 1,-1 0-1,0-1 1,-1 0-1,-14 13 1,-9 4 267,-43 29 1,26-21-35,49-36-314,-2 1 93,1 0-1,0-1 0,0 1 1,0 0-1,0 1 1,-2 1-1,4-4-59,0 0 0,0 1 0,0-1 0,-1 0 0,1 0 0,0 0 0,0 0 0,0 0 0,0 1 0,0-1 0,0 0 0,0 0 0,0 0-1,0 0 1,0 1 0,0-1 0,0 0 0,0 0 0,0 0 0,0 0 0,0 1 0,0-1 0,1 0 0,-1 0 0,0 0 0,0 0 0,0 0 0,0 1 0,0-1 0,0 0 0,0 0 0,0 0 0,1 0 0,-1 0 0,0 0 0,0 0 0,0 0 0,0 1 0,15 1 332,10-4-232,0-1 0,0 0 0,29-9 0,-4 1-170,-14 3-828,60-22 1,-53 13-3772,-1-2-4919,-18 10 5885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 10560,'-5'-9'4768,"14"34"-4128,-9-4 2591,0 9-1887,-9 34 1088,-2 9-1440,-6 21 32,2-6-640,-4-6 64,5-10-288,-6-3-352,6-10 96,-5-4 288,8-4-96,-3-8-3584,10-4 1856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02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247 561 6240,'1'-7'721,"0"-1"-1,1 1 1,0 0 0,1 0 0,0 0-1,4-9 1,-6 16-551,-1-1 0,1 0 0,-1 1 0,1-1 0,-1 1 0,1-1 0,-1 0 0,0 0 0,1 1 1,-1-1-1,0 0 0,0 0 0,1 1 0,-1-1 0,0 0 0,0 0 0,0 1 0,0-1 0,0 0 0,0 0 0,0 0 0,0 1 0,0-1 0,-1 0 0,1 0 0,0 1 0,0-1 0,-1 0 1,1 0-1,-1 1 0,1-1 0,0 0 0,-1 1 0,0-2 0,1 2-117,0 0 1,-1 0-1,1 0 1,0 0-1,0 0 1,-1 0-1,1 0 1,0 0-1,0 0 1,-1 0 0,1 0-1,0 0 1,0 0-1,-1 0 1,1 0-1,0 0 1,-1 0-1,1 0 1,0 0-1,0 0 1,-1 0-1,1 0 1,0 0-1,0 1 1,0-1-1,-1 0 1,1 0-1,0 0 1,0 0-1,0 1 1,-1-1-1,1 0 1,0 1-1,-7 9 261,4-6-85,-67 90 980,39-55-416,-47 78 0,76-114-767,-12 22 173,1 1-1,1 0 1,-15 47 0,27-71-165,-1 0 0,1 0-1,0 1 1,-1-1-1,1 0 1,0 0 0,0 1-1,1-1 1,-1 0 0,1 3-1,-1-5-12,0 1-1,0 0 0,1-1 0,-1 1 1,0-1-1,1 1 0,-1-1 1,1 1-1,-1-1 0,0 1 1,1-1-1,-1 1 0,1-1 0,-1 1 1,1-1-1,-1 0 0,1 1 1,0-1-1,-1 0 0,1 1 0,-1-1 1,1 0-1,0 0 0,-1 0 1,1 0-1,0 0 0,-1 0 1,1 0-1,0 0 0,-1 0 0,1 0 1,0 0-1,-1 0 0,1 0 1,-1 0-1,1 0 0,1-1 1,11-3 144,-1-1-1,22-12 1,-7 4-19,28-14-34,-1-2 0,-2-2 0,82-65 0,-128 91-122,2-2-53,1 0 0,-1 1-1,1 0 1,12-5 0,-21 11 55,0 1 0,0-1 0,1 0 0,-1 1 0,0-1 0,0 1 0,0-1 0,0 1 0,0-1 0,0 1 0,0-1 0,0 0 0,0 1 0,0-1 0,0 1 0,0-1 0,0 1 0,-1-1 0,1 1 0,-22 51-77,14-35 181,0 1-1,-10 38 0,17-50-93,-1-1 1,2 1-1,-1 0 0,1 0 0,0 0 1,0-1-1,1 1 0,-1 0 0,1 0 1,0-1-1,1 1 0,0 0 0,0-1 1,4 9-1,-5-13 29,-1 0-1,1 0 1,0 1-1,1-1 1,-1 0 0,0 0-1,0 0 1,0 0-1,0 0 1,1-1 0,-1 1-1,0 0 1,1 0-1,-1-1 1,1 1 0,-1-1-1,1 0 1,-1 1-1,1-1 1,-1 0 0,1 0-1,-1 0 1,1 0 0,-1 0-1,1 0 1,0 0-1,1-1 1,3 0 54,0 0 0,-1-1-1,1 0 1,-1 0 0,1 0 0,6-5 0,9-6 171,26-22 0,-32 21-209,0-1 0,-1 0 0,-1-1 0,0-1 1,-2 0-1,18-33 0,59-131 85,-3 7 131,-45 103 20,-4 10 245,45-105-1,-70 142-450,-8 19-85,-1 0-1,1 0 1,-1 0 0,-1 0-1,3-9 1,-3 11-355,-3 12 275,-4 20 75,-5 8 34,2 1 1,2 1-1,-4 40 0,7-14 70,2 0 0,4 1-1,17 120 1,-14-165-153,1-1 0,0 1-1,1-2 1,2 1 0,0-1 0,0 0 0,2-1-1,1 0 1,0-1 0,1 0 0,21 21-1,-31-35-347,0 0-1,0-1 0,1 1 0,-1-1 1,1 1-1,-1-1 0,1 0 0,5 1 1,-8-2 10,1 0 0,-1-1 0,1 1 0,-1-1 0,1 0 0,-1 0 0,1 1 0,0-1 0,-1 0 0,1 0 0,-1 0 0,1-1 0,-1 1 0,1 0 0,-1-1 0,1 1 0,-1-1 1,1 1-1,-1-1 0,1 1 0,-1-1 0,0 0 0,2-1 0,7-7-2437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3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 8544,'3'-1'957,"0"1"-50,10 5 1069,-9-3-2062,8 3 803,0 1 0,-1 1 0,0 0 0,0 0 0,0 1 0,13 13 0,-13-7-121,0 0 0,-1 1 0,-1 0 0,-1 0 0,0 1 0,0 1 0,-2-1 0,6 23 0,0 7 708,8 88 1,-17-101-942,-1-1-1,-2 1 1,-4 34 0,2-49-312,0-1 0,-1 0 1,-1 0-1,-1 0 0,-1 0 1,0-1-1,-1 1 1,0-2-1,-1 1 0,-16 22 1,2-10-190,-1 0 0,-34 30 0,-58 45-1640,-48 29-4798,93-74 3334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49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291 594 2080,'0'-1'798,"-1"0"0,1 0 0,0 0 0,0 0 0,-1 0 0,1 0 0,0 0 0,0 0 0,0 0 0,0 0 0,1 0 0,-1-2 0,0 2-598,1 0 1,-1 0-1,0 0 0,0 0 0,0 0 1,0 0-1,0 0 0,0 0 0,0 0 0,-1 0 1,1 0-1,0 0 0,-1 0 0,1 0 0,0 0 1,-1 0-1,0-2 0,-1 1-99,1 1-1,0-1 1,-1 0-1,1 1 1,-1-1-1,0 1 0,1-1 1,-1 1-1,0 0 1,0 0-1,0 0 1,0 0-1,0 0 1,0 0-1,0 1 1,0-1-1,0 1 1,-1-1-1,1 1 1,0 0-1,0 0 0,-3 0 1,0 0-63,1 0-1,-1 1 1,1 0 0,-1 0-1,1 0 1,0 0 0,-1 1-1,1-1 1,0 1 0,-5 3-1,-7 5-105,-74 52-100,80-54 180,0 1 0,1 0-1,0 0 1,0 1 0,1 0-1,-10 17 1,17-26-1,0 1 0,0 1 1,0-1-1,0 0 0,0 0 1,1 0-1,-1 0 0,1 1 1,-1-1-1,1 0 1,0 0-1,0 1 0,0-1 1,0 0-1,0 0 0,1 1 1,0 2-1,0-2 11,1 1 0,0 0 1,-1-1-1,1 1 0,1-1 0,-1 1 1,0-1-1,1 0 0,4 4 0,4 2 96,0 1-1,1-2 0,0 0 1,0 0-1,1-1 0,-1-1 1,2 0-1,16 6 0,-1-4 97,-1 0-1,1-2 0,32 3 1,-41-8 10,0 0 0,0-1 0,1-1 0,-1-1 0,0 0 0,0-2 0,0 0 0,29-11 0,-45 13-90,1 0 1,0-1 0,-1 1-1,1-1 1,4-4 0,-8 6-106,0 0 1,0 0 0,0 0 0,0 0 0,0 0 0,0 0 0,0 0 0,0 0 0,0 0-1,-1-1 1,1 1 0,-1 0 0,1-1 0,-1 1 0,1 0 0,-1-1 0,0 1 0,1 0-1,-1-1 1,0 1 0,0-1 0,0 1 0,0-3 0,-1 2-3,0-1 1,0 0-1,0 0 0,-1 1 1,1-1-1,0 0 0,-1 1 1,0-1-1,0 1 0,0 0 1,0 0-1,0-1 0,0 1 1,0 1-1,-4-3 1,-4-3-27,0 1 1,-18-7-1,7 3 32,10 5-16,-30-15 317,1-1 0,-68-50-1,53 20-310,22 18 13,13 14 99,1-2 1,1 0-1,-20-30 1,29 38-134,2 0-1,-1 0 1,2-1-1,0 0 1,1 0-1,0 0 1,-5-30 0,9 38-15,1 0 0,0 1 1,0-1-1,1 0 1,-1 0-1,1 0 1,0 1-1,1-1 1,0 0-1,0 1 1,0-1-1,0 1 1,7-10-1,2-1-108,0 1-1,25-25 1,-30 33 85,8-7 15,1 1 1,1 1 0,0 0 0,0 1 0,1 0 0,0 2 0,1 0-1,21-7 1,-32 13 40,1 1 1,0 0-1,0 0 0,0 1 1,1 0-1,-1 0 0,0 1 0,0 0 1,16 2-1,-4 2 58,-1 0 0,36 13 1,-45-12-103,0-1 0,0 1 0,0 1 0,0 0 0,8 7 0,-15-10-62,-1-1 1,0 0-1,1 1 1,-1 0 0,0-1-1,0 1 1,3 6-1,-1-2-2185,-3-6 1355,1 1-1,0-1 1,-1-1 0,1 1-1,0 0 1,0 0-1,-1-1 1,1 1 0,0-1-1,0 1 1,0-1 0,0 0-1,0 0 1,0 0-1,0 0 1,2 0 0,10 0-3020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49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41 4992,'-16'-20'1589,"15"19"-1285,1 0 0,-1 0-1,1 0 1,-1 0 0,1 0-1,0 0 1,0 0 0,-1-1-1,1 1 1,0 0 0,0 0-1,0 0 1,0 0 0,0 0 0,0 0-1,0 0 1,1-2 0,13 14 2501,-8-7-2436,0 1 1,-1-1-1,1 1 1,-1 0 0,-1 0-1,1 0 1,5 9-1,1 3 386,9 23 0,-7-15-325,2 8 87,13 39 1,2 4-311,30 70 263,-58-141-778,0-1 1,-1 1 0,0-1-1,1 1 1,-2 0 0,1 0-1,0 5 1,-1-7-1808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49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4 7968,'0'0'176,"0"0"0,-1-1 0,1 1 0,0 0 1,-1-1-1,1 1 0,0 0 0,-1 0 0,1 0 0,-1-1 0,1 1 1,0 0-1,-1 0 0,1 0 0,-1 0 0,1 0 0,0 0 0,-1-1 1,1 1-1,-1 0 0,1 0 0,-1 0 0,1 1 0,0-1 1,-1 0-1,1 0 0,-1 0 0,1 0 0,0 0 0,-1 0 0,0 1 1,-10 10 1728,6-6-1415,-9 12 300,1 0 0,1 1 0,-13 24 1,-14 21 143,19-34-743,-1-1 0,-1-1 0,-2-1 0,-26 24 0,-38 27-1316,77-67-833,5 3 534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50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5408,'-5'2'5698,"5"-2"-5540,-5 10 2230,-3 19-1800,6-19 318,-3 18 343,-2 30-1,1-3-326,-17 79 291,-10 76-362,31-186-903,0-5-528,-1-1 0,-6 27 0,7-37-2839,-1-18-4863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5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71 7712,'-12'-4'970,"9"3"-610,0 0 0,0 0-1,0-1 1,0 1-1,1-1 1,-4-1 0,5 0 1968,7 0-816,19-1 25,-7 1-861,303-35 3158,-280 36-4098,68-1 216,-92 5-2283,0-1-1,21 6 1,-20-3-794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52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 7136,'-2'0'627,"1"-1"0,0 0 1,0 1-1,-1-1 0,1 1 1,0-1-1,-1 1 0,1 0 1,-1-1-1,1 1 0,0 0 1,-4 0 1673,40-2 3234,20-1-5641,16 1 394,38 1-5,-49 3-232,-14 0 51,48 7 1,-72-7 83,36 0 1,-46-2-246,-11 0-10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52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64 8800,'-4'-9'6645,"10"11"-3659,14 5-2339,0-1 0,0-1-1,1 0 1,0-2-1,26 2 1,-27-3-399,53 4 74,-1-4 0,77-6 0,-136 3-378,1-1 0,0 0 0,0-1 1,-1 0-1,17-7 0,-23 7-642,1-1 1,-1 0-1,8-5 0,33-25-7408,-25 15 4389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55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11 766 2976,'-11'3'9226,"22"-8"-6298,46-47-533,0 9-2102,-57 43-287,1 0-1,-1-1 1,0 1-1,1 0 1,-1 0-1,0 0 1,0 0-1,1 0 1,-1 0-1,0 0 0,1 0 1,-1 0-1,0 0 1,1 0-1,-1 0 1,0 1-1,0-1 1,1 0-1,-1 0 1,0 0-1,1 0 1,-1 0-1,0 0 1,0 1-1,1-1 1,-1 0-1,0 0 1,0 0-1,0 1 1,1-1-1,-1 0 1,0 0-1,0 1 1,0-1-1,0 0 1,0 0-1,1 1 1,4 11 153,-1 2-76,-2 0 0,1 0 0,-1 1-1,-1 18 1,-5 60 312,-1-22-105,1 36 219,-1 174 299,10-89-285,1 1 223,-2-122-557,15 138 305,-19-205-480,1 4 122,1 0 0,4 14-1,-6-20 89,11-20 955,37-129-491,42-50-683,-27 68-106,42-145 149,-19 34 16,-38 83-34,-37 119 4,-10 35-31,44-182-59,4-60 34,-23 121-99,9-51-120,-34 162 235,3-8-10,1-9-26,-3 28 13,-2 0 0,-1-18-127,1 9 14,0 7-141,0 5-897,5-1 1073,5 1 43,1 0-1,18 5 0,12 1 126,375 17 19,-297-24 36,118-15 0,-132 6-60,-98 8-75,6 0 47,1 1-1,17 0 1,-9 2 68,26-1 1,-1 0 153,133 1 43,-97-3-432,82 5 359,102-4 126,-196-1-199,19-3-49,-86 4-196,1-1 0,-1 1 0,0 0-1,8 1 1,-9 0-1640,-6-1-236,-9 1-2111,2 7 1259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56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3392,'1'-1'8809,"6"-1"-4338,27-7-4082,-19 5 640,-7 2-911,0 1-1,0 0 0,0 0 1,0 1-1,1 0 1,-1 0-1,0 1 1,0 0-1,0 1 1,0 0-1,0 0 0,11 5 1,-10-3-33,0 0 0,-1 0 0,1 1 1,-1 1-1,0-1 0,-1 1 0,1 0 0,-1 1 1,-1 0-1,10 11 0,-5-2 44,-1-1 0,-1 2 0,0 0 0,12 32 0,-17-37-49,0 1-1,-1-1 0,-1 1 1,0 0-1,-1-1 1,0 1-1,-1 0 1,-1 13-1,0-15 34,1-6-66,0 1 0,-1-1 0,0 1 0,0 0 1,0-1-1,-1 1 0,0-1 0,0 0 0,0 0 0,0 0 0,-1 0 0,-3 5 0,-37 41 721,41-48-706,0 0 0,0-1-1,-1 0 1,1 0-1,-1 1 1,1-2 0,-1 1-1,-5 3 1,19-12 133,1 0 1,22-8 0,-10 4-149,0-1 0,0-1 0,35-25 0,59-59 357,-104 85-303,-1-1 0,0-1 0,-1 0 1,13-22-1,-18 25-20,0 0-1,-1 0 1,-1-1 0,0 0-1,0 0 1,-2 0 0,4-16 0,-6 21-88,0-1 1,-1 1-1,0 0 1,0-1-1,0 1 1,-1-1-1,-1 1 1,1 0 0,-1-1-1,-5-12 1,5 17-244,0-1 0,0 1 0,0-1 0,0 1 0,0 0 1,-1 0-1,0 0 0,0 0 0,-4-4 0,4 5-380,0 1 0,1-1 0,-1 0-1,0 1 1,0 0 0,0 0 0,0 0-1,-1 0 1,1 0 0,0 1 0,0-1-1,-7 1 1,2 1-4180,2 7 1578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02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59 10816,'-24'-16'4864,"24"8"-4224,4 2 2047,7 6-1599,3-3 1056,9-1-1248,11-5 192,10 9-608,21-9-96,3 9-224,10-3-320,-2 6 96,-9-3-2112,-10 9 1216,-4 4-6815,-5 8 4319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5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34 6048,'0'0'108,"0"0"1,-1 0-1,1 0 1,0-1-1,0 1 0,-1 0 1,1 0-1,0 0 1,0-1-1,0 1 1,0 0-1,-1 0 0,1-1 1,0 1-1,0 0 1,0 0-1,0-1 1,0 1-1,0 0 1,0 0-1,0-1 0,0 1 1,0 0-1,0-1 1,0 1-1,0 0 1,0 0-1,0-1 0,0 1 1,0 0-1,0-1 1,0 1-1,0 0 1,0 0-1,0-1 1,0 1-1,1 0 0,-1 0 1,0-1-1,0 1 1,0 0-1,0 0 1,1-1-1,13-5 2171,-2 1-1351,-10 3-697,1 1 0,0-1 0,0 1 0,0 0-1,0 0 1,0 0 0,0 0 0,1 0 0,-1 1 0,0 0 0,0-1-1,0 1 1,1 0 0,-1 1 0,5 0 0,-6-1-125,0 1 0,0-1 1,1 1-1,-1 0 0,0 0 1,0 0-1,0 1 0,0-1 0,0 0 1,0 1-1,0-1 0,0 1 1,-1 0-1,1-1 0,-1 1 1,1 0-1,-1 0 0,0 0 1,1 0-1,-1 0 0,0 0 0,1 5 1,3 13 357,-1 0 1,0 0-1,-2 1 1,0 35-1,-1-25-366,6 38-1,-4-48-156,10 45 485,-11-60-644,0 0 1,0 0-1,0 0 0,1 0 0,0-1 0,0 1 0,7 9 0,-4-12-2123,2 0 655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56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666 17 5312,'0'-10'1225,"0"4"2440,-9 10-529,-83 64 1202,37-29-3081,-13 11 127,-92 65 458,116-87-1679,-84 41 0,93-55-219,-1 1-975,13-4-2693,7 1 1026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57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15 237 3328,'-14'-13'13535,"19"14"-11529,15 1-1438,0-1 1,1-1-1,-1-1 1,0-1-1,29-6 1,-40 7-450,251-55 1025,-106 20-672,570-72 904,-618 98-1274,170 6-1,-222 4-75,-40-1-712,0 0 0,0 1 1,0 1-1,27 5 0,-34-2-1539,-8 1-2296,0 3 1492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1:58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98 4224,'4'-9'13087,"-5"11"-12904,0-1 0,0 1 0,0 0 0,0-1 0,1 1 0,-1 0 0,1-1 0,-1 1 0,1 2 0,-6 64 1214,3-48-1046,1-1 0,1 0-1,1 24 1,4 43 91,-4-53-218,6 41 0,17 63 224,-15-90-282,-5-22-76,9 28 0,-10-45 29,1-1 1,0 1-1,0 0 1,0-1-1,1 0 1,1 0-1,7 11 1,-7-12-39,-2-2-5,1 0-1,-1 0 1,1 0 0,8 6-1,-11-9-45,1 0 0,0 0 0,-1-1 1,1 1-1,-1 0 0,1-1 0,0 1 0,0-1 0,-1 0 0,1 1 0,0-1 0,0 0 0,-1 0 0,1 0 0,0 0 1,0 0-1,0-1 0,-1 1 0,4-1 0,5-4 90,1 0 0,-1 0 1,0-1-1,-1 0 0,1-1 1,-1 0-1,0 0 0,11-13 0,-14 13-61,14-14 37,0-1-1,-2-1 1,-1-1-1,16-29 1,7-11 258,65-109 327,-89 145-605,0-2-28,-1 0 0,13-42 0,-25 61-36,0 0-1,-1-1 0,0 1 1,0-1-1,-2 0 0,1-12 0,-2 3-928,-1-1 1,-6-26-1,1 27-1414,1 3 736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01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7 2656,'1'-7'864,"-4"12"-261,1-3 314,0 2 2005,0-2-2647,1-1 0,-1 0 0,1 1 0,-1-1 0,1 0 0,-1 0 0,0 0 0,1 0 0,-1 0 0,0 0 0,-3 1 0,-25 7 1079,22-6-818,-105 25 2070,69-19-1900,1 3 1,-63 24-1,101-34-667,1 1 1,-1 0-1,0 0 1,1 0-1,0 0 0,-1 1 1,1 0-1,1 0 1,-1 0-1,0 0 1,1 0-1,0 1 1,0 0-1,1-1 0,-1 1 1,1 0-1,-2 7 1,-2 7 135,1 0 1,2 0-1,-3 29 1,5-41-164,-1 43 311,2-1 1,7 63-1,3-24 81,3 61-152,-10-68 51,5 245 258,-40 39 333,16-230-684,-13 58 152,25-169-356,-3 8 212,-18 53 0,24-81-216,-11 29 178,6-18 52,-8 31 1,13-37-348,1-8 109,0 0-1,0-1 0,0 1 0,0-1 1,0 1-1,0-1 0,0 1 1,0-1-1,0 1 0,-1 0 0,1-1 1,0 1-1,0-1 0,-1 1 0,1-1 1,0 0-1,-1 1 0,1-1 1,0 1-1,-1-1 0,1 1 0,-1-1 1,1 0-1,-1 1 0,1-1 8,-1 0-1,1 0 1,0 1-1,0-1 1,-1 0-1,1 0 1,0 0-1,0 1 1,0-1-1,-1 0 1,1 0-1,0 1 1,0-1-1,0 0 1,0 0-1,-1 1 1,1-1-1,0 0 1,0 0-1,0 1 1,0-1-1,0 0 1,0 1-1,0-1 1,0 0-1,0 1 1,0-1-1,0 0 1,0 0-1,0 1 1,0-1-1,0 0 1,0 1-1,0-1 1,1 0-1,-1 0 1,0 1-1,0-1 1,0 0-1,0 0 1,1 1-1,-1-1 1,1 1 351,14 2-224,6-4-18,1-1 1,0-1 0,26-8 0,-21 5-176,35-4 1,-1 5 43,0 4 0,121 11-1,-141-9-4282,-27-1 2384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0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92 5568,'-14'-5'7589,"15"6"-7499,-1-1 0,1 1 0,0 0 0,-1 0 0,1 0 1,0-1-1,0 1 0,0 0 0,0-1 0,-1 1 0,1-1 0,0 1 0,0-1 0,2 1 0,1 2 415,7 3 40,-1 0 0,1-1 0,0-1 0,20 7 0,49 5 573,-21-4-631,-35-7-305,1-2-1,-1 0 0,1-2 1,0 0-1,38-5 0,-4-9 54,-56 13-199,0-1 0,1 0 0,-1 1 0,0-1 0,1-1 0,-1 1 0,0 0 0,0-1 0,5-3 0,-7 4 0,1 0 0,-1-1 1,0 1-1,0 0 1,0 0-1,0 0 1,0-1-1,-1 1 0,1 0 1,0-1-1,0 1 1,-1-1-1,1 1 1,-1-1-1,0 1 0,1-1 1,-1 0-1,0 1 1,0-1-1,0 1 1,0-1-1,0 1 0,0-1 1,0 0-1,-1-1 1,-1-4-10,0 0 1,0 1 0,-1-1 0,0 1-1,0-1 1,0 1 0,-1 0 0,0 0-1,-7-7 1,9 10-53,-1 0 0,0 1 0,1-1 1,-1 1-1,0 0 0,0-1 0,-1 1 0,1 1 0,0-1 0,0 0 0,-1 1 0,1 0 1,-1 0-1,0 0 0,1 0 0,-1 0 0,0 1 0,1 0 0,-1 0 0,-5 0 0,1 1-25,1 1-1,0 0 0,0 1 0,0-1 1,0 1-1,-12 7 0,-41 31 177,29-20-254,17-12 109,-70 51-37,37-25 380,30-24-110,-22 19 0,26-19-29,8-7-211,0 0 0,0 1-1,1-1 1,-5 6 0,8-9 35,0 0 0,1 0 1,-1 0-1,1-1 1,-1 1-1,1 0 1,-1 0-1,1 0 0,0 0 1,-1 0-1,1 0 1,0 1-1,0-1 1,0 0-1,0 0 0,0 0 1,0 0-1,0 0 1,0 0-1,0 0 1,0 0-1,0 0 0,1 0 1,-1 0-1,1 0 1,-1 0-1,0 0 0,1 0 1,0 1-1,2 1 19,0-1 0,-1 0-1,1 1 1,0-1 0,0 0-1,1-1 1,-1 1 0,0 0-1,1-1 1,-1 0 0,0 0 0,1 0-1,0 0 1,4 0 0,8 3 26,13 2 124,52 4 0,0 1-92,-52-8 13,56 1 0,-83-4 125,-3 1-209,1 0 0,-1 1 0,1-1 1,-1 0-1,1 0 0,-1 0 0,0 0 1,1 0-1,-1 0 0,0 0 1,0 0-1,0 0 0,0 0 0,0 0 1,0 0-1,0-1 0,0 1 0,0 0 1,-2 0-1,-26 13 73,25-13-97,-112 60 280,48-23-222,48-26-55,-27 19 1,37-24-176,9-6 171,0-1 0,1 1 1,-1 0-1,0-1 0,0 1 0,0 0 1,0-1-1,1 1 0,-1 0 1,0 0-1,1 0 0,-1 0 0,1 0 1,-1 0-1,1 0 0,-1 0 1,1 0-1,0 0 0,-1 0 1,1 0-1,0 0 0,0 0 0,0 2 1,0-1-5,1-1 1,-1 1-1,1-1 1,-1 1-1,1-1 1,0 0-1,0 1 1,0-1-1,-1 0 0,1 1 1,1-1-1,-1 0 1,0 0-1,2 1 1,4 4-15,1-1 0,0 0 0,0-1 0,11 5 0,36 17 44,82 54 0,-131-77-24,0 0 0,-1 1 1,0 0-1,0 0 0,0 0 0,0 1 1,-1-1-1,8 11 0,-12-13 29,1-1 0,-1 0-1,1 0 1,-1 1 0,0-1 0,0 0-1,1 1 1,-1-1 0,0 0-1,0 1 1,-1-1 0,1 0 0,0 1-1,0-1 1,-1 0 0,1 1-1,0-1 1,-1 0 0,0 2 0,-17 26 80,8-13-153,2-2-90,1 0 0,-7 22 0,13-30 103,0-1 0,1 1 0,0 0 0,0 0 0,1 10 1,1 7 276,-2-22-198,-1 0-1,1-1 1,0 1 0,0 0 0,-1-1-1,1 1 1,-1 0 0,1-1 0,-1 1-1,1-1 1,-1 1 0,1-1 0,-1 1-1,1-1 1,-1 1 0,0-1 0,1 0-1,-1 1 1,0-1 0,1 0 0,-1 1-1,0-1 1,1 0 0,-1 0-1,0 0 1,0 0 0,1 0 0,-1 1-1,0-1 1,-1-1 0,-30 1 221,-93-17-490,58 6-576,-17-6-1251,29 4-2048,35 12 2243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0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3648,'1'-9'18584,"10"-2"-15253,10-1-6263,-14 8 4647,28-8-1493,-1 1 0,1 1 0,38-4 1,-40 8-83,185-26 575,-130 33-2219,-87-1 1347,-1 0 0,0 0-1,1 0 1,-1 0 0,0 0 0,1 0 0,-1 0 0,0 1-1,1-1 1,-1 0 0,0 0 0,0 0 0,1 0 0,-1 1-1,0-1 1,1 0 0,-1 0 0,0 1 0,0-1 0,1 0-1,-1 0 1,0 1 0,0-1 0,0 0 0,0 1 0,1-1-1,-1 0 1,0 1 0,0-1 0,0 0 0,0 1 0,0-1-1,0 0 1,0 1 0,0 0 0,-1 15-5404,0-13 4460,0 17-2365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09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285 112 2976,'22'2'1941,"-21"-2"-1555,1 0 0,-1 0 0,1 0 0,-1 0 0,1 0 0,0 0 0,-1 1 0,1-1 1,-1 1-1,6 2 5593,-19-12-2385,6 3-3221,0 1 0,0 0-1,0 0 1,-1 1-1,0 0 1,-12-6-1,5 4 150,-23-16 1,29 16-385,0 1 0,0 0 0,-1 1 0,0 0 1,0 0-1,0 0 0,0 1 0,-14-2 0,22 5-118,-7-1 28,1 0-1,0 1 1,-10 1-1,14-1-45,0 0 0,1 1 0,-1 0 0,1 0 0,-1 0 0,1 0 0,-1 0-1,1 0 1,-1 0 0,1 1 0,0 0 0,-4 2 0,2 0 15,0 0 0,1 0 0,-1 1 0,1-1 0,0 1 0,0 0 0,0 0 0,1 0 0,0 0 0,0 0 0,0 0 0,0 1 0,1-1 0,0 1-1,0-1 1,0 1 0,1-1 0,0 1 0,0 0 0,1-1 0,0 7 0,16 88 560,-8-51-263,3 58 1,-10-68-94,1 23 223,-7 93 0,3-133-415,1-16-22,0 0 0,0 0 0,-1 0 0,-3 11 0,-9 27-322,5-22-1657,0-11-5352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10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43 8128,'-11'-11'7805,"22"13"-4549,-10-2-3640,60 1 3386,-1 2-1730,83-7 0,-77 0-1197,9-5-157,-35 3 57,17-6-2359,-32 10 960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1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3 4384,'2'-2'8266,"-9"8"-3484,3-1-5852,-18 22 1870,1 0 0,2 2 0,0 1 0,3 0 0,0 1 0,-14 41 0,16-33-641,3 1 1,1 0-1,1 0 1,3 0-1,1 1 0,2 0 1,2 0-1,7 66 1,-4-81-133,1 0 0,2-1 1,1 0-1,1 0 1,1 0-1,17 37 1,-23-58-173,1 1 0,0-1 0,-1 0 0,1 0 1,1 0-1,-1-1 0,1 1 0,6 5 1,-5-5-527,1-1 0,0 0 0,-1 0 0,1 0 0,1 0 0,6 1 0,17 5-1526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04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1353 4224,'-3'7'1252,"2"-7"-1204,1 0 0,0 1-1,0-1 1,0 0 0,0 0 0,0 0 0,0 0-1,0 1 1,0-1 0,0 0 0,0 0 0,0 0 0,0 0-1,0 0 1,0 1 0,0-1 0,0 0 0,0 0-1,0 0 1,0 0 0,0 1 0,0-1 0,0 0 0,0 0-1,0 0 1,0 0 0,1 0 0,-1 0 0,0 1-1,0-1 1,0 0 0,0 0 0,0 0 0,0 0 0,0 0-1,1 0 1,-1 0 0,0 0 0,0 1 0,4 0 3043,-2 1-2805,0-1-1,0 1 1,0-1 0,0 0 0,1 0 0,-1 0 0,0 0 0,1-1 0,-1 1-1,1-1 1,-1 1 0,1-1 0,-1 0 0,1 0 0,-1 0 0,1 0 0,-1 0-1,4-1 1,-1 0-38,-1 0 0,1 0 0,-1 0-1,0-1 1,1 1 0,-1-1 0,0 0-1,0 0 1,7-6 0,-2-1-55,0-1-1,-1 0 1,0-1 0,-1 0 0,0 0 0,9-22-1,-7 17-101,38-79 159,21-37-42,52-62-3,2-2 38,-105 165-61,19-52-1,-36 83-185,0 0 1,1 0-1,-1 0 0,0-1 0,0 1 1,0 0-1,0 0 0,0 0 1,0 0-1,0 0 0,0-1 0,0 1 1,1 0-1,-1 0 0,0 0 0,0 0 1,0-1-1,0 1 0,0 0 1,0 0-1,0 0 0,0 0 0,0-1 1,0 1-1,0 0 0,0 0 1,0 0-1,-1 0 0,1-1 0,0 1 1,0 0-1,0 0 0,0 0 0,0 0 1,0 0-1,0-1 0,0 1 1,0 0-1,-1 0 0,1 0 0,0 0 1,0 0-1,0-1 0,-9 6-119,-11 14-1,-50 75 204,62-82-58,-5 9 32,0 0 1,2 1-1,1 0 0,1 0 1,-7 25-1,-22 120 308,33-141-170,-2 42 1,6-60-135,1 0 0,0 0 0,1 0 0,0 0 0,0-1 0,1 1 0,0 0 0,0-1 0,6 14 0,-7-19-35,0 0-1,1 0 1,-1 0 0,0-1-1,1 1 1,-1 0-1,1-1 1,-1 0 0,1 1-1,0-1 1,-1 0 0,1 1-1,0-1 1,0 0 0,0-1-1,0 1 1,0 0-1,0 0 1,0-1 0,0 1-1,0-1 1,1 0 0,-1 0-1,0 0 1,0 0 0,0 0-1,0 0 1,1 0-1,2-2 1,4 0 39,-1-1 1,0 0-1,0 0 0,0-1 0,0 0 0,11-8 1,18-17 58,-2 0 0,-1-3 1,40-46-1,-70 72-113,38-41 38,-2-1-1,37-60 0,-49 59-4,-1-2 0,33-95 0,-24 35 132,27-146 0,-58 227-169,-1 1-1,1-41 1,-8 53-10,3 17 4,0 0-1,0 1 1,0-1 0,0 0-1,0 0 1,0 1 0,0-1-1,0 0 1,0 0-1,-1 0 1,1 1 0,0-1-1,0 0 1,0 0 0,0 0-1,-1 0 1,1 0 0,0 1-1,0-1 1,0 0 0,-1 0-1,1 0 1,0 0 0,0 0-1,-1 0 1,1 0-1,0 0 1,0 0 0,-1 0-1,1 0 1,0 0 0,0 0-1,-1 0 1,1 0 0,0 0-1,0 0 1,0 0 0,-1 0-1,1 0 1,0 0 0,0 0-1,-1 0 1,1 0-1,0 0 1,0-1 0,0 1-1,-1 0 1,1 0 0,0 0-1,0 0 1,0-1 0,0 1-1,-1 0 1,1 0 0,0 0-1,0-1 1,0 1 0,0 0-1,0 0 1,0 0-1,0-1 1,0 1 0,0 0-1,-1 0 1,1-1 0,0 1-1,0 0 1,0 0 0,0-1-1,-5 12 35,-1 0 0,1 1 0,1-1 0,0 1 0,0 0 0,-3 22 0,-2 9 59,-83 305 1173,-20 80-107,61-224-570,50-189-417,1-15-160,0 0 0,0 0 0,0 0 0,0 0 0,0 0-1,0 0 1,0 0 0,0 0 0,0 0 0,0-1 0,0 1-1,1 0 1,-1 0 0,0 0 0,0 0 0,0 0-1,0 0 1,0 0 0,0 0 0,0 0 0,0 0 0,0 0-1,0 0 1,1 0 0,-1 0 0,0 0 0,0 0 0,0 0-1,0 0 1,0 0 0,0 0 0,0 0 0,0 0-1,1 0 1,-1 0 0,0 0 0,0 0 0,0 0 0,0 0-1,0 0 1,0 0 0,0 0 0,0 0 0,0 0 0,1 0-1,-1 0 1,0 0 0,0 0 0,0 0 0,0 0 0,0 0-1,0 0 1,0 1 0,0-1 0,0 0 0,0 0-1,15-49 40,2 1 0,2 0 0,2 2 0,1 0 0,48-69 0,-68 113-73,-1-1 0,1 0 1,1 1-1,-1 0 0,0-1 0,0 1 0,1 0 1,-1 0-1,1 0 0,3-1 0,-5 2 16,0 1 0,-1 0-1,1-1 1,0 1 0,0 0-1,-1 0 1,1 0 0,0 0-1,0 0 1,-1 0 0,1 0-1,0 0 1,0 0 0,-1 0-1,1 0 1,0 1-1,0-1 1,0 1 0,0-1 3,1 1 0,-1 0 0,0 0 0,0 0 0,0 0 0,-1 0-1,1 0 1,0 0 0,0 0 0,0 0 0,-1 0 0,1 1 0,0 1 0,2 6 29,0 0 0,-1 0 0,0 0 0,0 18 0,1-2 16,0-7-21,1 16 73,15 54 1,-16-78-52,0-1 0,1 1-1,0-1 1,0 0-1,1-1 1,0 1-1,0-1 1,1 0 0,1 0-1,8 9 1,-12-14-12,0-1 0,1 1 1,-1-1-1,0 0 0,1 0 0,-1 0 1,1-1-1,0 1 0,-1-1 0,1 0 1,0 0-1,0 0 0,0 0 0,0-1 1,0 1-1,0-1 0,0 0 0,0 0 1,0-1-1,-1 1 0,1-1 0,0 0 1,6-2-1,-3 0-20,-1 0 1,1 0 0,-1 0-1,1-1 1,-1 0-1,0-1 1,-1 1 0,1-1-1,-1 0 1,0-1-1,0 1 1,5-9-1,0 0 41,-2 0 0,0-1 0,-1-1 0,0 1 0,-1-1 0,7-33 0,-10 36-68,-1 1 1,-1-1 0,0 0 0,0 0 0,-1 1-1,-1-1 1,0 0 0,-1 0 0,-1 1 0,-3-14-1,5 23 3,0 1 0,0 0-1,0-1 1,0 1-1,0 0 1,0 0-1,-1-1 1,1 1 0,-1 0-1,0 0 1,1 1-1,-1-1 1,0 0 0,0 1-1,0-1 1,0 1-1,-1-1 1,1 1-1,0 0 1,0 0 0,-1 0-1,1 0 1,-1 1-1,1-1 1,-1 1-1,1-1 1,-1 1 0,1 0-1,-6 0 1,5 0 9,0 1 0,-1 0 0,1 0 0,0 0 1,0 0-1,0 0 0,0 0 0,0 1 0,0 0 0,0-1 1,1 1-1,-1 0 0,1 0 0,-1 1 0,1-1 0,0 0 1,0 1-1,0 0 0,0-1 0,0 1 0,0 0 0,1 0 1,-2 4-1,-1 3 23,2 0 1,-1 0 0,1 0-1,1 0 1,0 0 0,0 0-1,1 1 1,1-1 0,-1 0-1,2 0 1,-1 0-1,1 0 1,1 0 0,0 0-1,6 13 1,-2-6 1,2-1 1,-1 0-1,2-1 1,0 0-1,1 0 0,0-1 1,26 24-1,-17-20-21,2 0 1,0-2-1,0 0 0,49 23 0,-50-29-2449,33 9-1,-53-19 2218,-1 0-1,1 1 1,0-1-1,-1 0 1,1 0-1,-1 1 1,1-1-1,-1 0 1,1 0-1,0 0 1,-1 0-1,1 0 1,0 0-1,-1 0 1,1 0-1,-1 0 1,1 0-1,0 0 1,-1 0-1,1-1 1,-1 1-1,1 0 1,-1 0-1,1-1 1,-1 1-1,1 0 1,0-1-1,0 0-138,-1 0 1,0 0-1,0 0 0,0 0 1,0 0-1,0 0 0,0 0 1,0 0-1,0 0 0,0 0 1,0 0-1,0-2 0,-1-1-637,0-17-2424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12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 3904,'-11'4'10944,"13"0"-9446,3 3-1143,1 0-1,-1-1 1,1 0 0,1 0-1,-1-1 1,1 1 0,0-1-1,0-1 1,0 1 0,1-1-1,11 4 1,-7-5-189,1 0 1,-1-1-1,1-1 0,-1 0 1,1 0-1,-1-1 0,1-1 1,14-3-1,12-3-27,47-15 1,-85 21-129,1 1 0,-1 0-1,0 0 1,0-1 0,0 1 0,0-1 0,0 1-1,1-1 1,-1 0 0,0 1 0,0-1 0,-1 0-1,1 0 1,0 0 0,0 1 0,0-1 0,0 0-1,0-1 1,-1 1-2,0 0 0,0 1 0,1-1-1,-1 0 1,0 0 0,0 1 0,0-1 0,0 0 0,-1 1-1,1-1 1,0 0 0,0 1 0,0-1 0,0 0 0,-1 1-1,1-1 1,0 0 0,-1 1 0,1-1 0,0 1 0,-1-1-1,0 0 1,-2-2 8,0 0 0,0 0 0,-1 0 0,1 1 0,-1-1-1,1 1 1,-1 0 0,-7-3 0,5 3-47,1 0 0,-1 1 0,1-1 1,-1 1-1,1 0 0,-1 1 0,0-1 0,0 1 0,-11 1 0,-11 2-63,21-3 89,-1 1 0,0 0 1,1 0-1,-10 3 0,10-1 13,0 0 0,1 0 0,-1 0 0,1 1 0,0 0 0,0 1 0,1-1 1,-1 1-1,1 0 0,0 0 0,0 1 0,-6 9 0,-6 2 262,15-15-257,0 0-1,0 0 1,0 0-1,0 0 0,0 0 1,0 0-1,1 1 0,-1-1 1,-1 4-1,0 1 23,0 0 0,-1-1-1,-6 8 1,-1 3 82,11-17-101,0 0 0,0 1 0,0-1-1,0 1 1,-1-1 0,1 1 0,0-1-1,0 1 1,0-1 0,0 1 0,0-1-1,0 1 1,0-1 0,0 1 0,0-1-1,1 0 1,-1 1 0,0-1 0,0 1 0,0-1-1,0 1 1,1-1 0,-1 0 0,0 1-1,0-1 1,1 1 0,-1-1 0,0 0-1,1 1 1,18 12 329,21 3-43,-26-13-279,0-1-1,15 1 0,-17-2 45,0 1-1,18 4 0,-29-6-65,-1 0-1,0 0 1,1 0-1,-1 1 1,1-1-1,-1 0 1,0 0 0,1 0-1,-1 0 1,0 0-1,1 1 1,-1-1-1,0 0 1,1 0-1,-1 1 1,0-1-1,0 0 1,1 0-1,-1 1 1,0-1-1,0 0 1,1 1-1,-1-1 1,0 0 0,0 1-1,0-1 1,0 0-1,1 1 1,-1-1-1,0 1 1,0-1-1,0 0 1,0 1-1,0-1 1,0 1-1,0-1 1,0 0-1,0 1 1,0-1 0,0 1-1,-1-1 1,1 0-1,0 1 1,0-1-1,-1 1 1,-13 17 189,7-10-261,-100 127-111,106-135 173,0 1-1,1 0 1,-1 0-1,1 0 1,-1-1 0,1 1-1,0 0 1,-1 0-1,1 0 1,0 0 0,0 0-1,-1 0 1,1 0-1,0 0 1,0 0 0,0 0-1,0 0 1,0 0 0,0 0-1,1-1 1,-1 1-1,0 1 1,1 1 7,0-1 0,0 0 0,0 0 0,1 0 0,-1 0 0,1-1 0,-1 1 1,1 0-1,1 1 0,6 4 0,0 0 0,0-1 1,11 6-1,-16-10-34,180 98 163,-166-92-95,27 15-91,-42-21 65,0 0 1,0 0 0,0 0-1,0 1 1,0-1-1,-1 1 1,1 0 0,-1-1-1,0 1 1,3 5 0,-4-7 17,-1 1 0,0-1 0,1 0 0,-1 0 0,0 1 0,0-1 0,0 0 0,0 0 0,0 1 0,0-1 0,0 0 1,-1 0-1,1 1 0,0-1 0,-1 0 0,1 0 0,-1 0 0,1 1 0,-1-1 0,1 0 0,-1 0 0,0 0 0,0 0 1,1 0-1,-1 0 0,0 0 0,0-1 0,0 1 0,0 0 0,0 0 0,-2 0 0,-4 4 105,0-1 1,-1 1-1,-10 3 0,16-7-131,-29 12-334,-1-1 0,-1-2 0,1-2 1,-59 9-1,44-14-2181,45-3 1985,-1 0 0,0-1 1,1 1-1,-1 0 0,0-1 0,1 1 1,-1-1-1,1 0 0,-1 0 0,1 0 1,-1 0-1,1-1 0,-4-1 0,-1-6-2343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1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27 5152,'0'-2'266,"0"0"0,0 0 0,0 1 1,0-1-1,0 0 0,1 1 0,-1-1 0,1 0 0,-1 1 1,2-3-1,-2 3-45,1 1 1,-1-1 0,0 1-1,1 0 1,-1-1 0,1 1 0,-1 0-1,1-1 1,-1 1 0,1 0-1,-1-1 1,1 1 0,-1 0-1,1 0 1,-1 0 0,1 0-1,-1-1 1,1 1 0,0 0-1,-1 0 1,1 0 0,-1 0-1,1 0 1,0 1 0,20 6 2232,-16-5-2113,0 1 0,-1 0 0,1 0 0,-1 0 0,0 1 0,8 7 0,15 28 654,-2 0 0,-1 2-1,19 47 1,-33-65-639,-1 1 1,-2 0-1,0 0 0,7 49 0,-9-18 162,0 61-1,-5-70-194,-3-1 0,-1 1 1,-20 87-1,17-108-367,-1 0 1,-2 0-1,0-1 1,-1 0-1,-1-1 1,-2-1-1,0 0 1,-22 26-1,27-37-935,-1-1 0,0-1 0,0 0 0,-18 12 0,17-14-3083,-1 0-1,-17 7 1,14-6-215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15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11 5888,'-20'-6'1898,"17"5"-1135,-5 1 2321,6 0-1709,6 0 257,3 1-54,23 2-501,0-1 0,0-1 0,57-6 0,12-1-612,-91 6-408,-1 1 0,0-1 0,0 1 0,0 1 0,8 1 0,-12-2-27,-1 0 0,0 0 0,1 0 0,-1 0 0,0 0 0,0 0 0,0 1 0,0-1 0,0 1 0,0-1 0,0 1 0,0 0 0,-1 0 0,1 0 0,-1 0 0,1 0 0,-1 0 0,2 4 0,2 9 65,-2 1-1,0-1 0,0 0 1,-2 1-1,0 23 0,0-17-4,-2 74 257,-18 140-1,-1-8-393,31 228 633,45 86 412,-21-316-385,-30-208-583,0 7 292,-5-24-45,-20 5 518,0-5-662,0-1 1,-30-3-1,-2 0 11,-16 5-69,-28-1-193,62-2-46,9 0-916,1 0 1,-47-9 0,62 8-241,-12-3-539,20 5 1615,0 0 1,1 0 0,-1 0 0,1 0-1,-1-1 1,1 1 0,-1 0 0,1 0-1,-1-1 1,1 1 0,-1 0 0,1-1-1,-1 1 1,1 0 0,0-1-1,-1 1 1,1-1 0,-1 1 0,1-1-1,0 1 1,-1 0 0,1-1 0,0 0-1,0 1 1,-1-1 0,4-8-2786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16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3648,'8'7'2077,"0"1"1,1-2-1,0 1 1,1-1 0,19 9-1,-12-7-1375,1-2 0,0 0 0,22 5-1,-17-7-684,1-1 0,0 0 0,0-2 0,0-1 0,0 0 0,31-6 0,-49 5 32,0 0-1,0-1 0,1 0 1,-2 0-1,1 0 0,0-1 1,0 0-1,-1 0 0,1-1 0,4-3 1,-8 5-32,0 1 0,-1-1 0,0 1 0,1-1 0,-1 1 0,0-1 0,0 0 0,0 0 0,0 1-1,0-1 1,0 0 0,0 0 0,-1 0 0,1 0 0,-1 0 0,1 0 0,-1 0 0,0 0 0,0 0 0,0 0 0,0 0 0,0 0 0,0 0 0,0-1 0,-1 1 0,1 0 0,-1 0 0,0 1 0,0-1 0,1 0 0,-1 0 0,0 0 0,0 0 0,-3-2 0,2 0 9,-1 1 1,0 0 0,0 0-1,0 0 1,0 0 0,0 0-1,0 1 1,-1 0-1,1-1 1,-1 1 0,0 0-1,1 1 1,-1-1 0,0 1-1,0 0 1,0 0 0,0 0-1,0 0 1,-1 1-1,-4-1 1,-1 1 52,0 1 1,0 0-1,0 0 1,0 1-1,0 0 1,0 1-1,-11 4 0,13-4-65,1 0 0,0 0 0,0 0 0,0 1 0,0 0 0,1 1-1,0-1 1,0 1 0,-7 8 0,8-7 68,1 1-1,1 0 1,-1 0 0,1 0-1,0 0 1,1 1-1,0-1 1,-2 14 0,-8 25 84,11-43-130,0 0-1,0 0 0,0 0 1,1 0-1,-1 0 0,1 0 1,0 0-1,0 1 0,0-1 1,1 0-1,-1 0 0,1 0 0,-1 0 1,3 5-1,-1-4 19,0 1 0,0-1 0,1 0 0,0 1-1,-1-2 1,2 1 0,-1 0 0,6 5 0,4 2 78,2-1 1,-1 0-1,1-1 1,17 8-1,-31-17-129,156 71 797,-148-69-812,-9-3 12,1 1 1,-1 0 0,1 0-1,-1 0 1,0 0 0,1 0-1,-1 0 1,1 0-1,-1 1 1,0-1 0,1 0-1,-1 0 1,1 0 0,-1 0-1,0 0 1,1 1 0,-1-1-1,0 0 1,1 0 0,-1 1-1,0-1 1,1 0 0,-1 0-1,0 1 1,0-1-1,1 0 1,-1 1 0,0-1-1,0 0 1,1 1 0,-1-1-1,0 1 1,0-1 0,0 0-1,0 2 1,-2 0 33,-1 1-1,0-1 1,0 0 0,0 1 0,0-1 0,0 0-1,0-1 1,-5 3 0,-18 6 55,0-2 0,0 0 0,-50 7 0,7-2-72,7 5-278,68-16 182,0 1 0,-1-1 0,1 0 0,11 2 0,19 2 97,-6-1 39,0 0 1,-1 2-1,0 2 0,46 18 0,-74-26-54,0 0-1,0-1 0,0 1 1,0 0-1,0-1 0,0 1 1,0 0-1,0 0 0,-1 0 1,1 0-1,0 0 0,0 0 1,-1 0-1,1 0 0,-1 0 1,1 0-1,-1 0 0,1 0 1,-1 1-1,0-1 1,1 1-1,-1 1 11,0 0 1,0 0-1,0 0 1,-1 0-1,1 0 1,-1 0 0,1 0-1,-2 4 1,-2 2 28,1-1 0,-1 0 0,0 0 0,-1-1 1,-7 11-1,3-8 23,-1 0 0,-1-1 0,1 0-1,-1-1 1,-18 11 0,20-14-136,0 0-1,0 0 1,0-1-1,-1 0 1,1-1-1,-1 0 1,0-1-1,0 0 1,-19 2-1,20-4-526,1 0-1,-1-1 0,0 0 1,1 0-1,-1-1 1,0 0-1,-7-3 0,-11-3-1369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1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6144,'0'-9'11002,"15"10"-7317,-3 2-3377,-1-1 0,0 0 0,1 0 0,-1-1 0,1-1 0,18-1 0,2 0-10,61 2 190,131-3 60,-2-15-224,-210 17-232,0 0 71,-12 0-155,0 0-1,0 0 1,0 0 0,0 0 0,0 0-1,-1 0 1,1 0 0,0 0-1,0 0 1,0 0 0,0 0-1,0 0 1,0 0 0,0 0 0,0 0-1,-1 0 1,1 0 0,0 0-1,0 0 1,0 0 0,0 0 0,0-1-1,0 1 1,0 0 0,0 0-1,0 0 1,0 0 0,0 0-1,0 0 1,0 0 0,0 0 0,0 0-1,-1-1 1,1 1 0,0 0-1,0 0 1,0 0 0,0 0-1,0 0 1,0 0 0,0 0 0,0-1-1,0 1 1,1 0 0,-1 0-1,0 0 1,0 0 0,0 0-1,0 0 1,0 0 0,0 0 0,0-1-1,0 1 1,0 0 0,0 0-1,0 0 1,0 0 0,0 0 0,0 0-1,0 0 1,1 0 0,-1 0-1,0 0 1,0 0 0,0 0-1,0 0 1,0 0 0,0-1 0,1 1-1,-28-19-225,18 14 194,1-1 0,0 0 0,-12-12 0,13 11 151,-2-3-243,-1-1 0,1 0 0,-12-19 1,20 29 99,1 0 1,0 0 0,-1 0 0,1-1 0,0 1-1,0 0 1,0 0 0,0 0 0,0 0 0,0 0 0,0 0-1,0 0 1,0 0 0,1 0 0,-1-1 0,0 1-1,1 0 1,-1 0 0,1 0 0,-1 0 0,1 1 0,-1-1-1,1 0 1,0 0 0,-1 0 0,1 0 0,0 0 0,0 1-1,0-1 1,-1 0 0,1 1 0,0-1 0,0 1-1,0-1 1,0 1 0,2-1 0,0-1 11,1 0 0,0 1 1,-1 0-1,1 0 0,0 0 1,0 0-1,0 0 0,-1 1 0,1-1 1,5 1-1,2 2 63,0 1-1,-1 0 1,1 0-1,-1 1 1,0 1-1,0-1 1,0 2 0,16 10-1,4 2 82,-20-12-57,-1-1 0,0 1 0,0 1 0,11 10 0,-18-14-10,0-1 0,0 0-1,0 1 1,-1-1 0,1 1 0,0-1 0,-1 1-1,0 0 1,2 4 0,-3-5-15,1 0 1,-1 0-1,0-1 0,0 1 0,0 0 1,0 0-1,0 0 0,0-1 0,-1 1 1,1 0-1,-1 0 0,1-1 0,-1 1 1,1 0-1,-1-1 0,0 1 0,-1 2 1,-4 3 3,0-1 1,0 0-1,-13 10 1,3-2 23,-96 79-2268,94-78 17,-3 3-6485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18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375 145 4736,'7'-7'10494,"34"-25"-7426,-37 30-2905,4-3 318,1-1 0,-1 2 1,1-1-1,14-4 0,-21 8-394,0 1 1,0-1-1,-1 1 1,1 0-1,0-1 0,0 1 1,0 0-1,-1 0 1,1 0-1,0 0 0,0 0 1,0 1-1,-1-1 0,1 0 1,0 1-1,0 0 1,-1-1-1,1 1 0,0 0 1,-1 0-1,1 0 0,-1 0 1,1 0-1,-1 0 1,1 0-1,-1 0 0,0 1 1,0-1-1,0 0 0,0 1 1,2 3-1,26 56 810,6 10-569,-30-62-226,0-1 1,1 0-1,0 0 1,0 0 0,12 11-1,-15-17-62,0 1 0,0-1 0,0 0 0,0-1 0,0 1-1,1 0 1,-1-1 0,0 0 0,1 0 0,-1 0 0,1 0-1,-1 0 1,1-1 0,6 1 0,-4-1 0,1-1-1,-1 0 1,0 0-1,0 0 1,1-1-1,-1 0 1,11-5-1,-5 0 1,0 1 0,0-2 0,-1 0-1,0 0 1,-1-1 0,1 0-1,9-12 1,-16 16-57,-1 0 1,1 0-1,-1 0 0,0 0 0,0-1 1,0 1-1,-1-1 0,0 0 0,0 0 1,0 0-1,-1 0 0,0 0 0,0 0 1,-1 0-1,1-1 0,-1 1 0,-1 0 0,1 0 1,-1 0-1,0 0 0,-1 0 0,1 0 1,-1 0-1,0 0 0,-1 0 0,1 1 1,-1-1-1,0 1 0,0 0 0,-1 0 1,0 0-1,0 0 0,0 0 0,-8-6 1,10 9 23,-1 1 1,1-1 0,0 1-1,-1 0 1,1-1 0,-1 1 0,0 0-1,1 1 1,-1-1 0,1 0 0,-1 1-1,0 0 1,0-1 0,1 1-1,-4 0 1,1 1-15,1 0 0,-1 0 0,1 0-1,0 0 1,-1 0 0,1 1 0,0 0 0,-6 3 0,0 2 30,0 0 0,0 1 0,1 0 0,0 0 0,-15 19 0,-42 65 798,-1 1 205,54-78-836,-1 1 0,0-2 1,-25 21-1,30-29-162,-1 0 1,1 0-1,-1-1 1,-1 0-1,1 0 1,-1-1-1,-15 3 1,2-1-222,-1-2-1,-26 1 1,20-3-732,0-2 0,-33-3 0,44 1-874,1-1 1,-22-7-1,37 9 1190,0 0-1,1 0 0,-1-1 0,0 0 1,0 1-1,1-1 0,0-1 0,-1 1 1,1 0-1,0-1 0,0 1 0,0-1 1,0 0-1,-3-4 0,-9-15-3283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1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0 1984,'3'7'772,"-3"-6"-734,0-1 0,0 1-1,0-1 1,1 0 0,-1 1 0,0-1 0,0 0-1,0 1 1,0-1 0,0 0 0,1 1 0,-1-1 0,0 0-1,0 1 1,1-1 0,-1 0 0,0 1 0,1-1-1,-1 0 1,0 0 0,0 0 0,1 1 0,-1-1-1,1 0 1,19 13 2629,-9-7-145,-11-6-2398,0 0-1,0 0 1,0 1 0,0-1-1,0 0 1,0 0 0,0 0-1,0 0 1,0 0 0,0 1-1,-1 2 2474,1-3-2474,-19 9 5562,14-8-6586,-80 24 3022,36-12-1746,15-3-323,16-6-235,0 1 0,1 0 1,0 2-1,0 0 1,1 1-1,-24 14 0,10 4-505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2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51 3072,'-19'-2'1217,"16"1"-834,1 1 0,-1-1-1,1 1 1,-1-1 0,1 1-1,-1 0 1,1 0-1,-4 1 1,2 0 414,0 0 1,0-1-1,0 1 0,0-1 0,0 0 1,0 0-1,-5-1 0,-7 0 2025,-9 1 3028,20 0-3352,18 0 519,107-5-2643,-60 2-258,88-15 25,-13 1-52,47 12-153,-159 8 476,-8-1-1965,-4-2-4506,-17 13-2863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21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 9312,'-26'0'8885,"156"-1"-1571,68-4-5071,-69 4-2154,23-2-829,-105 3-1818,-20 1-2057,-12-1 1932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29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1154 2560,'-2'8'639,"0"-1"0,1 1 1,0 0-1,1-1 0,-1 1 1,2 11-1,0 1 1659,-2-20-2190,1 0 0,0 0 1,0 0-1,0 0 0,0 1 0,0-1 0,0 0 1,0 0-1,0 0 0,0 0 0,0 1 0,0-1 1,0 0-1,0 0 0,0 0 0,0 0 0,0 1 1,0-1-1,0 0 0,0 0 0,0 0 1,0 1-1,0-1 0,0 0 0,0 0 0,0 0 1,0 0-1,1 0 0,-1 1 0,0-1 0,0 0 1,0 0-1,0 0 0,0 0 0,1 0 0,-1 0 1,0 1-1,0-1 0,0 0 0,0 0 0,0 0 1,1 0-1,-1 0 0,0 0 0,0 0 0,7-8 1449,4-15-662,2-10-454,1 1 1,1 1-1,2 1 0,1 0 1,1 1-1,2 1 0,34-38 1,-31 42-275,102-112 1007,-104 109-956,-1-1 0,-2 0 0,23-45 0,16-58 417,27-53 122,-66 149-565,50-81-155,-60 103 12,0 0-1,1 1 1,0 0-1,1 1 1,0 0-1,0 1 1,2 0 0,-1 1-1,25-14 1,-27 18-57,0 0 1,1 1 0,0 0 0,-1 1 0,16-3 0,-22 5 8,0 1 1,0 0-1,0 0 1,0 0-1,0 1 1,0-1-1,0 1 1,0 0-1,0 0 1,0 0-1,0 1 1,-1-1-1,1 1 1,0 0-1,-1 0 1,1 1-1,5 4 1,-5-3 25,1 0 1,-1 0-1,0 1 1,0-1-1,4 7 1,-7-8-21,1-1 1,-1 1-1,1 0 0,-1-1 1,0 1-1,0 0 1,-1 0-1,1 0 0,0 0 1,-1 0-1,0 0 1,0 4-1,0-3 16,-1-1 0,0 1 0,0 0 0,0 0 0,-1-1 0,0 1 0,1-1 1,-1 1-1,-4 5 0,-25 28 156,26-32-152,-71 78 202,-65 75 470,126-142-777,11-12-15,0 1 1,0-1-1,0 1 1,1-1-1,-5 10 1,7-13 80,1 0 0,-1 0-1,1 0 1,-1 1 0,1-1 0,0 0 0,0 0 0,0 1 0,0-1 0,0 0 0,0 1 0,0-1 0,0 0 0,0 0 0,0 1-1,1-1 1,-1 0 0,1 0 0,-1 0 0,1 1 0,-1-1 0,1 0 0,0 0 0,-1 0 0,1 0 0,0 0 0,0 0-1,0 0 1,0 0 0,1 1 0,19 13 24,-1-1 0,2 0 0,32 14-1,-29-15 0,0 0 0,32 25 0,-51-35 4,-1 1 1,0 1-1,-1-1 0,1 1 0,-1-1 1,0 1-1,5 8 0,-8-12 7,-1 0 0,0 0 1,1 0-1,-1 0 0,0 0 0,1 0 0,-1 0 0,0 0 0,0 0 0,0 0 0,0 0 0,0 0 0,0 0 0,0 0 1,0 0-1,0 0 0,-1 0 0,1 1 0,-1 0 0,0 0 28,0-1 1,-1 1-1,1 0 1,0-1-1,-1 0 0,1 1 1,-1-1-1,0 0 1,1 1-1,-1-1 0,0 0 1,0 0-1,-3 1 1,-8 2 117,0 1 0,-1-2 0,1 1 0,-23 1 0,-57 0 42,69-5-161,-39-5 0,55 4-388,1-1-1,0 0 1,-1 0 0,1 0-1,0-1 1,0 0-1,0-1 1,1 1 0,-8-6-1,12 7 16,1 1 0,-1 0-1,1 0 1,0-1 0,-1 1 0,1-1-1,0 1 1,0-1 0,0 0 0,0 1-1,0-1 1,0 0 0,1 0 0,-1 0-1,1 0 1,-1 1 0,1-1 0,-1 0-1,1 0 1,0 0 0,0 0 0,0 0-1,0 0 1,1-3 0,3-9-3124,12-26 0,1 9 755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04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20 128 8384,'-20'-27'3808,"34"12"-3328,0 6 1248,6 5-1056,22-10 1119,6 2-991,48-1-160,5 4-384,19-3-448,-10 8 96,16-5-1664,-16 9 961,5 4-6273,-14 5 3904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32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1104 2720,'-10'-1'7142,"28"-1"1269,-6 0-9922,9 0 1708,28-6 294,-32 5-335,-1-1 0,0 2 0,26-1 0,-39 3-107,0 0-1,0 0 1,0 1 0,0-1-1,0 1 1,0-1 0,0 1-1,0 0 1,0 0 0,-1 0-1,1 1 1,0-1 0,-1 0-1,1 1 1,-1 0 0,1 0-1,-1 0 1,0 0 0,4 4-1,-3-1 32,0 0 1,0 0-1,0 0 0,-1 1 1,0-1-1,0 1 0,0 0 0,-1 0 1,1 7-1,5 51 260,-2 0 1,-6 70-1,1-53 20,9 382 462,-6-393-602,18 174 434,-16-194-503,-4-37 53,0-1 1,1 1-1,0 0 1,7 21 0,-9-34-192,0 0 0,0 0 0,0 0 0,0 0 0,1 0 0,-1 0 0,0 0 0,0 0 1,0 1-1,0-1 0,0 0 0,0 0 0,0 0 0,0 0 0,0 0 0,0 0 0,0 0 0,1 0 1,-1 0-1,0 0 0,0 0 0,0 0 0,0 0 0,0 0 0,0 0 0,0 0 0,0 0 0,0 0 1,1 0-1,-1 0 0,0 0 0,0 0 0,0 0 0,0 0 0,0 0 0,0 0 0,0 0 1,0 0-1,1 0 0,-1 0 0,0 0 0,0 0 0,0 0 0,0-1 0,6-4 351,7-15 59,-7 9-341,-1-1 1,-1 1 0,5-17-1,23-156 208,-16 74-201,28-142-164,14-46 59,18-17-37,19 25 90,-56 170-196,35-99 198,-49 154-179,46-83 0,-47 101 132,-15 26-89,2 1 0,13-20 1,-22 30-31,-2 10 128,0 0 1,0 0 0,0 0-1,0 0 1,0 1 0,0-1-1,0 0 1,0 0-1,0 0 1,0 0 0,0 0-1,0 0 1,0 0-1,0 0 1,-1 0 0,1 0-1,0 0 1,0 0 0,0 0-93,3 0 6,0-1 70,0 1 0,0 0-1,1 0 1,-1 0 0,0 1-1,4 0 1,31 6-40,1-2 0,53 0 0,142-12 183,254-39 0,0-4-214,-250 28 252,135-2 578,-275 20-587,57 2 71,-89 3-275,-64-1 127,-17-16-11155,7 7 6896,-13-11-1,1 6 223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33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4 249 3392,'-3'0'6800,"11"-1"-4939,61-14 2406,-62 13-4076,0 1 0,1 0 1,-1 0-1,1 1 0,-1 0 1,1 0-1,-1 1 1,0 0-1,1 1 0,-1-1 1,0 1-1,13 6 1,-3-1 69,-1 1 1,-1 1 0,1 1 0,16 13 0,-27-19-129,-1 0 0,1 0 0,-1 0 0,0 1 0,-1-1 0,7 10 0,-9-12-74,1 1-1,-1-1 0,0 1 0,0-1 0,0 1 0,0 0 0,-1-1 0,1 1 1,-1 0-1,0 0 0,1-1 0,-1 1 0,0 0 0,-1 0 0,1 0 1,-1 3-1,-4 8 135,0-1 1,0 0 0,-1 0 0,-1-1 0,-11 18-1,-46 48 257,54-67-276,1 2-169,5-6-46,2-7-88,-3 5-55,5-5 237,7-4 163,22-11 121,1 1 0,0 2 0,54-16 0,-60 21-266,43-13 225,95-45 0,-142 56-170,0-1 0,-1-1 0,-1-1-1,0-1 1,-1-1 0,0 0 0,-1-1 0,0 0 0,14-21 0,-26 29-88,0 1 1,0-2 0,-1 1 0,0 0 0,0 0 0,-1-1 0,0 0 0,0 1 0,-1-1 0,0 0 0,0 0 0,-1 0 0,0 0 0,-1-8 0,0 4-411,-1-1 0,-1 1 0,-3-14 0,2 15-893,0 1 0,0-1 1,-7-11-1,9 19 295,0-1 0,0 1 0,1-1 1,0 1-1,0-1 0,-2-6 0,3-3-1835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34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18 5408,'-14'-9'4544,"14"9"-4444,1-1 0,-1 1 0,1-1 0,-1 1 0,1-1 0,-1 1 0,1 0 1,-1-1-1,1 1 0,-1 0 0,1-1 0,-1 1 0,1 0 0,-1 0 0,1-1 0,-1 1 1,1 0-1,0 0 0,-1 0 0,1 0 0,0 0 0,-1 0 0,1 0 0,-1 0 0,1 0 0,0 0 1,3 0 230,4-1-45,0 0 0,0 1 0,1 0 0,-1 0 1,0 1-1,0 0 0,0 0 0,1 1 0,-1 0 0,-1 0 0,1 1 0,0 0 0,-1 1 0,1-1 0,-1 1 0,0 1 0,0-1 0,-1 1 0,1 1 0,-1-1 0,6 8 0,-4-3-22,0 1-1,-1-1 0,0 2 1,-1-1-1,0 1 0,-1 0 1,-1 0-1,0 0 0,5 22 1,-4-2 477,-1 0 1,0 57 0,-5-81-859,1 0-1,0 0 1,1 0 0,0 0-1,0 0 1,1 0 0,0 0-1,1-1 1,-1 1 0,6 9-1,-7-16-145,-1 0-1,1 0 0,0 0 0,-1 0 0,1-1 1,0 1-1,0 0 0,0 0 0,-1-1 0,1 1 1,0-1-1,0 1 0,0-1 0,0 1 1,0-1-1,0 0 0,0 1 0,0-1 0,0 0 1,0 0-1,0 0 0,1 0 0,-1 0 0,0 0 1,0 0-1,2 0 0,0-1-499,-1 0-1,1 0 0,0 0 1,-1 0-1,1 0 1,0-1-1,-1 1 1,3-3-1,9-5-2041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34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756 6 8384,'-11'-5'2704,"10"5"-2680,1 0 1,0 0 0,0 0 0,0 0 0,0 0-1,0 0 1,0 0 0,-1 0 0,1 0 0,0 0 0,0 0-1,0 0 1,0 0 0,0 0 0,0 0 0,-1 0-1,1 0 1,0 0 0,0 0 0,0 0 0,0 0-1,0 0 1,-1 0 0,1 0 0,0 0 0,0 0-1,0 0 1,0 0 0,0 0 0,0 1 0,0-1-1,0 0 1,-1 0 0,1 0 0,0 0 0,0 0-1,0 0 1,0 0 0,0 1 0,0-1 0,0 0 0,0 0-1,-25 34 2960,17-21-2253,-1-1 0,-1 0 1,0-1-1,-22 20 0,-17 4 332,-1-2 1,-101 48-1,94-52-882,0 1 0,-74 55 0,41-6-1327,75-63-1521,-19 25 1,22-19 186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35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8 219 6304,'0'-1'147,"0"1"0,0 0 1,0 0-1,-1 0 0,1 0 1,0 0-1,0-1 0,0 1 1,-1 0-1,1 0 0,0 0 1,0 0-1,-1 0 0,1 0 1,0 0-1,0 0 0,0 0 1,-1 0-1,1 0 0,0 0 0,0 0 1,-1 0-1,1 0 0,0 0 1,0 0-1,-1 0 0,-1 1 1227,7 0 1787,14-2-837,29-5 1,-1-1-1268,182-15 1323,111-14-1416,-300 31-947,465-72 265,-484 73-464,97-21-580,-95 19-1294,28-13 0,-22 9-30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35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6 119 3552,'0'0'61,"-1"0"0,1 0 0,0 0 0,-1 0 0,1-1 0,0 1 0,0 0 0,-1 0 0,1 0 0,0-1 0,0 1 0,-1 0 0,1 0 0,0 0 0,0-1 0,0 1 0,0 0 0,-1-1 0,1 1-1,0 0 1,0 0 0,0-1 0,0 1 0,0 0 0,0-1 0,0 1 0,0 0 0,0-1 0,0 1 0,0 0 0,0-1 0,0 1 0,0 0 0,0-1 0,0 1 0,0 0 0,0 0 0,0-1 0,0 1 0,0 0 0,1-1 0,-1 1 0,0 0 0,0 0 0,0-1 0,1 1 0,-1 0 0,0 0 0,0-1 0,1 1 0,-1 0 0,0 0 0,1-1 0,21-9 3474,-9 4-2001,15-6 5698,-27 17-5845,1 2-1245,-1-1 1,0 0-1,0 1 1,0-1-1,-1 1 1,0-1-1,-1 10 1,0 4 93,2 46 265,11 84 0,-7-118-393,1 0-1,2 0 1,1-1 0,22 51 0,-25-69-35,1-1 1,0 1-1,1-1 1,1 0-1,0-1 0,0 0 1,1-1-1,0 0 1,1 0-1,0-1 0,0 0 1,1-1-1,1 0 0,-1-1 1,1-1-1,0 0 1,1 0-1,-1-2 0,1 1 1,14 1-1,-20-5 53,-1 0-1,1-1 0,-1 0 1,1 0-1,0-1 0,-1 0 1,1 0-1,-1-1 0,1 0 1,-1 0-1,9-5 0,-2 0 54,0-1 1,0 0-1,-1-1 0,15-13 0,-16 12-94,-1-1 0,-1 0 0,0-1 0,0 0 0,-1 0 0,7-15 0,-1 0-28,21-53 0,-21 39-165,-1-1 0,-2 0-1,-2-1 1,-2 0-1,3-48 1,-11 78-458,-1 1 1,0 0-1,0-1 0,-1 1 1,-4-14-1,-23-59-9954,18 55 6904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37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 1984,'-17'3'640,"17"-3"-551,-1 1 0,1-1 1,0 1-1,-1-1 0,1 0 0,0 1 1,0-1-1,-1 1 0,1-1 0,0 1 1,0-1-1,-1 1 0,1-1 0,0 1 1,0 0-1,0-1 0,0 1 0,-9 12 11275,41-15-2491,25-7-6301,33-4-2956,-24 9 602,16-3-23,122 7 0,-192 1-196,91 11-14,-95-10-399,-9 27-20019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37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39 218 10624,'-32'-18'3429,"25"15"-2069,8 1-1002,0 0 0,1 1 0,-1-1 0,0 1 0,1-1 0,-1 1 0,1 0 0,-1-1 0,1 1 0,0 0 0,-1 0 0,1 0 0,3-1 0,0-1 464,9-4 1,0 0 0,1 0 1,28-7-1,50-8 227,-43 12-523,381-77 417,-387 80-1451,-6 0-2573,2 2-6661,-22 4 5992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38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33 113 3232,'0'-7'561,"0"1"-1,0-1 1,0 0 0,1 0-1,3-10 1,5-4 3563,-8 19-3639,0-1 0,-1 1-1,1-1 1,-1 1 0,1-1 0,-1-3 0,0 4-46,0 1 1,0-1-1,0 1 0,0 0 1,0-1-1,1 1 0,-1 0 1,0-1-1,1 1 0,-1 0 1,2-3-1,-2 39 3721,-2 9-3400,-10 113 475,-11 87 82,6 84-709,19-221-196,0 1-4365,0-114-410,7-1 2439,-1 0 520,16-19-2665,3 1 1376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39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9728,'-1'4'8215,"1"5"-3732,-6 58-2003,2-37-2521,1-13-1072,-1 29 0,4-46 1025,0 0 0,0 1 0,0-1-1,0 0 1,0 0 0,-1 0 0,1 0 0,0 1-1,0-1 1,0 0 0,0 0 0,0 0 0,0 1-1,0-1 1,1 0 0,-1 0 0,0 0-1,0 0 1,0 1 0,0-1 0,0 0 0,0 0-1,0 0 1,0 1 0,0-1 0,0 0 0,1 0-1,-1 0 1,0 0 0,0 0 0,0 0-1,0 1 1,0-1 0,1 0 0,-1 0 0,0 0-1,0 0 1,0 0 0,1 0 0,-1 0 0,0 0-1,0 0 1,0 0 0,0 0 0,1 0-1,8-7-3393,9-15-2222,-17 21 5157,13-17-2957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06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15 548 4896,'-11'8'2048,"10"-8"-1974,1 0 0,0 0 1,0 0-1,0 0 0,0 0 1,0 0-1,-1 0 0,1 0 1,0 0-1,0 0 0,0 0 1,0 0-1,0 0 0,-1 0 1,1 0-1,0 0 0,0 0 1,0 1-1,0-1 0,0 0 1,0 0-1,0 0 1,0 0-1,-1 0 0,1 0 1,0 0-1,0 1 0,0-1 1,0 0-1,0 0 0,0 0 1,0 0-1,0 0 0,0 1 1,0-1-1,0 0 0,0 0 1,0 0-1,0 0 0,0 0 1,0 1-1,0-1 0,0 0 1,0 0-1,0 0 0,0 0 1,0 0-1,1 1 0,2-1 702,0 1-1,0-1 0,1 1 1,-1 0-1,4 2 0,13 3 808,-14-6-1078,0 1-1,-1-1 1,1 0 0,0 0 0,-1-1 0,11-1 0,-12 1-372,-1-1 1,1 1-1,-1-1 1,0 1-1,0-1 1,0 0-1,0 0 1,0 0-1,0-1 1,0 1-1,3-4 1,7-11 92,0-1 0,-2 0 0,0-1 0,-1 0 0,11-29 0,-9 22 23,15-36 261,105-209 1151,-115 248-1503,-14 20-206,0 0 1,0 0-1,-1-1 0,4-6 1,-6 10 49,0-1 0,1 1 0,-1 0 0,0 0 0,1 0 0,-1 0 0,0 0 1,0 0-1,1 0 0,-1 0 0,0 0 0,0 0 0,1 0 0,-1 0 0,0 0 1,0 0-1,1 0 0,-1 0 0,0 1 0,1-1 0,-1 0 0,0 0 0,0 0 1,0 0-1,1 0 0,-1 1 0,0-1 0,0 0 0,0 0 0,1 0 0,-1 0 1,0 1-1,0-1 0,0 0 0,0 0 0,1 1 0,-1-1 0,0 0 1,0 0-1,0 1 0,8 11 103,-4-6-106,-1 1 1,-1-1 0,1 1-1,-1 0 1,0 0 0,1 14-1,1 47-78,-3-39 86,1 37 179,-7 68-1,1-101-139,0-1 1,-2 0-1,-2-1 0,-13 38 1,19-65-1,1 1 1,-1-1 0,-1 1 0,1-1 0,-1 0 0,1 0 0,-1 0 0,0-1 0,-1 1 0,1-1 0,-7 6 0,8-8-39,1 0 0,-1 0 0,0 0 0,0 0 0,0-1 1,0 1-1,0 0 0,0-1 0,0 0 0,0 1 1,0-1-1,0 0 0,0 0 0,0 0 0,0 0 0,0-1 1,0 1-1,0 0 0,0-1 0,0 0 0,0 1 0,0-1 1,0 0-1,0 0 0,0 0 0,1 0 0,-1 0 0,-2-2 1,-2-2 15,0 0 0,1-1 0,-1 1 0,1-1 1,0 0-1,-5-9 0,-22-44-31,29 53-27,-4-12-73,0 0 0,1-1 1,-6-29-1,11 43-162,1 10 169,2 11 26,1-6 70,1 0 0,1 0 0,-1-1 0,1 0 0,1 0 0,0 0 0,0 0 0,1-1 0,-1 0 0,2-1 0,-1 1 0,1-1 0,1-1 0,-1 0 0,1 0 0,0 0 0,0-1 0,1-1 0,18 7 0,-3-4 74,1-2-1,0 0 0,0-2 1,0-1-1,35-2 0,-47 0-30,0-2-1,0 1 1,1-2 0,-1 0-1,-1-1 1,18-6 0,-21 5-5,0 0 1,0 0-1,-1-1 1,0 0-1,0 0 1,0-1-1,-1 0 1,13-16 0,-8 8 14,-1-1 0,-1-1 0,-1 0 0,-1 0 0,13-33 1,-11 19-37,-1-1 1,9-53-1,-18 77-27,-1 1-1,1 0 1,-1 0-1,0 0 1,-1-1-1,1 1 0,-1 0 1,-1 0-1,0 0 1,0 0-1,0 0 1,-1 0-1,1 1 0,-6-8 1,8 13-1,-1 0 0,0 0 0,1 0 1,-1 0-1,0 0 0,0 0 0,0 0 0,0 0 0,0 0 1,0 0-1,0 1 0,0-1 0,0 0 0,0 1 0,0-1 1,-1 1-1,1-1 0,0 1 0,0-1 0,-1 1 0,1 0 1,0 0-1,0 0 0,-1 0 0,1 0 0,0 0 0,-1 0 1,1 0-1,0 0 0,0 1 0,-1-1 0,1 0 0,-2 2 1,-1-1-9,0 1 1,1 0 0,-1 0 0,1 0 0,-1 0 0,1 1 0,0-1 0,0 1 0,-6 6 0,2 1-6,1 0 1,0 1 0,0 0-1,1 0 1,0 1 0,1 0 0,1-1-1,-3 15 1,2-10 44,2 1-1,0-1 0,0 0 0,2 1 1,0-1-1,1 1 0,1-1 1,0 1-1,1-1 0,9 28 1,-8-33 42,0-1 0,1 0 0,0 0 0,1 0 0,0-1 0,0 0 0,1 0 0,0 0 0,1-1 1,0 0-1,0 0 0,0-1 0,1 0 0,0-1 0,1 0 0,18 9 0,-23-13-31,1 1-1,0-1 1,1-1-1,-1 1 1,0-1-1,0 0 1,1 0-1,-1-1 1,0 0-1,1 0 1,8-2-1,-2 0 24,0-1 1,-1-1-1,1 0 0,16-9 1,-7 2 0,-1-1 0,0-1 0,-1-1 0,-1-1 1,0 0-1,29-31 0,89-122 164,-66 76-83,7-11-58,-77 101-82,0 1 0,0-1-1,0 1 1,1-1 0,-1 1-1,1 0 1,-1-1 0,3-1-1,-3 3 5,-1 0-1,0 0 0,0 0 0,1 0 0,-1 0 0,0 0 0,0 0 0,1 0 1,-1 0-1,0 0 0,0 0 0,1 0 0,-1 0 0,0 0 0,0 0 0,1 0 0,-1 0 1,0 0-1,0 0 0,1 0 0,-1 0 0,0 1 0,0-1 0,1 0 0,-1 0 1,0 0-1,0 0 0,0 0 0,1 1 0,-1-1 0,0 0 0,0 0 0,0 0 0,0 1 1,0-1-1,1 0 0,0 4-21,0 0-1,0 0 1,-1 0 0,1 0 0,-1 0 0,0 0 0,0 5-1,-3 35 112,-2 1-1,-2-1 1,-13 44-1,12-52-43,-34 117 129,38-127-7,4-26-160,0 0 1,0 0-1,0 1 1,0-1 0,0 0-1,0 0 1,0 1-1,0-1 1,0 0 0,0 0-1,0 1 1,1-1-1,-1 0 1,0 0 0,0 1-1,0-1 1,0 0-1,0 0 1,0 0 0,1 1-1,-1-1 1,0 0-1,0 0 1,0 0 0,0 1-1,1-1 1,-1 0-1,0 0 1,1 0 3,0 0-1,0-1 1,-1 1 0,1 0-1,0-1 1,-1 1-1,1-1 1,-1 1 0,1-1-1,0 1 1,-1-1 0,1 1-1,-1-1 1,1 1 0,-1-1-1,1-1 1,18-27 72,-1-1 1,18-41-1,-9 18-92,-16 33-13,4-11-11,2 1 0,35-47 0,-52 76 28,1 1 1,-1-1 0,1 0 0,0 0-1,-1 1 1,1-1 0,0 0 0,-1 1-1,1-1 1,0 1 0,0-1-1,-1 1 1,1-1 0,0 1 0,0 0-1,0-1 1,0 1 0,1 0-1,-1 0 3,-1 0-1,1 0 0,-1 0 0,0 1 1,1-1-1,-1 0 0,1 0 0,-1 1 1,0-1-1,1 0 0,-1 1 0,0-1 1,1 1-1,-1-1 0,0 0 0,0 1 1,1-1-1,-1 1 0,0-1 0,0 1 1,0-1-1,0 1 0,1-1 0,-1 1 1,1 7-31,0 0 1,-1 0-1,0 11 1,0-12 53,-2 47 62,-12 66 0,0-4-90,13-109 49,1-5-16,-1 0-1,1 1 0,0-1 0,0 0 0,0 0 1,0 0-1,0 1 0,1-1 0,-1 0 0,1 0 0,-1 0 1,1 0-1,0 0 0,0 0 0,2 4 0,-3-6-18,0 0 0,0 0 0,0 1 1,0-1-1,0 0 0,0 0 0,0 0 0,0 1 0,0-1 0,0 0 0,1 0 0,-1 0 0,0 1 0,0-1 0,0 0 0,0 0 0,1 0 0,-1 0 0,0 1 0,0-1 0,0 0 0,1 0 0,-1 0 0,0 0 0,0 0 0,0 0 0,1 0 0,-1 0 0,0 0 0,0 0 0,1 0 0,-1 0 0,0 0 0,0 0 0,1 0 0,-1 0 0,0 0 0,0 0 0,0 0 0,1 0 0,-1 0 0,0 0 0,0 0 0,1 0 0,-1 0 0,0-1 0,0 1 0,10-14 110,-8 9-101,182-294 14,-179 292-34,-3 3-4,0 1 1,0 0-1,0 0 1,0 0-1,1 0 1,0 0-1,-1 0 1,1 1-1,0-1 1,1 1-1,-1 0 1,7-4-1,-10 6 6,1 0 0,-1 0 0,1-1 0,0 1 1,-1 0-1,1 0 0,-1 0 0,1 0 0,-1 0 0,1 0 0,-1 0 0,1 0 0,-1 0 0,1 0 1,0 1-1,-1-1 0,1 0 0,-1 0 0,1 0 0,-1 1 0,1-1 0,-1 0 0,0 1 0,1-1 1,-1 0-1,1 1 0,-1-1 0,0 0 0,1 1 0,-1-1 0,0 1 0,1-1 0,-1 1 0,0-1 1,0 1-1,1-1 0,-1 1 0,0 0 0,1 2-16,0 1 1,0-1-1,-1 1 1,1-1-1,-1 8 0,-2 55 40,1 39-54,2-75 169,0-7-112,4 29 0,-4-44-3,1-1 1,0 0-1,0 0 1,0 0-1,1 0 0,0-1 1,1 1-1,4 7 0,-4-9 71,0 0 0,0 0 0,0 0 0,1-1 0,0 1 0,10 6 0,-12-9-68,0 0 1,0-1 0,0 1-1,0-1 1,0 0 0,1 0-1,-1 0 1,0 0 0,1-1-1,-1 1 1,0-1 0,1 0-1,-1 0 1,1 0 0,3-1-1,0-1 1,1 0-1,0-1 1,-1 0-1,1 0 1,-1 0-1,0-1 1,0-1-1,0 1 1,-1-1-1,8-7 0,-1 0-5,-2 0 0,1 0 0,17-26 0,-11 8-28,-2-1 1,16-38-1,-12 24-5,-11 16-117,-9 29 130,0 0 1,0 0 0,0 0 0,0 0-1,0 0 1,0 0 0,0 0 0,0-1-1,0 1 1,0 0 0,0 0 0,0 0-1,0 0 1,0 0 0,0 0 0,0 0-1,0 0 1,0 0 0,0 0 0,0 0-1,0 0 1,0-1 0,0 1 0,0 0-1,0 0 1,1 0 0,-1 0 0,0 0-1,0 0 1,0 0 0,0 0 0,0 0-1,0 0 1,0 0 0,0 0 0,0 0-1,0 0 1,0 0 0,0 0-1,0 0 1,0 0 0,0 0 0,1 0-1,-1 0 1,0 0 0,0 0 0,0 0-1,0 0 1,0 0 0,0 0 0,0 0-1,0 0 1,0 0 0,0 0 0,0 0-1,0 0 1,1 0 0,-1 0 0,0 0-1,0 0 1,0 0 0,0 0 0,0 0-1,0 0 1,0 0 0,0 0 0,0 0-1,0 0 1,2 7-61,-8 86 178,3-65-104,1 0 0,1 0 1,5 49-1,-3-71 13,1 0-1,0 1 1,0-1-1,0 0 1,0 0-1,1 0 1,0 0-1,1-1 1,-1 1-1,1-1 1,5 6-1,-7-8 18,2 0-1,-1 0 0,0 0 1,1 0-1,-1-1 0,1 1 1,0-1-1,-1 0 0,1 0 1,0-1-1,1 1 0,-1-1 0,0 0 1,0 0-1,1 0 0,-1 0 1,6-1-1,14-2-21,-1-1 1,0-1-1,1-1 1,40-14-1,-41 11-20,-16 6-79,1 0-595,-1 0 1,1-1 0,-1 1 0,0-2 0,0 1-1,8-6 1,-14 8 272,-1 1-1,0-1 1,0 0-1,0 1 1,0-1-1,0 1 1,0-1-1,0 1 1,0-1 0,0 0-1,0 1 1,0-1-1,0 1 1,0-1-1,0 1 1,0-1-1,0 0 1,-1 1-1,1-1 1,0 1-1,0-1 1,-1 1-1,1-1 1,-2-1-1208,-3-2-1616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3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18 113 10400,'-17'-11'3344,"17"11"-3228,0 0 1,0 0 0,0 0 0,0 0 0,0-1-1,0 1 1,-1 0 0,1 0 0,0 0-1,0-1 1,0 1 0,0 0 0,0 0 0,0 0-1,0-1 1,0 1 0,0 0 0,0 0 0,0 0-1,0-1 1,0 1 0,0 0 0,0 0-1,0 0 1,0-1 0,1 1 0,-1 0 0,0 0-1,0 0 1,0 0 0,0-1 0,0 1 0,0 0-1,0 0 1,1 0 0,-1 0 0,0-1-1,0 1 1,0 0 0,0 0 0,1 0 0,-1 0-1,0 0 1,0 0 0,0 0 0,1 0 0,-1 0-1,0 0 1,3 0 370,0 1 0,0-1 0,1 1-1,-1-1 1,0 0 0,0 0 0,0 0 0,4-1 0,4 0-10,38 1 399,171-4 629,-168 1-1327,-1-3 1,64-16 0,-18-8-446,-80 25 349,22-4-1,11-3 17,-45 8-182,-5 5 81,0 5 107,0-4-83,0-1 0,0 0 1,-1 1-1,1-1 1,0 0-1,-1 1 1,1-1-1,-1 0 0,-1 2 1,-2 9 126,-63 194 640,-17-5-237,38-105-1109,-40 118 1,56-134-5603,27-74 1744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40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75 244 5312,'-2'0'312,"1"0"-1,-1 1 1,0-1 0,1 1-1,-1-1 1,1 1 0,-1 0 0,1-1-1,-1 1 1,1 0 0,0 0-1,-1 0 1,1 0 0,0 0 0,0 0-1,0 0 1,0 1 0,-1-1-1,0 2 1,-9 9 5325,5-6-2000,8-14 433,-2 4-3890,1 1 0,0-1-1,0 1 1,0-1 0,0 1 0,1 0 0,2-4 0,4-11 18,0-3-66,0 0-1,2 1 0,23-38 1,-26 48-87,1-1 1,0 1 0,1 0 0,0 1 0,0 0 0,1 1 0,0 0 0,15-9 0,-23 15-48,1 1 1,0 0-1,-1 0 0,1-1 1,0 2-1,0-1 1,0 0-1,-1 1 0,1-1 1,0 1-1,0 0 1,0 0-1,0 0 0,0 0 1,0 1-1,0-1 1,0 1-1,0-1 0,-1 1 1,1 0-1,0 0 1,-1 1-1,1-1 0,0 0 1,-1 1-1,1 0 1,-1-1-1,0 1 0,0 0 1,0 0-1,0 0 1,0 1-1,0-1 0,0 0 1,-1 1-1,1-1 1,-1 1-1,1 0 0,0 2 1,2 8 24,1 0 1,-2 1-1,0-1 1,0 1-1,-2-1 1,1 1-1,-2 0 0,0 0 1,0 0-1,-1-1 1,-4 15-1,-2 8 86,-2-1-1,-1 0 0,-15 34 0,1-16-17,-2-1 0,-3-1-1,-1-1 1,-3-1 0,-47 53-1,43-50 97,32-46-104,2 0-146,13-5 56,-2-1 122,70-5 407,-46 2-287,40 1 0,29 11-310,40 1 11,-139-10 80,34-3-961,-34 3 553,0-1 1,0 1-1,0-1 0,0 0 0,0 0 0,0 0 0,0 0 0,0 0 0,-1 0 0,1 0 0,0 0 0,-1-1 0,1 1 0,-1-1 1,2-1-1,7-15-5096,4-4 1723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4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6 850 2496,'-5'-6'18186,"20"2"-16346,0 1-1086,26-9 0,-30 8-680,0 1 0,0 0 0,0 1 0,0 0 0,16-1 0,-25 3-63,1 1 1,-1-1-1,0 1 0,1-1 0,-1 1 1,1 0-1,-1 0 0,0 0 1,0 0-1,1 0 0,-1 0 1,0 1-1,0-1 0,0 1 0,-1-1 1,1 1-1,0 0 0,0 0 1,-1 0-1,1 0 0,-1 0 1,0 0-1,2 3 0,1 4 23,0 1 1,0-1-1,0 1 0,1 12 1,-1-3-1,-1 0 0,-1-1 0,0 21 0,-4 60 322,1-64-278,-1 167 248,6 83 196,-3-230-314,-2-27-127,2 1 1,1-1-1,6 30 1,-4-28 2,-4-24-20,1-1 1,-1 1 0,1-1 0,0 1 0,1-1 0,-1 0-1,4 9 1,-4-13-17,-1 0-45,1 0 1,-1 0-1,1 0 0,0 0 1,-1 0-1,1-1 0,-1 1 1,1 0-1,0 0 0,0-1 0,0 1 1,-1 0-1,1-1 0,0 1 1,0 0-1,0-1 0,0 1 1,0-1-1,0 0 0,2 1 0,6 17-77,5 5 106,-14-21 58,1 10-143,3-8 42,-4-3 427,10-13 80,-2 4-409,-1 0 0,0-1 0,0 0 0,-1 0 0,8-15 0,-5 6-161,10-18 96,-3-1 0,-1-1-1,18-69 1,-20 61-18,2-5-6,112-389 41,-93 286-45,-23 98 7,11-55 53,31-134 143,-46 213-192,-6 23-47,1 0 0,0 0 1,1 0-1,-1 0 0,7-11 0,-5 13 36,-3 6 5,1-1-1,-2 1 1,1-1-1,0 0 1,0 0-1,0 1 0,-1-1 1,1 0-1,-1 0 1,1 0-1,-1 1 1,0-1-1,0 0 1,0 0-1,0 0 1,0-3-1,1-7-56,0 9 52,0-1 0,0 0 0,-1 1-1,1-1 1,-1 0 0,0-5 0,0-86-1636,0 90 1648,1 0 0,0 0 0,0 0 1,3-8-1,-3 7 12,1 1 0,-1-1 1,0 0-1,1-10 0,-2 9 111,0 4-149,-1 1 0,1-1-1,0 1 1,0-1 0,1 1 0,-1-1 0,1 1 0,-1-1 0,1 1 0,0 0 0,0-3 0,1 3 24,-1-1-1,0 1 1,0 0-1,0-1 1,-1 1-1,1-1 1,0-3-1,0 4-12,-1 0-1,0-1 1,1 1-1,0 0 1,0 0-1,0 0 1,1-3-1,-2 5 11,0 0 0,0 0 0,0 0 1,0 0-1,1 0 0,-1 0 0,0-1 0,0 1 0,0 0 0,0 0 0,0 0 0,0-1 0,0 1 1,0 0-1,0 0 0,1 0 0,-1 0 0,0-1 0,0 1 0,0 0 0,0 0 0,0 0 0,0-1 1,0 1-1,0 0 0,0 0 0,0 0 0,-1-1 0,1 1 0,0 0 0,0 0 0,0 0 0,0-1 1,0 1-1,0 0 0,0 0 0,0 0 0,0 0 0,-1 0 0,1-1 0,1 1 103,0-1-95,1 0-1,0 0 0,0 0 0,0 0 0,0 0 0,0 1 0,0-1 1,0 1-1,0-1 0,0 1 0,0 0 0,0 0 0,0 0 0,0 0 0,0 0 1,3 1-1,6-1-29,19 0 30,101 0 200,156-20-1,203-40 197,7 27 108,-247 33-368,-114 1 14,24 4-991,-156-7-299,-22 1-13252,-2 8 9759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43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7 167 2240,'0'-3'687,"0"0"-1,0 0 1,0 0 0,-1-1-1,0 1 1,0 0-1,-2-6 1,3 3 745,1-5 7493,-1 10-8838,1 1 0,-1 0-1,1-1 1,-1 1 0,0-1 0,1 1-1,-1 0 1,1-1 0,-1 1 0,1 0-1,-1 0 1,1-1 0,0 1 0,-1 0-1,1 0 1,-1 0 0,1-1 0,-1 1-1,1 0 1,0 0 0,-1 0 0,1 0-1,-1 0 1,1 0 0,-1 1-1,2-1 1,18 1 792,21 2 305,-34-3-1020,0 0 1,1 1 0,-1 0 0,0 0 0,1 0 0,-1 1-1,0 0 1,13 6 0,-12-4-60,-1 1-1,1-1 1,-1 2-1,0-1 1,-1 1 0,1 0-1,-1 1 1,0-1 0,-1 1-1,1 0 1,-1 1 0,-1-1-1,0 1 1,0 0-1,0 0 1,-1 0 0,0 1-1,0-1 1,-1 1 0,2 16-1,-1 7 451,-1 58 1,-3-73-431,-1 0 0,-1 0 0,0-1 0,-1 1 0,-7 19 0,1-8 3,8-20-111,-1 1 0,0 0 0,-1-1-1,0 0 1,0 0 0,-9 11 0,-5 8-1,15-21 40,-1 0 0,0 0 0,-6 6 0,9-12-30,2 1 65,2-6 0,16-5 126,-1-2 1,0 0-1,29-25 1,47-53 247,-52 47-286,57-47 185,26-26-109,-104 94-185,-9 11-45,-1 0-1,0-1 0,-1-1 0,0 0 1,-1 0-1,9-18 0,-17 29-143,0 0 0,0-1 0,0 1 0,-1 0 0,1-1 0,-1 1 0,1 0 0,-1-1 0,0 1 0,0-1 0,0 1 0,-1 0 0,1-1 0,-1-3 0,-1 3-333,1-1 0,-1 0 0,0 1 0,0-1 0,0 1 1,-1 0-1,1 0 0,-1 0 0,-3-3 0,1 0-399,-5-2-2058,2-2 1,-1 1 0,-9-15-1,7 6-829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4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8128,'-8'-3'3660,"14"4"897,10 1-2412,-11-2-1852,0 0 0,0 1 0,0 0 0,0 0 0,0 1 0,0-1 0,-1 1 0,1 0-1,0 1 1,-1-1 0,8 6 0,-5-3 17,-1 0 0,0 1 0,1 0 0,-2 0 0,1 0 0,6 11 0,-6-7 0,0 0 0,-1 1-1,0 0 1,4 17 0,10 50 555,-11-40-527,3 29 8,3 10-132,-7-38-123,-1-5-1593,0-12-3337,-3-18 2673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44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680 9 10720,'-11'-8'3456,"10"8"-3379,1 0 1,-1 0 0,1 0-1,-1 0 1,1 0-1,0 0 1,-1 0 0,1 0-1,-1 0 1,1 0 0,-1 0-1,1 0 1,0 0 0,-1 0-1,1 0 1,-1 0 0,1 1-1,0-1 1,-1 0 0,1 0-1,-1 1 1,1-1-1,0 0 1,-1 1 0,-1 0 332,-59 17 4465,21-1-3963,0 2 0,2 2 0,-63 44 0,52-28-387,-68 65 1,22-23-366,64-55-320,-31 20-2811,40-27 1280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4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39 115 5152,'-33'-13'2928,"33"13"-2774,-1 0-1,1 0 1,0 0 0,0 0 0,-1 0 0,1 0-1,0 0 1,0 0 0,0 0 0,-1 0 0,1 0-1,0 0 1,-1-1 923,1 1-924,-1-1 1,1 1 0,0 0 0,0 0 0,0 0-1,0-1 1,0 1 0,0 0 0,0 0 0,0-1-1,-1 1 1,1 0 0,0 0 0,0 0 0,0-1-1,0 1 1,0 0 0,0 0 0,0-1 0,0 1-1,0 0 1,1-1 0,0 1 334,1-1 1,0 0-1,0 1 0,-1-1 0,1 1 1,0-1-1,0 1 0,3 0 0,183-16 4533,95 1-2375,8 0-1630,277-17-67,-455 27-848,47-1-1002,-139 5-1541,-6 0 644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2:45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2 289 3072,'0'-1'223,"0"1"1,0-1-1,-1 1 0,1-1 1,0 0-1,0 0 1,0 1-1,0-1 0,0 0 1,0 1-1,0-1 0,0 0 1,0 1-1,0-1 1,0 0-1,1 1 0,-1-1 1,0 0-1,0 1 0,1-1 1,-1 1-1,0-1 1,1 0-1,-1 1 0,1-1 1,-1 1-1,1-1 1,-1 1-1,1-1 0,-1 1 1,1 0-1,-1-1 0,1 1 1,0-1-1,10-7 9712,-10 16-6524,-1-2-3429,-1 10 246,-1-1 1,-4 23-1,3-22-69,0 0 0,0 23 1,1 172 805,2-204-940,0 15 90,0-1 0,2 0 0,7 40 0,-7-50-79,3 8 173,11 29 1,-14-43-105,1 1 0,-1-1 0,1 0 0,1 0 0,-1 0-1,1 0 1,-1-1 0,1 0 0,8 7 0,-10-10-69,0 1 0,0-1 0,0 0 0,0 0 0,0 0 0,0 0 0,1 0 0,-1-1 0,0 1 0,1-1 0,-1 1 0,0-1-1,1 0 1,-1 0 0,1 0 0,-1 0 0,0-1 0,1 1 0,-1 0 0,0-1 0,1 0 0,2-1 0,4-2 65,1 0 0,-1-1 0,15-11 0,-22 15-95,143-114 638,-80 61-450,-20 18-110,72-62 133,-102 83-195,0 0 0,-1-1-1,0-1 1,20-35 0,-28 40-218,-1 0-1,0 0 0,-1 0 0,-1-1 0,0 0 1,0 1-1,-1-1 0,-1 0 0,0 0 0,-2-15 1,-1-5-2183,-1 0 0,-14-53 0,14 73 787,0 0 0,-2 0-1,1 1 1,-2-1 0,0 1-1,-9-15 1,-15-13-3405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28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513 611 2976,'-1'-7'7981,"1"7"-7781,-1-1 0,1 1 0,-1-1 0,1 1 1,-1 0-1,1-1 0,-1 1 0,1 0 0,-1-1 0,1 1 0,-1 0 1,1-1-1,-1 1 0,1 0 0,-1 0 0,0 0 0,0-1 1,-9-1 546,0-1 1,-11-5 0,11 3-386,-1 2-1,-11-4 0,-4 4 39,-1 2 0,1 0-1,-1 2 1,-35 4-1,-7 1 25,51-5-244,1 1-1,-34 9 1,42-9-171,0 1-1,1 0 1,-1 1-1,1-1 1,0 2 0,0-1-1,-13 11 1,20-14-23,0 0 0,-1 0 0,1 1 0,0-1 0,0 1 0,0-1 0,0 1 0,0-1 0,1 1 0,-1-1 0,0 1 0,1 0 0,-1-1 0,1 1 0,-1 0 0,1 0 0,0-1 0,0 1 0,0 2 0,0 0 29,1 0 1,-1 0 0,1-1 0,0 1-1,0 0 1,1-1 0,-1 1 0,4 5-1,-1-1 36,1-1-1,0-1 0,0 1 1,0-1-1,1 1 0,0-2 1,0 1-1,8 5 0,13 5 82,0-1 0,1-2 0,1 0 0,0-2 0,1-1 0,0-2-1,0-1 1,1-1 0,0-1 0,61 0 0,-84-5-43,0 0 0,0-1 0,0 0-1,0 0 1,0-1 0,0 0 0,0-1 0,0 0 0,-1 0 0,1 0 0,10-8-1,-13 8 18,0-1 0,0 0 0,-1 0 0,1-1 0,-1 1 0,0-1 0,0 0 0,-1 0 0,0 0 0,0 0 0,0-1 1,0 1-1,-1-1 0,0 0 0,2-9 0,-3 10-77,0-1 0,-1 0 1,1 0-1,-1 0 0,-1 1 1,1-1-1,-1 0 0,0 0 1,0 1-1,-1-1 1,0 1-1,0-1 0,0 1 1,0 0-1,-1 0 0,0 0 1,0 0-1,-1 0 0,1 1 1,-1-1-1,-4-3 1,-7-7 108,-1 1 1,0 1-1,-1 1 1,-26-16-1,3 5 22,9 5 21,0-1 1,-52-44-1,57 40 97,-44-53 0,59 61-270,0-1 1,1 0 0,0 0 0,1-1-1,-9-25 1,16 36-35,0 0 0,0 0 0,1-1 1,0 1-1,0 0 0,1 0 0,0-1 0,0 1 0,0 0 0,1 0 0,1-7 0,-1 9 0,0 0 0,1 0 0,-1 0 0,1 0 1,0 1-1,-1-1 0,2 0 0,-1 1 0,0 0 0,1-1 0,0 1 0,-1 0 0,1 0 0,0 1 0,1-1 0,6-4 0,10-2 25,1 0-1,1 1 1,0 2-1,0 0 1,28-4-1,-32 7-32,26-4 108,-1 2 0,1 2-1,-1 2 1,84 9-1,-124-8-76,1 1 0,0 0-1,-1 0 1,1 0 0,0 0-1,-1 1 1,5 2 0,-7-3-56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2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3072,'0'-41'13306,"0"57"-12003,1-1-1,5 23 1,21 63 316,-23-89-1349,1 2-135,0 0 0,1 0 1,1-1-1,0 0 0,0 0 0,2-1 0,-1 0 0,2 0 0,13 13 0,6 1-32,1-1-1,44 29 1,-66-49-236,-3-2-72,-1 0 0,1 0 0,-1 0 0,0 1 0,0-1 0,6 8 0,-8-9 286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1:3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96 3392,'-2'-3'519,"0"1"-51,0 0 1,-1-1-1,1 1 0,0 0 1,-1 0-1,1 1 1,-1-1-1,0 1 1,1-1-1,-1 1 1,0 0-1,0 0 1,-6-2-1,-5 0-3,0 1 0,-1 0-1,0 0 1,1 2 0,-1 0-1,-23 2 1,18 0-69,-16 1 675,-38 9 1,38-5-505,15-4-287,-1 2-1,0 1 1,-36 14-1,43-13-121,-40 23 783,42-21-746,1 0 0,1 0 0,-1 2 1,1-1-1,1 1 0,0 1 0,1 0 0,-13 21 1,10-12 40,1 0 0,1 1 1,0 1-1,-9 39 0,14-43-96,-32 142 739,34-138-762,0 0-1,1 1 1,2-1-1,0 0 0,4 25 1,-1-34-28,1-1 0,6 18 0,0 0 70,3 3-13,0 0 1,3-1-1,0-1 0,37 52 0,-40-66-60,0 0 0,1-1 1,1-1-1,0 0 0,2-1 0,-1-1 0,2 0 1,0-1-1,0-1 0,1-1 0,41 17 1,177 49 205,-192-64-328,-20-6 92,1-1 0,-1-2 1,1 0-1,0-1 1,1-2-1,-1-1 1,0-1-1,0-1 1,0-1-1,0-1 0,26-9 1,132-52 188,-145 49-110,0-2 0,44-27 0,-64 32-97,0 0-1,-1-1 0,0-1 1,-1-1-1,25-30 0,-22 22 31,-1-1-1,-2-1 0,0-1 0,22-49 0,-33 63-64,-1 0 0,-1-1-1,0 1 1,0-1 0,-2 0-1,0 0 1,1-18 0,-4 8 26,-1 1 0,-1 0 0,-1 0-1,-12-40 1,2 23-234,-30-63-1,35 84 164,-1 0 1,-1 1-1,0 0 0,-2 1 0,-24-27 0,19 25 56,0 2-1,-1 0 0,-1 1 1,0 1-1,-25-14 0,-144-61 118,31 16-230,154 72 94,-18-10 38,-1 1 0,1 1 0,-2 2 0,-25-7 0,-59-2-178,94 15 28,1 2 0,-1 0 0,0 1 0,0 0-1,0 1 1,-14 4 0,12-2-273,7-2-308,0 0 0,0 1 0,-14 6 0,22-8 208,-1 0-1,0 0 1,0 1-1,0-1 1,1 0-1,-1 0 1,0 1-1,1-1 1,-1 1-1,1 0 1,0-1-1,0 1 1,-1 0-1,1 0 1,0 0-1,0 0 1,1-1-1,-1 1 1,0 1-1,1-1 1,-1 3-1,0 12-2783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4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19 158 5216,'-16'0'1696,"16"0"-1676,0 0 1,0 0 0,0 0 0,0 1-1,0-1 1,0 0 0,1 0-1,-1 0 1,0 0 0,0 0 0,0 0-1,0 0 1,0 0 0,0 0-1,0 0 1,0 1 0,0-1-1,0 0 1,0 0 0,0 0 0,0 0-1,0 0 1,-1 0 0,1 0-1,0 0 1,0 0 0,0 0-1,0 0 1,0 1 0,0-1 0,0 0-1,0 0 1,0 0 0,0 0-1,0 0 1,0 0 0,0 0-1,0 0 1,0 0 0,0 0 0,-1 0-1,1 0 1,0 0 0,0 0-1,0 0 1,0 0 0,0 0-1,0 0 1,0 0 0,0 0 0,0 0-1,0 0 1,-1 0 0,1 0-1,0 0 1,0 0 0,0 0-1,0 0 1,0 0 0,4 3 939,1-2-195,0 1 0,0-1 0,-1-1 0,1 1 0,0-1 0,0 0 0,0 0 0,6-1 0,-2-1-208,1 0 1,-1 0 0,16-6-1,-9 0-225,0 1 0,0-2 0,29-21 0,-37 24-122,0-1 0,11-11 0,-17 16-200,0-1 0,0 1-1,0-1 1,0 1 0,-1-1-1,1 0 1,-1 0 0,1 0-1,-1 0 1,0 0 0,1-4-1,-2 6-28,0-1-1,0 1 1,0 0-1,0 0 1,0 0-1,0 0 1,0 0-1,-1 0 1,1 0-1,0 0 1,0 0-1,-1 0 1,1 0-1,-1 0 1,1 0-1,-1 0 1,1 0-1,-1 1 1,0-1-1,1 0 1,-1 0-1,0 0 1,0 1-1,1-1 1,-1 0 0,0 1-1,-1-1 0,0 0-8,0 0-1,0 0 0,0 1 0,0-1 0,0 1 1,0-1-1,0 1 0,0 0 0,-1 0 0,1 0 1,0 0-1,0 0 0,-2 1 0,-5 1 107,1 1 0,0-1 1,-1 2-1,1-1 0,1 1 0,-1 0 0,1 1 0,-1 0 0,1 0 1,-7 7-1,12-10 17,-1 1 0,1 0 1,-1-1-1,1 1 0,0 0 1,0 1-1,0-1 0,1 0 1,-1 0-1,1 1 0,-2 5 1,3-6-11,-1-1 0,1 1 0,0-1 0,0 1 0,0 0 0,1-1 0,-1 1 1,1 0-1,-1-1 0,1 1 0,0-1 0,0 1 0,0-1 0,0 0 1,0 1-1,1-1 0,2 4 0,-1-2 20,1 0 0,-1 0-1,1-1 1,0 0 0,0 1 0,0-1-1,1 0 1,-1-1 0,8 4 0,4 1 139,24 6 1,-29-10-166,11 3 82,1-1-1,0-1 1,45 3 0,69-10-1145,-118 2 408,-8 1-513,-1-1 0,1 0 0,-1-1-1,15-3 1,-1-4-1534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07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49 180 10560,'-34'-34'4768,"25"13"-4128,4 8 127,5 5-543,0-14-576,5 5 161,4-17-4865,7 4 2784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29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631 13 5984,'0'0'153,"-1"-1"0,1 1 0,-1-1-1,1 1 1,0-1 0,-1 1 0,1-1 0,0 1 0,-1-1 0,1 0 0,-1-5 5210,-7 11-3198,-14 18-828,-2-1 0,0 0 0,-37 24 0,-89 48 540,6-4-995,14 8-760,115-85-246,10-8-423,0 0 0,-1 0 0,0-1 1,-11 7-1,17-11 454,-1 0 1,1 0-1,0 0 1,0 0-1,0 1 1,0-1 0,0 0-1,-1 0 1,1 0-1,0 0 1,0 0-1,0 0 1,0 0 0,-1 0-1,1 1 1,0-1-1,0 0 1,0 0-1,-1 0 1,1 0-1,0 0 1,0 0 0,-1 0-1,1 0 1,0 0-1,0 0 1,0 0-1,-1 0 1,1-1-1,0 1 1,0 0 0,0 0-1,0 0 1,-1 0-1,1 0 1,0 0-1,0 0 1,0 0-1,0-1 1,-1 1 0,1 0-1,0 0 1,0 0-1,0 0 1,0-1-1,0 1 1,0 0-1,0 0 1,-1 0 0,1 0-1,0-1 1,0 1-1,0 0 1,0 0-1,0 0 1,0-1-1,0 1 1,0 0 0,0-1-1,3-4-2285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30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55 5312,'0'-1'196,"-1"0"0,0 0 0,1 1 0,-1-1 0,1 0 0,-1 0 0,1 0 0,0 0 0,-1 0 0,1 0 0,0 0 0,-1 0 0,1-2 0,0 3-80,1-1 0,-1 1 1,0-1-1,0 1 1,1-1-1,-1 1 0,1 0 1,-1-1-1,0 1 1,1-1-1,-1 1 1,1 0-1,-1-1 0,1 1 1,-1 0-1,1 0 1,-1-1-1,1 1 0,-1 0 1,1 0-1,-1 0 1,1 0-1,-1 0 1,1 0-1,0 0 0,43-11 3737,-22 5-2684,0 2-1,1 0 1,28-1 0,216 3 1677,-189 6-2618,113 19-1,-152-14-431,19 2 53,-18-8-6661,-40-3 6668,0 0 0,0 0 1,1 0-1,-1 0 1,0 0-1,1 0 1,-1 0-1,0 0 1,0 0-1,1 0 1,-1 0-1,0 0 1,1 0-1,-1 0 1,0 0-1,0 0 1,1-1-1,-1 1 1,0 0-1,0 0 1,1 0-1,-1 0 1,0-1-1,0 1 1,0 0-1,1 0 1,-1 0-1,0-1 1,0 1-1,0 0 0,0 0 1,0-1-1,1 1 1,-1 0-1,0-1 1,0 1-1,0 0 1,0-1-1,1-1-1133,3-4-1576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3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0 9472,'-15'4'4288,"1"17"-3712,5 0 1695,-1 9-1343,-10 22 896,3 3-1056,-14 5 224,8 0-608,-5-5 0,9-4-224,-1-8-96,6-10-32,3-2-1024,8-1 544,3-9-3967,9-5 2431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31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61 576,'-10'-16'555,"9"13"114,1 0 1,-1 0-1,1-1 1,0 1-1,0 0 1,0 0-1,1 0 1,-1 0-1,1 0 1,0 0-1,-1 0 1,4-4 1456,-3 18 599,3-1-2364,1 0-128,-1 1-1,0 0 1,-1 0 0,3 19 0,17 333 2208,-21-281-2088,8 272 762,-1-16-219,-7-263-686,6 195 503,-3 471 375,-13-629-1690,-2-39-4855,9-65 2703,3-14-493,5-22-661,3-23 239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3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7 149 4224,'-1'-1'126,"-4"-4"1173,10 5-442,-4 1 402,20 0 1168,-4 6-1600,0 0 1,25 15 0,-24-11-339,1-2 1,28 11 0,-15-11-192,0-1 1,44 4-1,72 0 443,-132-10-660,279 8 1183,402-58-464,208-61-635,-159 68-320,-107 45 150,-319-3 234,899 7 1221,-904-8-1486,-123-3 195,95 2 39,-71 3-114,33 1 29,162 3 36,-55-1-31,-129-4-113,355 3 763,-354-8-405,22 3-314,-140 1 195,94 6 268,158-6-549,-215 11 189,-31 0-181,-71-9 68,-7 1 13,57-5 1,-46-1 137,-19 1 63,1-1 0,37-9 0,-14 0-58,-28 6-134,-1 0 1,27-10-1,-23 5-312,-5 2 368,-1-1 1,35-20-1,-55 28-158,-1 1-1,1-1 1,-1 1 0,1-1-1,0 1 1,-1 0 0,5-1-1,-2 20-395,-12 71 123,4-59 313,-24 172-293,12-99 274,-39 223 439,13-81-177,-20 67-143,-17-1 42,14-61-88,41-153-44,-85 413 137,57-209 382,45-270-422,3-18-88,0-1 1,1 1-1,0-1 0,1 1 1,1 0-1,1 18 1,0 15 253,-1-46-336,1 26-683,0-23 788,1-1-1,-1 1 1,0-1 0,0 1 0,0-1-1,-1 1 1,1-1 0,0 1-1,-1 0 1,1 4 0,-1-6-57,-1 21-763,-3-19 719,0-1 0,-1 0 0,1 0 0,0-1-1,-1 1 1,1-1 0,-1 0 0,1 0 0,-1-1-1,1 1 1,-1-1 0,0 0 0,-5 0 0,-314 4-228,-219-21 186,197 2 22,189 4 105,-46-2 78,-142 6 41,25-8-128,-35-4-37,265 16 72,-146-8-70,-123-4 14,45-4 250,-40 3-144,302 13-100,-226-8 116,-120 8 53,208 3-152,-642 11 466,370 3-708,149 3 624,-24-3-86,169-4-184,-308 12-126,161-14 210,-171 2 318,418-10-474,-228-4 98,17 2 358,148 3-527,-141-1 461,265-1-329,-1 1 0,1-2 0,0 1 0,0-1 0,-1 0 0,1-1 0,0 1 0,1-1 0,-1-1 0,1 1 0,-1-1 0,-9-8-1,7 2-133,-1-1 0,1 1-1,1-2 1,0 1-1,1-1 1,0 0 0,1-1-1,0 0 1,1 0-1,0 0 1,-5-26-1,6 18-530,2 0 0,0 0 0,1 0 0,1 0-1,1 0 1,1 0 0,5-23 0,-5 34-475,1-1-1,0 1 1,0 0 0,1 0-1,9-19 1,-1 12-410,0 1 1,24-25-1,-36 41 1425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52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251 366 1248,'0'0'4597,"0"-13"-1226,-1 11-3193,1 0 1,0 0 0,-1 0-1,1 1 1,-1-1-1,1 0 1,-1 0 0,0 0-1,0 1 1,0-1-1,0 0 1,0 1 0,0-1-1,0 1 1,-1-1-1,1 1 1,-1-1 0,1 1-1,-1 0 1,1 0 0,-1 0-1,0 0 1,1 0-1,-1 0 1,0 0 0,0 1-1,0-1 1,0 1-1,-2-1 1,0 0-89,0 0-1,-1 0 1,1 1-1,0-1 1,-1 1-1,1 0 1,0 0-1,0 1 1,-1 0 0,1-1-1,0 1 1,-8 3-1,2 1 39,1 1 1,0 0-1,0 0 0,1 1 0,0 0 0,0 0 1,1 1-1,0 0 0,0 1 0,0-1 0,1 1 1,-9 19-1,8-15-70,1 1-1,1 1 1,0-1 0,1 1 0,0 0-1,2 0 1,-1 0 0,1 24 0,2-30 21,0 0 0,1 0 0,0 0 0,1 0 0,0-1 0,0 1 0,1 0 0,0-1 0,1 0 0,-1 0 0,2 0 0,5 8 0,-6-10-39,0-1 0,0 0 0,1 0 0,0 0 0,0-1 0,1 1 0,-1-1 0,1-1 0,0 1 0,0-1 0,0 0 0,0 0 0,0-1 0,1 0-1,-1 0 1,12 2 0,-15-4-7,1 0 0,-1 1 0,1-1 0,0 0 0,-1-1 0,1 1 0,-1-1 0,1 0 0,-1 0 0,1 0 0,-1 0 0,0 0 0,0-1 0,1 1 0,-1-1 0,0 0 0,0 0 0,0 0 0,-1 0 0,1-1 0,2-3 0,0 1 4,-1 0 0,0 0 0,0-1 1,0 0-1,-1 0 0,0 0 0,0 0 1,-1 0-1,4-12 0,-4 7-3,0 1-1,-1-1 0,0 0 1,-1 0-1,-1-16 1,-4-6 18,-1-1 1,-20-61 0,17 66-22,-1 6-29,9 21-7,-1 0 1,1-1-1,0 1 0,0 0 0,0 0 0,0 0 1,1-1-1,-1 1 0,1 0 0,-1-1 1,1 1-1,0-1 0,0 1 0,0 0 0,0-4 1,2-6 335,-2 12-322,0 0 0,0-1 0,0 1 0,0 0 0,0-1 0,0 1 0,0-1 0,0 1 0,0 0 0,0-1 0,0 1 1,0 0-1,0-1 0,1 1 0,-1-1 0,0 1 0,0 0 0,0-1 0,1 1 0,-1 0 0,0 0 0,0-1 0,1 1 0,-1 0 0,0 0 1,1-1-1,-1 1 0,0 0 0,1 0 0,-1 0 0,0-1 0,1 1 0,-1 0 0,0 0 0,1 0 0,0 0 0,17-6 226,1 1-1,0 0 1,24-2-1,35-8 151,-40 4-25,0-2 1,0-1 0,-1-2-1,48-29 1,-84 44-315,0 0-13,0 1 0,0 0 0,0-1 0,-1 1 0,1-1 1,0 1-1,-1-1 0,1 1 0,0-1 0,-1 0 0,1 1 1,-1-1-1,1 0 0,-1 0 0,1 1 0,-1-1 0,1 0 1,-1 0-1,1-1 0,-1 3-37,0 28 81,5 33-1,-1-32-175,2 18 96,18 63-1,-14-79 84,16 49 59,-22-69-118,1-1 0,1 0 1,0 0-1,13 17 0,-19-26 2,1-1 1,0 0-1,0 0 1,1 0-1,-1 0 1,0 0-1,0 0 1,1 0-1,-1 0 1,0 0-1,1 0 1,-1-1-1,1 1 1,-1 0-1,1-1 1,-1 1-1,1-1 0,-1 0 1,1 0-1,-1 1 1,3-1-1,-1-1 0,-1 1 0,1-1 0,-1 0 0,1 1 0,-1-1 0,1 0 0,-1 0 0,0-1 0,0 1 0,1 0 0,3-4 0,2-3 32,1-1 0,-1 0 0,-1 0 0,11-17 0,-3 1 54,-1-2 1,19-53-1,-12 28-219,-18 44 70,-1 5 2,0-1-1,-1 0 1,0 1 0,1-1-1,-2 0 1,1 0 0,1-7 0,-7 89-404,-1 18 399,6-80 42,1 0 1,0 0 0,7 30 0,-6-36 10,1 0 0,1-1 0,-1 1 0,1-1 0,8 13 0,-10-19 4,0 0 0,0 0 0,1 0 0,-1 0 1,1-1-1,0 1 0,0-1 0,0 1 0,0-1 1,0 0-1,0 0 0,1-1 0,-1 1 0,1 0 0,-1-1 1,1 0-1,6 1 0,3 0 33,1-1 1,-1-1-1,0 0 0,1 0 1,24-6-1,-14 1-30,0-1 1,27-11-1,-30 7-3,0 0 0,0-1 0,-1 0 0,-1-2 1,0-1-1,-1 0 0,18-19 0,-7 3 76,-1-1 1,47-69-1,-67 89-149,1-3-22,0 0 0,-1 0 0,0 0 0,8-22 0,-16 35 66,0 1 0,1 0 1,-1-1-1,0 1 0,0 0 0,0-1 1,0 1-1,0 0 0,0-1 0,1 1 1,-1-1-1,0 1 0,0 0 0,0-1 0,0 1 1,0-1-1,0 1 0,-1 0 0,1-1 1,0 1-1,0 0 0,0-1 0,0 1 1,0-1-1,0 1 0,-1 0 0,1-1 1,0 1-1,0 0 0,-1 0 0,1-1 1,0 1-1,-1-1 0,0 1 7,1 0 0,-1 0-1,0 1 1,1-1 0,-1 0 0,0 0 0,1 0-1,-1 1 1,0-1 0,1 0 0,-1 1 0,1-1-1,-1 0 1,1 1 0,-1-1 0,1 1 0,-1-1-1,1 1 1,-1-1 0,1 1 0,0-1 0,-1 1-1,1 0 1,-26 38-6,2 1 0,-31 71 0,46-88-103,-8 26 0,1-1 159,13-38-13,0 1 0,0-1 1,1 0-1,-2 18 1,4-23-24,0-1 1,0 1 0,0 0 0,0 0-1,1-1 1,0 1 0,0 0 0,0-1-1,1 1 1,-1-1 0,1 1-1,4 6 1,-5-10 5,-1-1 1,0 1-1,1 0 0,-1-1 0,1 1 1,-1-1-1,1 1 0,-1-1 0,1 1 0,-1-1 1,1 1-1,-1-1 0,1 0 0,-1 1 1,1-1-1,0 0 0,-1 0 0,1 1 1,0-1-1,-1 0 0,1 0 0,0 0 0,-1 0 1,1 0-1,0 0 0,0 0 0,-1 0 1,1 0-1,0 0 0,1-1 13,-1 1 0,1-1 0,0 0 0,-1 0 1,1 0-1,-1 0 0,0 0 0,1 0 0,-1 0 0,0-1 0,2-1 1,2-4 70,0-1 1,0 0 0,5-11 0,-2-2-94,-1 0-1,0-1 1,-2 0 0,4-33-1,2-4 33,3-38-173,-13 89-331,0 21 196,3 47 235,-3 0-1,-7 64 1,1-39-87,-31 334 269,33-400-106,-1-1-1,0 0 0,-1 0 1,-1 0-1,-1 0 0,0-1 1,-2 0-1,0-1 1,-13 18-1,17-27-21,0 0 0,-1-1 0,0 0 0,0-1 0,-1 1 1,1-1-1,-1 0 0,0-1 0,-15 7 0,16-8 1,-1-1 1,0 0 0,0 0-1,0-1 1,0 0-1,-1 0 1,1-1-1,0 0 1,0 0-1,0 0 1,-1-1-1,-12-4 1,10 2 11,0-1 1,0 0-1,0-1 0,1 0 1,0-1-1,0 0 0,1 0 0,-1-1 1,1 0-1,1-1 0,-10-11 1,8 8-45,0 0-1,1-1 1,1 0 0,0 0-1,-5-14 1,1-2-78,-8-34 1,16 51 76,0 0 0,1 1 0,-1-15 1,3 19 10,0 1 0,0-1 0,1 0 0,0 1 0,0-1 0,1 1 1,-1-1-1,4-6 0,-1 4-21,-1 1 0,1 0 0,1 0 0,-1 0 1,1 1-1,1-1 0,-1 1 0,1 0 0,0 1 0,0-1 1,1 1-1,13-8 0,2 1 24,0 2-1,1 1 1,26-8 0,72-12-25,-107 25 15,28-5-158,-3 2 250,-1-2 0,0-2-1,71-31 1,-44 12-46,48-27 68,-101 49-41,0 0 1,0-1-1,0 0 0,-1-1 1,-1-1-1,16-18 1,-9 6-58,-1-1 0,-1-1 0,22-49-1,-22 16-296,-15 58 286,0-1 0,0 1 0,0 0-1,0 0 1,0 0 0,0 0 0,0 0 0,0 0-1,0 0 1,0 0 0,0 0 0,1 0 0,-1 0 0,0 0-1,0 0 1,0 0 0,0 0 0,0 0 0,0-1-1,0 1 1,0 0 0,0 0 0,0 0 0,0 0-1,0 0 1,0 0 0,0 0 0,0 0 0,0 0-1,0 0 1,0 0 0,0-1 0,0 1 0,0 0 0,0 0-1,0 0 1,0 0 0,0 0 0,0 0 0,0 0-1,0 0 1,0 0 0,0 0 0,0 0 0,-1-1-1,1 1 1,0 0 0,0 0 0,0 0 0,0 0 0,0 0-1,0 0 1,0 0 0,0 0 0,0 0 0,0 0-1,0 0 1,0 0 0,-1 0 0,1 0 0,0 0-1,0 0 1,0 0 0,0 0 0,0 0 0,0 0-1,0 0 1,-4 8-186,-12 60 136,12-52 88,0 1-1,0 0 1,2 0-1,-1 17 1,3-21-11,0-1 0,2 1 1,-1-1-1,2 1 1,0-1-1,0 0 1,1 0-1,6 14 1,-7-21 32,-1 0-1,1 0 1,0 0 0,0-1 0,1 1 0,-1-1 0,1 1 0,0-1 0,0 0 0,1-1 0,-1 1 0,1-1 0,0 0 0,0 0 0,0 0-1,0-1 1,0 0 0,0 0 0,12 3 0,-12-4-31,0-1 0,1 0 0,-1 0 0,0 0 0,0 0 0,1-1 0,-1 0 0,0 0 0,0-1 0,9-2 0,-7 1 0,0-1 1,0 0 0,0 1-1,-1-2 1,1 1 0,9-11-1,4-6-41,-2-1-1,-1 0 0,18-32 1,25-31-79,-59 83 92,1 0-1,-1 0 1,1 1-1,0-1 1,0 0-1,-1 1 1,1-1-1,0 1 1,0 0-1,1 0 1,2-2-1,-4 3 5,-1 0-1,1 0 1,-1 0-1,1 0 1,-1 0-1,1 0 1,-1 0-1,1 0 1,-1 0-1,1 0 1,-1 0-1,1 0 1,-1 0-1,1 1 1,-1-1-1,0 0 1,1 0-1,-1 0 1,1 1-1,-1-1 1,1 1-1,0 0 5,0 0-1,0 0 0,-1 0 0,1 0 0,-1 0 0,1 0 1,-1 1-1,1-1 0,-1 0 0,1 0 0,-1 0 1,0 3-1,2 11 45,0 0 0,-1 0 0,-1 0 0,0 0 0,-1 0 0,-1 0 0,-4 18 0,4-27-40,1-4-4,0 1 1,0 0-1,0 0 1,1 0 0,-1 1-1,1-1 1,0 0 0,-1 0-1,1 0 1,1 0-1,0 5 1,0-7 141,-2-1-141,1 0 0,0 0 0,0 0-1,0 0 1,0 0 0,0-1 0,0 1 0,0 0-1,0 0 1,0 0 0,0 0 0,0 0 0,0-1-1,0 1 1,0 0 0,0 0 0,0 0 0,0 0-1,0-1 1,0 1 0,0 0 0,0 0 0,1 0-1,-1 0 1,0 0 0,0 0 0,0-1 0,0 1 0,0 0-1,0 0 1,0 0 0,0 0 0,1 0 0,-1 0-1,0 0 1,0 0 0,0-1 0,7-5 30,-1 0 1,0-1 0,5-9-1,11-12-34,-3 8 24,0 1 0,30-21 0,-37 31-51,0 1 1,0 1 0,1 0-1,0 0 1,0 1 0,15-4-1,-26 10 29,1-1-1,-1 0 0,0 1 0,0-1 1,0 1-1,1 0 0,-1 0 0,0 0 1,0 0-1,1 0 0,-1 0 0,0 1 1,0-1-1,0 1 0,1-1 0,-1 1 1,0 0-1,0 0 0,0 0 0,3 2 1,-3-1-7,0 0 1,-1 0 0,1 0 0,-1 0 0,0 0 0,1 0 0,-1 0 0,0 0 0,0 1 0,0-1 0,-1 0 0,1 1 0,0-1 0,-1 1 0,0-1 0,1 1 0,-1-1 0,0 4 0,-5 41 180,3-38-166,1 0 0,0 0 0,0 0 0,1 1 0,2 15 0,-1-16-29,0-7 24,-1 0 0,0-1 1,0 1-1,1 0 0,-1-1 0,1 1 0,0 0 1,-1-1-1,3 4 0,-2-4 5,0-1 1,0 1-1,0 0 1,0-1-1,0 1 1,0-1-1,0 1 1,1-1-1,-1 0 0,0 1 1,0-1-1,0 0 1,1 0-1,-1 0 1,0 0-1,0 0 1,2 0-1,10-1 5,-1 0 0,0-1 0,0 0 0,0-1 0,0 0 0,0-1 1,-1 0-1,0-1 0,0 0 0,13-9 0,-2 0-1,-1 0 0,-1-2 0,0 0 0,-1-1 0,-1-1 0,26-33-1,-33 38-73,9-11 41,-19 23 0,0-1-1,0 0 0,0 1 0,0-1 0,0 0 1,0 0-1,-1 0 0,1 0 0,-1 0 0,1 0 1,0-2-1,-3 9 0,1-1 1,-1 1-1,0 0 0,-1-1 1,1 0-1,-5 7 0,2-3 11,-43 88-88,21-39 148,25-51-58,-1 1 0,1-1-1,-2 10 1,-3 10 324,20-41-172,0-6-212,0-1-1,-2-1 1,-1 1 0,13-42-1,-5 15-171,-16 49 107,2 7 93,3 6-5,16 83-25,-21-86 80,1 0-1,-1-1 0,2 0 0,-1 1 1,1-1-1,1-1 0,7 14 0,-9-18-13,0-1 0,0 1 0,0 0 0,0-1 0,1 0 0,0 1 0,-1-1 0,1-1-1,0 1 1,0 0 0,1-1 0,-1 0 0,0 0 0,1 0 0,-1-1 0,1 0 0,7 2-1,2-2 45,1-1 0,0-1 0,-1 0 0,1-1-1,-1 0 1,0-1 0,0-1 0,0 0 0,0-1-1,0 0 1,-1-1 0,16-10 0,-16 7-44,-1 0 1,0 0-1,-1-1 1,0 0-1,-1-1 1,0-1-1,12-16 0,-1-6 5,26-50 0,-17 24-1,34-97 0,-38 75-11,17-97 1,-42 175-1,0 1-1,-1-1 1,1 0 0,-1 0-1,0 0 1,0 0 0,-1 1 0,0-6-1,1 9 10,0 0 0,0 0 0,0 0 0,0-1 0,0 1-1,0 0 1,0 0 0,0 0 0,0-1 0,0 1-1,0 0 1,0 0 0,0 0 0,0-1 0,0 1-1,0 0 1,0 0 0,0 0 0,0-1 0,0 1-1,0 0 1,0 0 0,0 0 0,-1 0 0,1-1 0,0 1-1,0 0 1,0 0 0,0 0 0,0 0 0,-1 0-1,1 0 1,0 0 0,0-1 0,0 1 0,-1 0-1,1 0 1,0 0 0,0 0 0,0 0 0,-1 0 0,1 0-1,0 0 1,0 0 0,0 0 0,0 0 0,-1 0-1,1 0 1,0 0 0,0 0 0,0 0 0,-1 0-1,1 0 1,0 0 0,0 1 0,0-1 0,-1 0-1,1 0 1,0 0 0,0 0 0,0 0 0,0 0 0,0 1-1,-1-1 1,-10 16-158,8-11 153,-4 8 19,0 0-1,1 1 1,-8 27-1,-8 51 82,6 18-40,-4 139-1,12-110-2642,5-105-1069,7-8 1072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52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73 10816,'-66'-35'4864,"42"31"-4224,15 0-321,9-1-319,-11-4 128,11 6-64,-3-6-1567,6 5 799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53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64 9792,'-67'-42'4448,"33"42"-3872,30-6-1440,4 3 352,4-6-992,10 5 864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56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0 977 4640,'0'0'50,"0"0"0,1 0 0,-1 0 1,0 0-1,0 1 0,0-1 0,0 0 0,0 0 1,0 0-1,0 0 0,0 0 0,0 0 0,0 0 1,0 0-1,0 0 0,1 0 0,-1 0 0,0 0 1,0 0-1,0 0 0,0 0 0,0 0 0,0 1 1,0-1-1,0 0 0,0 0 0,0 0 0,0 0 1,0 0-1,0 0 0,0 0 0,0 0 0,0 0 1,0 0-1,0 1 0,0-1 0,0 0 0,0 0 0,0 0 1,0 0-1,0 0 0,0 0 0,0 0 0,0 0 1,0 0-1,0 0 0,0 0 0,0 0 0,-1 1 1,1-1-1,0 0 0,0 0 0,0 0 0,0 0 1,0 0-1,0 0 0,0 0 0,0 0 0,0 0 1,0 0-1,0 0 49,0 1 0,1-1 0,-1 0 0,1 0 0,-1 0 0,0 0 1,1 1-1,-1-1 0,1 0 0,-1 0 0,1 0 0,-1 0 0,0 0 0,1 0 1,-1 0-1,1 0 0,-1 0 0,1 0 0,-1-1 0,0 1 0,2 0 0,2-2 437,0 0 0,0 1 0,0 0-1,1 0 1,-1 0 0,5 0 0,15-4 860,-15 3-1029,1-2 0,0 1 0,-1-1 0,0 0-1,0-1 1,0 0 0,0-1 0,-1 0 0,14-12 0,-6 1-81,-1 0 1,-1-1-1,0 0 1,15-29-1,36-84 468,-35 68-391,-17 38-250,3-7 81,-1 0 1,-2-1-1,11-37 1,-24 69-187,0 0 0,1 0-1,-1 1 1,0-1 0,0 0 0,0 0 0,0 1 0,0-1-1,0 0 1,0 0 0,-1 1 0,1-1 0,0 0 0,-1 0-1,-2 0 15,-4 7-17,-2 7 98,1 0-1,0 1 1,1 0-1,0 0 1,1 0 0,-5 23-1,-17 96 711,24-111-711,2 0 0,0 23 0,2-36-2,0 0-1,1 0 1,1 0 0,-1 0-1,2 0 1,-1 0 0,7 14 0,-8-22-68,0 1 0,0 0 0,0-1 0,0 1 0,1 0 1,-1-1-1,1 0 0,-1 1 0,1-1 0,-1 0 0,1 0 0,0 0 1,-1 0-1,1 0 0,0 0 0,0 0 0,0-1 0,0 1 1,0-1-1,0 1 0,0-1 0,0 0 0,0 0 0,0 0 0,0 0 1,0 0-1,0 0 0,0 0 0,3-2 0,5 0 17,0-1 1,0 0-1,0 0 0,15-9 0,1-2 11,0-1-1,32-26 1,43-44 33,-45 45 99,-46 35 41,-10 5-230,1 0 0,-1 0 1,0 0-1,1 0 0,-1 0 0,0 0 0,0 0 1,1 0-1,-1 0 0,0 0 0,0 1 1,1-1-1,-1 0 0,0 0 0,0 0 1,1 0-1,-1 0 0,0 1 0,0-1 0,0 0 1,1 0-1,-1 0 0,0 1 0,0-1 1,1 3 4,0-1 0,0 0 1,-1 0-1,1 1 0,-1-1 1,1 5-1,-1 1 84,1 1-36,-1 1 0,0-1 0,-1 0 0,0 0 0,-4 16-1,-1 12 26,7-9-44,0-28-15,0 0 0,0-1 0,0 1-1,0 0 1,0 0 0,-1 0-1,1-1 1,0 1 0,0-1-1,0 1 1,0 0 0,0-1-1,-1 1 1,1-1 0,0 0-1,1 0 1,21-15 9,-10 4 6,0 0 0,17-21-1,-22 22-58,1 1 0,1 0 1,-1 1-1,2 0 0,20-15 0,-29 24 6,-1-1 0,0 1 1,0-1-1,1 1 0,-1 0 0,0 0 0,1-1 0,-1 1 0,0 0 1,1 0-1,-1 0 0,0 0 0,1 1 0,-1-1 0,0 0 0,1 0 0,-1 1 1,0-1-1,0 1 0,1-1 0,-1 1 0,0 0 0,0-1 0,0 1 1,0 0-1,0 0 0,0 0 0,0 0 0,0 0 0,0 0 0,1 1 1,2 3 25,-1 0 1,1 0 0,-1 0 0,0 0 0,3 9 0,9 36 55,-13-41-33,0 0 0,1-1 1,0 1-1,0 0 0,1-1 0,0 0 1,0 0-1,1 0 0,0 0 0,7 7 0,-11-14-30,0-1 0,0 0-1,0 1 1,0-1-1,0 0 1,0 0-1,0 0 1,0 0 0,0 1-1,0-2 1,0 1-1,0 0 1,0 0-1,0 0 1,0 0 0,0-1-1,0 1 1,1-1-1,21-8 152,-12 4-137,-1-1-1,-1-1 1,1 1 0,-1-2-1,-1 1 1,1-1-1,-1-1 1,8-10 0,-5 7-44,139-178 146,-86 103-36,-35 48-112,33-64 0,-61 101 29,18-33-30,-2 0 0,17-50 0,-26 63 14,-2 0 0,-1 0 0,-1-1 0,0 1-1,-1-32 1,-4 51-7,-3 6-39,-7 17-130,-14 30-126,25-49 316,-32 64-208,14-31 196,2 1-1,1 1 1,-14 54 0,22-56 61,3 1 0,0 0 0,3 0 1,0-1-1,7 47 0,-5-69-28,1-1 0,0 1 0,1-1 0,0 1 0,1-1 0,0 0 0,1-1 0,0 1 0,12 17 0,-14-24-4,0 0 1,0 0-1,0 0 0,1-1 0,-1 1 1,1-1-1,0 0 0,0 0 0,1 0 0,-1-1 1,1 1-1,-1-1 0,1 0 0,0 0 0,-1-1 1,1 1-1,0-1 0,0 0 0,0 0 0,0-1 1,0 0-1,0 0 0,1 0 0,8-1 0,-7-1-6,0 1 0,-1-1-1,1-1 1,0 1-1,-1-1 1,1 0 0,-1-1-1,0 1 1,0-1-1,0-1 1,0 1 0,-1-1-1,0 0 1,5-6-1,0-1-23,0-1 0,-2 0 0,0-1-1,0 0 1,8-22 0,-9 18 35,0-1 1,-2 0 0,0 0-1,-1-1 1,-1 1-1,0-27 1,-3 44-43,0 0 0,0 0 1,0 1-1,0-1 0,-1 0 0,1 0 1,-1 0-1,0 1 0,1-1 1,-1 0-1,0 1 0,-2-4 0,3 5 12,0-1-1,-1 1 0,1 0 0,0 0 0,-1-1 0,1 1 1,0 0-1,-1-1 0,1 1 0,0 0 0,-1 0 0,1 0 1,-1 0-1,1-1 0,-1 1 0,1 0 0,0 0 0,-1 0 0,1 0 1,-1 0-1,1 0 0,-1 0 0,0 0 4,0 1 1,0-1-1,0 1 0,1-1 0,-1 0 0,0 1 1,0-1-1,1 1 0,-1 0 0,0-1 1,0 1-1,1 0 0,-1-1 0,1 1 1,-1 1-1,-5 7 1,1 1 1,1 1 0,0-1-1,0 0 1,1 1 0,0 0-1,-2 16 1,4-21 5,-3 17 36,0-1 1,2 1-1,1 41 0,1-56-23,1 1-1,0-1 0,0 0 0,1 0 0,0 0 0,1 0 0,-1 0 0,2 0 0,-1-1 0,1 1 1,0-1-1,0 0 0,11 12 0,-12-16 0,1 0 0,-1-1 0,0 1 0,1-1 0,0 0 0,-1-1 0,1 1 0,0 0 0,0-1 0,0 0 0,0 0 0,0 0 1,0-1-1,0 1 0,1-1 0,-1 0 0,0 0 0,4-1 0,10-1 13,0 0 1,29-10 0,-44 12-39,37-12 18,1-2-1,-1-2 1,-1-1-1,69-43 1,-82 43 11,-1 0-1,-1-2 1,-1-1 0,0-1 0,-2-1 0,-1-1 0,28-39-1,-28 27 52,-19 33-88,0 0-1,0 0 0,0-1 1,0 1-1,-1-1 1,1 1-1,-1 0 1,1-1-1,-1 1 1,0-1-1,0-4 0,0 7 17,0 0-1,0 0 1,0 0-1,-1-1 1,1 1-1,0 0 1,0 0-1,0 0 1,0-1-1,0 1 1,0 0-1,0 0 1,-1 0-1,1 0 1,0-1-1,0 1 1,0 0-1,0 0 1,-1 0-1,1 0 0,0 0 1,0 0-1,0 0 1,-1 0-1,1-1 1,0 1-1,0 0 1,-1 0-1,1 0 1,0 0-1,0 0 1,0 0-1,-1 0 1,1 0-1,0 0 1,0 0-1,-1 0 1,1 0-1,0 1 1,0-1-1,-1 0 1,-7 4-116,-35 34-81,23-19 208,1 0 1,1 1-1,1 1 1,-22 36 0,19-24-49,2 1 1,-23 58 0,37-80 47,0 0 0,1 0 0,0 1 0,0-1 0,0 13 0,3-21 8,0-1 0,0 0-1,0 0 1,0 1 0,0-1-1,1 0 1,-1 0 0,1 0 0,0 0-1,0 0 1,0 0 0,0 0-1,1 0 1,-1 0 0,1 0-1,0 0 1,-1-1 0,1 1 0,1-1-1,-1 1 1,0-1 0,0 0-1,1 0 1,4 3 0,-5-4 1,-1-1 0,0 1 1,1 0-1,-1-1 0,1 0 0,-1 1 1,1-1-1,-1 0 0,1 1 1,-1-1-1,1 0 0,-1 0 0,1-1 1,-1 1-1,1 0 0,-1 0 0,0-1 1,1 1-1,-1 0 0,3-2 0,-1 0-1,0 0 0,0 0-1,0 0 1,-1 0 0,1 0 0,-1-1-1,1 1 1,2-5 0,2-3 14,-1 0 1,0 0-1,-1 0 1,6-17-1,-1-3-70,-1 1-1,-2-2 0,-1 1 1,-1-1-1,1-55 0,-8 102-90,0-1-1,0 0 1,-1 0-1,-10 25 1,-29 66 107,23-68 83,-2-2-1,-26 36 1,-58 62 104,4-2 9,90-117-151,3-3 39,0-1 0,-1 0 1,0 0-1,-15 12 0,24-22-47,-1-1-1,1 1 1,-1-1 0,0 1 0,1-1 0,-1 1-1,0-1 1,1 1 0,-1-1 0,0 0-1,1 0 1,-1 1 0,0-1 0,0 0 0,0 0-1,1 0 1,-1 0 0,0 0 0,0 0 0,1 0-1,-1 0 1,0 0 0,0 0 0,0 0-1,1 0 1,-1-1 0,0 1 0,1 0 0,-1-1-1,0 1 1,0 0 0,1-1 0,-1 1 0,1-1-1,-2 0 1,1-1-9,0 1 0,0-1 0,0 1 0,0-1 0,0 0 0,0 1 1,0-1-1,1 0 0,-1 0 0,1 0 0,-1 0 0,1 0 0,0 1 0,-1-1 0,1-2 0,1-3-4,0 0 0,0 0 0,0 0 0,1 0 0,0 1 0,0-1 0,1 1 1,-1-1-1,1 1 0,1 0 0,-1 0 0,1 0 0,0 1 0,9-9 0,1-1-11,1 1 0,1 0 1,26-17-1,60-36-39,-51 35 36,-1-3-1,62-54 1,-69 47 67,-2-2 1,57-76-1,29-67 568,-119 174-644,-4 7 9,-6 18-119,-2 4 91,2 1 1,-2 26-1,3-21 21,-4 24 1,-1-17 30,2 0-1,1 0 1,1 0 0,2 0-1,1 1 1,8 49-1,-8-75 10,0 0 1,0-1-1,0 1 0,0-1 0,1 1 0,0-1 0,-1 1 0,1-1 0,0 0 0,1 0 0,-1 0 0,0 0 0,1 0 0,0-1 0,0 1 0,-1-1 0,2 0 0,-1 0 0,0 0 0,0 0 0,7 2 0,-3-1 2,0-1-1,1-1 0,-1 0 0,1 0 1,-1 0-1,1-1 0,0 0 1,-1 0-1,1-1 0,7-1 0,14-3 6,-2 0 0,1-2 0,-1-1 0,0-1 0,35-17 0,-42 15 3,0-1 0,0 0-1,-1-2 1,-1 0 0,28-28-1,12-17-207,-58 59 176,0 0-1,0 0 0,0 0 1,-1 0-1,1 0 1,0 0-1,0 0 1,0 0-1,0 0 1,0 0-1,0 0 1,0 0-1,0 0 1,0 0-1,0 0 0,0 0 1,0 0-1,0 0 1,0 0-1,0 0 1,0 0-1,0 0 1,0 0-1,0 0 1,-1 0-1,1 0 0,0 0 1,0 0-1,0-1 1,0 1-1,0 0 1,0 0-1,0 0 1,0 0-1,0 0 1,0 0-1,0 0 1,-6 5-100,-98 112-35,21-25 286,81-89-139,0 0 0,0 0 1,0 0-1,0 1 1,-1 4-1,2-7-7,1-1 1,0 1 0,-1-1-1,1 1 1,0-1-1,0 1 1,0 0 0,0-1-1,-1 1 1,1-1-1,0 1 1,0 0 0,0-1-1,0 1 1,0 0-1,0-1 1,1 1-1,-1-1 1,0 1 0,0 0-1,0-1 1,1 1-1,-1-1 1,0 1 0,0-1-1,1 1 1,-1-1-1,1 1 1,-1-1 0,0 1-1,1-1 1,-1 1-1,1-1 1,-1 0-1,1 1 1,-1-1 0,1 0-1,-1 1 1,1-1-1,0 0 1,-1 0 0,1 1-1,4-1 7,-1 1-1,0-1 1,0 0-1,0 0 1,0 0-1,0-1 1,1 1-1,-1-1 1,0 0-1,0 0 0,0 0 1,-1-1-1,1 0 1,0 1-1,0-1 1,-1-1-1,1 1 1,-1 0-1,0-1 1,4-3-1,5-5 2,-1-1-1,-1 0 0,16-23 0,-12 12-20,-1 0 0,12-30 0,-11 23-12,-8 9-148,-3 14-135,-3 19 117,6 106 255,-6-112-31,1-1-1,0 1 1,0 0-1,1-1 0,0 1 1,0-1-1,0 0 0,1 1 1,0-1-1,0 0 0,0-1 1,0 1-1,1-1 0,4 6 1,-6-9-23,-1 0-1,0 0 1,1 0 0,-1 0 0,1 0-1,-1 0 1,1 0 0,0 0-1,-1-1 1,1 1 0,0-1 0,-1 1-1,1-1 1,0 0 0,0 1 0,0-1-1,-1 0 1,1 0 0,0 0 0,0-1-1,0 1 1,2-1 0,5-1 1,0-1 0,0 0 0,11-6 1,-10 4 1,19-10 17,0-1 0,-1-1 0,0-2 0,-2-1 0,0-1 0,29-31 0,-3-4-2,74-102 1,-91 102 48,-2-1-1,39-94 0,-67 140-91,-1 1 0,0-1 0,-1 0 0,0-1 0,2-12 0,-47 101-332,31-53 369,2-1-1,0 1 0,2 1 1,0-1-1,-4 43 1,6-14-87,2 88 1,14-24-1019,-3-51-2715,-4 0-5438,-6-42 5023,-5-2-2160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56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30 8128,'-18'-25'3008,"22"20"-2336,1 5 1472,4 0-1504,7 0 1343,2 0-1119,15 0 416,26 0-736,12 0-256,10 5-160,1-1-128,-10-1 32,-10 6-480,-9-3 256,-10-3-3647,-9 1 2111,-6 5-5760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10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1381 5312,'0'15'1701,"-5"-17"-2,2 1-279,8 5 1872,-4-3-3031,1 0 0,0 0 1,0-1-1,0 1 0,-1 0 1,1-1-1,0 1 0,0-1 1,0 1-1,0-1 0,0 0 1,0 0-1,0 0 0,0 0 1,0 0-1,2-1 0,0 0 28,0 0 1,1 0-1,-1-1 0,0 0 0,0 1 1,0-2-1,3-1 0,7-7 198,0 0 0,22-24 1,-27 27-285,12-16 74,23-30 1,-23 27-156,41-49 131,33-42 155,-77 92-329,16-20 298,53-97-1,-72 104-296,-14 38-83,-1 1 1,0 0-1,0-1 0,0 1 0,0-1 0,1 1 0,-1-1 1,0 1-1,0-1 0,0 1 0,0-1 0,0 1 0,0-1 0,0 1 1,0-1-1,0 1 0,0-1 0,-1 1 0,1 0 0,0-1 1,0 0-1,-1 1 1,1 0 0,0-1 0,-1 1 0,1 0 0,0 0 0,-1 0 0,1 0 0,0 0 0,-1 0 0,1 0 0,0 0 0,-1 0 0,1 0 0,0 0 0,-1 0 0,1 0 0,0 0 0,-1 1 0,1-1 0,0 0 0,-1 0 0,1 0 0,-21 14 68,14-9-28,2 1 0,-1 0 0,1 0 1,-1 0-1,2 1 0,-1-1 1,1 1-1,-5 10 0,-1 7 33,-10 30-1,13-32-9,1 1 0,1-1 0,-4 40 0,8-52-23,1 1-1,0-1 0,1 1 1,0-1-1,0 1 1,1-1-1,1 0 1,-1 0-1,2 0 0,6 14 1,-8-20 14,0 0 1,1-1-1,-1 1 1,1-1-1,0 0 1,0 0-1,1 0 1,-1 0-1,1 0 1,-1-1-1,1 0 1,8 4-1,-9-4-2,0-1 0,1 1 0,-1-1 0,1 0 0,-1-1 0,1 1 0,0-1-1,-1 1 1,1-1 0,0 0 0,-1 0 0,1-1 0,-1 1 0,1-1 0,0 0 0,3-1 0,0-1-26,0-1 1,0 1 0,-1-2 0,0 1 0,0-1 0,0 1 0,-1-2 0,1 1 0,-1-1 0,0 1 0,4-8 0,6-10-51,19-41 0,-22 40 136,16-27 191,45-62 0,-63 97-149,10-13-195,-18 28 47,-1-1 1,0 1-1,1-1 1,-1 1-1,1 0 1,0-1-1,0 1 0,-1 0 1,1 0-1,0 0 1,0 0-1,0 1 1,3-2-1,-5 2 2,0 0-1,1 0 1,-1 0 0,0 0-1,1 0 1,-1 0-1,0 0 1,1 0 0,-1 0-1,0 1 1,1-1-1,-1 0 1,0 0 0,1 0-1,-1 0 1,0 0-1,1 1 1,-1-1 0,0 0-1,0 0 1,1 1-1,-1-1 1,0 0 0,0 0-1,0 1 1,1-1 0,-1 1-1,4 13 89,-2 21 27,-3-28-77,-2 50 166,-2 0 0,-18 77-1,21-126-164,1-1-1,1 0 0,-1 10 0,1-17-38,0 1 0,0-1 0,0 0-1,0 0 1,0 0 0,0 1 0,0-1-1,0 0 1,0 0 0,0 1 0,0-1-1,0 0 1,0 0 0,0 0 0,0 1-1,0-1 1,0 0 0,0 0 0,1 0-1,-1 1 1,0-1 0,0 0 0,0 0-1,0 0 1,0 0 0,0 1 0,1-1-1,-1 0 1,0 0 0,0 0 0,0 0-1,1 0 1,-1 1 0,0-1 0,0 0-1,0 0 1,1 0 0,-1 0 0,0 0-1,0 0 1,0 0 0,1 0 0,-1 0-1,2-1 20,-1-1-1,0 1 0,1 0 0,-1-1 0,0 1 1,0-1-1,0 0 0,0 1 0,1-4 0,17-30 152,44-61 0,-48 76-223,1 2 0,0 0 0,2 1 1,26-21-1,-39 34 8,1 0 1,0 0-1,-1 0 1,12-4-1,-15 8 30,0-1 1,-1 0-1,1 1 0,0 0 0,0-1 0,0 1 1,0 0-1,-1 0 0,1 0 0,0 0 1,0 0-1,0 1 0,0-1 0,-1 0 0,1 1 1,0-1-1,0 1 0,-1 0 0,1 0 0,0 0 1,-1-1-1,3 3 0,0 1 1,0-1 1,-1 1-1,0-1 1,1 1-1,-2 0 0,1 1 1,4 7-1,13 35 77,-8-14-8,-3-13 26,1-1-1,23 34 0,-27-45-47,0 0 1,1-1-1,0 1 1,0-1-1,0-1 0,1 1 1,0-1-1,13 7 1,-19-12-28,1 0 0,-1 1 0,1-1 0,-1 0 0,1-1 0,-1 1 0,1 0 0,0-1 0,-1 1 0,1-1 0,0 0 0,0 0 0,-1 0 0,1 0 0,0 0 1,-1-1-1,1 1 0,0-1 0,-1 1 0,1-1 0,-1 0 0,1 0 0,-1-1 0,1 1 0,-1 0 0,3-3 0,4-5 28,-1 0 1,0-1-1,0 0 0,-1 0 1,0-1-1,-1 0 0,5-12 1,-3 6-49,-5 13 8,22-44-48,23-61 0,16-67 314,-43 115-271,-3-1 0,-3-1-1,11-99 1,-24 149-137,-2 0 0,-1-21-1,-1 23-21,2 11 160,0 0 0,-1 0-1,1 0 1,0 0 0,0 0 0,0 0 0,0 0 0,0 0-1,0 0 1,0 0 0,-1 0 0,1 0 0,0 0 0,0 0-1,0 0 1,0 0 0,0 0 0,0 0 0,0 0 0,-1 0 0,1 0-1,0 0 1,0 0 0,0 0 0,0 0 0,0 0 0,0 1-1,0-1 1,0 0 0,-1 0 0,1 0 0,0 0 0,0 0 0,0 0-1,0 0 1,0 0 0,0 0 0,0 0 0,0 1 0,0-1-1,0 0 1,0 0 0,-11 24-213,0 4 206,-104 281-63,115-307 74,-38 117-56,-53 116 0,60-173 88,-72 106 0,-58 45 299,148-197-290,9-9 1,-2 0 0,1-1 0,-1 0 0,0 0 1,0 0-1,-8 5 0,13-10-33,1-1 0,-1 1 0,1-1 0,-1 0 1,1 1-1,-1-1 0,1 0 0,-1 0 0,1 1 0,-1-1 0,1 0 1,-1 0-1,1 0 0,-1 0 0,1 0 0,-1 1 0,0-1 1,1 0-1,-1 0 0,1-1 0,-1 1 0,1 0 0,-1 0 0,0 0 1,1 0-1,-1 0 0,1-1 0,-1 1 0,1 0 0,-1 0 1,1-1-1,-1 1 0,1 0 0,-1-1 0,0 0-9,1 0 0,0 0 0,-1 0 0,1 0 0,0 0 0,-1 0 0,1 0 0,0 0 0,0 0 0,0 0 0,0 0 0,0 0 0,0 0 0,0 0 0,0 0 0,1 0 0,-1 0 0,0 0 0,1-1 0,1-2 3,0 1 0,0-1 0,0 1 0,0-1 0,0 1 0,1 0 0,0 0 0,-1 0 0,5-4 0,31-20-2,-32 22-59,109-61-136,-83 50 197,-2-1 0,0-1 1,36-29-1,-31 16-27,45-50 0,92-114 422,-126 147-216,100-78 0,-40 55-123,-106 71-66,1-1 0,-1 1-1,1 0 1,-1-1 0,1 1 0,-1 0 0,1-1 0,-1 1-1,1 0 1,-1 0 0,1 0 0,-1-1 0,1 1-1,0 0 1,-1 0 0,1 0 0,0 0 0,-1 0-1,1 0 1,-1 0 0,1 0 0,0 0 0,0 1-1,0-1 6,-1 1-1,0-1 1,1 1-1,-1-1 0,0 1 1,0-1-1,0 1 0,1-1 1,-1 1-1,0-1 1,0 1-1,0 0 0,0-1 1,0 1-1,0-1 0,0 1 1,0-1-1,0 1 1,0 1-1,-2 5 20,1 1 0,-6 13 0,5-15-8,-10 34-61,-10 69 0,19-87 116,1 1-1,1-1 0,1 0 1,6 42-1,-5-58-45,0 0-1,1 1 1,0-2-1,0 1 1,1 0 0,-1 0-1,1-1 1,0 1-1,1-1 1,-1 0 0,6 6-1,-7-9-3,0 0 0,0 0 0,0 0 0,0-1 0,0 1 1,0-1-1,1 1 0,-1-1 0,0 0 0,1 0 0,-1 0 0,1 0 0,-1-1 0,1 1 0,0-1 0,-1 1 0,1-1 0,0 0 0,-1 0 0,1 0 0,-1 0 0,1-1 0,0 1 0,-1-1 0,1 1 1,-1-1-1,1 0 0,3-2 0,1 0-4,0-1 1,-1 0-1,0-1 1,0 1-1,0-1 1,-1 0 0,1-1-1,6-8 1,3-7-51,15-26 0,-13 19 89,91-136-65,-107 162 0,0 1 0,0-1 0,0 1 1,0-1-1,0 1 0,1-1 0,-1 1 1,0 0-1,1 0 0,-1-1 0,3 0 1,-4 2 12,0 0 1,1 0 0,-1 0 0,0 0 0,1 0-1,-1 0 1,0 0 0,0 0 0,1 1 0,-1-1-1,0 0 1,0 0 0,1 0 0,-1 0 0,0 0-1,0 1 1,1-1 0,-1 0 0,0 0 0,0 0-1,0 1 1,0-1 0,1 0 0,-1 0 0,0 1-1,0-1 1,0 0 0,0 0 0,0 1 0,0-1-1,0 0 1,0 1 0,0-1 0,1 0 0,-1 0-1,0 1 1,0-1 0,-1 0 0,1 1 0,1 8-5,-1 1 0,-2 18 0,1-17 6,-29 184 119,21-152-108,4 7 187,7-48-69,0-6-112,64-140 73,-53 120-56,1 1-1,1 0 1,35-40-1,-44 57-22,7-8-161,0 0 0,22-16 0,-35 30 149,0 0 0,0-1-1,1 1 1,-1 0 0,0 0-1,1 0 1,-1-1 0,0 1-1,1 0 1,-1 0-1,1 0 1,-1 0 0,0 0-1,1 0 1,-1-1 0,0 1-1,1 0 1,-1 0 0,1 0-1,-1 0 1,0 1 0,1-1-1,-1 0 1,1 0-1,-1 0 1,0 0 0,1 0-1,0 1 1,-1-1-5,1 1-1,-1-1 1,1 1 0,-1 0-1,0-1 1,1 1 0,-1 0-1,0-1 1,1 1 0,-1 0-1,0 0 1,0-1 0,0 1-1,1 1 1,-1 32-104,0-26 176,-4 61-58,2-50 21,1-1 0,0 0 0,2 1 0,0-1 0,1 1 0,5 24 0,-6-41-26,-1-1 0,0 0 1,1 0-1,-1 0 0,0 0 0,1 0 0,-1 0 0,1 0 0,0 0 1,-1 0-1,1 0 0,0-1 0,0 1 0,-1 0 0,1 0 1,0-1-1,0 1 0,0 0 0,0-1 0,0 1 0,0-1 1,0 1-1,0-1 0,2 1 0,-1-1 6,0 0 0,0 0 1,0 0-1,1 0 0,-1 0 0,0-1 0,0 1 0,0-1 1,0 1-1,0-1 0,4-1 0,3-3 19,0 0 0,-1-1 1,1 0-1,8-8 0,28-29-34,-2-2 0,50-68 0,-63 78-111,-30 35 114,0-1 0,1 1-1,-1 0 1,0 0-1,0 0 1,0 0 0,0 0-1,1 0 1,-1 0-1,0 0 1,0 0 0,0 0-1,1 0 1,-1 0-1,0 0 1,0 0-1,0 0 1,0 0 0,1 0-1,-1 0 1,0 0-1,0 0 1,0 0 0,0 0-1,1 0 1,-1 1-1,0-1 1,0 0 0,0 0-1,0 0 1,0 0-1,1 0 1,-1 0 0,0 0-1,0 1 1,0-1-1,0 0 1,0 0 0,0 0-1,0 0 1,0 1-1,1-1 1,-1 0 0,0 0-1,0 0 1,0 0-1,0 1 1,0-1 0,0 0-1,0 0 1,0 1-1,3 11-38,-2 6-51,1 1-1,-3 20 0,0-21 165,1 0 0,5 30 0,-5-45-55,1 3 2,0 1 1,1-1-1,0 1 0,5 11 0,-7-17-12,1-1-1,-1 1 0,1 0 0,-1 0 0,1-1 0,-1 1 0,1 0 1,0-1-1,-1 1 0,1 0 0,0-1 0,-1 1 0,1-1 0,0 1 1,0-1-1,0 1 0,0-1 0,1 1 0,-1-1 6,0 0 1,0-1-1,0 1 0,0 0 0,0 0 0,0 0 0,0-1 1,0 1-1,0-1 0,0 1 0,0 0 0,0-1 0,0 0 1,0 1-1,0-1 0,0 0 0,0 1 0,-1-1 1,2-1-1,11-14 11,-1 1 0,-1-1 1,0-1-1,9-21 0,14-21 33,-11 26 14,32-33 0,-26 32-76,1 0-75,35-42-69,-43 43 151,32-62 1,8-46 22,-55 126-20,115-308-126,-113 298 29,-4 14 10,-1-1-1,3-15 0,-7 27 76,0-1 1,0 1 0,1-1-1,-1 1 1,0 0 0,0-1-1,0 1 1,0-1 0,0 1-1,0-1 1,0 1 0,0-1-1,0 1 1,0-1 0,-1 1-1,1-1 1,0 1 0,0-1 0,0 1-1,0 0 1,-1-1 0,0 0-1,1 1 2,0 0-1,-1 0 0,1 0 1,0 0-1,-1 0 0,1 0 1,-1 0-1,1 0 1,0 0-1,-1 0 0,1 0 1,0 0-1,-1 0 0,1 0 1,-1 0-1,1 1 1,0-1-1,-1 0 0,1 0 1,0 0-1,-1 1 0,-17 16-98,10-6 115,1 0 1,0 0 0,1 1-1,-5 13 1,8-19-4,-14 34-24,-18 68 0,0 45-66,23-98 74,6-30 48,2 1 0,0 0 0,2 0-1,1 0 1,1 0 0,4 30 0,-3-45-19,1 0 1,1 0-1,-1 0 0,2 0 1,0 0-1,0-1 1,1 1-1,0-1 1,1 0-1,0-1 0,0 1 1,1-1-1,1-1 1,-1 1-1,1-1 1,14 10-1,-18-15 4,0 0 1,0 0-1,1-1 1,0 0-1,-1 0 0,1 0 1,0 0-1,0-1 1,0 0-1,0 0 0,0 0 1,0 0-1,0-1 0,6 0 1,-4-1-24,1 0 1,0 0-1,-1-1 1,1 0-1,-1 0 1,1-1-1,-1 0 1,0 0-1,7-4 1,-2-1 17,0 0 1,0-1-1,-1 0 0,0-1 1,19-22-1,-22 23-33,-1 0 0,-1 0-1,0-1 1,0 0-1,-1 0 1,0-1 0,-1 1-1,4-14 1,-8 21 17,1 0 1,-1-1-1,1 1 0,-1 0 0,0-1 1,0 1-1,0 0 0,-1-1 0,0-3 1,0 6-10,1 0 1,0 0 0,0 0 0,-1 0 0,1 0-1,-1 0 1,1 1 0,-1-1 0,1 0 0,-1 0-1,1 1 1,-1-1 0,1 0 0,-1 1 0,0-1-1,0 0 1,1 1 0,-1-1 0,0 1-1,0-1 1,0 1 0,1 0 0,-1-1 0,0 1-1,0 0 1,0 0 0,0-1 0,0 1 0,0 0-1,0 0 1,0 0 0,0 0 0,1 0 0,-1 0-1,0 0 1,0 1 0,-2-1 0,-2 2 12,1-1 1,-1 1 0,0 0-1,0 0 1,1 1-1,0 0 1,-1-1 0,1 1-1,0 1 1,0-1-1,0 0 1,1 1 0,-1 0-1,1 0 1,0 0-1,0 0 1,1 1-1,-1-1 1,1 1 0,0-1-1,0 1 1,0 0-1,1 0 1,-1 0 0,1 0-1,1 0 1,-1 0-1,1 0 1,-1 0 0,1 0-1,1 0 1,-1 1-1,1-1 1,0 0 0,0 0-1,1 0 1,-1-1-1,1 1 1,3 6 0,-1-3 26,1-1 0,0 0 0,0 0 1,1 0-1,-1-1 0,2 1 0,-1-1 0,1-1 1,-1 1-1,10 4 0,-10-6-31,0-1 0,0 0 0,1-1 0,-1 0 0,0 0 0,1 0 0,-1-1 0,1 1 0,0-2 0,-1 1 0,1-1 0,0 0 0,12-2 0,-4 0-407,0-1 1,20-7 0,-29 7-575,0 1 1,0-1 0,0 0 0,-1 0-1,1-1 1,-1 1 0,10-10-1,-14 12 655,-1 1-1,1-1 1,0 0-1,0 0 1,-1 0-1,1 0 1,-1 0-1,1 0 1,-1 0-1,1 0 1,-1 0-1,0 0 0,1 0 1,-1 0-1,0 0 1,0 0-1,0 0 1,0 0-1,0 0 1,0 0-1,0 0 1,0-1-1,-1 0 1,1-2-897,-1-10-2479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3:57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46 9728,'-90'-42'3584,"62"42"-2784,8-4-224,15 8-2752,1-4 1056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51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202 783 3136,'-1'-9'12922,"-7"9"-12558,0 1 0,0 0 0,-1 0 0,1 1 0,0 0 0,0 0 0,0 1 0,1 0 0,-1 0 0,1 1 0,-1 0 0,1 1 0,-9 6 0,7-3-313,1-1 1,0 1-1,0 1 1,1-1-1,0 1 1,1 0-1,0 1 1,0 0-1,-6 15 1,11-21-35,0-1 0,0 1 0,0 0 1,0 0-1,1 0 0,-1 0 0,1 0 1,0 0-1,0 0 0,1 0 0,1 8 1,-2-11 7,0 1 0,1-1 0,-1 0 0,1 1 0,-1-1 1,1 0-1,-1 0 0,1 1 0,0-1 0,0 0 0,-1 0 0,1 0 1,0 0-1,0 0 0,0 0 0,0 0 0,1 0 0,-1 0 0,0-1 1,0 1-1,0 0 0,1-1 0,-1 1 0,0-1 0,1 1 1,-1-1-1,0 0 0,1 0 0,-1 1 0,1-1 0,-1 0 0,0 0 1,1 0-1,-1 0 0,1-1 0,-1 1 0,3-1 0,11-4 159,1-1-1,-1 0 1,0-1-1,19-12 1,10-5-8,-30 17-158,39-19 116,60-40 0,-97 55-115,0 0 0,-1-1 0,-1-1 0,0-1-1,-1 0 1,0 0 0,20-31 0,-14 12-118,-2-2-1,18-47 1,18-76 65,-38 109 41,-6 15-27,-1-1 0,3-42 1,-10 73-3,-1 1 0,1 0 0,-1-1 1,0 1-1,0 0 0,-1-1 0,1 1 0,-1 0 1,0-1-1,-2-5 0,3 9 24,0 0 1,-1-1-1,1 1 0,0-1 1,-1 1-1,1 0 1,0 0-1,-1-1 0,1 1 1,-1 0-1,1 0 1,0-1-1,-1 1 0,1 0 1,-1 0-1,1 0 0,-1 0 1,1 0-1,-1 0 1,1 0-1,-1 0 0,1 0 1,0 0-1,-1 0 0,1 0 1,-1 0-1,1 0 1,-1 0-1,1 0 0,-1 0 1,1 1-1,-1-1 1,1 0-1,0 0 0,-1 0 1,1 1-1,-1-1 0,1 0 1,-1 1-1,-15 13-113,4 2 111,1 0 1,1 0 0,1 1-1,0 1 1,-11 32-1,4-13 66,-9 22 45,-97 258 856,119-306-956,1-1 1,-1 0 0,2 1-1,-1 0 1,1 13 0,1-21 5,1 1 1,-1 0 0,1-1-1,-1 1 1,1-1 0,0 1-1,0-1 1,0 1 0,1-1-1,-1 0 1,1 1-1,0-1 1,0 0 0,0 0-1,0 0 1,1-1 0,-1 1-1,5 3 1,-2-2 88,-1-1 0,1 0 1,0 0-1,0-1 0,0 0 1,0 1-1,0-2 0,1 1 0,-1-1 1,1 1-1,10-1 0,-8 0-49,0-2 0,0 1 0,0-1 0,0 0-1,0-1 1,0 0 0,12-4 0,-5-1-36,0 0 0,0-1 0,-1 0 0,0-1 0,-1-1 0,0 0 0,17-17 1,28-41 58,-55 65 82,5-5-664,-8 8 490,0 0 1,0 0-1,0 0 1,0 0-1,1 1 1,-1-1-1,0 0 1,0 0-1,0 0 0,0 0 1,1 0-1,-1 0 1,0 0-1,0 0 1,0 0-1,0 0 1,0 0-1,1 0 1,-1 1-1,0-1 1,0 0-1,0 0 1,0 0-1,0 0 1,0 0-1,0 1 1,0-1-1,1 0 1,-1 0-1,0 0 1,0 0-1,0 0 1,0 1-1,0-1 1,0 0-1,0 0 1,0 0-1,0 0 1,0 1-1,0-1 1,0 0-1,0 0 0,0 0 1,0 0-1,0 1 1,0-1-1,-1 0 1,1 0-1,0 0 1,0 0-1,0 1 1,-5 65 174,3-47 8,1 1 1,1 36-1,1-49-127,0 1 0,0 0 0,1-1 0,0 1 1,0-1-1,1 1 0,0-1 0,0 0 0,5 7 0,-6-11-11,0-1-1,0 1 1,0-1 0,0 1-1,1-1 1,-1 0 0,0 0-1,1 0 1,0-1 0,-1 1-1,1-1 1,0 1 0,0-1 0,0 0-1,0 0 1,0 0 0,0 0-1,0-1 1,0 1 0,0-1-1,1 0 1,-1 0 0,0 0-1,0 0 1,4-1 0,16-3 165,1-2-1,40-14 1,44-25-71,-82 34-89,0-1 0,-1-2 0,0 0 1,-2-2-1,29-23 0,-38 27-43,-2 2 18,0-1-1,13-16 0,-16 18-33,-6 6-88,-5 7-273,-7 7 282,1 1 0,-12 21 0,14-22 89,0 0-1,0 0 1,-2-1-1,-11 13 1,8-12 127,3-2-37,-1 0-1,-14 10 1,20-17-77,0 0 0,-1 0 0,1 0 0,0-1 0,-1 1 0,1-1 0,-1 0 0,1 0 0,-1 0 0,0 0 0,1-1 0,-6 1 0,5-1-74,-21-2-255,24 2 318,1 0 0,-1 0 0,1 0 1,-1-1-1,0 1 0,1 0 0,-1 0 0,1 0 0,-1-1 0,1 1 1,-1 0-1,0-1 0,1 1 0,-1-1 0,1 1 0,0 0 1,-1-1-1,1 1 0,-1-1 0,1 1 0,0-1 0,-1 0 0,1 1 1,0-1-1,0 1 0,-1-1 0,1 1 0,0-1 0,0 0 0,0 1 1,0-2-1,0 2 46,1-2-106,-1 2 65,0 0 1,0-1-1,0 1 0,0 0 0,0 0 0,0 0 0,0 0 0,0 0 0,0-1 0,0 1 0,0 0 0,1 0 1,-1 0-1,0 0 0,0 0 0,0 0 0,0-1 0,0 1 0,0 0 0,0 0 0,1 0 0,-1 0 1,0 0-1,0 0 0,0 0 0,0 0 0,0 0 0,0 0 0,1 0 0,-1-1 0,0 1 0,0 0 0,0 0 1,0 0-1,1 0 0,-1 0 0,3 0 8,-6 0 5,-12 0 19,-24 0-11,28 1-295,17 0 111,10 2 244,25 6-121,0-2 0,63 2-1,-79-8 64,0 0 1,1-2-1,-1-1 0,0-1 1,0-1-1,0-1 0,34-12 1,-39 10 37,52-22 248,-45 16-123,-18 9-128,1 0 0,-1-1 0,0 0 0,0 0 0,-1-1 0,0 0 0,12-11 0,-15 12-94,1 0 1,11-8 0,3-3 77,-16 12-37,1 0 0,1 0 0,-1 1 0,0 0 0,1-1 0,0 2 0,-1-1 0,1 1 0,0 0 0,0 0 0,11-2 0,-8 3-10,0 1 0,0-1 0,1 2 1,-1-1-1,0 1 0,0 1 0,13 2 0,100 39 9,-119-40 83,-13-4 34,-28-6 102,22 4-174,-25-4-58,-1 2 1,0 2-1,0 1 0,-68 7 0,99-4-2,-1 1 0,1 1 0,0 0-1,-16 7 1,22-8 28,1 0-1,-1 1 1,1-1 0,0 1-1,0-1 1,0 1 0,0 1-1,0-1 1,1 0 0,-1 1-1,1 0 1,0 0 0,-3 6-1,5-9-13,0 0 0,1 0 0,0 0 0,-1 1 0,1-1 0,0 0-1,0 0 1,-1 0 0,1 0 0,0 1 0,0-1 0,0 0 0,0 0-1,1 0 1,-1 0 0,0 1 0,0-1 0,1 0 0,-1 0 0,1 0-1,-1 0 1,1 0 0,-1 0 0,1 0 0,0 0 0,-1 0 0,1 0-1,0 0 1,0 0 0,0 0 0,-1-1 0,1 1 0,0 0 0,0-1-1,0 1 1,2 0 0,4 3 6,0-1 1,0 0-1,0-1 0,11 4 0,6-1 62,-1-1-1,1-1 0,46 1 0,73-13 202,-94 5-155,-27 3-98,1-2 0,-1-1 0,0 0-1,0-2 1,0 0 0,-1-2 0,0 0 0,0-2 0,-1 0 0,-1-1 0,1-1 0,-2-1 0,0 0 0,0-1 0,-2-1 0,1-1 0,-2-1 0,0 0-1,12-19 1,62-123 126,-45 75-122,-29 55-7,89-172-189,-97 183 175,0-1 0,-2 1 0,0-1 0,-1 0 0,-1 0 0,-1-1 0,0-19 0,-2 38-2,1 1 0,-1 0 0,0-1 0,0 1 1,0 0-1,0-1 0,0 1 0,0 0 0,0-1 0,0 1 0,0 0 0,0-1 0,0 1 0,0 0 0,0-1 1,-1 1-1,1 0 0,0-1 0,0 1 0,0 0 0,0-1 0,-1 1 0,1 0 0,0-1 0,0 1 1,0 0-1,-1 0 0,1 0 0,0-1 0,0 1 0,-1 0 0,1 0 0,0 0 0,-1-1 0,1 1 0,0 0 1,-1 0-1,1 0 0,0 0 0,-1 0 0,1 0 0,0 0 0,-1 0 0,1 0 0,0 0 0,-1 0 1,1 0-1,0 0 0,-1 0 0,1 0 0,0 0 0,-1 0 0,1 0 0,-19 12-183,14-8 89,-13 9 77,0 1 0,2 0 0,0 2 0,0 0 0,1 0 0,1 2 0,1 0-1,-11 19 1,4 0 46,1 1 0,2 1 0,-15 50-1,4-6 11,-16 54 48,20-66-67,-1 3 122,6-19-96,12-40 73,-5 23 0,11-27-57,1-8 51,0-5 76,1-1-168,-1 0-1,1 1 1,0-1-1,0 0 1,0 1-1,0-1 1,0 1-1,1-1 1,-1 1-1,3-3 1,20-25 37,-22 28-55,13-15-19,0-3-48,2 1-1,0 1 1,1 1-1,38-28 0,-53 43 62,1 0 0,0 0 0,0 0 0,0 0 0,0 1 0,0 0 0,0-1 0,1 1 0,-1 1 0,0-1-1,1 1 1,-1 0 0,0 0 0,1 0 0,-1 0 0,1 1 0,-1-1 0,6 3 0,-5-1 0,0 0 0,1 0 0,-1 1 1,0 0-1,-1 0 0,1 0 0,0 1 1,-1 0-1,0-1 0,0 1 0,0 1 1,0-1-1,4 8 0,13 23 27,6 10 40,-23-41-54,-1 0 0,0 0 0,1 0 0,0 0 0,0-1-1,0 0 1,0 0 0,6 3 0,-3-2 2,-1-1-1,1-1 0,0 1 0,1-1 1,-1 0-1,0-1 0,0 1 0,1-1 1,-1-1-1,1 0 0,-1 0 0,1 0 1,-1-1-1,0 0 0,1 0 0,11-4 1,-7 0-6,0 0 0,0-1 1,-1 0-1,0 0 0,0-1 0,0-1 1,-1 0-1,18-17 0,-17 13 11,-1 1-1,0-1 0,-1 0 0,0-1 0,12-26 1,-17 31-2,0 0 1,-1-1 0,0 1-1,-1-1 1,0 0 0,0 0-1,-1 0 1,0 0 0,-1 0-1,0 0 1,-1-13 0,1 21-8,-1-1-1,1 1 1,0-1 0,-1 1 0,1-1-1,-1 1 1,0-1 0,1 1 0,-1-1 0,0 1-1,0-1 1,0 1 0,-1-2 0,2 3-8,-1 0-1,1 0 1,0-1 0,-1 1-1,1 0 1,0 0-1,-1 0 1,1 0 0,0-1-1,-1 1 1,1 0 0,-1 0-1,1 0 1,0 0 0,-1 0-1,1 0 1,0 0 0,-1 0-1,1 0 1,-1 0 0,1 0-1,-1 1 1,0-1-7,0 1 1,0-1-1,0 1 0,0-1 0,1 1 0,-1 0 1,0-1-1,0 1 0,0 0 0,1 0 1,-2 1-1,-37 54-112,20-26 27,-37 42 0,27-42 107,-24 28 40,48-51-45,0 0-1,0 0 1,0 1 0,1 0-1,0 0 1,-4 13-1,8-20 0,-1 0 0,1 1 0,0-1 0,0 0 0,-1 0 0,1 1 0,0-1 0,0 0 0,0 1 0,0-1 0,1 0 0,-1 0 0,0 1 0,1-1 0,-1 0-1,0 0 1,1 0 0,-1 0 0,1 1 0,0-1 0,-1 0 0,1 0 0,0 0 0,0 0 0,0 0 0,0 0 0,-1-1 0,1 1 0,0 0 0,1 0 0,-1-1-1,0 1 1,0 0 0,0-1 0,0 1 0,0-1 0,1 0 0,1 1 0,0 0-7,0-1 0,0 1 0,0-1 0,0 1 0,0-1 0,0 0 0,0 0 0,0-1 0,0 1 0,0-1 0,0 1 0,0-1 0,0 0-1,0 0 1,3-2 0,3-3-11,0 0 0,0 0-1,0-1 1,-1 0 0,0 0-1,0-1 1,9-13 0,-7 7 81,29-42-35,-35 48-70,0 1 0,0-1-1,-1 0 1,0-1-1,3-13 1,-1 5 170,-5 17-197,0 12 86,-3 39-52,1-37 38,1 0-1,0-1 0,3 28 1,-1-38-1,0 0 1,-1 0-1,1 1 0,0-1 1,0 0-1,1 0 1,-1 0-1,1 0 0,-1-1 1,1 1-1,3 3 1,-3-4 1,-1-1 1,1 1-1,-1-1 0,1 0 1,0 0-1,-1 0 1,1 0-1,0 0 0,0 0 1,0 0-1,0 0 1,0-1-1,0 1 1,0-1-1,0 0 0,0 0 1,0 1-1,0-1 1,3-1-1,26-2 30,0-1 0,-1-1 0,0-2 1,0-1-1,0-2 0,-1-1 0,-1 0 0,0-3 0,-1 0 0,0-2 0,43-33 0,-43 24-26,-1-1 0,29-38 0,-52 60-14,9-15-447,-1 3 608,-10 13-128,-2 14-60,0 0 1,0 0-1,-5 12 1,1 1 3,-6 67 50,7-50 23,3-37-47,1 1 0,-1 0-1,1 0 1,1 0 0,-1 0 0,0-1 0,1 1-1,0 0 1,3 8 0,-2-9 9,0-1 1,0 0-1,0 1 0,0-1 1,1 0-1,0 0 0,-1 0 1,1 0-1,0-1 0,0 1 1,1-1-1,4 3 0,-5-4 18,-1 0-1,0 0 1,1 0-1,-1 0 1,1-1-1,-1 1 1,1-1-1,-1 1 1,1-1-1,-1 0 1,1 0-1,4-1 0,32-7 15,-34 6-109,8-2 56,-1 0 0,0-1 0,17-11 0,-3 3 13,7-3-52,0-1 0,-2-2 0,0-2-1,46-37 1,-65 43-33,-12 15 80,0-1-1,1 1 1,-1 0-1,0 0 0,0-1 1,0 1-1,0 0 1,0 0-1,0-1 0,0 1 1,0 0-1,0 0 1,0-1-1,0 1 0,0 0 1,0-1-1,0 1 1,0 0-1,0 0 1,0-1-1,0 1 0,0 0 1,0 0-1,0-1 1,0 1-1,0 0 0,-1 0 1,1-1-1,0 1 1,0 0-1,0 0 0,0-1 1,-1 1-1,1 0 1,0 0-1,0 0 1,-1 0-1,1-1 0,0 1 1,0 0-1,0 0 1,-1 0-1,1 0 0,0 0 1,-1 0-1,1 0 1,0 0-1,0 0 0,-1 0 1,1 0-1,0 0 1,0 0-1,-1 0 1,1 0-1,0 0 0,-1 0 1,1 0-1,0 0 1,0 0-1,-1 0 0,-5 1 8,0 0 0,0 0 0,0 0 0,0 1 0,0 0-1,0 0 1,-6 3 0,-38 22-70,24-8 69,0 2 1,1 0 0,-30 33 0,34-33 29,17-17-67,1 0 0,-1 1 1,1 0-1,0 0 0,0 0 0,-4 9 0,6-13 34,1 0-1,-1 1 0,0-1 1,1 0-1,-1 1 0,1-1 1,0 0-1,0 1 0,-1-1 1,1 1-1,0-1 1,0 0-1,0 1 0,0-1 1,0 1-1,1-1 0,-1 0 1,0 1-1,1-1 0,-1 0 1,1 1-1,-1-1 0,1 0 1,0 1-1,-1-1 0,1 0 1,0 0-1,0 0 0,0 0 1,0 0-1,1 1 0,0-1 10,-1 0 0,1-1 0,-1 1 0,1-1-1,-1 1 1,1-1 0,-1 0 0,1 1 0,0-1-1,-1 0 1,1 0 0,-1 0 0,1 0-1,0-1 1,-1 1 0,1 0 0,-1-1 0,1 1-1,-1-1 1,1 1 0,-1-1 0,3-1 0,2-2-36,1 0 0,-1 0 0,8-8 0,-8 7 32,18-14-8,4-2-27,-2-2 0,0-1 1,23-28-1,-40 39-10,0-1 0,10-19 0,-19 33 37,0 0 0,0 0 0,0 0 1,0-1-1,0 1 0,1 0 0,-1 0 1,0 0-1,0 0 0,0 0 0,0 0 1,0 0-1,0-1 0,0 1 0,0 0 1,1 0-1,-1 0 0,0 0 0,0 0 1,0-1-1,0 1 0,0 0 0,0 0 0,0 0 1,0 0-1,0 0 0,0-1 0,0 1 1,0 0-1,0 0 0,0 0 0,0 0 1,0-1-1,0 1 0,0 0 0,0 0 1,-1 0-1,1 0 0,0 0 0,0-1 1,0 1-1,0 0 0,0 0 0,0 0 0,0 0 1,0 0-1,-1 0 0,1 0 0,0-1 1,0 1-1,0 0 0,0 0 0,0 0 1,-1 0-1,1 0 0,0 0 0,0 0 1,0 0-1,0 0 0,0 0 0,-1 0 1,1 0-1,0 0 0,0 0 0,-10 4 21,0 5-31,1 0 1,-16 18 0,6-5-9,-3 3 33,0 1 0,2 2 0,1 0 0,-15 31 0,-51 123 211,48-98-225,29-66 61,0-1 0,-2 0-1,0-1 1,-1 0-1,-18 21 1,27-35-66,1-1 1,-1 1-1,1-1 0,-1 0 1,0 0-1,1 1 1,-1-1-1,0 0 1,0-1-1,0 1 0,-3 1 1,4-2 2,0 0 1,0 0 0,1 0-1,-1 0 1,0 0-1,1 0 1,-1 0-1,0 0 1,0 0-1,1-1 1,-1 1-1,0 0 1,1-1 0,-1 1-1,1 0 1,-1-1-1,0 1 1,1-1-1,-1 1 1,1 0-1,-1-1 1,1 0-1,-1 1 1,1-1 0,-1 1-1,1-1 1,0 1-1,-1-1 1,1 0-1,0 1 1,0-1-1,-1 0 1,1 0 0,0 1-1,0-1 1,0 0-1,0 0 1,-1-6-47,0 0 1,0-1-1,1 1 1,0 0-1,1 0 0,0 0 1,1-8-1,15-50-165,-17 65 214,5-16-13,1 0-1,0 1 0,1 0 1,0 0-1,1 1 1,1 0-1,0 0 0,1 1 1,1 0-1,0 1 1,0 0-1,1 1 0,1 0 1,0 1-1,0 0 1,1 1-1,0 1 0,1 0 1,23-8-1,94-28-69,25-10 187,-136 45-1,-1-1-1,0-1 1,0-1-1,17-15 0,-34 25-77,0-1 0,0 0-1,0 0 1,0 0 0,2-4-1,-5 6-1,1 0 0,0 0 0,0 0-1,-1 0 1,1 0 0,-1 0 0,1 0-1,-1 0 1,0 0 0,1-1-1,-1 1 1,0 0 0,0 0 0,1 0-1,-1-1 1,0 1 0,0 0 0,-1 0-1,1-2 1,0 3-22,0-1 0,-1 1 1,1 0-1,0-1 0,-1 1 0,1 0 0,0 0 1,0-1-1,-1 1 0,1 0 0,0 0 0,-1 0 1,1 0-1,-1-1 0,1 1 0,0 0 0,-1 0 1,1 0-1,0 0 0,-1 0 0,1 0 0,-1 0 0,1 0 1,0 0-1,-1 0 0,1 0 0,-1 0 0,1 0 1,0 0-1,-1 1 0,1-1 0,0 0 0,-1 0 1,-16 8 41,12-5 6,-18 6-17,17-7-58,-1 1-1,1-1 0,0 1 1,0 0-1,-6 5 0,11-7 31,-5 3 59,1 1 0,-1 0 0,0 0 1,-6 9-1,11-13-58,0 0 1,0 0-1,1 1 1,-1-1-1,0 0 1,1 0 0,-1 1-1,0-1 1,1 0-1,0 1 1,-1-1-1,1 1 1,0-1-1,0 0 1,0 1-1,0-1 1,0 1-1,0-1 1,0 0-1,0 1 1,0-1-1,1 1 1,-1-1-1,1 0 1,-1 1-1,1-1 1,-1 0-1,1 0 1,0 1-1,0-1 1,0 1-1,4 3 33,0 0-1,0-1 0,0 0 1,1 0-1,-1 0 0,1-1 1,0 1-1,0-1 0,0-1 0,12 4 1,2 0 122,0-1 0,25 2 0,-12-4-212,0-1 0,1-1 0,37-6 0,98-21-4225,-92 7-1686,3-9 1755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55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3 399 5728,'-3'-4'10141,"10"4"-9557,1 0-209,-1 0-1,1-1 1,-1 0 0,0 0 0,1-1-1,-1 0 1,0 0 0,0-1 0,0 0 0,7-4-1,187-81 1317,-162 72-1550,-1-1 1,38-23 0,-61 31-43,0-1 1,0-1-1,-1 0 1,-1-1-1,0 0 1,-1-1 0,15-20-1,-22 26 39,-1 1 1,0-1-1,-1 0 0,0 0 0,0-1 1,0 1-1,-1-1 0,0 1 0,0-1 0,-1 0 1,0-10-1,-1 18-136,0 0 1,1 0-1,-1 0 1,0 0-1,0 0 0,0 0 1,0-1-1,0 1 1,-1 0-1,1 0 1,0 0-1,0 0 0,0 0 1,0 0-1,0 0 1,0 0-1,0-1 0,0 1 1,0 0-1,0 0 1,0 0-1,0 0 1,0 0-1,0 0 0,0 0 1,0 0-1,0 0 1,-1 0-1,1 0 0,0 0 1,0 0-1,0-1 1,0 1-1,0 0 1,0 0-1,0 0 0,0 0 1,0 0-1,-1 0 1,1 0-1,0 0 1,0 0-1,0 0 0,0 0 1,0 0-1,0 0 1,-1 0-1,-6 4 15,-9 10-39,13-12 44,-16 17 155,1 1 0,1 1 0,1 0 0,0 1 0,-20 40 0,34-58-170,0 1 1,0-1 0,0 0-1,1 1 1,0-1 0,0 0-1,0 1 1,0-1 0,1 1-1,-1 0 1,1-1 0,1 1-1,-1-1 1,0 1 0,1-1-1,2 9 1,-1-10 14,-1 0 0,0 0 1,1 0-1,-1-1 0,1 1 0,0 0 1,0-1-1,0 1 0,0-1 1,1 0-1,-1 0 0,0 0 0,1 0 1,0 0-1,-1 0 0,1-1 0,0 1 1,0-1-1,0 0 0,0 0 1,0 0-1,0 0 0,0 0 0,0-1 1,4 1-1,10 0 121,0-1 1,-1 0-1,1-1 0,30-6 1,-10-2-97,37-14-1,-60 18 58,-1-2 0,24-13 0,-6 2-122,-17 9-41,-11 7 48,-1 0 1,1 0-1,-1 1 0,1-1 1,5-1-1,-8 3 12,0 0-1,1 0 1,-1 0-1,0 0 1,1 0-1,-1 0 1,1 0-1,-1 0 1,0 0-1,1 0 0,-1 0 1,0 0-1,1 0 1,-1 0-1,1 0 1,-1 0-1,0 0 1,1 0-1,-1 1 1,0-1-1,1 0 1,0 1 4,0 0 1,0 0 0,-1 1-1,1-1 1,0 0 0,-1 0-1,1 0 1,-1 1 0,1-1-1,-1 0 1,0 0 0,1 1-1,-1-1 1,0 0 0,0 1-1,0-1 1,0 0 0,0 1-1,-1 1 1,-6 30 124,3-18-16,2-4-39,1-1-1,0 0 1,1 14 0,10-28 143,41-12-188,0-1-65,66-13-1,-100 27 52,0 1 0,1 1 0,-1 0-1,0 1 1,1 1 0,-1 0 0,0 1 0,18 5 0,0 2-1,-20-7-65,-1 2 0,1 0 0,-1 0 0,20 11 0,-12 0 184,-7 4-3983,-14-17 3142,0 1-1,0-1 1,0 0-1,0 0 1,0 1-1,-1-1 1,1 0-1,-1 1 1,0-1-1,0 0 1,0 1 0,0-1-1,0 1 1,0-1-1,0 0 1,-1 1-1,1-1 1,-2 3-1,-3 7-2086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56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91 162 8544,'-48'-76'3168,"29"54"-2464,0 1-192,15 12-2656,8-3 1056,10 3-768,10 0 1088,5 6-832,10 3 928,9 7-1984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58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1009 3808,'-1'-3'12894,"17"2"-10107,-10 1-2732,0 0 0,0-1 0,0 1 1,8-3-1,-6 0 33,0 0 1,0 1 0,0 0-1,12-1 1,-1 0 161,-8 2 14,-10 1-205,1 0-1,-1 0 1,1-1-1,0 1 1,-1 0-1,1-1 0,-1 1 1,0-1-1,1 1 1,-1-1-1,1 0 1,-1 0-1,0 1 1,2-2-1,41-29 721,3-10-100,61-49-190,-67 60-484,-4 5-5,-1-2 0,54-53 0,-40 23 87,-4-3 0,44-72 0,-19 25-1,-43 68-45,89-136 275,-99 145-17,-18 30-304,0 1 1,0-1-1,0 0 1,0 0-1,0 0 0,0 0 1,0 0-1,0 0 0,0 0 1,0 0-1,0-1 1,-1 1-1,1 0 0,0 0 1,0 0-1,0 0 1,0 0-1,0 0 0,0 0 1,0 0-1,0 0 1,0 0-1,0 0 0,0 0 1,0 0-1,0 0 1,0 0-1,0 0 0,0 0 1,0 0-1,0 0 1,-1 0-1,1 0 0,0 0 1,0-1-1,0 1 1,0 0-1,0 0 0,0 0 1,0 0-1,0 0 0,0 0 1,0 0-1,0 0 1,-8 5-29,1 2 40,-1 0 1,2 1-1,-1-1 1,-9 15-1,-96 155-227,-37 53 334,109-176-62,-59 86-63,87-121 66,1 1-1,1 1 0,1-1 1,1 1-1,-8 33 1,13-40 15,1-9-47,1 1-1,-1-1 1,1 1 0,1-1-1,-1 1 1,1 6-1,0-11-3,0 0-1,1 0 0,-1 0 0,0 0 0,1 0 0,-1 0 1,0 0-1,1 0 0,-1 0 0,1 0 0,0 0 0,-1 0 1,1 0-1,0 0 0,0 0 0,-1-1 0,1 1 1,0 0-1,0-1 0,0 1 0,0 0 0,0-1 0,0 1 1,0-1-1,0 0 0,0 1 0,0-1 0,0 0 0,0 0 1,0 1-1,1-1 0,-1 0 0,0 0 0,0 0 1,0 0-1,1-1 0,8 1 69,-1-1 0,0 0 1,1-1-1,-1 0 0,14-5 1,46-22 73,-31 12-94,-1 1 67,48-28 1,-68 33-112,0-1 0,0 0 0,-1-1 0,24-26 0,-3-6-36,51-81-1,-40 53 36,177-223 475,-140 189-40,-32 29 124,-53 78-580,1-1-1,-1 1 0,0 0 0,1-1 0,-1 1 0,0-1 0,1 1 0,-1-1 0,0 1 0,0-1 0,0 0 0,1 1 0,-1-1 0,0 1 0,0-1 1,0 1-1,0-1 0,0 1 0,0-2 0,0 2 0,-1 0 0,1 0 0,0 0 1,0-1-1,-1 1 0,1 0 0,0 0 1,0 0-1,-1 0 0,1 0 0,0 0 0,-1 0 1,1 0-1,0 0 0,0 0 0,-1-1 0,1 1 1,0 1-1,-1-1 0,1 0 0,0 0 0,0 0 1,-1 0-1,0 0 0,-19 8 31,1 2 10,1 0 0,0 2 0,1 0 0,1 1-1,0 0 1,0 1 0,-16 20 0,14-11-10,1 1-1,1 0 1,1 1-1,-19 43 1,-54 141 353,60-142-217,-4-1 0,-57 88 0,80-135-163,8-16-6,0 0 0,-1 0 1,1-1-1,-1 1 0,0 0 0,0 0 0,0-1 1,0 1-1,0-1 0,-5 4 0,5-5 3,-4 6 9,5-6 160,11-14 284,42-47-230,6-13-292,-49 64 53,0 0-1,0 1 1,1-1 0,0 2-1,14-9 1,-21 14 6,1 0 0,-1 1 1,0 0-1,0-1 0,1 1 1,-1 1-1,1-1 0,-1 0 1,1 1-1,-1-1 0,1 1 1,-1 0-1,1 1 0,0-1 1,4 1-1,-5 0 0,0 0 0,-1 0-1,1 1 1,0-1 0,0 0 0,-1 1 0,1 0 0,-1-1-1,0 1 1,1 0 0,-1 0 0,0 1 0,0-1-1,0 0 1,-1 1 0,1-1 0,2 6 0,-1-1 33,-1-5-24,0 1 1,-1 0-1,1 0 0,-1 0 0,0 1 0,0-1 0,0 0 1,0 0-1,-1 1 0,1-1 0,-1 0 0,0 1 0,0 5 0,-1 2-28,-8 49 280,8-49-243,0 0 0,0 0 0,1 1 0,0-1 0,4 18 0,-4-26 4,1 1 0,-1-1 1,1 0-1,-1 0 0,1 0 1,0 0-1,0 0 0,1 0 1,-1 0-1,1-1 0,-1 1 1,1 0-1,0-1 0,0 1 1,0-1-1,0 0 0,0 0 1,1 1-1,-1-1 0,1-1 1,-1 1-1,1 0 0,0-1 1,0 1-1,0-1 0,0 0 1,0 0-1,0 0 0,0 0 1,0-1-1,0 1 0,0-1 1,0 0-1,0 0 0,6 0 1,6-2 18,-1 0-1,1-1 1,-1 0 0,0-2 0,0 1 0,14-8 0,76-45 49,-88 48-7,-1 0-78,-1 0-1,0 0 1,-1-2-1,0 0 1,0 0-1,15-19 0,-28 29 0,1 0-1,0 0 0,0-1 1,0 1-1,0 0 1,-1 0-1,1 0 0,-1-1 1,1 1-1,-1 0 0,1 0 1,-1-1-1,0 1 1,1 0-1,-1-1 0,0 1 1,0-1-1,0 0 0,-1 1-6,1 0 0,-1 1 0,1-1 0,-1 0 0,1 1 0,-1-1 0,1 1 0,-1-1 0,0 1 0,1-1 0,-1 1 1,0-1-1,0 1 0,1 0 0,-1-1 0,0 1 0,0 0 0,1 0 0,-1-1 0,0 1 0,0 0 0,0 0 0,1 0 0,-1 0 0,0 0 0,0 0 0,0 0 0,0 1 0,1-1 0,-1 0 0,-1 1 0,-8 0 31,0 2 0,0-1 0,0 2 1,-13 5-1,-39 22 193,60-30-206,-5 3 3,1 0-1,-1 0 1,1 1-1,0 0 1,0 0-1,0 0 1,1 1-1,-1 0 0,-4 7 1,9-11-5,-1 1 0,1-1 0,0 0 1,-1 1-1,1-1 0,0 1 0,1-1 0,-1 1 0,0-1 0,1 1 1,-1 0-1,1-1 0,0 1 0,0-1 0,0 1 0,0 0 1,0-1-1,1 1 0,-1 0 0,1-1 0,0 1 0,0-1 0,0 1 1,0-1-1,0 1 0,0-1 0,0 0 0,1 0 0,0 1 1,1 1-1,5 4 20,0 0 0,1-1 0,0 0 0,1 0 1,-1-1-1,1-1 0,0 1 0,0-1 0,1-1 1,0 0-1,0-1 0,17 4 0,-14-4-364,1-1 0,0 0-1,-1-1 1,1-1 0,0-1 0,-1 0 0,1 0-1,0-2 1,19-5 0,-24 5-534,-1 0-1,0-1 1,0-1 0,0 1 0,0-1-1,8-8 1,-12 10 38,-1-1 1,0 0-1,0 0 0,0 0 0,0-1 1,-1 1-1,1-1 0,-1 0 0,-1 0 1,1 0-1,3-11 0,-5 14 372,0-1 0,0 1 0,-1-1 0,0 0 0,1 1 0,-1-6 0,-7-17-4309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58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34 153 8480,'-33'-16'3136,"33"23"672,10-7-2721,-1 0 1281,11-3-1408,19 3 512,37-4-896,30-5-512,13-3-64,-9-6-768,15 0 448,24-3-3392,9 9 2049,-15-1-6689,1-4 4672,-4 1 1312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59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12 278 4224,'-1'-3'295,"2"0"1,-1 0 0,0 0-1,1 0 1,-1 0-1,1 0 1,0 1-1,0-1 1,0 0-1,2-4 1,1 1 1947,0 1 0,0 0 0,8-7 0,-7 17 659,-2 1-2490,-1 0 0,0 1-1,-1-1 1,1 0 0,-1 1 0,0-1 0,-1 1 0,1-1 0,-2 11 0,-1 9 127,-7 28 0,4-21-72,-13 64 420,-2 9-89,19-92-842,1-12 49,0 0 0,0 1 0,0-1 0,0 0 0,-1 0 0,1 0-1,-1 0 1,1 0 0,-2 3 0,1-3 145,11-13 511,3-8-447,-2-1 0,0-1 1,7-21-1,0 0-154,2-6 176,-3-1 0,16-72 1,-15 51-338,-13 52 75,0 0-1,1 1 1,1 0-1,1 1 1,1-1-1,16-24 1,-21 36 19,-1 1 0,1-1 1,0 0-1,1 1 0,-1 0 0,1 0 1,0 0-1,0 1 0,0 0 1,0 0-1,0 0 0,1 0 0,0 1 1,-1 0-1,1 0 0,0 0 1,0 1-1,0 0 0,0 0 0,0 1 1,0-1-1,0 1 0,10 2 0,-10-1 20,-1 0-1,1 1 0,-1-1 0,0 1 0,1 1 0,-1-1 0,0 1 0,0 0 0,-1 0 1,1 0-1,-1 1 0,1-1 0,-1 1 0,0 0 0,0 1 0,-1-1 0,1 1 0,-1-1 1,0 1-1,-1 0 0,1 0 0,-1 0 0,3 9 0,-3-8 4,0 0 0,0 0 0,-1 1 1,0-1-1,0 0 0,-1 1 0,0-1 0,0 1 0,0-1 0,-1 0 1,0 1-1,0-1 0,-1 0 0,0 0 0,0 1 0,0-1 0,0-1 0,-1 1 1,0 0-1,-6 7 0,-4 3 33,-1-1-1,-1-1 1,0-1 0,-20 14-1,-70 41 77,89-60-123,14-8-6,0 1 1,-1 0 0,1 0-1,0 1 1,0-1-1,0 0 1,0 1-1,0-1 1,0 1-1,0 0 1,0 0-1,0 0 1,1-1-1,-1 1 1,0 3-1,2-5-3,-1 1 0,1 0 0,0-1 0,0 1 0,0 0 0,0 0 0,0-1-1,0 1 1,0 0 0,0-1 0,0 1 0,1 0 0,-1-1 0,0 1-1,0 0 1,1-1 0,-1 1 0,0 0 0,1-1 0,-1 1 0,0-1 0,1 1-1,-1-1 1,2 2 0,13 10-122,-11-9 122,21 13-27,30 15 1,-28-16-32,29 20 0,-49-30 57,1 1 1,-1 0-1,0 0 0,-1 1 0,0 0 0,0 0 1,0 1-1,5 9 0,-10-15 13,1 0-1,-1 1 1,0-1-1,0 1 1,0-1-1,0 1 1,-1 0-1,1-1 1,-1 1-1,1 0 0,-1 0 1,0-1-1,0 1 1,0 0-1,0 0 1,-1-1-1,1 1 1,-1 0-1,0-1 1,1 1-1,-1 0 1,0-1-1,-1 1 1,1-1-1,0 1 1,-1-1-1,1 0 1,-1 0-1,-3 4 1,-1-1 17,0 0 0,0-1 1,0 0-1,0 0 0,-1 0 0,1 0 1,-1-1-1,0-1 0,-12 4 0,8-2 26,1-2 0,-1 0 0,0 0 0,0-1 0,0 0 0,0-1 0,0 0 0,-1-1 0,1 0 0,1 0 0,-1-2 0,0 1 0,0-1 0,1-1 0,-19-8 0,23 9-132,-66-37-657,64 35 106,1 0 0,0 0 0,0-1 1,1 0-1,0 0 0,0-1 0,-6-8 1,11 14 444,1 1 0,-1-1 0,1 0 0,-1 1 0,1-1 0,0 0 0,-1 0 0,1 0 0,0 1 0,0-1 0,0 0 0,-1 0 0,1 0 0,0 0 0,0 1 0,0-1 0,0 0 0,0 0 0,1 0 0,-1 0 0,0 0 0,0 1 0,1-1 0,-1 0 0,0 0 0,1 0 0,-1 1 0,0-1 0,1 0 0,-1 1 0,1-1 0,0 0 0,-1 1 0,1-1 0,-1 1 0,1-1 0,0 1 0,0-1 0,0 0-1,4-2-944,1 0 0,-1 1 0,1-1 0,8-1 0,-8 2 411,4-1-879,1 0 0,0 1 0,0 0-1,22 0 1,19 1-50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00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67 8128,'-4'-29'2618,"3"27"-2388,1 1-1,0-1 1,0 1-1,0-1 1,0 1-1,0-1 1,0 1-1,1-1 1,-1 1 0,0-1-1,1 1 1,-1 0-1,1-1 1,0 1-1,-1-1 1,1 1-1,0 0 1,0 0-1,0-1 1,0 1-1,0 0 1,0 0-1,0 0 1,0 0-1,0 0 1,1 0-1,1-1 1675,-3 16 1190,0 0-2520,-2 1 1,1-1 0,-2 1-1,0-1 1,-1 0-1,-7 19 1,-42 79 1135,2-4-824,34-59-435,-15 73-1,31-120-422,1 0 0,-1 0 0,1 0 0,0 0 0,-1 0 0,1 1 0,0-1 0,0 0 0,1 0 0,-1 0 0,0 1 0,1-1 0,-1 0 0,1 0 0,0 0 0,0 0 0,-1 0 0,1 0 0,1 0 0,-1 0 0,0 0 0,0-1 0,1 1 0,-1 0 0,1-1 0,-1 1 0,1-1-1,0 0 1,0 1 0,-1-1 0,1 0 0,0 0 0,0 0 0,0 0 0,0 0 0,1-1 0,-1 1 0,0-1 0,0 1 0,2-1 0,6 1 44,0 0 0,1-1 0,-1-1 0,0 0 1,11-2-1,8-1 12,-2 1-109,146-8-3241,-151 11 1716,0 1 0,0 2 0,0 0 0,0 1 0,40 14 0,-47-13-150,0 1-1,-1 1 1,0 1 0,22 14 0,-4 5-3852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22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30 3392,'-1'-8'-109,"2"-4"6057,-1 2 1039,-4 15-4534,-4 9-1717,0 0 0,1 1 0,0 0 0,-7 23 0,-3 24 197,-12 79-1,4-19-263,-50 137 136,68-241-762,-16 58 618,22-70-610,1-5-5,0-1 1,0 1-1,0 0 0,-1 0 0,1 0 0,0 0 0,0 0 0,-1-1 1,1 1-1,0 0 0,-1 0 0,1-1 0,-1 1 0,1 0 0,-1-1 0,1 1 1,-1 0-1,-1 0 0,1 12-292,0-7 247,-3 13 230,2-13-259,1 1-1,-1-1 1,0 0 0,-4 8 0,39-82 743,-17 42-795,35-56 100,-43 71-29,0 0 1,1 1-1,0 0 0,1 1 1,12-10-1,-12 11-68,-8 6 88,-1 1 0,1 0 1,0-1-1,0 1 0,-1 0 0,1 0 1,0 0-1,4-2 0,-6 3-5,1 0-1,-1 0 0,0 0 0,1 0 1,-1 0-1,0 0 0,1 0 0,-1 0 1,0 0-1,1 0 0,-1 1 0,0-1 1,1 0-1,-1 0 0,0 0 1,0 0-1,1 1 0,-1-1 0,0 0 1,1 0-1,-1 0 0,0 1 0,1-1 1,4 15 125,-4-3-90,-1 0 0,0 0-1,-1 0 1,0 0 0,-1 0-1,-3 12 1,-1 8 37,3-8 53,-4 20 73,-2 65 0,9-108-207,0-1-1,0 1 1,-1 0 0,1 0 0,0-1 0,0 1-1,0 0 1,0-1 0,0 1 0,1 0 0,-1 0 0,0-1-1,0 1 1,0 0 0,1-1 0,-1 1 0,0 0-1,1-1 1,-1 1 0,0-1 0,1 1 0,-1-1-1,1 1 1,-1-1 0,1 1 0,-1-1 0,1 1 0,0-1-1,-1 1 1,1-1 0,-1 0 0,1 1 0,0-1-1,-1 0 1,1 0 0,0 1 0,0-1 0,-1 0-1,1 0 1,0 0 0,-1 0 0,1 0 0,0 0 0,0 0-1,-1 0 1,1 0 0,0 0 0,-1-1 0,2 1-1,5-3 27,0 0 1,0 0-1,0 0 0,7-6 0,1 1-38,169-80-200,-16 8 78,14-20 238,-180 99-84,-1 0 0,0 1 0,0-1 0,0 0 0,1 1 0,-1-1 0,0 0 0,1 1-1,-1 0 1,0-1 0,3 1 0,-3 0 68,-1 1-122,-7 9 60,0 0 0,0-1-1,-1 1 1,0-1 0,-12 10 0,-7 7 112,14-9-99,0 1-1,1 1 1,1 0-1,1 0 1,-12 31-1,21-46-48,0-1 0,0 0 0,0 1 0,1-1 0,-1 1 0,1-1 0,0 0 0,0 1 0,0-1 0,0 1 0,0-1 0,1 1 0,0 2 0,0-4 20,-1-1 1,1 0-1,-1 0 0,1 1 1,-1-1-1,1 0 0,-1 0 1,1 0-1,0 0 0,0 0 1,0 0-1,0 0 0,-1 0 1,1 0-1,0-1 0,0 1 1,1 0-1,-1-1 0,0 1 1,0 0-1,0-1 0,0 1 1,1-1-1,-1 0 0,0 1 0,0-1 1,1 0-1,-1 0 0,0 0 1,0 0-1,1 0 0,-1 0 1,0 0-1,1 0 0,-1 0 1,0-1-1,2 0 0,3-1 1,0 0-1,-1-1 1,1 0-1,-1 0 0,1 0 1,-1-1-1,0 1 0,0-1 1,8-9-1,2-4-86,18-25-1,-26 32 69,0-1 1,-1-1-1,0 1 0,-1-1 1,0 0-1,-1-1 0,0 1 1,3-24-1,-6 34 3,-1 0 1,0 0-1,0 0 0,0-1 0,0 1 1,0 0-1,0 0 0,-1 0 0,1 0 1,-1 0-1,0-1 0,1 1 0,-1 0 1,0 0-1,0 0 0,0 1 0,-1-1 1,1 0-1,0 0 0,-1 1 1,1-1-1,-1 1 0,1-1 0,-1 1 1,0-1-1,0 1 0,1 0 0,-1 0 1,0 0-1,-3-1 0,3 2 6,0-1 18,0 0 0,0 1-1,-1-1 1,1 1-1,0 0 1,0-1-1,0 1 1,0 0 0,0 1-1,-1-1 1,1 0-1,0 0 1,0 1-1,0-1 1,0 1 0,0 0-1,0 0 1,0 0-1,0 0 1,-2 2-1,0 0-124,5-3 107,-1 0-1,0 0 1,0 0 0,0 0-1,0 0 1,0 0 0,0 0-1,0 0 1,0 0-1,0 0 1,0 0 0,0 0-1,0 0 1,0 0 0,0 0-1,0 0 1,0 0 0,0 1-1,0-1 1,0 0 0,0 0-1,0 0 1,0 0 0,0 0-1,0 0 1,0 0-1,0 0 1,0 0 0,0 0-1,8-1 87,15-3-46,36-11 0,18-4-199,-45 15 81,1 1 0,34 1 0,-48 2 130,0 2 0,0 0 0,0 2 1,34 9-1,-51-12-46,1-1 1,-1 1-1,0 0 1,0 0 0,1 0-1,-1 0 1,0 1-1,0-1 1,0 0-1,-1 1 1,1 0-1,0-1 1,0 1-1,-1 0 1,1 0 0,-1 0-1,0 0 1,1 0-1,-1 0 1,0 0-1,1 4 1,-1-3 9,-1 0 0,0 1 0,0-1 0,0 0 0,0 0 0,0 0 0,0 1 1,-1-1-1,0 0 0,0 0 0,0 0 0,0 0 0,0 0 0,0 0 0,-3 3 0,0 1 61,-1 0 0,0 0 0,0-1 0,-1 0 0,-9 9 1,3-3 12,25-23-171,1 0 1,0 0-1,1 2 1,0 0-1,21-10 1,91-33 97,-123 50-17,1 0 1,0 1-1,0-1 0,1 1 1,-1 1-1,6-1 1,-10 1-4,0 0 1,0 0-1,0 0 0,0 0 1,0 0-1,0 0 1,0 0-1,0 1 1,0-1-1,0 0 1,0 1-1,0-1 1,0 1-1,0-1 1,-1 1-1,1-1 1,0 1-1,0 0 1,-1-1-1,1 1 1,0 0-1,-1-1 1,1 1-1,-1 0 1,1 0-1,-1 0 1,1 0-1,-1 0 0,1 0 1,-1-1-1,0 1 1,0 0-1,1 0 1,-1 0-1,0 0 1,0 0-1,0 0 1,0 0-1,0 1 1,-1 8 96,-1 0 1,0 0 0,0 0 0,-6 14-1,1-4-38,7-18-47,-1 0-1,1 0 1,-1 0-1,0 0 0,0-1 1,0 1-1,0 0 1,0-1-1,0 1 1,0 0-1,0-1 1,-1 0-1,-1 2 1,3-2-146,1-1 146,1-1 0,0 1-1,0-1 1,0 0 0,-1 1 0,1-1-1,0 0 1,-1 0 0,1 0 0,-1 0-1,3-2 1,-1 1-35,38-28-315,-29 20 285,1 1 0,16-10 0,-18 13-55,44-21 10,-49 25 89,1 0 1,-1 0 0,1 0 0,0 0-1,-1 1 1,13 0 0,-18 0 8,0 1 1,0 1-1,0-1 1,1 0-1,-1 0 1,0 0-1,0 1 1,0-1-1,0 0 1,0 1-1,0-1 1,0 1-1,1 0 1,-1-1-1,-1 1 1,1 0-1,0-1 1,0 1-1,0 0 1,0 0-1,0 1 1,0 0 22,1 0 1,-1 0-1,-1 0 0,1 0 1,0 0-1,0 0 0,-1 1 1,1-1-1,-1 0 1,0 3-1,0 5 78,0-1-1,-1 0 1,0 0-1,-3 12 1,1-7-47,0 1 1,2-1-1,-1 20 0,2-33-41,0-1-1,1 0 0,-1 1 1,0-1-1,1 0 1,-1 1-1,0-1 0,0 0 1,1 0-1,-1 1 0,1-1 1,-1 0-1,0 0 0,1 0 1,-1 1-1,1-1 0,-1 0 1,0 0-1,1 0 0,-1 0 1,1 0-1,-1 0 1,1 0-1,-1 0 0,0 0 1,1 0-1,0 0 0,12 0 49,-4-2-57,0 0 0,1 0 0,-1-1 0,-1 0 0,11-6 0,13-4-127,292-93 38,-302 97 35,-18 7 38,0 0-1,0 1 0,0-1 0,0 1 0,0 0 0,0 0 0,9-1 0,-23 14 88,-16 12-45,19-18-1,0 0-1,-10 11 1,6-5 1,-50 66 120,55-70-154,1 1-1,1-1 1,-1 1-1,1 0 1,1 0-1,0 0 1,0 0 0,-2 12-1,5-20 16,0 0 0,-1 1 1,1-1-1,0 0 0,0 1 0,0-1 0,0 1 1,0-1-1,0 0 0,0 1 0,1-1 0,-1 1 0,0-1 1,1 0-1,-1 1 0,1-1 0,-1 0 0,1 0 1,0 0-1,-1 1 0,1-1 0,0 0 0,0 0 1,0 0-1,0 0 0,0 0 0,0 0 0,0 0 0,0-1 1,1 1-1,-1 0 0,0-1 0,0 1 0,1-1 1,-1 1-1,0-1 0,1 1 0,-1-1 0,2 0 1,2 1 1,0-1 1,0 0-1,0-1 1,-1 1-1,1-1 1,0 0-1,0 0 1,-1-1-1,1 1 1,6-4-1,-2 0-36,0 0 0,0-1-1,0 0 1,-1-1-1,0 0 1,0 0-1,-1 0 1,0-1-1,0 0 1,-1-1 0,0 1-1,0-1 1,-1 0-1,7-17 1,-6 13 60,-4 10-20,0-1 0,0 1 0,0-1 0,-1 1 1,0-1-1,0 0 0,0 0 0,0 0 0,0 1 0,-1-6 0,0 6-32,1 0-1,-1 0 1,-1 0 0,1 0-1,0 0 1,-1 0 0,1 0-1,-1 1 1,0-1-1,0 0 1,0 0 0,0 0-1,-1 1 1,1-1 0,-1 1-1,0-1 1,1 1 0,-1 0-1,0 0 1,-1-1-1,-3-2 1,-9-5 197,10 6-146,0 1 0,1 0-1,-1 0 1,-7-2 0,8 4-496,14 4 404,16 6 213,-5-6-149,1-1 0,-1-1 0,1-1 0,-1-1-1,29-4 1,-9 0 50,57-2-116,1 1 41,109-23 0,-195 26 8,15-2 7,-28 5 7,0 0 0,-1 0-1,1 0 1,0 0-1,0 0 1,0 0-1,0 0 1,0 0-1,0 0 1,0 0 0,0 0-1,0 1 1,0-1-1,0 0 1,0 0-1,0 0 1,0 0 0,0 0-1,0 0 1,0 0-1,0 0 1,0 0-1,0 0 1,0 0-1,0 0 1,0 0 0,0 1-1,0-1 1,0 0-1,0 0 1,0 0-1,0 0 1,0 0 0,0 0-1,0 0 1,0 0-1,0 0 1,0 0-1,0 0 1,0 0-1,0 0 1,0 0 0,0 0-1,0 1 1,0-1-1,0 0 1,0 0-1,1 0 1,-1 0 0,0 0-1,0 0 1,0 0-1,0 0 1,0 0-1,0 0 1,0 0-1,0 0 1,0 0 0,0 0-1,0 0 1,-16 10-70,-56 21-262,53-24 369,1 1-1,0 0 1,1 1-1,-20 14 0,28-16 10,-7 4-27,2 0 0,-21 21 0,31-28-21,1 0-1,0-1 0,0 1 0,1 0 0,-1 0 1,1 0-1,0 1 0,0-1 0,0 1 1,0-1-1,1 1 0,0 0 0,0-1 1,0 1-1,0 5 0,1-9 5,0 0 1,0 0-1,0 0 0,0 0 1,0 0-1,1 0 0,-1 0 1,0 0-1,0 0 0,1-1 1,-1 1-1,1 0 0,-1 0 0,0 0 1,1-1-1,0 1 0,-1 0 1,1 0-1,-1-1 0,1 1 1,1 1-1,0-2 2,-1 1 0,1 0 0,-1-1-1,1 1 1,0-1 0,-1 1 0,1-1 0,0 0 0,-1 1 0,1-1-1,2 0 1,2-1-13,1 1 0,-1-1 0,0-1 0,1 1 0,8-4 0,6-4-68,0-1 0,-1 0 0,0-2 0,-1 0 0,0-2 0,18-16 0,-19 13 75,17-22 0,-11 11 97,-23 27-98,1 0 0,-1 0 0,0-1 0,0 1 0,0-1 0,0 1 0,0-1 0,0 1 0,0-1 0,-1 0 1,1 1-1,-1-1 0,1 0 0,-1 1 0,1-1 0,-1 0 0,0 0 0,0 0 0,0-1 0,0 2 51,-1 3 0,-8 51 163,5-29-166,-7 60 126,-6 30-86,7-63-22,-2 0 0,-33 85-1,37-118-31,0 0 0,-2-1 0,1 0 0,-2-1 0,0 0 0,-1 0 0,-1-1-1,0-1 1,-1 0 0,-27 20 0,33-29-15,0-1 0,0 0 0,0 0 0,-1-1 0,1 0 0,-1 0 0,0-1 0,0 0 0,0-1 0,0 0 0,0 0 0,0-1 0,0 0 0,0-1 0,0 0 0,-14-3 0,18 2-115,0 0-1,0 0 1,-1 0-1,1 0 1,1-1-1,-1 0 1,0 0 0,1-1-1,0 1 1,-1-1-1,-3-4 1,6 5 92,-1 0-1,0-1 1,1 1 0,0-1 0,-1 1 0,1-1-1,1 0 1,-1 0 0,1 0 0,-1 0 0,1 0-1,0 0 1,1-1 0,-1-6 0,0 7-19,1 1 1,0 0 0,0-1-1,1 1 1,-1 0 0,1 0-1,0-1 1,0 1 0,0 0-1,0 0 1,0 0 0,1 0-1,-1 0 1,1 0 0,0 1-1,0-1 1,0 0 0,0 1-1,4-4 1,5-5 5,0 2 0,0-1 0,1 1 0,1 1-1,-1 0 1,17-7 0,85-30-115,-78 32 123,14-6-32,89-48 0,-111 50 30,-1 0-1,0-2 1,-2-1 0,33-34-1,-27 19 268,48-72 1,-73 98-253,0 0 0,-1 0 0,7-17 1,-11 22 35,1 0 1,-1 0 0,0 0 0,0 0 0,-1 0-1,1-1 1,-1 1 0,0 0 0,0 0-1,0-1 1,-1 1 0,-1-7 0,2 10-33,0 0 0,-1 1 0,1-1 1,0 0-1,0 1 0,-1-1 0,1 1 0,0-1 0,-1 0 1,1 1-1,-1-1 0,1 1 0,0-1 0,-1 1 1,1-1-1,-1 1 0,0 0 0,1-1 0,-1 1 0,1 0 1,-1-1-1,0 1 0,1 0 0,-1 0 0,0-1 1,-1 1-11,1 0 0,-1 0 0,1 0 0,-1 0 0,1 1 0,-1-1 0,1 0 0,0 1 0,-1-1 0,1 1 0,-2 0 0,-3 2 8,1 0 0,0 0 0,-1 1 0,-7 6 0,7-4-12,1 1-1,-1-1 1,1 1-1,0 0 1,0 0-1,1 1 1,0-1-1,-5 14 1,7-16 16,0 1 1,1-1 0,0 1-1,0-1 1,0 1 0,0 0-1,1-1 1,0 1 0,0 0-1,0-1 1,1 1-1,0 0 1,3 9 0,-3-12 5,1 1 0,0-1 0,0 1 0,0-1 0,0 0 0,1 0 0,3 4 0,-4-6-3,-1 1-1,1 0 1,0-1 0,-1 0 0,1 1-1,0-1 1,0 0 0,0 0 0,0 0 0,0 0-1,0-1 1,0 1 0,0 0 0,4 0-1,4-2 30,-1 0 0,0-1 0,-1 0 0,1 0 0,17-7 0,-5 1 15,81-22 146,48-17-416,-126 38 145,182-75 206,-192 76-284,-13 7 96,-1 10 181,0-5-95,-1 1 1,0 0 0,0-1-1,-1 1 1,1-1-1,-1 0 1,0 1-1,-1-1 1,1 0 0,0 0-1,-5 4 1,3-2-58,0-1 1,1 1 0,-4 9-1,5-12 51,1-1-1,-1 1 1,1-1-1,-1 0 1,0 1-1,-3 2 1,3-3 214,8-6-164,-5 3-85,29-22-367,-16 12 171,1 0 0,26-14 0,26-14 55,-64 37 109,2-1 44,-4 6 89,0 9-54,1-4-7,-1 0 0,-1 1 1,1-1-1,-1 1 0,-2 13 0,1-15 1,0 1-1,1 0 1,0 0-1,0 0 1,1 0-1,0 0 1,2 8-1,1-1-129,-3-11 110,-1 0 1,2 0 0,-1 0 0,0-1-1,1 1 1,2 3 0,-4-5-4,1-1 0,0 0 0,0 0 0,0 0 0,0 0 0,0-1 0,0 1 0,0 0 0,1 0 0,-1-1 0,0 1 0,0 0 0,1-1 0,-1 1 0,0-1 0,1 0 0,-1 1 0,0-1 0,1 0 0,-1 0 0,3 0 0,17-1-13,0-1-1,0 0 1,0-2-1,25-7 1,80-32-87,-99 33 85,-7 2 5,0 0 0,-1-2 0,-1 0 0,1-1 0,32-27 0,-50 38-2,0-1 0,0 0 0,0 0 0,0 0 0,0 0-1,0 0 1,0 0 0,0 0 0,-1 0 0,1 0 0,0 0 0,-1-1 0,1 1 0,-1 0-1,1 0 1,-1-1 0,1 1 0,-1 0 0,0-1 0,0 1 0,0 0 0,0-1 0,0-1-1,0 1-1,-1 1 1,0 0-1,0 0 0,1 0 0,-1 0 0,0 0 0,0 0 0,0 1 0,0-1 0,0 0 0,0 0 0,0 1 0,0-1 0,-1 0 0,1 1 0,0-1 0,0 1 0,0 0 0,-1-1 0,1 1 1,0 0-1,0 0 0,-1 0 0,-1 0 0,-14-1 6,0 1 0,0 0 0,0 2 1,1 0-1,-1 1 0,1 0 0,-1 1 1,1 1-1,0 1 0,1 0 0,-18 10 0,27-12 3,0 1 0,0-1 0,0 1-1,1 0 1,0 1 0,0-1 0,0 1-1,1 0 1,0 0 0,0 1 0,0-1-1,1 1 1,0 0 0,-3 8 0,5-12 3,0 1 1,0-1 0,0 0 0,1 1 0,-1-1 0,1 1-1,0-1 1,0 1 0,0-1 0,0 1 0,1-1 0,-1 1-1,1-1 1,0 0 0,0 1 0,0-1 0,0 0 0,1 0-1,0 1 1,-1-1 0,1 0 0,0-1 0,0 1 0,0 0-1,1-1 1,-1 1 0,1-1 0,-1 1 0,1-1 0,0 0-1,0 0 1,3 1 0,4 1-22,0 0 0,0 0 0,0-1 0,0-1 0,1 1-1,-1-2 1,1 1 0,-1-2 0,1 1 0,-1-1 0,17-3 0,3-1-63,-1-2 1,53-17-1,-57 13 42,0-1 0,0 0 1,-2-2-1,27-18 0,80-71-245,-126 92 332,-4 10-51,0 0-1,0 0 1,0 0 0,0 0-1,0 0 1,-1 0 0,1 0 0,0 0-1,0 0 1,0 1 0,0-1-1,0 0 1,0 0 0,0 0 0,0 0-1,0 0 1,-1 0 0,1 0-1,0 0 1,0 0 0,0 0 0,0 0-1,0 0 1,0 0 0,0-1-1,0 1 1,-1 0 0,1 0-1,0 0 1,0 0 0,0 0 0,0 0-1,0 0 1,0 0 0,0 0-1,0 0 1,0 0 0,0 0 0,0 0-1,0 0 1,0-1 0,-1 1-1,1 0 1,0 0 0,0 0 0,0 0-1,0 0 1,0 0 0,0 0-1,0 0 1,0 0 0,0-1-1,0 1 1,0 0 0,0 0 0,0 0-1,0 0 1,0 0 0,0 0-1,0 0 1,0 0 0,0 0 0,0-1-1,0 1 1,1 0 0,-1 0-1,0 0 1,0 0 0,-13 12 12,2 1 1,0 1 0,0 0-1,1 1 1,-9 18 0,14-25 8,1 0 1,1 1 0,0 0 0,0 0 0,1 0-1,0 0 1,0 1 0,1-1 0,0 0-1,1 1 1,1 15 0,-1-22-27,1 0 0,-1 0 0,1 0 1,-1 0-1,1 0 0,0 0 0,1-1 0,-1 1 0,0 0 0,1-1 0,-1 1 0,1-1 1,0 1-1,3 3 0,-3-5-3,-1 0 1,1 0-1,0 0 1,-1 0-1,1 0 1,0-1-1,0 1 0,0 0 1,0-1-1,0 1 1,0-1-1,0 0 1,0 0-1,0 0 1,0 0-1,0 0 1,0 0-1,0 0 1,0-1-1,0 1 0,0-1 1,2 0-1,10-5-46,-2 1 0,1-2 0,-1 1 0,0-2 0,0 0 0,-1 0 0,0-1 0,-1 0 0,1-1 0,-2 0 0,11-15 0,-15 20 43,-1-1 0,-1 0 0,1 0 0,-1 0 0,0 0 0,0 0 0,-1-1 0,0 1 0,0-1 0,1-6 0,-3 9 10,0 1-1,1-1 1,-2 1 0,1 0-1,0-1 1,-1 1 0,1-1-1,-1 1 1,0 0 0,0 0-1,0-1 1,-1 1-1,1 0 1,-1 0 0,0 0-1,0 0 1,0 1 0,0-1-1,0 0 1,0 1-1,-4-3 1,0 1 1,-1-1 1,1 2-1,-1-1 0,0 1 1,0 0-1,-1 0 0,1 1 0,0 0 1,-1 0-1,0 1 0,1 0 1,-1 0-1,-10 1 0,14 0 1,1 0 0,-1 1 1,0-1-1,1 1 0,-1 0 0,0 0 0,1 0 0,-1 0 0,1 0 1,0 1-1,-1 0 0,1 0 0,0 0 0,0 0 0,0 0 1,0 0-1,0 1 0,1 0 0,-1-1 0,1 1 0,-4 6 0,5-8-4,1-1 0,0 1-1,0 0 1,-1 0-1,1-1 1,0 1-1,0 0 1,0 0-1,0-1 1,0 1-1,0 0 1,0 0-1,0-1 1,0 1-1,0 0 1,0-1-1,0 1 1,1 0-1,-1 0 1,0-1 0,1 1-1,-1 0 1,0-1-1,1 1 1,-1 0-1,1-1 1,0 1-1,0 0 15,0 0 1,-1 0-1,1 0 0,0 0 0,1 0 0,-1 0 1,0 0-1,0-1 0,0 1 0,0 0 1,3 0-1,5 0-1,1 0 0,-1 0 0,1-1 0,-1 0 1,16-3-1,46-13-6,-17 3 101,238-38-224,-270 50 128,-26 11 47,-22 24-99,16-22 125,0 1 1,-10 18-1,18-28-93,0 1 1,0 0-1,0 0 1,1 0-1,0 0 0,0 0 1,0 0-1,0 0 0,1 0 1,-1 1-1,1-1 0,0 0 1,1 7-1,-1-10 20,1 0-1,-1 0 0,1 0 1,-1-1-1,1 1 1,0 0-1,-1 0 1,1 0-1,0 0 0,0 0 1,0-1-1,-1 1 1,1 0-1,0-1 0,0 1 1,0-1-1,0 1 1,0-1-1,0 1 1,0-1-1,0 0 0,0 0 1,1 1-1,-1-1 1,0 0-1,0 0 1,0 0-1,0 0 0,2 0 1,5 0 34,0-1 0,14-1 0,-8-1-21,-1-1 0,1 0 0,-1-1 0,0 0 0,21-12 0,-8 2-176,39-31 0,-14 0 317,-47 41-105,-2 4 67,-3 7-100,-11 39 235,-14 67-33,24-100-220,0 1 0,1-1 0,1 1 0,0 0 0,1-1 0,4 24 0,-5-35 2,0 1-1,1-1 1,-1 1-1,0 0 0,1-1 1,-1 1-1,1-1 0,0 1 1,-1-1-1,1 0 1,0 1-1,0-1 0,0 0 1,0 1-1,0-1 1,0 0-1,1 0 0,-1 0 1,0 0-1,0 0 0,1 0 1,1 1-1,-1-2-5,0 0 0,1 0 0,-1 0 1,0 0-1,0 0 0,1-1 0,-1 1 0,0-1 0,0 1 0,1-1 0,-1 0 0,0 0 0,0 0 0,0 0 0,3-2 0,19-12 56,-1 0 0,24-23 0,26-17-30,1 5 4,110-66-49,-174 111 35,12-6 15,-22 11-45,1 0 0,0-1 0,-1 1 1,1-1-1,0 1 0,-1-1 0,1 1 0,0-1 1,-1 0-1,1 1 0,-1-1 0,1 0 0,-1 1 1,1-1-1,-1 0 0,0 0 0,1 0 0,-1 1 1,0-1-1,0-1 0,0 1-124,-6 11 191,-15 26-141,-29 65 0,23-43 52,6-11-6,16-32 83,-1-1-1,-1 0 0,0 0 0,-1 0 0,-16 20 1,24-33-31,-1 0 0,0 0 1,1-1-1,-1 1 0,0 0 1,0-1-1,0 1 0,0 0 1,1-1-1,-1 1 0,0-1 1,0 0-1,0 1 0,0-1 1,0 0-1,-1 1 0,1-1-13,0 0-1,1 0 1,-1-1-1,1 1 0,-1 0 1,1 0-1,-1 0 1,0 0-1,1-1 1,-1 1-1,1 0 1,-1-1-1,1 1 1,-1 0-1,1-1 0,-1 1 1,1-1-1,0 1 1,-1 0-1,0-1 1,0-2-29,0 1 1,-1-1-1,1 1 1,0-1 0,0 0-1,1 1 1,-1-1-1,0 0 1,0-4-1,1-7 21,0 1 0,1 0-1,1 0 1,0 0 0,5-21-1,3-11 40,-4 28 212,-6 16-346,2 2 80,66 62 766,-57-53-768,1-1 0,1-1-1,0 0 1,17 8 0,-11-8-574,0-1-1,0 0 1,1-2 0,0 0-1,0-1 1,26 2 0,6-4-4139,-1-3 0,1-1 0,-1-3 0,67-14 1,-60 2 1924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25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70 813 2496,'-9'21'11008,"18"-22"-8128,-2-2-2359,0 0 0,1 0 0,-1-1 1,-1 0-1,12-8 0,11-7 255,21-7 22,114-71 1100,-143 83-1724,-1-1 1,0-2 0,-1 0 0,-2 0-1,25-32 1,-20 19-52,-2-1 0,16-35 0,26-69 291,-14 27 542,-29 74-518,4-10 63,-21 40-385,0-1-1,0 1 0,-1-1 0,0 0 0,0 1 1,0-1-1,0-7 0,-1 12-113,0 0-1,0 0 0,0 0 1,0-1-1,0 1 0,0 0 1,0 0-1,0 0 1,0 0-1,0 0 0,0-1 1,0 1-1,0 0 0,0 0 1,0 0-1,0 0 1,0 0-1,0 0 0,0-1 1,0 1-1,0 0 0,0 0 1,0 0-1,-1 0 1,1 0-1,0 0 0,0 0 1,0-1-1,0 1 1,0 0-1,0 0 0,0 0 1,-1 0-1,1 0 0,0 0 1,0 0-1,0 0 1,0 0-1,0 0 0,-1 0 1,1 0-1,0 0 0,0 0 1,0 0-1,0 0 1,0 0-1,-1 0 0,1 0 1,0 0-1,0 0 0,0 0 1,0 0-1,0 0 1,-1 0-1,1 0 0,0 0 1,0 0-1,0 1 1,0-1-1,0 0 0,0 0 1,0 0-1,-1 0 0,1 0 1,0 0-1,0 1 1,-8 7-154,1 2 107,1 0 0,0 0 0,0 1 0,2 0-1,-8 22 1,4-10 50,-9 20 87,-2-1 0,-2-2 0,-2 0 1,-1-1-1,-2-1 0,-40 45 0,11-21 35,10-12-100,-69 99 0,12 36-16,53-92 64,-5 13 12,-9 16 343,58-113-110,10-18-69,-4 5-252,58-125 186,-47 107-136,0 0-1,2 2 1,27-33-1,-21 31-98,2 1 0,34-26 0,51-27-172,-13 10 77,-41 24 202,-2-1 0,53-57 0,-86 79-50,220-225 155,-157 168-196,97-70 0,-57 51-371,-112 87 557,-11 7-59,-6 4-93,-1 2-44,-16 7 22,-1 2 0,2 1 0,0 1 0,-35 31-1,24-11 26,1 1-1,2 2 1,-30 49-1,18-17-4,-40 87 0,68-124-9,-23 71 0,35-93 28,1 0 0,1 1 0,0-1 1,1 0-1,0 1 0,1-1 0,0 1 0,1 0 0,4 22 0,-4-31 1,1 0 0,-1 1 0,1-1-1,-1 0 1,1 0 0,0-1 0,1 1 0,-1 0 0,1-1-1,2 4 1,-2-5-6,-1 0-1,0 0 0,1 0 1,-1 0-1,1-1 1,-1 1-1,1-1 1,0 1-1,0-1 0,0 0 1,0 0-1,-1-1 1,1 1-1,0 0 0,5-1 1,11 0-42,-1-1 0,1-1 0,-1-1-1,26-7 1,-8 2 10,-29 7 17,147-36 145,-132 30-106,-1-1-1,-1 0 1,1-2-1,-2 0 1,22-14-1,-20 10 63,-16 11-112,0 1-1,0-1 1,0 0-1,-1 0 1,1-1 0,-1 0-1,0 1 1,0-1 0,-1-1-1,1 1 1,4-8-1,-8 12 11,0 0 0,0-1-1,0 1 1,0 0 0,0 0-1,0 0 1,0 0-1,0-1 1,0 1 0,0 0-1,0 0 1,0 0-1,0 0 1,0-1 0,0 1-1,0 0 1,0 0 0,0 0-1,0 0 1,-1 0-1,1-1 1,0 1 0,0 0-1,0 0 1,0 0-1,0 0 1,0 0 0,-1 0-1,1 0 1,0 0 0,0-1-1,0 1 1,0 0-1,-1 0 1,1 0 0,0 0-1,0 0 1,0 0-1,0 0 1,-1 0 0,1 0-1,0 0 1,0 0 0,0 0-1,0 0 1,-1 0-1,-10 0-62,9 0 63,-13 2 27,0 0-1,0 0 1,1 2 0,0 0-1,-1 0 1,1 1 0,-19 11-1,22-11-40,1 0-1,0 1 0,0 0 1,1 1-1,0 1 0,0-1 0,-9 11 1,13-12 31,0 0 1,0 0 0,0 0 0,1 1 0,0-1 0,1 1-1,-1 0 1,1 0 0,0 1 0,1-1 0,-3 14-1,5-20-3,0 1-1,-1 0 0,1-1 0,0 1 1,0-1-1,0 1 0,1 0 0,-1-1 1,0 1-1,0-1 0,1 1 0,-1-1 0,1 1 1,0-1-1,-1 1 0,1-1 0,0 1 1,0-1-1,0 0 0,1 2 0,-1-2 2,1 1 0,0-1 0,0 0 0,0 0 0,-1 0 0,1 0 0,0 0 0,0-1 0,0 1 0,0-1 0,0 1 0,0-1 0,4 1 0,2-1 6,1 0-1,0-1 1,-1 0 0,1 0-1,-1-1 1,11-3-1,-6 0-22,-1 0-1,0 0 0,0-1 0,-1-1 1,0 0-1,0 0 0,14-13 1,-12 8 64,0-1 1,-1-1 0,0 0 0,18-29-1,-25 34-85,0 0 0,-1-1 0,0 1 0,-1-1-1,0 0 1,0 0 0,-1 0 0,0-1 0,0-15-1,-2 24 27,0 0-1,-1 0 0,1 0 0,-1 0 0,1 0 1,-1 0-1,0 0 0,1 0 0,-1 0 0,0 0 1,0 0-1,0 1 0,-1-1 0,1 0 0,0 1 0,-1-1 1,1 1-1,-1-1 0,1 1 0,-3-2 0,2 2 1,-1-1-1,0 1 0,0-1 0,1 1 0,-1 0 0,0 0 0,0 0 1,0 1-1,0-1 0,0 1 0,0-1 0,0 1 0,-5 0 0,-1 1-5,0 1 0,0 0-1,0 0 1,1 1-1,-1 0 1,1 1 0,0 0-1,0 0 1,0 0 0,0 1-1,1 0 1,-11 10-1,17-14 13,0 0-1,0 0 0,0 1 0,0-1 1,0 0-1,0 0 0,0 0 0,0 0 1,1 1-1,-1-1 0,1 0 0,-1 1 1,1-1-1,-1 1 0,1-1 0,0 0 1,0 1-1,-1-1 0,1 1 0,0-1 1,0 1-1,1-1 0,-1 1 0,0-1 1,0 0-1,1 1 0,-1-1 0,1 0 1,-1 1-1,1-1 0,-1 0 0,1 1 1,1 0-1,0 1 10,0-1 1,1 0-1,-1 0 1,1 0-1,0 0 1,-1 0-1,1 0 0,0-1 1,0 1-1,0-1 1,0 0-1,0 0 1,6 2-1,0-2 13,1 0-1,-1 0 1,0-1-1,0 0 1,0-1-1,0 0 1,0 0-1,16-5 1,4-3 59,35-17 0,-11 0-71,19-8-228,-44 22 80,-28 20-123,-1-5 294,0 0 1,0-1-1,-1 1 0,1-1 1,-1 1-1,1-1 0,-1 0 1,0 0-1,0 0 0,-2 2 1,-9 11-2,4-4-55,1 1 0,0 0 0,1 0 0,1 1 0,0-1 0,1 1 0,-5 15 0,3-3 113,6-21-63,-1 0 0,1 0 0,0 0 1,0 0-1,0 6 0,1-10-15,1 0 1,-1 1-1,1-1 1,-1 0-1,1 0 1,-1 0-1,1 0 1,-1 0-1,1 0 1,0 0-1,-1 0 1,1 0 0,-1 0-1,1 0 1,-1 0-1,1 0 1,-1 0-1,1 0 1,-1-1-1,1 1 1,6-3 4,-1 0 0,1-1 0,-1 1 0,8-7 0,15-9-84,216-104-93,-238 120 158,115-57 21,-121 69-328,-3-2 311,0 0 0,0 0 0,-1-1 1,0 1-1,0-1 0,-5 7 0,3-4 58,0 1 0,-4 11 0,6-11-34,1-1-1,0 1 1,0 0 0,1 0-1,0 11 1,1-17-34,0 0 1,0 1-1,0-1 0,1 0 1,-1 0-1,1 0 0,0 1 1,1-1-1,-1 0 0,1-1 1,0 1-1,0 0 0,0 0 1,4 5-1,-5-8 18,1 0 1,-1 0-1,1 0 1,0 0-1,-1 0 0,1 0 1,0 0-1,0-1 1,0 1-1,0 0 0,-1-1 1,1 0-1,0 1 0,0-1 1,0 0-1,0 0 1,0 0-1,3-1 0,1 0 15,0 1-1,-1-2 1,1 1-1,-1-1 1,7-2-1,4-4-50,0-1-1,-1 0 0,28-22 0,36-41-104,-76 69 126,47-51 107,-33 35-113,-9 9-55,-7 9 57,0-1 0,-1 1 0,1 0 0,0 0 0,0 0 0,0 0 0,0 0 0,0 0 1,0 0-1,1 0 0,-1 0 0,0 0 0,0 0 0,1 1 0,-1-1 0,0 1 0,1-1 1,-1 1-1,0-1 0,1 1 0,-1 0 0,1 0 0,-1 0 0,1-1 0,-1 2 0,1-1 1,1 0-1,80 8 323,141 18-254,120 7-2033,-115-24-5723,-143-4 1094,-11 7 2123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10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77 11968,'-28'-9'5407,"38"5"-4703,-6-1 2112,10 10-1696,25-10 800,3 5-1120,26-4-96,-1-1-416,6-2-352,-6 2 32,-10-4-128,-4 5 64,-16-5-2272,-3 6 1312,-15-6-3872,1 6 2753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11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9 171 4064,'-8'-7'8751,"8"6"-8237,0 0 1,0 0 0,0 0-320,0 1 0,0-1 0,0 1 0,0 0 0,0-1 0,0 1 0,0-1 0,1 1 0,-1-1 0,0 1 0,0 0 0,1-1 0,-1 1 0,0-1 0,1 1 0,-1 0 0,0-1 0,1 1 0,0-1 0,3-1-239,0 0 0,0 0 0,1 0 0,5-2 0,-1 1 970,22-9-455,0 1 0,65-12 0,-91 22-462,1 0 0,0 0-1,-1 1 1,1 0 0,0 0 0,9 2-1,-14-2 22,0 0 0,0 0 0,0 0 0,-1 1 0,1-1 0,0 0 1,0 0-1,0 1 0,0-1 0,0 1 0,0-1 0,-1 1 0,1-1 0,0 1 0,0 0 0,-1-1 0,1 1 0,0 0 0,-1-1 0,1 1 0,-1 0 0,1 0 0,-1 0 0,1-1 0,-1 1 0,0 0 0,1 0 0,-1 0 0,0 0 0,0 0 0,1 0 0,-1 0 0,0 0 0,0 0 0,0 0 0,0-1 0,0 1 1,-1 0-1,1 0 0,0 0 0,-1 2 0,-2 8 352,2-8-329,0 1 0,0 0 0,0-1-1,-1 1 1,1-1 0,-3 4 0,1-1-40,0-1 0,1 1 1,0-1-1,0 1 1,-1 9-1,-2 5 99,1-6-75,0 0 0,2 0 1,0 1-1,-1 27 0,4-33-32,-1 0 0,1 0-1,0 0 1,1 0-1,0 0 1,0 0 0,1 0-1,1-1 1,-1 1 0,1-1-1,6 10 1,-6-12 30,1 0-1,0 0 1,0-1 0,0 1-1,0-1 1,1 0 0,0-1-1,0 1 1,0-1 0,0-1 0,1 1-1,-1-1 1,1 0 0,10 3-1,-6-3-9,0-1 0,-1 0 1,1-1-1,0 0 0,0-1 0,0 0 0,0-1 0,0 0 0,0 0 0,0-2 0,0 1 0,-1-1 0,1-1 0,9-4 0,-8 3 40,-1-1 0,1-1-1,-2 1 1,1-2 0,-1 0-1,0 0 1,-1-1 0,1 0-1,-2 0 1,0-1 0,12-18-1,-6 6 0,-2 0 0,-1-1 0,-1 0 0,10-32 0,-18 46-46,0-1-1,-1 1 1,0-1 0,0 1-1,-1-1 1,0 0-1,-3-15 1,-1 2 58,-1 1 0,-9-24-1,11 39-181,2 4 149,0-1 0,0 1 1,0 0-1,0-1 0,0 1 0,0-6 0,1 9-35,0-1-1,0 0 1,0 1-1,1-1 1,-1 0-1,0 1 1,0-1-1,1 0 1,-1 1-1,0-1 1,0 0-1,1 1 1,-1-1-1,1 1 1,-1-1-1,1 1 1,-1-1-1,1 1 1,-1-1-1,1 1 1,-1-1-1,1 1 1,0 0-1,-1-1 1,1 1-1,-1 0 1,1 0-1,0-1 1,-1 1-1,1 0 1,0 0-1,0 0 1,-1 0-1,1 0 1,0 0-1,-1 0 1,1 0-1,0 0 1,0 0-1,19 2 277,1 0 0,-1 1-1,37 11 1,-42-10-224,-5-1-94,-1 1 0,0 0-1,1 0 1,8 7 0,-16-10-99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12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13 3808,'-3'-4'16447,"34"0"-14260,-10 1-1455,-8 2-520,35 1 983,-47 0-1154,0 0 0,0 1 0,0-1 0,0 1 0,0 0 0,0-1 0,0 1 0,0 0 0,0-1 0,0 1 0,0 0 1,-1 0-1,1 0 0,0 0 0,-1 0 0,1 0 0,0 0 0,-1 0 0,1 0 0,-1 1 0,2 2-50,0 0 45,0 0 0,-1 0-1,1 1 1,-1-1 0,0 1 0,-1-1 0,1 1-1,-1-1 1,0 1 0,-1 7 0,2 17 199,12 56 400,-13-74-652,0-9 12,0 0 0,0 0 0,1-1 1,-1 1-1,0 0 0,0 0 0,1-1 0,-1 1 1,1 0-1,0 0 0,1 2 0,5 9-808,-6-11 579,-1-1-1,1 0 1,0 1-1,-1-1 1,1 0 0,0 1-1,0-1 1,0 0-1,0 0 1,0 0 0,0 0-1,0 0 1,0 0-1,0 0 1,0 0 0,1 0-1,-1 0 1,0-1-1,1 1 1,-1-1 0,0 1-1,1-1 1,-1 1-1,1-1 1,-1 0 0,1 0-1,-1 1 1,1-1-1,1 0 1,4-1-2218,0 0 0,1-1 0,-1 1 0,0-1 0,9-4 1,-5 2 1317,12-4-871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12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458 13 8384,'-10'-4'1800,"9"3"-1567,-1 0-1,1 0 0,-1 0 0,1 0 0,-1 1 1,0-1-1,1 1 0,-1-1 0,0 1 0,0-1 0,1 1 1,-1 0-1,0 0 0,0 0 0,1 0 0,-1 0 0,0 0 1,0 1-1,1-1 0,-1 1 0,0-1 0,0 1 0,1-1 1,-3 2-1,-82 48 4591,-38 31-2233,25-19-2105,31-26-4138,53-28 160,4-2 1088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13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19 7040,'0'-1'373,"-1"0"0,1-1 0,-1 1 0,1 0 1,-1-1-1,1 1 0,-1 0 0,0 0 0,0-1 0,1 1 1,-5-3 3580,11 11-2270,16 13-349,-17-16-1088,0 0-1,0 0 0,5 8 0,14 20 1040,34 63-1,-50-81-1097,-1 1-1,-1 0 1,0 1 0,4 20-1,8 66 370,-15-83-495,34 358 1128,-38-317-830,-2-1 1,-2 1-1,-3-1 1,-28 103-1,29-138-296,-1-1-1,0 0 1,-2 0 0,-18 31-1,23-45-216,0-1 0,-1 0 0,0-1 0,0 1 0,-1-1 0,0 0 0,0-1-1,-1 0 1,1 0 0,-1 0 0,-1-1 0,1 0 0,-1-1 0,-12 5 0,17-8-199,0 0-1,0 0 1,-1 0 0,1-1 0,0 1 0,0-1 0,0 0 0,0 0 0,0-1 0,-1 1 0,-5-3 0,8 3 77,0-1 1,1 1 0,-1-1-1,0 0 1,1 0 0,-1 0-1,1 0 1,0 0-1,-1 0 1,1 0 0,0 0-1,0-1 1,0 1 0,-1-1-1,1 1 1,1 0 0,-1-1-1,0 0 1,0 1-1,0-1 1,1 1 0,-1-1-1,1 0 1,0 1 0,-1-1-1,1 0 1,0 0-1,0 1 1,0-1 0,0-3-1,1 0-399,0 0 0,0 0 0,0 0 0,3-9 0,14-23-3886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14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419 651 7232,'0'-1'152,"0"0"-1,0 0 1,0 0 0,-1 1 0,1-1 0,0 0-1,-1 0 1,1 0 0,0 1 0,-1-1 0,1 0-1,-1 0 1,1 1 0,-1-1 0,0 0 0,1 1-1,-1-1 1,0 1 0,1-1 0,-1 1 0,0-1-1,0 1 1,1-1 0,-1 1 0,-1-1 0,-1 1 403,0-1 1,0 1 0,0 0 0,0 0 0,0 0 0,0 1 0,-6 0 0,-16 5 820,-46 18-1,58-19-1246,-107 46 1076,101-41-977,-1 1 0,1 1 0,-31 26 0,46-35-229,1 1-1,-1-1 1,1 1-1,0 0 1,0 0-1,0 0 1,0 1-1,1-1 1,0 1-1,-4 8 1,6-10 18,-1-1 0,1 1-1,-1-1 1,1 1 0,0-1 0,0 1 0,0-1 0,0 1 0,1-1 0,-1 0 0,1 1 0,-1-1 0,1 1 0,0-1-1,0 0 1,0 1 0,0-1 0,0 0 0,0 0 0,1 0 0,-1 0 0,1 0 0,2 2 0,0 0 12,1 1 0,0-2 0,0 1 0,0-1 0,0 1 1,0-1-1,1-1 0,-1 1 0,1-1 0,-1 0 0,1 0 0,9 1 0,-7-2-53,0 0 0,0-1 0,1 0 0,-1 0 0,0-1 0,0 0 0,0-1 0,13-3 0,-10 1-21,1-1 0,-1 0 0,0-1 0,0 0 0,0 0 0,-1-1 1,0 0-1,0-1 0,-1 0 0,0-1 0,0 0 0,9-14 0,-8 8 68,-1-1 0,-1 0 0,0-1 0,-1 0 0,0 0 0,-2 0 0,5-22 0,12-130 108,-16 103-56,9-257 677,-20 212 362,5 111-1111,0 0-1,0-1 1,0 1 0,0 0-1,0-1 1,0 1-1,0 0 1,0-1 0,0 1-1,0 0 1,0-1-1,0 1 1,0 0-1,0-1 1,0 1 0,0 0-1,0 0 1,-1-1-1,1 1 1,0 0-1,0-1 1,0 1 0,0 0-1,-1 0 1,1-1-1,0 1 1,0 0 0,0 0-1,-1 0 1,1-1-1,-8 11 158,2 9-10,-1 1-1,2 0 0,1 0 0,-3 33 1,4-31-22,-8 78 119,4 0 1,5 1-1,4 0 1,21 140-1,-16-203-7,-2-11-945,-2-9-2563,9-31-4175,-11 12 6486,9-6-3437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14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25 7232,'-4'-4'1243,"-6"-17"8073,9 31-8891,0 0-1,-1-1 1,0 1-1,-1-1 0,-4 11 1,-1 5 202,-6 25 313,3 2 1,-7 53-1,18-100-906,-1 1 54,0 1 1,1-1-1,0 0 1,0 1-1,2 10 1,-2-16-58,1 1 1,-1-1 0,1 0-1,-1 0 1,1 1 0,-1-1-1,1 0 1,0 0 0,0 0-1,-1 0 1,1 0 0,0 0-1,0 0 1,0 0 0,0 0 0,0 0-1,0-1 1,1 1 0,-1 0-1,0-1 1,0 1 0,0-1-1,1 1 1,-1-1 0,0 0-1,1 1 1,-1-1 0,0 0-1,1 0 1,-1 0 0,3 0 0,3-1 23,0 1 0,0-2 0,0 1 0,-1-1 1,1 0-1,0 0 0,-1-1 0,0 1 0,1-2 1,-1 1-1,8-6 0,-1-1-31,0 0 0,-1-1-1,20-21 1,-21 17-22,0-1 1,-1 0-1,0-1 1,8-20-1,8-13 194,-21 37-257,-4 10-146,-1 11 75,0 31 176,-2 1 1,-11 68-1,-62 230 207,60-272 10,-4 0 1,-2-1-1,-36 74 0,52-127-223,-1-1-1,-1 0 0,0-1 1,-12 16-1,16-23 9,1 0-1,-1-1 0,1 1 1,-1-1-1,0 1 0,0-1 0,0 0 1,-1 0-1,1 0 0,0-1 1,-1 1-1,1-1 0,-1 1 1,1-1-1,-1-1 0,0 1 1,1 0-1,-1-1 0,-6 0 0,7 0-47,1-1 0,-1 1 0,0-1 0,1 0 0,-1 0 0,0 0 0,1-1-1,-1 1 1,1-1 0,0 1 0,-1-1 0,1 0 0,0 0 0,0 0-1,0 0 1,0 0 0,1 0 0,-1 0 0,0-1 0,1 1 0,-2-5 0,-2-4-26,1 1 0,0-1 0,1 1 0,-2-15 0,4 18 55,0-1 0,1 1 0,0-1 0,0 1 0,0 0 1,1-1-1,0 1 0,3-8 0,1-2 133,1 0 1,9-20-1,-9 27-111,-1 1 1,2-1-1,0 1 0,0 0 0,0 0 1,1 1-1,0 0 0,1 0 1,0 1-1,0 0 0,1 1 0,15-9 1,10-2-61,1 1 0,46-13 0,133-32-506,-124 40-5504,-87 20 5100,0 0 1,0 0-1,0 1 1,0 0 0,0 0-1,0 0 1,0 0-1,0 0 1,0 1-1,0 0 1,4 1 0,-6-1 74,0 0 0,0 0 0,0 0 0,0 1 0,0-1 0,-1 0 0,3 3 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39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339 392 2240,'4'0'11754,"-19"1"-10976,0 0 0,-26 7 0,6-1-141,-64 15 989,91-19-1526,-1 0 0,2 1 0,-1 0 0,0 1 0,1 0 0,-11 8 0,11-7-16,1-2-68,1 1 0,0 0 0,0 0 0,0 0-1,0 0 1,1 1 0,0 0 0,0 0 0,1 0-1,0 0 1,0 1 0,0-1 0,1 1 0,0 0 0,0 0-1,-1 8 1,2-7 17,1 0-1,-1 1 1,2-1 0,-1 1-1,1-1 1,0 0-1,1 0 1,0 1 0,0-1-1,1 0 1,0-1 0,0 1-1,7 10 1,-8-14-6,0 0 1,1 0 0,-1 0 0,1-1-1,0 1 1,0-1 0,1 0 0,-1 0-1,1 0 1,-1 0 0,1-1-1,6 4 1,-8-5 5,1 0 0,0 0 0,0-1 0,0 1 0,0-1-1,0 0 1,0 0 0,0 0 0,0 0 0,0 0 0,0 0 0,0-1-1,0 0 1,0 1 0,0-1 0,-1 0 0,1 0 0,0-1 0,0 1-1,2-2 1,3-3 41,1 1 0,-1-1 0,-1-1-1,1 1 1,10-13 0,28-43 197,-30 40-233,-12 17-6,-1 0 0,0-1 0,0 1 0,0-1 0,0 0 0,-1 0 0,0 0 0,-1-1 0,1 1 0,-1 0 0,0-1 0,-1 1 0,1 0 0,-2-8 0,2 11-39,-1-1 1,0 1-1,-1-1 0,1 1 0,-1-1 0,1 1 1,-1 0-1,0-1 0,0 1 0,0 0 0,-1 0 0,1-1 1,-1 1-1,0 0 0,0 1 0,0-1 0,0 0 0,0 0 1,-1 1-1,1-1 0,-1 1 0,0 0 0,0 0 0,-4-2 1,7 3 5,0 1-1,0 0 1,-1 0 0,1 0 0,0 0 0,0 0 0,-1 0-1,1 0 1,0 0 0,0 0 0,0 0 0,-1 0 0,1 0-1,0 0 1,0 0 0,-1 0 0,1 0 0,0 0 0,0 0 0,-1 0-1,1 0 1,0 1 0,0-1 0,0 0 0,-1 0 0,1 0-1,0 0 1,0 0 0,0 1 0,-1-1 0,1 0 0,0 0 0,0 0-1,0 1 1,0-1 0,0 0 0,-1 0 0,1 1 0,-5 12 172,3-7-9,-1 1-96,0 1 0,1 0 0,1 0 0,-1 0 0,1 0 0,0 0 0,1 0 0,0 0 0,0 1 0,1-1 0,2 11 0,1-4 2,0 0 1,0 0 0,2 0 0,-1-1 0,10 15 0,-11-21 31,1-1 0,0 1 1,0-1-1,0-1 0,12 12 0,-14-16-49,-1 0 0,1 1-1,-1-1 1,1-1 0,0 1 0,0 0-1,0-1 1,0 1 0,0-1 0,0 0-1,0 0 1,1 0 0,-1-1 0,0 1-1,1-1 1,-1 0 0,6 0 0,0-1 7,1-2 1,-1 1-1,0-1 1,0 0-1,0-1 1,0 0-1,-1-1 1,1 0-1,10-8 0,9-9 5,31-31-1,-30 25-19,42-41 319,-55 55-422,20-18-61,-11 15 9,-25 16 133,8 23-389,-5-5 455,-1-1 0,-1 1-1,-1 16 1,0-32 217,10-17 331,6 2-662,0 0 0,1 1 1,1 1-1,0 0 0,36-16 1,-49 26 2,1 0 0,0 0 0,0 1 1,0 0-1,0 0 0,0 1 1,1 0-1,10 1 0,-15-1 13,0 0 0,-1 0 0,1 0-1,0 1 1,-1-1 0,1 1-1,0-1 1,-1 1 0,1 0 0,0 0-1,-1-1 1,1 1 0,-1 0-1,0 0 1,1 1 0,-1-1 0,0 0-1,0 0 1,1 1 0,-1-1-1,0 0 1,0 1 0,-1-1 0,1 1-1,0 0 1,0-1 0,-1 1-1,1-1 1,-1 1 0,1 0 0,-1 0-1,0-1 1,0 1 0,0 2 0,0 37 27,0-40 282,2 8 172,98-51-286,56-22 26,-155 63-239,0 1-1,-1 0 1,1-1-1,0 1 1,-1 0-1,1 0 1,0 0-1,-1 0 1,1 0-1,0 0 1,-1 0-1,1 0 1,0 0-1,0 0 1,-1 0-1,2 0 1,6 11-371,-6-5 412,0 0 1,0-1-1,0 1 1,-1 0-1,0 0 1,0 0 0,0 9-1,-3 44 14,0-17 13,2-30-111,-1-5 77,1-1 0,0 1 0,1 0 0,1 10 0,-2-16 6,1 0 1,-1 0 0,0 0-1,1 0 1,-1 0 0,0 0-1,1 0 1,-1 0 0,1 0-1,-1 0 1,1 0 0,0-1 0,-1 1-1,1 0 1,0 0 0,0-1-1,0 1 1,-1 0 0,1-1-1,0 1 1,0-1 0,0 1-1,0-1 1,0 0 0,0 1 0,0-1-1,0 0 1,0 0 0,0 1-1,0-1 1,0 0 0,0 0-1,0 0 1,0 0 0,2-1 0,3 0 1,0 0 1,0-1 0,-1 0-1,1 0 1,-1 0 0,1-1 0,8-5-1,33-28-97,-25 18 144,59-51-33,-73 62-110,-9 8-219,0 1 270,-1-1 1,1 1 0,-1 0 0,1 0 0,0 0-1,0 0 1,-1 3 0,-1 6 15,0-1 0,0 1 0,2 0 0,-1 0 0,1 0 0,1 0 0,0 0 0,0 0 0,1 0 0,1 0 0,0 0 0,6 20 0,-8-29 25,1 0 0,-1-1 0,1 1 0,0 0 1,-1 0-1,1-1 0,0 1 0,0 0 0,0-1 0,0 1 0,0-1 1,1 1-1,-1-1 0,0 0 0,1 1 0,-1-1 0,1 0 0,-1 0 1,1 0-1,3 2 0,-3-3-10,1 1 1,-1-1-1,0 0 1,1 0-1,-1 0 1,1 0-1,-1 0 1,0-1-1,1 1 1,-1 0-1,0-1 1,1 0-1,-1 0 1,3-1-1,7-4 55,0-1 0,-1-1 0,0 0 0,16-14 0,-24 19 4,4-3 21,0-1 0,0 0 0,-1 0 0,0-1-1,0 0 1,-1 0 0,0 0 0,7-15 0,-11 20-83,0 1-1,0-1 0,0 0 1,0 0-1,-1 0 1,1 1-1,-1-1 1,0 0-1,0 0 1,0 0-1,0 0 0,0 0 1,0 0-1,-1 0 1,1 1-1,-1-1 1,0 0-1,0 0 1,0 1-1,0-1 0,-1 0 1,1 1-1,-1-1 1,1 1-1,-1 0 1,0-1-1,0 1 1,0 0-1,0 0 0,0 0 1,-1 1-1,-4-4 1,-4-2-6,-1 1 0,0 0 0,0 1 0,0 0 0,-1 1 0,-21-4 1,31 7-52,0 1 1,0 0 0,-1 0-1,1 0 1,0 1 0,0-1-1,0 1 1,-4 1 0,5-2 43,1 1 0,-1 0 0,0-1 1,1 1-1,-1 0 0,0 0 0,1 0 0,-1 0 1,1 0-1,-1 0 0,1 0 0,-1 1 0,1-1 1,-2 3-1,1-1 68,-6 10-88,7-13 34,1 0 0,0 1 1,0-1-1,0 1 0,0-1 1,-1 0-1,1 1 0,0-1 1,0 0-1,0 1 0,0-1 0,0 0 1,0 1-1,0-1 0,0 1 1,0-1-1,0 0 0,0 1 1,0-1-1,1 0 0,-1 1 1,0-1-1,0 1 0,0-1 1,0 0-1,1 1 0,-1-1 1,0 0-1,0 0 0,0 1 1,1-1-1,-1 1 0,5 1 12,0 1-1,0-1 1,0 0-1,0 0 0,0-1 1,0 1-1,0-1 1,0 0-1,1-1 1,-1 1-1,6-1 1,13-1 186,29-5 1,-19 2-129,64-8 221,143-35 0,-237 45-284,1 1 1,-1-1-1,0 0 0,0 0 0,0 0 1,4-4-1,-8 6-12,1-1-99,-5 49-347,3-38 411,-1-1 1,2 1-1,-1 0 1,1 0-1,2 12 1,-1-16 99,0-1 1,1 1 0,-1 0-1,1 0 1,0-1 0,3 6 0,-4-10-46,0 0 1,-1 0-1,1 0 1,0 0-1,-1 0 1,1 0-1,0 0 1,0 0-1,0-1 1,0 1-1,0 0 1,0 0-1,0-1 1,0 1-1,0-1 1,0 1-1,0-1 1,0 0-1,1 1 1,-1-1 0,0 0-1,0 0 1,0 1-1,1-1 1,-1 0-1,0 0 1,0-1-1,0 1 1,1 0-1,-1 0 1,0 0-1,0-1 1,0 1-1,0-1 1,0 1-1,0-1 1,2 0-1,4-3 10,0-1-1,0 0 1,-1 0-1,9-8 0,18-14-69,-22 19 135,-1 0-1,17-18 1,6-4 154,-33 29-256,1 1-1,-1-1 0,1 1 0,-1-1 0,1 1 0,0 0 0,-1-1 0,1 1 1,-1 0-1,1-1 0,0 1 0,-1 0 0,1 0 0,0 0 0,-1 0 0,1-1 1,0 1-1,-1 0 0,1 0 0,0 0 0,0 0 0,0 1 0,1 0 4,-1 0-1,0 0 0,1 0 1,-1 0-1,0 0 0,0 0 1,0 0-1,2 3 1,-2-3 42,12 16-13,1-1-1,0 0 1,21 16-1,-30-27 9,1-1-1,0 0 0,0-1 0,0 1 1,0-1-1,0-1 0,1 1 0,0-1 1,-1 0-1,1 0 0,0-1 0,0 0 1,13 0-1,-1-1 37,0-1 0,0-1 1,1 0-1,-1-2 0,28-8 1,36-20 60,-27 9-127,-52 22-31,8-4-7,0 1-1,1 0 0,-1 0 0,1 2 0,16-3 0,-28 5 18,0 2 159,0-1-122,-1 0 0,1 1 0,-1-1 0,1 0 0,-1 1 0,0-1 0,0 1 0,1-1 0,-1 0 0,0 1 0,0-1 0,-1 1-1,1-1 1,0 0 0,0 1 0,-1-1 0,1 1 0,-1-1 0,1 0 0,-1 1 0,-1 1 0,-3 12 36,5-11-65,-1-1-1,0 0 1,0 0 0,0 0-1,0 0 1,-1 0 0,1-1-1,-3 5 1,3-7 268,3-1-228,-1 0-1,1 0 0,0 0 1,-1 0-1,1 0 0,-1 0 0,0-1 1,3-2-1,-1 1 1,10-8-70,1 1 0,-1 1 0,2 0 0,-1 0 0,32-12 0,-45 21 47,1-1 1,0 0-1,0 1 1,0-1-1,0 1 0,0 0 1,0-1-1,0 1 1,0 0-1,0 0 0,3 1 1,-4-1-6,0 0 1,0 1-1,0-1 1,0 1-1,0-1 1,0 1-1,0-1 1,-1 1-1,1-1 1,0 1-1,0 0 1,-1-1-1,1 1 1,0 0-1,-1 0 1,1 0-1,0 1 1,1 2-10,-1 0 1,0 0 0,0 1 0,0-1-1,0 1 1,-1-1 0,1 1-1,-2 6 1,0 14-64,1-17 121,-1 1 1,1 0-1,1 0 0,1 12 1,2-8-13,-2-11-15,0 0 1,-2-2-15,0 1 0,1-1 0,-1 1 0,1-1 1,-1 0-1,1 1 0,-1-1 0,1 0 0,-1 1 0,1-1 1,-1 0-1,1 0 0,-1 0 0,1 1 0,-1-1 0,1 0 1,0 0-1,-1 0 0,1 0 0,-1 0 0,2 0 0,11-1 24,-13 1-25,12-3 29,0 0-1,0-1 1,0-1-1,0 0 1,-1 0-1,20-14 0,2 0-75,-6 5 113,22-11 101,49-34-1,-84 49-144,-1 0-1,0-1 1,0 0-1,-1-1 1,-1 0-1,0-1 0,18-28 1,-11 8 2,-2-1 0,-1 0-1,-2-1 1,-1-1 0,12-58 0,8-34-73,-32 127-230,-3 8 169,-4 13 48,-63 271 93,58-239-11,-9 94 1,21-129-28,0 1 1,4 24 0,-1-10-65,-2-25-228,0-1-1,1 1 0,-1-1 0,1 1 0,4 7 0,-4-11-222,3-1-3384,-4-2 3317,1-1-1,-1 1 1,1 0-1,-1-1 0,1 1 1,-1-1-1,1 1 1,-1-1-1,1 0 0,-1 0 1,0 1-1,0-1 0,1 0 1,-1 0-1,2-3 1,2-4-1796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39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26 9152,'-27'-12'6922,"88"4"-1946,440 3-2014,-332 6-4164,-22 3-4376,-53 2-1425,-79-5 4912,25-2 1,1-6-1622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41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18 771 3968,'-17'12'10986,"26"-16"-8533,0-2-1915,0 0 0,0 0-1,-1-1 1,12-11-1,29-36 296,-17 18-402,-6 7-203,0-2-1,-2-1 1,-2 0 0,-1-2-1,24-50 1,-23 37 21,40-93 211,-53 118-328,-2-1 1,-1 0-1,0 0 0,2-30 0,-7 49-104,-1-1 0,0 1-1,0 0 1,0 0 0,-1 0-1,0-1 1,1 1 0,-1 0-1,-1 0 1,1 0 0,-1 0 0,-2-4-1,4 7-18,-1-1-1,0 1 1,0 0-1,0 1 1,0-1-1,1 0 1,-1 0-1,0 0 1,-1 0-1,1 1 1,0-1-1,0 1 1,0-1-1,0 0 1,0 1-1,-1 0 1,-1-1-1,1 1-3,0 0-1,0 0 1,0 0-1,0 0 1,0 1-1,0-1 1,-1 1-1,1-1 1,0 1-1,0 0 1,1-1-1,-1 1 1,-3 3-1,-3 1 15,1 0 0,0 1 0,1-1 0,-1 2-1,1-1 1,0 1 0,1 0 0,-8 13 0,-33 68 236,38-71-226,-78 192 518,63-147-257,5-13-98,-13 56 0,24-76-141,2 0-1,1 0 1,0 41 0,4-62-31,0-3 53,0 0 0,0 0 0,0-1 0,1 1 0,1 7 0,-2-11-57,1 0-1,-1 0 1,1 0-1,-1 0 1,0-1-1,1 1 1,-1 0-1,1 0 1,0 0 0,-1-1-1,1 1 1,0 0-1,-1-1 1,1 1-1,0-1 1,0 1-1,0 0 1,-1-1-1,1 0 1,0 1-1,0-1 1,0 0-1,0 1 1,0-1-1,0 0 1,0 0-1,0 0 1,0 0 0,0 0-1,0 0 1,0 0-1,0 0 1,1 0-1,6-1 43,1-1 1,0 0-1,-1-1 0,0 1 0,12-7 1,40-23-10,-15 7 96,-40 22-119,27-12 60,41-29 1,-64 38-42,0-1 0,-1 0-1,0 0 1,0-1 0,0 0 0,-1-1 0,0 1 0,10-19 0,-16 25-80,0-1 1,0 1 0,0-1-1,-1 0 1,1 1-1,-1-1 1,1 0-1,-1 0 1,0 1 0,0-1-1,0-3 1,0 3 25,0 3-108,6 8-368,-3-3 487,1-1 1,0 0 0,1 0-1,-1 0 1,1 0 0,0-1-1,0 0 1,0 0 0,0 0-1,8 2 1,3 0 40,0 0-1,21 2 1,-13-2 34,-17-4-58,0 0-1,1-1 0,-1 1 0,0-1 0,1-1 0,-1 0 0,0 0 0,1 0 0,-1-1 0,0 0 0,0 0 1,0-1-1,8-4 0,3-3 73,0-1 0,-1 0 1,23-21-1,-36 29-126,-2 2-69,-3 1-36,-9 16-221,4 3 392,0 0 0,1 1 0,1-1 1,1 1-1,-1 28 0,4-47-12,0 0-1,0 0 1,0 0 0,0 0-1,0-1 1,0 1 0,0 0 0,1 0-1,-1 0 1,0 0 0,1 0-1,-1 0 1,1-1 0,-1 1 0,1 0-1,-1 0 1,1-1 0,-1 1-1,1 0 1,0 0 0,-1-1 0,1 1-1,0-1 1,0 1 0,0-1-1,-1 1 1,1-1 0,0 0 0,0 1-1,0-1 1,0 0 0,0 1-1,0-1 1,0 0 0,0 0 0,-1 0-1,1 0 1,0 0 0,0 0-1,0 0 1,0 0 0,0-1 0,1 1-1,5-1 56,1-1-1,-1 0 1,0 0 0,8-4-1,-14 6-64,173-81 281,-169 78-298,48-18-50,-53 21 53,0 0 1,1 0 0,-1 1-1,1-1 1,-1 0 0,0 0-1,1 1 1,-1-1 0,0 0-1,0 1 1,1-1 0,-1 1 0,0-1-1,0 0 1,1 1 0,-1-1-1,0 1 1,0-1 0,0 0-1,0 1 1,0-1 0,0 1-1,0-1 3,1 4-9,-1-1-1,0 1 0,-1-1 1,1 1-1,0-1 0,-1 0 1,0 1-1,0-1 0,0 0 0,0 0 1,-4 6-1,1 1 14,-44 122 170,20-52-18,-44 88 0,61-145-120,0 0 16,-2 0 0,0 0-1,-1-1 1,-24 28-1,26-37-19,-17 18-11,27-30-9,0 1 1,0-1-1,0 1 0,0-1 0,0 0 1,-1 0-1,1 0 0,0 0 0,0 0 1,-1 0-1,1-1 0,-1 1 0,-4 0 0,3-1 9,0 0-1,0 0 0,0-1 1,0 1-1,0-1 0,0 0 0,0 0 1,0-1-1,0 1 0,1-1 1,-1 1-1,0-1 0,-5-5 1,5 4-20,0-1 0,1 0 0,-1 0 0,1 0 0,0 0 0,0 0 0,1-1 0,-1 0 0,1 1 0,-3-9 0,1 1 14,1 0-1,0 0 1,1 0 0,0-1 0,0 0 0,2 1 0,-1-1 0,2 1-1,0-1 1,3-15 0,-2 18-5,0-1 0,1 0 0,0 1 0,1-1 0,1 1 0,-1 0 0,1 1 0,1-1 0,0 1 0,0 0 0,1 0 0,9-8 0,-7 9-10,1 0-1,-1 1 1,2 0-1,-1 1 1,1 0-1,0 0 1,1 1-1,-1 1 1,1 0-1,19-4 1,9 1 46,76-4 1,-70 9-139,0-2-123,57-3-2409,-84 7-206,29 3 1,-44-2 2105,0 0 0,0 0 0,0 0 1,0 0-1,0 1 0,-1-1 1,1 1-1,0 0 0,-1 0 0,1 1 1,-1-1-1,5 5 0,12 17-6228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44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69 610 3072,'1'-1'142,"-1"1"1,0 0-1,0-1 1,1 1-1,-1-1 1,0 1-1,1 0 1,-1-1-1,0 1 1,1 0-1,-1-1 0,0 1 1,1 0-1,-1 0 1,1-1-1,-1 1 1,0 0-1,1 0 1,-1 0-1,1 0 1,-1-1-1,1 1 1,-1 0-1,1 0 0,-1 0 1,1 0-1,-1 0 1,1 0-1,-1 0 1,1 0-1,-1 1 1,1-1-1,23-8 11258,-25 10-10264,-5 13-562,0-1 0,-1 0 1,-1 0-1,-15 21 0,17-27-480,0 0-9,1 0-1,0 0 1,1 0 0,0 1-1,0-1 1,0 1 0,-3 15-1,5-12-25,-6 30 90,8-39-122,0 0 0,0 0 1,0 0-1,0-1 0,0 1 0,1 0 0,-1 0 0,1-1 0,0 1 0,0 0 0,0-1 0,1 4 0,-1-5-10,-1 0 0,1-1 0,-1 1 0,1 0 0,0 0 0,-1 0 0,1-1 0,0 1 0,0 0 0,0-1 0,-1 1 0,1-1 0,0 1 0,0-1 0,0 1 0,0-1 0,0 0 1,0 0-1,0 1 0,0-1 0,0 0 0,2 0 0,-1 0 13,0 0 1,0-1 0,1 1 0,-1-1 0,0 1 0,0-1-1,1 0 1,-1 0 0,3-2 0,4-2 47,-1-1 1,0 0-1,11-11 1,-6 3 41,0 0 1,-1 0-1,0-1 1,14-25-1,-14 24-21,-10 14-88,0 0 0,-1 0 0,1 0 0,-1 0 0,1-1 0,-1 1-1,0 0 1,0-1 0,2-4 0,3-9-944,-6 15 794,0 3 97,-1 19 100,1-2-17,2 22 0,-1-35-35,-1-1 0,2 1 1,-1 0-1,1 0 0,0-1 1,0 1-1,0-1 1,4 6-1,0 0 54,-5-9-23,1 1-1,-1-1 1,1 1-1,-1-1 1,1 0-1,0 0 0,4 4 1,-5-5 0,0-1 1,1 0 0,-1 1-1,0-1 1,0 0-1,0 0 1,0 0 0,1 0-1,-1 0 1,0 0-1,0-1 1,0 1 0,0 0-1,0-1 1,1 1-1,-1 0 1,0-1 0,0 1-1,1-2 1,4-2 39,-1-1 0,0 0 1,0 0-1,0-1 0,-1 1 1,1-1-1,-1 0 0,5-11 1,-9 17-75,5-10-5,0 1 0,-1-1 1,0 0-1,-1 0 1,0 0-1,-1-1 0,2-11 1,-1-10-161,-2-33 0,-1 63 147,0 1-231,6 2 200,0 0-1,-1 0 0,1 1 1,-1-1-1,0 1 1,0 0-1,6 3 0,18 7 63,-11-7 2,1 0 0,0-1 0,0-1 0,35 1 1,-23-3 108,-1-2 1,1-1 0,47-10 0,-69 10-102,1-1 1,-1 0-1,-1 0 1,1-1-1,0 0 0,-1 0 1,0-1-1,0-1 0,0 1 1,-1-1-1,0 0 1,0-1-1,0 1 0,-1-2 1,0 1-1,6-9 0,-2-2 29,0-1-1,-1 0 1,12-39-1,11-66 78,-16 58 25,-7 28-142,-1 1-1,-2-1 1,1-75 0,-6 112-49,-1 1-1,0-1 1,0 1 0,0-1-1,0 0 1,0 1 0,0-1 0,0 1-1,0-1 1,0 0 0,0 1 0,0-1-1,0 1 1,0-1 0,-1 1-1,1-1 1,0 1 0,0-1 0,-1 1-1,1-1 1,-1 0 0,-5 12-181,0 1 181,0 1 25,1 0-1,1 1 1,0 0 0,1 0-1,-3 23 1,0 0 44,-17 101 114,12-57 35,-27 93 0,28-139-10,-1 0-1,-2 0 0,-25 48 0,10-26-237,27-55 619,3-3-527,-1 0 0,1 0-1,-1 0 1,1 0 0,-1 0-1,1-1 1,-1 1 0,0 0 0,3-3-1,8-8 144,26-21-336,-16 17 108,-1 0 0,32-34 0,-52 50 53,-1-1 0,1 1 0,-1-1 0,1 1 0,-1 0 0,1-1 0,-1 1 0,1 0-1,-1-1 1,1 1 0,0 0 0,-1-1 0,1 1 0,-1 0 0,1 0 0,1 0 0,3 4-201,-1 10 127,1 34 387,-5-35-294,1 0 0,0 0-1,7 24 1,-8-36-4,1 1 0,-1-1 0,1 0 0,0 1 0,-1-1 0,1 1 0,0-1 0,0 0 1,0 0-1,0 0 0,0 1 0,0-1 0,1 0 0,-1 0 0,0 0 0,0-1 0,1 1 0,-1 0 0,1 0 0,-1-1 0,0 1 0,1-1 0,-1 1 0,1-1 0,0 0 0,-1 1 0,1-1 0,-1 0 0,1 0 1,-1 0-1,1 0 0,1-1 0,5 0 58,0 0 0,-1 0 0,1-1 0,-1 0 0,10-4 0,135-53 21,-126 51-43,-15 5-86,-1-1 1,14-7-1,34-18 18,-57 28-65,-2 5 52,0-1 48,-1 0-1,1 1 1,-1-1-1,-2 4 1,1-1 6,1-2-36,0 1 0,0-1 0,0 1 0,1-1 1,0 1-1,0 0 0,1-1 0,-1 9 0,1-11 9,0 1-1,0 0 0,0 0 1,1 0-1,0-1 1,-1 1-1,1 0 0,0-1 1,0 1-1,0-1 0,1 1 1,-1-1-1,0 1 1,1-1-1,0 0 0,1 2 1,4 3-22,0 0 51,0 0 1,15 11-1,-18-16 24,-1 0 1,1 0-1,0 0 0,0-1 1,0 1-1,0-1 0,1 0 0,-1 0 1,8 1-1,-3-2-35,0 0 0,0-1 0,1 0-1,-1 0 1,0-1 0,0 0 0,0-1 0,-1 0 0,11-4 0,10-8 41,34-21 0,-46 26 2,13-9 37,23-12-406,-48 28 254,-2 2 85,-1 0 0,1 0 1,-1 0-1,0-1 0,1 0 1,-1 1-1,3-4 0,-13 14-227,-17 15 150,18-19 67,1 1 0,0-1 1,0 1-1,1 0 0,-1 1 0,1-1 0,-5 10 0,8-13-17,1-1-1,-1 1 1,1 0 0,-1 0-1,1 0 1,0 0 0,0 1-1,0-1 1,0 0 0,1 0-1,0 1 1,-1-1 0,1 0-1,0 0 1,0 1 0,1-1-1,-1 0 1,1 1-1,0-1 1,1 4 0,-1-6 8,-1 0 1,1 0-1,0 0 1,-1 0-1,1 0 1,0 0-1,0 0 1,0-1-1,-1 1 1,1 0-1,0-1 1,0 1-1,0 0 1,0-1-1,1 1 0,-1-1 1,0 0-1,0 1 1,0-1-1,0 0 1,0 0-1,3 1 1,2-1 6,-1 0-1,1-1 1,10-1 0,-5 0-15,41-8 91,67-21 0,-23 4-18,-55 17-80,68-27 1,-93 30 8,-1 0-1,0-1 0,0-1 0,-1 0 1,0-1-1,-1-1 0,16-15 1,-11 6-2,-1-2 1,-1 0-1,0 0 1,-2-2-1,16-33 1,43-131 10,-61 154-23,42-129 138,-52 158-125,-1 3-18,0-1 0,0 0 0,0 0 0,0 1 0,0-1 0,-1 0 0,1 0 1,-1 0-1,0 0 0,0 0 0,0 0 0,-1-4 0,1 7 18,0-1 0,0 1 0,0 0 0,0 0 1,0-1-1,0 1 0,-1 0 0,1 0 0,0 0 0,0-1 1,0 1-1,-1 0 0,1 0 0,0 0 0,0 0 0,-1-1 1,1 1-1,0 0 0,0 0 0,-1 0 0,1 0 0,0 0 1,0 0-1,-1 0 0,1 0 0,0 0 0,0 0 0,-1 0 1,1 0-1,0 0 0,0 0 0,-1 0 0,1 0 0,0 0 1,0 0-1,-1 0 0,1 0 0,0 0 0,0 1 0,-1-1 0,1 0 1,0 0-1,0 0 0,-1 0 0,1 1 0,0-1 0,0 0 1,0 0-1,0 0 0,-1 1 0,1-1 0,0 1 0,-13 13-55,5-1 51,-1 0 1,2 1-1,0 0 0,-10 29 0,-12 64-42,16-53 34,-5 12 34,-2-1 0,-38 79-1,-13 15 88,63-149 109,7-8-87,5-4-93,1 1-71,4-3 29,0-1 0,13-7 0,-15 8 9,0-1 1,0 2 0,1-1 0,8-2-1,13-6-77,-29 12 63,1 0 0,0 0 0,-1 0 0,1 0 1,-1 0-1,1 0 0,0 1 0,-1-1 0,1 0 0,-1 0 0,1 0 1,0 1-1,-1-1 0,1 0 0,-1 1 0,1-1 0,-1 0 1,1 1-1,-1-1 0,1 1 0,-1-1 0,1 2 0,9 11 107,-9-12-118,25 47 34,-20-34 51,1-1 0,15 21 0,-20-31-65,1 1 0,1-1 0,-1 1 0,0-1 1,1 0-1,-1 0 0,1-1 0,0 1 1,0-1-1,0 0 0,0 0 0,1 0 1,4 1-1,1-1-157,0 0 0,0 0 0,1-1 1,-1 0-1,14-1 0,-18 0-564,1-1-1,-1 0 1,1 0 0,-1 0-1,0-1 1,1 0-1,-1 0 1,0-1 0,9-4-1,-13 5 209,0 1-1,0-1 0,0 1 0,-1-1 0,1 1 1,0-1-1,-1 0 0,1 0 0,-1 0 0,1 0 1,-1 0-1,0 0 0,2-5 0,-2-11-2374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11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739 59 10720,'-20'-7'4864,"10"7"-4256,6-6 1631,4-3-2079,9 6-128,-4-6-2687,1 5 1439,-3-8-4128,3 3 2976</inkml:trace>
  <inkml:trace contextRef="#ctx0" brushRef="#br0" timeOffset="1">57 161 11392,'-34'-21'5151,"20"18"-4479,10-3 1280,-1-1-2016,10 2 32,-5-8-1408,4 8 800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44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94 10208,'-42'-42'3776,"28"38"-2912,8-5 32,1 4-896,5 2-800,11-6 448,3 0-2816,20 2 1760,28 1-4256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46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0 929 4992,'2'0'8992,"1"1"-8613,0 0 0,0 0 1,0-1-1,0 0 0,0 1 1,0-1-1,0 0 1,-1-1-1,1 1 0,0 0 1,0-1-1,0 0 0,3-1 1,8-2 464,19-11 0,-18 8-409,57-24 496,-12 6-522,69-41 0,-106 53-342,-2-2-1,1 0 0,-2-1 0,0-1 0,-1 0 1,-1-2-1,0 0 0,-2-1 0,0-1 0,-1-1 1,12-23-1,43-117 523,-39 86-351,-28 68-204,-1 0 0,1 0 0,-1 0 1,0 0-1,-1 0 0,1-12 1,-2 20-32,-1 0 1,1 0-1,0 0 1,0 0-1,0 0 1,0 0 0,0 0-1,0 0 1,0 0-1,0 0 1,0 0-1,0 1 1,0-1 0,-1 0-1,1 0 1,0 0-1,0 0 1,0-1-1,0 1 1,0 0 0,0 0-1,0 0 1,0 0-1,0 0 1,0 0-1,-1 0 1,1 0 0,0 0-1,0 0 1,0 0-1,0 0 1,0 0 0,0 0-1,0 0 1,0 0-1,0 0 1,0 0-1,0 0 1,0-1 0,0 1-1,0 0 1,-6 14 62,4-9-42,-54 158-79,28-74 88,-22 37 203,8-20-189,39-98-6,0 0 0,1 1 1,0-1-1,0 0 0,1 1 0,0-1 1,1 1-1,0-1 0,0 1 0,1-1 1,0 1-1,0-1 0,1 1 0,3 9 1,-5-16-18,1-1 0,-1 0 0,1 1 0,0-1 0,0 1 0,-1-1 0,1 0 0,0 0 0,0 1 0,0-1 0,0 0 0,1 0 0,-1 0 0,0 0 0,0 0 0,0 0 0,1-1 0,-1 1 0,1 0 0,-1-1 1,1 1-1,-1-1 0,0 1 0,1-1 0,0 1 0,-1-1 0,1 0 0,-1 0 0,1 0 0,-1 0 0,1 0 0,-1 0 0,1-1 0,-1 1 0,1 0 0,-1-1 0,3 0 0,3-2 42,0 0 0,1-1 0,-1 1 0,-1-2 0,1 1 0,6-6 1,21-18 29,-1-2 0,-2-1 1,37-48-1,71-113 127,-33 43-122,-95 135-90,184-266 196,-177 240-244,-11 24 48,-7 16-10,0 0-1,0 0 1,0 0 0,0 0 0,0-1 0,0 1 0,0 0-1,0 0 1,0 0 0,1 0 0,-1 0 0,0 0-1,0-1 1,0 1 0,0 0 0,0 0 0,0 0 0,0 0-1,-1 0 1,1 0 0,0-1 0,0 1 0,0 0-1,0 0 1,0 0 0,0 0 0,0 0 0,0 0 0,0 0-1,0-1 1,0 1 0,0 0 0,0 0 0,0 0 0,-1 0-1,1 0 1,0 0 0,0 0 0,0 0 0,0 0-1,0 0 1,0 0 0,0 0 0,-1 0 0,1 0 0,0-1-1,0 1 1,0 0 0,0 0 0,0 0 0,0 0-1,-1 0 1,1 0 0,0 0 0,0 1 0,0-1 0,0 0-1,0 0 1,0 0 0,-1 0 0,1 0 0,0 0-1,0 0 1,0 0 0,0 0 0,0 0 0,0 0 0,-10 4-89,-21 16 108,0 2 0,1 1 0,1 1 0,1 1 1,2 1-1,0 2 0,2 1 0,-33 51 0,-42 109 206,64-116-84,-19 51-284,10-22 295,24-71 54,14-23-10,15-22 108,-2 5-298,1 0 1,0 0-1,15-12 0,-2 3-4,3-3-73,0 2 0,43-25 1,-58 39 59,-7 3-5,1 0 0,-1 1 0,1-1 0,0 1-1,0 0 1,0 0 0,0 0 0,-1 1 0,5-2 0,-6 2 11,0 0 1,0 0 0,0 1 0,0-1-1,-1 0 1,1 0 0,0 0 0,0 1-1,0-1 1,-1 0 0,1 1 0,0-1-1,0 0 1,-1 1 0,1-1 0,0 1-1,-1-1 1,1 1 0,-1 0 0,1-1-1,-1 1 1,1 0 0,-1-1 0,1 1-1,-1 0 1,1-1 0,-1 1 0,0 0-1,1 0 1,-1 0 0,0-1 0,0 1-1,0 0 1,0 0 0,0 0 0,0 1-1,1 49-59,-1-39 66,0 0 0,0-1 0,1 1 0,3 13 0,-2-17 23,0 0 0,1 0 0,0-1 0,0 1 0,7 10 0,-8-14-12,1 0-1,0 0 1,1-1-1,-1 1 1,0-1-1,1 0 1,0 0-1,0 0 1,0 0-1,7 3 0,-4-3 10,1 0 0,-1-1-1,0 0 1,1 0 0,0-1-1,-1 0 1,1 0 0,15-1-1,4-2 76,31-6 0,-46 6-81,1-1-1,0 0 0,-1-1 1,0 0-1,0-1 1,0-1-1,0 0 0,-1 0 1,0-1-1,0 0 0,-1-1 1,0 0-1,0-1 0,9-11 1,-9 8 58,-5 6-66,1 0 1,7-14-1,-12 19-17,0-1 0,0 1-1,0-1 1,-1 0 0,1 1-1,-1-1 1,1 0-1,-1 1 1,1-1 0,-1 0-1,0 1 1,0-1-1,0 0 1,0 0 0,0 1-1,0-1 1,-1 0 0,1 0-1,-1-2 1,0 4 5,1 0 1,0 0-1,0-1 1,0 1 0,0 0-1,-1 0 1,1 0-1,0-1 1,0 1-1,0 0 1,-1 0-1,1 0 1,0 0-1,0-1 1,-1 1 0,1 0-1,0 0 1,0 0-1,-1 0 1,1 0-1,0 0 1,-1 0-1,1 0 1,0 0 0,0 0-1,-1 0 1,1 0-1,0 0 1,-1 0-1,1 0 1,0 0-1,0 0 1,-1 0 0,1 1-1,-14 6-113,-9 14-29,19-16 153,1-1-1,0 2 1,0-1-1,0 0 1,1 1 0,0-1-1,0 1 1,0-1-1,1 1 1,-1 0 0,1 0-1,0 6 1,1-9-3,0 0 1,0 0-1,1 0 0,-1 0 1,1 0-1,-1 0 1,1-1-1,0 1 1,0 0-1,0 0 1,0-1-1,1 1 0,-1-1 1,1 1-1,-1-1 1,1 0-1,0 1 1,0-1-1,0 0 0,0 0 1,1 0-1,-1-1 1,0 1-1,1 0 1,-1-1-1,5 2 0,-2-2-142,-1 1-1,1-2 1,0 1-1,0-1 0,0 1 1,-1-1-1,1-1 0,0 1 1,0-1-1,0 0 0,-1 0 1,10-3-1,7-1-1656,-10 3-147,1-1 1,-1-1-1,0 0 0,0 0 1,0-1-1,12-7 1,2-5-4977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46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20 116 9056,'-20'-9'3360,"31"9"-2624,17 4-192,6-4 1312,14 0-1120,14 0 63,5-4-479,14-5-32,40-3-160,31-9-192,-12 3 0,-21 2-3135,-4-2 1759,11 6-5920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34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4896,'0'0'14677,"1"0"-14011,36-6 513,-16 2-811,0 1-67,1 0 1,0 1-1,41 2 0,31 2 113,-25-1-193,-26 1-205,-26-2 7,1 0-1,-1 2 1,22 4 0,-10-3-25,-24-3 39,1 0-1,-1 1 1,0 0-1,10 2 1,-13-2-186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34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24 188 7296,'-19'-10'2368,"18"9"-2058,1 0 1,-1 0-1,1 0 1,-1 0 0,1 0-1,0 0 1,-1-1-1,1 1 1,0 0 0,0 0-1,-1 0 1,1 0-1,0 0 1,0 0 0,0-1-1,0 1 1,1 0-1,-1 0 1,0 0 0,1-2-1,5-4 432,-1 0-1,1 1 0,1 0 1,-1 0-1,1 1 0,14-9 1,-9 5-1,2 1-283,0 0-1,0 1 1,1 1 0,-1 0 0,2 1 0,28-6 0,3 3-457,1 3 0,66 0 1,-46 3-646,47-10-4885,-53 4-1278,-23 6 3197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04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62 463 3904,'-4'-1'382,"3"1"-320,0 0 0,0 0 0,0 0 0,0 0 0,0-1 0,1 1 0,-1 0-1,0 1 1,0-1 0,0 0 0,0 0 0,0 0 0,1 0 0,-1 1 0,0-1 0,0 0-1,0 1 1,1-1 0,-1 1 0,0-1 0,0 1 0,-1 1 517,0-1-1,0 1 1,1-1 0,-1 0 0,0 0 0,0 0 0,0 0-1,0 0 1,0 0 0,0-1 0,-3 1 0,-8 4 5509,35-1-3405,-14-3-2350,1 0 1,-1-1 0,1 0-1,-1-1 1,0 1-1,1-2 1,-1 1 0,10-4-1,-6 1-158,1 0 0,-1-1 0,-1 0 0,22-14 0,32-18 427,9-7-377,-64 37-223,137-102 205,-124 90-44,-1-2 0,0 0 0,-2-1 0,18-26 0,-37 46-150,76-112 693,-88 144-743,-48 84-51,38-77 91,2 0 1,1 1-1,-12 40 0,29-75 8,0 0-1,1 0 0,-1 0 0,1 0 1,-1 0-1,1-1 0,0 1 0,0 0 0,1 0 1,-1 0-1,0 0 0,1 0 0,0 0 1,0 0-1,0 0 0,2 4 0,-1-4-4,0 0 0,0 0 0,1 0 0,-1 0 0,1 0 0,0-1 0,0 1 0,0-1 0,0 0 0,0 0-1,7 3 1,-3-2 30,0 0-1,1 0 0,0-1 0,-1 0 0,1-1 0,0 0 0,0 0 1,0-1-1,0 1 0,0-2 0,16-2 0,-7 0 24,0-2 0,0 0 0,0 0 0,-1-2 0,0 0 0,0-1 0,-1-1 0,0 0 0,0-1 0,-1-1 0,-1 0 0,1-1 0,-2 0 0,18-22 0,17-29-267,-40 56 187,-7 6 21,1 1 1,-1 0-1,0 0 0,1-1 0,-1 1 1,0 0-1,1 0 0,-1 0 0,1-1 1,-1 1-1,0 0 0,1 0 0,-1 0 1,1 0-1,-1 0 0,0 0 0,1 0 1,-1 0-1,1 0 0,0 0 0,0 1-1,-1 0-1,1 0 0,0 0 0,0 0 0,-1 0 0,1 0 0,-1 0 0,1 0 1,-1 0-1,1 0 0,-1 0 0,0 1 0,1-1 0,-1 0 0,0 0 1,0 2-1,2 23-52,-2 10 4,-9 60 0,7-82 101,-1 0 0,0 0 0,-1-1 0,-1 0 1,0 0-1,0 0 0,-12 18 0,16-30-43,1 1 0,-1-1 0,0 0-1,0 0 1,1 0 0,-1 0 0,0 0 0,0 0-1,0 0 1,0-1 0,0 1 0,-1 0-1,1 0 1,0-1 0,-2 2 0,2-2-5,0 0 1,0 0-1,0-1 1,0 1-1,0 0 1,0 0 0,0 0-1,0-1 1,0 1-1,0 0 1,0-1-1,0 1 1,0-1 0,0 1-1,1-1 1,-1 0-1,0 1 1,0-1-1,1 0 1,-1 1 0,-1-3-1,0 0 7,0 1-1,0-1 1,0 0-1,0-1 1,0 1-1,1 0 1,0-1 0,-1 1-1,1 0 1,1-1-1,-1 1 1,0-1-1,1 0 1,-1-6 0,1 8-14,1 0 1,-1-1 0,0 1 0,0 0 0,1-1 0,-1 1-1,1 0 1,0-1 0,0 1 0,0 0 0,0 0-1,0 0 1,0 0 0,1 0 0,-1 0 0,0 0 0,1 1-1,0-1 1,-1 0 0,1 1 0,0-1 0,0 1-1,0 0 1,2-2 0,7-1-145,0 0 0,0 0 0,0 1 0,0 1 0,1 0-1,-1 0 1,13 1 0,85 4-2935,-90-1 1938,19 1-3519,68 15 0,-54-5-514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04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56 6880,'-25'-34'2560,"22"31"-1984,3-3-160,3 3-928,8-1 192,3-1-928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07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10 984 2656,'0'0'72,"0"0"0,-1 0 0,1 0 1,-1 0-1,1 0 0,-1 0 0,1 0 0,-1 0 0,1 0 0,0 0 1,-1 1-1,1-1 0,-1 0 0,1 0 0,0 0 0,-1 1 1,1-1-1,0 0 0,-1 1 0,1-1 206,-1 1-1,1-1 1,0 1 0,0-1-1,0 1 1,0-1 0,0 0 0,0 1-1,0-1 1,0 1 0,0-1-1,0 1 1,0-1 0,0 1-1,0-1 1,0 0 0,0 1 0,1-1-1,-1 1 1,0-1 0,0 1-1,0-1 1,1 0 0,0 1-1,11 11 5476,-2-9-6425,-1-4 1120,0 0 0,1-1 0,-1 0 0,0-1 0,15-5 0,-2 0 101,294-114 2075,-266 98-2481,0-2 0,-3-3 0,0-1 0,50-44 0,120-137 360,-21-21 221,-181 213-579,0-1 0,13-26 0,-23 36-86,0-1 0,-1 0 0,0 1 0,0-1 0,-1-1 0,3-18 0,-6 27-49,0 1 1,0-1-1,0 0 1,0 0-1,0 0 1,0 1-1,-1-1 1,0 0-1,1 0 1,-1 1 0,0-1-1,0 1 1,0-1-1,-2-2 1,2 3-16,0 1 0,0 0 1,-1 0-1,1 0 1,0 0-1,0 0 0,-1 0 1,1 0-1,-1 0 0,1 0 1,-1 0-1,1 1 1,-1-1-1,1 1 0,-1-1 1,0 1-1,1-1 1,-1 1-1,1 0 0,-1 0 1,0 0-1,1 0 0,-1 0 1,-3 1-1,-24 5-24,-1 2 1,1 1-1,-28 13 0,46-18 80,-3 2-25,0 1 0,1 0-1,0 0 1,0 2-1,1-1 1,0 2 0,1-1-1,0 2 1,0-1 0,-14 20-1,11-11 38,1 2-1,1 0 0,0 0 1,2 1-1,-14 41 0,12-27 35,-36 121-74,43-133 29,0 0 0,2 0-1,0 1 1,2 39 0,1-56 2,1-1 0,0 1 0,1 0-1,-1-1 1,1 1 0,1-1 0,5 12 0,-7-16-8,1 0 0,-1 0 0,1-1-1,0 1 1,0 0 0,0-1 0,1 0 0,-1 1 0,1-1 0,-1 0-1,1 0 1,-1 0 0,1-1 0,0 1 0,0-1 0,0 1 0,0-1-1,0 0 1,0 0 0,0-1 0,4 2 0,10-2 32,0-1 1,1 0 0,-1-1-1,-1-1 1,26-7-1,-3 1-37,-13 4 17,-1-1 1,-1-1 0,40-18-1,-59 23-56,-1 0 0,0-1 0,1 0 0,-1 0-1,0 0 1,-1 0 0,1 0 0,-1-1-1,1 0 1,-1 0 0,0 0 0,0 0 0,-1 0-1,4-8 1,-5 11-14,-1 0 0,0 0 0,1-1-1,-1 1 1,0 0 0,0 0 0,0 0 0,0 0 0,0 0-1,0 0 1,0 0 0,0 0 0,0 0 0,-1 0 0,1-1-1,0 1 1,-1 0 0,1 0 0,-1 0 0,1 0-1,-1 1 1,1-1 0,-1 0 0,0 0 0,0 0 0,1 0-1,-1 1 1,0-1 0,0 0 0,0 1 0,0-1 0,0 0-1,0 1 1,0-1 0,-1 0 0,-2 0-9,1-1 0,-1 1 1,1 0-1,-1 0 0,0 0 1,1 1-1,-1-1 0,0 1 1,-5 0-1,-4 2-41,1 1 0,-1 0 0,1 1 0,0 0 1,0 1-1,0 1 0,0 0 0,1 0 0,-13 10 0,20-13 65,-1 1 1,1-1-1,0 1 0,0 0 0,0 0 0,1 0 0,0 1 0,-6 8 1,8-12 4,0 1 0,0 0 1,0-1-1,1 1 0,-1 0 1,0 0-1,1 0 0,0 0 0,-1-1 1,1 1-1,0 0 0,0 0 1,0 0-1,0 0 0,0 0 1,0 0-1,1 0 0,-1 0 1,0 0-1,1-1 0,0 1 1,-1 0-1,1 0 0,0 0 1,0-1-1,0 1 0,2 1 1,2 2 32,0 0 0,0-1 0,1 1 0,-1-1 0,1 0 0,0-1 0,1 1 0,-1-1 0,0-1 0,1 1 0,8 1 0,4 1 68,0-2 1,36 3 0,-23-5-1,-1-2 0,1-2 1,34-6-1,-52 6-61,0-1 0,-1-1-1,0 0 1,0 0 0,0-1-1,0-1 1,-1 0 0,0-1-1,-1 0 1,0-1 0,0 0 0,0 0-1,-1-2 1,-1 1 0,0-1-1,0 0 1,9-18 0,-15 24-29,-1 1 1,0 0-1,0-1 1,-1 1 0,0-1-1,1 0 1,-1 0-1,0-6 1,-1 11-25,0 0 0,0 0-1,0-1 1,0 1 0,0 0 0,0-1 0,0 1 0,0 0 0,0 0-1,0-1 1,0 1 0,0 0 0,0-1 0,0 1 0,0 0 0,0 0 0,1-1-1,-1 1 1,0 0 0,0 0 0,0 0 0,0-1 0,1 1 0,-1 0 0,0 0-1,0 0 1,1-1 0,-1 1 4,0 1-1,0-1 1,1 0 0,-1 0-1,0 0 1,0 1-1,0-1 1,1 0 0,-1 0-1,0 1 1,0-1-1,0 0 1,0 0 0,0 1-1,0-1 1,0 0-1,1 1 1,-1-1 0,0 0-1,0 0 1,0 1-1,0-1 1,0 0 0,0 1-1,0-1 1,-1 1-1,2 42-232,1-24 236,-2 0 0,-1 0 0,0 0 0,-5 24 0,-3 8 284,8-40-269,0 0 1,-1 0-1,-1 0 0,0 0 0,0-1 0,-8 18 0,10-27-10,1-1-1,0 1 1,-1-1 0,1 1-1,-1 0 1,1-1 0,-1 1 0,0-1-1,1 1 1,-1-1 0,1 1 0,-1-1-1,0 0 1,1 1 0,-1-1 0,0 0-1,1 1 1,-1-1 0,0 0-1,0 0 1,1 0 0,-1 0 0,0 0-1,0 0 1,-1 0 0,0 0-2,-1-1 1,1 1-1,0-1 0,0 1 1,-1-1-1,1 0 1,0 0-1,-3-2 0,-1-1 37,1 0-1,0 0 0,0 0 0,0 0 0,0-1 1,-3-5-1,-6-15 73,13 21-137,-1 0 0,1 1-1,-1-1 1,0 1-1,0 0 1,-1-1 0,1 1-1,-5-5 1,1-1 12,5 8-1,1 0 0,-1 0 0,1 0-1,-1 0 1,0-1 0,1 1 0,-1 0 0,0 1 0,0-1 0,-1-1 0,0 0-64,6 3 38,11 6 13,9 6-2,45 19 1,-58-29 30,0 0 0,0-1 0,0 0 1,0-1-1,0-1 0,0 1 0,20-4 0,-23 3 21,8-2-22,1 0-1,-1-2 1,23-7-1,-16 5-1,7-3 108,-1-1 0,42-20-1,-57 23-28,-1-1-1,0 0 0,0-1 0,-1 0 0,0-1 0,20-21 0,-16 12-29,22-26-143,-35 40-18,-1 3-84,0 6 94,0-1 119,2 7-57,0 1 0,0-1 0,-1 1 0,0 0 0,-1 0 1,0 0-1,0 20 0,-2-10 75,-1-1 1,0 0-1,-7 29 1,7-42-15,-1 1 1,0-1-1,0 1 1,-1-1-1,0 0 1,0 0-1,-1 0 1,-4 8-1,6-14-17,1 0 0,0 0 0,-1 0 0,1 0 0,-1 0-1,1 0 1,-1 0 0,1-1 0,-1 1 0,0-1-1,1 1 1,-1-1 0,0 1 0,1-1 0,-1 0 0,0 0-1,0 0 1,1 0 0,-1 0 0,0 0 0,1 0 0,-1-1-1,0 1 1,0 0 0,1-1 0,-1 0 0,1 1-1,-3-2 1,-6-3 52,0 0 0,1-1 0,-12-9 0,14 10-51,-16-12-72,-23-24 0,-5-3 155,51 44-88,0 0-1,0 0 1,-1 0 0,1-1-1,0 1 1,0 0 0,-1 0-1,1 0 1,0 0 0,0-1-1,0 1 1,-1 0 0,1 0 0,0 0-1,0-1 1,0 1 0,0 0-1,-1 0 1,1 0 0,0-1-1,0 1 1,0 0 0,0 0-1,0-1 1,0 1 0,0 0-1,0-1 1,0 1 0,0 0-1,0 0 1,0-1 0,0 1-1,0 0 1,0 0 0,0-1-1,0 1 1,11-3-8,18 5 48,22 11-84,0 2 1,90 39-1,-70-25-1088,-14-10-3603,3 1-4083,-18-3 4929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10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6 917 2496,'-5'4'6378,"15"6"-2324,-7-9-3806,-1 0 0,1 0 0,-1-1 0,0 1 0,1 0 0,-1-1 0,1 0 0,0 1 0,-1-1 0,1 0 0,-1 0 0,1-1 0,-1 1 0,1 0 0,-1-1 0,1 0 0,-1 1 0,1-1 0,-1 0 0,1 0 0,-1 0 0,2-2 0,6-4 299,-1 1 0,-1-1 0,16-16 0,-5 4 67,26-18 186,66-42-1,-39 29-563,-45 31 6,44-43 0,-57 48-146,-2-1 0,0 1 1,-1-2-1,16-27 0,-9 8 117,-2-1 0,18-60-1,9-80 243,-42 167-383,1 1 0,-1-1 0,0-12 0,-9 32 356,-4 15-594,-131 395 406,136-396-180,1 1 1,2-1 0,-2 38-1,5-46-37,1 0 1,1 0-1,1-1 0,0 1 0,2 0 1,5 20-1,-8-33 2,1 0 0,-1-1 1,1 1-1,-1 0 0,1-1 0,0 1 0,0-1 1,1 0-1,-1 0 0,1 0 0,0 0 1,-1 0-1,1 0 0,4 2 0,-5-4 10,1 0 0,-1 0 0,1 0 0,0 0 0,-1 0 0,1-1 0,0 1 0,0-1 0,-1 0-1,1 0 1,0 0 0,0 0 0,0 0 0,-1-1 0,1 1 0,0-1 0,-1 0 0,1 0 0,0 0 0,-1 0 0,3-2 0,8-3 50,0-2 1,-1 0 0,0 0 0,-1-1 0,20-19-1,-8 3-43,30-39-1,195-313 119,-189 278 123,45-80-193,-83 148-116,-17 25 14,0 1-1,0-1 0,0 0 0,-1 0 0,0 0 1,0-1-1,3-10 0,-6 17 13,0 0 0,1 0 0,-1-1 0,0 1 0,0 0 0,0 0 0,0-1 0,0 1 0,0 0 0,0-1 0,0 1 0,0 0 0,0 0 0,0-1 0,0 1 0,0 0 0,0 0 0,0-1 0,0 1 0,0 0 0,0-1 0,0 1 0,-1 0 0,1 0 0,0-1 0,0 1 0,0 0 1,0 0-1,0 0 0,-1-1 0,1 1 0,0 0 0,0 0 0,-1 0 0,1-1 0,0 1 0,0 0 0,0 0 0,-1 0 0,1 0 0,0 0 0,-1 0 0,1 0 0,0 0 0,0 0 0,-1-1 0,1 1 0,0 0 0,0 0 0,-1 0 0,1 1 0,0-1 0,-1 0 0,1 0 0,0 0 0,0 0 0,-1 0 0,1 0 0,0 0 0,0 0 0,-1 0 0,1 1 0,0-1 0,0 0 0,-1 0 0,1 1 0,-19 11-17,6 1-21,-1 1 1,2 1-1,0 0 0,-16 26 0,-31 69 163,-72 173 415,57-119-301,63-140-202,2-7 16,1 1 1,1 0-1,0 0 0,-4 24 1,10-40-23,1-1-21,0 0 0,0 0 0,0 0 0,0 0 0,0 0 0,0 0 0,0-1 0,-1 1 0,1 0 0,0 0 0,-1 0 0,1 0 0,0 0 0,-1-1 0,1 1 0,-1 0 0,1 0 0,-1-1 0,0 1 0,1 0 0,-1-1 0,-1 2 0,6-19 133,-3 15-105,5-13-33,0 0-1,1 1 0,1 0 0,0 0 1,1 1-1,0 0 0,1 1 1,0 0-1,21-18 0,-23 23-1,0 0 0,0 1 0,0 0 0,19-9 0,-26 14-9,1 1 0,-1-1 0,1 0-1,-1 1 1,1-1 0,0 1 0,-1-1 0,1 1 0,0 0 0,-1 0 0,1 0-1,0 0 1,-1 0 0,1 0 0,0 0 0,-1 0 0,1 1 0,0-1 0,-1 0-1,1 1 1,-1 0 0,1-1 0,-1 1 0,1 0 0,-1 0 0,1 0 0,-1 0-1,0 0 1,1 0 0,-1 0 0,0 1 0,0-1 0,0 0 0,0 1 0,0-1-1,0 0 1,0 1 0,0 2 0,3 4 0,-1 1-1,-1-1 0,0 1 1,2 13-1,-3-15-6,0 0 0,0 0 0,1 0-1,0 0 1,0 0 0,1-1 0,-1 1-1,1-1 1,5 8 0,-5-10 24,0 0 1,-1 0-1,1-1 1,1 1-1,-1-1 1,0 0-1,1 0 1,0 0-1,-1 0 1,1-1-1,0 1 1,1-1-1,-1 0 1,0 0-1,1-1 1,-1 1-1,1-1 1,-1 0-1,1 0 0,-1-1 1,1 1-1,0-1 1,-1 0-1,1 0 1,7-2-1,20-3 132,0-1 0,-1-1 0,37-15 0,89-43-405,-137 55 215,28-19 1,8-4-85,-41 24 239,27-19-1,-28 17-136,-13 11 27,0-1 0,0 1 0,-1-1 0,1 1 0,0-1 1,-1 0-1,1 1 0,0-1 0,-1 0 0,1 1 0,-1-1 0,1 0 0,-1 0 0,1 0 0,-1 1 0,0-1 0,1 0 0,-1-1 0,0 1-3,0 1 0,-1-1 1,1 1-1,0 0 0,0-1 1,-1 1-1,1-1 0,0 1 0,0 0 1,-1-1-1,1 1 0,-1 0 1,1-1-1,0 1 0,-1 0 1,1 0-1,-1-1 0,1 1 1,0 0-1,-1 0 0,1 0 0,-1 0 1,1 0-1,-1-1 0,1 1 1,-1 0-1,1 0 0,-1 0 1,1 0-1,-1 0 0,1 0 0,-1 1 1,0-1-1,-3 0 4,0 1 0,0-1-1,0 1 1,0 0 0,0 0 0,0 1 0,0-1-1,1 1 1,-6 2 0,-32 24-87,21-14-20,7-5 69,1 0 1,0 1-1,1 1 0,0 0 1,0 0-1,1 1 0,-16 24 1,23-31 51,1 0 1,-1 1-1,1-1 1,0 1-1,0-1 1,1 1-1,0 0 1,0-1-1,0 1 1,0 6-1,1-9-16,0 0 1,0 1-1,1-1 1,-1 0-1,1 0 0,-1 1 1,1-1-1,0 0 1,1 0-1,-1 0 0,0 0 1,1 0-1,-1-1 0,1 1 1,0 0-1,0-1 1,0 1-1,1-1 0,3 4 1,-5-6 9,-1 1 0,1-1 1,0 1-1,0-1 1,0 0-1,0 1 0,1-1 1,-1 0-1,0 0 0,0 0 1,0 1-1,0-1 0,0 0 1,0-1-1,0 1 1,0 0-1,0 0 0,0 0 1,0-1-1,0 1 0,0 0 1,0-1-1,0 1 0,0-1 1,0 1-1,1-2 1,25-19 115,-24 18-104,17-17 41,-1 0 0,-1-1 0,25-38 0,-31 41-136,1 1-1,23-24 1,-23 26-29,1 0 0,18-28 0,-31 63 169,-1-10-65,-1 4-3,2 0-1,0 1 1,3 15 0,-3-26 10,0 0 0,0 0 0,0 1 0,1-1 1,0 0-1,0-1 0,0 1 0,0 0 0,1 0 1,-1-1-1,1 0 0,0 1 0,0-1 1,6 5-1,-5-5 22,-1-1 0,1 1-1,0-1 1,0 1 0,0-1 0,0 0 0,0 0 0,1-1 0,-1 1 0,1-1-1,-1 0 1,1 0 0,-1-1 0,1 1 0,-1-1 0,1 0 0,-1 0 0,1-1-1,0 1 1,-1-1 0,9-3 0,50-13-23,102-45 1,-74 20 100,-78 37-138,-12 4 30,0 1-1,-1 0 0,1 0 1,-1 0-1,1 0 0,0-1 1,0 1-1,-1 0 0,1 0 1,0 0-1,-1 0 0,1 1 1,0-1-1,-1 0 1,1 0-1,0 0 0,-1 0 1,1 1-1,-1-1 0,2 1 1,-1 3-33,-1-2 44,1 0 0,-1 1 0,1-1 0,-1 0-1,0 1 1,0-1 0,0 1 0,-1-1 0,1 0 0,0 1 0,-1-1 0,-1 5 0,-13 27 160,13-31-166,-36 93 29,37-93 1,-1 0 0,1 1 1,-1-1-1,1 1 0,1-1 1,-1 1-1,-1 7 0,12-20 154,19-23-188,-14 15-24,0 0-1,1 1 1,1 0 0,29-20-1,-27 24 21,1 1-1,0 0 1,0 2 0,1 0-1,42-11 1,-61 19 4,0 1 0,0 0 0,-1 0 0,1 0 0,0-1 0,0 2 0,-1-1 0,1 0 0,0 0 0,-1 0 0,1 1 0,0-1 0,-1 1 0,1 0 0,0-1-1,-1 1 1,1 0 0,-1 0 0,1 0 0,-1 0 0,1 0 0,-1 0 0,0 0 0,0 0 0,1 1 0,-1-1 0,0 1 0,0-1 0,1 3 0,2 4 39,-1 0 1,0 0-1,0 1 0,3 15 0,1 4 250,-5-21-267,1 0 0,0 0 0,0 0 1,1-1-1,0 1 0,0-1 0,7 8 0,-8-10-16,1-1 0,0 1 0,-1-1 0,1 0 0,1-1 0,-1 1 0,0-1 0,1 0 1,-1 0-1,1 0 0,-1 0 0,10 1 0,0-1 29,0 0 1,0-1-1,1-1 1,-1 0-1,1-1 1,-1-1 0,18-3-1,-6-2-299,0 0 0,0-1 0,25-14 0,-24 9-1768,35-25 1,-37 21 353,-20 14 777,0 0 0,0 0 0,0 0 0,-1-1 0,0 0 0,1 0 0,-1 0 0,-1 0 0,1-1 0,0 0 0,-1 1 0,0-1 0,-1-1 0,3-4 0,-2-17-2842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10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13 8128,'-3'-3'825,"2"2"-536,0 0 1,0 1 0,0-1-1,0 0 1,0 0-1,0 1 1,0-1-1,0 1 1,0-1-1,0 0 1,0 1 0,0 0-1,0-1 1,-1 1-1,1 0 1,0 0-1,-1-1 1,11 10 3096,-1-4-2845,-1 0 0,1-1 0,-1 0-1,1 0 1,0-1 0,1 0 0,-1 0-1,15 2 1,7-1-86,36 2 0,-35-5-173,276 12-40,-98-22-6489,-136-1 700,12-9 1745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11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145 130 11040,'-92'-18'5024,"50"9"-4385,31 0 577,11 6-800,20-19-224,8 5-160,20-13-3263,1 8 1727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14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1 406 7232,'0'-9'9306,"11"9"-7647,-6 0-1447,-1 0 0,1 0 0,-1-1 0,1 1 0,-1-1 1,1 0-1,-1 0 0,0-1 0,1 1 0,-1-1 0,0 0 0,0 0 1,0 0-1,0-1 0,0 1 0,-1-1 0,6-5 0,41-47 658,62-86-1,-83 101-620,33-51 574,-54 72-793,-8 18 11,1 0-1,-1 0 1,0 0-1,1 0 1,-1 0 0,0 0-1,0-1 1,0 1-1,0 0 1,0 0-1,0 0 1,0 0 0,0 0-1,0 0 1,-1 0-1,1-1 1,-1 1-33,1 1-1,0 0 1,-1 0 0,1 0 0,0 0-1,-1 0 1,1 0 0,0 0 0,-1 0 0,1 0-1,0 1 1,-1-1 0,1 0 0,0 0-1,0 0 1,-1 0 0,1 0 0,0 0-1,-1 1 1,1-1 0,0 0 0,0 0 0,-1 0-1,1 1 1,0-1 0,-1 1 0,-7 7 51,7-7-45,-5 7 26,-1 0 1,1 1-1,1 0 1,0 0-1,0 0 1,1 1-1,0-1 0,0 1 1,1 0-1,1 0 1,0 0-1,-2 14 1,3-8 46,0 1 0,1-1 0,1 0-1,0 0 1,2 0 0,-1 0 0,7 20 0,-7-30-47,0-1 0,0 0 1,0 1-1,1-1 0,-1 0 1,1 0-1,7 9 0,-8-13-21,-1 1 1,1-1-1,0 1 0,-1-1 1,1 0-1,0 0 0,0 1 1,0-1-1,0-1 0,0 1 1,0 0-1,0 0 0,0-1 1,0 1-1,0-1 0,0 0 1,1 0-1,-1 1 0,0-1 1,0-1-1,0 1 0,0 0 1,0 0-1,4-2 0,6-1 55,-1-2 0,1 1 0,-1-2 0,11-6 0,45-30 24,-24 13-97,-32 22 50,172-109 208,-176 111-257,-2 1 5,-1 1 0,1 0 0,0 0 0,6-2 0,-10 5-5,-1 0-1,1-1 0,-1 1 1,1 0-1,-1 0 0,1 0 1,-1-1-1,1 1 1,0 0-1,-1 0 0,1 0 1,-1 0-1,1 0 1,-1 0-1,1 0 0,-1 0 1,1 0-1,-1 1 0,1-1 1,-1 0-1,2 0 1,-1 6 19,-1-6-14,0 15 34,0 0 1,-1 0 0,0 0 0,-1 0-1,-1 0 1,-7 21 0,-1 11-4,7-30 5,-1 11 90,5-28-136,1 0 0,-1 0 0,1 0 0,-1 0 0,0 0 0,1 0 0,-1 0 0,1 0-1,-1 0 1,0 0 0,1 0 0,-1 0 0,1 0 0,-1 0 0,0-1 0,1 1 0,-1 0-1,0 0 1,1 0 0,-1-1 0,0 1 0,1 0 0,-1-1 0,6-4 41,-1-1-1,0 0 1,0-1 0,0 1 0,5-11-1,2-2 25,6-8 44,-7 9-90,1 2 0,14-17 0,-4 8-54,-16 16 22,1 1 0,0 1 0,0-1 1,1 1-1,0 0 0,0 1 0,10-6 0,-16 11 17,0 1-1,0-1 1,0 1-1,0-1 1,0 1-1,0 0 1,0 0-1,0 0 1,0 0 0,0 0-1,0 0 1,0 1-1,1-1 1,-1 1-1,-1-1 1,1 1-1,0 0 1,0 0-1,0 0 1,0 0 0,0 0-1,2 2 1,3 3 22,1 0 1,-1 0-1,8 10 1,-9-9-12,-1 0-1,0 1 1,0-1 0,-1 1 0,0 0 0,-1 0 0,1 0 0,2 13-1,-2-5-481,-1-1 0,-1 0-1,0 0 1,-1 17-1,-1-19-1126,-1-1-1,-1 1 0,0 0 0,-4 14 0,-11 21-7153,12-38 3023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14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116 100 9888,'-44'-57'3648,"21"45"-2816,-6-4-256,19 10-1632,4 3 448,3-2-32,22 10-1120,10 11 1120,8 2-3424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15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394 69 4384,'-1'0'66,"1"-1"0,-1 1 0,1-1 0,0 1 0,-1-1 0,1 0 0,0 1 0,-1-1 0,1 1 0,0-1 0,0 0 0,-1 1 0,1-1 1,0 0-1,0 1 0,0-1 0,0 0 0,0 1 0,0-1 0,0 0 0,0 1 0,0-1 0,0 0 0,0 1 0,1-1 0,-1 0 0,0 1 0,0-1 0,1 0 0,1-1 259,-1 0-1,1 1 1,0-1-1,0 1 1,0-1 0,0 1-1,2-2 1,0 1 419,-3 2-542,0-1 0,-1 1 0,1-1 0,0 1 0,-1 0 0,1-1 0,0 0 0,-1 1 0,1-1 0,-1 1 0,1-1 0,-1 0 0,1 1 0,-1-1 0,1 0 0,-1 1 0,0-1 0,1 0 0,-1 0 0,0-1 0,0 2-32,0-1 1,0 1-1,0-1 1,0 0-1,-1 1 1,1-1-1,0 1 1,0-1-1,-1 1 1,1-1-1,0 1 1,-1-1-1,1 1 1,-1-1-1,1 1 1,0 0-1,-1-1 1,1 1-1,-1-1 1,0 1-1,-2-2 119,0 1 1,0-1-1,0 1 0,0 0 0,0 0 1,0 1-1,0-1 0,0 1 0,-4-1 1,-17 2 115,1 0-1,-1 2 1,1 0 0,0 2 0,-44 14 0,52-13-271,1 0 1,0 0-1,1 1 1,-1 1 0,1 1-1,1-1 1,0 2-1,0 0 1,1 0-1,-13 15 1,18-17-78,1 0 0,0 0 0,0 1 0,-7 17 0,10-20-27,0-1-1,0 0 0,1 1 1,0-1-1,0 0 0,0 1 1,1-1-1,0 1 0,0 0 1,1 7-1,-1-11-8,1 0-1,-1-1 1,1 1-1,-1 0 1,1 0 0,0 0-1,0-1 1,0 1-1,0-1 1,0 1 0,0 0-1,0-1 1,1 0-1,-1 1 1,0-1 0,1 0-1,-1 0 1,3 2 0,-1-2 8,-1 0 0,1 0 1,0 0-1,0 0 0,0 0 1,-1-1-1,1 0 0,0 1 0,0-1 1,5 0-1,3-2 33,0 1 1,-1-2-1,0 1 0,1-2 1,13-5-1,19-12 66,-1-3 0,-1-1 1,39-32-1,4-2-118,7-10 283,-87 66-319,1 1 572,-4 12-74,-1 7-103,-1-3-291,1 0 0,0 0 0,2-1 0,-1 1 0,7 22 0,-4-23-114,0-2-137,0 0 1,0-1-1,11 18 1,-13-25-116,0 0 0,0 0 0,0-1 0,0 1 0,1-1 0,-1 1 0,1-1 0,-1 0 0,1 0 1,0 0-1,0-1 0,0 1 0,0-1 0,0 1 0,0-1 0,1 0 0,3 0 0,3 1-1514,0-2 1,18 0-1,-6 0-985,36-1-1458,4-2-1568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28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186 549 5312,'0'0'77,"0"0"0,-1 0 1,1-1-1,0 1 0,0 0 0,0-1 1,0 1-1,-1-1 0,1 1 1,0 0-1,0-1 0,0 1 0,0 0 1,0-1-1,0 1 0,0-1 1,0 1-1,0 0 0,0-1 0,0 1 1,0-1-1,0 1 0,0 0 0,0-1 1,0 1-1,1-1 0,-1-13 8978,-1 14-8886,0 1 1,0-1-1,0 1 1,-1 0-1,1-1 1,0 1-1,0 0 1,0 0-1,0 0 1,0 0-1,0 0 1,1 0-1,-1 0 1,0 0-1,0 0 1,1 0-1,-1 1 1,0 0-1,-4 6 237,-34 54 631,2 2-1,-34 84 1,68-140-1005,0 0 1,-4 15 0,6-20-12,1 0 0,-1-1 1,1 1-1,0 0 0,0 0 0,0 0 0,0 0 0,1 0 0,-1 0 0,1 0 0,1 4 1,-1-7 4,-1 1 0,1 0 0,-1-1 1,1 1-1,-1 0 0,1-1 1,0 1-1,-1-1 0,1 1 0,0-1 1,-1 1-1,1-1 0,0 1 1,0-1-1,-1 0 0,1 1 0,0-1 1,0 0-1,0 0 0,0 0 1,-1 0-1,1 0 0,0 0 0,0 0 1,0 0-1,0 0 0,0 0 1,-1 0-1,1 0 0,0 0 0,2-1 1,0 0 8,0 0-1,-1 0 1,1 0 0,0-1 0,0 1 0,0-1 0,4-3 0,23-24-109,41-52 0,-37 40-50,-35 42 122,1-1-1,0 0 1,0 0 0,0 0 0,0 0 0,0 1 0,0-1 0,0 0 0,0 0 0,0 1 0,0-1 0,0 0-1,0 0 1,0 0 0,0 1 0,0-1 0,0 0 0,0 0 0,0 0 0,0 1 0,1-1 0,-1 0 0,0 0-1,0 0 1,0 0 0,0 1 0,0-1 0,0 0 0,1 0 0,-1 0 0,0 0 0,0 0 0,0 0 0,0 1-1,1-1 1,-1 0 0,0 0 0,0 0 0,0 0 0,0 0 0,1 0 0,-1 0 0,0 0 0,0 0 0,1 0-1,-1 0 1,0 0 0,0 0 0,0 0 0,1 0 0,-1 0 0,0 0 0,0 0 0,0 0 0,1 0 0,-1 0-1,0 0 1,0 0 0,0 0 0,0-1 0,1 1 0,-1 0 0,0 0 0,0 0 0,0 0 0,0 0 0,0-1-1,1 1 1,-1 0 0,0 0-6,2 38 68,-2-26 46,0 0 0,4 15 1,-2-17-39,0 1 1,1-1 0,0 0 0,1 1 0,0-2 0,1 1 0,0 0 0,0-1 0,1 0 0,0 0 0,1-1 0,9 10 0,-14-16-40,1 0 0,-1 0 0,1-1 0,-1 1 0,1-1 0,0 0 0,-1 0 0,1 0 0,0 0 0,0 0 0,0 0 0,5 0 0,-2-1 10,1 0 0,-1 0-1,0-1 1,0 1 0,11-4-1,0-1 80,0-2 1,-1 1-1,21-13 0,-22 11-105,0-1-1,0 0 1,-2-1-1,1-1 0,-1 0 1,-1-1-1,0-1 1,18-22-1,-28 32-13,0 0-1,0 0 0,-1 0 1,1 0-1,-1 0 0,1-1 1,-1 1-1,0 0 0,0-1 1,-1 1-1,1-1 0,-1 1 1,1-1-1,-1 1 1,0-1-1,-1 1 0,1-1 1,0 1-1,-1-1 0,0 1 1,0 0-1,0-1 0,0 1 1,-1 0-1,-1-4 1,0 2 105,1 3-134,1 0-1,0 0 1,-1 0 0,1 0-1,0-1 1,1 1 0,-1 0-1,0 0 1,1-1 0,-1-3-1,11 4 85,119-14 335,-125 15-401,0 1 0,0-1 1,1 1-1,-1 0 0,0 0 1,1 0-1,-1 1 0,7 1 1,-10-2 23,1 1 0,-1 0 0,0-1 0,0 1 0,0 0 0,1 0 0,-1-1 0,0 1 0,0 0 0,0 0 0,0 0 0,0 0 0,-1 0 0,1 1 0,0-1 0,0 0 0,-1 0 0,1 1 0,-1-1 0,1 0 0,-1 0 1,0 1-1,1-1 0,-1 1 0,0-1 0,0 0 0,0 1 0,0-1 0,0 2 0,-1 26 164,-8 42 0,2-23-80,6-46-100,1 1 0,0-1 0,0 0 0,0 1 0,0-1 0,0 1 0,1-1 0,-1 0 0,1 1 0,0-1 0,-1 0 0,3 4 0,-3-5 7,1 0 0,0 0 0,0 0 0,-1 0 0,1 0-1,0-1 1,0 1 0,0 0 0,0-1 0,0 1 0,0 0 0,0-1 0,0 1 0,0-1 0,0 0 0,0 1-1,0-1 1,0 0 0,0 0 0,1 1 0,-1-1 0,0 0 0,0 0 0,0 0 0,0-1 0,2 1-1,8-2 67,1-1 0,-1 0 0,1-1 0,19-9 0,-2 1-30,-12 5-45,145-62 208,-141 58-181,0-1 1,0-1 0,-2-1-1,1-1 1,22-22 0,-22 15-31,-1 0 1,22-35-1,27-54 21,-58 93-4,58-104 135,38-63 50,-101 175-207,-7 11-74,-12 17-114,2 11 141,1 0-1,1 0 1,1 1-1,-4 32 1,3-21 59,-95 308 114,104-347-120,-3 10-42,-6 23 0,10-32 53,-1-1 0,1 0 1,-1 1-1,1-1 0,0 1 0,0-1 1,0 0-1,0 1 0,1-1 0,-1 1 0,1-1 1,-1 0-1,1 1 0,0-1 0,0 0 1,2 4-1,-2-5 15,0 0 0,-1-1 1,1 1-1,0-1 0,0 1 1,0-1-1,0 1 0,0-1 1,0 1-1,0-1 0,0 0 0,0 0 1,0 0-1,0 1 0,0-1 1,0 0-1,0 0 0,0 0 0,0 0 1,0-1-1,0 1 0,1 0 1,0-1-1,25-9 17,-15 5-5,-2-2-1,1 1 0,-1-1 1,0-1-1,-1 0 0,1 0 1,11-15-1,53-75 40,-44 56-31,41-48 4,3 4 1,105-94 0,-129 134 3,-1-3 0,52-69 0,-66 66 573,-45 75-501,5-12-101,-1 1 0,1-1 1,-13 17-1,-23 23 187,-23 28-30,-61 103-93,7-10-146,-26 21 599,142-191-542,-10 14 98,9-11-80,7-8-113,21-20-37,7-6 137,0 1 0,41-26 0,-68 50-22,1 1 1,0 0-1,0 0 1,0 0 0,0 1-1,10-2 1,-13 3 13,0 0 1,0 1 0,0 0-1,0 0 1,0 0 0,0 0-1,0 1 1,0-1 0,0 1-1,0-1 1,0 1 0,-1 0-1,1 0 1,0 0 0,0 1-1,3 2 1,5 5 37,0 0-1,-1 1 0,0 0 1,13 18-1,-12-15-34,1 1-1,16 15 1,-15-19 58,1 1 0,19 10 0,-26-17-50,-1-1 0,1 0-1,0 0 1,1 0 0,-1-1 0,0 0 0,13 1 0,-13-2-264,0-1 1,1 0-1,-1 0 0,0 0 1,1-1-1,-1 0 0,0 0 0,8-3 1,5 0-1770,-17 3 1422,1 1 0,-1-1 0,0 0 0,0 0 0,6-3 0,8-10-4762,-17 13 4998,1 0-1,0-1 0,-1 1 1,1 0-1,-1-1 1,1 1-1,-1-1 1,1 1-1,-1-1 1,0 1-1,0-1 1,0 1-1,0-1 0,0 1 1,0-1-1,0 1 1,0-1-1,-1 1 1,0-3-1,0-1-480,-1 0 0,0 0 0,0 0 0,-5-7 0,-11-12-2195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28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599 349 7872,'-73'-26'3557,"64"21"-3216,-12-4 629,5 7 4044,32 2-2737,23 10-1023,-27-7-1133,-1 0 0,18 2-1,252 3-1021,-97-6-5184,-120 2 3488</inkml:trace>
  <inkml:trace contextRef="#ctx0" brushRef="#br0" timeOffset="1">87 48 8544,'-64'-39'3168,"55"35"-2464,-5-1-192,43 5-6912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31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29 607 4064,'-2'-2'293,"1"1"1,0 0-1,-1 0 0,1 0 0,0 0 1,-1 0-1,0 0 0,1 1 1,-1-1-1,1 0 0,-1 1 1,0-1-1,1 1 0,-1 0 1,-4-1 1727,11-22 3782,5-1-3363,20-18-1442,-22 32-373,6-9 217,31-30 0,-38 42-681,1 1 0,0-1 0,0 1 0,1 1 0,-1 0 0,18-8 0,-25 12-134,0 1-1,0-1 1,0 1 0,0 0 0,0-1 0,1 1-1,-1 0 1,0 0 0,0 0 0,0-1-1,1 1 1,-1 1 0,0-1 0,0 0-1,0 0 1,1 0 0,-1 1 0,0-1-1,0 0 1,0 1 0,0-1 0,0 1 0,0-1-1,0 1 1,0 0 0,0 0 0,0-1-1,0 1 1,0 0 0,0 0 0,0 0-1,-1 0 1,1 0 0,0 0 0,-1 0-1,1 1 1,1 2 53,0 1 1,-1-1-1,0 1 0,0-1 0,0 1 0,0-1 1,-1 1-1,0 5 0,-2 16 98,-1-1 0,-1 1 0,-1-1 1,-16 47-1,-5 24 82,23-81-170,0 0 0,2 1-1,0-1 1,1 23 0,0-36-76,0 0 1,0 0-1,1 0 1,-1 0-1,1 0 1,-1 0-1,1 0 0,0 0 1,0 0-1,-1 0 1,1-1-1,1 1 1,-1 0-1,0-1 1,0 1-1,1 0 1,-1-1-1,0 0 0,3 3 1,-2-3 4,0 0 0,1 0 0,-1-1 1,0 1-1,0 0 0,0-1 0,1 1 0,-1-1 1,0 0-1,0 1 0,1-1 0,-1 0 1,0 0-1,1-1 0,-1 1 0,0-1 0,4 0 1,28-10 123,0-2 0,-1-2 0,-1 0 0,0-2 0,35-26 0,-40 24-112,0-2 1,-2-1-1,0-1 0,-1-2 1,-2 0-1,0-1 0,18-30 1,-27 32-48,-11 20-36,0-1-1,0 1 1,1 0-1,-1 0 1,6-6-1,-8 12 50,0 0-1,1-1 1,-1 1 0,0 0-1,1 0 1,-1-1-1,1 1 1,0 0 0,-1-1-1,3 4 1,5 10 8,0-1-1,1 0 1,17 20 0,-20-28-3,-1 0 1,1-1-1,0 1 0,0-2 1,1 1-1,0-1 0,0 0 1,0 0-1,14 5 0,-5-4 46,0-1-1,1-1 0,-1 0 0,1-1 0,0-1 0,18-1 0,-4-2 33,0-1 1,40-10-1,-54 9-53,1 0 1,-1-2-1,0 0 0,31-16 0,-43 19-6,1 0 0,-1-1 0,0 1 0,0-1 0,0 0 0,-1-1-1,1 1 1,-1-1 0,0 0 0,0 0 0,-1 0 0,1 0 0,-1-1 0,0 1-1,-1-1 1,1 0 0,1-9 0,-3 13-31,-1 0-1,1 0 1,-1 1-1,0-1 1,1 0-1,-1 0 1,0 0 0,-1 0-1,1 0 1,0 0-1,0 0 1,-1 0-1,1 0 1,-1 0-1,0 0 1,1 1 0,-1-1-1,0 0 1,0 1-1,0-1 1,0 0-1,0 1 1,-1-1-1,1 1 1,0-1 0,-1 1-1,-1-1 1,0 0-7,1 1 1,-1 0 0,0 0-1,0 0 1,1 0 0,-1 1-1,0-1 1,0 1 0,0 0-1,0-1 1,0 1 0,0 1-1,0-1 1,1 0-1,-1 1 1,0-1 0,-5 3-1,-16 5 10,0 2-1,1 0 0,1 2 1,-1 0-1,2 2 0,0 0 1,1 1-1,-25 24 0,39-32 13,0-1 1,1 2-1,0-1 0,0 0 1,0 1-1,1 0 0,1 0 1,-6 14-1,9-20-9,-1 0 0,0 0 0,1 0-1,0 1 1,-1-1 0,1 0 0,0 0 0,0 1 0,0-1-1,0 0 1,1 0 0,-1 1 0,1-1 0,-1 0 0,1 0-1,0 0 1,1 4 0,1-3 16,-1 1 0,1-1 0,-1 0 0,1 1 0,0-1 0,0 0 0,1-1 0,5 6 0,1-3 32,-1 1 0,1-1 0,0-1 0,0 0 0,1 0 0,14 2 0,-4-3-12,0-1 0,1-1 0,-1 0 0,1-2 0,-1-1 0,1 0 0,-1-2 0,0 0 0,39-14 0,-36 8-52,-1 0 0,0-2 0,0 0 0,-1-2 0,-1 0 0,0-2 0,35-34-1,-2-6-87,57-80-1,-77 93 98,149-209 288,-182 250-282,20-36-105,-19 35 93,-1 0 0,0-1 1,0 1-1,0 0 0,-1 0 1,1 0-1,-1-1 1,0 1-1,0 0 0,0-6 1,0 8 11,-1 0 1,1 0-1,0 0 0,0 1 1,-1-1-1,1 0 0,0 0 1,-1 0-1,1 0 0,-1 1 1,1-1-1,-1 0 0,0 0 1,1 1-1,-1-1 0,0 0 1,1 1-1,-1-1 1,0 1-1,0-1 0,0 1 1,1-1-1,-1 1 0,0 0 1,0-1-1,0 1 0,0 0 1,-2 0-1,0-1-3,0 1-1,0 0 1,0 0-1,0 0 1,0 1-1,-1-1 1,-3 2-1,-3 1 6,-1 1-1,1 0 1,0 1-1,0 0 1,1 1-1,-1 0 1,1 0 0,1 1-1,-1 0 1,1 1-1,0-1 1,-12 18-1,-3 7 81,2 0 0,-22 46 1,25-44-30,-10 18-68,2 3 1,-21 59-1,32-71 52,2 1 0,-12 79 0,22-101 45,0 31 0,4-45-64,-1-1-1,1 1 1,0-1-1,1 0 1,-1 0-1,1 1 1,1-1-1,3 7 1,-5-12-2,0 0-1,1 0 1,-1 0 0,1 0-1,0 0 1,-1 0 0,1 0 0,0 0-1,0-1 1,0 1 0,0-1 0,1 1-1,-1-1 1,0 0 0,1 0-1,-1 0 1,0 0 0,1-1 0,-1 1-1,1 0 1,-1-1 0,1 0 0,4 0-1,5 0-14,0-1 1,0 0-1,22-6 0,-28 6 7,92-23 40,-1-3-1,116-51 1,-203 74-74,43-20-1,-47 21 73,-1-1 0,1 1 0,-1-1 0,0 0 0,0 0 0,6-6 0,-11 10-40,0 0 0,1-1 0,-1 1 0,0 0 0,0 0 0,0 0 0,0 0 0,1 0 0,-1-1 0,0 1 0,0 0 0,0 0 0,0 0 0,0 0 0,0-1 0,0 1 0,0 0 0,1 0 0,-1 0 0,0-1 0,0 1 0,0 0 0,0 0 0,0-1 0,0 1 0,0 0 0,0 0 0,0 0 0,0-1 0,0 1 0,-1 0 0,1 0 0,0 0 0,0-1 0,0 1 0,0 0 0,0 0 0,0 0 0,0-1 0,0 1 0,-1 0 0,1 0 0,0 0 0,0 0 0,0 0 0,0-1 0,-1 1 0,1 0 0,0 0 0,0 0-1,0 0 1,-1 0 1,0 0-11,0-1 1,0 1-1,0 0 1,0 0 0,0 0-1,0 0 1,0 0 0,0 0-1,0 0 1,0 0-1,-1 1 1,-14 3-16,1 1 0,0 0 0,0 1 0,0 1 0,1 1 0,0 0 0,0 0 0,1 1 0,-16 15 0,26-22 25,2 1 1,-1-1-1,0 0 0,0 1 1,1-1-1,-1 1 0,1-1 1,0 1-1,0 0 0,0-1 1,0 1-1,0 0 0,1 0 1,-1 0-1,1 0 0,0 0 1,-1 0-1,2 0 0,-1-1 1,0 1-1,0 0 0,1 0 1,0 0-1,-1 0 0,1 0 1,0-1-1,1 1 0,-1 0 1,0-1-1,1 1 0,-1-1 1,1 1-1,0-1 0,0 0 1,0 0-1,0 0 0,0 0 1,0 0-1,1 0 0,-1-1 1,1 1-1,-1-1 0,1 1 1,-1-1-1,1 0 0,0 0 1,0 0-1,-1-1 0,1 1 1,0 0-1,0-1 0,0 0 1,0 0-1,0 0 0,4 0 1,1-2 25,0 1 0,0-1 0,-1 0 1,1 0-1,0-1 0,-1 0 0,1-1 1,-1 0-1,0 0 0,0 0 0,-1-1 0,7-5 1,-6 4-44,-1 0-1,0 0 1,0 0 0,-1-1 0,0 0 0,0 0 0,0 0-1,-1-1 1,0 1 0,0-1 0,3-11 0,-6 14 18,-1 1 1,0-1-1,0 1 1,0-1-1,0 1 1,-1-1 0,1 1-1,-1 0 1,0-1-1,0 1 1,-1 0-1,1 0 1,-1-1-1,0 1 1,0 1-1,-1-1 1,1 0-1,-1 0 1,0 1 0,-5-6-1,3 6 2,0-1 1,1 2-1,-1-1 1,0 0-1,-1 1 0,1 0 1,0 0-1,-1 1 1,1-1-1,-1 1 0,0 0 1,1 1-1,-1-1 1,0 1-1,1 0 0,-11 2 1,13-1-13,0-1 1,0 1-1,0-1 0,1 1 1,-1 0-1,-4 3 0,3-1 14,9 2 52,1-1-77,0-1-1,0-1 0,0 1 0,0-1 0,0 0 1,0-1-1,1 1 0,10 0 0,7-1 123,26-1-1,-12-1 37,366 7-502,-373-5 385,-1 1 1,0 2-1,1 1 0,-2 1 0,31 11 0,-58-17-5,-1 0-15,-1 0 1,0 0 0,1 0-1,-1 0 1,0 1 0,0-1-1,1 0 1,-1 0 0,0 0-1,1 0 1,-1 0 0,0 0-1,1 1 1,-1-1 0,0 0-1,0 0 1,1 0 0,-1 1-1,0-1 1,0 0-1,0 0 1,1 1 0,-1-1-1,0 0 1,0 1 0,0-1-1,1 1 1,-2-1-1,0 0-1,1 0 1,-1 0 0,1 0-1,-1 0 1,0 0 0,1 0-1,-1 1 1,1-1 0,-1 0-1,1 0 1,-1 1 0,1-1-1,-1 0 1,1 1 0,-1-1-1,1 1 1,-1-1 0,0 1-1,-3 3 19,-21 6 34,-1-1-1,1-1 1,-30 6-1,-2 0-155,49-11 123,-1-1-4,1 0-1,-1 1 1,1 0-1,0 0 1,-13 9 0,19-11-12,1 0 0,-1 0 0,1 0-1,0 0 1,0 1 0,0-1 0,0 0 0,0 1 0,0-1 0,0 1 0,0-1 0,0 1 0,0-1 0,1 1 0,-1-1 0,1 1 0,-1 0 0,1-1 0,0 1 0,0 0 0,-1 0 0,1-1 0,0 1 0,1 0 0,-1 0 0,0-1-1,0 1 1,1 0 0,-1-1 0,1 1 0,0 0 0,-1-1 0,1 1 0,0-1 0,2 3 0,-1 0-8,1 0 0,-1 0 1,1-1-1,0 1 0,1-1 0,-1 0 0,0 0 0,1 0 1,0 0-1,0 0 0,0-1 0,0 0 0,0 0 0,0 0 1,0 0-1,1-1 0,-1 0 0,1 0 0,-1 0 0,8 1 1,0-1 20,0-1 0,1 0 1,-1-1-1,0-1 1,1 1-1,18-7 0,-1-2 6,1-1-1,51-29 1,23-9-393,-68 33 577,-40 25-91,-8 10-104,0 1 0,2 1 0,0 0 0,2 0 0,0 1 0,-5 31 0,11-50 8,-1 3-13,1 0 1,0 0-1,0 0 0,1 0 1,0 12-1,0-17-10,0 0-1,1 0 1,-1 1-1,0-1 1,1 0 0,-1 0-1,0 0 1,1 0-1,-1 0 1,1 0-1,0 0 1,-1 0 0,1 0-1,0 0 1,0-1-1,1 2 1,-1-1 2,0 0 0,1-1 0,-1 1 0,0-1 0,1 1 0,-1-1 1,1 0-1,-1 1 0,0-1 0,1 0 0,-1 0 0,1 0 0,-1 0 0,1 0 0,-1-1 1,1 1-1,0-1 0,13-3 15,0-1 1,-1 0-1,22-12 0,-1 1-50,40-18 222,134-84 0,-190 105-176,0-2-1,-1 0 1,0-1 0,-1-1 0,-1-1 0,26-37 0,-24 27-14,-2 0 1,0-1 0,-3-1-1,15-43 1,-4 3-11,49-169 164,-59 175-279,-14 63 124,0 1-1,0 0 0,1-1 1,-1 1-1,0 0 0,0-1 1,0 1-1,0-1 0,0 1 1,0 0-1,0-1 0,0 1 1,0 0-1,0-1 0,0 1 1,0-1-1,0 1 0,0 0 1,-1-1-1,1 1 0,0 0 1,0-1-1,0 1 0,0 0 1,-1-1-1,1 1 0,0 0 0,0 0 1,-1-1-1,1 1 0,0 0 1,-1-1-1,1 1 7,-1 0 0,1 0 0,-1 1 0,0-1 0,1 0 0,-1 0 0,1 0 0,-1 0 0,1 1 0,0-1 0,-1 0 0,1 0 0,-1 1 0,1-1 0,-1 0 0,1 1 0,0-1 0,-1 1 0,1-1 0,0 0 0,-1 1 0,1-1 0,-1 2 0,-6 11 12,0 1 1,1 0-1,1 1 0,0-1 1,1 1-1,-4 22 1,-4 13-68,-54 180-305,50-177 373,-12 45 161,24-79-145,1 0 0,0 0 0,0 24 0,3-40-25,0 0 0,0-1-1,0 1 1,1-1 0,-1 1 0,1-1-1,-1 1 1,1-1 0,0 0 0,0 1-1,0-1 1,2 5 0,-2-6-1,1 0-1,-1 0 1,0 0 0,0 0 0,1 0 0,-1-1 0,0 1 0,1 0-1,-1-1 1,1 1 0,-1-1 0,1 1 0,-1-1 0,1 0-1,-1 1 1,1-1 0,0 0 0,-1 0 0,1 0 0,-1 0 0,4-1-1,8-2 66,0 0 0,-1 0 0,1-2 0,11-5-1,1 1-119,-23 8 48,36-13-125,0 1-1,69-14 1,-106 27 130,-1 0 0,1 0 0,-1 0 0,0 0 0,1 0 1,-1-1-1,1 1 0,-1 0 0,1 0 0,-1 0 0,0 0 0,1 0 0,-1 0 0,1 0 0,-1 0 0,0 1 0,1-1 0,-1 0 0,1 0 1,-1 0-1,0 0 0,1 1 0,-1-1 0,1 0 0,-1 0 0,0 1 0,1-1 0,-1 0 0,0 0 0,1 1 0,-1-1 0,0 0 1,0 1-1,1-1 0,-1 1 0,0-1 0,0 0 0,0 1 0,0-1 0,1 0 0,-1 1 0,0-1 0,0 1 0,0-1 0,0 1 0,0-1 1,0 0-1,0 1 0,0-1 0,0 1 0,0-1 0,0 1 0,-1-1 0,1 1 0,-1 4 50,-1-1 0,0 0 0,0 0-1,-3 5 1,3-5-22,-96 203 364,98-206-379,-1 0 1,0 0 0,1 0-1,-1 0 1,1 0 0,-1 0-1,1 0 1,0 0 0,0 1-1,-1-1 1,1 0 0,0 0 0,0 0-1,0 0 1,0 2 0,2-3 6,-1-1 0,1 0 0,-1 1 0,1-1 0,-1 0 0,1 0 0,-1 0 1,0 0-1,2-2 0,6-3-52,26-18 18,0 1 1,2 2-1,0 2 0,1 1 1,1 2-1,0 1 0,44-9 1,-80 24 35,-1-1-43,1 0 0,0 1 0,0-1 0,0 1 0,-1 0 0,1 0 0,3 0 0,-5 0 17,0 1 0,-1-1 0,1 0 0,-1 0-1,1 1 1,0-1 0,-1 0 0,1 1 0,-1-1 0,1 1 0,-1-1-1,0 0 1,1 1 0,-1-1 0,1 1 0,-1-1 0,0 1 0,1 0-1,-1-1 1,0 1 0,1-1 0,-1 1 0,0 0 0,0-1 0,0 1-1,0 0 1,0-1 0,0 1 0,0-1 0,0 1 0,0 0 0,0-1-1,0 1 1,0 0 0,0-1 0,0 1 0,0 0 0,-1-1 0,1 1-1,-1 0 1,-1 6 11,0-1 0,0 1-1,-1-1 1,0 1 0,0-1-1,-7 9 1,-28 33 29,28-36-23,-13 14 37,-2-1 0,-28 23 0,-59 40 11,85-68-52,-5 3-13,-1-2 0,0 0-1,-2-3 1,-57 24 0,68-32 60,19-7-40,-1-1 0,0 1 0,0-1 1,-10 2-1,5-3 98,9-2-44,14-6-21,-2 2-54,8-3-55,0 0 0,0 1 1,36-8-1,61-6 39,-79 16 28,-31 4-4,328-57-113,-277 47-400,53-13-2092,-89 19-219,30-15 1,-46 18 1850,1 0 0,-1-1 1,1 1-1,7-7 0,-11 7 461,1 1 0,-1-1 1,1 1-1,-1-1 0,0 0 0,1 1 0,-1-1 1,0 0-1,0 0 0,0 0 0,-1 0 0,1 0 1,0 0-1,0-3 0,-3-15-5643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32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77 13120,'-3'-7'4863,"22"-2"-3775,38-4-320,-9 8 96,10 1-640,4-4 1248,0-1-832,14 0-256,34 5-256,10 1-352,-4-3 128,-15 6-3136,-20 0 1792,-14 6-3743,-19-3 2943,-11-3-4128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32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34 7232,'-47'-30'2656,"57"30"-2048,47 0-192,-15-4-2752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5:34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72 5408,'-1'-1'147,"1"0"-1,0-1 1,-1 1 0,1 0-1,0 0 1,0-1 0,0 1-1,0 0 1,0 0 0,0-1 0,0 1-1,0 0 1,1 0 0,-1-1-1,0 1 1,1-1 0,6-27 19529,-10 37-17895,-18 69-1340,-10 29-322,0 20 42,30-119-215,-1 26-11,1-6 55,0-9 50,1-1 0,0 1 0,5 28-1,1 25 63,-5-55-99,1-1-1,0 1 0,1-1 0,1 0 0,8 22 0,2 6 135,-12-37-112,0 0 0,0 0 1,1 0-1,-1-1 0,1 1 0,1-1 1,-1 0-1,1 0 0,0 0 0,0 0 1,0-1-1,1 1 0,0-1 1,0 0-1,8 5 0,-6-6 2,0 1 0,0-1 1,1 0-1,-1 0 0,0-1 0,1 0 0,0-1 0,-1 1 0,1-2 1,0 1-1,0-1 0,11-1 0,1-1 24,-1-1 0,0-2 0,0 1 0,-1-2-1,0-1 1,0 0 0,0-1 0,-1-1 0,21-14 0,-14 6-2,0-2 1,-1 0-1,-1-2 0,-1 0 1,24-31-1,-11 9 72,45-75 0,-70 101-90,0 1 1,-2-2 0,0 1 0,0-1 0,-2 0 0,0 0 0,-1 0-1,2-25 1,-6 32-14,3-69 99,-3 69-209,-1-1 0,0 1 0,-1 0 0,-6-20 0,0 5-554,3 10-1368,0 0 0,-11-20 0,8 24-844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6:49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1766 2496,'6'-6'6711,"-4"4"-6270,1 1 0,-1 0 0,0 0 0,1 0 0,-1 0 0,1 1 1,3-2-1,-1 2-52,1-1 0,-1-1 1,0 1-1,1-1 0,-1 0 1,0 0-1,6-4 0,-4 3-120,0 0 0,0 1 0,0 0 0,0 0 0,1 0 0,10 0 0,22-7 451,45-15 128,52-18 218,-119 34-906,1-1 0,-1-1 0,-1-1 0,1 0 0,29-27 0,-23 15-34,-1-1-1,-1-1 0,19-28 1,-14 16 109,1-2 159,37-63 1,25-58 474,-73 131-624,5-8-54,-2 0 0,-1-2-1,23-74 1,-23 46-75,37-107 154,-49 155-246,1 1 1,1 1-1,1 0 1,0 0-1,1 1 0,1 0 1,15-15-1,-19 24-35,0 0 0,1 0 0,0 1 0,13-7-1,8-6-1,1-2 123,1 1 0,68-30 1,-44 25-85,-38 15 54,2 2 0,26-9 0,-14 9 22,-1 2-1,37-3 1,65 1-373,-47 5 253,-60 1 130,105-3-282,-108 3 88,-19 1 69,0 0 1,1 1 0,-1 0-1,8 1 1,-10-1 46,-1 0 1,0 1-1,1-1 1,-1 0-1,1 0 1,-1 0-1,1 0 1,-1 0-1,0 0 1,1 0-1,-1 0 1,1 0-1,0-1 1,-1 1-30,-1 0 0,0-1 0,0 1 0,0 0 1,0 0-1,0 0 0,0 0 0,0 0 0,0 0 1,0-1-1,0 1 0,0 0 0,0 0 0,0 0 1,0 0-1,0 0 0,0 0 0,0-1 0,0 1 0,0 0 1,0 0-1,0 0 0,0 0 0,0 0 0,0 0 1,0-1-1,0 1 0,0 0 0,0 0 0,0 0 1,0 0-1,0 0 0,-1 0 0,1-1 0,0 1 1,0 0-1,-10-7-46,-41-24-15,-32-20 350,69 41-317,0 0-1,1-2 1,-16-15-1,17 10 196,11 16-177,0-1 0,0 0 0,0 0 0,0 1 0,0-1 0,0 1 0,-1-1 0,1 1 0,-1 0 0,-1-2 1,2-2-153,1 5 156,0 0 0,0 0 0,0 0-1,0 1 1,0-1 0,0 0 0,0 0 0,0 0 0,0 0 0,0 0-1,0 0 1,0 0 0,0 0 0,0 0 0,0 0 0,0 0-1,0 0 1,0 0 0,0 0 0,0 0 0,0 0 0,0 0 0,0 0-1,0 0 1,0 0 0,0 0 0,0 0 0,1 0 0,-1 0 0,0 0-1,0 0 1,0 0 0,0 0 0,0 0 0,0 0 0,0 0-1,0 0 1,0 0 0,0 0 0,0 0 0,0 0 0,0 0 0,0 0-1,0 0 1,0 0 0,0 0 0,0 0 0,0 0 0,0 0-1,0 0 1,0 0 0,1 0 0,-1 0 0,0 1-164,4-1-307,-1 1 497,1 0 0,0 0 0,0 0 0,0 0-1,-1 1 1,5 1 0,6 3 22,138 54-212,-135-53 198,20 12 1,-24-12-31,2 0-1,14 5 0,-27-11-10,-1-1 0,0 1-1,0 0 1,0-1 0,0 1 0,0 0 0,0 0-1,0 0 1,0 0 0,0 0 0,0 0-1,0 0 1,0 0 0,-1 1 0,1-1-1,0 0 1,-1 0 0,1 1 0,-1-1-1,0 0 1,1 3 0,-3 0 37,0 1 0,-1 0 0,0-1 0,1 1-1,-2-1 1,1 0 0,0 0 0,-1 0 0,0-1 0,0 1 0,0-1 0,0 0 0,0 0 0,-1 0-1,-6 3 1,-9 3 25,0-1 0,-28 8-1,32-11 65,-243 63-1255,257-68 1101,-38 8-3772,35-7-48,8 3 1190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13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1036 5472,'-3'-15'1760,"1"28"7084,-7 15-7992,6-20 145,-9 31 296,-11 57-1,7-20-603,-109 452 3189,120-505-3703,3-12 119,0 0-1,-1 0 0,-7 15 1,12-58 1684,7-13-1755,22-61 0,-11 40-242,39-121 42,-45 152-11,2 1-1,0 1 1,24-35-1,-2 13-66,3 1 0,75-76 0,-108 122 44,7-8-69,23-17 1,-35 31 63,1-1 0,0 0 0,-1 1 0,1 0 0,1 0 0,-1 0 0,0 0 0,0 0-1,1 1 1,-1 0 0,0 0 0,7 0 0,-9 1 13,0 0 0,0 0 0,0 0 0,0 0-1,-1 0 1,1 1 0,0-1 0,0 1 0,0 0-1,-1-1 1,1 1 0,0 0 0,-1 0 0,1 0-1,-1 0 1,1 0 0,-1 1 0,1-1 0,1 2-1,-1 0 3,0 0 0,-1 0 0,1 0 0,-1-1-1,0 1 1,0 1 0,0-1 0,0 0 0,0 0-1,0 5 1,-1 5 15,0 0-1,0 0 0,-1 0 1,-4 17-1,3-17 4,0 0 1,-2 0 0,0-1-1,0 1 1,-1-1-1,0 0 1,-1-1 0,-1 1-1,-9 12 1,14-21-16,-14 19 77,-23 24 1,33-39-47,-1-1-1,0 0 1,-1 0-1,0 0 1,0-1-1,0 0 1,-11 4-1,12-6-28,0-1-1,1 0 1,-1 0 0,0-1-1,0 0 1,0 0-1,0 0 1,-1-1-1,1 0 1,0-1 0,-10-1-1,14 1-3,-1 1-1,1-1 0,-1 0 1,1-1-1,0 1 0,-1-1 0,1 1 1,0-1-1,0 0 0,0 0 1,0 0-1,0-1 0,0 1 1,1-1-1,-1 1 0,1-1 1,0 0-1,0 0 0,0 0 1,0 0-1,0 0 0,0-1 0,-1-4 1,3 6-10,-1-1 0,1 1-1,0 0 1,0 0 0,0-1 0,0 1 0,0 0 0,0-1 0,1 1-1,-1 0 1,1 0 0,-1 0 0,1-1 0,0 1 0,0 0 0,0 0-1,0 0 1,1 0 0,-1 0 0,0 1 0,1-1 0,-1 0 0,1 1-1,0-1 1,2-2 0,3-1 4,-1 1 0,1-1 1,0 1-1,1 0 0,13-5 0,128-39-64,13-4 103,24-33 63,-149 68-38,-2-3 1,0 0 0,60-49-1,-68 45-65,-1-2 0,-1 0 0,-1-2 0,-2-1 0,25-41 0,-8 1 185,57-137 1,-83 171-176,-1-1-1,-2-1 1,8-55 0,-16 77-34,-1 8-53,0 0-1,0-1 0,-1 1 1,0-1-1,-1-10 0,1 18 80,0-1 0,0 1-1,0 0 1,0 0 0,0 0 0,0 0 0,0 0-1,0-1 1,-1 1 0,1 0 0,0 0-1,0 0 1,0 0 0,0 0 0,0-1 0,0 1-1,0 0 1,0 0 0,0 0 0,0 0 0,0 0-1,-1 0 1,1-1 0,0 1 0,0 0-1,0 0 1,0 0 0,0 0 0,0 0 0,-1 0-1,1 0 1,0 0 0,0 0 0,0 0-1,0 0 1,-1 0 0,1 0 0,-7 4-112,-5 9 72,0 0 0,1 1 0,1 0 0,0 0 0,-9 18 0,6-9 49,-34 56 54,4 2 1,3 2 0,5 1-1,-27 93 1,52-140-15,-10 60-1,18-84-15,1-1-1,0 0 1,1 0-1,1 0 1,0 0 0,0 1-1,1-1 1,1 0-1,4 14 1,-5-21-11,0-1 0,1 1 0,-1-1 0,1 1 0,0-1 1,0 0-1,0 0 0,0 0 0,1-1 0,-1 1 0,1-1 0,0 0 0,0 0 1,0 0-1,1 0 0,-1-1 0,1 1 0,8 2 0,-3-4 20,1 1 0,0-1 0,-1-1 0,1 0-1,0 0 1,0-1 0,-1-1 0,1 1 0,12-5 0,6-3 16,55-24 0,46-32 127,-75 35-260,2 3 1,79-26-1,-119 48 84,35-10-101,-46 14 107,0 0 0,0 0 1,-1 0-1,1 1 0,0 0 0,9 1 1,-2 3 57,-14 0-146,-8 2 29,-20 9 85,-1-2 0,-37 10 0,35-12-33,0 1 0,-31 17 0,37-16-15,1 2-1,0 1 1,-41 36-1,59-46 7,1 1 0,0 1 0,0-1 1,0 1-1,1 0 0,-8 14 0,11-16 14,-1 0-1,1 0 1,1 1 0,-1-1-1,1 0 1,0 0-1,0 1 1,1-1 0,0 1-1,0-1 1,1 7-1,-1-12 8,0 0 0,0 0 0,0 0 0,1 0 0,-1 0-1,0 0 1,0 0 0,0 0 0,1 0 0,-1-1 0,1 1-1,-1 0 1,0 0 0,1 0 0,0-1 0,-1 1 0,1 0-1,-1 0 1,1-1 0,0 1 0,-1 0 0,1-1 0,0 1 0,0-1-1,0 1 1,-1-1 0,1 0 0,0 1 0,0-1 0,0 0-1,0 1 1,0-1 0,0 0 0,0 0 0,0 0 0,0 0-1,-1 0 1,2 0 0,2-1 29,0 1-1,0-2 1,-1 1-1,1 0 1,-1-1-1,1 1 1,-1-1 0,5-3-1,10-8 16,27-28 1,-1 1-35,31-17-2,-17 14-37,62-61 0,-120 104 6,0-1 0,0 1 0,0 0 0,1 0 0,-1 0 0,0 0 0,0 0 0,0 0 0,0-1 0,0 1 0,0 0 0,1 0 0,-1 0 0,0 0 0,0 0 1,0 0-1,0 0 0,1 0 0,-1 0 0,0 0 0,0 0 0,0 0 0,1 0 0,-1 0 0,0 0 0,0 0 0,0 0 0,0 0 0,1 0 0,-1 0 0,0 0 0,0 0 0,0 0 0,1 0 0,2 7-136,-3 21 83,1-10 38,-1-13 27,1 0 1,0 0-1,0 0 0,1 0 1,-1-1-1,1 1 0,0 0 1,1 0-1,-1-1 0,1 0 1,-1 1-1,1-1 0,1 0 1,-1 0-1,1-1 0,-1 1 0,1-1 1,0 1-1,0-1 0,5 2 1,-1-1 19,0-1-1,0 0 1,0 0 0,0-1 0,0 0-1,1 0 1,-1-1 0,1 0 0,0 0-1,-1-1 1,1 0 0,-1-1 0,1 0-1,-1 0 1,1-1 0,-1 0 0,1-1-1,-1 1 1,0-1 0,0-1 0,8-5-1,0-1 12,-1-1 0,0-1-1,0-1 1,-1 0 0,17-22-1,-14 15-2,-1-2-1,0 0 0,17-33 0,-31 51-28,92-172-18,-47 84-7,-18 37 63,63-124-50,-17-2-39,-59 138 31,7-27 54,-21 62-77,-1 1-1,0-1 1,0 0 0,0 1 0,-1-1 0,-1-14 0,1 21 35,0 1 0,0 0 0,0-1 1,0 1-1,0 0 0,0-1 0,0 1 1,0 0-1,0-1 0,0 1 0,0 0 1,0 0-1,0-1 0,0 1 0,0 0 1,0-1-1,-1 1 0,1 0 0,0-1 1,0 1-1,0 0 0,0 0 0,-1-1 1,1 1-1,0 0 0,0 0 0,-1-1 1,1 1-1,0 0 0,0 0 0,-1 0 1,1 0-1,0-1 0,-1 1 0,1 0 1,0 0-1,-1 0 0,1 0 0,0 0 1,-1 0-1,1 0 0,0 0 0,-1 0 1,1 0-1,0 0 0,-1 0 0,1 0 1,0 0-1,-1 0 0,1 0 0,0 0 1,0 1-1,-1-1 0,1 0 0,0 0 1,-1 0-1,1 0 0,0 1 0,0-1 1,-1 0-1,1 0 0,0 1 0,0-1 1,-1 1-1,-20 24-146,18-22 136,-85 135-40,86-134 67,-14 25 14,1 1 1,2 0-1,1 1 0,1 0 0,-12 64 0,11-26 85,-3 121 0,15-160-94,1 1 0,7 52 0,-5-67-13,1 0-1,1 0 0,0 0 1,1-1-1,0 0 0,15 24 1,-12-23 32,2-1 1,0 0-1,1-1 1,0 0 0,1-1-1,1 0 1,19 13-1,-26-21-3,0 0-1,1-1 0,0 0 1,-1 0-1,1 0 0,1-1 1,-1-1-1,0 1 0,1-1 1,0-1-1,-1 0 0,1 0 1,0 0-1,-1-1 0,1-1 1,0 1-1,13-4 0,-11 1-15,0-1 0,-1 0 0,1 0 0,-1-1-1,0-1 1,-1 1 0,1-2 0,-1 1 0,0-1 0,-1-1-1,1 0 1,-1 0 0,13-18 0,-7 6-34,0-2 0,-2 1 0,0-2 0,-1 0 0,9-29 0,-16 38-32,0-1 0,0 1 0,-1-1 0,-1 0 0,0-17 0,-2 29 42,0 1-1,0 0 0,0-1 0,-1 1 1,1 0-1,-1 0 0,1-1 0,-2-1 0,2 3 3,-1 1 0,1-1 0,0 1 0,-1 0-1,1-1 1,0 1 0,-1-1 0,1 1 0,-1 0-1,1-1 1,0 1 0,-1 0 0,1 0 0,-1-1-1,1 1 1,-1 0 0,1 0 0,-1 0 0,1 0-1,-1 0 1,1-1 0,-1 1 0,1 0 0,-1 0-1,1 0 1,-1 0 0,1 1 0,-1-1 0,1 0-1,-1 0 1,1 0 0,-1 0 0,1 0-1,-1 1 1,1-1 0,-1 0 0,1 0 0,-1 1-1,1-1 1,-1 0 0,1 1 0,0-1 0,-1 0-1,1 1 1,-1 0 0,-5 4 1,-1 2 0,1-1 0,0 0 0,0 1 0,1 0-1,0 1 1,0-1 0,-4 10 0,3-4 33,0 1 0,1-1-1,1 1 1,-5 21 0,8-26-21,0-1 0,0 1 0,1 0 0,0 0 0,0 0 0,1 0 0,1-1 0,-1 1 0,1 0 0,1-1 0,4 12 0,-5-14 9,1 0 1,1 0-1,-1 0 0,1-1 1,0 1-1,0-1 0,1 0 1,-1 0-1,1 0 0,0-1 0,1 1 1,-1-1-1,1-1 0,0 1 1,9 3-1,-6-3-19,1-1 0,-1 0-1,1-1 1,0 0 0,0 0 0,0-1 0,12 0-1,9-2-273,32-5-1,2-6-2502,-24-1-2697,-40 13 5024,0-1 1,1 1-1,-1-1 0,0 1 1,0-1-1,0 0 1,0 1-1,0-1 1,0 0-1,0 0 1,0 0-1,0 0 1,0 0-1,0 0 1,-1 0-1,1 0 0,1-3 1,3-1-2962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27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258 223 4992,'4'-15'9183,"-12"18"-5257,-18 18-1783,6-4-1508,0 1-347,1 1 0,0 0 0,2 1 0,0 1 0,1 1 0,1 0 0,2 1 0,0 0 0,1 1 0,1 1 0,1 0 0,-11 49 0,20-73-289,0 4 80,0 0 0,0 1 0,1-1 1,0 0-1,0 6 0,0-10-71,0 0 1,0-1-1,0 1 0,0 0 1,0 0-1,1-1 0,-1 1 1,0 0-1,0-1 0,1 1 1,-1-1-1,0 1 0,1 0 1,-1-1-1,1 1 0,-1-1 0,1 1 1,-1-1-1,1 1 0,-1-1 1,1 0-1,0 1 0,-1-1 1,1 0-1,0 1 0,-1-1 1,1 0-1,0 0 0,-1 1 1,1-1-1,0 0 0,-1 0 0,1 0 1,0 0-1,-1 0 0,1 0 1,0 0-1,0 0 0,-1 0 1,1 0-1,0-1 0,-1 1 1,1 0-1,1-1 0,11-3 14,0-1 0,-1 0-1,1 0 1,14-10 0,45-33 141,-40 25-136,106-79-82,-15 10 57,-110 83 64,-6 4-97,0 0 0,15-8 0,-21 13 26,-1-1 0,0 1 0,0 0 0,1 0 0,-1 0 1,0 0-1,0 0 0,1 0 0,-1 0 0,0 0 0,1 0 0,-1 0 0,0 0 0,0 0 1,1 0-1,-1 0 0,0 0 0,0 0 0,1 0 0,-1 0 0,0 0 0,0 0 0,1 1 1,-1-1-1,0 0 0,0 0 0,1 0 0,-1 0 0,0 1 0,0-1 0,1 0 0,3 12-48,-3 17 93,-1-24-30,0 16 43,1 1-1,1-1 1,0 0 0,2 1-1,0-1 1,2 0 0,14 37-1,-15-48-13,0 0 1,0 0-1,1 0 0,0-1 0,8 9 0,-10-14 1,-1 0-1,1 0 0,1-1 1,-1 1-1,0-1 0,1 0 1,-1 0-1,1-1 0,0 0 1,0 1-1,0-1 0,7 1 1,-8-3-11,-1 1-1,1-1 1,-1 0 0,1 0 0,-1-1-1,1 1 1,-1-1 0,1 1 0,-1-1-1,0 0 1,1-1 0,-1 1 0,0 0-1,0-1 1,0 0 0,4-2 0,0-1 20,-1 0 0,1 0 0,-1-1 0,0 0 1,10-12-1,-5 2 30,-1-1 0,0 0 0,-1 0 1,-1-1-1,0-1 0,-2 1 0,8-36 0,-8 25-107,-2-1-1,-1 1 1,-2-1-1,-2-44 0,-4 46-5,4 25 8,0-1 0,0 1 0,1 0 0,-1 0 0,1-1-1,0 1 1,0-1 0,0 1 0,0 0 0,0-1 0,1 1 0,0 0 0,1-5-1,0 7 16,0 0 0,0 0 0,0 0 0,1 0 0,-1 1 0,0-1 0,1 1 0,-1-1 0,1 1 0,-1 0 0,0 0 0,5 0-1,27 2-52,0 2-1,0 1 0,36 11 1,-4-1 146,177 52-71,-231-64 31,0 0-1,1 0 0,12 0 0,-29-2-39,1 0-1,0 0 1,-1 0-1,1 0 0,0 1 1,0-1-1,0 1 0,0 0 1,-3 3-1,-17 8 55,-27 9 41,22-10-108,0 1 0,-50 31 0,57-29-31,1 2 0,-24 23 0,38-34 54,0 0 1,1 1-1,0 0 1,0 0-1,0 1 0,1-1 1,0 1-1,1 0 1,0 0-1,-4 14 0,6-20-1,1 1-1,-1-1 1,1 0-1,0 1 1,0-1-1,0 1 1,0-1-1,0 0 1,1 1-1,-1-1 1,1 0-1,-1 1 1,1-1-1,0 0 1,0 0-1,0 0 1,0 0-1,0 1 1,0-1-1,1-1 0,-1 1 1,1 0-1,-1 0 1,1 0-1,0-1 1,0 1-1,0-1 1,0 0-1,3 2 1,-1-1 10,1 0 0,0 0 0,-1 0 0,1-1 0,0 0-1,0 0 1,0 0 0,0 0 0,0-1 0,0 0 0,1 0 0,6-1 0,-4 0 3,0-1 0,0 0 1,-1 0-1,1 0 0,0-1 0,-1 0 0,0-1 0,0 0 1,0 0-1,0 0 0,0-1 0,-1 0 0,0 0 0,0 0 0,-1-1 1,7-8-1,2-6 2,0-1 0,-2 0 0,12-27 0,25-73-32,-41 102 9,5-33-659,-18 88 664,1 0 0,2 1 0,3 48 0,0-64 38,0-1 0,2 1 0,0-1 0,10 30-1,-11-44 3,0 0 0,1 1 0,7 10 0,-9-16-37,0 1 0,0 0 0,0-1 0,1 1 0,-1 0 0,1-1 0,-1 0 0,1 1 0,0-1 0,-1 0 0,1 0 0,0 0 0,0 0 0,0 0 0,0 0 0,0-1 0,2 2 0,4-2 19,-1 0 1,0 0-1,1 0 0,-1-1 1,0 0-1,13-4 0,-3 0-67,31-14 0,-26 7 116,-1 0-1,0-1 0,-1-1 0,-1-1 1,0-1-1,-1 0 0,19-23 0,-9 5-109,-1-1 0,-2 0 0,24-47 0,-42 68 37,0 0 1,-1 0-1,0 0 0,6-26 1,-11 9 185,-2 19-240,5 20-442,-2-5 456,0 1 1,-1 0 0,1 0 0,1 7 0,13 81 102,-13-72-43,10 30-1,0 2 36,7 23-241,-17-66 173,-2-5 23,1 1 0,0-1 0,0 0 0,0 0 0,1 0 0,-1 0-1,1-1 1,0 1 0,0-1 0,0 1 0,1-1 0,-1 0-1,1 0 1,0-1 0,0 1 0,0-1 0,0 1 0,0-1-1,0-1 1,0 1 0,1-1 0,-1 1 0,1-1 0,-1 0 0,1-1-1,-1 1 1,1-1 0,0 0 0,-1 0 0,1-1 0,-1 1-1,1-1 1,4-1 0,12-4-19,-1 0 0,23-12 0,4-1-116,102-46 264,-69 28-109,141-54-329,-178 68 386,-28 15-9,22-9 0,-30 13-65,-7 4-18,0 0 0,0 0-1,0 0 1,0 0 0,0 0 0,0 0-1,0 0 1,0 0 0,0 0 0,0 0-1,0 0 1,0 0 0,0 0 0,0 0-1,0 0 1,0 0 0,0 0 0,0 1-1,1-1 1,-1 0 0,0 0 0,0 0-1,0 0 1,0 0 0,0 0-1,0 0 1,0 0 0,0 0 0,0 0-1,0 0 1,0 0 0,0 0 0,0 0-1,0 0 1,1 0 0,-1 0 0,0 0-1,0 0 1,0 0 0,0 0 0,0 0-1,0 0 1,0-1 0,0 1 0,0 0-1,0 0 1,0 0 0,0 0 0,0 0-1,0 0 1,0 0 0,0 0 0,0 0-1,1 0 1,-1 0 0,0 0 0,0 0-1,0 0 1,0 0 0,0 0 0,0 0-1,0-1 1,0 1 0,0 0 0,0 0-1,0 0 1,0 0 0,0 1-44,-5-8-565,-6 9 560,-20 9 0,8 0 19,0 0 0,-26 19 0,5-2-177,11-9 122,1 1 0,-55 49-1,72-56 106,1 1-1,1 1 0,0 0 0,1 1 0,0 0 1,2 1-1,-13 24 0,21-37-4,0 1-1,0 0 1,0 0 0,1 0-1,0-1 1,-1 9 0,2-11-10,0 0 0,0 0 1,0 0-1,0-1 1,1 1-1,-1 0 1,1 0-1,-1-1 0,1 1 1,0 0-1,-1-1 1,1 1-1,0 0 0,0-1 1,0 1-1,1-1 1,-1 0-1,0 1 1,0-1-1,1 0 0,1 2 1,5 2 28,-1-1 0,1 1 1,0-1-1,0-1 0,0 0 0,0 0 1,0 0-1,1-1 0,0 0 1,15 1-1,-2-2 38,0 0 1,0-2 0,24-4-1,-35 4-66,-1 0 0,1-1 0,-1-1-1,0 0 1,0 0 0,0-1 0,0 0-1,0-1 1,-1 0 0,0-1 0,0 1-1,0-2 1,-1 1 0,0-1-1,0-1 1,-1 1 0,0-1 0,12-17-1,-2-2 14,-1 0-1,-1-1 0,-2-1 0,11-30 0,24-109-55,-32 111 35,-9 30-117,5-35-1,-11 54 44,0-1 0,0 0 0,-2 0 0,1 0 0,-1 0 0,0 1 0,-5-18 0,6 24 50,0 1 1,-1-1-1,1 0 1,-1 1-1,1-1 1,-1 1-1,0-1 1,0 1-1,0-1 0,0 1 1,0 0-1,0 0 1,0-1-1,0 1 1,0 0-1,0 0 1,-1 0-1,1 0 1,0 0-1,-1 0 1,1 0-1,-1 1 1,1-1-1,-1 0 0,-2 0 1,2 1 19,-1 1 0,1-1 0,-1 0 1,1 1-1,0-1 0,-1 1 0,1 0 0,-1 0 0,1 0 1,0 0-1,0 0 0,0 1 0,0-1 0,0 1 0,0-1 1,-3 4-1,-10 9 30,-1 1 0,2 1 1,-22 30-1,27-33-10,2 0 0,0 0 1,1 1-1,0 0 0,1 0 1,-5 19-1,3 0-11,0 1 0,3-1 1,-2 63-1,7-78 38,0-1 0,1 1 0,1 0 0,0-1 0,2 1 0,0-1 0,1-1 0,0 1 0,10 17 0,-13-29 3,0 1 0,0-1 0,1 0 0,0-1 0,-1 1 0,2-1 0,-1 1 0,0-1 0,1 0 0,0-1 0,0 1 0,6 2-1,-7-4-11,1 0-1,-1-1 0,0 0 0,1 1 0,-1-2 0,1 1 0,-1 0 0,1-1 1,-1 0-1,1 0 0,-1-1 0,1 1 0,-1-1 0,1 0 0,-1 0 1,1 0-1,4-2 0,5-3 45,-1-1 1,1 0-1,-1 0 1,0-2 0,12-9-1,55-54-51,-62 54-80,40-46 91,-23 24-21,2-5 9,-24 27-24,18-18 0,-12 15-2,-16 16 13,1 0 0,0 1-1,0 0 1,0 0 0,10-8-1,1 4-171,-6 8 91,-7 0 54,0 1-1,-1 0 1,1-1 0,0 1 0,-1 0-1,1 0 1,-1 0 0,1 1-1,-1-1 1,0 0 0,0 0 0,1 1-1,-1-1 1,0 1 0,0-1-1,0 1 1,0 0 0,-1-1-1,1 1 1,0 0 0,-1-1 0,1 1-1,-1 0 1,0 0 0,1 3-1,0 5 6,-1 0 1,0 0-1,-1 15 0,0-20-17,-2 20 50,-1-1 0,-1 1 0,-1-1 0,-2 0 0,0 0 0,-1-1 0,-1 0 0,-2-1 0,-22 34-1,11-20 38,15-23-43,0 0 0,-2 0 0,-18 20 0,11-16 79,11-10-62,-1 0-1,1-1 0,-1 0 0,-8 5 1,12-10-7,1 1 1,0-1 0,0 0-1,0 0 1,-1 0 0,1-1-1,-1 1 1,1-1 0,-1 1 0,1-1-1,0 0 1,-1 0 0,1 0-1,-1 0 1,1 0 0,-1 0-1,1-1 1,-1 1 0,-2-2-1,0 0-25,1 0 0,0 0-1,0 0 1,0 0 0,0-1-1,0 0 1,0 1 0,1-1-1,-1-1 1,1 1 0,0 0-1,0-1 1,0 0 0,0 0-1,-2-5 1,-5-3 32,8 10-23,1 1 0,-1-1 0,1 1 0,0-1 0,-1 0 0,1 0 1,-2-3-1,-2-6-8,4 9-5,-1 0-1,1 0 1,1 0 0,-1 0 0,0 0 0,0 0-1,1 0 1,-1 0 0,1-1 0,-1-3-1,1 6-55,10 2 131,0 0 1,0 1-1,12 5 1,8 2 0,2 1-55,-15-6 13,0 0 1,22 4 0,35 0 7,-5-2-4347,-63-6 3896,12 0-5631,-37 11-9589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8:00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50 340 1248,'6'-2'353,"-4"1"-220,-1 1 1,1-1 0,0 1 0,-1-1-1,1 0 1,-1 0 0,0 0 0,1 0-1,-1 0 1,2-2 0,6-1 749,0 1 2826,-8 2-3400,0 0 0,-1 0 1,1 1-1,-1-1 0,1 0 0,0 0 1,-1 0-1,0 1 0,1-1 0,-1 0 1,1 0-1,-1 0 0,0 0 0,0 0 1,0 0-1,1 0 0,-1 0 0,0 0 1,0 0-1,0 0 0,0 0 0,-1 0 1,1 0-1,0 0 0,0 0 0,-1 1 1,1-1-1,0 0 0,-1 0 0,1 0 1,-1 0-1,1 0 0,-1 1 0,1-1 1,-2-1-1,1 1-243,0 0 0,1 1 0,-1-1 0,0 1 0,0-1 0,0 1 0,0-1 0,1 1 0,-1 0 0,0-1 0,0 1 0,0 0 0,0 0 0,0 0 0,0-1 0,0 1 0,0 0 0,0 0 0,0 0 0,0 1 1,0-1-1,0 0 0,0 0 0,0 0 0,1 1 0,-1-1 0,0 1 0,0-1 0,0 0 0,0 1 0,0-1 0,1 1 0,-1 0 0,0-1 0,1 1 0,-1 0 0,-1 0 0,-4 8 103,0-1 0,0 1 0,0 0 0,1 0 0,0 0 0,1 1 0,0-1 0,1 1 0,0 0 0,0 1 0,-1 10 0,3-13-47,0 0 0,0 0 0,1 1 0,0-1-1,0 0 1,1 1 0,0-1 0,0 0 0,1 0 0,1 0-1,-1 0 1,1 0 0,0 0 0,6 9 0,-8-15-104,0-1 0,1 1 1,-1 0-1,1 0 0,-1-1 1,1 1-1,0-1 0,0 1 1,0-1-1,0 0 0,0 1 0,0-1 1,0 0-1,0-1 0,0 1 1,0 0-1,1 0 0,-1-1 1,0 0-1,0 1 0,1-1 0,-1 0 1,0 0-1,1 0 0,-1 0 1,0-1-1,1 1 0,-1 0 0,0-1 1,0 0-1,0 0 0,3-1 1,2 0-37,-1-2 0,0 1 1,1-1-1,-1 0 0,0 0 0,-1-1 1,1 0-1,-1 0 0,6-7 1,-3 2 21,0 0 1,-1 0 0,0-1 0,-1 0 0,0 0 0,-1 0 0,0-1 0,-1 0 0,0 0 0,-1 0 0,0 0 0,-1 0 0,1-16 0,-4 22-20,0 0 0,0 0 0,0 0 0,-1 1 1,0-1-1,0 0 0,-1 1 0,0 0 0,0-1 0,0 1 0,0 0 1,-1 1-1,-4-6 0,5 7 71,0 1 0,0 0 1,0 0-1,0 0 0,0 0 1,0 0-1,-1 1 0,1-1 1,-1 1-1,1 0 0,-1 0 0,1 0 1,-1 1-1,0-1 0,1 1 1,-1 0-1,-7 0 832,23-1-24,363-129 1040,-282 87-2032,-3 1 272,-47 22-219,-42 20 55,-1 1-1,0 0 0,1 0 1,-1 0-1,0 0 1,0 0-1,0-1 0,0 1 1,0 0-1,0 0 0,0 0 1,0 1-1,0-1-4,0 4 4,-1 0-1,1-1 1,-1 1-1,0 0 1,0-1-1,-1 1 1,1-1-1,-1 1 1,-3 4 0,-4 7 5,-13 16 1,-3 4 47,-44 74-123,-108 132 0,-121 94 502,296-334-367,0 1 0,-1-1 0,0 1-1,1-1 1,-1 0 0,0 0 0,0 0 0,-3 1 0,5-3-39,1 0 0,0 0 0,-1 0 0,1 0 0,0 0 0,-1 0 0,1 0 0,0 0 0,0 0 0,-1 0 0,1 0 0,0 0 0,-1 0 0,1 0 0,0 0-1,-1 0 1,1 0 0,0 0 0,0-1 0,-1 1 0,1 0 0,0 0 0,0 0 0,-1 0 0,1-1 0,0 1 0,0 0 0,0 0 0,-1-1 0,1 1 0,0 0 0,0 0 0,0-1 0,0 1 0,-1 0 0,1-1 0,0 1 0,0 0 0,0 0 0,0-1 0,0 1 0,0 0 0,0-1 0,0 1 0,0 0 0,0-1 0,0 1 0,0 0 0,0-1 0,0 1 0,1-1 0,2-19-19,2 6 1,0-1 0,0 1 0,2 0 0,0 1 0,0-1 0,2 1-1,-1 1 1,2 0 0,-1 0 0,21-19 0,-8 14 41,1 1 1,1 1-1,0 0 1,1 2-1,28-10 0,-31 14-99,0 2-1,1 0 1,-1 2-1,1 0 1,1 2-1,34-2 0,-44 6-376,0 0 0,0 1 0,0 1 0,0 0 0,22 8 1,-31-9-228,0 1 0,0 0 1,0 0-1,0 0 0,-1 1 1,1-1-1,-1 1 1,5 6-1,1 1-2956,15 24 1,-10-9-2786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6:58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223 888 3136,'-4'-13'1029,"4"13"-995,0-1-1,0 1 1,0-1 0,0 1-1,1 0 1,-1-1 0,0 1-1,0-1 1,1 1-1,-1 0 1,0-1 0,1 1-1,-1 0 1,0-1 0,1 1-1,-1 0 1,1 0-1,-1-1 1,0 1 0,1 0-1,-1 0 1,2-1 0,-1 0 433,1-1 0,-1 0 1,1 1-1,-1-1 1,0 0-1,0 0 1,0 0-1,0 0 1,0 0-1,0-1 0,0 1 1,-1 0-1,1 0 1,-1 0-1,1-1 1,-1 1-1,0 0 1,0 0-1,0-4 1,-1 5-412,1 0 1,0 1 0,0-1 0,0 0 0,0 1 0,-1-1 0,1 1-1,0-1 1,0 1 0,-1-1 0,1 1 0,0-1 0,-1 1 0,1-1 0,-1 1-1,1-1 1,-1 1 0,1-1 0,-1 1 0,1 0 0,-1-1 0,1 1-1,-1 0 1,1 0 0,-1-1 0,0 1 0,1 0 0,-1 0 0,0 0-1,1 0 1,-1 0 0,1 0 0,-1 0 0,0 0 0,0 0 0,-1 0-29,0 0 0,0 0 1,0 0-1,1 0 0,-1 0 1,0 1-1,0-1 0,0 1 1,-2 0-1,-3 5 28,1-1 0,-1 1 0,1 1 0,1-1 0,-11 14-1,6-6 58,-11 14 28,-45 59 180,54-69-196,0 1 0,-17 38 0,28-52-95,-1 0 0,1 0 0,0 0 0,0 0 0,0 0 0,1 0 1,0 0-1,0 0 0,0 0 0,1 0 0,-1 0 0,1 0 0,0 0 0,1 0 0,-1 0 0,1 0 0,0 0 0,0-1 0,4 7 0,-2-5 17,0 0 0,0 0 1,1-1-1,0 0 1,0 1-1,0-2 1,0 1-1,1 0 0,0-1 1,0 0-1,0-1 1,0 1-1,11 3 0,-13-6 30,1 1-1,0-1 1,0-1 0,0 1-1,0-1 1,1 0-1,-1 0 1,0 0-1,0-1 1,0 1-1,6-3 1,-1 0-48,-1 0 0,0 0 0,0-1 0,-1 0 1,10-6-1,-6 0 15,0 0 0,0-1 0,-1 0 0,-1 0 0,0-1 0,12-21 0,-19 30-64,8-14 34,-1 0 0,0-1 1,11-30-1,14-56 35,-31 90-65,97-343-96,-86 303 195,-7 28-175,-2 0 1,6-46-1,-6 1-670,-7 68 96,-2 6 316,-4 10 148,4-8 129,-37 50 270,18-20 39,2 0-1,1 2 1,2 1-1,2 0 1,2 1-1,-10 42 0,16-48-179,-23 135 460,28-150-413,1 0 1,1 0-1,1 0 0,0 0 0,2-1 0,0 1 0,7 25 1,-8-37-38,0 0-1,1 0 1,0 0 0,0-1 0,0 1 0,0-1 0,1 0 0,0 0 0,8 8 0,-9-10-21,1 0 0,0 0 0,0 0 0,0-1 0,0 0 0,1 0 1,-1 0-1,0 0 0,1-1 0,0 1 0,-1-1 0,1 0 0,5 0 0,10 0 38,0 0 0,-1-2 0,1 0 0,0-1 1,-1-1-1,36-11 0,-40 10-35,0-2 1,-1 0-1,0 0 1,0-2-1,0 0 1,-1 0-1,0-1 1,-1-1-1,13-11 1,-19 15-48,-1-1-1,1 0 1,-1 0 0,-1-1 0,1 1-1,-1-1 1,-1 0 0,4-9-1,2-11 7,5-31 0,-5 20 0,-7 29-95,-1-1 1,0 1-1,0-21 0,-1 23-228,-6 22-345,-2 36 492,0 56 0,1-16 379,6-83-147,0-1 0,1 1-1,0 0 1,1 0 0,-1 0 0,1-1 0,0 1 0,1 0 0,0-1 0,0 1 0,0-1 0,1 1 0,0-1 0,0 0 0,0 0 0,1 0-1,0-1 1,0 0 0,10 10 0,-12-13-29,0-1 0,0 1 0,0-1 0,1 0 0,-1 0 0,0 0 0,0 0-1,1 0 1,-1-1 0,1 1 0,-1-1 0,1 1 0,-1-1 0,1 0 0,-1 0 0,0 0 0,1 0-1,-1-1 1,1 1 0,-1-1 0,1 1 0,-1-1 0,0 0 0,5-2 0,5-3 35,1 0 0,-1-2-1,14-10 1,-12 9-72,8-7 63,-1 0 1,-1-2-1,25-27 0,47-65 87,-63 74-81,-15 18-128,43-48-122,-51 60 98,-4 4 24,0-1 0,0 1 1,0 0-1,1 0 1,-1 0-1,5-2 0,-7 4 53,1-1 0,0 1-1,-1 0 1,1 0 0,-1 0-1,1 0 1,0 0 0,-1 0-1,1 0 1,-1 0 0,1 0-1,0 0 1,-1 0-1,1 0 1,-1 0 0,1 1-1,-1-1 1,1 0 0,-1 0-1,1 1 1,-1-1 0,1 0-1,-1 0 1,1 1 0,-1-1-1,1 1 1,-1-1 0,1 1-1,-1-1 1,0 0-1,1 1 1,-1-1 0,0 1-1,1 0 1,-1-1 0,0 1-1,0-1 1,0 1 0,1-1-1,-1 2 1,5 11-59,-1 1 1,-1-1-1,0 1 1,0 0-1,-2 0 1,1 0-1,-2 21 0,-1-14 90,-1 0 0,-1 0 0,-1-1-1,-9 28 1,11-40 31,-1-1 1,0 1-1,-1-1 0,0 0 1,0 0-1,0-1 0,-1 1 1,0-1-1,0 0 0,-1 0 1,1-1-1,-1 1 0,-1-1 1,1-1-1,-1 1 0,1-1 1,-1 0-1,-1-1 0,1 0 1,0 0-1,-15 4 0,15-6-28,0-1-1,1 1 0,-1-1 1,1-1-1,-1 1 0,1-1 1,-1 0-1,1-1 0,-1 0 1,1 0-1,0 0 0,0 0 1,0-1-1,0 0 0,-6-4 1,11 6-26,-1 0 0,1 0 0,0-1 1,-1 1-1,1 0 0,0 0 1,0-1-1,-1-1 0,-8-7-190,10 10 188,0 0 0,0 0 0,0 0-1,0 0 1,0 0 0,0 0 0,0 0 0,0 0-1,0 0 1,0 0 0,-1 0 0,1 0-1,0 0 1,0 0 0,0 0 0,0 0 0,0 0-1,0 0 1,0 0 0,0-1 0,0 1-1,0 0 1,0 0 0,0 0 0,0 0 0,0 0-1,0 0 1,0 0 0,0 0 0,0 0 0,0 0-1,-1 0 1,1 0 0,0 0 0,0 0-1,0-1 1,0 1 0,0 0 0,0 0 0,0 0-1,0 0 1,0 0 0,0 0 0,0 0-1,0 0 1,1 0 0,-1 0 0,0 0 0,0 0-1,0-1 1,0 1 0,0 0 0,0 0 0,0 0-1,0 0 1,0 0 0,0 0 0,0 0-1,0 0 1,0 0 0,0 0 0,0 0 0,0 0-1,0 0 1,0 0 0,1 0 0,7-1-159,14 3 49,76 12 7,39 4 78,-119-17 114,80 0 239,-87-2-295,1-1-1,-1 0 1,0 0 0,0-1 0,0 0-1,18-9 1,-10 2 1,-1-1-1,0-1 1,27-24 0,-29 22 6,-2-2 0,1 0 1,14-22-1,31-54 103,-48 72-120,2-1-7,165-255 337,-150 232-328,-1-2 1,-3-1 0,32-82-1,-38 71-208,-3-1-1,16-106 0,-32 145-340,0 20 513,0 1 1,0-1-1,0 0 1,0 0-1,0 0 1,0 1-1,-1-1 0,1 0 1,0 0-1,0 0 1,0 0-1,0 1 1,-1-1-1,1 0 0,0 0 1,0 0-1,0 0 1,-1 0-1,1 0 1,0 1-1,0-1 0,-1 0 1,1 0-1,0 0 1,0 0-1,-1 0 1,1 0-1,0 0 0,0 0 1,-1 0-1,1 0 1,0 0-1,0 0 1,0 0-1,-1-1 0,1 1 1,0 0-1,0 0 1,-1 0-1,1 0 1,0 0-1,0 0 0,0 0 1,-1-1-1,1 1 1,0 0-1,0 0 1,0 0-1,0-1 0,-1 1 1,1 0-1,0 0 1,0 0-1,0-1 1,0 1-1,0 0 0,0 0 1,0-1-1,0 1 1,0 0-1,0 0 1,0-1-1,0 1 0,0 0 1,0 0-1,0 0 1,0-1-1,0 1 0,0-1 1,-8 11-121,0-1 0,1 1 0,1 0 0,-11 22 0,0-1 68,-38 72 13,-37 61-22,21-37 251,59-101-86,1 1 1,1 0 0,-6 32 0,5-10 50,-5 63 0,15-87-77,0 1 0,1-1 0,2 0 0,6 38 0,-6-55-7,0 0 0,0 0 1,1 0-1,0 0 0,1 0 0,0 0 0,0-1 0,0 1 0,1-1 0,11 12 1,-12-15-18,0-1 1,0 1 0,1 0 0,-1-1 0,1 0 0,0 0-1,0 0 1,0-1 0,0 0 0,1 0 0,-1 0 0,0-1 0,1 1-1,0-1 1,-1 0 0,11-1 0,-9 0-22,-1 0 1,1-1-1,-1 0 1,0 0-1,0 0 1,1-1-1,-1 0 1,0 0-1,0-1 1,8-5-1,-6 3 36,0 0 0,-1-1 0,0 0 0,0 0 0,-1-1 0,10-12 0,0-5 101,-1-2-1,0 0 1,16-43 0,-23 49-141,12-22-146,1 1-1,42-60 1,-60 97 65,-1 0 0,2 0 0,-1 0 0,0 1 0,1 0 0,-1-1 0,1 1 0,0 1 0,8-5 0,-10 6 49,-1 0 0,1 1 0,-1-1 0,1 1 0,0-1 0,-1 1 0,1 0 0,0-1 0,0 1 1,-1 0-1,1 0 0,0 0 0,0 1 0,-1-1 0,1 0 0,0 1 0,-1-1 0,1 1 0,0 0 1,-1-1-1,1 1 0,-1 0 0,1 0 0,-1 0 0,1 0 0,-1 0 0,0 0 0,0 0 0,1 1 0,0 1 1,17 22-68,-2 0 0,-1 1 0,14 32 1,7 12 92,-24-45 110,-9-18-24,0 1-1,0 0 1,0-1 0,11 13-1,-15-20-83,0 0 0,0 0 0,1 1 0,-1-1 0,0 0 0,0 0 0,0 0 0,0 0 0,0 0 0,0 0 0,1 1 0,-1-1 0,0 0 0,0 0 0,0 0-1,0 0 1,1 0 0,-1 0 0,0 0 0,0 0 0,0 0 0,0 0 0,1 0 0,-1 0 0,0 0 0,0 0 0,0 0 0,1 0 0,-1 0 0,0 0 0,0 0 0,0 0 0,1 0 0,-1 0 0,0 0 0,0 0-1,0 0 1,0 0 0,1 0 0,-1-1 0,0 1 0,0 0 0,0 0 0,0 0 0,0 0 0,0 0 0,1-1 0,-1 1 0,0 0 0,0 0 0,0 0 0,0 0 0,0-1 0,0 1 0,0 0 0,0 0 0,0 0-1,0 0 1,0-1 0,0 1 0,0 0 0,0 0 0,0-1 0,1-11 74,-1 12-60,-1-17 55,-1 0 1,0 0-1,-6-18 0,3 11-60,2 10-56,-1 0-1,0 1 1,-1-1 0,-1 1-1,0 0 1,-1 0 0,0 1-1,-1 0 1,0 0 0,-15-15-1,21 23 0,-1 1 0,0 1 0,0-1-1,0 0 1,0 1 0,0-1 0,-1 1 0,1 0 0,-1 0-1,1 0 1,-1 0 0,0 1 0,1 0 0,-1-1-1,0 1 1,0 1 0,0-1 0,0 1 0,0-1 0,0 1-1,0 0 1,0 1 0,0-1 0,0 1 0,0-1-1,0 1 1,0 0 0,0 1 0,0-1 0,1 1-1,-1 0 1,0-1 0,1 2 0,0-1 0,-7 5 0,2 1 35,0 0 1,0 0 0,0 0 0,1 1-1,1 0 1,-1 1 0,1-1 0,1 1 0,0 0-1,1 1 1,-1-1 0,2 1 0,0 0-1,-3 19 1,3-13 35,1 0 0,1 0 0,1 1 0,0-1 0,2 1 0,0-1 0,0 0 1,11 33-1,-10-40 71,1 0 1,0-1-1,0 1 1,1-1-1,9 12 1,-13-18-73,1-1-1,0 1 1,0-1 0,0 0 0,0 0-1,0 0 1,0 0 0,1 0 0,-1-1-1,1 1 1,-1-1 0,1 1 0,0-1-1,-1 0 1,1 0 0,0 0 0,0-1-1,0 1 1,0 0 0,0-1 0,0 0-1,4 0 1,-4-1 7,0 0 0,0 1 0,0-2 0,-1 1 0,1 0 1,0-1-1,-1 1 0,1-1 0,-1 1 0,0-1 0,0 0 0,1 0 0,-1-1 0,0 1 0,-1 0 0,1 0 0,0-1 0,-1 1 0,2-4 0,3-5 80,-1 0 0,-1 0-1,6-20 1,3-22-440,-2 1 0,-3-1 0,3-100 0,-11 152-210,-1 3 168,-1 6 6,-2 13 159,5 18 136,11 68-1,-10-94 87,1-1-1,0 0 1,1 0 0,1-1-1,-1 1 1,2-1 0,0 0-1,13 20 1,-14-25 45,0 0 1,0-1-1,1 1 1,-1-1-1,1 0 1,0 0-1,1-1 1,-1 1-1,1-2 1,0 1-1,0-1 1,0 0-1,1 0 1,-1-1-1,10 2 1,-6-2-14,1-1 1,-1 0-1,1-1 1,0 0-1,-1-1 1,1 0 0,0-1-1,-1 0 1,0-1-1,1 0 1,-1-1 0,0 0-1,20-11 1,-16 5-17,0 0 0,0 0 1,-1-2-1,0 1 1,-1-2-1,-1 0 0,0 0 1,14-21-1,19-35-100,-27 39 16,2 1 1,37-43 0,-55 70-2,1-1 1,0 1 0,-1-1 0,1 1 0,0 0 0,0 0 0,0 1 0,1-1 0,4-2 0,-7 4 33,0 0-1,0 0 1,0-1 0,0 1 0,0 0 0,0 0 0,0 0 0,0 0-1,1 0 1,-1 1 0,0-1 0,0 0 0,0 0 0,0 1 0,0-1-1,0 0 1,0 1 0,0-1 0,-1 1 0,1-1 0,0 1 0,0 0 0,0-1-1,0 1 1,-1 0 0,1 0 0,0 0 0,-1-1 0,1 1 0,0 0-1,-1 0 1,1 0 0,-1 0 0,0 0 0,1 0 0,-1 0 0,1 1 0,2 8-9,-1 1 1,0-1 0,0 1-1,0 11 1,0 47 74,-2-63-58,-1 50 8,-15 100-1,15-140 227,1-15-223,0-1 0,0 0 0,0 0 0,0 0 0,0 0 0,0 0 0,0 0 0,0 0 0,0 0 0,0 0 0,0 0 0,1 1 0,-1-1 0,0 0 0,0 0 0,0 0 0,0 0 0,0 0 0,0 0 0,0 0 0,0 0 0,0 0 0,1 0 0,-1 0 0,0 0 0,0 0 0,0 0 0,0 0 0,0 0 0,0 0 0,0 0 0,1 0 0,-1 0 0,0 0 0,0 0 0,0 0 0,0 0 0,0 0 0,0 0 0,0 0 0,0 0 0,0 0 0,1-1 0,-1 1 0,0 0 0,0 0 0,0 0 0,0 0 0,0 0 0,0 0 0,0 0 0,0 0 0,0 0 0,0 0 0,0-1 0,16-22 572,21-43-345,31-49-125,-62 108-110,61-85-18,-57 81-51,0 0-1,1 0 1,0 1-1,1 0 1,18-12-1,-27 20 40,0 1 0,0-1-1,0 1 1,0-1 0,0 1-1,0 0 1,0 0 0,1 0-1,-1 1 1,0-1 0,1 1-1,-1-1 1,0 1 0,1 0-1,-1 1 1,6 0 0,-6 0 14,-1 0 1,1 0-1,-1 1 0,1-1 1,-1 0-1,0 1 0,0 0 1,0 0-1,1-1 1,-2 1-1,1 1 0,0-1 1,0 0-1,-1 0 1,1 1-1,-1-1 0,0 0 1,1 1-1,-1 0 0,1 3 1,2 8 1,0 0 0,-1 1-1,-1-1 1,2 23 0,-4 61-18,-2-41 91,2-35-17,-1-14 10,1 0 0,0 0 0,0 0 1,2 11-1,-1-19-39,-1 1 0,0 0 0,1 0 0,-1-1-1,0 1 1,1 0 0,-1-1 0,1 1 0,-1-1 0,1 1 0,0 0 0,-1-1 0,1 1 0,-1-1 0,1 1 0,0-1 0,-1 0 0,1 1-1,0-1 1,0 0 0,-1 1 0,1-1 0,0 0 0,0 0 0,0 0 0,-1 0 0,1 0 0,0 0 0,0 0 0,0 0 0,-1 0 0,1 0 0,1-1-1,2 1 34,1-1-1,-1 0 1,0 0-1,0-1 0,5-2 1,1-1-29,-1-1 1,0 0-1,-1 0 1,1-1-1,-1 0 1,10-12-1,39-53 136,-8 8-133,-44 59 2,10-12-103,0 0 1,20-14-1,-31 27 53,1 0 1,0 1-1,0 0 1,0 0-1,0 0 1,0 1-1,1-1 1,-1 1-1,1 0 1,-1 1 0,1 0-1,0 0 1,8-1-1,-11 2 35,0 1 1,1-1-1,-1 1 0,0 0 1,0-1-1,1 1 0,-1 1 1,0-1-1,0 0 0,4 3 1,25 21 144,-27-21-307,-3-2-28,-11-2 84,0-1 105,-14-2 1,19 2-29,-1 0 0,0 0 0,0 0 0,0 1 0,0 0 0,0 0-1,0 0 1,0 1 0,0-1 0,0 1 0,0 1 0,-8 2 0,6 0-1,-1 0-1,1 0 1,0 1-1,1 0 1,-1 0 0,1 1-1,0 0 1,1 0-1,-1 0 1,1 1-1,0 0 1,-6 11-1,4-3 47,0 0 0,0 0 0,2 1-1,0 0 1,-4 23 0,8-33-13,0-1 0,1 1-1,0 0 1,0-1 0,0 1 0,1 0 0,0-1 0,0 1 0,0-1 0,1 1-1,-1-1 1,1 0 0,1 0 0,-1 0 0,1 0 0,0 0 0,0 0 0,0 0-1,6 5 1,-3-4 56,-1-1 0,1 0 0,1 0-1,-1 0 1,1-1 0,-1 1 0,1-2-1,0 1 1,1-1 0,-1 0 0,1-1-1,-1 1 1,14 1 0,17 0 23,72-2 0,39-13 28,-70 0-73,-68 9-10,0-1 0,-1 0 1,0-1-1,0 0 0,13-7 0,-14 5 2,1 0-1,-1 0 0,0-1 0,-1 0 0,0-1 1,0 1-1,0-2 0,-1 1 0,-1-1 0,1 0 1,-1 0-1,-1-1 0,5-11 0,-5 11-102,-2-1-1,1 0 1,-1 0-1,-1 0 1,0-1-1,0 1 1,-1-17-1,-1 23 13,0 0 0,-1 1-1,1-1 1,-1 0-1,-1 1 1,1-1 0,0 1-1,-1-1 1,-3-4-1,4 6 26,-1 1 0,0-1 0,0 1-1,0-1 1,0 1 0,-1 0 0,1 0-1,0 0 1,-1 0 0,0 0 0,1 0-1,-1 1 1,0-1 0,-6-1 0,4 1 28,-1 1 1,0 0 0,0 0 0,0 1 0,0 0 0,0 0 0,0 0 0,0 1 0,1-1 0,-1 2 0,0-1 0,0 0 0,-6 4 0,2-2 16,-1 0 15,0 1 0,0 1 0,0 0 0,1 0 0,-1 1 0,1 0 0,1 1 0,-1 0-1,-14 16 1,19-19-24,1 1-1,1 0 0,-1 0 1,1 0-1,0 0 0,0 0 1,0 1-1,1-1 1,-3 9-1,4-10 18,1 1 1,-1-1 0,1 0-1,-1 1 1,1-1-1,0 0 1,1 1 0,-1-1-1,1 0 1,0 1-1,0-1 1,0 0 0,1 0-1,2 5 1,0-2 17,0 0 1,1 0-1,0-1 1,0 1 0,0-1-1,1 0 1,0-1-1,0 0 1,1 0-1,-1 0 1,9 4 0,6 3-6,1-1 1,32 11 0,-27-12-395,0-2-1,1-1 1,0-1 0,0-2 0,0-1-1,32 0 1,-34-3-2190,0-2 1,0-1-1,47-11 0,-33 5-791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6:58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58 5472,'-12'-13'1760,"9"10"-1051,4 3-579,-1 0-1,0-1 0,0 1 1,0-1-1,0 1 1,1 0-1,-1 0 1,0-1-1,0 1 1,0 0-1,1-1 0,-1 1 1,0 0-1,1 0 1,-1-1-1,0 1 1,1 0-1,-1 0 1,0 0-1,1 0 1,-1-1-1,15-2 1624,0 0 1,27 0-1,-1 0-875,279-10 1314,-141 9-1904,257-3-2405,-352 10 859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6:58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71 128 8128,'-42'-51'3680,"17"21"-3168,21 17-928,4 8 128,14-16-1152,6 14 800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01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1081 4224,'-3'1'387,"-2"1"739,8-2 897,8 0 1150,20-5-1058,0-1-1,52-18 1,-65 17-1861,0 0 0,-1-1 0,0-1 0,-1-1 0,0-1 0,15-12 0,-5-1 1,-1 0-1,-2-2 0,0-1 0,-2-1 1,29-48-1,68-164 994,-100 202-1046,-3-2 1,-1 0 0,-2-1-1,-2 0 1,-2-1 0,6-65-1,-11 64 123,1-29-85,-4 64-246,0 0 0,-1 1 0,0-1 0,0 0 0,-1 0 0,-3-10 0,-7 39-405,-15 54 526,15-42 57,-26 55 0,-10 0 210,6-14-82,-61 150-1,34-11 59,65-202-308,1 0 0,1 0 0,0 0 0,-1 22 0,3-32-17,0 0-1,0 0 1,0 0-1,0 0 1,0 0-1,0 0 1,0 0 0,1 0-1,-1 0 1,0 1-1,1-1 1,-1 0-1,1-1 1,0 1-1,-1 0 1,1 0-1,0 0 1,-1 0-1,1 0 1,0 0 0,1 0-1,-1 0-5,1 0 1,-1-1-1,1 1 0,0 0 0,-1-1 0,1 1 0,0-1 1,0 0-1,-1 1 0,1-1 0,0 0 0,2 0 1,4-1 49,0 0 0,0-1 1,1 0-1,10-4 0,-8 2-35,-1-1 0,0 0 0,0-1 0,-1 0 0,1 0 0,-1-1 0,-1 0 1,1-1-1,-1 0 0,0 0 0,-1-1 0,7-10 0,5-9 8,-2-1 1,25-55 0,-34 66-76,-1 0 1,-1-1-1,0 0 1,5-29-1,-7 31 43,-3 12-162,1-1 0,-1 1-1,-1 0 1,1-1 0,-1-10-1,1 21 110,0-1-1,0 0 1,1 0-1,-1 0 1,1 0-1,0 0 1,0 0-1,0 0 0,0-1 1,1 1-1,-1-1 1,1 1-1,5 3 1,-4-2 77,1 0-1,1 0 1,-1-1 0,0 0 0,1 0-1,0 0 1,0-1 0,0 0-1,10 4 1,-6-5 2,0 0 1,0 0-1,-1-1 0,1-1 1,0 0-1,19-1 0,60-16 118,-71 13-164,12-4 149,0-1 1,45-22-1,-54 19-252,-14 8-277,-15 16-16,-3 7 330,1-1 0,0 1 0,1 1 0,-8 27 0,-16 85 99,33-132-30,-3 14 41,1-1 0,0 1 0,0 15 0,2-26 11,0 1 0,0-1 0,0 0 0,1 0 0,-1 1 0,1-1 1,0 0-1,0 0 0,0 0 0,0 0 0,1 0 0,-1 0 0,1 0 1,0 0-1,-1-1 0,1 1 0,1-1 0,-1 1 0,4 3 1,-4-5-17,1 0 1,-1 0 0,0 0 0,0-1 0,0 1 0,0 0 0,1-1 0,-1 0 0,0 1-1,1-1 1,-1 0 0,0 0 0,1 0 0,-1-1 0,0 1 0,0 0 0,3-2 0,3 0 24,-1 0 0,0-1 0,0 0-1,8-4 1,-5 1-3,1-1-1,-1 0 0,-1-1 0,14-13 1,30-39 47,-45 50-125,29-39-9,-29 35-6,2 1 0,0 0-1,15-14 1,-24 25 31,8-4-159,-9 20-24,-1-8 174,-1 21-65,-1 0-1,-2 0 1,-14 51 0,11-57 59,0 0 0,-1-1 0,-1 0 0,-1-1 0,-1 0 0,-1 0 0,-22 25 0,-67 47 167,69-64-144,-124 90 70,129-97-6,21-16-42,-9 8 22,-20 9 0,32-19-10,0 0 1,0 0-1,0 0 1,0-1 0,0 0-1,-1 1 1,1-2 0,0 1-1,-1 0 1,-7-1-1,10-1-25,-1 0-1,0 1 0,0-1 0,0-1 1,1 1-1,-1 0 0,1-1 0,-1 1 1,1-1-1,0 0 0,-1 0 0,1 0 1,0 0-1,0 0 0,0 0 0,1-1 1,-1 1-1,0-1 0,1 1 0,0-1 1,-2-3-1,-1-3 22,1 0 0,0 0 0,0 0 0,1 0 0,-2-12 0,4 16-22,-1-1 0,1 0 1,1 0-1,-1 0 0,1 1 1,0-1-1,0 0 0,0 0 1,1 1-1,0-1 0,0 1 1,1 0-1,-1 0 0,1-1 1,0 2-1,1-1 0,-1 0 1,1 1-1,0-1 0,0 1 1,0 0-1,1 0 0,-1 1 1,1 0-1,5-4 0,6-2-17,-1 1 0,1 1-1,0 1 1,23-7-1,68-11-85,166-8 48,-197 29-419,-26 7-3494,-36-1 2264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18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411 657 2144,'-9'-6'5551,"-13"-2"-2673,17 6-2353,-1 1-161,0 0 0,0 0 0,1 0 0,-1 1 0,0 0 0,0 0 0,-9 1 0,-7 1 202,1-2-44,0 1 1,-27 4 0,38-2-427,0-1 0,0 1 0,0 0 0,0 1 0,1 0 0,-15 9-1,15-7-37,1-1 0,0 1-1,0 0 1,0 1-1,1 0 1,0 0 0,0 1-1,1 0 1,-6 9-1,7-9-52,-2 4 29,0 0 0,0 1 0,-5 18 0,10-28 9,2 0-1,-1 0 1,0 0-1,0 0 1,1 1-1,0-1 1,0 0 0,0 0-1,0 0 1,0 1-1,0-1 1,1 0-1,0 0 1,-1 0 0,1 0-1,0 0 1,1 0-1,-1 0 1,0 0 0,4 3-1,-4-3-2,1 0-1,0-1 0,0 1 1,1-1-1,-1 0 0,0 0 1,1 0-1,-1 0 1,6 3-1,-6-4-10,-1-1 0,1 0 0,0 1-1,-1-1 1,1 0 0,0 0 0,-1 0 0,1 0 0,0 0-1,0 0 1,-1-1 0,1 1 0,0 0 0,-1-1 0,1 1-1,-1-1 1,1 0 0,-1 0 0,4-1 0,1-3 89,1 1 0,0-2 1,10-9-1,3-4-5,65-51 92,50-39 12,-96 81-137,-15 12-25,0-2 1,-2 0-1,0-2 1,25-28-1,-32 31 9,-1-2 0,0 0 0,-1 0 0,-1-1 0,15-35 0,-12 15 12,-1-1-1,-3 0 1,0-1 0,5-56 0,-13 73-10,1-30 133,-3 52-201,-1-1-1,-1 0 0,1 1 1,0-1-1,-1 1 1,0-1-1,0 1 1,0-1-1,0 1 0,-1-1 1,-2-4-1,3 7 4,1 1 0,0 0 0,0-1 0,-1 1-1,1 0 1,0-1 0,-1 1 0,1 0 0,-1-1-1,1 1 1,0 0 0,-1 0 0,1-1 0,-1 1-1,1 0 1,0 0 0,-1 0 0,1 0 0,-1 0-1,1 0 1,-1-1 0,1 1 0,-1 0 0,1 0 0,-1 1-1,1-1 1,-1 0 0,1 0 0,-1 0 0,1 0-1,0 0 1,-1 0 0,1 1 0,-1-1 0,1 0-1,-1 0 1,1 0 0,0 1 0,-1-1 0,1 0-1,0 1 1,-1-1 0,1 0 0,0 1 0,-1 0-1,-16 23 135,13-18-109,-58 113 289,18-31-22,-78 138 192,115-212-413,0 0 1,1 1-1,1-1 1,0 1-1,1 1 0,0-1 1,2 0-1,-1 1 1,2-1-1,0 1 1,1 0-1,1-1 0,0 1 1,1-1-1,1 1 1,0-1-1,1 0 1,7 18-1,-9-31-34,-1 1 1,0 0-1,1-1 0,-1 0 1,1 1-1,-1-1 1,1 0-1,0 0 0,0 0 1,0 0-1,0 0 1,1-1-1,-1 1 0,0-1 1,1 1-1,-1-1 1,1 0-1,0 0 0,-1 0 1,1 0-1,0 0 1,-1-1-1,1 1 0,0-1 1,0 0-1,0 1 1,-1-1-1,1-1 0,3 1 1,1-1 38,1-1 0,-1 1 1,0-1-1,0 0 0,0-1 1,0 0-1,0 0 0,0 0 1,11-9-1,3-4 19,35-34 0,7-28 136,-39 46-101,-20 27-133,-1 2 20,0 0 1,-1 0 0,0 0-1,1 0 1,-1-1-1,0 1 1,0-1 0,-1 0-1,1 1 1,1-8 0,-4 18-227,0 1 1,0-1-1,-4 10 1,2-7 229,1-1 0,0 1 0,-1 17 0,7 50-38,-4-68 6,0-1 0,1 1 0,0 0 0,1 0 0,0-1-1,0 1 1,1-1 0,0 0 0,6 11 0,5 11 138,-13-29-107,-1 1 0,1-1-1,-1 0 1,1 0 0,-1 0 0,1 0 0,0 1 0,0-1 0,0 0-1,-1 0 1,1-1 0,0 1 0,0 0 0,1 0 0,-1 0 0,0-1-1,0 1 1,0 0 0,0-1 0,0 1 0,1-1 0,-1 1 0,0-1-1,1 0 1,-1 0 0,0 1 0,1-1 0,-1 0 0,0 0 0,1 0-1,-1 0 1,0-1 0,0 1 0,2-1 0,3 0 3,-1 0-1,1-1 1,-1 0 0,0 0-1,0-1 1,7-4 0,3-4 106,-1-1 0,0 0 0,-1-1 0,21-26 0,10-10 121,-11 16-233,2 2 0,59-42-1,-21 24-326,-68 85-464,-4-25 802,0 1 0,-1-1 0,0 1 1,-3 15-1,-10 47-79,9-56 7,1-5 29,0 5 21,-1 0 0,-8 19 0,11-33 5,0 0-1,-1-1 1,0 1-1,1-1 1,-1 1-1,-1-1 1,1 0 0,0 1-1,-1-1 1,0-1-1,0 1 1,0 0-1,0-1 1,0 1 0,-7 3-1,8-6 13,0 1 1,0-1-1,0 1 0,0-1 0,0 0 0,0 0 1,-1 0-1,1 0 0,0 0 0,0 0 0,0-1 1,0 1-1,0-1 0,-1 1 0,1-1 1,0 0-1,0 0 0,0 0 0,1 0 0,-4-2 1,-2-2 45,0 0 0,0-1 0,-8-10 0,-50-60 31,48 54-95,10 14-65,-3-3-130,10 11 186,0 0 0,0 0-1,0-1 1,-1 1 0,1 0 0,0 0 0,0 0-1,0-1 1,0 1 0,0 0 0,0 0-1,0-1 1,0 1 0,0 0 0,0 0 0,0-1-1,0 1 1,0 0 0,0 0 0,0-1 0,0 1-1,0 0 1,0 0 0,0 0 0,0-1 0,0 1-1,0 0 1,0 0 0,0-1 0,1 1-1,-1 0 1,0 0 0,0 0 0,0-1 0,0 1-1,1 0 1,-1 0 0,0 0 0,4 0-8,0 1 0,0 0-1,0 0 1,-1 0 0,1 1 0,4 1 0,14 5-119,36 4-25,-44-11 148,0 2-1,0 0 0,0 0 1,-1 2-1,1-1 0,13 8 1,-21-8-9,1-1 1,-1 1-1,0 1 0,0-1 1,-1 1-1,1 0 0,-1 0 1,0 1-1,-1 0 0,1-1 1,-1 2-1,0-1 0,-1 0 1,5 10-1,-3-3 18,0 1 0,-1 0 0,-1 0 0,0 0 0,2 19 0,-3-1-109,-2 41 0,-1-57 85,0-1 1,-1 1 0,-1 0-1,-1 0 1,0-1 0,0 0-1,-2 0 1,0 0 0,-9 17-1,-15 24 211,-24 41 539,43-82-530,6-11 59,4-12 142,5-32 252,-4 31-559,0-1 0,4-14 1,1 7-85,1 0-1,1 0 1,0 1 0,10-17-1,-2 6 35,10-23-6,93-192-115,-99 202 59,1 1 0,2 0 0,51-66 0,-67 98 3,30-33-244,-32 36 221,0 1 1,1-1 0,-1 1 0,1 0 0,-1 0 0,1 0-1,7-2 1,-11 5 32,1-1 1,-1 1-1,1-1 0,-1 1 0,1 0 1,-1 0-1,1 0 0,-1 0 1,1 0-1,0 0 0,-1 1 0,1-1 1,-1 0-1,0 1 0,1-1 0,-1 1 1,1-1-1,-1 1 0,0 0 0,1 0 1,-1-1-1,0 1 0,0 0 1,1 0-1,-1 0 0,0 1 0,0-1 1,0 0-1,-1 0 0,2 2 0,0 0 23,0 1 1,0-1-1,0 1 0,-1 0 0,1-1 0,-1 1 0,0 0 0,0 0 0,-1 0 0,1-1 0,-1 5 0,-1 18-155,-2 0 0,-1 0 0,-10 32 0,10-40 204,2-9-29,-1 0 0,0 1-1,0-1 1,-10 17 0,11-23-26,0 1 1,-1-1-1,0 1 1,1-1-1,-1 0 1,0 0-1,0 0 1,-1 0-1,1 0 1,-1-1-1,1 1 1,-1-1-1,-5 2 1,8-3-8,-1-1 0,1 1 1,0-1-1,-1 0 0,1 0 0,-1 1 1,1-1-1,0 0 0,-1 0 1,1 0-1,-1-1 0,1 1 0,-1 0 1,1 0-1,0-1 0,-1 1 0,1-1 1,-2 0-1,-1-1 15,1-1 0,-1 0 0,0 0 0,-4-4 0,-10-8-202,17 10-3,1 5 181,0 0 1,0 0 0,0 0 0,0 0-1,0 0 1,0 0 0,0 0 0,0 0 0,0 0-1,0 1 1,0-1 0,0 0 0,0 0-1,0 0 1,0 0 0,0 0 0,0 0 0,0 0-1,0 0 1,0 0 0,0 0 0,0 0-1,0 0 1,0 0 0,0 0 0,0 0 0,0 0-1,0 0 1,0 0 0,1 0 0,-1 0-1,0 0 1,0 0 0,0 0 0,0 0 0,0 0-1,0 0 1,0 1 0,0-1 0,0 0-1,0 0 1,0 0 0,0 0 0,0 0 0,0 0-1,0 0 1,0-1 0,0 1 0,0 0-1,1 0 1,-1 0 0,0 0 0,0 0-1,1 2 5,-1 0 0,1 0 0,1 0 0,-1 0 0,0 0 0,0-1 0,1 1 0,-1 0 0,1-1 0,-1 1 0,1-1 0,3 3 0,-4-4 4,7 7 20,0-1-1,0-1 1,1 0 0,0 0 0,0-1-1,0 0 1,1 0 0,-1-1 0,1-1-1,13 3 1,-8-3-24,-1-1 1,1-1-1,-1 0 0,1-1 1,-1 0-1,26-6 0,-4-2 45,0-2-1,-1-1 1,0-2-1,-1-1 1,0-1-1,-2-2 1,0-2 0,-1-1-1,-1-1 1,-1-1-1,31-32 1,-43 36 24,0 0 0,-1-1 1,-1-1-1,16-28 0,-20 30-19,-1 0 0,-1 0 0,0-1 0,10-36 0,-7-15-59,3-91-1,-13 141 64,0-1-159,-2 0-1,0 0 0,-1 1 1,-5-34-1,5 47 4,-2-3-322,3 11 395,-1 0 1,1 1-1,-1-1 0,1 1 0,-1-1 1,1 1-1,0 0 0,-1-1 0,1 1 0,0-1 1,0 1-1,-1 0 0,1-1 0,0 1 1,0-1-1,0 2 0,-1 1-19,-10 23 18,1 0-1,-12 52 0,8-22-155,-28 110 165,21-79 134,-12 117 0,32-187-83,1 27 0,1-8-76,0-24 96,1-1 1,-1 1-1,2 0 0,-1-1 1,2 0-1,0 0 0,5 12 1,-9-23-48,1 1 1,-1-1-1,1 1 1,0-1-1,-1 0 1,1 1-1,-1-1 1,1 0-1,0 1 1,-1-1-1,1 0 1,0 0-1,0 0 1,-1 1-1,1-1 1,0 0-1,-1 0 1,1 0-1,0 0 1,0 0-1,-1-1 1,1 1-1,0 0 0,-1 0 1,1 0-1,0-1 1,-1 1-1,1 0 1,1-1-1,19-10 121,-9-3-18,0-1 0,-1 0 0,0 0-1,10-22 1,-12 19-99,2 1 1,0 0-1,20-23 0,-21 30-49,1 0 0,0 0 0,1 1 0,0 0 0,0 1 0,0 0 0,1 1 0,1 0-1,-1 2 1,1-1 0,17-3 0,-20 6 34,0 1-1,0 1 1,0 0 0,0 0-1,0 1 1,0 1 0,0-1-1,-1 2 1,1 0 0,0 0-1,0 1 1,-1 0 0,1 1-1,-1 0 1,16 9 0,-12-5-11,-1 1 1,0 1-1,-1 0 1,0 0-1,0 1 0,-1 1 1,-1 0-1,15 22 1,-24-33 33,0 0 1,0 1-1,0 0 0,0-1 1,0 1-1,-1 0 0,1-1 1,-1 1-1,1 0 0,-1 0 1,0-1-1,1 5 0,-1-5 109,0-4-38,0-4-94,0 1 0,-1-1-1,1 0 1,-1 1 0,-1-1-1,1 1 1,-1-1-1,0 1 1,-1 0 0,1-1-1,-1 1 1,-1 1 0,1-1-1,-1 0 1,0 1-1,0 0 1,0 0 0,-1 0-1,0 0 1,0 1 0,0-1-1,0 1 1,-1 1-1,0-1 1,0 1 0,0 0-1,0 0 1,-8-2-1,0 1-13,-1 0 0,1 1 0,0 0 0,-1 2-1,0-1 1,1 2 0,-1 0 0,0 1 0,1 0-1,-1 1 1,1 1 0,-1 0 0,1 1-1,0 1 1,0 0 0,-17 9 0,23-9 22,0 1-1,1-1 1,0 1 0,0 1-1,1-1 1,-1 1 0,1 0 0,1 1-1,0-1 1,0 1 0,0 0-1,1 0 1,0 1 0,-3 10-1,2-5 10,1 0-1,1 0 1,0 1-1,1-1 1,1 1-1,0-1 1,1 1-1,1 16 1,0-27 6,-1-1-1,1 1 1,0-1 0,-1 0 0,1 1 0,1-1 0,-1 0 0,0 0-1,1 1 1,0-1 0,0 0 0,0-1 0,2 4 0,-3-5 5,1 0 0,-1 0-1,1 0 1,-1 0 0,1 0 0,-1 0 0,1 0 0,-1-1 0,1 1 0,0-1 0,0 1 0,-1-1 0,1 1 0,0-1 0,0 0 0,-1 0 0,1 0 0,0 0 0,0 0 0,-1-1 0,1 1 0,0 0 0,-1-1 0,1 1 0,0-1 0,-1 0 0,4-1 0,4-3 32,0 0 0,0-1 0,0 0 0,0-1 0,13-14 0,36-44 96,-17 16-47,-18 23-238,23-32 0,-45 56 110,5-6-10,-6 8 29,0 0 0,1 0 1,-1 0-1,0 0 0,0-1 0,0 1 1,0 0-1,1 0 0,-1 0 1,0 0-1,0 0 0,0 0 1,1 0-1,-1 0 0,0 0 0,0 0 1,0 0-1,1 0 0,-1 0 1,0 0-1,0 0 0,0 0 0,1 0 1,-1 0-1,0 0 0,0 0 1,0 1-1,0-1 0,1 0 0,-1 0 1,0 0-1,0 0 0,0 0 1,0 0-1,0 1 0,1-1 0,-1 0 1,0 0-1,0 0 0,0 0 1,0 0-1,0 1 0,0-1 0,0 0 1,110 191 56,-107-187-31,-1 0-1,1-1 1,0 1 0,0-1 0,0 1 0,1-1 0,-1 0-1,1 0 1,0 0 0,-1-1 0,1 1 0,1-1 0,6 3-1,-8-4-6,0 0-1,0-1 0,-1 1 1,1-1-1,0 1 0,0-1 0,0 0 1,0 0-1,0 0 0,0-1 1,0 1-1,-1-1 0,1 1 1,0-1-1,0 0 0,-1 0 0,1 0 1,0 0-1,-1-1 0,1 1 1,-1-1-1,0 0 0,4-3 0,14-14 139,29-40-1,7-8-74,-37 48-102,1 1 0,0 1-1,36-23 1,-41 30-20,-2 1 12,0 1 0,1 1 0,22-10 0,-32 16 29,0-1 1,0 1-1,1 0 1,-1 0-1,1 1 1,-1-1-1,1 1 1,-1 0-1,1 0 1,-1 1-1,1-1 0,-1 1 1,1 0-1,-1 0 1,0 1-1,9 3 1,18 11 44,-29-15-80,-27-1 107,15 0-44,-19-1-94,1 2 0,-41 6 0,55-4 64,1 0 0,0 0 1,0 2-1,0-1 0,-15 8 0,23-9 4,-1 1-1,1-1 1,0 1-1,0 0 1,0 0-1,1 0 1,-1 1-1,1 0 1,0 0-1,0 0 1,1 0-1,0 0 1,-6 12-1,3 0-3,2 0-1,-1 1 0,2 0 1,0-1-1,1 1 0,1 34 1,1-42 34,0-1-1,1 1 1,0 0 0,1-1 0,0 0 0,3 12 0,-3-17-15,0 0 1,0 0 0,0 0-1,0 0 1,0-1-1,1 1 1,0-1 0,0 0-1,0 1 1,0-1 0,0-1-1,0 1 1,1 0 0,0-1-1,-1 0 1,7 3-1,6 2 11,0-2-1,1 1 1,-1-2-1,1-1 1,1 0-1,-1-1 1,28 0-1,5-3 77,67-10-1,-103 9-69,1-1 0,0 0-1,-1-1 1,1-1 0,-1 0 0,-1-1-1,20-11 1,-24 12-27,0-1 1,0-1-1,-1 0 0,0 0 1,0-1-1,0 0 0,-1 0 0,-1 0 1,1-1-1,-1 0 0,5-11 0,-2 1 16,-2 0-1,0 0 0,7-31 1,-11 36-30,0 0 0,-2-1 0,0 1 0,0 0 0,-3-26 0,2 37 5,0 1-1,-1 0 0,1-1 0,-1 1 0,1-1 0,-1 1 0,0 0 0,0 0 0,0-1 1,0 1-1,0 0 0,-1 0 0,1 0 0,-1 0 0,1 0 0,-1 1 0,0-1 0,0 0 0,0 1 1,1-1-1,-1 1 0,-1 0 0,1 0 0,0-1 0,0 1 0,0 1 0,-1-1 0,1 0 1,0 1-1,-1-1 0,1 1 0,-1-1 0,1 1 0,-1 0 0,1 0 0,0 0 0,-1 1 0,1-1 1,-1 0-1,1 1 0,0 0 0,-1-1 0,1 1 0,0 0 0,0 0 0,-4 3 0,0 0 15,0 1-1,1 0 0,-1 0 1,1 1-1,0-1 0,0 1 0,1 1 1,0-1-1,0 1 0,0-1 0,1 1 1,-3 9-1,2-6-7,0 1 0,1-1 0,1 1 0,0 0 0,0 0 0,1 0 0,1 20 0,1-21 23,0 0-1,1 0 1,0 0 0,1 0-1,0 0 1,0-1 0,1 1-1,0-1 1,10 15 0,-11-20-25,0 1 0,1-1 0,-1 1 0,1-1 0,0 0 1,0 0-1,1-1 0,-1 1 0,1-1 0,0 0 0,0 0 0,0-1 1,0 1-1,0-1 0,0 0 0,1-1 0,-1 1 0,1-1 0,6 1 0,-2-2 107,1 0 0,0-1-1,0 0 1,21-5-1,44-16 42,-64 18-141,47-15-23,0-3 1,-2-2 0,97-58-1,-118 60 114,-7 5-118,-2-2 1,33-26 0,-60 45 20,15-14 35,-15 13-31,0 1-1,0 0 0,1 0 1,-1 0-1,0-1 0,0 1 1,0 0-1,1 0 0,-1-1 1,0 1-1,0 0 0,0 0 1,0-1-1,0 1 1,0 0-1,1 0 0,-1-1 1,0 1-1,0 0 0,0-1 1,0 1-1,0 0 0,0 0 1,0-1-1,0 1 0,0 0 1,0-1-1,0 1 0,0 0 1,-1-1-1,1 1 1,0 0-1,0 0 0,0-1 1,0 1-1,0 0 0,0 0 1,-1-1-1,1 1 0,0 0 1,-7 0-69,-14 6-36,0 2 0,0 1-1,1 0 1,0 2 0,-21 14-1,20-13 111,-9 6-25,0 2 0,0 0 1,2 2-1,1 1 0,1 2 1,1 0-1,-27 35 0,48-54 22,0 0 1,0 1-1,0-1 0,1 1 0,0 0 0,-3 12 0,5-17 11,1 0 1,-1 0-1,1 0 1,-1 0-1,1 0 1,0 0 0,0 0-1,0 0 1,0 0-1,0 0 1,1 0-1,-1 0 1,0 0-1,1 0 1,0 0 0,-1 0-1,1 0 1,0-1-1,0 1 1,0 0-1,0 0 1,0-1 0,1 1-1,-1-1 1,0 1-1,1-1 1,-1 1-1,1-1 1,2 2-1,3 0 18,1 1-1,-1-2 0,1 1 1,-1-1-1,1 0 0,0-1 1,0 1-1,12-1 0,2 0 10,42-5 0,-49 2-34,0 0 1,0-1 0,0-1 0,0 0-1,0-1 1,-1-1 0,0 0-1,0-1 1,0 0 0,-1-1 0,0-1-1,-1 0 1,22-21 0,-16 10 81,-1-1 0,20-31 0,25-51-64,-61 102-25,45-75-7,22-39 146,-53 87-141,-1-1 0,-2-1 0,0 0-1,7-34 1,-17 55 1,-1 6 2,0-1 1,0 0-1,0 0 1,-1 0-1,1 0 1,-1 0-1,0 0 1,0 0-1,0 0 1,-1 0-1,1 0 0,-1 0 1,-2-8-1,2 12-4,1-1-1,0 1 0,0 0 0,-1-1 0,1 1 0,0-1 0,-1 1 0,1 0 0,-1-1 1,1 1-1,0-1 0,-1 1 0,1 0 0,-1 0 0,1-1 0,-1 1 0,1 0 1,-1 0-1,1 0 0,-1-1 0,1 1 0,-1 0 0,1 0 0,-1 0 0,1 0 1,-1 0-1,0 0 0,-1 1-7,0-1 0,1 0 0,-1 1 0,0 0 1,1-1-1,-1 1 0,1 0 0,-4 2 0,-2 2 10,0 1 0,-9 10 0,14-14 20,-6 7-26,1 1 0,-1-1-1,2 2 1,-1-1-1,-6 16 1,3-3 24,-10 36 0,10-20 32,2 1 0,2 0 0,-1 47 0,7-81-49,-3 26-69,2 0 0,1 0 0,2 1 0,1-1 0,11 49 0,-12-71-435,2-1 0,-1 1-1,1-1 1,1 0 0,0 0 0,0 0 0,0 0 0,1-1 0,8 8 0,8 7-1516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19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 11040,'20'-25'5024,"19"4"-4385,-16 7-607,5 10-160,6-13 192,-1 9-32,6-6-703,-5 7 383,0-2-4704,-6 4 2752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23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225 306 2976,'-4'0'1130,"8"0"2086,-4-1-2640,0 0 0,1 0-1,-1 0 1,0 0-1,0 0 1,0 0-1,0 0 1,0 0 0,0 0-1,0 0 1,-1 0-1,1-1 1,-3 0-395,1 0 0,0 1 0,-1-1 0,1 1 0,-1-1 0,1 1 0,-1 0 0,0 0 0,0 0 0,1 0 0,-1 1 0,0-1 0,0 1 0,0 0 0,0 0 0,-3 0 0,0 0-89,-1 1 0,1-1 0,0 2 0,0-1 0,0 1 0,1-1 0,-7 4 0,5-2-3,0 1 1,0 0-1,0 1 0,1-1 0,-1 1 0,1 1 1,0-1-1,1 1 0,-1 0 0,1 0 0,0 1 1,-4 7-1,3-4 17,1 1 1,0 0-1,1 1 0,0-1 1,1 1-1,0 0 0,-2 18 1,3-15 63,1 0 0,0-1 0,1 1 0,4 25 1,-3-34-126,0 0 0,1 0 0,0 1 0,0-1 0,0-1 0,1 1 0,0 0 1,0-1-1,0 1 0,1-1 0,0 0 0,0 0 0,7 7 0,-3-6 8,1 0-1,-1 0 0,1-1 1,0 0-1,0-1 0,0 0 1,1 0-1,0-1 0,-1 0 1,1-1-1,20 2 1,-16-2 2,1-2 0,-1 0 1,1 0-1,-1-2 1,1 1-1,-1-2 1,26-7-1,-33 7-42,0 1-1,0-1 0,-1-1 0,1 1 0,-1-1 1,1-1-1,-1 1 0,-1-1 0,1 0 1,-1 0-1,1 0 0,-1-1 0,-1 0 1,1 0-1,-1 0 0,4-8 0,-1-3 52,-1 0 0,0-1 0,-2 1 0,1-1 0,-2 0 0,-1-1 0,0 1 0,-1 0 0,-2-23 0,0 33-63,0 0-1,0 0 0,0 0 1,-1 0-1,0 0 1,-1 1-1,0-1 0,0 1 1,-1 0-1,1 0 1,-2 0-1,1 0 0,-1 0 1,0 1-1,0 0 1,-1 0-1,1 0 0,-1 1 1,-1 0-1,1 0 1,-1 1-1,0-1 0,0 2 1,0-1-1,0 1 1,-14-5-1,20 8-5,-1 0 1,1-1-1,-1 1 1,1 0-1,-1 0 0,0 0 1,1 0-1,-1 0 1,1 0-1,-2 0 1,2 0 7,1 1 0,-1-1 0,1 0 0,-1 0 0,1 0 0,-1 1 0,1-1 1,-1 0-1,1 1 0,-1-1 0,1 0 0,0 1 0,-1-1 0,1 1 0,0-1 1,-1 0-1,1 1 0,0-1 0,-1 1 0,1 0 0,0 0 11,-1 0 0,1 1 0,0-1 1,0 1-1,0-1 0,0 0 0,0 1 0,1-1 0,-1 1 0,0-1 0,1 0 0,-1 0 0,1 1 0,-1-1 0,1 0 0,-1 1 0,1-1 1,1 1-1,4 6 73,0-1 1,0-1-1,1 1 1,0-1-1,0 0 1,1-1-1,0 0 1,-1 0-1,2-1 1,-1 1-1,0-2 1,1 1-1,0-1 1,0-1 0,0 0-1,12 2 1,-8-3-33,0 0 0,0-1 0,-1 0 0,1-1 1,0-1-1,-1 0 0,1-1 0,15-5 1,12-6 176,43-24 0,-34 16-153,-34 16-53,-9 3 1,1 1 0,-1-1-1,0 0 1,1 0 0,-2-1-1,11-7 1,-49 49-427,24-27 411,2 1-1,-1 0 1,1 0 0,1 0-1,0 1 1,-4 14 0,7-16 18,-8 27 15,-11 65 0,22-99-23,0 1 0,0 0 0,0 0 0,0 0-1,0-1 1,1 1 0,3 8 0,-4-11-5,0-1 0,1 0 0,-1 1 0,1-1 0,0 0 0,-1 1 0,1-1 0,0 0 0,0 0 0,0 0 0,0 0-1,0 0 1,0 0 0,0 0 0,0 0 0,0 0 0,0-1 0,1 1 0,-1 0 0,0-1 0,0 1 0,1-1 0,-1 1 0,1-1 0,-1 0 0,0 0-1,1 1 1,-1-1 0,1 0 0,-1 0 0,3-1 0,4 0 48,1-1-1,0 0 1,-1-1-1,0 0 0,1 0 1,-1-1-1,0 0 1,7-5-1,60-46 177,-56 40-214,54-50 55,-15 13-82,-5 9-153,-65 81-428,8-25 568,0 0 0,-2 23 0,3-17 46,1-5-30,0 0 1,2 0-1,-1 0 1,2 0-1,0 0 1,1 0-1,0 0 1,1-1-1,9 26 1,-9-32 18,-1 0 1,2-1 0,-1 1 0,1-1 0,0 0-1,0 0 1,1-1 0,0 1 0,6 5-1,-7-8-2,0 0 0,0 0-1,1 0 1,-1-1 0,1 0-1,-1 0 1,1 0 0,0 0-1,-1-1 1,1 0 0,0 0-1,0 0 1,0 0 0,7-1-1,-2 0 15,0-1 0,-1 0 0,1-1 0,-1 0-1,1-1 1,-1 0 0,0 0 0,0-1-1,0 0 1,-1-1 0,1 0 0,10-8-1,7-7 46,0-3-1,26-29 0,-17 17 71,80-83 135,48-45-44,-131 134-283,-1-2 0,39-49-1,-59 64 42,-1 0 1,0-1-1,8-19 0,-12 18-292,-7 14-36,-5 11 216,-31 47-159,13-21 336,2 1 0,1 1 0,-22 51-1,25-33 8,2 1-1,2 1 0,3 0 1,-6 85-1,16-70-191,1-67-52,0 0-1,0-1 1,0 1 0,0 0-1,1-1 1,-1 1-1,1-1 1,1 5 0,23-18-18369,-12 3 15883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24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42 8128,'-19'-15'2618,"18"14"-2449,0 1 1,0-1-1,0 0 0,0 1 0,0-1 0,1 0 0,-1 0 0,0 0 1,1 0-1,-1 1 0,1-1 0,-1 0 0,2-7 4871,0 8-4892,11-3 1054,1 1-1,15-1 1,56 3-226,-57 1-613,300 6 485,-190 1-4248,-129-8 2480,17 3-894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14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59 9568,'-53'-21'4320,"48"18"-3776,15-1 2207,4 4-1631,15-9 800,4 9-1120,29-5 32,11 5-480,37-7-224,0 7-64,5-6-416,-9 6 192,-10-3-4032,-20 3 2305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04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84 907 3072,'3'-3'392,"0"1"0,0 0 1,0 0-1,1 0 0,-1 0 0,1 1 1,-1 0-1,1-1 0,7 0 0,-7 1 50,0 0 0,0 0 0,0 0 0,0-1 0,-1 1 0,1-1 0,0 0 0,-1 0 0,1-1 0,9-10 7349,-15 13-7672,-1 1 1,1 0 0,0 0 0,-1 0-1,1 0 1,0 0 0,0 0-1,0 1 1,0-1 0,0 1 0,0 0-1,0-1 1,0 1 0,1 0 0,-3 3-1,-2 2 110,-7 8 0,1 0 0,0 1 0,2 1 0,-18 35 0,-25 79 188,52-127-343,0 1 0,-1-1-1,2 0 1,-1 1-1,0-1 1,1 1-1,0-1 1,0 1 0,1 5-1,-1-9-46,0 0 1,0-1-1,1 1 0,-1-1 0,0 1 1,1-1-1,-1 0 0,1 1 0,-1-1 0,1 1 1,-1-1-1,1 0 0,-1 1 0,1-1 0,-1 0 1,1 0-1,-1 1 0,1-1 0,-1 0 1,1 0-1,0 0 0,-1 0 0,1 0 0,-1 1 1,1-1-1,0 0 0,-1 0 0,1-1 0,-1 1 1,2 0-1,20-3 200,-21 2-210,12-3 71,0-1 0,-1-1 0,0 0 0,0-1 0,17-12 0,7-9-63,59-57 1,-87 78-55,41-45-179,-49 52 195,1-1 0,-1 1-1,0 0 1,1-1 0,-1 1 0,1 0 0,-1-1 0,1 1 0,-1 0 0,1 0 0,-1 0 0,1-1 0,-1 1 0,1 0 0,-1 0 0,1 0 0,0 0 0,-1 0 0,1 0 0,-1 0 0,1 0 0,-1 0 0,1 0 0,-1 0 0,1 0 0,0 1 0,-1-1 0,1 0 0,-1 0 0,1 1 0,-1-1 0,1 0-1,-1 0 1,0 1 0,1-1 0,-1 0 0,1 1 0,-1-1 0,0 1 0,1-1 0,-1 1 0,1 0 0,1 3 2,1 0 1,-1 0-1,0 1 0,1 5 0,1-2 18,1 4 48,6 12-39,23 38 0,-30-55 26,0-1 1,1-1-1,-1 1 1,1-1-1,0 1 1,1-1-1,-1-1 1,1 1-1,0-1 1,0 0-1,8 3 1,-12-6-14,0 0 0,0 0-1,0-1 1,0 1 0,0-1 0,0 0 0,0 1-1,0-1 1,0 0 0,0 0 0,0 0 0,0-1-1,0 1 1,0 0 0,0-1 0,0 1 0,0-1-1,0 0 1,0 0 0,0 0 0,0 0 0,-1 0-1,1 0 1,0 0 0,-1 0 0,1-1 0,-1 1-1,1-1 1,1-1 0,3-7 31,0 1 0,-1-1 0,0 0 0,-1 0 0,0 0 0,-1-1 0,0 1 0,0-1 0,1-15 0,-1-12-162,-1-51 1,-2 63 72,-4-2 75,3 25-69,0 0 1,1 1 0,-1-1 0,1 1 0,0-1 0,0 0 0,-1 0 0,2 1 0,-1-1 0,1-4 0,0-5-522,18 31 48,-8-6 540,-5-4 30,0-1-1,1 0 0,14 12 0,-19-18-42,1 0 0,0 0-1,-1 0 1,1-1 0,0 1-1,0-1 1,0 0 0,1 0-1,-1 0 1,0 0-1,0-1 1,0 1 0,1-1-1,-1 0 1,0 0 0,4 0-1,10-2 42,1-1 1,-1 0-1,0-2 0,24-8 0,64-36-401,-72 30 749,44-33 0,-30 20-358,-27 17-59,0-1 1,-2-1-1,0 0 1,0-2-1,-2 0 1,0 0 0,-2-2-1,20-34 1,-8 4 63,-1-1 1,27-89-1,12-41-173,-30 82-678,-32 96 68,-2 9 436,-2 10 150,-57 215 274,46-178 36,-3-1 1,-1 0-1,-3-1 0,-43 79 1,-70 127 93,119-230-239,-32 60 232,-8 16-203,47-90-36,-3 7 94,10-19-115,0 1 0,0-1 0,0 0 0,-1 1 1,1-1-1,0 1 0,0-1 0,0 0 1,0 1-1,0-1 0,-1 1 0,1-1 0,0 1 1,0-1-1,0 1 0,0-1 0,1 0 0,-1 1 1,0-1-1,0 1 0,0-1 0,0 1 0,0-1 1,0 0-1,1 1 0,-1-1 0,1 1 1,-1 0 493,2-5-288,6-4-106,0 0-1,11-16 1,-2 2-38,39-53-10,-16 21-43,-16 23-16,-6 6-33,1 1-1,2 1 1,41-36 0,-62 59 19,0 0 0,0-1 0,1 1 0,-1 0 0,0 0 0,0 0 0,1-1 0,-1 1 0,0 0 0,0 0 0,1 0 0,-1 0 1,0 0-1,1 0 0,-1 0 0,0 0 0,1 0 0,-1 0 0,0 0 0,1 0 0,-1 0 0,0 0 0,0 0 0,1 0 0,-1 0 0,0 0 0,1 0 0,-1 0 0,0 1 0,0-1 0,1 0 1,-1 0-1,1 1 0,5 11-237,1 19 32,-5 3 195,-4 44 0,1-54 106,0 1 0,2-1 0,0 1 0,8 36 0,-5-44-244,-3-9 212,1 0 0,0 0 0,0 0 0,1 0 0,7 14 0,-9-21-29,0 0-1,0 1 1,0-1-1,0 0 1,0 0 0,0 1-1,0-1 1,1 0 0,-1 0-1,0-1 1,1 1-1,-1 0 1,1 0 0,-1-1-1,1 1 1,-1-1 0,1 1-1,-1-1 1,1 1-1,-1-1 1,1 0 0,0 0-1,-1 0 1,1 0 0,0 0-1,-1 0 1,1 0-1,-1-1 1,1 1 0,0-1-1,-1 1 1,1-1 0,-1 1-1,1-1 1,1-2-1,9-3 50,-1 0 0,0-1-1,-1-1 1,12-9-1,38-41-110,-23 20 214,7 0 47,-19 16-234,34-38 0,-46 41-46,-10 15 24,0-1 1,0 1 0,1 0 0,-1 0 0,9-6-1,-29 56-294,6-20 409,3-8-100,1 0 0,-9 34 0,10-25-40,-6 28 48,12-48 20,-1-1 1,0 1-1,1 0 1,1-1-1,-1 1 1,2 7-1,-1-11 14,0 1 0,0-1 0,1 0 0,-1 0 0,1 0 0,-1 0 0,1 0 0,0 0 0,0 0 0,1 0-1,-1-1 1,0 1 0,1-1 0,0 0 0,-1 0 0,1 0 0,0 0 0,0 0 0,0 0 0,0-1-1,1 0 1,-1 1 0,0-1 0,4 0 0,6 1 25,1 0 1,-1-2-1,0 1 1,1-2-1,-1 0 0,0 0 1,0-1-1,21-6 1,-6-1-18,-1-2 1,49-24 0,-50 18-44,0-1 1,-1-1 0,43-42 0,-43 38 178,-3 1-203,-16 17-189,-23 23-159,-3 7 410,-20 32-1,36-51-22,-3 6-34,0 0-1,0 0 1,1 1-1,1 0 0,0 0 1,-6 28-1,10-38 55,1-1-1,-1 1 0,1 0 0,0 0 0,0-1 0,1 1 0,-1 0 0,0 0 0,1 0 1,0-1-1,0 1 0,1 4 0,-1-6-15,0 0-1,0 1 1,0-1 0,0 0-1,0 0 1,0 1 0,0-1-1,0 0 1,0 0 0,0 0-1,1-1 1,-1 1 0,1 0 0,-1 0-1,0-1 1,1 1 0,-1-1-1,1 1 1,-1-1 0,1 1-1,-1-1 1,1 0 0,0 0-1,2 0 1,35-3 116,-1-1 1,1-2-1,64-19 0,-74 17-48,0-1-1,-1-2 0,46-23 1,-55 23-57,0 0-1,-2-2 1,1 0 0,-2-1 0,0 0 0,15-19-1,4-12 19,36-59 0,-42 59-70,15-19 17,31-50 81,-56 83-94,5-6 36,-2-1-1,32-77 1,-44 86-76,25-62-224,-29 80 254,-5 7 31,1 1 1,0-1-1,-1 1 0,0-1 0,0 1 1,0-1-1,0 0 0,0 0 0,0-5 0,-1 9 5,-1 0-1,1 0 0,0 0 0,0 0 0,0 0 1,0 0-1,0 0 0,0-1 0,0 1 0,0 0 1,0 0-1,0 0 0,0 0 0,0 0 0,0 0 0,0 0 1,0 0-1,0 0 0,0 0 0,0 0 0,-1 0 1,1 0-1,0 0 0,0 0 0,0 0 0,0 0 1,0 0-1,0 0 0,0 0 0,0 0 0,0 0 1,0 0-1,0 0 0,0 0 0,0 0 0,0 0 0,-1 0 1,1 0-1,0 0 0,0 0 0,0 0 0,0 0 1,0 0-1,0 0 0,0 0 0,0 1 0,0-1 1,0 0-1,0 0 0,0 0 0,0 0 0,0 0 0,0 0 1,0 0-1,0 0 0,0 0 0,0 0 0,0 0 1,0 0-1,0 0 0,0 0 0,0 1 0,0-1 1,0 0-1,0 0 0,-7 8-139,-5 9 91,-130 261 17,120-230 78,3 1-1,-24 87 0,-37 147 249,62-234-219,-5 18-16,23-53 79,0-14-125,0 0 0,0 1 0,0-1 0,0 0 1,0 0-1,0 1 0,0-1 0,1 0 0,-1 0 0,0 0 0,0 1 1,0-1-1,0 0 0,0 0 0,0 0 0,0 1 0,0-1 0,1 0 1,-1 0-1,0 0 0,0 0 0,0 1 0,0-1 0,1 0 0,-1 0 0,0 0 1,0 0-1,0 0 0,1 0 0,-1 1 0,0-1 0,0 0 0,0 0 1,1 0-1,-1 0 0,0 0 0,0 0 0,0 0 0,1 0 0,-1 0 1,0 0-1,0 0 0,1 0 0,-1 0 0,0 0 0,0 0 0,0 0 1,1-1-1,-1 1 0,0 0 0,0 0 0,0 0 0,1 0 0,-1 0 1,0 0-1,0-1 0,0 1 0,0 0 0,1 0 0,-1 0 0,0 0 1,0-1-1,0 1 0,0 0 0,0-1 0,25-26 130,-1-2-1,35-58 1,9-11-174,-65 94 13,7-7-194,-6 13 46,-1 8-27,2 35 300,-2-21-37,0 0 1,11 39 0,-12-55-51,1-1 1,0 1 0,0-1-1,1 0 1,0 0 0,0 0-1,1-1 1,0 0 0,0 1-1,0-2 1,1 1 0,8 7-1,-3-6 24,-1-1-1,1 1 0,0-2 1,1 0-1,-1 0 1,1-1-1,0 0 0,24 4 1,-9-5-338,0 0 0,0-2-1,29-2 1,-47 0-361,-1 0-1,1 0 1,-1 0-1,13-5 1,-15 4-1048,0-1 0,0 0 0,9-5 0,-5-1-2170,-10 8 3649,0 1-1,0-1 1,1 1 0,-1-1-1,0 0 1,0 1 0,-1-1 0,1 1-1,0-1 1,0 0 0,0 1-1,0-1 1,0 1 0,-1-1-1,1 0 1,0 1 0,0-1-1,-1 1 1,1-1 0,-9-10-3162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05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98 10144,'-73'-51'4576,"34"30"-3968,30 12-832,9 5 0,0-4-832,9 4 608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08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1187 3712,'-20'5'13923,"24"-4"-13682,0 0-1,0 0 0,0-1 0,0 0 1,6 0-1,6-3 3,-1-2 1,0 0-1,0 0 1,0-2-1,-1 0 1,25-16-1,-33 20-214,6-5 6,0 0 0,0-1-1,0 0 1,-1-1 0,-1-1 0,10-11 0,-5 2 24,-1 1 0,21-40 0,84-177 187,-47 104-99,-5 10 36,0-4-55,-52 90 84,-10 21-56,-2 7-85,-2 8-71,-1-1-1,0 1 1,1-1 0,-1 1 0,0-1-1,0 1 1,1-1 0,-1 1 0,0-1-1,0 1 1,0-1 0,0 1 0,0-1-1,0 1 1,0-1 0,0 0 0,0 1-1,0-1 1,0 1 0,0-1 0,0 1-1,0-1 1,0 1 0,-1-1 0,1 0-1,0 1 0,0 0 0,0 0 1,0 0-1,0 0 0,0 0 0,0-1 0,0 1 0,-1 0 0,1 0 0,0 0 0,0 0 0,0 0 0,0 0 0,0 0 0,0 0 0,0 0 0,0 0 1,0 0-1,0 0 0,0 0 0,0 0 0,0 0 0,0 0 0,-1 0 0,1 0 0,0 0 0,0 0 0,0 0 0,0 0 0,0 0 0,0 0 1,0 0-1,0 0 0,0 0 0,0 0 0,0 0 0,0 0 0,-1 0 0,1 0 0,0 0 0,0 0 0,0 0 0,0 0 0,0 0 0,0 0 0,0 0 1,0 0-1,0 0 0,0 1 0,0-1 0,0 0 0,0 0 0,0 0 0,0 0 0,0 0 0,0 0 0,0 0 0,0 0 0,0 0 0,0 0 0,0 0 1,0 1-1,-13 12-81,1 0-1,0 1 1,2 1 0,-19 31 0,12-14 195,1 1 0,2 0 0,1 1 0,2 1 0,-7 36 0,-21 181 222,37-228-237,-1-9 71,2 1-1,0 0 1,0 0 0,2-1-1,2 21 1,-3-35-154,0 0 1,0-1 0,0 1 0,1 0-1,-1-1 1,0 1 0,0-1 0,0 1-1,1 0 1,-1-1 0,0 1 0,1-1-1,-1 1 1,1-1 0,-1 1 0,1-1-1,-1 1 1,0-1 0,1 1 0,0-1-1,-1 0 1,1 1 0,-1-1 0,1 0-1,-1 1 1,1-1 0,0 0 0,-1 0 0,1 0-1,0 1 1,-1-1 0,1 0 0,0 0-1,-1 0 1,1 0 0,0 0 0,-1 0-1,1 0 1,0-1 0,-1 1 0,1 0-1,0 0 1,0-1 0,4-1 26,-1 0 0,1 0 1,-1 0-1,7-6 0,-9 7-50,23-18 156,-1-2 1,-1-1 0,0 0 0,20-29 0,-9 12-211,106-107 162,37-44-40,-145 152 40,-3-1 0,-1-1 0,30-59 0,9-45 278,-20 39 12,-44 99-387,-2 4-3,0 0 0,0 0 1,0 1-1,0-1 0,0 0 1,0 0-1,0 1 0,3-3 1,-4 5 17,0 0 1,0 0 0,0 0-1,0-1 1,1 1 0,-1 0-1,0 0 1,0 0 0,-1 0-1,1 0 1,0 0 0,0-1-1,0 2 1,-31 94-488,19-56 570,-1-1 1,-33 66-1,-51 69 613,5-14-611,-46 75 13,120-206-60,-3 6 96,1-1 573,40-57-304,1-4-351,16-18 36,34-35-219,-58 64 93,14-14 60,49-41 0,-74 69-95,0 0-1,0 1 0,0-1 1,0 1-1,0-1 1,4 0-1,-6 2 42,1-1 0,-1 1 0,0 0 0,0 0 1,1 0-1,-1 0 0,0 0 0,0 0 0,1 0 0,-1 0 0,0 0 0,1 0 0,-1 0 0,0 0 0,0 0 0,1 1 0,-1-1 1,0 0-1,0 0 0,1 0 0,-1 0 0,0 0 0,0 1 0,1-1 0,2 11-38,-3 235 206,1-232-174,0 0 0,1 0 0,7 25-1,-3-18 49,-6-18-14,1-1 1,0 1-1,0-1 0,0 1 1,0-1-1,0 1 0,0-1 1,1 0-1,-1 0 0,1 0 0,0 0 1,-1 0-1,1 0 0,0 0 1,0 0-1,0-1 0,1 1 0,-1-1 1,0 1-1,0-1 0,1 0 1,-1 0-1,1 0 0,-1 0 1,1-1-1,-1 1 0,1 0 0,0-1 1,-1 0-1,1 0 0,-1 0 1,1 0-1,0 0 0,-1 0 1,1-1-1,0 1 0,-1-1 0,1 0 1,-1 0-1,1 0 0,-1 0 1,0 0-1,1 0 0,-1-1 1,0 1-1,4-4 0,6-6 3,-1 0 0,0 0 1,0-1-1,-1 0 0,-1-1 0,0 0 0,-1-1 0,0 0 0,-1 0 1,-1-1-1,0 1 0,-1-1 0,5-24 0,-10 36-30,0 0 1,1-1-1,-1 1 1,0 0-1,-1-1 0,1 1 1,-1 0-1,1 0 0,-1-1 1,0 1-1,0 0 1,-2-3-1,3 5 9,-1 0 1,1 0-1,-1 0 0,0 0 1,1 1-1,-1-1 0,1 0 0,-1 0 1,0 1-1,0-1 0,1 1 1,-1-1-1,0 1 0,0-1 1,0 1-1,0-1 0,0 1 1,-1-1-1,1 1-5,0 0-1,-1 0 1,1 0 0,0 0-1,-1 1 1,1-1 0,0 0 0,0 1-1,0-1 1,-1 0 0,1 1-1,0 0 1,0-1 0,0 1 0,0 0-1,0-1 1,0 1 0,-1 1-1,0-1 3,1 1-1,-1 0 0,1-1 1,0 1-1,0 0 0,0 0 1,0 0-1,0 0 0,0 0 1,0 0-1,1 0 0,-1 2 0,-4 28-81,4-22 81,0-3 14,0 0 1,1 0-1,0 0 1,0 1-1,1-1 0,0 0 1,0 0-1,1 0 0,0 0 1,0 0-1,0 0 0,4 6 1,-3-7-7,1-1 0,-1 0 0,1 0 0,0 0 1,0-1-1,0 1 0,1-1 0,0 0 0,-1 0 1,1-1-1,1 1 0,-1-1 0,0 0 0,9 3 0,2-1-379,0 0-1,-1 0 0,2-2 1,-1 0-1,17 1 0,-2-3-3752,55-5-1,-84 4 3994,2 0-455,-1 0 0,1-1 0,0 1 0,0-1 0,0 0 0,0 0 1,-1 0-1,1-1 0,-1 1 0,5-3 0,8-6-2051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08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86 6048,'-23'-18'2752,"28"15"-2400,-1-3 2016,6 12-1376,4-6 1088,10 0-1216,14-6 575,5 3-799,38-10-224,6 4-256,20-3-128,-8 7 0,-7-4-1024,-5 5 544,-22 1-3711,-12 3 2335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10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1003 6048,'-16'0'7232,"22"0"-4192,0 0-2728,-1 0 1,0-1 0,1 0 0,-1 0 0,0 0 0,0-1 0,0 1 0,0-1 0,0-1 0,5-2 0,-2 0-52,0 0 0,0-1 0,-1 0 0,0-1 0,7-7 0,6-10 11,-2-1-1,24-40 1,-29 44-26,18-31-17,2 2 0,65-76 1,2 28-115,5-6-88,-81 78-11,-1-2 1,20-32 0,-13 14 76,32-70 0,-54 96-261,-6 14 63,-6 9 58,-45 55 143,-121 118-32,139-142-46,-41 58-1,-16 45 66,48-70-9,-5 11 196,-58 74-1,57-99-197,-2-3 1,-67 56-1,60-58-1,2 0 268,-73 49-1,116-90-146,-4 3 144,13-10-241,8-7-110,10-5-12,1 0 1,0 1-1,1 1 0,31-12 0,-19 9 33,17-11 16,-2-1 1,0-2-1,-2-2 0,-1-2 0,45-43 1,-43 34-33,183-152 190,59-17-254,-207 146 120,-4-3 1,-3-3 0,91-110-1,-114 120 20,41-51-356,-86 103 111,-10 10 98,-14 21-11,-68 105-151,-44 57 502,30-51 131,80-103-340,1 1-1,-21 48 1,26-46 21,2 0-1,1 0 1,-11 59 0,22-90-28,1 1 0,-1-1 0,1 0 0,0 1 0,1-1 0,-1 0 0,1 1 0,0-1 0,0 0 1,0 0-1,0 0 0,4 7 0,-4-9-21,0 0 1,1 0 0,-1 0-1,0 0 1,1-1-1,0 1 1,-1 0-1,1-1 1,0 0-1,0 1 1,-1-1-1,1 0 1,0 0 0,1 0-1,-1 0 1,0 0-1,0 0 1,0-1-1,0 1 1,1-1-1,-1 1 1,0-1 0,0 0-1,1 0 1,2 0-1,5-2 15,0 1 0,-1-1 0,1-1-1,-1 0 1,1 0 0,-1-1 0,0 0 0,10-7-1,68-49 244,-49 32-310,-20 16-38,-8 6-110,-1 0 0,9-9 0,-28 27 95,0 1 1,-15 25-1,11-17 123,4-4 21,0 0 0,-9 23 1,15-32-55,1 1 0,0 0 0,1 0 1,0 0-1,0 0 0,0 17 1,1-25 8,1 0 1,0 0 0,0 0 0,0 1 0,0-1 0,0 0 0,0 0 0,1 1 0,-1-1 0,0 0 0,1 0 0,-1 0 0,1 0 0,-1 0 0,1 1 0,-1-1 0,1 0 0,0 0 0,-1 0 0,1-1 0,0 1 0,0 0 0,0 0 0,0 0 0,0 0 0,0-1 0,0 1 0,0 0 0,0-1-1,0 1 1,0-1 0,0 0 0,1 1 0,-1-1 0,0 0 0,0 1 0,0-1 0,1 0 0,-1 0 0,0 0 0,2 0 0,4-1 20,-1 0 0,0-1 0,0 1 0,0-1-1,1 0 1,5-4 0,-4 2-13,1 0 0,-1 0 0,0-1 0,0 0-1,0-1 1,-1 0 0,0 0 0,0-1 0,0 0 0,-1 0-1,0 0 1,-1-1 0,1 0 0,-1 0 0,-1 0 0,5-10-1,-3 1-3,-1 0-1,0 0 0,-1-1 0,2-23 0,-6 34-59,0-1-1,-1 1 0,0 0 0,0 0 0,0 0 0,-1 0 0,0 0 0,-1 0 1,0 1-1,0-1 0,0 1 0,-1 0 0,0-1 0,0 2 0,0-1 0,-9-9 0,9 11 25,0 0 0,0 1 0,0-1 0,-1 0 0,1 1 0,-1 0-1,0 0 1,0 1 0,0-1 0,0 1 0,0 0 0,-1 1-1,1-1 1,-1 1 0,1 0 0,-1 0 0,1 1 0,-1-1-1,0 1 1,1 0 0,-1 1 0,-7 1 0,10-1 13,0 0 1,1 0-1,-1 0 1,1 1-1,-1-1 0,1 1 1,0-1-1,0 1 1,0 0-1,0 0 0,0 0 1,0 0-1,0 0 1,0 1-1,1-1 1,-1 0-1,1 1 0,0-1 1,-1 1-1,1 0 1,1-1-1,-1 1 1,0 0-1,0 4 0,0-1 36,0 0 0,1 1 0,0-1 0,0 0 0,0 0 0,1 0 0,0 0 0,0 0 0,0 0 0,4 9 0,-4-12 2,1-1 0,-1 0 0,0 0-1,1 1 1,-1-1 0,1 0-1,0 0 1,0 0 0,0-1-1,0 1 1,0 0 0,0-1-1,4 3 1,-1-2 9,0 0 0,0 0 0,0 0 0,0 0 0,1-1 0,5 1 0,6-1 11,0 0 0,-1-1 0,21-2 0,21-7 51,-1-2 0,85-28 0,-34 8-88,-88 25-139,-15 4 91,0 0 1,0 1-1,0-1 0,0 1 1,7 0-1,-11 1 30,-1 0 0,1 1 0,-1-1 0,1 1 0,-1-1 0,0 0 0,1 1 0,-1-1 0,0 1 0,1-1 0,-1 1 0,0-1 0,1 1 0,-1-1 0,0 1 0,0-1 0,0 1 0,0 0 0,0-1 0,1 1 0,-1-1 0,0 1 0,0 0 0,0-1 0,0 1 0,-1-1 0,1 1 0,0-1 0,0 1 0,0-1 0,-1 2 0,-3 23 0,3-22 0,-31 145-11,31-141 38,-1 0 0,2-1-1,-1 1 1,1-1 0,0 1-1,0 0 1,1-1 0,1 10-1,-2-15-14,1 0 0,-1 0-1,1 0 1,-1 0-1,0 0 1,1-1-1,-1 1 1,1 0-1,0 0 1,-1 0 0,1-1-1,0 1 1,-1 0-1,1-1 1,0 1-1,0 0 1,0-1-1,0 1 1,-1-1 0,1 1-1,0-1 1,0 0-1,0 1 1,0-1-1,0 0 1,0 0 0,0 0-1,0 0 1,0 0-1,0 0 1,0 0-1,0 0 1,0 0-1,0 0 1,1 0 0,2-1 1,1 0 1,-1 0 0,0-1-1,0 1 1,0-1 0,5-2-1,5-6 27,0-1 0,0 0-1,-1-1 1,0 0 0,-1-1-1,15-21 1,-4 6-35,11-7-104,-21 21 39,21-24 0,-51 98-132,17-58 183,-23 98-79,20-84 119,1 0 0,1-1 1,1 1-1,1 23 0,4-17 221,-5-22-241,0 1 0,1 0 0,-1-1 0,0 1-1,1 0 1,-1-1 0,1 1 0,-1-1 0,1 1-1,-1-1 1,1 1 0,-1-1 0,1 1 0,-1-1-1,1 1 1,0-1 0,-1 0 0,1 1 0,0-1-1,-1 0 1,1 0 0,0 0 0,0 1 0,-1-1-1,1 0 1,1 0 0,6-1 8,0 0 1,1 0-1,-1-1 0,0 0 1,0 0-1,0-1 0,-1 0 1,1 0-1,9-6 0,5-5-14,35-27 0,-28 18 25,-2-1 0,32-36 0,85-107-339,-135 156 347,-6 7-29,-1 1-1,1 0 1,-1 0-1,1 1 1,0-1-1,6-4 1,-7 6-11,-1 1 0,1-1 0,0 1 0,-1-1 1,1 1-1,0 0 0,-1 0 0,1 0 0,0 0 0,-1 0 0,1 0 1,0 0-1,-1 0 0,1 0 0,0 1 0,-1-1 0,1 1 0,-1-1 0,1 1 1,1 1-1,8 2-61,-1 0 0,1-1 1,0 0-1,0-1 0,21 3 0,60-4-5796,-51-2 1604,10 3-1504,5 3 1871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12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33 378 6240,'-4'0'584,"-25"8"14241,72-17-12608,-31 3-2056,1 1 1,-1-2 0,0 1-1,-1-2 1,0 1-1,0-2 1,-1 1-1,0-2 1,15-16-1,3-9 125,38-61-1,-15 19 324,-2 12-332,-58 99-458,-4 7 361,-24 98 121,34-120-238,-1 1 0,2-1-1,1 1 1,0 0 0,3 21 0,-1-36-4,-1-1 0,1 1-1,0 0 1,1 0 0,-1-1-1,3 6 1,-3-8-31,0 0 0,0-1 0,0 1 0,0-1 0,0 1 0,1-1 0,-1 1 0,1-1 1,-1 0-1,1 1 0,-1-1 0,1 0 0,-1 0 0,1 0 0,0-1 0,0 1 0,-1 0 0,4 0 0,4 1 32,1 0 1,-1-1-1,1-1 0,-1 1 1,1-2-1,9 0 0,5-3 4,32-8-1,-28 5 0,-1-2 0,1 0 0,-2-2 0,1-1 0,-1-1-1,-1-1 1,-1-2 0,24-18 0,-15 4-76,53-58 1,20-43-47,-83 101-81,-20 27 142,4-4-43,-7 7 32,0 1-1,1-1 1,-1 1 0,0 0 0,1-1 0,-1 1 0,0-1-1,0 1 1,0 0 0,0-1 0,0 1 0,1 0 0,-1-1-1,0 1 1,0 0 0,-1-1 0,1 1 0,0 1-1,-2 21 32,0 1-1,-9 34 1,2-12-183,5-17 168,-2-1 0,-1 0-1,-13 36 1,8-32-32,8-20 39,0-1 1,-1 0-1,-11 20 0,12-23 141,-3 4 11,6-12-166,1 0-1,0 0 0,-1 0 0,1 1 1,0-1-1,-1 0 0,1 0 0,0 0 1,-1 0-1,1 0 0,-1 0 1,1 0-1,0 0 0,-1 0 0,1 0 1,0 0-1,-1 0 0,1 0 0,-1 0 1,1 0-1,0 0 0,-1 0 1,1 0-1,0 0 0,-1-1 0,1 1 1,0 0-1,-1 0 0,1 0 0,-1-1 1,-9-10 149,4 8-182,-17-10 162,12 9-146,6 1 11,0 1 0,1 1-1,-1-1 1,0 1-1,0 0 1,0 0-1,0 0 1,-9 1-1,-76 3 18,82-3-52,0 1 1,-1-1-1,1 1 0,0 1 1,0-1-1,0 1 0,-15 6 1,53 4 461,12-5-318,1-2 1,43 0-1,-19-2-168,54-2-2354,-42-7-5001,-59 6 3749,-5 1-4386,-10-1 5012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12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25 179 10304,'-19'-63'4672,"14"20"-4064,5 25-128,10 6-384,-1-9-608,5 8 288,11 4-1408,3 13 896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31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202 933 4736,'0'-5'12730,"4"4"-12568,-1 0-1,0 0 1,0-1-1,0 1 1,0-1-1,-1 1 1,1-1-1,0 0 1,-1 0-1,1-1 1,2-2 0,24-32 512,-7 1-407,-1 0-1,-3-1 0,18-50 0,-3 8 19,-21 52-154,1 1 1,1 0-1,1 1 1,1 1-1,28-32 1,29-22 140,-26 30 82,54-73 1,8-41-99,-129 181-698,-11 17 390,-47 43 1,42-45 180,-43 53-1,43-35-72,2 2 0,-34 73 0,26-47 22,16-31-8,-2-2 1,-2-1 0,-59 68-1,-63 41 810,93-96-362,34-29-144,17-18-2,23-16 626,137-68-556,-130 59-432,-1 0 0,-1-2 0,27-23 1,50-58 194,25-21-232,267-160 85,-355 255 70,-30 22-219,-4 5-78,-4 8-66,-29 62 403,-33 87 394,53-129-557,6-15 36,0 0 1,1 0-1,-5 35 1,10-50-26,1 0 1,0-1 0,0 1 0,0 0-1,0 0 1,1 0 0,-1-1-1,1 1 1,0 0 0,0 0-1,0-1 1,0 1 0,0-1-1,0 1 1,1-1 0,-1 1-1,1-1 1,0 0 0,0 0-1,-1 0 1,2 0 0,-1 0 0,0 0-1,0 0 1,0-1 0,1 1-1,-1-1 1,1 0 0,-1 1-1,1-1 1,4 1 0,2 1 42,1-1 0,-1 0 0,1-1 1,0 0-1,-1 0 0,1-1 1,19-1-1,-10-2-45,0-1 0,0 0 0,-1-2 0,23-9 0,68-37 32,-67 30-50,87-50 36,-125 70-193,-8 2 18,-10 7 4,-8 13 38,-26 32-1,41-43 91,1 0 0,0 0-1,0 0 1,1 1 0,0 0-1,0 0 1,-3 13 0,7-21 26,0 1 0,1-1 0,-1 1 0,1-1 0,0 0 0,0 1 0,0-1 0,0 1 0,0-1 0,0 1 0,0-1 0,1 0 0,-1 1 1,1-1-1,0 0 0,0 1 0,0-1 0,0 0 0,2 3 0,-1-3 5,0 0 0,0 1 0,0-1 0,1 0-1,-1 0 1,1-1 0,0 1 0,-1 0 0,1-1 0,0 0 0,0 1 0,6 0 0,4 1-5,1-1 0,0 0 0,-1-1 0,1 0 0,21-3 0,-4-1 42,-1-1 0,0-2 0,0-1 0,0-1 0,33-15 0,-52 18-34,0 0 0,-1-1 0,16-11 1,-22 14-28,0 0 0,0 0 0,0-1 1,-1 1-1,1-1 0,-1 0 0,0 0 1,0 0-1,-1 0 0,1 0 1,2-7-1,-4 9-18,-1 1 1,0 0 0,1-1-1,-1 1 1,0 0 0,0-1-1,0 1 1,0 0 0,0-1-1,0 1 1,0 0 0,0-1-1,-1 1 1,1 0 0,0-1-1,-1 1 1,1 0 0,-1 0-1,1-1 1,-2-1 0,0 1-7,0 0 0,0 1 0,0-1 0,1 1 0,-1-1 1,-1 1-1,1 0 0,0-1 0,0 1 0,-4-1 0,-6-2-44,0 1-1,1 1 0,-23-2 0,27 4 57,-21-4 15,-1 2-1,0 2 0,0 0 0,1 2 1,-33 6-1,0 13 151,59-21-156,0 1 0,0 0 0,1 0 1,-1 0-1,0 0 0,1 0 0,-1 0 0,-1 2 0,2-2 7,0 0 0,-1 0 1,1 0-1,0 0 0,-1 0 0,1-1 0,-1 1 1,1 0-1,-1-1 0,1 1 0,-1-1 0,1 1 1,-1-1-1,0 0 0,1 1 0,-4-1 0,36-8 342,131-43-76,-13 8-222,69-20-189,-204 60 151,0-1-1,0 2 0,0 0 1,1 1-1,23 0 1,-33 1-13,1 1 0,-1 0 0,0 0-1,0 0 1,0 1 0,0-1 0,0 1 0,0 0 0,-1 1 0,1-1 0,-1 1 0,1 0 0,-1 0 0,0 0 0,0 1 0,0-1 0,-1 1 0,7 8 0,-7-7 20,0 0 1,-1 0-1,1 0 0,-1 1 1,0-1-1,0 1 0,-1-1 1,0 1-1,0 0 0,0-1 1,0 1-1,-1 0 1,0 0-1,0 0 0,-2 8 1,-1 3 53,-1 0 1,-1 0 0,-13 30 0,15-37-29,3-10-31,0 1 0,0 0 0,0 0 0,0-1 0,0 1 0,-1 0 0,1 0-1,0-1 1,-1 1 0,1 0 0,0-1 0,-1 1 0,1-1 0,-1 1 0,0 0-1,0 0 79,3-1 132,7-1-176,-1 0-1,0-1 0,1 0 0,-1-1 0,0 1 0,0-1 0,12-7 0,2-1 30,39-15 38,-9 2-139,59-18-1,-105 41 44,2-2-40,1 0 1,0 1 0,0 0-1,11 0 1,-18 2 15,-1 0 1,1 0-1,0 0 1,0 0 0,-1 0-1,1 0 1,0 1 0,0-1-1,-1 1 1,1-1-1,0 1 1,-1 0 0,1-1-1,0 1 1,-1 0-1,1 0 1,-1 0 0,0 0-1,1 0 1,-1 1-1,0-1 1,0 0 0,1 1-1,-1-1 1,0 1 0,-1-1-1,3 4 1,-1 1 28,-1 0 0,0 0 0,0 0 0,0 0 0,0 0 0,-1 0 0,0 0 0,-1 0 0,1 0 0,-2 7 0,-1 2 9,-1-1-1,0 0 0,-7 15 1,10-26-120,-1 3 475,11-3 22,-1-3-390,-1-1-1,1 0 0,0 0 1,-1-1-1,1 0 1,-1 0-1,0-1 1,0 0-1,7-4 1,5-1-32,-2 2-66,94-34 163,-110 39-88,1 1 0,-1-1 0,1 1 0,0 0 0,-1 0 0,1-1 0,0 1 0,-1 0 0,1 0 0,-1 0 0,1 1 0,0-1 0,-1 0 0,1 1 0,0-1 0,-1 1 0,1-1 1,-1 1-1,1 0 0,-1-1 0,1 1 0,-1 0 0,0 0 0,1 0 0,1 2 0,0 2-12,-1-1 1,1 1-1,-1-1 1,1 1-1,-1 0 1,2 9-1,-3-10 63,0 0 0,0 0 0,1 0-1,-1 0 1,1 0 0,0-1 0,0 1-1,0 0 1,1-1 0,-1 1 0,1-1 0,0 0-1,5 5 1,-1-5 1,0 1-1,0-1 1,0 0 0,0-1 0,1 0-1,12 3 1,49 2-32,-62-7-6,181 6-2053,-59-12-7141,-106 5 6653,24-6 0,30-14-5828,-77 21 8355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33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1114 4736,'12'5'5392,"-7"-3"-4878,-1-1 0,1 1 1,-1-1-1,1-1 0,-1 1 0,1-1 1,0 1-1,-1-1 0,1-1 0,-1 1 1,6-1-1,-3-1-72,1 0 1,0 0-1,-1-1 1,0 0-1,14-8 0,-6 1-193,-1 0 0,-1 0 0,1-2 0,-2 1 0,16-20 0,4-6 82,146-158 389,31 24 248,-159 133-779,-12 6-9,-1-1 0,-2-1 0,53-67 0,-87 100-163,0 0 0,-1 0 0,1 0 0,0 0 0,0-1 0,-1 1 0,1 0 0,-1 0 0,1 0 0,-1-1 0,1 1 0,-1 0 0,0 0 0,1-1 0,-1 1 0,0 0 0,0-1 0,0 1 0,0 0 0,0 0 0,-1-3 0,1 4-13,-1 0 0,1 0 0,-1 0 0,1 0 0,0 0 1,-1 0-1,1 0 0,-1 0 0,1 0 0,0 0 0,-1 1 1,1-1-1,-1 0 0,1 0 0,0 0 0,-1 1 0,1-1 1,0 0-1,-1 0 0,1 1 0,0-1 0,-1 0 0,1 1 1,-13 10-143,10-8 96,-67 52-121,-19 18 284,77-62-32,1 1-1,0 1 1,1-1 0,0 1 0,-9 19-1,10-15-10,1 0 0,1 1-1,1 0 1,0 1-1,1-1 1,1 1 0,1 0-1,-1 38 1,4-49-21,1-1 0,0 0 0,0 1 0,0-1 0,1 0 0,0 0-1,0 0 1,1 0 0,0 0 0,1-1 0,-1 1 0,7 7 0,-8-10-3,2 0 0,-1 0 1,0 0-1,1-1 0,0 0 0,0 1 1,0-1-1,0-1 0,0 1 0,1-1 1,-1 1-1,1-1 0,-1 0 0,1-1 1,0 1-1,0-1 0,0 0 0,7 1 1,-2-2 3,1-1 0,-1 0 1,0 0-1,0-1 0,0 0 1,-1-1-1,1 0 0,0 0 1,-1-1-1,0 0 0,0-1 1,0 0-1,15-12 0,5-6 19,-2-2 0,38-42 1,-33 33 41,2 1-123,1 2 0,2 1 0,52-32 0,-40 29 52,-2-2-1,46-43 1,-70 56-31,-1-2 0,-1 0 0,0-1 0,-2-1 1,21-39-1,-17 20-142,-2-1 1,20-67-1,-40 110 127,0 0-29,0 1 0,0-1 0,0 0 0,0 0-1,-1 1 1,0-1 0,1 0 0,-1 0-1,0 1 1,0-1 0,0 0 0,-2-4 0,2 7 20,0 0 1,0 0-1,0 0 1,0-1 0,0 1-1,0 0 1,0 0-1,0 0 1,0 0 0,0 0-1,-1-1 1,1 1-1,0 0 1,0 0 0,0 0-1,0 0 1,0 0-1,-1 0 1,1 0 0,0 0-1,0 0 1,0 0 0,0-1-1,0 1 1,-1 0-1,1 0 1,0 0 0,0 0-1,0 0 1,0 0-1,-1 0 1,1 0 0,0 0-1,0 0 1,0 0-1,-1 1 1,-6 4-103,-7 13 55,12-16 43,-53 69 45,-4-2-1,-89 83 1,142-146-15,-104 99 214,85-78-147,1 2 1,-22 33 0,24-25 24,2 0-1,-18 49 1,8-16 101,-19 45-41,41-95-133,6-14-31,0-1 1,0 1-1,0-1 1,-1 0-1,0 0 1,-4 6-1,-13 17 68,19-24-81,-1-1 0,0 1 0,0-1 0,0 0 0,-1 0 0,1 0 0,-1 0 0,0 0 0,1 0 0,-1-1 0,-1 0 0,1 1 0,0-1 0,-5 2-1,8-4 20,0 0 0,0 0 0,0 0 0,0 0 0,0 1 0,0-1-1,0 0 1,-1 0 0,1 0 0,0 0 0,0 0 0,0 0 0,0 0 0,0 0-1,0 0 1,-1 0 0,1 0 0,0 0 0,0 0 0,0 0 0,0 0-1,-1 0 1,1 0 0,0 0 0,0 0 0,0 0 0,0 0 0,0 0-1,-1 0 1,1 0 0,0 0 0,0 0 0,0 0 0,0 0 0,0 0-1,0 0 1,-1 0 0,1-1 0,0 1 0,0 0 0,0 0 0,0 0-1,0 0 1,0 0 0,0 0 0,0-1 0,0 1 0,-1 0 0,1 0-1,0 0 1,0 0 0,0 0 0,0-1 0,0 1 0,0 0 0,0 0-1,0 0 1,0 0 0,0 0 0,0-1 0,0 1 0,5-10 17,-3 5 49,33-89 215,20-47-18,-46 122-283,1 0 1,1 0 0,1 1 0,25-31 0,-25 36-52,1 1 0,0 0 0,1 1 0,0 0 0,0 1 0,2 1 0,24-11 0,-39 19 41,0 0 0,0 1 0,0 0 1,0-1-1,0 1 0,0-1 0,0 1 0,0 0 0,0 0 1,0 0-1,0 0 0,0-1 0,0 1 0,0 1 1,0-1-1,0 0 0,0 0 0,0 0 0,0 0 1,0 1-1,0-1 0,0 1 0,1-1 0,-1 2 7,0-1 0,-1 0 1,1 0-1,0 1 0,-1-1 0,1 0 0,-1 0 0,0 1 0,1-1 0,-1 1 0,0-1 0,0 0 0,0 1 0,0-1 0,0 0 1,0 1-1,0-1 0,-1 3 0,-8 70-24,-11 155 158,20-217-97,0 0 0,1 0-1,0 0 1,6 19-1,-7-28-11,1 0-1,0 0 1,0 0-1,1 0 0,-1 0 1,1 0-1,-1-1 1,1 1-1,0 0 0,0-1 1,0 0-1,0 1 1,1-1-1,-1 0 0,0 0 1,1 0-1,0 0 0,-1-1 1,1 1-1,0-1 1,0 1-1,5 0 0,0 0 6,1-1-1,-1-1 1,1 1-1,-1-1 1,1-1-1,-1 1 0,1-2 1,-1 1-1,0-1 1,0 0-1,13-6 0,-6 2 22,0 0-1,-1-2 0,0 0 1,0 0-1,15-13 0,-16 9-36,1-1 1,-1 0-1,20-28 0,28-52 101,-48 72-67,-3 5-111,-1 0 0,0 0 0,-2-1 1,0-1-1,9-32 0,-16 50 64,0 0 0,1-1 0,-1 1 0,0-1 0,0 1 1,0 0-1,0-1 0,0 1 0,0-1 0,0 1 0,0 0 0,0-1 0,0 1 0,0 0 1,0-1-1,0 1 0,0-1 0,0 1 0,0 0 0,-1-1 0,1 1 0,0 0 1,0-1-1,0 1 0,-1 0 0,1-1 0,0 1 0,0 0 0,-1 0 0,1-1 1,-1 1-1,0-1-1,1 1 0,-1 0 0,0 0 1,0 0-1,0 0 0,0 0 0,1 0 1,-1 0-1,0 0 0,0 1 0,0-1 1,1 0-1,-1 0 0,-1 1 0,-2 1-1,1 0-1,-1 0 0,0 0 0,1 0 0,-5 4 0,-3 5 25,1 0-1,0 1 0,0 0 0,2 0 1,-1 1-1,2 1 0,-1-1 0,2 1 1,0 0-1,1 1 0,0-1 0,1 1 1,1 0-1,0 0 0,1 1 0,0 17 0,2-25 16,1 0 0,0 0 0,0 0 0,1 0 0,0 0-1,0-1 1,1 1 0,0-1 0,0 0 0,1 0 0,0 0-1,0 0 1,1 0 0,0-1 0,0 0 0,0 0 0,1 0-1,0-1 1,7 6 0,-4-5-231,0 0-1,0-1 1,0 1-1,0-2 1,1 1-1,0-1 1,0-1-1,0 0 1,1 0-1,-1-1 1,0-1-1,1 1 1,-1-2-1,12 0 1,-14 0-458,-1-1 1,0 0 0,0 0 0,0-1 0,0 0 0,0-1 0,0 1 0,0-1-1,-1 0 1,0-1 0,10-6 0,-13 7 253,1 0 0,-1 1 0,0-1-1,0-1 1,-1 1 0,1 0 0,-1-1 0,1 1-1,-1-1 1,0 0 0,0 0 0,-1 0 0,1 0 0,-1 0-1,0 0 1,0 0 0,0 0 0,-1-1 0,0 1-1,1 0 1,-2-5 0,0 0-225,0 1-1,-1-1 1,0 1 0,-1-1 0,0 1-1,0 0 1,-1 0 0,-6-9 0,-16-23-1715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34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22 4320,'-114'-13'1392,"47"10"-754,57 4 123,0-2-1,0 1 0,-17-4 1,16 3 2312,19 1 680,214-1-1270,485 11-3094,-550-1-2733,1-1 918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16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354 45 4224,'-1'-1'148,"1"0"-1,-1 1 1,0-1 0,1 0-1,-1 0 1,1 0 0,-1 0 0,1 0-1,0 0 1,-1 0 0,1 0-1,0 0 1,0 0 0,0 0 0,-1 0-1,1 0 1,0 0 0,0 0-1,1 0 1,-1 0 0,0 0 0,0 0-1,0 0 1,1 0 0,-1 0-1,0 0 1,1 1 0,-1-1 0,1 0-1,-1 0 1,1 0 0,0-1-1,-1 2 232,1-1-1,-1 0 0,0 0 0,1 1 1,-1-1-1,0 0 0,0 0 0,-3-5 5075,3 6-5399,-5 10 1264,-21 49 1415,1-3-1706,-52 151 1061,-9 23-827,42-121-856,-31 68 358,75-177-749,-8 17 387,4-11-115,4-6-280,0 0 1,0 0 0,0 0 0,0 0 0,0 0-1,0 0 1,0 0 0,0 0 0,0-1 0,0 1-1,0 0 1,0 0 0,0 0 0,0 0 0,0 0-1,0 0 1,0 0 0,0 0 0,0 0-1,0 0 1,0 0 0,0 0 0,0 0 0,0 0-1,0 0 1,0 0 0,0 0 0,0 0 0,0 0-1,0 0 1,0 0 0,0 0 0,0 0 0,0 0-1,0 0 1,0 0 0,0 0 0,0 0 0,-1 0-1,1 0 1,0 0 0,0 0 0,0 0 0,0 0-1,0 0 1,0 0 0,0 0 0,0 0-1,0 0 1,0 0 0,0 0 0,0 0 0,0 0-1,0 0 1,0 0 0,0 0 0,0-2 31,1 0 1,-1-1-1,1 1 0,0 0 1,0 0-1,0-1 1,0 1-1,0 0 1,0 0-1,3-3 0,20-25-19,-13 17 30,136-164 197,-134 159-234,-10 14-24,0 0 0,0 0 0,0 0 0,0 0 1,0 0-1,1 0 0,-1 1 0,1 0 0,5-4 0,-8 7 13,-1 0 0,1 0 0,0 0 0,-1 0 0,1-1 0,0 1 0,-1 0 0,1 0 0,-1 0 0,1 0 0,0 0 0,-1 1 0,1-1 0,-1 0 1,1 0-1,0 0 0,-1 0 0,1 1 0,-1-1 0,1 0 0,-1 1 0,1-1 0,-1 0 0,1 1 0,-1-1 0,1 1 0,-1-1 0,1 1 0,-1-1 0,0 1 0,1-1 0,-1 1 0,0-1 0,1 1 0,-1-1 0,0 1 0,0-1 0,1 1 0,-1 0 0,0 0 0,6 25-34,-6-25 35,2 30 70,-2 0 0,-1 1 0,-9 55 0,9-77-34,0 1 0,0-1 0,1 1-1,0-1 1,1 1 0,0-1 0,0 1 0,4 11 0,-4-20-34,0 1 0,0-1-1,0 0 1,0 0 0,1 1 0,-1-1-1,1 0 1,-1 0 0,1 0 0,-1-1-1,1 1 1,0 0 0,0-1 0,0 1 0,0-1-1,0 0 1,0 1 0,1-1 0,-1 0-1,0 0 1,1-1 0,-1 1 0,0 0-1,1-1 1,3 1 0,4-1 34,0 0 1,0 0-1,0-1 0,0-1 0,10-2 1,-11 2-20,240-55 126,-204 44-124,0-3 0,-1-1 0,59-33 0,-79 35-18,-1-1 0,-1-1 0,-1-1 0,0-1 0,-1 0 0,18-25 0,-35 38-114,-6 7-5,-10 8-30,-10 20 27,14-18 69,-16 16 0,-120 102 152,133-120-97,0 1 0,1 0 0,1 1 0,-14 16 0,21-22 6,0-1 0,0 0 0,1 1 0,-1 0 0,1 0 0,0-1 0,-1 8 0,2-9 4,1-1-1,0 1 1,-1 0-1,1 0 1,0-1-1,0 1 1,1 0-1,-1 0 1,1-1-1,-1 1 1,1 0-1,0-1 0,0 1 1,2 4-1,-2-6-5,0 1 0,0-1 1,0 1-1,1-1 0,-1 0 0,0 1 0,1-1 0,-1 0 0,1 0 0,-1 0 0,1 0 0,0 0 0,-1 0 0,1 0 0,0-1 0,0 1 0,0-1 0,-1 1 0,1-1 0,0 0 0,0 0 0,2 1 0,0-1 10,1-1 0,-1 1 1,0-1-1,0 1 0,0-1 0,0 0 1,0-1-1,0 1 0,5-3 0,6-6 26,0 0-1,-1-1 1,0 0-1,0-1 1,-2-1-1,1 0 1,-2-1-1,20-29 0,-18 18-139,-1 0 1,0-1-1,-2 0 0,6-29 0,-19 69-58,1 0 0,-2 26 0,4-34 166,-1 0-1,1 1 0,1-1 0,-1 1 0,1-1 0,0 0 0,1 0 0,-1 1 0,1-1 0,5 11 0,-3-11 32,0 0-1,0-1 1,1 0-1,-1 0 1,11 9-1,-12-12-14,0 0 0,0-1 0,0 1 0,0-1 0,0 1 0,0-1 0,1 0 0,-1 0 0,0 0 0,1-1 0,-1 1 0,1-1 0,3 0 0,6-1 39,1 0 0,-1-1-1,0 0 1,18-6 0,47-20 121,-51 17-146,-1-1-1,47-29 1,-57 30-38,-1 0-1,-1-1 0,0-1 1,-1 0-1,19-24 1,-9 4 16,28-56 1,-17 27-220,-22 46 102,-5 12-63,-4 8 98,-2 13 72,-2-15-10,1 29-50,-1-1 0,-2 1-1,-11 49 1,10-65 63,0 0-1,-2 0 1,0 0 0,0-1-1,-2 1 1,1-2-1,-2 1 1,-17 21-1,23-31 1,-1 0 1,1-1-1,-1 1 0,0-1 0,1 0 0,-1 0 0,-1 0 0,1 0 0,0-1 0,-1 0 0,1 0 0,-1 0 0,0 0 0,0-1 0,1 0 0,-1 0 0,0 0 0,0 0 1,0-1-1,0 0 0,-9-1 0,-1-1-24,12 2 35,0 0 1,0-1-1,0 1 0,0-1 1,0 0-1,-1 0 1,1 0-1,-3-2 0,-3-1-43,8 4 14,-1 0 0,1-1-1,-1 0 1,1 1 0,0-1 0,-1 0-1,1 1 1,0-1 0,0 0 0,0 0-1,-2-2 1,3 3 5,-1-1 0,1 1 1,1 0-1,-1-1 0,0 1 0,0-1 0,0 1 1,0 0-1,0-1 0,0 1 0,0 0 0,0-1 1,0 1-1,1 0 0,-1-1 0,0 1 1,0 0-1,1 0 0,-1-1 0,0 1 0,0 0 1,1 0-1,-1-1 0,0 1 0,0 0 0,1 0 1,-1 0-1,0-1 0,1 1 0,-1 0 0,5-1 10,0 0-1,0 0 1,-1 0 0,1 1-1,0-1 1,0 1-1,0 0 1,-1 1-1,6 0 1,4 0-10,50 0-46,24 2 175,69 9-967,-50-10-7451,-65-2 4960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8:04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283 952 2976,'-3'0'193,"3"0"-159,0-1 0,-1 1 0,1 0 0,0 0 0,-1 0-1,1 0 1,-1 0 0,1 0 0,0 0 0,-1 0 0,1 0 0,0 0 0,-1 0 0,1 0 0,0 0-1,-1 0 1,1 0 0,0 1 0,-1-1 0,1 0 0,0 0 0,-1 0 0,1 0 0,0 1 0,-1-1 0,-1 8 6688,15 0-3277,-9-8-3204,0 0 1,0 0-1,0 0 0,0 0 0,0-1 0,0 0 0,0 1 0,0-1 1,0-1-1,-1 1 0,1-1 0,0 1 0,-1-1 0,1 0 1,-1 0-1,0-1 0,0 1 0,0-1 0,4-3 0,2-3 9,1-2-1,-1 1 0,-1-1 0,9-14 0,53-111 1091,-40 74-930,-22 46-310,14-29 402,54-82 0,-53 95-121,30-54 0,-51 83-359,9-19 179,0 0 1,-1 0-1,-1-1 1,11-43 0,-20 64-185,0 0 0,1 0 0,-1 0 1,0 0-1,0 0 0,0 0 1,0 0-1,-1-3 0,1 4-12,0 1-1,0 0 1,0 0-1,-1-1 1,1 1 0,0 0-1,0 0 1,0 0-1,0-1 1,0 1 0,-1 0-1,1 0 1,0 0-1,0 0 1,0-1 0,-1 1-1,1 0 1,0 0-1,0 0 1,0 0-1,-1 0 1,1 0 0,0 0-1,0 0 1,-1 0-1,1 0 1,0 0 0,-11 4 164,-4 9-178,0 1-1,1 0 1,0 1 0,1 1 0,-15 23 0,14-20 32,-6 11 58,-33 64 0,-4 36 33,-30 53-139,60-139 32,-2-2 0,-1-1 1,-39 39-1,-115 101 637,151-149-448,-6-2-121,40-42-555,0 10 480,1-1 1,0 1-1,0 0 1,0 0-1,0 1 1,1-1 0,-1 0-1,5-2 1,9-7 10,-7 5-67,0 0 0,1 0 1,0 1-1,16-6 0,5-2-60,15-9 89,0-3 1,-1-1-1,-2-2 0,0-2 1,59-56-1,-38 27 1,97-69 0,82-37 9,-209 143 81,-1-1 13,0-1-1,-2-1 1,29-31 0,-40 35-40,-1-1 0,-1-1-1,-1-1 1,26-49-1,43-120 54,-73 162-84,-12 30 9,-1 1 0,0-1 0,0 1 0,0-1 0,0 1 0,1-1-1,-1 1 1,0-1 0,0 0 0,0 1 0,0-1 0,0 1 0,0-1 0,0 1 0,0-1-1,0 1 1,-1-2 0,1 2-8,0 0 1,-1 0-1,1 0 0,0 0 1,0 0-1,-1 0 0,1 0 1,0-1-1,0 1 0,-1 0 1,1 0-1,0 0 0,0 0 0,-1 0 1,1 1-1,0-1 0,0 0 1,-1 0-1,1 0 0,0 0 1,0 0-1,-1 0 0,1 0 0,0 0 1,0 1-1,0-1 0,-1 0 1,1 0-1,0 0 0,0 0 1,0 1-1,0-1 0,-1 0 0,1 0 1,0 0-1,0 1 0,0-1 1,0 0-1,0 1 0,-4 4-24,0 0-1,1 0 1,0 0-1,1 1 1,-1 0 0,-2 6-1,-6 15-25,-108 223 102,97-207-60,3 1 1,-16 53 0,27-69 63,1 0 0,1 1 0,2 0 0,-2 51 0,6-76-39,0 6 32,0 0-1,0 1 0,1-1 0,0 0 0,1 1 1,6 18-1,-8-28-39,1 0 0,0 0 1,0 0-1,-1 0 0,1 0 1,0 0-1,0 0 0,0 0 1,0 0-1,0 0 0,0 0 1,1 0-1,-1-1 0,0 1 1,0-1-1,0 1 0,1-1 0,-1 1 1,0-1-1,1 1 0,-1-1 1,0 0-1,1 0 0,-1 0 1,1 0-1,-1 0 0,0 0 1,1 0-1,-1 0 0,0-1 1,1 1-1,-1 0 0,0-1 1,2 0-1,2-1 14,0 0 0,-1 0 0,1 0 1,-1-1-1,0 0 0,1 0 0,-1 0 0,4-4 0,18-22 53,45-65-1,-53 67-59,2 0 0,1 1 0,37-35-1,0 15 101,-52 41-214,-8 5-152,-13 10 1,9-3 232,0 0-1,1 1 0,-1 0 1,1 0-1,1 0 1,-1 1-1,2-1 1,-5 13-1,1 2 71,1 0 0,-3 29 0,4-19 94,1-13-121,2 0 1,0-1-1,1 1 0,2 29 0,-1-48-19,0 0-1,0 0 1,0 0-1,0 0 1,1-1-1,-1 1 1,0 0-1,1 0 1,-1 0-1,1 0 0,-1 0 1,1 0-1,-1-1 1,1 1-1,0 0 1,-1 0-1,1-1 1,0 1-1,-1 0 1,1-1-1,1 2 1,0-2 9,-1 1 0,1-1 1,0 1-1,-1-1 1,1 0-1,0 0 1,-1 1-1,1-1 0,0 0 1,-1 0-1,4-1 1,2-1 32,1 0 0,-1 0 1,0 0-1,12-7 0,61-36 59,120-88-1,-99 52 118,-62 47-346,-63 111-286,15-12 435,3-24 26,4-28-22,0-1 0,1 1 0,1 0 0,0 0 0,1 0 0,0 0 1,1 0-1,5 20 0,-6-31-19,-1-1 0,1 1-1,0 0 1,-1-1 0,1 1 0,0-1 0,0 1 0,0-1 0,1 1 0,-1-1 0,0 1 0,0-1-1,1 0 1,-1 0 0,1 0 0,-1 0 0,1 0 0,0 0 0,-1 0 0,1 0 0,0-1 0,-1 1 0,1-1-1,0 1 1,0-1 0,0 0 0,-1 0 0,1 1 0,0-1 0,0 0 0,0-1 0,0 1 0,-1 0-1,1-1 1,0 1 0,0-1 0,-1 1 0,1-1 0,0 0 0,1 0 0,5-4-18,-1 1 1,0-1 0,0 0 0,-1 0-1,1-1 1,9-11 0,33-45-111,-27 32 133,54-59 62,-42 51-41,2 3 121,-26 27-170,0-1 1,10-13 0,-19 22-9,-1-1 0,0 1 0,1-1 0,-1 1-1,0-1 1,1 0 0,-1 1 0,0-1 0,0 1 0,0-1 0,1 1-1,-1-1 1,0 0 0,0 1 0,0-1 0,0-1 0,-3 1-91,-2 6 89,-4 7-12,0 1 0,1 0-1,1 1 1,1 0 0,-11 29 0,17-42 27,-8 28 80,1 0 0,1 0 0,-3 40 0,9-68-80,0 2 13,-1 1-1,1 0 0,0 0 0,1 0 0,-1-1 0,0 1 0,1 0 0,2 7 1,-2-10-12,-1 1 1,1-1 0,0 1-1,0-1 1,0 1 0,0-1-1,0 1 1,0-1 0,1 0-1,-1 1 1,0-1 0,1 0-1,-1 0 1,1 0 0,-1 0-1,1 0 1,-1-1 0,1 1-1,0 0 1,-1-1 0,4 1-1,2 0 12,0 0 0,0-1 0,1 1 0,-1-2 0,0 1 0,0-1 0,0 0-1,10-3 1,57-21 81,-24 4-50,-1-2-1,-1-3 1,-2-1 0,51-40 0,-52 37-105,-24 16 30,23-19 0,-43 33-262,-1 2 103,-5 8 32,-9 13 97,-113 141-229,78-105 397,37-46-80,0 0 0,0 1-1,2 1 1,0-1 0,0 2-1,-10 23 1,19-37-27,1-1 1,-1 1-1,1-1 1,-1 0-1,1 1 1,-1-1-1,1 1 1,0-1 0,0 1-1,0-1 1,0 1-1,0-1 1,0 1-1,0-1 1,1 1-1,-1-1 1,0 1-1,1-1 1,-1 0-1,1 1 1,0-1-1,-1 0 1,1 1-1,1 0 1,0 0 2,-1 0-1,1-1 1,0 1 0,1-1-1,-1 0 1,0 0 0,0 0-1,0 0 1,1 0 0,-1 0-1,1 0 1,-1-1 0,3 1 0,7 0 9,0 0 1,0-1 0,0 0 0,17-3-1,-22 2-10,0 0 0,0-1-1,0 0 1,0-1-1,0 1 1,0-1 0,-1-1-1,1 1 1,-1-1-1,0 0 1,0-1-1,0 1 1,-1-1 0,0-1-1,9-9 1,0-5 14,-1 0 0,0-1 0,12-30-1,-12 27 14,18-37-111,67-95 0,-52 95 56,42-62-102,-70 95 89,-1 0 0,19-46 0,-34 69 27,0 0 1,-1 1-1,1-1 0,-1 0 0,-1 0 0,1 0 1,-1 0-1,1 0 0,-2-9 0,1 13 3,-1 0-1,1-1 1,0 1-1,-1 0 1,1 0-1,-1 0 1,1-1 0,-1 1-1,1 0 1,-1 0-1,0 0 1,0 0-1,1 0 1,-1 0-1,0 0 1,-2-1-1,1 1 2,1 0 0,-1 1 0,1-1 0,-1 0-1,1 1 1,-1 0 0,0-1 0,1 1 0,-1 0 0,1 0-1,-1 0 1,0 0 0,1 0 0,-1 1 0,0-1-1,1 0 1,-2 1 0,-7 2 12,1 1 1,-1 0-1,1 0 0,0 1 0,0 0 0,1 1 1,0 0-1,-15 13 0,1 3-37,-33 40 1,43-46 1,1 0 0,1 0 0,1 1 0,0 1 0,1 0 0,1 0 0,-10 37 0,11-27 60,1 1-1,1 0 0,2 0 0,2 46 1,0-60-51,2-1 0,0 1 1,0-1-1,2 0 1,-1 0-1,2 0 0,10 21 1,-12-28-270,0-1 0,1 0 0,0 0 0,1 0-1,-1 0 1,1-1 0,0 0 0,0 0 0,1 0 0,0-1 0,-1 1 0,2-1 0,-1-1 0,0 1 0,1-1 0,-1 0 0,8 1 0,48 12-4314,-56-15 3495,0 0 0,0 0 0,0-1 0,1 0 0,-1 0 0,0-1 1,13-1-1,0-9-1820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8:05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63 128 8544,'-48'-46'3168,"39"28"-2464,4-3-192,5 12-416,5 0-160,9-3-96,6 3 64,17 6-1760,16 3 992,9 12-3136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8:07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0 462 3552,'0'0'7152,"2"0"-5766,6-1-987,0 0 0,0 0 0,0-1 0,0 1 0,-1-2-1,1 1 1,-1-1 0,1 0 0,-1-1 0,0 0 0,0 0 0,0-1-1,-1 1 1,0-1 0,0-1 0,0 1 0,8-10 0,3-7-32,-1 0 1,0 0 0,22-48 0,6-35 237,-10 21 240,-24 54-354,-8 24-267,-1 1 0,2-1 0,3-9 0,-5 10 812,-6 11-632,-4 17-272,2 0-1,0 1 1,-3 26-1,-4 74-86,12-108 38,2-1 1,-1 1-1,2-1 1,0 1-1,4 19 1,-2-25 80,-2-6-115,0 0 1,0 0-1,0 0 1,1 0-1,2 6 1,-3-9-44,-1-1 1,1 1-1,-1 0 1,1 0 0,0-1-1,-1 1 1,1 0-1,0 0 1,0-1-1,0 1 1,-1-1-1,1 1 1,0-1-1,0 1 1,0-1-1,0 0 1,0 1 0,0-1-1,0 0 1,0 0-1,0 0 1,0 0-1,0 0 1,0 0-1,0 0 1,0 0-1,0 0 1,1 0 0,7-2 41,-1-1 1,0 0 0,0 0 0,0 0 0,0-1-1,9-6 1,43-33 38,-42 30-3,45-43 48,-22 18-56,-17 21-332,-18 25 42,-6-4 226,0 0 1,0 0-1,0-1 0,0 1 0,-1 0 1,1-1-1,-1 1 0,0 0 0,-1 4 1,-3 10 51,-7 40 132,7-39-162,1-1-1,1 1 1,-2 28 0,5-46-20,0 0 0,1 0 0,-1-1 0,0 1 0,0 0 0,0 0 0,1 0 1,-1 0-1,0 0 0,1 0 0,-1 0 0,1 0 0,-1-1 0,1 1 1,-1 0-1,1 0 0,0-1 0,-1 1 0,1 0 0,0-1 0,0 1 0,-1-1 1,1 1-1,0-1 0,0 1 0,0-1 0,0 1 0,0-1 0,-1 0 1,1 1-1,0-1 0,0 0 0,0 0 0,0 0 0,0 0 0,2 0 0,4 0-13,0 0 0,-1-1 0,1 0 0,7-1 0,-11 1-1,16-4 3,1 0 0,-1-1-1,0-1 1,0-1 0,33-20-1,-25 13 12,46-21-1,-72 36-10,0-1 0,1 1 0,-1 0 0,0-1 0,1 1 1,-1 0-1,1 0 0,-1 0 0,0 0 0,1 0 0,-1 0 0,1 0 0,-1 0 0,0 1 0,1-1 0,-1 1 0,0-1 0,1 1 0,0 0 0,0 1 16,0-1 0,0 1 0,0-1 0,0 1 0,0 0 0,0 0 0,-1 0 0,1 0 0,1 5 0,1 0 7,-1 0 0,0 0-1,-1 0 1,0 1 0,0-1 0,1 9 0,-2-4-115,8 89-1000,-9-95 55,0-4 641,0-1 1,0 1-1,0 0 0,0-1 0,0 1 1,0 0-1,0-1 0,-1 1 0,1-1 0,-1 1 1,1-1-1,-1 1 0,1-1 0,-1 1 1,0-1-1,0 1 0,0-1 0,-1 2 1,-1 0-879,0 0 0,0 0-1,0 0 1,0-1 0,0 0 0,-1 1 0,-4 1 0,-9 2-597,-18 3-2084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8:08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57 9376,'-33'-39'3488,"24"35"-2720,3-5-192,12 4-1600,3 5 448,5 0-768,11 0 800,12 5-2208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8:08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43 4064,'-6'-31'2245,"12"20"6438,-6 12-7462,-1 5-721,0 0 0,0 0 1,0 0-1,-1-1 0,0 1 0,-4 8 0,-4 10 463,1 8-312,1 0 1,2 0-1,-5 54 1,7 99 282,4-163-842,0 8 71,2-1 1,0 1-1,3 0 1,0-1-1,19 57 1,-24-85-130,0-1 1,1 1-1,-1 0 1,0-1-1,1 1 1,-1-1-1,1 1 1,-1 0-1,0-1 1,1 1-1,-1-1 1,1 0-1,0 1 1,-1-1-1,1 1 1,-1-1-1,1 0 1,0 1-1,-1-1 1,1 0-1,0 0 1,-1 1-1,1-1 0,0 0 1,-1 0-1,1 0 1,0 0-1,-1 0 1,1 0-1,0 0 1,-1 0-1,1 0 1,0 0-1,0-1 1,0 1-1,1-1-7,0 0 0,0 1 0,0-1-1,-1 0 1,1 0 0,0 0 0,0 0-1,-1 0 1,1-1 0,-1 1 0,2-2 0,3-6 7,0 0 1,-1 0-1,0 0 1,-1 0-1,0-1 1,5-19-1,10-65 151,-15 69-94,24-204 431,-26 206-396,2 0-1,0 0 0,11-35 1,-12 52-114,-1 1 1,1-1 0,0 0-1,0 1 1,0 0-1,1 0 1,0 0 0,0 0-1,0 1 1,6-6-1,-7 9-11,-1-1 0,1 1 0,-1 0 0,1 0 0,0-1 0,-1 2 0,1-1-1,0 0 1,0 1 0,0-1 0,-1 1 0,1 0 0,0 0 0,0 0 0,6 1 0,-3-1-2,-1 1 1,1 0-1,0 1 1,0-1-1,0 1 1,10 5-1,-14-6 5,0 1 0,0-1 1,0 0-1,0 1 0,-1-1 0,1 1 0,0 0 0,-1 0 0,1 0 0,-1-1 1,0 1-1,0 0 0,1 1 0,-1-1 0,0 0 0,-1 0 0,1 0 0,0 1 1,-1-1-1,1 0 0,-1 1 0,0 2 0,0-2 2,0 1 0,0-1 0,-1 0 0,1 0 0,-1 1 0,0-1 1,0 0-1,0 0 0,0 0 0,-1 0 0,1 0 0,-1 0 0,0 0 0,1-1 0,-4 4 0,-46 62 623,48-65-642,0 0-1,1 1 1,-1-1 0,1 1-1,0 0 1,0 0-1,1 0 1,-1 0-1,1 0 1,-1 0-1,1 0 1,0 5-1,0 0 18,0 1 0,1-1 1,1 0-1,1 15 0,11 42 111,3-2 1,35 90-1,-49-149-119,1 3 117,-1-1 1,1 1 0,1 14-1,-4-20-83,0 0-1,0 0 1,0 0-1,0 0 0,0-1 1,0 1-1,0 0 0,-1 0 1,1 0-1,-1 0 0,0 0 1,1 0-1,-1 0 1,0-1-1,0 1 0,0 0 1,0-1-1,0 1 0,-1-1 1,-2 4-1,0-2 2,0 0 1,0-1-1,-1 1 0,1-1 1,-1 1-1,0-1 0,1-1 0,-1 1 1,0-1-1,0 0 0,0 0 1,0 0-1,-11 0 0,4-2-305,1 1 0,-1-2-1,0 0 1,-21-6 0,4 3-1527,23 4-95,0 0-1,0 0 1,-8-3-1,35 3-9215,-15 1 9585,17-3-2873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8:09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31 1472,'-7'-6'264,"-5"-9"2395,18 6 3783,14 8 6702,-20 2-12762,2 8 1318,-3 16-901,-2 1 0,-6 30-1,2-20-549,-25 166 562,22-152-616,-17 53 0,1-3 119,24-88-284,1-6-34,-1 0 0,1 0 0,-1 0 1,-4 8-1,4-6 73,2-7-51,0-1-1,0 0 1,0 1 0,0-1 0,0 0-1,0 0 1,0 1 0,0-1 0,0 0-1,-1 1 1,1-1 0,0 0-1,0 1 1,0-1 0,0 0 0,0 1-1,-1-1 1,1 0 0,0 0-1,0 1 1,-1-1 0,1 0 0,0 0-1,0 0 1,-1 1 0,1-1 0,0 0-1,-1 0 1,1 0 0,-1 0-1,19 0 245,24-5 0,9-1-167,87 5 119,-84 1-188,157 13-826,-195-11-810,0 0-1,30 9 1,-41-9 734,0 0 0,-1-1 1,1 2-1,0-1 0,-1 0 0,0 1 0,0 0 0,0 0 0,0 0 1,0 0-1,0 1 0,-1 0 0,4 4 0,-5-4-652,0 0-1,0 0 1,-1 0-1,3 8 1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8:11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231 19 12480,'5'-18'12479,"-10"18"-10943,-1 0 32,-2 0-960,-7 0-288,1 0-192,-11 0-384,-3 0 160,0 0-1664,-11 0 960,5 0-4384,0 5 2880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38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2 849 4064,'-2'1'6286,"13"1"-3806,20-1-500,-11-4-1275,0 0 1,0-1-1,-1-2 0,1 0 1,-1-1-1,-1 0 0,24-14 0,-28 12-507,0 0 0,0 0 0,-1-2 0,0 0 0,-1 0 0,0-1 0,-1 0 0,-1-1-1,13-19 1,1-10 374,-2-2 0,-1-1 0,19-62 0,-47 136-626,-4 31 0,-7 37 392,-32 70-195,0-1-126,20-42 173,-34 112 110,58-215-241,5-15 108,-1 0-1,0 0 0,-1 1 1,-4 8-1,18-37 335,-2 0 0,0-1 1,7-32-1,96-282-42,-105 317-459,65-194 64,-69 204-51,64-172-150,-58 161 93,1 1 0,1 0 0,1 1 0,1 0 0,1 1 0,25-27 0,-35 41 32,0 1 0,0 0 1,0 0-1,0 0 0,0 0 1,0 1-1,1-1 0,-1 1 1,8-2-1,-10 3 9,0 1 0,0 0 0,0-1 0,0 1 0,0 0 0,0 0 0,0 0 0,0 1 0,0-1 0,0 0 0,0 1 0,0-1 0,0 1 0,0 0 0,0 0 0,-1-1 0,1 1 0,0 0 0,0 1 0,-1-1 0,1 0 0,-1 0 0,1 1 0,-1-1 0,1 1 0,1 2 0,2 3-12,-1 1 0,0 0 0,0 0 0,0 0 0,-1 0 0,0 1 0,0-1 0,-1 1 0,0-1 0,-1 1 0,1 16-1,-2 0 18,0 0-1,-2 0 0,-5 25 0,5-36 53,-1 0-1,-1 0 0,0 0 0,-1 0 0,0-1 0,-1 0 0,0 0 1,-10 14-1,13-23-41,0 0 0,0 0 0,0-1 0,0 1 0,-1-1 0,1 0 0,-1 0 0,0 0 0,0 0 0,0-1 0,0 1 0,0-1 1,-1 0-1,1 0 0,-1-1 0,1 0 0,-1 1 0,0-1 0,1-1 0,-1 1 0,0-1 0,0 0 0,1 0 0,-1 0 0,0-1 0,0 1 0,-7-3 0,7 2-33,1-1-1,0 1 0,1-1 1,-1 0-1,0 0 0,0 0 1,1-1-1,0 1 0,-1-1 1,1 0-1,0 0 0,0 0 1,0 0-1,1 0 0,-5-7 1,7 10 10,0-1 1,-1 1-1,1 0 1,0 0-1,0-1 1,0 1-1,0 0 0,-1-1 1,1 1-1,0 0 1,0-1-1,0 1 1,0-1-1,0 1 1,0 0-1,0-1 1,0 1-1,0 0 0,0-1 1,0 1-1,0 0 1,0-1-1,0 1 1,0 0-1,0-1 1,1 1-1,-1 0 1,0-1-1,0 1 0,0 0 1,1-1-1,-1 1 1,13-5 72,20 6 62,-33-1-133,275 5-300,-251-6 349,0-1 1,0-1-1,0-1 1,0-1-1,37-13 1,-44 11-10,-1 0 1,-1-1 0,1-1-1,-1 0 1,0-1 0,-1-1-1,-1 0 1,20-20 0,149-201 153,-143 178-29,-20 28-154,29-55-1,-44 73-4,0 0-1,0 0 1,-1 0 0,0-1-1,-1 1 1,0-1 0,-1 0-1,1 0 1,-2 0-1,1 0 1,-2-15 0,1 22-16,0 1 1,0-1-1,-1 0 0,1 1 1,-1-1-1,1 1 0,-1-1 1,1 1-1,-1 0 1,0-1-1,0 1 0,0 0 1,0-1-1,1 1 0,-2 0 1,1 0-1,0 0 1,0 0-1,-2-2 0,1 2 3,0 1-1,1 0 1,-1-1-1,0 1 0,0 0 1,1 0-1,-1-1 1,0 1-1,0 1 1,1-1-1,-1 0 0,0 0 1,1 1-1,-1-1 1,0 1-1,1-1 1,-1 1-1,0 0 0,-1 1 1,-10 5-6,0 1 0,0 0 1,1 1-1,0 1 0,0 0 0,1 0 1,1 1-1,0 1 0,0 0 1,1 0-1,1 1 0,-9 15 0,1 4 55,1 0 0,2 1 0,2 0 0,-10 42 0,3 0 135,-14 139 0,32-207-156,-1 3 13,0-1 1,0 1-1,1-1 1,1 1-1,0-1 0,0 1 1,1-1-1,3 11 0,-5-19-12,1 0-1,0 0 0,0 0 1,-1 0-1,1 1 0,0-1 1,0 0-1,0 0 0,1-1 0,-1 1 1,0 0-1,0 0 0,0-1 1,1 1-1,-1 0 0,0-1 1,1 1-1,-1-1 0,0 0 0,1 1 1,-1-1-1,1 0 0,-1 0 1,0 0-1,1 0 0,-1 0 1,1 0-1,-1 0 0,3-1 0,4-1 32,1 0 0,-1 0 0,13-6 0,-18 7-39,225-106-139,-47 10 396,-174 93-306,1 0 0,0 1 0,0 0 0,16-4 0,-21 7 22,0-1 0,0 1 1,0 0-1,0 0 0,0 0 0,0 0 0,0 1 0,0-1 0,0 1 0,0 0 1,0-1-1,0 1 0,0 1 0,-1-1 0,1 0 0,0 1 0,4 3 0,0 2 3,-1 0-1,0 0 1,0 1-1,0 0 0,-1 0 1,0 0-1,-1 1 1,5 11-1,13 24 394,-20-39-158,-5-5-97,-5-9-65,5 2-57,-1 0 1,1 0-1,-1 1 0,-1-1 1,1 1-1,-1 0 0,0 0 1,0 0-1,-12-8 0,12 9-28,-1 1-1,0 1 1,0-1-1,0 1 1,-7-3 0,9 5 25,0 0 0,1 0 0,-1 1 0,0-1 0,0 1 0,0 0 0,1 0 0,-1 0 0,0 0 0,0 1 0,0 0 0,-4 1 0,-13 5-26,1 1 0,0 1 0,1 0 0,0 2 0,1 0 0,0 1 0,1 1 0,0 1 0,1 0 0,-15 18 0,27-28 47,0 0 0,1 1 1,0-1-1,0 1 0,0 0 0,1 0 1,-4 9-1,6-13-10,-1 0-1,1 0 1,-1 0 0,1 1-1,0-1 1,0 0 0,0 0-1,0 0 1,0 1 0,0-1 0,0 0-1,0 0 1,0 0 0,0 0-1,1 1 1,-1-1 0,0 0-1,1 0 1,-1 0 0,1 0 0,0 0-1,-1 0 1,1 0 0,0 0-1,-1 0 1,1 0 0,0 0-1,0 0 1,0 0 0,0-1-1,0 1 1,0 0 0,0-1 0,0 1-1,0-1 1,0 1 0,0-1-1,0 1 1,1-1 0,1 0-1,3 2 34,1-2-1,-1 1 1,1-1-1,0 0 0,0 0 1,-1-1-1,1 0 0,-1 0 1,10-3-1,1-1 52,0-1 0,22-10-1,-10-1-117,-1-1 0,-1 0-1,31-29 1,-25 26-350,-32 21 376,-1 0-1,0 0 0,1 0 1,-1 1-1,0-1 0,1 0 0,-1 1 1,0-1-1,1 0 0,-1 1 1,0-1-1,0 0 0,1 1 0,-1-1 1,0 1-1,0-1 0,0 0 1,1 1-1,-1-1 0,0 1 1,0-1-1,0 1 0,1 4-10,-1-1 0,0 1 1,0-1-1,0 1 0,0-1 0,-1 1 0,0 5 1,-2 17-16,3-19 37,1 0-1,0 0 1,0 0-1,1 0 0,0 0 1,0 0-1,1 0 1,0-1-1,0 1 0,1-1 1,0 0-1,9 12 0,-12-17 12,1-1 0,-1 1 0,1 0-1,0-1 1,-1 1 0,1-1-1,0 1 1,0-1 0,0 0 0,0 0-1,0 0 1,1 0 0,-1 0 0,0 0-1,0-1 1,1 1 0,-1-1-1,0 0 1,1 1 0,-1-1 0,0 0-1,1 0 1,-1-1 0,4 0-1,5-1 19,-1-1 0,1 0 0,-1-1 0,10-5 0,-7 4-2,13-7-25,-1-1 0,0-1 0,0-1 0,-1-1 0,-1-1 0,29-28 0,-19 10 29,-1 0 0,-2-3 0,31-49 0,-50 71-35,86-136-67,-72 108 111,31-75-1,-51 108-92,-1 0 1,-1-1-1,1 0 1,-2 1 0,3-19-1,-5 29 41,0 1 0,0 0 0,0-1 0,0 1 0,0-1 0,0 1 1,0 0-1,0-1 0,0 1 0,0 0 0,0-1 0,-1 1 0,1-1 0,0 1 0,0 0 0,0-1 0,0 1 0,-1 0 0,1-1 0,0 1 0,0 0 0,0 0 0,-1-1 1,1 1-1,0 0 0,-1-1 0,1 1 0,0 0 0,-1 0 0,0-1 0,1 1-2,-1 0 1,0 0-1,0 1 0,1-1 1,-1 0-1,0 0 1,0 0-1,1 0 0,-1 1 1,0-1-1,0 0 1,1 1-1,-1-1 0,0 1 1,-22 19-93,23-20 98,-14 16-27,1 1 1,0 0-1,1 1 0,-17 36 1,6-3 47,2 2 0,2 0 1,3 1-1,-16 93 0,27-126-7,2 1-1,1 0 0,0 0 1,2 0-1,2 26 0,-1-43 0,0 0 0,0 1-1,1-1 1,0 0-1,-1-1 1,2 1-1,-1 0 1,0 0 0,1-1-1,0 0 1,0 1-1,1-1 1,6 7 0,-5-7 5,0 0 0,1-1 0,-1 1 0,1-1 0,0 0 1,0 0-1,0-1 0,0 1 0,12 1 0,-3-1 3,-1-2-1,1 0 0,0 0 0,-1-1 0,1-1 1,-1-1-1,1 0 0,-1-1 0,15-4 0,-21 4 9,1-1 0,-1 0 0,0 0 0,0-1 0,0 0 0,-1 0 0,0-1 0,0 0 0,0 0 0,-1 0 0,0-1 0,0 0 0,5-8 0,-7 7-40,1 0-1,-1-1 1,-1 1 0,1-1 0,-1 0 0,-1 0 0,0 0 0,0-1-1,-1 1 1,0-10 0,0 17 9,-1 1 0,0 0-1,-1-1 1,1 1 0,0 0 0,0-1-1,-1 1 1,1 0 0,0-1 0,-1 1-1,1 0 1,-1 0 0,0 0 0,1-1 0,-1 1-1,0 0 1,0 0 0,0 0 0,0 0-1,0 0 1,0 0 0,-2-1 0,2 2-4,0-1 0,0 1 0,-1 0 0,1-1 0,0 1 0,0 0 0,0 0 0,-1 0 0,1 0 0,0 0 0,0 0 0,-1 0 0,1 1 0,0-1 0,0 0 0,0 1 0,-1-1 0,1 1 0,0-1 0,0 1 0,0 0 0,0-1 0,0 1 0,0 0 0,0 0 0,0-1 0,0 2 0,-5 4 28,2 0 0,-1 0 0,1 1 0,0-1-1,0 1 1,0 0 0,1 0 0,0 0-1,1 0 1,0 0 0,0 1 0,0-1 0,1 1-1,0-1 1,0 1 0,1 0 0,0-1-1,1 1 1,-1 0 0,1-1 0,1 1 0,0-1-1,3 11 1,-2-13-3,-1 0 0,1-1-1,0 0 1,1 0 0,-1 0-1,1 0 1,0 0 0,0 0 0,0-1-1,0 0 1,0 0 0,1 0 0,0 0-1,-1-1 1,1 0 0,0 0 0,0 0-1,9 2 1,6 0 56,0 0 0,-1-1 0,32 0 0,-2-1-264,122-1-2419,-141-2 1863,1-2 0,-1-1 1,46-13-1,-75 17 694,21-9-2617,-22 9 2515,1 0 0,-1 0 0,1-1 1,0 1-1,-1-1 0,1 1 1,-1 0-1,1-1 0,-1 1 0,1-1 1,-1 1-1,1-1 0,-1 1 0,0-1 1,1 0-1,-1 1 0,0-1 0,0 1 1,1-1-1,-1 0 0,0 1 1,0-1-1,0 0 0,0 1 0,0-1 1,1 0-1,-1 1 0,-1-1 0,1 0 1,0 1-1,0-1 0,0-1 0,-1 0-312,0-1 0,0 1 0,-1 0 0,1 0 0,0 0 0,-1 0 0,0 0-1,1 0 1,-1 0 0,0 1 0,0-1 0,0 1 0,-4-3 0,-31-11-3503,-7 0 1360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38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47 10464,'-25'-17'3370,"25"17"-3342,-1 0 1,1 0-1,0 0 0,0-1 0,0 1 1,0 0-1,0 0 0,0 0 0,0 0 1,0 0-1,0 0 0,0 0 0,-1 0 1,1 0-1,0 0 0,0-1 0,0 1 1,0 0-1,0 0 0,0 0 0,0 0 1,0 0-1,0 0 0,0 0 0,0 0 1,0-1-1,0 1 0,0 0 0,0 0 0,0 0 1,0 0-1,0 0 0,0 0 0,0 0 1,0-1-1,0 1 0,0 0 0,0 0 1,0 0-1,0 0 0,1 0 0,-1 0 1,0 0-1,0 0 0,0 0 0,0-1 1,0 1-1,0 0 0,0 0 0,0 0 1,0 0-1,0 0 0,1 0 0,-1 0 1,0 0-1,0 0 0,0 0 0,0 0 0,0 0 1,0 0-1,0 0 0,1 0 0,-1 0 1,8-2 227,-8 2-37,19-4 2514,36-2 0,-10 2-1234,85-5 152,200 12-1,-43 17-2690,-251-17-160,-28-2-407,1 0 1,-1 0-1,16 6 1,-23-7 1323,0 0-1,-1 1 1,1-1 0,-1 0-1,1 1 1,-1-1 0,1 1 0,-1-1-1,1 0 1,-1 1 0,0-1-1,1 1 1,-1-1 0,1 1 0,-1-1-1,1 2 1,2 7-2890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47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208 651 1312,'-7'-11'11243,"5"9"-11980,0 1 975,0 1-1,1-1 0,-1 1 1,0-1-1,0 1 1,1-1-1,-1 1 0,0 0 1,0 0-1,-3 0 0,-12-1 1179,11 1-1260,0-1 0,1 1 0,-1 1 0,0-1 0,1 1 0,-1 0-1,0 0 1,1 1 0,-1-1 0,1 1 0,-10 5 0,7-3-7,-1 1 0,1 0-1,0 1 1,1-1-1,-1 1 1,-8 10 0,14-14-108,0 0 0,0 1 0,1 0-1,-1-1 1,1 1 0,-1 0 0,1 0 0,0 0 0,0 0 0,0 0 0,1 0 0,-1 0 0,1 0 0,0 0 0,-1 0 0,1 0 0,1 0-1,-1 1 1,0-1 0,1 0 0,-1 0 0,1 0 0,0 0 0,0 0 0,2 3 0,2 4 1,0 0 0,1 0 0,0-1 1,0 0-1,13 14 0,-17-21-20,-1 0-1,1-1 1,0 1 0,0-1 0,-1 1-1,1-1 1,0 1 0,0-1-1,0 0 1,1 0 0,-1 0 0,0 0-1,0 0 1,1-1 0,-1 1-1,0 0 1,1-1 0,-1 0 0,0 0-1,1 0 1,-1 0 0,0 0-1,1 0 1,-1 0 0,1-1-1,-1 1 1,0-1 0,0 0 0,5-2-1,2-2-12,0 0-1,0-1 0,0-1 1,-1 0-1,10-10 0,-4 5 11,128-124 98,-127 118-61,0 0 0,0-2 0,-2 0 0,-1 0 0,0-1-1,-2 0 1,0-1 0,13-44 0,-11 19 88,-3-1-1,-1 0 1,2-68 0,-9 107-110,0-70 166,-2 70-182,0 0 1,0 0-1,-1 0 0,0 0 1,0 1-1,-7-15 0,9 22-25,-1 0 0,1 0 0,-1 0 0,1 1 0,-1-1 0,0 0 0,1 0 0,-1 0-1,0 0 1,0 0 0,1 1 0,-1-1 0,0 0 0,0 1 0,0-1 0,0 1 0,0-1 0,0 1 0,0-1-1,0 1 1,-2-1 0,1 1-9,1 0 0,-1 0-1,0 0 1,0 1 0,0-1 0,1 0-1,-1 1 1,0-1 0,0 1 0,1-1-1,-4 2 1,0 1 21,0 0-1,0 1 0,0-1 1,0 1-1,1 0 1,-8 8-1,2 1 64,1 1 0,1 0 0,0 0 0,-11 27 0,-16 63 186,34-101-245,-14 47 191,-10 64 1,22-93-125,1 1 0,0-1 1,2 1-1,1 0 0,4 34 1,-4-51-27,1 1 1,-1-1 0,1 1 0,0-1 0,0 1 0,1-1-1,-1 0 1,1 0 0,1 0 0,-1 0 0,0-1 0,1 1-1,0-1 1,8 7 0,-6-7 15,1 1 0,0-1 1,0 0-1,1 0 0,-1-1 0,1 0 0,-1-1 0,1 1 0,14 1 1,-3-1-36,0-2 1,0 0 0,0-1-1,-1-1 1,1-1 0,0 0-1,-1-1 1,1-2 0,-1 1-1,0-2 1,0-1 0,-1 0-1,0-1 1,0-1 0,-1 0 0,20-15-1,-29 17-7,0 1 0,0-1-1,8-12 1,5-4-588,-34 59 809,-3 7 22,15-38-233,1 1 1,0-1-1,1 0 1,0 1-1,-1-1 1,2 1-1,0 7 1,0 7 132,-1-19-149,0 0 0,0 0 0,0 0 1,0 0-1,0 0 0,1 0 1,-1 0-1,0 0 0,0 0 1,1 0-1,-1 0 0,1 0 1,-1 0-1,1 0 0,0 0 1,-1 0-1,1 0 0,0-1 0,-1 1 1,1 0-1,0-1 0,0 1 1,0 0-1,0-1 0,0 1 1,-1-1-1,1 1 0,2 0 1,-1-1 15,-1 1 1,1-1-1,0 0 1,0 0 0,-1 0-1,1 0 1,0 0 0,0 0-1,0 0 1,-1 0 0,1-1-1,0 1 1,0-1 0,-1 1-1,1-1 1,2-1 0,17-11 24,0-2 0,0-1 1,30-29-1,1-1-318,-40 34 372,-11 11-136,-1 0 0,1 1 0,-1-1-1,1 0 1,-1 1 0,1-1 0,0 0 0,-1 1 0,1-1-1,0 1 1,0-1 0,-1 1 0,1-1 0,0 1 0,0 0 0,0-1-1,1 1 1,-2 1-105,3 12 134,-2-10 1,0 1 1,1 0-1,0 0 1,-1-1-1,1 1 1,1-1 0,-1 1-1,0-1 1,1 0-1,0 0 1,0 0 0,0 0-1,6 4 1,-2-2 6,0 0-1,0-1 1,0 0 0,0 0 0,1 0-1,9 2 1,9 0 82,0-1 0,0-1 0,0-1 0,1-1 0,-1-2 0,0 0 0,1-2 0,36-7 0,-52 6-17,-1 0-1,1-1 1,-1-1-1,0 1 1,0-2-1,18-11 1,-22 13-53,-5 3-36,0 1 0,0-1 0,-1 0 0,1 0 0,0 1 0,0-1 0,-1 0 0,1 0 0,-1 0 0,1 0 0,0 0 0,-1 0 0,0 0 0,1 0 0,-1 0 0,0 0 0,1 0 0,-1 0 0,0-2 0,0 2 5,0 1-1,0-1 1,0 1-1,0-1 0,0 0 1,0 1-1,-1-1 1,1 1-1,0-1 1,0 1-1,-1-1 1,1 1-1,0-1 1,-1 1-1,1-1 1,0 1-1,-1-1 0,1 1 1,-1 0-1,1-1 1,-1 1-1,1-1 1,-1 1-1,1 0 1,-1 0-1,1-1 1,-1 1-1,1 0 1,-1 0-1,1 0 0,-1 0 1,0-1-1,1 1 1,-1 0-1,1 0 1,-1 0-1,0 0 1,0 1-1,-7-1 15,0 0 0,0 1 0,0 0 1,-1 1-1,2-1 0,-1 2 0,0-1 0,0 1 0,1 0 0,-1 1 0,1 0 0,0 0 0,0 0 1,0 1-1,1 0 0,-7 7 0,12-11 0,0 1 0,0-1 1,0 1-1,0 0 0,0-1 0,0 1 1,1 0-1,-1 0 0,1-1 0,-1 1 1,1 0-1,0 0 0,0 0 0,-1 0 1,1 0-1,0 0 0,1 0 0,-1-1 1,0 1-1,1 0 0,-1 0 0,1 0 1,-1 0-1,1-1 0,0 1 0,1 2 1,3 5 96,0-1 1,1 0-1,12 14 1,-11-13-31,0 0-116,0-1 1,1 0-1,0 0 1,0-1-1,0 0 1,1 0 0,0-1-1,0 0 1,1-1-1,0 0 1,0 0-1,0-1 1,0-1-1,12 3 1,-10-2-1353,1-2 0,0 0 0,-1 0 0,18-1 0,-1-7-4442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18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22 406 3488,'-19'32'2133,"19"-31"-1842,-1 0-1,1 0 1,0 0 0,-1 0-1,1 0 1,0 0 0,0 0-1,0 0 1,0 0 0,0 0-1,0 0 1,0 0 0,0 0-1,1 1 1,0 11 3760,3-29 2406,8-3-4775,-4 9-1453,18-18 0,24-15 561,86-56 0,-1 1-2,-47 16-59,-19 17-29,-69 64-696,1 1 0,-1-1 0,0 1 0,1-1 0,-1 1 0,1 0 0,-1-1 0,1 1 0,-1 0 0,1-1 0,-1 1 0,1 0 0,-1-1 0,1 1 0,-1 0 0,1 0 0,-1 0 0,1 0 0,0 0 0,-1 0 0,1 0 0,-1 0 0,1 0 0,0 0 0,-1 0 0,2 0 0,-2 1 3,1-1 0,-1 1 0,1-1-1,-1 1 1,0 0 0,1-1 0,-1 1 0,0 0 0,0-1 0,1 1 0,-1 0 0,0-1 0,0 1 0,0 0 0,0 0 0,0-1 0,0 2 0,0 6 59,-1 1 1,-2 13-1,-8 24 67,-2-1 1,-26 62-1,37-103-130,-4 9 21,1 0 0,1 0 0,0 1 0,-4 23 0,7-36-11,1 0 0,0 1 0,0-1 0,0 0 0,0 0 0,0 0 0,0 1 0,0-1 0,0 0 0,0 0 0,1 0 0,-1 1 0,0-1 0,1 0 0,-1 0 0,1 0 0,-1 0 0,1 0 0,0 0 0,-1 0 0,1 0 0,0 0 0,0 0 0,0 0 0,0-1 0,0 1 0,1 1 0,0-1 10,0-1-1,0 1 1,0-1-1,0 1 1,0-1 0,0 0-1,1 0 1,-1 0-1,0 0 1,0 0-1,0 0 1,0-1-1,0 1 1,0-1-1,3 0 1,12-7 10,-1 1 0,0-2 0,-1 0 0,1-1 0,26-24 0,-10 9 9,46-32 63,24-18 35,37-35-129,-132 104 2,-5 4-6,-1 0 1,1 0-1,0 1 0,0-1 1,1 1-1,-1-1 0,0 1 0,0 0 1,1 0-1,-1 0 0,1 0 1,-1 0-1,1 1 0,3-1 0,-6 1-6,0 0-1,1 0 0,-1 0 0,0 0 0,1 0 1,-1 0-1,0 0 0,0 0 0,1 0 0,-1 0 0,0 0 1,1 0-1,-1 0 0,0 0 0,0 0 0,1 1 1,-1-1-1,0 0 0,0 0 0,1 0 0,-1 1 0,0-1 1,0 0-1,0 0 0,0 1 0,1-1 0,-1 0 1,0 0-1,0 1 0,0-1 0,0 0 0,0 0 0,0 1 1,1-1-1,-1 0 0,0 1 0,0-1 0,0 0 1,0 1-1,-3 13-67,2-10 52,-7 16 22,0 0 0,-1 0 1,-1-1-1,-20 29 0,-5 11 58,23-39-100,-15 32 49,25-47 8,0-1 1,0 1-1,1-1 0,0 1 1,0-1-1,0 1 1,0 0-1,1-1 0,0 9 1,0-11-18,0 0 0,1-1 1,-1 1-1,1-1 0,-1 1 1,1 0-1,-1-1 0,1 1 1,0-1-1,0 0 0,0 1 1,0-1-1,0 0 0,0 1 1,0-1-1,0 0 0,0 0 1,1 0-1,-1 0 0,0 0 1,1 0-1,-1 0 0,1-1 1,-1 1-1,1 0 0,-1-1 1,1 1-1,0-1 0,2 1 1,4 0 21,0-1 1,0 0-1,0 0 1,0-1 0,9-1-1,23-5 33,0-2-1,-1-1 1,0-2-1,-1-2 1,64-33-1,-86 38-139,31-23 0,-46 31 75,-1 1 0,1 0-1,-1-1 1,1 1 0,-1-1-1,1 1 1,-1 0 0,1-1-1,0 1 1,-1 0 0,1 0-1,-1 0 1,1-1 0,0 1-1,-1 0 1,1 0 0,0 0-1,-1 0 1,1 0 0,0 0-1,0 0 1,0 1-2,-1-1 0,1 0 0,-1 1 0,0-1 0,1 0 0,-1 1-1,1-1 1,-1 1 0,0-1 0,1 1 0,-1-1 0,0 1 0,0-1 0,1 1 0,-1-1 0,0 1 0,0-1 0,0 1 0,0 0 0,1 5-41,0 1 0,-1-1 1,-1 11-1,1-7 60,0 0-79,-1 2 109,1 0-1,1-1 1,4 24 0,-4-32-22,0 0 1,-1-1-1,1 1 1,1 0-1,-1-1 0,0 1 1,1 0-1,-1-1 1,1 0-1,0 1 1,0-1-1,0 0 0,0 0 1,0 0-1,0 0 1,0 0-1,1 0 1,-1-1-1,1 1 1,-1-1-1,4 2 0,-3-3 4,0 1-1,0-1 1,0 0-1,0 0 0,0 0 1,0 0-1,0 0 1,0-1-1,0 1 0,0-1 1,-1 0-1,1 0 1,0 0-1,0 0 0,-1 0 1,1 0-1,-1-1 1,1 0-1,-1 1 0,1-1 1,-1 0-1,3-3 1,0 0-15,-1 1 1,1-1-1,-1 0 1,0 0 0,0-1-1,-1 1 1,0-1 0,0 0-1,4-9 1,-5 7 3,-1 1-1,1-1 0,-1 0 1,-1 0-1,1 1 1,-2-12-1,1 15-32,-1 0 0,1-1 0,-1 1 1,0 0-1,0 0 0,-1 0 0,1 0 0,-1 0 0,0 0 0,0 0 0,0 0 0,0 0 0,-5-4 0,3 4 6,1 0 1,-2 1-1,1-1 1,0 1-1,-1 0 1,1 0-1,-1 1 0,-6-3 1,7 3 0,0 1-1,1 1 1,-1-1 0,0 1 0,0-1 0,0 1 0,0 0 0,0 0-1,1 1 1,-1-1 0,0 1 0,-4 1 0,0 0 5,1 1 0,-1 0 0,1 0 0,0 1 0,0 0 0,0 0 0,0 0 0,1 1 0,-8 7 0,13-11 9,1-1 0,-1 1 1,0-1-1,1 1 0,-1-1 0,0 1 1,1-1-1,-1 1 0,1 0 1,-1-1-1,1 1 0,0 0 0,-1 0 1,1-1-1,0 1 0,-1 0 1,1 0-1,0 0 0,0-1 1,-1 1-1,1 0 0,0 0 0,0 0 1,0 0-1,0-1 0,0 1 1,1 0-1,-1 1 0,3 8 55,-3-10-51,0 1 0,0 0 0,0-1 0,1 1 0,-1-1 0,0 1 0,0-1-1,0 1 1,1-1 0,-1 1 0,0-1 0,0 1 0,1-1 0,-1 0 0,0 1 0,1-1 0,-1 1 0,1-1 0,-1 0-1,0 1 1,1-1 0,-1 0 0,1 0 0,-1 1 0,1-1 0,-1 0 0,1 0 0,-1 1 0,1-1 0,-1 0 0,2 0-1,3 1 4,0 0-1,0 0 1,0-1-1,0 0 1,0 0-1,0 0 1,0 0-1,8-3 1,39-12-105,-33 9 4,9-3-648,54-15-5297,-43 19 3446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49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46 886 2720,'-29'8'891,"29"-8"-843,-1 1 1,0-1-1,0 0 1,0 1-1,0-1 1,0 1 0,0-1-1,0 1 1,1-1-1,-1 1 1,0 0 0,1-1-1,-1 1 1,0 0-1,1 0 1,-1-1-1,1 1 1,-1 0 0,-1 10 8094,7-11-7743,0-1 0,1 0 0,-1 0 0,0-1 0,1 1 0,-1-1 0,0 0 0,0-1 1,-1 1-1,7-5 0,48-36 1024,-39 27-1057,34-29 814,85-94 0,-106 104-978,-6 5 91,-1-2 0,40-66 0,31-79 292,-61 108-187,54-116 1083,-84 170-1293,-6 14-187,0 1 1,0 0-1,0-1 1,0 1-1,0 0 0,0-1 1,0 1-1,0 0 1,0-1-1,0 1 0,-1 0 1,1-1-1,0 1 1,0 0-1,0-1 0,0 1 1,0 0-1,-1 0 1,1-1-1,0 1 1,0 0-1,0 0 0,-1-1 1,1 1-1,0 0 1,0 0-1,-1 0 0,1-1 1,0 1-1,0 0 1,-1 0-1,1 0 1,0 0-1,-1 0 0,1-1 1,0 1-1,-1 0 1,1 0-1,0 0 0,-1 0 1,1 0-1,0 0 1,-1 0-1,1 0 0,0 0 1,-1 1-1,1-1 1,0 0-1,-1 0 1,-3 1 4,0 0 0,0 0 0,1 1 0,-1-1 1,0 1-1,1 0 0,-1 0 0,1 0 1,-1 0-1,1 1 0,-5 4 0,-1 2 12,0 1-1,1-1 0,-8 13 1,-7 15 181,-38 80 0,-4 47-8,48-119-14,2 0 1,3 1 0,-9 58-1,19-94-133,2 0 0,-1 0-1,1 0 1,1 0 0,2 17-1,-2-24-15,-1 0 0,1 0 0,0 0-1,0 0 1,0-1 0,0 1-1,1 0 1,-1-1 0,0 1 0,1-1-1,0 1 1,0-1 0,0 0 0,0 1-1,0-1 1,0 0 0,0 0 0,1-1-1,-1 1 1,1 0 0,0-1 0,-1 0-1,1 1 1,3 0 0,6 0 48,-1 0 1,1-1-1,0 0 1,0-1-1,-1 0 1,1-1-1,12-3 1,80-19 134,-50 6-242,-2-1-1,53-28 1,-78 29-74,-27 17 102,-1 0 0,1 0 0,0 0 0,0 0-1,0 0 1,0 0 0,0 0 0,0 0 0,0 0 0,0 0-1,0 0 1,0 0 0,0 0 0,0 0 0,0 0 0,0 0-1,0 0 1,0 0 0,0 0 0,0 0 0,0 0 0,0 0-1,0 0 1,0 0 0,0 0 0,0 0 0,0 0 0,0-1-1,0 1 1,0 0 0,-17 10-19,9-6 14,1 2 0,-1-1 0,1 1-1,0 0 1,0 1 0,1 0 0,-9 10 0,13-13 6,0-1 1,0 0 0,1 1-1,-1-1 1,1 1 0,-1-1 0,1 1-1,0 0 1,0-1 0,1 1-1,-1 0 1,1 0 0,0-1-1,0 1 1,0 0 0,0 0 0,1 0-1,0-1 1,-1 1 0,1 0-1,3 5 1,-1-2 29,0-1 0,1 0-1,-1 1 1,2-1 0,-1 0-1,1-1 1,-1 1 0,12 8-1,-13-11-4,1 0 0,-1-1 0,1 1 0,-1-1 0,1 0 0,0 0 1,0 0-1,0-1 0,0 1 0,0-1 0,1 0 0,-1 0 0,0-1 0,0 1 0,1-1 0,7-1 0,-9 1-8,0-1 0,0 0 1,0-1-1,0 1 0,-1 0 0,1-1 1,-1 0-1,1 1 0,-1-1 0,1 0 1,-1 0-1,3-4 0,-2 3-33,0-1 1,-1 1-1,1 0 0,-1-1 0,0 0 0,0 1 0,0-1 0,0 0 0,1-5 0,-2 3-18,0-1 0,0 1 0,0-1 0,-1 0-1,0 0 1,-1-9 0,1 13 21,-1-1 0,0 1 0,0 0 1,0-1-1,0 1 0,-1 0 0,1 0 1,-1 0-1,1 0 0,-1 0 0,0 0 0,-1 0 1,1 1-1,-4-5 0,-11-9 73,16 16 357,3-3-444,-2 3 31,0 0 1,0 0-1,0 0 0,0-1 1,0 1-1,0 0 0,0 0 1,1 0-1,-1 0 0,0 0 1,0-1-1,0 1 0,0 0 0,0 0 1,1 0-1,-1 0 0,0 0 1,0 0-1,0 0 0,1-1 1,-1 1-1,0 0 0,0 0 1,0 0-1,1 0 0,-1 0 1,0 0-1,0 0 0,0 0 1,1 0-1,-1 0 0,0 0 1,0 0-1,0 0 0,1 0 1,-1 1-1,0-1 0,0 0 1,0 0-1,0 0 0,1 0 1,11 3 89,1-2 0,0 1-1,13-1 1,-4 0-64,132 0-1320,-84-2-8943,-78 1 4391,1-1 3672,-11-1 356,-10 5-2553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49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56 9376,'-14'-34'3488,"14"31"-2720,0 6-192,9-6 992,7-3-960,-2 3 1247,14-2-1055,6 1 288,33 4-608,34 0-288,14 0-128,-5 0-288,-5 4 128,-4 1-2976,19 4 1665,15 3-6049,-6-12 4192,-19-9-96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55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9 958 2720,'-8'0'6922,"9"-1"-6649,0 1 0,0 0 0,1-1 0,-1 1-1,0 0 1,0-1 0,0 0 0,0 1 0,0-1-1,0 0 1,0 1 0,0-1 0,0 0 0,0 0-1,1-1 1,12-15 853,-13 15-958,32-47 2311,-22 31-1938,0 1 1,2 0-1,21-22 1,10-2 251,2 3 0,91-57 0,-49 30 311,-79 58-880,-8 6-171,-6 9 240,-2 1-74,-18 33 225,23-37-439,0-1-1,0 0 1,0 1 0,1-1-1,0 1 1,0-1-1,0 1 1,1 6-1,0-1 22,1 0 0,1 0-1,0 0 1,0 0 0,1 0 0,0-1-1,1 1 1,0-1 0,1 0 0,0 0-1,0-1 1,10 13 0,-9-13 30,1 0 0,0 0 1,0-1-1,0 0 0,1 0 1,0-1-1,1 0 0,-1 0 1,1-1-1,0 0 0,1-1 1,12 5-1,-15-8-8,1 1 0,0-1 1,0-1-1,-1 1 0,1-1 1,0 0-1,0-1 0,0 0 0,-1 0 1,1-1-1,-1 0 0,1 0 0,-1-1 1,0 0-1,1 0 0,-1-1 0,-1 0 1,1 0-1,8-7 0,1-2 22,0-1 0,-2-1 1,1 0-1,-2 0 0,0-1 0,13-23 0,-24 35-55,1 0 0,-1 0 0,0 0 1,0-1-1,0 1 0,-1-1 0,0 1 0,0-1 0,0 0 1,0 0-1,-1 1 0,1-9 0,-1 11-32,0-1 0,-1 1-1,1 0 1,0 0 0,0-1-1,-1 1 1,0 0 0,1 0 0,-1 0-1,0 0 1,0 0 0,-2-3 0,2 4 6,1 0-1,-1 0 1,0 1 0,0-1 0,0 0 0,0 1 0,0-1 0,0 0 0,0 1 0,0-1 0,0 1 0,0 0 0,0-1 0,0 1 0,0 0 0,0 0 0,-1 0 0,1-1 0,0 1 0,0 0 0,0 1 0,0-1 0,0 0 0,0 0 0,0 0 0,-1 1 0,0 0 0,-5 1 12,1 0 0,0 1 0,0 0 0,0 1 1,0-1-1,1 1 0,-1 0 0,1 0 0,0 1 0,0-1 0,0 1 1,-6 9-1,7-7 16,-1 0 1,1 0-1,0 0 1,1 0 0,-1 1-1,2-1 1,-1 1-1,1 0 1,0 0-1,-1 9 1,2-3 16,1-1 1,0 1-1,1 0 0,0-1 1,1 1-1,1 0 0,0-1 1,7 18-1,-3-8-65,-4-13 98,0 0 0,0-1 0,1 1 0,7 11-1,-10-19-33,1 0-1,-1 0 0,1 0 0,-1 0 1,1-1-1,0 1 0,0 0 0,0-1 1,0 1-1,0-1 0,0 0 1,0 1-1,1-1 0,-1 0 0,0 0 1,1-1-1,-1 1 0,0 0 0,1-1 1,-1 1-1,1-1 0,2 0 0,7-1 16,-1 0-1,0-1 0,0-1 0,0 0 0,0 0 1,-1-1-1,17-8 0,-6 3-105,104-50 154,-67 31 75,-2-2 0,0-2-1,60-48 1,-97 66-169,-1-2 0,0 0 0,-1-1 0,-1-1 0,-1 0 1,0-1-1,15-28 0,-12 13 31,-2 1 0,-1-2 0,19-69 0,-32 100-31,78-303-9,-79 303-36,0-1 0,0 1-1,-1-1 1,1 1 0,-1-1 0,0 1-1,0-1 1,-1-5 0,1 10 35,0 0 1,0-1 0,0 1-1,0 0 1,0 0-1,-1 0 1,1-1-1,0 1 1,0 0 0,0 0-1,0 0 1,0 0-1,0-1 1,0 1-1,-1 0 1,1 0 0,0 0-1,0 0 1,0 0-1,0 0 1,-1-1 0,1 1-1,0 0 1,0 0-1,0 0 1,-1 0-1,1 0 1,0 0 0,0 0-1,0 0 1,-1 0-1,1 0 1,0 0 0,0 0-1,0 0 1,-1 0-1,1 0 1,0 0-1,0 0 1,0 0 0,-1 0-1,1 0 1,-11 8-201,-8 14-12,11-6 239,0 0 0,1 0 0,-7 23 0,-10 54 59,9-33-104,-8 25-2,3 0-1,-9 95 1,28-162 70,0-1 1,1 1 0,0-1-1,1 1 1,2-1 0,-1 0-1,2 0 1,8 23 0,-11-37-19,0-1-1,0 1 1,0-1 0,0 1-1,1-1 1,-1 0 0,1 1 0,0-1-1,0 0 1,0 0 0,0 0 0,0 0-1,0-1 1,3 2 0,-3-2-7,0 0 0,-1-1 1,1 1-1,0-1 0,0 1 0,0-1 1,0 0-1,0 0 0,0 0 1,0 0-1,0 0 0,0-1 0,0 1 1,-1-1-1,1 1 0,0-1 0,0 1 1,0-1-1,0 0 0,-1 0 0,3-2 1,71-43 253,28-16-190,46-7-16,-16 9-312,-128 57 222,4-2 16,1 1 0,0 0 0,15-4 0,-23 7 3,1 1-1,-1-1 0,0 1 0,0 0 0,1-1 0,-1 1 0,0 0 1,0 1-1,1-1 0,-1 0 0,0 1 0,0-1 0,1 1 0,-1-1 1,0 1-1,0 0 0,0 0 0,0 0 0,0 0 0,0 1 0,0-1 1,2 3-1,5 8-8,-1-1 0,0 2 1,-1-1-1,0 1 0,-1 0 1,0 1-1,6 24 0,-12-31 56,0-6-32,0 1 0,1-1 1,-1 1-1,0-1 0,0 1 1,1-1-1,-1 0 0,1 1 1,-1-1-1,1 1 0,0-1 0,-1 0 1,3 3-1,-7-29 444,2 14-440,0-1-1,-1 1 1,-1-1-1,-5-11 1,8 19-33,-1 1 1,0 0-1,0-1 1,0 1-1,0 0 1,0 0-1,0 1 1,-1-1-1,0 0 1,1 1 0,-1 0-1,0-1 1,0 1-1,0 0 1,-1 1-1,1-1 1,-7-2-1,-4 1-10,0 1 0,0 1-1,1 0 1,-1 1-1,0 1 1,0 0 0,0 1-1,0 0 1,-24 8-1,23-6 25,1 1-1,-1 1 0,1 1 0,-19 10 1,30-14 1,-1-1 1,0 0 0,1 1-1,0-1 1,-1 1 0,1 0 0,0 0-1,1 1 1,-1-1 0,0 0 0,1 1-1,0 0 1,0-1 0,0 1-1,0 0 1,1 0 0,-1 0 0,1 0-1,0 1 1,0-1 0,0 5-1,2-5 18,-1 0 0,1-1 0,0 1-1,0 0 1,0-1 0,1 1 0,-1-1-1,1 1 1,0-1 0,0 0 0,0 0-1,0 0 1,0 0 0,1 0 0,-1 0-1,5 2 1,-3-1-1,1 0 1,0 0-1,0 0 1,0-1-1,0 0 1,1 0-1,-1-1 1,1 1-1,7 1 1,0-1 1,-1-2 1,1 1-1,0-2 1,0 0 0,-1 0-1,1-1 1,0-1-1,-1 0 1,1 0-1,-1-2 1,1 1 0,-1-2-1,-1 1 1,1-2-1,-1 0 1,1 0-1,-2-1 1,1 0-1,-1-1 1,0 0 0,0 0-1,-1-1 1,-1-1-1,1 1 1,9-17-1,-16 23-63,5-7-217,-7 10 260,0 0 0,0 0 0,0 0 0,0 0-1,0 0 1,0 0 0,0 0 0,0 1 0,1-1 0,-1 0 0,0 0 0,0 0 0,0 0 0,0 0 0,0 0 0,0 0 0,0 0 0,0 0 0,0 0 0,0 0 0,0 0-1,0 0 1,0 0 0,0 0 0,0 0 0,1 0 0,-1 0 0,-3 10 8,0 0 0,1 0 0,1 0-1,0 0 1,0 0 0,1 0 0,1 16 0,0-18 3,0 0 0,1 0 0,-1 0 0,2 0 0,-1-1 0,1 1 0,0-1 0,1 1-1,0-1 1,7 9 0,-10-14 7,0 0-1,1-1 0,-1 1 1,1-1-1,0 0 0,0 0 1,-1 0-1,1 1 0,0-1 0,0-1 1,0 1-1,0 0 0,0 0 1,0-1-1,0 1 0,0-1 1,0 0-1,0 0 0,0 0 1,1 0-1,-1 0 0,0 0 0,0 0 1,0-1-1,4 0 0,5-2 8,0-1 0,0-1-1,17-8 1,-12 4-36,184-103 444,-99 52-320,-90 53-107,1-1 0,-1 0 0,0 0 0,19-19 0,-29 25 11,0 1-1,0-1 1,0 0 0,0 1 0,0-1-1,0 0 1,-1 1 0,1-1 0,-1 0 0,1 0-1,0-2 1,3-9-92,-3 12 76,-1 1 1,0 0 0,0-1-1,1 1 1,-1 0 0,0-1-1,0 1 1,0 0 0,0-1 0,0 1-1,1-1 1,-1 1 0,0-1-1,0 1 1,0 0 0,0-1-1,0 1 1,0-1 0,0 1-1,0-1 1,-1 0 0,1 1-1,0 0 1,0 0 0,-1 0 0,1 0 0,0 1-1,0-1 1,-1 0 0,1 0 0,0 0 0,0 0-1,-1 0 1,1 0 0,0 0 0,0 0 0,0 0-1,-1 1 1,1-1 0,0 0 0,0 0 0,0 0-1,0 0 1,-1 1 0,1-1 0,0 0 0,0 0-1,0 0 1,0 1 0,0-1 0,0 0 0,-1 0-1,1 1 1,0-1 0,0 0 0,0 0 0,0 0-1,0 1 1,-4 7-19,1 0 0,0 0 0,0 0 0,0 1 0,1-1 0,1 1 0,-1 0 0,1-1 0,1 1 0,0 0 0,0 0 0,0-1 0,1 1 0,1 0 0,4 16 0,-3-14 55,2 9 11,1 1-1,17 35 0,-21-51-32,0-1 0,0 1 0,1-1 1,0 0-1,0 0 0,0 0 0,0 0 0,1-1 0,-1 1 1,1-1-1,0 0 0,0 0 0,0 0 0,1-1 0,-1 1 1,0-1-1,1 0 0,5 1 0,-7-2-9,1-1 1,0 1-1,-1-1 0,1 0 1,0 0-1,-1 0 0,1-1 1,-1 1-1,1-1 0,-1 0 1,1 0-1,-1 0 0,1-1 1,2-1-1,6-3 2,-1-1 1,17-13-1,1-1-1,54-27 81,106-44 1,-142 71-64,-6 7-46,-31 11 27,-1 1 0,0-2 0,0 0 0,9-4-1,-18 8-2,0 0-1,0 0 1,0 0-1,0 0 1,0 0-1,0 0 1,0 0-1,0 0 1,0-1-1,0 1 1,0 0-1,-1 0 0,1 0 1,0 0-1,0 0 1,0 0-1,0 0 1,0 0-1,0 0 1,0 0-1,0 0 1,0 0-1,0 0 1,0 0-1,0 0 1,0 0-1,0 0 0,0 0 1,0 0-1,0 0 1,0 0-1,0 0 1,0 0-1,0 0 1,0-1-1,0 1 1,0 0-1,0 0 1,0 0-1,0 0 1,0 0-1,0 0 0,0 0 1,0 0-1,0 0 1,0 0-1,0 0 1,0 0-1,0 0 1,0 0-1,0 0 1,0 0-1,0 0 1,0 0-1,0 0 1,0 0-1,0 0 0,1 0 1,-1-1-1,-9 1-41,-13 4-10,-2 4-13,1 1 0,0 1 0,-31 20 0,39-21 63,1 1-1,1 0 1,0 2-1,1-1 1,0 1 0,-13 17-1,11-11 5,1 0 0,1 1 0,1 1 0,0 0 0,1 0 0,2 1 0,-8 24 0,11-28 47,1 0 0,1 0 0,0 0 1,1 1-1,1 28 0,1-44-49,0 0 0,0 0 1,1 0-1,-1 0 0,0 0 1,1-1-1,-1 1 0,1 0 1,0 0-1,-1 0 0,1-1 1,0 1-1,0-1 0,0 1 1,0 0-1,1-1 0,-1 0 1,0 1-1,1-1 0,-1 0 1,1 0-1,-1 1 0,1-1 1,-1 0-1,1-1 0,0 1 1,0 0-1,-1 0 0,1-1 1,0 1-1,0-1 0,0 0 1,0 1-1,3-1 1,2 0 19,-1 0 1,0-1-1,1 0 1,-1 0 0,0 0-1,0-1 1,0 0-1,0 0 1,8-5 0,5-3-9,-1-1 0,0-1 0,-1 0 0,-1-2 0,0 0 0,19-21 0,75-105-125,-72 89 69,-7 8 21,-3-1 0,37-74 0,-56 95-2,-1 0-1,-1-1 1,6-33-1,-5 22-27,-8 33 27,1-1-6,0 0 0,0-1 0,-1 1 0,1 0 0,-1 0 0,0 0 0,0 0 0,0 0 0,-1-5 0,1 8 30,-1 0-1,1 0 1,0 0-1,-1 0 1,1 0-1,0 0 1,-1 0-1,1 0 1,0 0-1,0 0 1,-1 0-1,1 0 1,0 0-1,-1 0 1,1 0-1,0 0 0,-1 1 1,1-1-1,0 0 1,0 0-1,-1 0 1,1 0-1,0 1 1,0-1-1,0 0 1,-1 0-1,1 0 1,0 1-1,0-1 1,0 0-1,-1 0 1,1 1-1,0-1 1,0 0-1,0 1 1,-1 0-10,-20 21 35,0 0-23,1 2 0,-18 26 0,32-42-3,1 1-1,0 0 0,1 0 0,-1 1 1,2-1-1,0 1 0,0 0 0,0 0 1,1 0-1,0 14 0,1-9 16,2 0-1,-1-1 1,2 1-1,0 0 1,1-1 0,0 0-1,1 1 1,1-1-1,0-1 1,1 1 0,1-1-1,0 0 1,0 0-1,13 15 1,-16-24-4,0 1 0,0-1 0,0 0 0,1 0 0,-1 0-1,1 0 1,0-1 0,1 0 0,-1 0 0,0 0 0,1-1 0,-1 0 0,1 0-1,0 0 1,0-1 0,0 0 0,0 0 0,0 0 0,0-1 0,0 0 0,0 0 0,0 0-1,0-1 1,0 0 0,0 0 0,0-1 0,-1 1 0,8-4 0,9-5 42,0 0 1,30-21 0,41-34 41,-44 29-12,70-58-3,-118 94-73,0-1 0,-1 0 0,1 1 1,0-1-1,-1 0 0,1 0 0,0 0 0,-1 1 0,1-1 0,-1 0 1,1 0-1,-1 0 0,1 0 0,-1 0 0,1-2 0,-2 3 4,1-1 0,0 1 0,0-1 0,0 1 1,0-1-1,-1 1 0,1-1 0,0 1 0,-1-1 0,1 1 0,0 0 0,-1-1 0,1 1 0,0-1 0,-1 1 0,1 0 0,-1-1 0,1 1 0,-1 0 0,1 0 0,-1-1 0,1 1 0,-1 0 1,1 0-1,-1 0 0,1 0 0,-1-1 0,1 1 0,-1 0 0,1 0 0,-1 0 0,1 0 0,-2 0 0,-7 0-33,0-1 0,-1 2 0,1-1 0,0 1 0,-1 0 0,1 1 0,0 0-1,0 1 1,0-1 0,1 2 0,-1-1 0,1 1 0,-13 9 0,8-5 42,1 0 1,1 2-1,0-1 1,0 2-1,1-1 0,0 1 1,-16 24-1,15-15-38,0 1 0,2 0 0,0 1 0,-6 25 0,3-10 31,9-26-13,0-1-1,1 0 1,-1 15-1,-1 9 12,3-32 25,1 1-1,-1 0 1,1-1-1,0 1 1,0 0-1,0 0 1,0-1-1,1 1 1,-1 0-1,1-1 1,1 5-1,-2-7-23,0 1 0,1-1 1,-1 1-1,0-1 0,0 0 0,1 1 0,-1-1 0,0 1 0,1-1 1,-1 0-1,1 1 0,-1-1 0,1 0 0,-1 0 0,0 1 0,1-1 1,-1 0-1,1 0 0,-1 0 0,1 1 0,-1-1 0,1 0 0,-1 0 1,2 0-1,-1 0 0,1-1 0,0 1 1,-1 0-1,1-1 0,-1 0 1,1 1-1,-1-1 1,1 0-1,-1 1 0,0-1 1,1 0-1,1-2 0,23-20 17,-1-1-1,35-43 1,-33 35-20,130-156-20,-156 187 2,0 0 0,0 0-1,-1 0 1,1 0 0,0 0-1,0-1 1,-1 1 0,1 0 0,-1 0-1,1-1 1,-1 1 0,0 0 0,1-1-1,-1 1 1,0-3 0,0 4 8,0 0 0,0 0 1,0 0-1,0 0 0,0-1 1,0 1-1,-1 0 0,1 0 1,0 0-1,0 0 0,0 0 0,0 0 1,0 0-1,0-1 0,0 1 1,-1 0-1,1 0 0,0 0 0,0 0 1,0 0-1,0 0 0,0 0 1,0 0-1,-1 0 0,1 0 1,0 0-1,0 0 0,0 0 0,0 0 1,0 0-1,-1 0 0,1 0 1,0 0-1,0 0 0,0 0 0,0 0 1,0 0-1,-1 0 0,1 0 1,0 0-1,0 0 0,0 1 0,-13 9-27,6-2 28,1 0-1,1 0 0,-1 1 0,1-1 0,1 1 0,0 0 0,-6 19 0,4-10 35,2 0 1,0 1-1,-1 26 0,5-38-28,0 1 0,0-1 0,0 1 0,1-1 0,0 1 0,1-1 0,-1 0 0,1 1 0,1-1 0,0 0-1,0 0 1,0-1 0,0 1 0,6 7 0,-5-9 2,0 0 0,1 0 1,-1-1-1,1 0 0,0 0 0,0 0 0,1 0 0,-1-1 0,1 0 0,-1 0 0,1 0 0,0-1 0,0 1 0,0-2 0,1 1 0,-1-1 0,7 1 0,-2-1 10,-1 0-1,0-1 1,1 0-1,-1-1 1,0 0-1,1-1 1,-1 0-1,0 0 1,0-1-1,0-1 1,-1 1-1,1-2 1,-1 1 0,0-1-1,0-1 1,0 0-1,-1 0 1,0 0-1,12-13 1,5-12-46,-1-1 0,23-41 0,-25 37 23,1 2 1,30-34-1,-26 38 37,77-89-5,-83 91 29,0-1 0,24-47 0,-28 44-76,-2 0-1,-2-1 1,0-1-1,14-67 0,-27 99 8,1-1-1,-1 1 1,0 0 0,1-1-1,-1 1 1,0 0-1,0 0 1,-1-1-1,1 1 1,0 0-1,-1 0 1,-1-4-1,2 6 16,0-1-1,0 1 1,-1 0 0,1 0-1,0-1 1,0 1-1,-1 0 1,1 0-1,0 0 1,-1-1-1,1 1 1,0 0-1,0 0 1,-1 0-1,1 0 1,0 0-1,-1-1 1,1 1-1,-1 0 1,1 0-1,0 0 1,-1 0 0,1 0-1,0 0 1,-1 0-1,1 0 1,0 0-1,-1 1 1,-1-1 13,0 1 1,0 0-1,1 0 1,-1 0 0,0 0-1,1 0 1,-1 0-1,-2 3 1,-13 14 2,0 1 0,0 0 0,-15 27 0,16-24-38,-87 132-205,90-132 209,1 1 0,1 0 0,-10 32-1,-15 74 171,30-93-111,2 0-1,-1 65 0,5-97-7,0 0 0,0 0 0,1 0 0,-1 0 0,1 0 0,0-1 0,0 1 0,3 6 0,-3-9-30,-1 0-1,1 0 1,-1 0-1,1 0 1,0 0 0,0 0-1,0 0 1,-1-1-1,1 1 1,0 0-1,0 0 1,0-1-1,0 1 1,0 0-1,1-1 1,-1 1-1,0-1 1,0 0 0,0 1-1,0-1 1,1 0-1,-1 0 1,0 1-1,0-1 1,0 0-1,1 0 1,-1 0-1,0-1 1,3 1-1,3-2 22,1 0 0,-1-1 0,1 0 0,-1 0 0,0 0 0,10-7-1,40-31 92,-27 19-66,188-130 168,-194 135-470,-20 14 195,-7 5 0,-8 8-4,1 5 56,1 0 0,0 0 1,2 1-1,-11 27 0,-14 68-91,29-99 110,1 0 0,0-1 0,0 1 0,1 0 0,1 15 0,0-23 6,1-1-1,-1 0 0,1 0 0,0 0 1,-1 1-1,1-1 0,1 0 0,-1 0 1,0 0-1,1 0 0,0 0 1,-1-1-1,1 1 0,0 0 0,0-1 1,1 1-1,-1-1 0,0 0 0,1 0 1,0 0-1,-1 0 0,1 0 0,6 2 1,-3-1 0,1-1 1,-1-1-1,1 1 0,-1-1 1,1 0-1,0 0 0,0-1 1,-1 0-1,1 0 1,0-1-1,-1 0 0,1 0 1,12-4-1,-10 3-22,0-2-1,0 1 1,0-1 0,-1-1-1,0 1 1,0-2-1,0 1 1,0-1-1,10-10 1,10-16-2,-1-2-1,-2 0 0,-2-1 1,33-65-1,-37 61-33,-20 35-12,-3 6 62,-6 4 0,5 2-33,1-1-1,-1 1 1,2 0-1,-5 12 0,-1 2 80,0 1-73,2 1 1,-7 31-1,2-2 75,8-40-53,2 0 0,-1 1 0,2-1 0,0 0 0,0 0-1,2 1 1,-1-1 0,5 23 0,-5-35 10,1 1 0,-1 0 0,1-1-1,-1 1 1,1-1 0,-1 1-1,1-1 1,0 1 0,0-1 0,0 1-1,-1-1 1,2 0 0,-1 1 0,0-1-1,0 0 1,0 0 0,0 0 0,1 0-1,-1 0 1,0 0 0,1 0-1,-1-1 1,1 1 0,-1 0 0,1-1-1,-1 1 1,1-1 0,0 0 0,-1 1-1,1-1 1,0 0 0,-1 0-1,1 0 1,0 0 0,-1 0 0,1 0-1,-1-1 1,1 1 0,2-1 0,1-1-21,1 0 0,-1 0 0,1-1 0,-1 1 0,0-1 0,0 0 0,0-1 0,0 1 0,-1-1 0,5-4 0,1-3 41,-1 0 1,0-1-1,0 0 1,-2 0-1,12-24 1,-15 27-37,0-1 0,-1 1 1,0-1-1,0 0 0,-1 0 0,-1 0 0,0-1 1,0-19-1,-2 24-8,0-1-1,0 1 1,0 0 0,-1-1 0,0 1 0,0 0 0,-1 0 0,0 0 0,0 1-1,0-1 1,0 1 0,-7-8 0,7 10 9,0 0 1,0-1-1,0 1 0,-1 0 1,1 0-1,-1 1 1,0-1-1,0 1 0,0 0 1,0 0-1,0 0 0,0 0 1,0 1-1,-1 0 0,1 0 1,-1 0-1,1 0 0,-5 1 1,-8 2-25,16-1 13,9-1 52,103-21 9,-76 18-38,24-4-28,104 2-1,-157 5 26,-1 0-1,1 1 1,-1 0-1,0 0 1,0 1-1,1-1 1,4 3-1,-7-2-6,0 0-1,-1-1 1,1 1 0,0 0 0,-1 0-1,0 0 1,1 1 0,-1-1-1,0 0 1,0 1 0,0 0 0,-1-1-1,3 6 1,0 1 10,0 0 0,-1 0 0,0 1-1,-1-1 1,0 1 0,-1-1 0,0 1 0,0 0 0,-1 15-1,-3 6 72,-12 51 0,2-17-37,12-62-44,1 0 0,-1 0-1,1 0 1,0 0 0,0 0 0,1 4 0,-1-7 4,0 1 0,0-1-1,1 1 1,-1-1 0,0 1 0,0 0 0,1-1 0,-1 1 0,0-1 0,1 0 0,-1 1-1,0-1 1,1 1 0,-1-1 0,1 0 0,-1 1 0,1-1 0,-1 0 0,1 1-1,-1-1 1,1 0 0,-1 0 0,1 1 0,-1-1 0,1 0 0,0 0 0,-1 0 0,1 0-1,-1 0 1,1 0 0,-1 0 0,1 0 0,0 0 0,-1 0 0,2 0 0,3-1 6,1-1 0,-1 1 0,1-1 0,-1 0 0,1-1 1,-1 1-1,0-1 0,0 0 0,8-7 0,41-37 184,-46 39-121,-1 1-98,-1 1 0,1-1 0,0 1 0,1 1 0,-1 0 0,1 0 0,0 0 1,11-4-1,-19 9 23,1 0-1,-1 0 1,1 0 0,-1 0 0,1 0 0,-1 0 0,1 0-1,-1 0 1,1 0 0,-1 0 0,1 0 0,-1 0 0,1 0-1,-1 0 1,1 0 0,-1 1 0,1-1 0,-1 0 0,1 0-1,-1 1 1,1-1 0,-1 0 0,0 1 0,1-1 0,-1 0-1,1 1 1,-1-1 0,0 0 0,0 1 0,1-1 0,-1 1 0,0-1-1,0 1 1,1-1 0,-1 1 0,4 19-16,-4-19 12,3 42-102,-3 52 0,-2-30-369,2-64-179,-30-27-24463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56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59 11136,'-48'-46'4128,"34"37"-3200,0 9-289,9 0-543,-1-3 2688,17 10-4224,-2 2-1567,-4-1 1663,0 1-3360,-10 0 2656,-14 7-2112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56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64 12288,'-14'-16'4575,"33"11"-3583,29-7-256,-14 3 1568,8 0-1408,11 5 640,9 1-928,34-2-256,33 5-224,-3 0-192,-21 5 32,-19 2-1312,-18 2 736,-15 0-3360,-16-1 2208,-9 1-3647,-12 4 3071,-21-4-2816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56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9 343 5984,'-8'-6'3507,"16"-1"-950,14-21 991,-1 4-2361,-1-6-299,-2 0-1,-1-2 0,-1 0 0,-2-1 0,16-55 0,-28 82-654,1-1 1,-1 1-1,5-8 0,-7 14-223,0 0 0,0 0 0,0 1 0,0-1 0,0 0 0,0 0 0,0 0 0,0 0 0,0 0 0,0 0 0,0 0 1,0 0-1,0 0 0,0 0 0,0 0 0,0 0 0,0 0 0,0 1 0,0-1 0,0 0 0,1 0 0,-1 0 0,0 0 0,0 0 0,0 0 0,0 0 0,0 0 0,0 0 0,0 0 0,0 0 0,0 0 0,0 0 0,0 0 0,0 0 0,1 0 0,-1 0 0,0 0 0,0 0 0,0 0 0,0 0 0,0 0 0,0 0 0,0 0 0,0 0 0,0 0 0,0 0 0,0 0 0,1 0 0,-1 0 0,0 0 0,0 0 0,0 0 0,0 0 0,0 0 0,0 0 0,0 0 0,0-1 0,0 1 0,0 0 0,0 0 0,0 0 0,0 0 0,0 0 0,0 0 0,2 13 316,-3 16-49,-17 103 493,6-67-644,6-34 12,-15 47 0,-3 6-3716,19-41-5680,0-19 2293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7:57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89 9056,'-14'-9'3360,"14"18"767,14-4-2943,20-2 1856,30-3-1760,26 0 544,6-3-1056,5-2-448,8-4-192,17-4-224,7 1 64,-7 0-2656,-16 3 1472,-20 5-5343,-12-10 3647,-2-2-3808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01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1097 2816,'2'-6'10646,"-1"6"-10323,10-11 2775,-8 8-2784,0 0 0,0 0 0,0 0 0,5-7 0,-1-5 319,36-63 1739,-36 68-2119,-1 1 0,2-1 0,-1 2 0,1-1-1,16-13 1,127-76 1314,-46 33-616,-86 51-843,-1-1 0,0-1 0,0 0 0,-2-2 0,0 0 0,-1-1 0,-1 0 0,22-41 0,-2-9 251,36-103 0,-67 163-321,54-162 308,-54 158-349,0 0-1,-1 0 0,-1 1 1,0-1-1,-1-22 1,0 35-1,0 0 0,0 0 1,0 0-1,0 0 0,0-1 1,0 1-1,0 0 0,0 0 1,0 0-1,0 0 0,0 0 1,0 0-1,0 0 0,0 0 1,0 0-1,0 0 0,0 0 1,0 0-1,0 0 0,0 0 1,0 0-1,0 0 0,0 0 1,0 0-1,-1 0 0,1-1 1,0 1-1,0 0 0,0 0 1,0 0-1,0 0 0,0 0 1,0 0-1,0 0 0,0 0 1,0 0-1,0 0 0,0 0 1,0 0-1,0 0 0,-1 0 1,1 0-1,0 1 0,0-1 1,0 0-1,0 0 0,0 0 0,0 0 1,0 0-1,0 0 0,0 0 1,0 0-1,0 0 0,0 0 1,0 0-1,0 0 0,0 0 1,0 0-1,0 0 0,0 0 1,0 0-1,-1 0 0,-5 6-291,1-2 230,-3 3 28,6-6 34,1-1 1,0 1 0,-1 0-1,1 0 1,0 0 0,0 1-1,0-1 1,0 0 0,0 0-1,0 1 1,0-1 0,0 0-1,1 1 1,-1-1 0,0 3-1,-1-1 16,1 0-1,-1 0 0,0 0 1,0 0-1,1 0 0,-2-1 1,1 1-1,0-1 0,0 0 1,-1 0-1,0 1 1,1-2-1,-4 3 0,-9 8 34,6-5-64,0 1 0,0-1 0,-1-1 0,0 0 0,0 0 0,-1-1 0,-11 5 0,5-5 208,1 2 1,-19 10-1,6-4-105,24-10-55,3-2 24,1 0 0,-1-1 0,0 1 0,0 0 0,0-1 0,0 1 0,0-1 0,0 1 0,-5-1 0,13-9 144,83-67-113,-77 65-64,21-14-1,-21 16 2,17-16 0,20-16 74,-48 40-89,1 0 0,-1-1-1,0 1 1,1 0-1,-1 0 1,1 0-1,0 0 1,-1 0 0,1 0-1,0 0 1,0 1-1,0-1 1,-1 1-1,1-1 1,0 1-1,0 0 1,0 0 0,0 0-1,0 0 1,0 0-1,0 0 1,2 0-1,-3 1-9,1-1 1,-1 1-1,1 0 0,-1 0 0,1-1 0,-1 1 0,1 0 0,-1 0 0,0 0 0,0 0 0,1 1 0,-1-1 0,0 0 0,0 0 0,0 1 0,0-1 0,0 1 0,-1-1 0,1 1 0,0-1 0,-1 1 0,1-1 0,0 4 0,2 5 0,1-1 0,0 0-1,1 0 1,0 0-1,0-1 1,1 1-1,6 7 1,4 7-119,-15-22 141,1 2 13,0 1-1,1-1 1,-1 0 0,1 0-1,0 0 1,-1 0 0,5 3-1,-6-6 390,-12 5 225,5-4-582,1-1 0,0 1 0,-1-1 1,1 0-1,-1 0 0,1-1 0,0 1 1,-7-3-1,-2 1 19,-154-13-1303,96 13-8024,89 32-7763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05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36 3552,'-14'0'1147,"13"-9"172,2 5-208,-1 8 1813,0-4-2860,0 0 0,1 0-1,-1-1 1,0 1 0,0 0 0,0 0 0,0 0-1,1 0 1,-1 0 0,0 0 0,0 0-1,0 0 1,1 0 0,-1-1 0,0 1 0,0 0-1,0 0 1,0 0 0,1 0 0,-1 0 0,0 0-1,0 0 1,0 0 0,1 0 0,-1 1-1,0-1 1,0 0 0,0 0 0,1 0 0,-1 0-1,0 0 1,0 0 0,0 0 0,0 0 0,1 0-1,-1 1 1,0-1 0,0 0 0,0 0-1,0 0 1,0 0 0,0 1 0,1-1 0,-1 0-1,0 0 1,0 0 0,0 0 0,0 1 0,0-1-1,0 0 1,0 0 0,3 10 1878,1 78 3092,1-1-3546,-4-26-977,4-1-1,2 0 1,18 73 0,-22-121-447,0-1 1,0 1 0,1-1-1,1 0 1,0 0 0,0 0-1,1-1 1,0 0 0,1 0 0,0 0-1,1-1 1,0 0 0,0-1-1,1 0 1,0 0 0,0 0-1,1-2 1,0 1 0,0-1-1,1 0 1,0-1 0,20 6 0,-18-7 7,1 0 1,-1-1 0,1-1 0,0-1 0,16 1 0,-1-3 135,44-6 0,-64 6-179,0-1 0,1-1 0,-1 0 1,0 0-1,-1 0 0,1-1 0,-1-1 0,1 0 0,-1 0 1,-1 0-1,1-1 0,-1 0 0,0 0 0,0-1 0,-1 0 1,8-11-1,-3 1-16,0-1 1,-2 0-1,13-32 0,16-64 95,-23 64-50,9-20-18,14-48 112,-32 92-317,-1 0 1,-1-1 0,-1 0-1,-1-32 1,-6 34-1509,2 14-1641,16 26-8413,15 5 6490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4:05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86 107 3232,'-5'-2'545,"0"0"0,0 0 0,0 1 0,0 0 0,0 0 0,0 0 0,0 1 1,-7 0-1,-22 1 15172,59-3-14887,-1 0-1,28-7 1,-33 5-556,30-6 403,65-9-362,-107 18-557,73-12 524,-40 2-2943,-32 8-206,0-1 1,12-7-1,-5 4-1058,7 5-2843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24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311 746 3904,'0'-2'364,"-1"1"1,0 0 0,1 0-1,-1-1 1,1 1-1,-1-1 1,1 1 0,0 0-1,-1-1 1,1-1-1,-1 2 29,0 0-1,0 0 0,0 0 1,0 0-1,0 0 0,0 1 1,0-1-1,0 0 0,-1 1 1,1-1-1,0 1 0,0 0 1,-1-1-1,1 1 0,-2-1 1,-1 1 45,-1-1 0,1 1 1,-1 0-1,0 0 1,1 0-1,-1 1 1,1-1-1,-5 2 1,-35 12 649,29-6-899,1 0 0,0 1 0,1 0 0,-17 15-1,19-15-17,2-3-66,1 2 0,0-1 1,0 1-1,1 1 0,0-1 1,0 1-1,1 0 0,0 1 1,1 0-1,0 0 0,1 0 1,0 0-1,0 1 0,1-1 1,0 1-1,1 0 0,0 0 1,1 0-1,0 0 0,1 0 1,0 0-1,1 0 0,2 13 1,-1-19-53,-1 0 1,1 0 0,0 0 0,0 0 0,0-1-1,0 1 1,1-1 0,0 0 0,0 0 0,0 0-1,1 0 1,-1 0 0,1 0 0,0-1 0,0 0-1,0 0 1,0 0 0,1 0 0,-1-1 0,1 1 0,0-1-1,-1-1 1,1 1 0,0 0 0,0-1 0,0 0-1,0 0 1,0-1 0,1 0 0,-1 1 0,0-2-1,0 1 1,6-1 0,3-2 34,-1 0 1,1-1-1,-1 0 1,22-10 0,49-31 71,-24 7 9,72-59 1,-92 66-184,-9 8 69,0-3 1,-2 0-1,-1-2 1,30-37-1,9-20 12,-5-3 0,-3-3-1,74-153 1,-105 173-226,-24 62 136,-2-1 0,1 0-1,-2 0 1,1 0 0,0-13-1,-2 22 0,0-1-1,0 1 0,-1 0 0,1 0 1,0-1-1,0 1 0,0 0 1,-1-1-1,1 1 0,-1 0 1,1 0-1,-1 0 0,-1-2 1,2 2 11,-1 1 0,1-1 1,-1 1-1,1 0 1,-1-1-1,0 1 1,1 0-1,-1 0 1,1-1-1,-1 1 1,0 0-1,1 0 1,-1 0-1,0 0 0,1 0 1,-1 0-1,0 0 1,1 0-1,-1 0 1,0 0-1,1 0 1,-1 0-1,0 0 1,1 1-1,-1-1 1,0 0-1,1 0 0,-2 1 1,-3 2 3,0 0 0,0 0-1,0 0 1,1 0 0,-1 1 0,1 0 0,-1 0 0,-3 5-1,-1 2 20,0 1 0,-9 17 0,-33 67 360,-58 157 1,48-104 34,-1 18 24,36-95-84,24-66-263,0 0 0,0 0 0,1 0 0,-2 7 0,3-13-77,1 0 0,-1 0 1,0 0-1,0 0 0,0 0 0,0 0 0,0 0 0,0 0 0,0 0 0,0 0 0,0 0 1,0 0-1,1 0 0,-1 0 0,0 0 0,0 0 0,0 0 0,0 0 0,0 0 0,0 0 1,0 0-1,1 0 0,-1 0 0,0 0 0,0 0 0,0 0 0,0 0 0,0 0 0,0 0 1,0 0-1,0 0 0,1 0 0,-1 0 0,0 0 0,0 0 0,0 0 0,0 0 0,0 0 1,0 0-1,0 0 0,0 1 0,0-1 0,0 0 0,0 0 0,0 0 0,0 0 0,1 0 1,-1 0-1,0 0 0,0 0 0,0 1 0,0-1 0,0 0 0,0 0 0,0 0 1,0 0-1,0 0 0,0 0 0,0 1 0,5-9 28,-5 7-10,7-7 29,0 0 0,1 0 0,0 1 0,0-1-1,1 2 1,14-10 0,-15 11-31,24-16-44,0 2 1,1 2 0,1 1-1,59-19 1,-89 34 12,0 0 0,-1 0 0,1 0 0,0 1 0,0-1 0,0 1 0,0 0 0,0 0 0,0 1 0,-1-1 0,6 2 0,-8-2 5,1 1 0,0 0 0,-1-1 0,1 1 0,-1 0 0,1 0 0,-1 0 0,1 0 0,-1 0-1,1 0 1,-1 0 0,0 1 0,0-1 0,0 1 0,1-1 0,-1 0 0,-1 1 0,1 0 0,0-1 0,0 1 0,-1 0 0,1-1 0,0 1 0,-1 0 0,0-1 0,1 3 0,0 9 66,-1 0 0,0-1 0,-2 15 0,1-17-35,0 1 0,1 0 0,0 0 0,0 0 0,4 13 0,-2-16 2,0 0-1,0 1 1,7 12 0,-8-19-12,0 0 0,0 0 0,0 0 0,1 0 0,-1 0 0,1 0 0,-1 0 0,1-1 0,0 1 1,0 0-1,0-1 0,0 0 0,0 1 0,0-1 0,0 0 0,0 0 0,3 1 0,3 0 22,0-1 0,0 0 0,0-1 0,0 1 0,0-2 0,0 1 0,-1-1 1,1 0-1,0 0 0,0-1 0,-1-1 0,1 1 0,10-6 0,52-33-221,-25 14 147,30-14 26,-35 21 121,-1-2-1,-1-2 1,43-35-1,-79 57-133,-1 1-1,1-1 0,0 0 0,-1 0 0,1 0 0,-1 0 0,1 0 0,0-2 0,-2 4 15,0-1 0,0 1 0,0 0 0,0 0-1,0-1 1,0 1 0,1 0 0,-1 0 0,0-1-1,0 1 1,0 0 0,0 0 0,0 0 0,-1-1-1,1 1 1,0 0 0,0 0 0,0-1-1,0 1 1,0 0 0,0 0 0,0 0 0,0-1-1,0 1 1,-1 0 0,1 0 0,0 0 0,0-1-1,0 1 1,0 0 0,-1 0 0,1 0 0,-1-1-10,0 1 1,0 0 0,0-1 0,-1 1 0,1 0 0,0 0 0,0 0 0,0 0 0,0 0 0,0 0 0,-3 1-1,-5 1 9,0 1-1,-1 0 0,1 0 1,1 1-1,-1 0 0,1 1 1,-1 0-1,1 0 0,0 0 1,1 1-1,-14 14 0,5-3 13,1 0-1,0 1 0,-23 40 1,26-36 11,2 0 0,0 1 1,1 0-1,1 1 0,-5 26 1,11-37 108,0 0 1,1 20 0,0-32-107,1 0 1,0 0 0,0 0 0,0 0-1,0 0 1,1 0 0,-1 0-1,0 0 1,0 0 0,1 0-1,-1 0 1,0 0 0,1 0 0,-1 0-1,1 0 1,-1-1 0,2 2-1,-2-2-10,0 1 0,1-1 0,-1 0 0,1 0 0,-1 0 0,1 0 0,-1 1 0,0-1 0,1 0 0,-1 0 0,1 0 0,-1 0 0,1 0 0,-1 0 0,1 0 0,-1-1 0,1 1 0,-1 0 0,1 0 0,-1 0 0,0 0 0,1 0 0,-1-1 0,1 1 0,0-1 0,2-1 11,1-1-1,0 0 0,0-1 0,-1 1 1,0-1-1,3-4 0,84-108 86,24-12-230,-108 121 139,12-11-43,-1-1 0,0-1 0,15-26-1,-21 29-33,-8 13-24,-6 12-138,-2 2 225,1-1-1,0 1 1,1 0-1,0 0 1,0 0-1,1 0 1,-1 16 0,3-22 24,0 1 0,0-1 0,0 1 0,1-1 0,-1 0 0,1 1 0,0-1 1,1 0-1,-1 0 0,0 0 0,1 0 0,0 0 0,0 0 0,1 0 1,-1 0-1,1-1 0,-1 1 0,1-1 0,0 0 0,6 5 0,-3-4 7,0 0-1,1 0 0,-1-1 0,1 0 0,0-1 0,0 1 0,-1-1 0,2-1 1,-1 1-1,0-1 0,0 0 0,0-1 0,1 0 0,-1 0 0,0 0 0,0-1 1,13-3-1,-5 0 7,1 0-1,-1-1 1,0-1 0,-1 0 0,1-1 0,26-18 0,-18 9 8,0-1 1,0-1 0,23-25-1,54-48-148,-105 100-236,-1 19 436,0 1-1,-2 46 0,7-60-72,1 1 0,1-1 0,1 1 0,0-1 0,1 0 0,7 24 0,-9-37 0,-1 1 1,1-1-1,1 0 0,-1 0 0,0 0 0,0 1 1,1-1-1,-1-1 0,1 1 0,0 0 1,0 0-1,-1 0 0,1-1 0,0 1 1,0-1-1,3 2 0,-2-2-2,1 1 1,0-1-1,0 0 0,-1 0 1,1 0-1,0-1 0,0 1 0,0-1 1,5 0-1,7-2 2,0 0-1,0-1 1,0-1 0,15-6 0,-20 7-18,59-22 101,93-48 0,-143 64-138,0-1 0,-1-1 0,0-1-1,-1-1 1,0 0 0,27-29-1,-24 21-8,23-27 271,-40 43-229,0 0-1,-1 0 1,0 0-1,0 0 0,0-1 1,-1 0-1,0 1 1,2-7-1,-4 12-4,0-1 0,0 1 0,0 0 1,0 0-1,0 0 0,0 0 0,0 0 0,0 0 0,0 0 0,0 0 0,0 0 1,0 0-1,0-1 0,0 1 0,0 0 0,0 0 0,0 0 0,0 0 0,0 0 0,0 0 1,0 0-1,0 0 0,0 0 0,0-1 0,0 1 0,0 0 0,0 0 0,0 0 1,0 0-1,0 0 0,0 0 0,0 0 0,0 0 0,0 0 0,0 0 0,0 0 1,0 0-1,-1 0 0,1 0 0,0-1 0,0 1 0,0 0 0,0 0 0,0 0 1,0 0-1,0 0 0,0 0 0,0 0 0,0 0 0,-1 0 0,1 0 0,0 0 0,0 0 1,0 0-1,0 0 0,-8 4-112,-6 8 80,-35 42-66,-45 65 0,82-103 146,2-1 0,-12 24-1,19-33-18,-1 1-1,2 0 0,-1 1 0,1-1 0,0 0 1,1 1-1,0-1 0,-1 11 0,2-17-8,0 0-1,0 0 1,0 0-1,0 0 1,0 0 0,0 0-1,0 1 1,1-1-1,-1 0 1,0 0-1,1 0 1,-1 0 0,1 0-1,-1 0 1,1 0-1,-1 0 1,1 0 0,0 0-1,0 0-4,0-1 0,-1 0 0,1 1 0,-1-1 1,1 0-1,0 0 0,-1 0 0,1 0 0,-1 1 0,1-1 0,0 0 0,-1 0 0,1 0 0,0 0 0,-1 0 0,1-1 0,0 1 1,-1 0-1,1 0 0,-1 0 0,1-1 0,0 1 0,3-2 9,0 0-1,-1 0 1,0-1 0,1 1-1,-1-1 1,0 0-1,5-6 1,130-174-327,-126 165 270,-9 12 29,0 1 1,1-1 0,0 1 0,0 0-1,0 1 1,1-1 0,-1 1-1,6-5 1,-9 9 5,-1 0 0,0-1 0,1 1 0,-1 0 0,0 0 0,1-1 0,-1 1 0,1 0 0,-1 0 0,0 0 0,1-1 0,-1 1 0,1 0 0,-1 0 0,1 0 0,-1 0 0,0 0-1,1 0 1,-1 0 0,1 0 0,-1 0 0,1 0 0,-1 0 0,0 1 0,1-1 0,-1 0 0,1 0 0,-1 0 0,1 0 0,-1 1 0,0-1 0,1 0 0,-1 0 0,0 1 0,1-1 0,-1 0 0,0 1 0,1-1 0,-1 0 0,0 1 0,0-1 0,0 0 0,1 1 0,-1-1 0,0 1 0,5 23-187,-3-14 156,0-1 84,1 0-1,0 0 0,0 0 0,1 0 0,1-1 1,5 10-1,-7-14-25,-1-1 0,1 0 0,0 0 0,0 1 0,0-2 1,0 1-1,0 0 0,1-1 0,-1 1 0,1-1 0,-1 0 0,1 0 0,0-1 1,0 1-1,0-1 0,7 2 0,3-2 25,1 0 0,-1 0 0,0-2 0,0 0 0,20-3 0,71-20-85,-88 19-22,136-43 137,-126 37-47,0-1 0,-1-1 0,33-23 1,-30 18-278,-28 14 252,-31 40-65,8-6-55,14-20 91,1 0-1,-1 1 1,-5 12-1,11-18 32,-1 1 0,1-1 0,0 1 0,1 0 0,0 0-1,-1 0 1,1 9 0,1-13-2,0-1 0,0 1 0,0 0 0,0-1 0,0 1 0,1 0 0,-1-1 0,0 1 0,1 0 0,0-1 1,-1 1-1,1-1 0,0 1 0,0-1 0,0 1 0,0-1 0,0 0 0,0 1 0,0-1 0,0 0 0,0 0 0,1 0 0,-1 0 0,0 0 0,1 0 0,-1 0 0,1 0 0,-1-1 0,1 1 0,0 0 0,1-1 0,3 2 36,0-1 0,0-1 0,1 1-1,-1-1 1,0 0 0,0 0 0,1-1 0,-1 0-1,8-2 1,8-4-40,27-10-1,-15 4-33,-8 4 30,114-43-1,-108 38 3,-2 0 0,39-26 0,-53 28 28,0 0 0,-1-1 0,0-1 0,-2-1 0,1 0-1,-2 0 1,0-2 0,17-29 0,1-13 19,29-79 0,-33 75-152,-16 39 71,19-45-21,26-93 0,-52 148-5,0 0 0,-1-1 0,0-25 0,-2 39 54,1 1 1,-1 0-1,0-1 1,0 1-1,0 0 1,0-1-1,0 1 1,0-1-1,0 1 0,0 0 1,-1-1-1,1 1 1,0-1-1,0 1 1,0 0-1,0-1 1,0 1-1,-1 0 0,1-1 1,0 1-1,0 0 1,0-1-1,-1 1 1,1 0-1,0 0 1,-1-1-1,1 1 0,-9 4-128,-7 17-3,3 1 130,0 1 0,2 0 0,0 1 0,2 0 0,-9 34 0,4 0-81,-7 71 0,18-107 140,-15 168 58,18-164-51,0 1 0,2-1 0,0 0 1,2 1-1,9 29 0,-6-40-1,-6-13-49,0-1-1,0 0 0,0 0 1,0 0-1,-1 1 0,1-1 1,0 0-1,-1 4 0,1-6 1,-1 1-1,0-1 0,0 1 1,1-1-1,-1 1 0,0-1 0,1 0 1,-1 1-1,1-1 0,-1 0 1,0 1-1,1-1 0,-1 0 1,1 1-1,-1-1 0,1 0 0,-1 0 1,1 1-1,-1-1 0,1 0 1,-1 0-1,1 0 0,-1 0 1,1 0-1,-1 0 0,1 0 0,0 0 1,0 0-1,23 0-79,-18 0 99,25-2 308,0-7-3728,-3-5-3676,-23 11 4395,-1 0 0,0-1 0,7-6 0,0 0-601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09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2656,'0'0'14698,"5"13"-12165,-5 3-2322,0 35 528,2-1-1,11 71 1,1-28-301,9 38-135,-15-96-168,-7-27-96,0 0-1,1-1 0,0 1 1,0-1-1,1 1 0,0-1 1,0 0-1,7 11 0,-8-16 10,0 0-1,-1 0 1,1-1 0,0 1-1,0-1 1,1 1-1,-1-1 1,0 0-1,0 0 1,1 0 0,-1 0-1,1 0 1,-1 0-1,1-1 1,-1 1-1,1-1 1,-1 0 0,1 0-1,-1 0 1,1 0-1,4-1 1,2 0 38,0 0 0,0-1 0,0 0 0,15-7 1,-19 6-88,1 1 1,-1-2 0,0 1 0,0-1-1,-1 1 1,1-1 0,4-6 0,28-35 82,-32 37-59,0 0 1,-1-1-1,1 1 1,-2-1 0,5-10-1,9-48 210,-16 60-165,5-26 258,2-42 0,-7 60-226,0-2 65,-2-27-1,-1 5-295,-5-19 221,7 47-323,-1 1-1,0-1 0,0 1 1,-5-17-1,1 3-1786,0 3-1495,-2 6-1787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10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117 286 2720,'4'-5'7125,"-4"5"-6970,0-1 106,-1-1 0,0 1 0,1 0 0,-1 0 0,0 0 0,0 0 0,0 0 1,0 0-1,0 0 0,0 0 0,0 0 0,0 1 0,-1-1 0,1 0 0,0 1 1,0-1-1,-1 1 0,1-1 0,0 1 0,-1 0 0,-1-1 0,2 1-109,-1 0-1,0 0 1,0 1-1,0-1 1,0 1-1,0-1 0,1 1 1,-1 0-1,0-1 1,0 1-1,1 0 1,-1 0-1,-2 2 1,-1 2 11,0-1 1,0 1 0,1 0 0,-1 0-1,1 0 1,1 1 0,-1-1-1,-3 8 1,2-4-61,1 1-1,0 0 1,1 0 0,0 1-1,1-1 1,0 0 0,-1 21-1,2-27-58,2 0 0,-1 1-1,1-1 1,-1 0 0,1 1-1,0-1 1,1 0-1,-1 0 1,1 0 0,-1 1-1,1-2 1,1 1 0,-1 0-1,0 0 1,1-1 0,0 1-1,0-1 1,0 0-1,0 0 1,1 0 0,6 4-1,-6-4 21,0-1-1,1 0 1,0 0 0,-1 0-1,1-1 1,0 0-1,0 1 1,0-2-1,0 1 1,0 0-1,10-1 1,3-2 159,35-5 1,-49 6-207,7-1 26,0-1-1,0 0 1,0-1 0,-1 0 0,1 0-1,-1-1 1,0-1 0,11-7-1,-18 11-16,0 0-1,0-1 1,0 1 0,-1-1-1,1 1 1,-1-1-1,1 0 1,-1 0-1,0 0 1,0 0-1,0 0 1,-1-1 0,1 1-1,-1 0 1,0-1-1,0 1 1,0-1-1,0 0 1,0 1-1,-1-1 1,0 0-1,0 1 1,0-1 0,0 0-1,0 1 1,-1-1-1,0 0 1,-1-5-1,-1 3 7,1 1-1,-1 0 0,0 0 1,0 0-1,0 0 1,-1 0-1,0 1 0,0-1 1,0 1-1,0 0 0,-1 1 1,1-1-1,-1 1 0,-5-4 1,-11-4 33,0 1 1,-26-9-1,19 8 36,17 6 12,-1 0 1,1 0 0,-17-9 0,25 12-91,1 0 0,-1 0 0,1 1 0,0-1 0,0-1 0,0 1-1,0 0 1,0 0 0,0-1 0,0 0 0,1 1 0,-1-1 0,1 0 0,0 1 0,-2-5 0,2 4 2,1-1 1,-1 1 0,1 0 0,-1-1-1,1 1 1,0 0 0,0-1 0,1 1-1,-1 0 1,1-1 0,0 1 0,-1 0-1,1 0 1,1-1 0,-1 1 0,0 0-1,1 0 1,0 0 0,-1 1-1,1-1 1,0 0 0,1 1 0,-1-1-1,0 1 1,1 0 0,-1-1 0,1 1-1,4-2 1,7-5 66,2 0 1,-1 2-1,1 0 0,0 0 1,27-6-1,-26 8-70,25-7 35,1 2 0,49-4 0,-73 10-359,-9 1-1364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11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 6240,'-3'0'741,"3"0"-664,-1 0 0,1 0 0,0 0 1,-1 0-1,1 0 0,0 0 1,-1-1-1,1 1 0,0 0 0,0 0 1,-1 0-1,1 0 0,0 0 0,-1 0 1,1-1-1,0 1 0,0 0 0,-1 0 1,1 0-1,0-1 0,0 1 1,0 0-1,-1 0 0,1-1 0,0 1 1,0 0-1,0 0 0,0-1 0,0 1 1,-1 0-1,1-1 0,0 1 1,0 0-1,0-1 0,4 16 6766,12 20-3450,3 9-1784,-6 1-628,8 46 1,-12-57-969,16 44 0,-12-42-530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11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12 7712,'-16'-10'2506,"4"9"2294,5 16-2808,0 0 0,-9 27 0,-4 13-731,8-29-1344,-39 82 1096,41-92-1754,-13 17 0,15-23-908,-1 0 1,-15 13-1,1-6-4372,16-9 3637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12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14 167 9632,'-14'-9'4384,"23"9"-3840,-4 0 1343,10 0-1151,8-5 992,7 1-1024,3-14 224,5 6-576,1-9-192,-6 8-96,-4-8-224,-1 3 96,-9 2-2144,-4 8 1184,-1-5-3295,2 4 2431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12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0 10400,'-14'4'4704,"-15"29"-4096,19-15 159,6 0-543,-7 10 1824,6 2-1152,-4 9-448,9 0-320,-5-2-288,10 2 96,-5-5-448,0 0 256,0-8-3455,0-5 2015,-5-12-4960,5-5 3712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14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22 4384,'-14'0'2016,"9"0"-1760,-1 0 1536,12 0-1024,-1 0 1248,0 5-1152,-1-5 960,6 4-1024,5-4 704,-1 3-865,0-6-127,5-1-320,1-10-256,3 2 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41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2976,'14'-2'22726,"-11"1"-21059,23-3-5293,-2 2 3737,29-1 1,-9 2 23,85-3 211,-103 2-207,0 2 0,34 3-1,-37 3-150,-18-5 73,0 1 0,0-1 0,0 0 1,8 0-1,-6 0 434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41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3136,'4'0'13984,"2"-2"-8654,24-5-5333,45-8 1400,-16 3-922,-59 12-474,238-30 756,-201 26-612,-26 2-58,0 1 0,0 0 0,0 1 1,14 1-1,-3 0-39,-20-1-112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43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520 0 1152,'5'1'12530,"-13"2"-9426,6-2-3053,-1-1 1,1 1 0,0 0 0,0 0-1,-1 0 1,1 1 0,-2 1-1,0 1 207,-9 8 471,3-5-441,1 1-1,-1 0 1,1 0 0,0 1-1,1 0 1,0 1-1,1 0 1,-10 16 0,-4 12 271,-17 43 0,16-29-17,1 1 0,-21 98 0,38-134-540,-8 46 780,12-57-737,-1 0-24,0 0 0,1 1 0,0-1 0,1 9 0,2 13 131,-3-23-114,0 0 1,0-1-1,1 1 0,0 0 1,0 0-1,3 7 1,9 24 162,15 60-1,-16-49-126,-9-31-102,0-1 1,-1 1 0,0 28 0,-5 48 390,2-80-340,0 1 6,0-1 0,-1 1 0,0-1-1,-1 0 1,-1 0 0,0 0 0,0-1 0,-1 1 0,-1-1 0,0 0 0,-7 10 0,10-16 13,-11 15 28,-1 0-1,0-1 0,-27 26 1,-15 14 186,43-45-176,0 1 0,-21 29 0,24-27-160,7-10 96,-1 0 0,-10 12 0,15-19-70,-1 1 0,1-1 1,0 0-1,0 0 0,0 0 1,0 0-1,0 0 0,0 0 1,0 0-1,0 0 0,0 0 1,0 0-1,0 0 0,0 0 1,0 0-1,0 0 0,-1 1 1,1-1-1,0 0 0,0 0 1,0 0-1,0 0 0,0 0 1,0 0-1,0 0 0,0 0 1,0 0-1,0 0 0,-1 0 1,1 0-1,0 0 0,0 0 1,0 0-1,0 0 0,0 0 1,0 0-1,0 0 0,0-1 1,0 1-1,0 0 0,-1 0 1,1 0-1,0 0 0,0 0 1,0 0-1,0 0 0,0 0 1,0 0-1,0 0 1,0 0-1,0 0 0,0 0 1,0 0-1,0-1 0,0 1 1,0 0-1,0 0 0,0 0 1,-1-9-3124,4-15-3536,4 7 3636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4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11 4224,'-2'-11'3208,"-5"14"2578,-6 5-4204,-9-1-416,-62 26 910,66-25-1804,1 1 0,0 0 0,0 2 0,0 0 0,2 0 0,-24 23 0,24-17-59,0 2 0,1 0 0,-13 22 0,-28 68 354,31-57-250,-31 103 0,46-124-188,2 0 0,2 1 0,1 0 0,1 0 0,2 34 0,2-29-6,2-1 1,2 0-1,2 0 1,1 0-1,24 65 1,-22-75 0,2-1 0,21 36 1,-26-51-99,0 0 0,1 0 0,0-1 0,0 0 0,1 0 0,1-1 1,-1 0-1,12 7 0,-18-14-155,0 1-1,-1-1 1,1 1 0,0-1 0,0 0-1,0 0 1,0-1 0,0 1-1,0 0 1,0-1 0,0 0 0,0 0-1,0 0 1,0 0 0,1 0-1,-1-1 1,0 1 0,0-1 0,4-1-1,-1-1-531,0 1-1,0-2 1,-1 1 0,1 0-1,-1-1 1,1 0-1,7-9 1,16-12-1440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24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23 9792,'-75'-18'4410,"72"17"-4293,-10-2 5275,15 4-4945,1-1-1,-1 1 1,1-1 0,0 0-1,-1 1 1,1-1-1,-1 0 1,1 0-1,2-1 1,6 0 293,32 5 409,214 8 656,-206-13-2142,-24 0-1161,0 1-1,27 3 1,-49-2 824,-1 0-1,1 0 0,0 0 0,-1 0 0,1 1 1,-1 0-1,1 0 0,-1 0 0,0 0 1,0 1-1,0-1 0,0 1 0,0 0 0,-1 1 1,1-1-1,-1 0 0,0 1 0,0 0 1,0 0-1,4 8 0,8 17-2402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45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66 153 1984,'9'-7'16405,"-18"8"-14805,8-1-1542,0 0 1,0 1 0,0-1-1,0 0 1,1 1-1,-1-1 1,0 1 0,0-1-1,0 1 1,0-1 0,1 1-1,-1 0 1,0-1 0,1 1-1,-1 0 1,0 0-1,1 0 1,-1-1 0,1 1-1,-1 2 1,-9 11 379,9-14-426,0 1-1,1 0 1,-1-1 0,1 1-1,-1 0 1,0-1-1,1 1 1,-1 0 0,1 0-1,0 0 1,-1-1 0,1 1-1,0 0 1,-1 0 0,1 0-1,0 0 1,0 0 0,0 0-1,0 0 1,0-1-1,0 1 1,0 0 0,0 2-1,0 6 94,-3 10 26,2-16-96,1 0 1,-1-1 0,1 1 0,-1 0 0,1 0 0,0 0 0,0 0-1,1 2 1,0 18 269,-1-21-291,0 0 0,0 0 1,0 0-1,1 1 1,-1-1-1,0 0 1,1 0-1,0 0 1,-1 0-1,1 0 1,0 0-1,0 0 0,2 3 1,1 2-1,-3-6-14,0 0 1,0 0 0,-1 0 0,1 0 0,0 0-1,0 0 1,0 0 0,0 0 0,0 0-1,1-1 1,-1 1 0,0 0 0,0-1-1,0 1 1,1 0 0,1 0 0,3 0 38,1 0 0,-1 0 0,1 0 0,-1-1 0,0 0 1,1 0-1,-1-1 0,1 0 0,6-1 0,8-1 23,-11 1-45,-1 0 0,-1 0 0,14-6 0,0 0 43,-10 3 14,-1 0 0,1 0 0,-1-1 0,0-1 0,-1 0 0,0 0 0,0-1 1,12-12-1,-19 16-49,0 1-1,-1-1 1,0 1 0,1-1 0,-1 0 0,0 0 0,-1 0 0,1 0 0,-1 0 0,0 0 0,0 0 0,0-1 0,0 1 0,0-6 0,-1 4-4,0 0 1,0 0 0,-1 0 0,0 0-1,0 0 1,0 1 0,-1-1 0,1 0-1,-1 1 1,-3-6 0,3 7-13,-1 0 1,1 1-1,0-1 0,-1 1 1,0 0-1,0 0 0,0 0 1,0 0-1,-1 0 1,1 1-1,-1 0 0,1-1 1,-1 1-1,0 0 0,0 1 1,0-1-1,0 1 0,0 0 1,0 0-1,-1 0 1,1 0-1,0 1 0,0 0 1,-7 0-1,-7 1 11,-1 1-1,1 1 1,0 1-1,-24 8 1,15-5 155,23-5-203,-1-1 1,0-1 0,1 1 0,-1-1 0,0 1-1,0-1 1,1-1 0,-9 0 0,10 0-194,1 0-1,-1 1 1,1-1 0,-1 0 0,1 0 0,-1-1-1,1 1 1,-1-1 0,1 1 0,0-1 0,0 0-1,0 1 1,0-1 0,0 0 0,0 0 0,-1-3-1,1 2-636,0 0-1,0 0 0,0 0 1,0 0-1,0 0 1,1-1-1,0 1 0,0 0 1,0-1-1,0 1 0,0-5 1,4-1-1718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46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0 145 3232,'0'5'12309,"1"-6"-12244,-1 0-1,0 0 1,1 0 0,-1 0-1,1 0 1,-1 1 0,1-1-1,0 0 1,-1 0 0,1 1-1,0-1 1,1-1 0,9-10 486,-2-1-285,2-1 0,0 1 0,0 1-1,1 0 1,0 0 0,17-11 0,-21 18-157,-1 0-1,16-8 0,-19 11-136,-1 1 795,4 9-383,-7-8-387,7 10 255,12 20 0,-6-7-169,-8-16-10,0-1 0,0 0 0,1 0 1,0 0-1,0-1 0,8 6 0,-12-10-49,0-1-1,1 1 0,-1-1 1,0 1-1,1-1 1,-1 0-1,0 0 1,1 0-1,-1 0 1,0-1-1,1 1 1,-1 0-1,0-1 1,0 0-1,3-1 1,6 0 117,-9 1-115,1 0-1,0 0 0,-1 0 0,1 0 0,-1 0 1,1 0-1,-1 0 0,1-1 0,-1 0 1,0 1-1,0-1 0,0 0 0,0 0 0,0 0 1,0 0-1,-1 0 0,1-1 0,0 1 1,-1 0-1,2-4 0,-2 3 13,0 0 0,0 0 0,0 0-1,0 0 1,0-1 0,-1 1 0,1 0 0,-1 0 0,0-1 0,0 1-1,0 0 1,-1-1 0,1 1 0,-1 0 0,1 0 0,-2-4 0,1 7-33,1 0 0,0 0 0,0-1 0,0 1 0,0 0 0,0 0 0,0 0 0,0-1 0,0 1 0,0 0 0,0 0 0,0 0 0,0-1 0,-1 1 0,1 0 0,0 0 0,0 0 0,0 0 0,0 0 0,-1-1 0,1 1 0,0 0 0,0 0 0,0 0 0,-1 0 0,1 0 0,0 0 0,0 0 0,0 0 0,-1 0 0,1 0 0,0 0 0,-16-6-165,14 5 130,0 0 28,1 1 0,0-1 0,0 1 1,0-1-1,0 1 0,0-1 0,-1 1 0,1 0 0,0 0 0,0 0 0,-1-1 0,1 1 0,0 0 1,0 0-1,-1 1 0,1-1 0,-2 0 0,-13 2-172,13-2 181,0 0 0,0 0 1,0 0-1,0 1 1,0-1-1,-5 2 0,-23 7 116,27-7-129,0-1-1,1 1 1,-1 0-1,0 0 1,1 0-1,-1 0 1,1 1 0,0-1-1,-4 5 1,-4 2 43,6-4 74,1 1 0,0-1 0,1 1 0,-1 0-1,1-1 1,0 2 0,0-1 0,-3 11 0,3-8 27,0-1 1,-1 0 0,-9 14-1,8-14-9,-12 15 361,16-22-463,1 0-1,-1 0 0,0 0 1,0 0-1,0 0 0,0 0 1,0-1-1,0 1 0,0 0 1,0-1-1,0 1 0,0 0 1,0-1-1,-1 0 0,1 1 1,-2 0-1,2-2-28,-1 1-1,1-1 1,0 1 0,-1-1-1,1 1 1,0-1 0,-1 1-1,1-1 1,0 0 0,0 0-1,0 0 1,0 0 0,0 0-1,0 0 1,-2-1 0,-7-8-1092,6 8 518,-13-10-3027,16 11 3259,1 1 0,-1-1 0,1 1 1,-1-1-1,1 1 0,-1-1 0,1 1 1,0-1-1,-1 0 0,1 1 0,0-1 1,0 0-1,-1 1 0,1-1 0,0-1 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39:50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450 1 2912,'0'8'13967,"-6"-5"-11520,2 0-4286,-4 3 2409,1 0 0,-1 0 0,1 1 0,-10 13 0,-9 8-198,3-3 43,-37 53 0,8-8 77,42-57-422,-79 104 551,77-98-503,0 1 0,2 0 0,0 1 0,-12 37-1,4 5 160,3 1-1,3 0 0,2 1 0,-2 92 1,12-140-190,1-1 1,0 0 0,1 0-1,0 0 1,2 0 0,0-1-1,0 1 1,2-1 0,0 0 0,0 0-1,2-1 1,-1 0 0,2 0-1,0 0 1,1-2 0,0 1-1,21 19 1,184 154 832,-139-121-891,-72-62-99,62 48-620,-30-31-2003,-29-17 1063,0 0 0,1-1 0,10 2 0,10 1-1857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0:52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3232,'-1'1'2696,"11"1"2305,5-1-839,-6-2-5275,1-1 1589,1 1 1,0 0-1,0 1 0,16 0 0,-15 1-317,0-1 1,0 0-1,17-3 1,-5-1 121,0 2-1,40 0 1,-4 2 7,87-15 744,186-41 0,14 5-570,-293 44-550,14-6 345,-10 0-322,43-8 6,305-22 118,-258 35 261,-77 6-335,-49 3-39,1-2 0,40-6 1,-42 4 107,0 1 1,-1 1 0,26 2-1,-6 0-80,201 2 148,-165 3-362,126-6 752,-116-9-346,-34 9-139,27-1 21,-1 3 0,85 14-1,-157-15-53,229 45 540,-88-24-202,-120-19-274,197 15 409,-63-6-225,-127-9-416,0-2 0,45-4 0,-59 1-1168,20-5 1,-32 4 255,0 1 0,-1-1 0,1 0 0,10-7 1,5-4-1251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0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39 1408,'-10'-5'11018,"9"5"-10768,1 0-1,-1 0 1,1-1-1,-1 1 1,1 0 0,-1 0-1,1 0 1,-1-1-1,1 1 1,0 0-1,-1-1 1,1 1-1,-1 0 1,1-1 0,0 1-1,0 0 1,-1-1-1,1 1 1,0-1-1,-1 1 1,1-1-1,0 1 1,0-1-1,0 0 429,-9-14 3231,8 9-2901,1 3-440,-5 2-229,4 2-316,0-1 0,0 1 0,0 0 0,1-1 0,-1 1 0,0 0 0,1-1 0,-1 1 0,0 0 0,1 0 0,-1 0 0,1 0 0,-1-1 0,1 1 0,0 0 0,-1 0 0,1 0 0,0 0 0,0 0 0,0 0 0,-1 0 0,1 0 0,0 0 1,1 1-1,-4 33 489,-2 257-368,5-281-166,4 157 332,-2-65-135,-3-61-57,1-41-80,0-1 1,0 1 0,0-1-1,0 1 1,0-1-1,0 1 1,0-1 0,0 0-1,0 1 1,0-1-1,-1 1 1,1-1 0,0 1-1,0-1 1,-1 0 0,1 1-1,0-1 1,0 0-1,-1 1 1,1-1 0,0 0-1,-1 1 1,1-1-1,-1 0 1,1 0 0,0 1-1,-1-1 1,1 0-1,-1 0 1,1 0 0,-1 0-1,1 1 1,0-1-1,-1 0 1,1 0 0,-1 0-1,1 0 1,-1 0-1,1 0 1,-1 0 0,1 0-1,-1-1 1,-25-6 455,12 3-430,-99-26 298,81 20-459,-1 1-1,-38-5 1,51 11-27,-75-11-4184,115 16-5649,38 3 5397,-7-4-901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03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25 4992,'-4'-2'378,"1"0"1,0 0 0,-1 1-1,1 0 1,-6-2-1,-11-4 15420,234 12-13788,-185-4-1898,-7-1 66,0 0 0,34-5 0,-18 0-901,55 2-9375,-52 3 4450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07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22 2912,'-4'-1'17049,"18"-1"-17399,0 1 882,33-6 46,-1 3-1,53 2 1,25-2 116,-47 4-1169,-76 0-282,7 3-5717,1-1 4747,-8 10-4936,-5 4 3069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0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5 107 4224,'-1'0'202,"1"-1"1,0 1-1,-1 0 0,1-1 1,0 1-1,0-1 0,-1 1 1,1-1-1,0 1 0,0-1 1,-1 1-1,1-1 0,0 1 1,0-1-1,0 1 1,0-1-1,0 1 0,0-1 1,0 1-1,0-1 0,0 1 1,0-1-1,9-5 6003,0 2-6264,3-1 1435,-1 0 0,16-4 0,53-8-210,-47 10-754,16-1-152,78-2 0,14-2-2375,-84 5-2775,-29 2 2677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09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11 857 3136,'-10'-6'16195,"16"-5"-17564,1 1 1676,-1 1 0,2 0 0,-1 0 1,1 1-1,0 0 0,19-13 0,-7 4-94,-8 6 25,0-1 0,-1-1 0,0 0 1,-1 0-1,0-1 0,-1-1 0,10-23 1,2-11-40,15-55 0,15-35 366,-38 114-433,0 0 0,1 1 1,2 1-1,0 0 0,1 1 1,2 0-1,0 2 0,1 0 0,24-18 1,-24 25 13,0 0 1,1 1 0,42-18-1,-55 27-106,1 0 1,0 0-1,-1 1 0,1 0 0,0 0 0,1 1 0,-1 0 1,12 1-1,-16 0-17,1 1 0,-1 0 0,0 0 0,0 0 0,0 1 0,0 0 0,0 0 0,0 0 0,0 1 0,-1-1 1,1 1-1,-1 0 0,0 0 0,0 1 0,5 4 0,-1 1 28,-2 0 0,1 0 1,-1 0-1,-1 1 0,0 0 0,0 0 1,-1 0-1,0 1 0,-1-1 0,0 1 1,-1 0-1,2 13 0,-1 13 104,-1 0 0,-3 47 0,1-76-102,-1-1 1,0 0 0,0 0 0,0 0 0,-1 0 0,0 0 0,-1 0 0,1 0 0,-1-1 0,0 1 0,-5 5 0,6-8-16,-1-1 1,0 0-1,0 1 0,0-1 1,-1-1-1,1 1 0,-1 0 0,1-1 1,-1 0-1,0 0 0,0 0 1,0 0-1,0-1 0,0 1 0,-1-1 1,1 0-1,0 0 0,-1-1 1,-4 1-1,-5-1 38,0 0 0,0-1 0,0-1 0,0 0 0,0-1-1,-25-8 1,12 1-87,0-1-1,-33-20 0,42 20-749,1 0 0,0-2 1,0 0-1,2-1 1,-1-1-1,2 0 0,-17-23 1,28 35 206,1 0 0,0 0 1,0 0-1,0 0 0,1-1 1,-1 1-1,-1-7 1,3 9 298,-1 0 0,1 0 1,0 0-1,0 0 0,0 0 1,0 0-1,0 0 1,0 0-1,1 0 0,-1 0 1,0 0-1,0 0 0,1 0 1,-1 0-1,1 0 1,-1 0-1,1 0 0,-1 0 1,1 0-1,-1 0 0,1 1 1,0-1-1,-1 0 1,1 0-1,0 1 0,0-1 1,0 1-1,0-1 1,-1 0-1,1 1 0,0 0 1,2-2-1,1 1-221,0 0 0,-1 0 0,1 0-1,0 0 1,0 0 0,5 0 0,32 4-3332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1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70 2400,'0'0'15,"0"-1"0,0 1 1,0 0-1,0 0 0,0 0 0,0 0 0,0 0 0,0 0 1,0 0-1,0 0 0,0-1 0,0 1 0,0 0 1,0 0-1,0 0 0,0 0 0,0 0 0,0 0 1,-1 0-1,1 0 0,0 0 0,0-1 0,0 1 1,0 0-1,0 0 0,0 0 0,0 0 0,0 0 1,0 0-1,0 0 0,0 0 0,0 0 0,0 0 1,-1 0-1,1 0 0,0 0 0,0 0 0,0 0 1,0 0-1,0 0 0,0 0 0,0 0 0,0 0 1,-1 0-1,1 0 0,0 0 0,0 0 0,0 0 1,0 0-1,0 0 0,0 0 0,0 0 0,0 0 1,0 0-1,-1 0 0,1 0 0,0 0 0,0 0 0,0 0 1,0 0-1,0 0 0,0 0 0,0 0 0,-5 3 1978,-11-9 9077,22 2-10255,9-3-652,-3 4-39,1 0 1,-1 1 0,1 0-1,0 1 1,-1 0 0,1 2-1,18 1 1,-26-1-75,1 0 0,0 1 0,-1 0 0,1 0 0,-1 0-1,1 1 1,-1 0 0,5 3 0,-8-4-16,0 0-1,0-1 0,0 1 1,0 0-1,0 0 1,0 0-1,-1 0 1,1 0-1,-1 0 1,1 1-1,-1-1 1,0 1-1,0-1 1,0 0-1,0 1 1,-1 0-1,1-1 1,-1 1-1,1-1 1,-1 4-1,0 11 136,0 1-1,-2-1 1,0 0-1,-8 30 1,4-29 53,2 0 1,0 1 0,1 0-1,0 0 1,2 0 0,0 0-1,3 28 1,-1-43-208,0 0 0,1-1 1,-1 1-1,1-1 0,0 1 0,0-1 1,0 1-1,1-1 0,-1 0 0,1 0 1,-1 0-1,1-1 0,0 1 0,7 4 0,-6-4 54,1 1-1,0-1 0,1 0 1,-1 0-1,0-1 1,1 0-1,-1 0 0,1 0 1,9 2-1,-7-4-8,-1 0 1,0 0-1,0 0 1,0-1-1,0 0 1,0 0-1,0 0 0,0-1 1,0 0-1,-1-1 1,1 0-1,-1 0 1,1 0-1,-1-1 1,0 1-1,7-7 0,-6 4-11,0-1-1,0 0 0,-1-1 0,0 0 0,0 0 0,-1 0 0,0 0 1,0-1-1,-1 0 0,0 0 0,3-13 0,-1 5-44,-1 0 48,5-20-1,1-9 50,-8 35-45,0-1 1,0 1 0,-1-1-1,0-15 1,-1 6-23,1 0-1,5-22 1,-6 39-19,1-1-1,-1 1 0,1 0 0,0 0 1,4-6-1,3-6 423,-8 14-415,0 1 0,0-1 0,0 1 0,1 0 0,-1 0 0,0-1 0,1 1 0,-1 0 0,1 0 0,-1 0 0,1 0 0,0 1 0,-1-1 0,1 0 0,0 1 0,-1-1 0,1 1-1,2-1 1,4 0 106,0 0-1,15 0 1,3 2-23,1 3 1,-1 0-1,27 8 0,5 6-153,-47-14 85,8-1-14671,-8-6 10693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26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4 763 7136,'-3'5'3917,"17"-3"630,-5-2-3688,1-1 1,-1 0 0,0-1 0,17-4 0,-17 3-698,0 0 0,0-1 0,0 0-1,-1 0 1,1-1 0,-1 0 0,-1-1 0,1 0 0,-1 0-1,0 0 1,0-1 0,0 0 0,9-14 0,-15 18-116,1 0 1,-1 0-1,1 1 1,-1-2 0,0 1-1,0 0 1,-1 0-1,2-4 1,-2 6-20,0 0-1,0-1 1,0 1 0,0 0 0,0 0-1,0-1 1,0 1 0,-1 0 0,1 0-1,0-1 1,-1 1 0,1 0 0,-1 0-1,1 0 1,-1 0 0,1 0 0,-1-1-1,0 1 1,1 0 0,-1 0 0,0 1-1,0-1 1,0 0 0,-1-1 0,1 2-5,0-1 0,-1 1 0,1-1 0,0 1 0,0 0 0,0 0 1,-1-1-1,1 1 0,0 0 0,0 0 0,-1 0 0,1 0 0,0 1 1,0-1-1,0 0 0,-1 0 0,1 1 0,0-1 0,0 1 0,0-1 1,-2 1-1,-23 16 355,17-9-247,0 0 0,0 0 1,0 1-1,2 0 1,-1 1-1,1-1 1,0 2-1,1-1 1,-6 14-1,8-17-23,1 1 1,1-1-1,-1 1 1,1-1-1,1 1 1,-1 0-1,1 0 1,1 0-1,-1 0 1,1 0-1,1 0 1,-1 0-1,2 0 1,-1-1-1,3 9 1,-3-14-71,0 1 0,0-1 1,0 0-1,0 0 0,0 0 1,1 0-1,-1 0 1,1 0-1,-1-1 0,1 1 1,0 0-1,-1-1 1,1 1-1,0-1 0,0 0 1,0 0-1,0 0 0,1 0 1,-1 0-1,0 0 1,0 0-1,5 0 0,2 1 77,0-1 0,-1-1-1,1 0 1,0 0-1,9-1 1,24-6 112,1-2 0,81-27 0,-104 29-243,6-1 41,-1-1-1,0-2 1,0 0 0,-1-2-1,0 0 1,37-30-1,-38 27-116,10-9 57,-31 23 30,1-1 1,-1 1 0,0 0 0,0-1 0,0 1 0,0-1 0,0 0-1,-1 0 1,3-4 0,-2-3 74,-3 10-27,0 2-49,5-7-70,-4 6 70,0 1 0,-1-1 0,2 1 0,-1-1 0,0 1 0,0-1 0,0 0 0,1 1 0,-1-1 0,1 1 0,0 1 0,1 3-37,-1 3 63,0 0 1,0-1 0,-2 15-1,1-15-33,0 0-1,0 0 0,0 0 1,4 14-1,0-3-59,-4-16 90,1 0 1,-1 1-1,1-1 1,0 1-1,0-1 0,1 0 1,-1 0-1,1 0 1,-1 0-1,4 5 1,-3-6 0,0 1 0,0-1 0,0 0 0,0 1 0,1-1 0,-1 0 0,1 0 0,-1-1 0,1 1 0,0 0 0,5 1 0,-5-2 3,1 0 0,-1-1 1,1 1-1,0-1 0,-1 0 0,1 0 0,0 0 1,-1-1-1,1 1 0,3-2 0,28-7 192,45-19 0,-60 21-177,18-7 31,-1-2 0,0-1-1,-1-2 1,-1-1 0,43-34 0,-11 8-594,-74 54 548,-1 0 0,2 0 1,-1 0-1,1 1 0,0 0 0,1 0 1,0 0-1,-5 14 0,8-19 5,1 1 0,0-1-1,0 0 1,0 1-1,1-1 1,-1 0 0,1 1-1,0-1 1,1 0-1,-1 1 1,1-1 0,-1 0-1,1 1 1,1-1 0,-1 0-1,1 0 1,-1 0-1,1 0 1,0 0 0,0 0-1,1 0 1,-1-1-1,4 4 1,-3-3 7,1-1 1,-1 1-1,1-1 0,0 0 0,0 0 0,0 0 1,0-1-1,0 1 0,1-1 0,-1 0 1,1-1-1,-1 1 0,1-1 0,0 1 1,0-1-1,-1-1 0,1 1 0,0-1 1,8 0-1,-6-1-14,1 0 0,-1 0 0,0-1 0,1 0 0,-1 0 0,0-1 0,0 0 1,-1 0-1,1-1 0,-1 0 0,1 0 0,6-6 0,5-5-32,-1-2-1,-1 0 1,28-38-1,32-64 23,-52 80 95,15-28-172,-38 84-38,-3 33 93,-3 1-1,-2-1 0,-18 69 1,-8-16-62,29-92 152,4-10-72,0-1 0,-1 1 0,1 0 0,0-1 0,0 1 0,0-1 0,0 1 0,-1 0 0,1-1 0,0 1 0,-1-1 0,1 1 0,0-1 0,-1 1 0,1-1 0,-1 1 0,1-1 0,0 0 0,-1 1 0,1-1 0,-1 0 0,0 1 0,1-1 0,-1 0 0,1 1-1,-1-1 1,1 0 0,-1 0 0,0 0 0,1 0 0,-1 1 0,1-1 0,-1 0 0,0 0 0,1 0 0,-1 0 0,0 0 0,1-1 0,-2 1 0,1-1-4,0 1-1,0-1 0,0 0 0,0 0 0,0 1 1,0-1-1,1 0 0,-1 0 0,0 0 1,0 0-1,1 0 0,-1 0 0,0 0 0,1-1 1,0 1-1,-1 0 0,1 0 0,-1 0 0,1-2 1,-3-10-180,2 9 128,0-1 1,0 0-1,0 0 1,1 1-1,-1-1 1,1 0-1,0 0 1,1 0-1,-1 1 1,2-6-1,-1 9 48,-1-1-1,1 1 1,0 0 0,0 0-1,-1 0 1,1 0-1,0 0 1,0 0 0,0 0-1,1 0 1,-1 0 0,0 1-1,0-1 1,0 0 0,1 1-1,-1-1 1,0 0-1,0 1 1,1 0 0,-1-1-1,1 1 1,-1 0 0,2 0-1,5-1-13,0 1-1,0 0 0,10 2 1,8 0-38,54-3 171,117-19 0,-182 18-89,12-1 6,-1-2 0,38-12 1,-55 14-41,-1 0 0,0-1 0,0 0 0,0-1 0,0 0 0,0 0-1,-1 0 1,0-1 0,0 0 0,-1-1 0,8-9 0,-4 3 11,-1-1-1,-1 0 0,0-1 0,-1 0 0,7-21 0,19-82 63,-26 92-57,50-221 29,-52 217-81,0 0-1,0-56 1,-4 81 20,-1 0 1,-1-1 0,1 1-1,-1 0 1,0-1 0,0 1-1,-2-5 1,3 10 21,0-1-1,0 1 1,-1 0 0,1 0-1,0-1 1,0 1 0,0 0-1,-1 0 1,1-1-1,0 1 1,0 0 0,-1 0-1,1 0 1,0 0 0,-1 0-1,1-1 1,0 1 0,-1 0-1,1 0 1,0 0 0,0 0-1,-1 0 1,1 0-1,0 0 1,-1 0 0,1 0-1,0 0 1,-1 0 0,1 0-1,0 0 1,-1 0 0,1 1-1,0-1 1,0 0 0,-1 0-1,1 0 1,0 0-1,-1 1 1,1-1 0,0 0-1,0 0 1,-1 1 0,-10 10-68,1 6 81,0 0-1,2 0 1,0 1-1,1 0 1,-8 37-1,-9 98 116,20-122-101,-14 136 164,16-128-124,2 0 0,5 51 0,-4-87-48,0 1-1,-1 0 1,2-1 0,-1 1 0,0-1 0,3 6 0,-3-8-1,0 0 0,-1 0 0,1 0 0,0 0 0,-1 0 0,1 0 0,0 0-1,0 0 1,0 0 0,0 0 0,0 0 0,0-1 0,0 1 0,0 0 0,1-1 0,-1 1 0,0-1 0,0 1 0,0-1 0,1 0 0,1 1 0,2-1 35,0-1 1,0 0-1,1 0 1,-1 0-1,-1-1 0,1 1 1,9-6-1,34-20-73,-35 18-4,82-59 158,-39 26-51,-30 21-241,-26 30-123,-17 54 237,9-39 147,-4 33-1,11-55-103,1 0 0,0 0 1,0 1-1,0-1 0,0 0 0,0 0 0,1 0 1,-1 1-1,1-1 0,-1 0 0,1 0 0,0 0 1,0 0-1,0 0 0,0 0 0,0 0 0,0 0 1,0-1-1,1 1 0,-1 0 0,1-1 0,-1 1 0,1-1 1,0 1-1,0-1 0,0 0 0,-1 0 0,1 0 1,0 0-1,0 0 0,0 0 0,1 0 0,-1-1 1,0 1-1,0-1 0,0 1 0,3-1 0,19 1 72,0-1 0,0-1-1,0-1 1,0-1 0,-1-2-1,1 0 1,38-14 0,-19 2-192,67-37 0,-97 42 41,-11 10 63,-10 15-61,0-1-1,2 1 1,-1 0 0,-8 25-1,2-3-109,12-10-6423,-33-45-16805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18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34 6144,'-7'-1'798,"6"1"-619,-1 0-1,-13-6 12298,24 8-11439,0 0 0,-1-1 0,17 0 0,53-9 401,-53 5-874,456-18 1643,-346 25-1907,-69-1-1115,-2-1-3368,-48-2 1612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3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5 363 3136,'-5'0'7701,"19"-13"-4213,-10 0-2394,0 0 0,8-15 0,-7 20-985,-1 0 0,1 0 0,1 0 0,0 0 0,0 1 0,0 0 0,1 0-1,0 1 1,0 0 0,1 0 0,0 0 0,8-4 0,10-4-46,83-44 573,15-6-238,-9 5 489,-112 58-824,0 0-1,0 0 0,0 0 0,0 1 0,0-1 1,0 1-1,0-1 0,4 1 0,-6 1-38,0 0-1,0 0 1,0 0-1,0 0 1,0 0-1,0 0 1,0 0-1,-1 1 1,1-1-1,0 0 1,-1 0-1,1 3 1,0-2 17,1 2 3,-1 0 0,0 0 0,0 0-1,0 0 1,-1 0 0,1 0 0,-1 0 0,0 1 0,0-1 0,-1 0-1,1 0 1,-1 0 0,0 0 0,0 0 0,-3 8 0,0-3 64,0 0 0,0 0 0,0-1-1,-1 0 1,-12 15 0,1-2-142,10-12 79,-1-1 1,-10 11-1,7-8 59,1-2 336,39-26-359,27-20 1,-12 7-267,-19 11 190,-19 13-18,1 1 0,-1 0-1,1 0 1,0 0 0,0 1-1,1 1 1,12-5 0,-21 8 14,1 0 1,-1 0 0,1 0-1,-1 0 1,1 0-1,-1 0 1,1 0-1,-1 0 1,1 0-1,0 0 1,-1 0-1,1 0 1,-1 0-1,1 0 1,-1 1 0,1-1-1,-1 0 1,1 0-1,-1 1 1,1-1-1,-1 0 1,0 1-1,1-1 1,-1 0-1,1 2 1,0-1-1,0 0-1,-1 0 1,1 0 0,-1 0 0,0 0 0,1 1-1,-1-1 1,0 0 0,1 1 0,-1 1 0,0 3 45,0 0 0,-1 1 0,-1 7 1,2-13-30,-3 17-60,2-13 134,1 0-1,-1 0 1,0 0 0,-3 8-1,-1 1 144,11-18 2,12-22-114,-7 9-148,1 0-1,0 1 0,1 1 1,1 0-1,23-19 0,-18 17-73,13-10-51,-30 25 137,0 1 0,1-1-1,0 1 1,-1 0 0,1 0 0,0 0 0,-1 0 0,1 0-1,0 0 1,0 1 0,4-1 0,-6 1 13,0 0-1,0 0 1,0 0 0,0 0 0,0 1-1,0-1 1,0 0 0,0 0-1,-1 1 1,1-1 0,0 0-1,0 1 1,0-1 0,0 1 0,-1-1-1,1 1 1,0 0 0,-1-1-1,1 1 1,0 0 0,0 1 0,0 0 6,0-1 1,0 1-1,0 0 1,-1 0-1,1 0 1,0 0-1,-1 0 1,0 0-1,1 4 1,-1 1 39,-1 1-1,1 0 1,-1-1 0,-3 12 0,-34 95 136,37-113-181,1-1 0,0 1 0,0 0 1,0-1-1,-1 1 0,1 0 0,0-1 0,0 1 1,0 0-1,0 0 0,0-1 0,0 1 0,0 0 1,0-1-1,1 1 0,-1 0 0,0-1 0,0 1 0,0 0 1,1-1-1,-1 1 0,0-1 0,1 1 0,-1 0 1,1-1-1,-1 1 0,1-1 0,-1 1 0,1-1 1,-1 1-1,1-1 0,-1 0 0,1 1 0,-1-1 0,1 0 1,0 1-1,-1-1 0,1 0 0,0 0 0,1 1 1,2-1 24,0 1 0,1-1 0,-1 0 0,1 0 0,5-2 0,-1 1-23,158-20 73,-141 16-61,-1 0 1,0-2-1,0 0 0,-1-2 1,0-1-1,27-15 1,-44 21-60,-4 3 92,-1 0 1,1-1 0,-1 1-1,1-1 1,-1 0 0,3-3-1,-4 4-3,0 0 0,0-1-1,0 1 1,-1-1 0,1 1 0,-1-1-1,1 1 1,-1-1 0,1 1-1,-1-1 1,0 0 0,0 1-1,0-1 1,0-2 0,0 4-58,0 0 0,0 0 0,0 0 1,0 0-1,0-1 0,0 1 0,0 0 0,0 0 0,0 0 1,0 0-1,0-1 0,0 1 0,0 0 0,-1 0 0,1 0 1,0 0-1,0 0 0,0 0 0,0-1 0,0 1 0,0 0 1,0 0-1,-1 0 0,1 0 0,0 0 0,0 0 0,0 0 1,0 0-1,-1 0 0,1 0 0,0-1 0,0 1 1,0 0-1,0 0 0,0 0 0,-1 0 0,1 0 0,0 0 1,0 0-1,-1 0 0,-9 3-216,-9 7 3,-85 68 26,104-77 199,-13 9-33,1 1-1,-20 23 0,27-29 24,1 1-1,1-1 0,-1 1 0,1 0 1,0 0-1,0 0 0,1 0 0,-1 1 0,-1 11 1,3-16 11,1-1 0,0 1 1,0-1-1,0 1 1,0 0-1,0-1 1,0 1-1,0-1 0,0 1 1,1-1-1,-1 1 1,1 0-1,-1-1 0,1 0 1,0 2-1,0-2 11,-1 0-1,1 0 0,0-1 0,-1 1 1,1 0-1,0-1 0,0 1 0,-1-1 0,1 1 1,0-1-1,0 1 0,0-1 0,0 0 1,0 1-1,0-1 0,0 0 0,-1 0 1,3 1-1,1-1 18,-1-1 1,0 1-1,1 0 1,-1-1-1,0 0 0,1 0 1,-1 0-1,0 0 1,0 0-1,0-1 0,1 1 1,3-4-1,16-13-66,0-1 1,-2-1-1,0-1 0,-1-1 0,-1-1 0,26-40 0,-31 37-46,-13 24-294,0 4 357,0-1-1,0 1 0,0-1 1,0 1-1,-1 0 0,1-1 1,0 1-1,-1 0 1,1 3-1,0-3 9,8 30 94,5 13 144,-10-37-104,-2-1-76,1 0 0,0 0 0,1 0 0,7 10 0,-10-16-14,0 1 0,0-1-1,0 0 1,0 0 0,0 0-1,0-1 1,0 1-1,0 0 1,0 0 0,0 0-1,1-1 1,-1 1-1,0-1 1,0 1 0,1-1-1,-1 1 1,0-1-1,1 0 1,-1 0 0,1 1-1,-1-1 1,0 0-1,1 0 1,-1-1 0,0 1-1,1 0 1,-1 0 0,1-1-1,-1 1 1,0-1-1,0 1 1,2-2 0,11-5 171,-2-2 0,1 0 0,14-14 0,-3 4-88,24-25-221,-33 29 25,1 1 0,19-14 0,-34 28 76,-1 0 1,1 0 0,-1 0 0,1 0 0,-1 0-1,1 0 1,-1 0 0,1 0 0,-1 0 0,1 0 0,-1 0-1,1 0 1,-1 1 0,1-1 0,-1 0 0,0 0-1,1 0 1,-1 1 0,1-1 0,-1 0 0,0 1 0,1-1-1,0 1 1,7 8-43,-6-5 10,0 0 1,-1 0-1,1 0 0,-1 0 0,0 0 1,0 0-1,0 0 0,-1 1 0,0-1 0,1 0 1,-2 9-1,-1 5-72,-5 25 1,6-40 140,-18 61 250,13-47-74,6-16-187,0 0 0,0 0 0,-1 0 0,1 0 0,0-1 0,-1 1 0,1 0 0,0 0 0,-1 0 0,1 0 0,-1 0 1,0-1-1,1 1 0,-1 0 0,0 0 0,1-1 0,-1 1 0,0 0 0,0-1 0,0 1 0,0-1 0,1 1 1,-1-1-1,0 0 0,0 1 0,0-1 0,0 0 0,0 0 0,0 1 0,0-1 0,0 0 0,0 0 0,0 0 1,0 0-1,0 0 0,0 0 0,0-1 0,0 1 0,0 0 0,0 0 0,0-1 0,0 1 0,0-1 0,1 1 0,-1-1 1,0 1-1,0-1 0,0 1 0,0-1 0,1 0 0,-1 1 0,0-1 0,1 0 0,-1 0 0,1 1 0,-2-2 1,-4-7-6,0-1 0,0 1 0,1-1 0,-5-11 0,-10-17 22,19 36-62,1 0-1,-1 0 1,0 0-1,0 0 1,1 0-1,-1 0 1,1-1-1,0 1 1,0 0-1,0 0 1,0-4-1,0 2-209,0 3 28,3 2 140,-1 0 1,1 0 0,-1 0 0,1 0 0,-1 0 0,1 1 0,-1-1 0,0 1 0,0 0 0,4 3 0,3 2 47,12 7 14,1-2-1,0 0 0,29 10 1,-41-19 54,0 1 0,1-2 0,-1 0 0,0 0 0,1-1 0,-1 0 0,1 0 0,-1-1 0,1-1 0,14-2 0,-9-1-9,0 0 1,0-1-1,-1-1 1,0 0-1,0-1 1,-1-1-1,0 0 1,0-1-1,-1-1 1,0 0-1,0 0 1,-1-1-1,-1-1 1,0 0-1,-1-1 1,15-22 0,-13 17-62,20-40 1,-23 42-18,-9 16 32,0 0 0,0 0 1,0 0-1,1 0 0,-1 0 0,0 0 0,0 0 0,0 0 0,0 0 0,1 0 0,-1 0 0,0 0 0,0 0 0,0 0 0,0 0 0,0 0 0,1 0 0,-1 0 0,0 0 0,0 0 0,0 0 0,0 0 0,0 0 0,0 0 0,1 0 0,-1 0 0,0 1 0,0-1 1,0 0-1,0 0 0,0 0 0,0 0 0,0 0 0,0 0 0,0 1 0,0-1 0,1 0 0,-1 0 0,0 0 0,0 0 0,0 0 0,0 0 0,0 1 0,0-1 0,0 0 0,0 0 0,0 0 0,0 0 0,0 1 0,1 31-488,-1-27 556,1 22-98,-1-6 177,-2 30-1,1-44-118,0-1 0,0 1 0,-1-1 0,0 1 0,0-1 0,-1 0 0,0 0 1,-5 10-1,7-15 4,1-1 1,0 1-1,-1-1 1,1 1-1,0-1 1,-1 1 0,1-1-1,-1 1 1,1-1-1,-1 0 1,1 1-1,-1-1 1,1 0 0,-1 1-1,1-1 1,-1 0-1,0 0 1,1 1-1,-1-1 1,1 0-1,-1 0 1,0 0 0,1 0-1,-1 0 1,1 0-1,-1 0 1,0 0-1,0 0 1,0-1 15,-1 1 1,1-1-1,-1 0 1,1 0-1,-1 1 1,1-1-1,-1 0 1,1 0-1,0-1 0,-2 0 1,-1-4-65,-1 1 0,1 0 0,0-1 0,-3-7 0,2 6-104,5 6 114,-1 0 0,0 0 1,1-1-1,-1 1 1,1 0-1,-1 0 0,1 0 1,-1-1-1,1 1 1,0 0-1,0 0 0,-1-1 1,1 0-1,0 1 13,0 1 0,0 0 0,1-1 0,-1 1 0,0 0 0,0 0 0,0-1 0,0 1 0,0 0 0,1 0 0,-1-1 0,0 1 0,0 0-1,0 0 1,1-1 0,-1 1 0,0 0 0,0 0 0,1 0 0,-1 0 0,0-1 0,1 1 0,-1 0 0,0 0 0,0 0 0,1 0 0,-1 0 0,0 0 0,1 0 0,-1 0 0,0 0 0,1 0 0,-1 0 0,0 0-1,0 0 1,1 0 0,11 2 34,18 17 72,-8-5-345,-17-11 211,1 0 1,-1 1-1,1-2 1,0 1-1,0-1 1,0 0-1,0 0 0,1 0 1,-1-1-1,0 0 1,10 0-1,18-4-5900,0-3-3375,-17 2 5991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3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103 768 5888,'0'0'185,"-1"0"0,1 0 0,-1 0 0,1 0 0,-1 0 0,1 0 0,-1 0 0,1 0-1,-1 0 1,1 0 0,-1 0 0,1 0 0,-1-1 0,1 1 0,-1 0 0,1 0 0,0 0 0,-1-1 0,1 1 0,-1-1 0,7-5 4164,3-2-3825,1-3-54,-1-1 0,-1-1 0,1 1 0,-2-1 0,9-21 0,23-73 408,-27 70-619,19-60-69,-6 20 579,43-96 0,-44 112 106,-40 107-522,-11 52 1,18-61-240,-46 181 356,-114 382 873,129-507-1233,13-33 52,24-50-120,-6 12 206,5-16-218,4-6-33,-1 0-1,1 0 1,0 0-1,0 0 1,0 0-1,0 0 1,0 0-1,0 0 1,0 0-1,-1 0 1,1 0-1,0 0 1,0 0-1,0 0 1,0 0 0,0 0-1,0 0 1,-1 0-1,1 0 1,0 0-1,0 0 1,0 0-1,0-1 1,0 1-1,0 0 1,0 0-1,0 0 1,0 0-1,-1 0 1,1 0 0,0 0-1,0 0 1,0 0-1,0-1 1,0 1-1,0 0 1,0 0-1,0 0 1,0 0-1,0 0 1,0 0-1,0-1 1,-1-1-32,1-1 0,-1 0 0,1 1 1,0-1-1,0 0 0,0 1 0,0-1 0,0 0 0,0 0 1,2-3-1,8-29-81,-6 23 82,73-212-190,-67 200 214,2 0 1,1 1 0,0 1 0,2 0 0,0 1 0,25-26 0,117-100-46,-40 41 40,-69 54 200,65-92 0,-74 91-112,35-58 124,-18 24-69,-48 76-162,0-1 0,-1 0 0,0-1 0,7-21 0,-13 33 49,-1 1 1,0-1-1,1 0 1,-1 0-1,0 0 1,0 0 0,1 1-1,-1-1 1,0 0-1,0 0 1,0 0-1,0 0 1,0 1 0,-1-1-1,1 0 1,0 0-1,0 0 1,0 0-1,-1 1 1,0-2 0,1 1-8,0 1 0,-1 0-1,1-1 1,-1 1 0,0 0 0,1-1 0,-1 1 0,1 0 0,-1 0 0,1 0 0,-1-1 0,0 1 0,1 0 0,-1 0 0,1 0 0,-1 0 0,0 0 0,1 0 0,-1 0 0,1 0 0,-2 1 0,-2 0-23,-1 0-1,1 1 1,0-1 0,-1 1-1,1 0 1,-4 3-1,-11 8 30,1 1-1,0 1 0,1 1 0,1 0 1,1 1-1,0 0 0,1 1 1,1 1-1,-16 29 0,-1 13 81,-43 121-1,40-79 20,28-85-33,2 0 0,0 0-1,-1 34 1,3-49-53,2 0 1,-1 0-1,0 1 0,1-1 0,-1 0 0,1 0 0,0 0 0,0 0 0,0 0 1,1 0-1,-1 0 0,1 0 0,0 0 0,-1-1 0,1 1 0,0-1 1,1 1-1,-1-1 0,5 4 0,-3-3 9,0 0 0,0-1-1,1 0 1,-1 0 0,1 0 0,-1-1-1,1 1 1,-1-1 0,1 0 0,0 0 0,0-1-1,8 1 1,4-2 18,0-1 1,0 0-1,0-1 0,0-1 0,0 0 0,-1-2 0,0 0 1,0 0-1,0-2 0,-1 0 0,0 0 0,-1-1 0,0-1 1,0-1-1,-1 0 0,0-1 0,-1 0 0,17-22 1,-23 25-110,-1 1 0,1-1 1,3-10-1,3-5-36,-6 9-108,-6 14-2,-2 10 36,-13 64-152,-5 32 533,19-68 296,10-40-256,0-4-206,-1 0 1,0-1 0,0 0 0,-1 0 0,12-16-1,26-50 3,4-7-16,-40 60-170,-8 19 101,0-1-1,0 1 0,0 0 1,0 0-1,0-1 1,0 1-1,0 0 1,1 0-1,2-3 1,-3 18-182,-1 9 236,3 25-1,-2-39-10,1 0-1,0 0 1,0 0 0,1 0-1,0 0 1,5 10 0,-5-13 2,13 19 93,-15-22-97,0-1-1,0 0 1,1 0-1,-1 0 1,0 0-1,1 0 1,-1 0-1,1-1 1,-1 1-1,1 0 1,-1-1-1,1 1 1,0-1-1,-1 1 1,3-1-1,9 1 33,0-1-1,-1 0 1,1-1-1,0-1 0,-1 0 1,22-7-1,-9 1 44,0-1-1,29-16 1,-33 13-79,-1-2 1,0 0-1,32-32 1,-35 31-2,-9 8-33,-1 0 0,0 0-1,8-11 1,-9 27-141,-3-1 183,0 0 0,-1 0 0,0 1 0,-1-1 0,1 1 0,-2-1 1,1 1-1,-2 15 0,0-13 48,1 0 0,1 0 0,0 0 1,0 0-1,4 12 0,19 50 83,-16-48-251,-7-24-48,28-18-23641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3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 8 7136,'-11'-4'2614,"3"1"-839,7 3-1489,0 1-1,-1-1 1,1 1-1,0 0 1,0 0-1,0-1 1,0 1 0,1 0-1,-1 0 1,-1 2-1,-1 0 243,-77 66 4557,64-56-4615,0-2 0,-1 0 0,-23 12 0,-24 2-310,-1-2 1,-88 19-1,93-26-1275,49-13-558,0 0 0,-15 8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38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250 463 3648,'-8'-9'6933,"-3"12"-4450,10-3-2385,-7 3 260,0 0 0,0 1-1,1 0 1,-1 0 0,1 1-1,-7 5 1,-8 5-115,7-5-28,0 1 1,0 0 0,1 0-1,-24 27 1,33-31-161,-1 0 0,1 1-1,0-1 1,1 1 0,-1 0 0,2 0 0,-1 0 0,1 1 0,0-1 0,1 1 0,0 0 0,-1 10 0,3-15-39,0 1 0,0-1 0,0 0 0,1 1 0,0-1 0,0 0 0,0 0 0,0 1 0,0-1 0,1 0 0,0 0 0,0 0 0,5 7 0,-6-10 3,0 1-1,1 0 1,-1-1-1,1 1 0,-1-1 1,1 1-1,0-1 1,0 0-1,-1 1 0,1-1 1,0 0-1,0 0 0,0-1 1,0 1-1,0 0 1,0-1-1,1 1 0,-1-1 1,0 1-1,0-1 1,0 0-1,0 0 0,0 0 1,1 0-1,-1-1 1,0 1-1,0 0 0,0-1 1,0 0-1,4-1 0,0-1 54,0-1-1,0 1 0,0-1 0,-1-1 0,1 1 0,-1-1 0,0 0 0,0 0 0,-1-1 0,8-10 1,0-3-84,-1 0 0,10-25 0,55-159 211,-65 162-213,-1-1 1,-2 0-1,2-45 0,-7 40 229,-1-1 0,-8-71 0,6 118-202,0 1-1,0-1 0,0 0 1,0 0-1,0 1 0,0-1 1,-1 0-1,1 0 0,0 1 1,-1-1-1,1 0 0,0 1 1,-1-1-1,1 1 0,-1-2 1,0 2-10,1 0 1,0 0 0,0 0 0,-1 0-1,1 0 1,0 0 0,0 0-1,0 0 1,-1 0 0,1 0 0,0 0-1,0 0 1,-1 0 0,1 0-1,0 0 1,0 0 0,-1 0 0,1 0-1,0 0 1,0 0 0,0 0-1,-1 1 1,1-1 0,0 0 0,0 0-1,0 0 1,-1 0 0,1 1-1,0-1 1,0 0 0,-2 2 0,0 0 0,1 1 1,0-1-1,-1 0 0,1 1 1,0-1-1,-2 6 0,-41 210-103,35-167 171,0 9 161,2 1-1,1 64 1,7-95-127,1 0 1,1 0 0,1 0 0,1-1 0,2 1 0,12 30 0,-18-57-80,0 1 16,1-1-1,-1 1 0,1-1 0,-1 0 0,1 0 0,3 5 0,-4-7-27,0 0 0,0-1-1,0 1 1,0 0 0,0 0 0,0-1 0,0 1 0,0-1 0,0 1-1,1-1 1,-1 0 0,0 1 0,0-1 0,0 0 0,0 0-1,1 1 1,-1-1 0,0 0 0,0 0 0,0-1 0,1 1-1,-1 0 1,0 0 0,2-1 0,7-3 55,-1 0-1,0 0 1,-1-1-1,1 0 1,-1-1 0,0 0-1,0 0 1,7-8 0,6-4-84,73-53 61,74-65-78,-162 130 70,-1 0 1,0 0-1,0 0 0,0-1 0,5-10 0,-9 16-33,-1 0 0,1 0 0,0-1-1,-1 1 1,0 0 0,1 0 0,-1-1 0,0 1-1,0 0 1,0-1 0,0 1 0,0-1 0,0 1-1,0 0 1,0-1 0,-1-1 0,0 2-11,1 0 0,-1 0 1,0 0-1,0 0 0,1 0 0,-1 0 1,0 1-1,0-1 0,0 0 0,0 1 1,0-1-1,0 0 0,0 1 0,-1-1 0,1 1 1,0 0-1,0-1 0,0 1 0,0 0 1,-1 0-1,1 0 0,-2 0 0,-8 0-3,0 0 0,1 0-1,-1 2 1,1-1-1,-1 1 1,1 1 0,-1 0-1,1 0 1,0 1-1,1 0 1,-1 1 0,-14 9-1,18-10 46,-1 0 0,1 1 0,0-1 0,1 1 0,-1 0 0,1 1 0,0 0-1,0-1 1,1 1 0,-1 1 0,1-1 0,1 1 0,-1 0 0,1 0 0,1 0 0,-1 0-1,1 0 1,-2 13 0,3-16-26,1 0 0,0 0 0,0 0 0,0 0 0,0 1 0,1-1 0,0 0 0,-1 0 0,2 0-1,-1 0 1,0 0 0,1 0 0,0-1 0,-1 1 0,2 0 0,-1-1 0,0 1 0,1-1 0,-1 0 0,1 0 0,0 0 0,0 0-1,0 0 1,1-1 0,-1 1 0,1-1 0,-1 0 0,1 0 0,0 0 0,-1-1 0,1 1 0,0-1 0,0 0 0,0 0-1,1 0 1,-1-1 0,0 0 0,0 1 0,0-1 0,0-1 0,7 0 0,4-1 79,-1-2 0,1 1 0,-1-2 1,0 0-1,18-9 0,64-40 183,-72 40-287,2-1-12,133-76-113,-139 76 48,-19 14 368,-2 22 299,-21 55-293,20-70-240,0 0-1,0 0 1,0 0 0,-5 8-1,6-13 86,8-19 97,-3 9-268,2-2-47,-1 0 1,1 0 0,1 0 0,0 1-1,1 0 1,0 1 0,0 0 0,1 0 0,0 1-1,13-10 1,-19 15 85,0 1 0,0 0-1,0 1 1,0-1 0,0 0 0,0 1-1,0 0 1,1 0 0,-1 0 0,0 0-1,1 0 1,-1 1 0,1-1-1,4 1 1,-7 0-10,0 0-1,0 0 1,0 1-1,0-1 1,0 0-1,0 0 1,-1 1-1,1-1 1,0 1-1,0-1 1,0 1-1,0-1 1,0 1-1,-1 0 0,1-1 1,0 1-1,0 0 1,-1-1-1,1 1 1,-1 0-1,1 0 1,0 0-1,-1 0 1,0-1-1,1 1 1,-1 0-1,1 0 1,-1 0-1,0 0 1,0 0-1,1 2 1,0 4-18,0 0 1,-1 1-1,0 10 1,0-2 29,3 9 42,-3-10 6,2-1 1,0 1-1,0-1 1,9 25-1,-10-38-29,0 1 1,-1 0-1,1 0 0,1 0 0,-1-1 1,0 1-1,0-1 0,1 1 0,-1-1 1,0 1-1,1-1 0,0 0 0,-1 0 1,1 0-1,0 1 0,0-2 0,-1 1 1,1 0-1,0 0 0,0-1 0,0 1 1,0-1-1,0 1 0,0-1 0,0 0 1,0 0-1,0 0 0,0 0 0,0 0 1,0 0-1,0-1 0,3 0 0,4-1 46,0-1-1,-1 0 1,1 0-1,-1-1 1,15-8-1,30-23 115,55-47 1,-21 14-213,-68 54 25,18-19 0,-19 15-231,-17 18 227,-1-1 0,1 0 0,-1 1 0,1-1-1,0 1 1,-1-1 0,1 1 0,0-1 0,0 1 0,-1 0 0,1-1 0,0 1 0,0 0 0,0-1 0,-1 1-1,1 0 1,0 0 0,0 0 0,0 0 0,0 0 0,0 0 0,-1 0 0,1 0 0,0 0 0,0 0 0,0 0-1,0 1 1,0-1 0,0 1 0,0-1-1,0 1 0,0 0 0,0 0 0,-1 0-1,1 0 1,0-1 0,-1 1 0,1 0 0,-1 0-1,1 0 1,-1 0 0,1 1 0,-1-1 0,0 0 0,1 0-1,-1 0 1,0 0 0,0 0 0,0 0 0,0 2 0,-2 20 101,0 1 0,-2-1 1,-1-1-1,0 1 0,-11 25 1,2-4 45,14-42-108,-1-1-1,1 0 1,0 0-1,-1 1 1,1-1-1,-1 0 0,1 0 1,-1 0-1,0 0 1,1 0-1,-1 0 1,0 0-1,0 0 1,0 0-1,0 0 1,0-1-1,0 1 1,0 0-1,-2 1 0,2-2-12,0 0-1,0 0 1,0 1-1,0-1 0,-1 0 1,1 0-1,0 0 0,0-1 1,0 1-1,0 0 0,0 0 1,0-1-1,-1 1 0,1 0 1,0-1-1,0 1 0,-1-2 1,-2 0-63,1-1 0,-1 0 1,1 0-1,0 0 0,-1 0 1,2 0-1,-1-1 0,0 1 1,-3-8-1,-2-3-387,6 12 391,0-1 0,1 0 0,-1 0-1,1 0 1,-1 0 0,1 0 0,0 0-1,0 0 1,0-1 0,1 1 0,-1 0-1,1 0 1,0-1 0,0 1-1,0-6 1,0 8 39,1 0 0,-1 0 0,1 0 0,-1-1-1,1 1 1,-1 0 0,1 0 0,0 0 0,-1 0-1,1 0 1,0 0 0,0 0 0,0 0 0,0 1-1,0-1 1,0 0 0,0 0 0,0 1 0,0-1 0,0 1-1,0-1 1,0 1 0,1-1 0,-1 1 0,0 0-1,0-1 1,0 1 0,1 0 0,-1 0 0,0 0 0,0 0-1,1 0 1,-1 0 0,0 0 0,0 0 0,1 1-1,0 0 1,5 0-30,0 1-1,-1 0 0,1 1 1,-1-1-1,8 5 1,-2 1 37,1 0 0,17 17 0,-23-18 67,1 0-1,0-1 1,1 0 0,0 0-1,0-1 1,0 0 0,11 4 0,-18-9-40,0 1 1,1-1 0,-1 0 0,0 0 0,0 0 0,0 0 0,0 0-1,1 0 1,-1-1 0,0 1 0,0-1 0,0 1 0,0-1 0,0 0-1,0 0 1,0 0 0,3-2 0,3-3-16,1 0 0,11-11 0,-1 0 28,20-12-93,50-40 723,-80 60-696,-6 6-45,-5 3-188,-2 3 244,1 0 1,0 0 0,-1 0 0,1 0 0,1 0 0,-1 0 0,0 1 0,-3 7 0,-16 34 262,18-35-233,1 1 1,0 0-1,0 0 0,1 0 0,0 0 1,1 0-1,0 21 0,1-26-6,1 0-1,-1 0 0,1 0 1,0 1-1,1-1 0,0 0 1,0 0-1,0 0 0,0-1 1,1 1-1,0-1 1,0 1-1,1-1 0,-1 0 1,8 7-1,-9-10-2,1 0 1,-1 0 0,1 0-1,-1-1 1,1 0-1,0 1 1,0-1-1,0 0 1,0 0-1,0-1 1,0 1 0,0-1-1,0 1 1,0-1-1,0 0 1,0 0-1,0 0 1,3-1 0,6-1 25,0 0 0,0-1 1,13-6-1,7-3-3,0-1-1,-1-2 1,0-2 0,-1-1-1,-2-1 1,0-1-1,27-25 1,-26 18-31,-1-2-1,-1 0 1,-2-2-1,-1-1 1,37-66 0,-51 76 74,0-1 1,-2 0 0,-1-1-1,0 0 1,-2 0 0,-1 0-1,2-28 1,-6 48-80,1 0 1,-1 0-1,0 0 1,-1 1-1,1-1 1,-1 0-1,1 0 1,-1 0-1,-1-3 1,2 7 5,-1-1 0,1 1 1,0 0-1,0-1 1,0 1-1,0 0 1,0-1-1,-1 1 1,1 0-1,0 0 1,0-1-1,0 1 1,-1 0-1,1 0 1,0-1-1,0 1 1,-1 0-1,1 0 1,0-1-1,-1 1 1,1 0-1,0 0 1,0 0-1,-1 0 1,1 0-1,0 0 1,-1-1-1,1 1 1,-1 0-1,1 0 1,0 0-1,-1 0 1,1 0-1,0 0 1,-1 0-1,1 0 1,0 1-1,-1-1 1,1 0-1,0 0 1,-1 0-1,1 0 1,0 0-1,-1 0 0,1 1 1,0-1-1,0 0 1,-1 0-1,1 1 1,0-1-1,0 0 1,-1 0-1,1 1 1,0-1-1,0 0 1,-1 1-1,-11 18-67,11-18 70,-57 125-128,35-72 123,12-26 34,0 1 0,-11 52 0,18-61-22,1 0 1,1-1 0,0 1 0,2 0-1,2 25 1,-1-41 11,-1 1 0,1 0-1,0-1 1,0 1 0,0-1-1,1 1 1,0-1 0,-1 1-1,2-1 1,-1 0 0,4 6-1,-5-10-3,-1 1 0,1-1 0,-1 0 0,1 0 0,0 1 0,-1-1 0,1 0 0,0 0 0,-1 0 0,1 0 0,-1 0 0,1 0 0,0 0 0,-1 0 0,1 0 0,0 0 0,-1 0 0,1 0 0,0 0 0,-1 0 0,1-1 0,0 1 0,-1 0 0,2-1 0,14-8 4,-14 7 8,6-4-34,0 0-1,0 0 0,-1-1 0,0 0 1,8-11-1,-8 9 11,1 1 1,0 0 0,13-11-1,41-32 13,-61 51 32,-2 10-165,-11 38 202,6-28 10,1 1-1,1 0 1,-2 37 0,6-58-94,0 1 1,0-1-1,0 0 0,0 0 0,0 1 1,0-1-1,0 0 0,0 1 1,0-1-1,0 0 0,0 0 0,0 1 1,0-1-1,0 0 0,1 0 0,-1 1 1,0-1-1,0 0 0,0 0 0,0 0 1,1 1-1,-1-1 0,0 0 1,0 0-1,0 0 0,1 1 0,-1-1 1,0 0-1,0 0 0,1 0 0,-1 0 1,0 0-1,1 1 0,10-4 40,16-15 32,-21 13-49,4-1-15,23-17 1,1 2-1,45-20 1,-75 39-47,0 1 1,0-1-1,0 1 0,0 0 1,1 1-1,5-1 0,-9 1 34,0 0 0,0 0-1,0 0 1,0 0-1,0 0 1,0 0-1,0 0 1,0 0 0,0 1-1,0-1 1,0 0-1,0 1 1,0-1-1,0 1 1,0-1 0,0 1-1,0-1 1,-1 1-1,1 0 1,0-1-1,0 1 1,-1 0 0,1 0-1,0-1 1,-1 1-1,1 0 1,-1 0-1,1 0 1,-1 0 0,1 1-1,0 3-2,-1 0-1,1 0 1,-1-1 0,0 1-1,0 0 1,-1-1-1,1 1 1,-1 0-1,0 0 1,-2 5 0,-5 10 70,-9 20 1,9-22-49,-2 5 3,-1-1 0,-1-1-1,-1 0 1,-1 0 0,-1-1 0,0-1 0,-2-1 0,0 0 0,-1-1 0,0-1-1,-2 0 1,-25 15 0,41-29 18,0 0 1,1-1-1,-1 1 0,0-1 1,0 0-1,0 0 0,-5 1 0,9-2-33,-1 0-1,0 0 0,1 0 1,-1 0-1,0 0 0,1 0 1,-1 0-1,0 0 0,1 0 1,-1-1-1,0 1 0,1 0 1,-1 0-1,0-1 0,1 1 1,-1 0-1,1-1 0,-1 1 1,1 0-1,-2-2 0,2 1-9,-1 0 0,1 1 0,0-1 0,-1 0 0,1 0 0,0 0-1,0 0 1,0 0 0,0 0 0,0 0 0,0 0 0,0 0 0,0 0-1,0 0 1,0 0 0,0 0 0,1 0 0,-1 0 0,1-1-1,1-5-20,1 0 0,0 0 0,1 1 0,-1-1-1,1 1 1,1 0 0,-1 0 0,1 0 0,0 1-1,6-6 1,10-6-26,31-22 0,-50 38 64,64-41-465,3 4 1,103-42 0,-105 48-2592,-27 7-2667,-40 25 5523,1-1 0,0 1 0,-1-1 0,1 1 0,-1 0 0,1-1 1,-1 1-1,0-1 0,1 1 0,-1-1 0,0 0 0,1 1 0,-1-1 0,0 1 0,1-1 1,-1 1-1,0-1 0,0 0 0,0 1 0,0-1 0,1 0 0,-1 1 0,0-1 0,0 0 1,0 1-1,0-1 0,-1 0 0,1 0 0,0 0-40,-1 1 0,1-1 0,-1 0 1,1 0-1,-1 1 0,0-1 0,1 0 0,-1 1 0,0-1 0,1 1 1,-1-1-1,0 1 0,0-1 0,0 1 0,1-1 0,-1 1 0,0 0 1,0 0-1,0-1 0,0 1 0,0 0 0,0 0 0,-1 0 0,-35 2-2618,-13 6 484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1:38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422 321 9312,'0'-9'3424,"14"6"-2656,20-6-192,-14 3 928,3 3-928,5-1 703,6-1-767,13 1-32,17-1-320,7 2-448,-4 3 160,-5 0-2015,-14 0 1183,-9 3-3840,-14 2 2720</inkml:trace>
  <inkml:trace contextRef="#ctx0" brushRef="#br0" timeOffset="1">52 130 7808,'-51'-30'2880,"51"24"-2240,0-6-160,9 3-1760,5-3 608,11-6-2752,17-3 1920,1-1-1376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89 476 3904,'1'-1'72,"-1"1"1,0-1-1,1 1 1,-1 0 0,0-1-1,1 1 1,-1-1-1,0 1 1,0-1-1,0 1 1,0-1-1,1 0 1,-1 1-1,0-1 1,0 1-1,0-1 1,0 1-1,0-1 1,0 1 0,-1-1-1,1 1 1,0-1-1,0 1 1,0-1-1,0 1 1,-1-1-1,1 1 1,0-1-1,-1 0 1,6-17 5852,-6 28-4896,-14 83 737,0 1-763,6-38-641,-17 189 704,17-144-628,7 20 42,3-71 48,-3-41-35,-1-7 103,3-3-566,-1 0 1,1 0 0,-1 1 0,1-1 0,-1 0-1,1 0 1,-1 0 0,1 0 0,0 0 0,0 1-1,-1-1 1,1 0 0,0-2 0,-5-51 55,2 0 0,8-96 1,-4 124-85,7-51 94,24-101 0,-22 130 37,5-23 275,41-121 0,-53 184-354,0 0-1,1 0 0,0 1 1,0-1-1,0 1 0,1 0 1,0 0-1,6-6 0,-10 12-45,0 0 1,0 0-1,0 1 0,0-1 0,1 0 0,-1 1 0,0-1 0,0 1 0,0-1 0,1 1 1,-1 0-1,0-1 0,1 1 0,-1 0 0,0 0 0,1 0 0,-1 0 0,0 0 0,1 0 1,-1 0-1,0 1 0,1-1 0,-1 0 0,0 1 0,0-1 0,1 1 0,-1-1 0,0 1 1,0 0-1,2 1 0,1 1 22,0 0 0,1 0 1,-1 1-1,-1 0 1,1 0-1,5 7 0,17 30 45,-1 1 0,33 81-1,-47-98 1,-2 1-1,-1 0 0,-1 1 0,-1-1 1,3 42-1,-7-45-10,-2-1-1,0 0 1,-2 0-1,0 1 1,-2-1 0,0-1-1,-9 26 1,6-25 133,2-5-43,0 0 0,-1-1 0,-1 0 0,-1 0 0,0 0 0,-13 16 0,17-27-80,-27 31 335,28-34-372,1 1 0,-1-1 0,0 0 0,0 1 0,-1-1 0,1-1 0,0 1 0,-1-1 0,1 1 0,-7 1 0,4-2-31,0 0 0,0 0 0,1-1-1,-1 1 1,0-1 0,0 0 0,0-1 0,0 0 0,1 0-1,-1 0 1,0 0 0,1-1 0,-1 0 0,1 0-1,-1-1 1,1 0 0,0 1 0,0-2 0,0 1 0,1-1-1,-7-6 1,8 8-122,1 0 0,0 0-1,0 0 1,-1 1 0,1-1 0,-1 1-1,-3-3 1,5 4 98,1 0 0,0 0 1,0 0-1,0 0 0,0 0 0,0 0 1,0 0-1,0 0 0,0 0 0,0 0 1,-1 0-1,1 0 0,0 0 0,0 0 1,0 0-1,0 0 0,0 0 0,0 0 0,0 0 1,0 0-1,-1 0 0,1 0 0,0 0 1,0 0-1,0 0 0,0 0 0,0 0 1,0 0-1,0 0 0,0 0 0,-1 0 1,1 0-1,0 0 0,0 1 0,0-1 0,0 0 1,0 0-1,0 0 0,0 0 0,0 0 1,0 0-1,0 0 0,0 0 0,0 0 1,0 1-1,0-1 0,0 0 0,0 0 1,0 0-1,0 0 0,-1 0 0,1 0 1,0 0-1,1 0 0,-1 1 0,7 12-414,1-2 384,-1-1 8,1 0 0,0-1-1,0 0 1,13 11 0,-18-18 57,0 1 1,0-1 0,0 0 0,0-1 0,1 1-1,-1-1 1,1 1 0,-1-1 0,1 0 0,-1 0-1,1 0 1,0-1 0,-1 1 0,1-1 0,0 0-1,-1 0 1,1-1 0,0 1 0,5-2 0,6-2 71,1-2 0,-1 0 0,0 0 0,0-1 0,0-1 0,24-18 0,73-68 183,-92 77-239,45-39 66,34-31-49,-81 68 45,0-1-1,-1 0 1,16-27 0,-33 47-104,0 0 0,0 0 1,1 0-1,-1-1 0,0 1 1,0 0-1,0 0 0,0 0 1,1 0-1,-1-1 0,0 1 1,0 0-1,0 0 1,0 0-1,0 0 0,0-1 1,0 1-1,0 0 0,0 0 1,0-1-1,0 1 0,1 0 1,-1 0-1,0 0 1,0-1-1,0 1 0,-1 0 1,1 0-1,0 0 0,0-1 1,0 1-1,0 0 0,0 0 1,0 0-1,0-1 0,0 1 1,0 0-1,0 0 1,0 0-1,-1-1 0,1 1 1,0 0-1,-5 1-259,-14 37-244,12-22 471,1 1 0,1 0 0,1 1 0,0-1 0,1 1 0,1 0 0,1-1 1,0 1-1,2 0 0,0 0 0,4 26 0,-3-33 88,1 1 0,5 16 0,-7-24-17,1 1-1,0-1 0,0 0 1,0 0-1,1 0 0,-1 0 1,1 0-1,6 7 0,-7-11-1,-1 1 0,0 0 0,0 0 0,1-1 1,-1 1-1,0-1 0,0 1 0,1-1 0,-1 0 0,1 1 0,-1-1 0,0 0 0,1 0 0,-1 0 0,1 0 0,-1 0 0,0 0 0,1 0 0,-1-1 0,1 1 0,-1 0 1,0-1-1,1 1 0,-1-1 0,0 0 0,0 1 0,1-1 0,-1 0 0,0 0 0,2-1 0,2-2-10,0 0-1,-1 0 1,1-1 0,-1 0 0,7-8-1,-1-3 32,0-1 0,-1-1-1,7-20 1,-3 8-20,15-38 55,-10 24 64,26-47-1,-37 79-135,-4 7-31,0-1 0,0 2 0,0-1 0,1 0 1,-1 1-1,1-1 0,5-3 0,-9 8 5,0-1 0,1 1 0,-1-1-1,0 1 1,1-1 0,-1 1 0,1-1 0,-1 1 0,1 0-1,-1-1 1,1 1 0,-1 0 0,1 0 0,-1-1-1,1 1 1,-1 0 0,1 0 0,0 0 0,-1 0 0,1 0-1,-1-1 1,1 1 0,0 0 0,-1 0 0,1 1-1,-1-1 1,1 0 0,0 0 0,-1 0 0,1 0 0,-1 0-1,1 1 1,-1-1 0,1 0 0,-1 0 0,1 1-1,-1-1 1,1 0 0,-1 1 0,1-1 0,-1 1 0,1-1-1,-1 1 1,0-1 0,1 1 0,-1 0 0,2 1 18,11 9-9,17 21 1,-27-28 17,0 0 1,0 0 0,0 1 0,0-1 0,-1 1 0,0 0-1,0 0 1,0 0 0,1 7 0,0 7 14,-2 0 1,0 0-1,-2 0 1,0 0-1,-5 30 1,5-44 33,0 1 1,0-1-1,0 1 0,0-1 1,-1 1-1,0-1 1,0 0-1,-1 0 1,0 0-1,1 0 1,-2 0-1,1-1 1,-4 5-1,6-8-38,0 0-1,0-1 1,0 1 0,1 0-1,-1-1 1,0 1-1,0-1 1,0 1 0,-1-1-1,1 0 1,0 1-1,0-1 1,0 0 0,0 0-1,0 0 1,0 0-1,0 1 1,0-2-1,-1 1 1,1 0 0,0 0-1,0 0 1,0 0-1,0-1 1,0 1 0,0-1-1,0 1 1,-2-2-1,-1 0 14,1-1-1,0 1 0,0-1 0,0 0 0,-5-6 1,-2-4-52,1 0 1,-15-29 0,-1-1-29,22 39-96,0 0 0,0-1-1,1 1 1,-1-1 0,1 1 0,0-1-1,0 0 1,-1-6 0,20 33-816,27 50 727,-27-41 366,22 29 0,-34-54-125,-1-1 1,1 1-1,0-1 0,0-1 1,1 1-1,0-1 0,-1 0 0,1 0 1,8 4-1,-11-7-3,0 1 0,1-1 0,-1 0 1,0 0-1,1 0 0,-1-1 0,1 1 0,0-1 0,-1 0 1,1 0-1,-1 0 0,1 0 0,-1-1 0,1 1 0,0-1 1,-1 0-1,0 0 0,1 0 0,4-3 0,2-2 97,-1-1 0,0 0 0,0-1 0,-1 0-1,1 0 1,-2-1 0,8-10 0,9-9-44,85-82-223,-108 110 146,-1 0 0,0-1 0,0 1 0,1-1 1,-1 1-1,0 0 0,1-1 0,-1 1 0,0 0 1,1-1-1,-1 1 0,1 0 0,-1-1 0,1 1 1,-1 0-1,0 0 0,1 0 0,-1 0 1,1-1-1,-1 1 0,1 0 0,-1 0 0,1 0 1,-1 0-1,1 0 0,-1 0 0,1 0 0,-1 0 1,1 0-1,-1 0 0,1 1 0,0-1 0,0 1-15,0 1 0,-1 0-1,1-1 1,0 1-1,-1 0 1,0 0 0,1-1-1,-1 1 1,0 0-1,0 2 1,5 47-66,-3 74-1,-13 52 84,-24 90 72,15-130-18,9-35 39,-3 19 286,7-54 299,7-67-660,0 0 5,-1-1 0,1 1-1,0 0 1,0 0 0,0 0 0,0 0 0,0 0 0,0 0-1,0 0 1,0 0 0,0 0 0,-1 0 0,1 0 0,0 0-1,0 0 1,0 0 0,0 0 0,0 0 0,0 0 0,0 0-1,-1 0 1,1 0 0,0 0 0,0 0 0,0 0 0,0 0-1,0 0 1,0 0 0,0 0 0,-1 0 0,1 0 0,0 0-1,0 0 1,0 0 0,0 0 0,0 0 0,0 0 0,0 0-1,0 0 1,-1 1 0,1-1 0,0 0 0,0 0 0,0 0-1,0 0 1,0 0 0,0 0 0,0 0 0,0 0 0,0 1-1,0-1 1,0 0 0,0 0 0,0 0 0,0 0 0,0 0-1,0 0 1,0 0 0,0 1 0,0-1 0,0 0 0,-2-5 36,0-1 1,0 1 0,0-1-1,1 0 1,0 1 0,0-1-1,0-7 1,2-48 36,0 35-16,7-66-100,29-138 0,-14 104 74,-14 76-29,30-166-121,-19 134 174,40-105 1,-56 178-111,32-80-249,-28 72 196,1 1 0,0 1 0,14-20 0,-21 33 62,1-1 1,-1 1-1,0-1 1,1 1-1,-1 0 1,1 0-1,-1 0 1,1 0-1,0 1 1,0-1-1,0 1 1,0-1-1,5 0 1,-6 1 9,1 1 0,-1 0 1,0 0-1,0 0 0,0 0 0,0 0 1,0 0-1,0 1 0,0-1 1,0 1-1,0-1 0,0 1 1,0 0-1,0 0 0,0 0 1,0 0-1,0 0 0,0 0 1,-1 1-1,1-1 0,-1 0 1,3 3-1,4 6 45,-1 0 1,-1 0-1,0 0 0,0 1 1,-1 0-1,0 0 0,-1 1 1,-1-1-1,1 1 1,1 19-1,-3-9 76,-1 1 0,0 0 0,-2-1 0,-7 41 0,-8 30 283,16-90-332,-1 1 0,1-1 1,-1 0-1,0 0 0,0 0 1,-1-1-1,1 1 0,0 0 1,-1 0-1,0-1 0,1 1 1,-1-1-1,0 1 0,-1-1 1,-2 3-1,4-4-34,0-1-1,0 0 1,0 1 0,0-1-1,0 0 1,0 0 0,1 0 0,-1 0-1,0 0 1,0 0 0,0 0-1,0 0 1,0 0 0,0 0-1,0 0 1,0-1 0,0 1 0,0 0-1,0-1 1,0 1 0,1-1-1,-1 1 1,0-1 0,-1 0 0,-19-16 74,1-9-200,5 5-78,-2-8-13,14 24 156,1 0 0,-1 0 1,0 0-1,-4-4 1,1 5-1051,8 10 658,5 9 228,-7-15 207,11 19-81,34 60-73,-36-66 175,0-1 0,1 0 0,21 21 0,-29-31 7,1 0 1,-1-1-1,1 1 1,0-1 0,-1 1-1,1-1 1,0 0-1,0 0 1,0 0 0,0-1-1,-1 1 1,1-1-1,0 1 1,0-1 0,5 0-1,-4-1 23,0 1 0,0-1 0,0 1 0,0-1-1,0 0 1,0-1 0,0 1 0,-1-1 0,1 1 0,0-1 0,4-4 0,6-5 26,-1 0 1,-1-1-1,14-18 1,32-45 156,-41 52-135,-13 17-65,100-143 267,-89 125-233,-2-1 0,0 0 0,-2-1 0,11-38 0,-5-10-150,10-100 1,-13 69 126,-2-18 90,-1 5-378,-10 115 211,-1 0 0,0 0 0,0 1 0,0-1 0,0 0 0,0 0 1,0 0-1,-1 1 0,1-1 0,-1 0 0,0 1 0,1-1 0,-3-4 0,2 7 16,1 0 1,0-1 0,0 1-1,0 0 1,-1 0-1,1 0 1,0 0-1,-1-1 1,1 1-1,0 0 1,0 0-1,-1 0 1,1 0 0,0 0-1,-1 0 1,1 0-1,0 0 1,0 0-1,-1 0 1,1 0-1,0 0 1,-1 0 0,1 0-1,0 0 1,-1 0-1,1 0 1,0 0-1,0 0 1,-1 1-1,1-1 1,0 0-1,-1 0 1,1 0 0,0 0-1,0 1 1,0-1-1,-1 0 1,1 0-1,0 1 1,0-1-1,0 0 1,-1 0-1,1 1 1,0-1 0,0 0-1,0 1 1,-12 15-186,10-13 152,-12 19 32,0 0 1,2 1 0,-10 25-1,3 4-19,-18 80 0,-1 62 54,23-72 162,14-104-160,1 0 0,1 0 0,0 0 0,7 31 1,-3-29-27,1-1 1,1 1-1,1-1 1,11 19-1,-14-28 80,1-1 1,0 0-1,0 0 0,1-1 0,0 0 1,1 0-1,-1 0 0,2-1 0,12 9 1,-18-14-36,1 0 1,0 0 0,-1 0-1,1 0 1,0-1 0,0 0-1,1 0 1,-1 0 0,0 0 0,0-1-1,0 1 1,1-1 0,-1 0-1,0 0 1,0-1 0,1 1-1,-1-1 1,0 0 0,0 0 0,0 0-1,0-1 1,0 1 0,0-1-1,0 0 1,-1 0 0,7-5-1,5-5 53,-1-1-1,0 0 1,-1-1-1,19-26 0,-19 24-137,11-18 63,-21 27-25,1 1 1,0 0-1,0 0 1,1 0-1,0 0 0,0 1 1,0 0-1,12-9 1,-16 14-12,1-1 1,-1 1 0,0-1 0,1 1 0,-1-1 0,0 1 0,1 0 0,-1 0 0,1 0 0,-1 0-1,1 0 1,-1 0 0,0 0 0,1 0 0,-1 1 0,1-1 0,-1 0 0,0 1 0,1-1 0,1 2 0,3 1-7,0 1 1,0 0-1,6 5 1,10 6 24,-19-14-4,-1 1 0,1 0 0,-1 0 0,0 0 1,4 4-1,8 6 206,-13-11 235,-15-14 298,-36-39-634,48 50-136,0 1-1,1-1 1,-1 0 0,0 1-1,0-1 1,-1 1 0,1-1-1,0 1 1,0 0 0,-1 0-1,1 0 1,0 0 0,-1 1-1,1-1 1,-1 1 0,-4-1-1,5 1-7,0 0 0,1 0 1,-1 1-1,0-1 0,0 1 0,1-1 0,-1 1 0,1-1 0,-1 1 0,0 0 1,1 0-1,-1 0 0,1 0 0,0 0 0,-1 0 0,1 0 0,0 1 0,0-1 1,0 0-1,0 1 0,0-1 0,0 1 0,0-1 0,0 1 0,0-1 0,0 3 1,-3 5-19,1 1 1,0 0 0,1 0 0,0 0-1,-1 14 1,3 52 44,1-36-116,-1-23 296,2 1 0,5 23 0,-1-12-12,-6-27-128,0 0-1,1-1 1,-1 1-1,1 0 1,-1-1-1,1 1 1,0-1 0,-1 1-1,1-1 1,0 0-1,2 3 1,-3-4-11,1 1 0,-1-1 0,1 0 0,-1 1 0,1-1 0,-1 0-1,1 0 1,-1 1 0,1-1 0,-1 0 0,1 0 0,-1 0 0,1 1 0,-1-1 0,1 0 0,0 0 0,-1 0 0,1 0 0,-1 0 0,1 0 0,-1 0 0,1 0 0,0 0 0,-1-1 0,1 1 0,-1 0 0,1 0 0,-1 0 0,1-1 0,-1 1 0,1 0 0,-1-1 0,1 1 0,-1 0 0,1-1 0,0 0 0,4-5 85,0 0 1,-1-1-1,1 1 1,-1-1 0,0 0-1,-1-1 1,1 1-1,2-11 1,2-2 13,70-140 38,-41 88-285,-29 50-73,22 56-752,-17-20 921,0 0 0,0 0 0,-2 1 1,12 19-1,-17-24 81,32 49 46,-33-52-39,0 0 1,1-1-1,0 0 1,0 0 0,0-1-1,10 7 1,-14-11-27,0 0 0,0-1 0,-1 1 0,1 0 1,0-1-1,0 0 0,0 1 0,0-1 0,0 0 0,0 0 0,0 0 1,0 0-1,-1 0 0,1 0 0,0-1 0,0 1 0,0-1 0,0 1 1,0-1-1,-1 0 0,1 1 0,0-1 0,0 0 0,-1 0 1,1 0-1,-1-1 0,2 0 0,5-5 43,-1 0 0,0 0 0,11-14 0,-17 20-61,18-23 31,-9 10-4,1 0 0,0 0-1,1 2 1,20-17 0,-21 20-79,-7 6 7,-1 0-1,1 0 1,0 1-1,-1 0 1,1-1-1,0 1 1,1 0-1,-1 1 1,8-3 0,-8 3 34,-3 1 1,0-1-1,0 1 1,1 0-1,-1-1 1,0 1 0,0 0-1,1 0 1,-1 0-1,0 0 1,1 0-1,-1 0 1,0 1 0,0-1-1,1 0 1,-1 1-1,0-1 1,0 1-1,0-1 1,1 1 0,0 0-1,-1 0 459,-8-1-471,-1 0-1,1 0 1,-1 1-1,1 0 1,-1 0-1,-11 4 1,16-4-16,0 1-1,1-1 1,-1 1 0,0 0 0,1 0-1,-1 0 1,1 0 0,0 0 0,0 0-1,0 1 1,0-1 0,0 1 0,0-1-1,1 1 1,-1 0 0,1 0 0,0 0-1,0 0 1,-1 3 0,-1 2 61,1 1 0,1-1 0,-1 1 0,1 0 0,1 0 0,0-1 0,0 1 0,2 9 0,2 11-93,10 31-1,-6-30 86,-1 0 73,2 0 0,19 42 1,-25-66-76,0 0 0,1-1 1,-1 0-1,7 7 0,-9-10 6,0-1 1,0 0-1,1 1 0,-1-1 0,0 0 1,1 0-1,-1 0 0,1 0 0,-1 0 1,1 0-1,0 0 0,-1-1 0,1 1 1,0-1-1,0 1 0,-1-1 0,1 0 1,0 1-1,3-1 0,-1-1 30,0 0 0,1 0 0,-1-1 0,0 1 0,0-1 0,0 0-1,0 0 1,0 0 0,0-1 0,6-5 0,2-3 26,18-20 0,-8 8-45,22-26 101,43-60-1,-52 64-121,-22 28-53,-1 0-1,12-22 1,-20 32 32,-1-1 0,0 1 1,0-1-1,0 0 0,-1 0 0,0 0 1,-1 0-1,2-14 0,-3 20-1,0 1 1,0-1-1,0 1 0,0-1 1,-1 1-1,1 0 0,0-1 1,-1 1-1,1-1 0,-1 1 1,1 0-1,-1-1 0,0 1 1,0 0-1,1 0 0,-1 0 1,0 0-1,0-1 0,0 1 1,-2-1-1,1 1-28,0 0 1,0 0-1,0 0 0,-1 0 1,1 0-1,0 0 0,0 1 1,0-1-1,-1 1 0,1 0 1,0 0-1,-3 0 0,0 0-12,-1 0 0,1 1 0,0 0 0,0 0 0,0 0 0,0 1 0,0 0 0,0 0 0,0 0 0,0 0 0,-5 5 0,5-3 45,1 0 1,-1 1-1,1 0 0,0 0 1,0 0-1,1 1 1,-1-1-1,1 1 0,1 0 1,-1 0-1,1 0 0,0 0 1,0 0-1,1 0 1,-1 0-1,1 1 0,1-1 1,-1 12-1,2-1 14,0 0 0,1-1 0,0 1 1,1 0-1,1-1 0,7 17 0,-11-32-2,5 14 77,0 1 1,2-1-1,0 0 0,0 0 1,14 19-1,-15-25-40,1-1-1,1 1 0,-1-1 1,14 10-1,-18-16-17,0 0-1,0 0 0,0 0 1,0 0-1,0-1 0,1 1 1,-1-1-1,1 0 0,-1 0 1,1 0-1,-1-1 0,1 1 1,-1-1-1,1 0 0,0 0 1,-1 0-1,8-1 1,-2-2 39,-1 0 0,1 0 1,0 0-1,-1-1 1,0-1-1,0 1 1,0-1-1,-1 0 1,1-1-1,5-6 1,5-5 0,-2 0 1,25-34-1,18-40 37,8-11-230,-54 82 161,1-1-84,-14 20 43,1 0-1,0 0 0,0 0 0,0 0 0,-1 1 0,1-1 1,0 0-1,0 1 0,0-1 0,0 0 0,0 1 0,0-1 1,0 1-1,1 0 0,0-1 0,5 21-20,-2 1-51,-1 1-1,-2-1 1,0 1 0,-2 35-1,0-30 139,-1-9-17,1 10-32,0-20 54,1-8-57,-1 0-1,0 0 1,0 0 0,0 0-1,0 0 1,0 0 0,0 0-1,0 0 1,0 0 0,0 0-1,0 0 1,0 0-1,0 0 1,0 0 0,0 0-1,0 0 1,0 0 0,0 0-1,0 0 1,0 0 0,0 0-1,0 0 1,0 0 0,0 0-1,0 0 1,0 0 0,0 0-1,0 0 1,1 0 0,-1 0-1,0 0 1,0 0 0,0 0-1,0 0 1,0 0 0,0 0-1,0 0 1,0 0 0,0 0-1,0 0 1,0 0 0,0 0-1,0 0 1,0 0 0,0 0-1,0 1 1,0-1 0,0 0-1,0 0 1,0 0 0,0 0-1,0 0 1,0 0 0,0 0-1,2-3 27,20-42 283,30-44-1,-43 76-364,-1 1-1,2 1 1,0 0-1,0 0 1,1 1-1,0 0 1,1 0-1,14-8 1,-25 17 40,0 1 1,0-1-1,1 0 0,-1 1 1,0-1-1,0 1 0,0-1 1,1 1-1,-1-1 1,0 1-1,1 0 0,-1 0 1,0 0-1,1 0 1,-1 0-1,0 0 0,1 0 1,-1 0-1,3 1 0,-3-1 6,0 1-1,0 0 0,0 0 0,0 0 0,0 0 0,-1 0 0,1 0 0,0 0 0,0 0 0,-1 0 0,1 0 0,0 0 1,-1 0-1,1 0 0,-1 1 0,0-1 0,1 0 0,-1 0 0,0 3 0,1 5 45,-1 0 0,0 0-1,0 0 1,-1 0 0,0 0 0,-1 0-1,-3 9 1,1 1-208,4-19 175,0 0-1,0 0 1,0 0 0,0 0 0,0 1-1,0-1 1,0 0 0,0 0 0,0 0-1,0 0 1,0 0 0,0 1-1,0-1 1,0 0 0,0 0 0,0 0-1,0 0 1,0 1 0,0-1 0,0 0-1,0 0 1,0 0 0,0 0 0,0 0-1,0 1 1,1-1 0,-1 0 0,0 0-1,0 0 1,0 0 0,0 0 0,0 0-1,0 0 1,0 1 0,1-1 0,-1 0-1,0 0 1,0 0 0,0 0 0,0 0-1,0 0 1,1 0 0,-1 0-1,0 0 1,0 0 0,0 0 0,0 0-1,1 0 1,-1 0 0,0 0 0,0 0-1,0 0 1,0 0 0,0 0 0,1 0-1,-1 0 1,0 0 0,15-8 140,16-15 7,-9 4-210,1 2 0,1 0 1,0 2-1,1 0 0,47-19 1,-71 34 43,-1-1 1,1 1-1,0-1 1,0 1-1,0 0 0,0-1 1,-1 1-1,1 0 1,0 0-1,0 0 1,0 0-1,0 0 0,0 0 1,0 0-1,-1 0 1,1 0-1,0 0 1,0 0-1,0 1 1,0-1-1,0 0 0,-1 0 1,1 1-1,1 0 1,-1 0-12,0 1-1,0-1 1,0 1 0,0 0 0,-1-1 0,1 1 0,-1 0 0,1 0 0,-1-1 0,1 1 0,-1 2 0,8 31-17,1-1 0,21 48 1,-24-68 159,1-1 0,15 24 1,-22-36-109,1 1 0,1-1 0,-1 1 0,0-1 0,0 0 0,0 1 0,1-1 0,-1 0 0,1 0 0,-1 0 0,1 0 0,-1 0 0,1 0 1,0-1-1,-1 1 0,1 0 0,0-1 0,0 1 0,-1-1 0,1 0 0,0 1 0,0-1 0,0 0 0,-1 0 0,1 0 0,0-1 1,0 1-1,0 0 0,-1-1 0,1 1 0,0-1 0,0 1 0,-1-1 0,1 0 0,2-1 0,3-2 41,1-1 0,-1 0 0,0 0 1,-1-1-1,1 0 0,6-8 0,-2 2-15,1-1 0,-2-1 0,0 0 1,13-24-1,-14 20 56,-4 9-105,-1 1 0,5-14 0,-8 19 35,0 0 0,-1 0 1,1-1-1,-1 1 0,1 0 0,-1-1 1,0 1-1,0-1 0,-1 1 0,0-6 0,0 8-38,1 0 0,0 0 0,0 0 0,-1 0 0,1 0 0,-1 0 0,1 0 0,-1 0 0,1 1 0,-1-1-1,1 0 1,-1 0 0,0 1 0,1-1 0,-1 0 0,0 1 0,1-1 0,-1 0 0,0 1 0,0-1 0,0 1-1,-1-1 1,0 1-6,1 0 0,0 0-1,0 0 1,0 0-1,0 0 1,0 0 0,0 0-1,0 0 1,-1 1-1,1-1 1,0 1 0,0-1-1,0 1 1,0-1-1,0 1 1,0-1 0,0 1-1,1 0 1,-1-1-1,0 1 1,0 0 0,0 0-1,0 1 1,-5 4 5,1 2 0,0-1-1,1 0 1,-1 1 0,1 0 0,1 0 0,0 0 0,0 1 0,0-1 0,1 1-1,0-1 1,-1 16 0,2-11 60,1 1 0,0-1 1,1 1-1,1-1 0,0 0 0,0 0 0,9 25 0,-11-36-32,1-1-1,-1 0 1,0 0 0,1 0-1,-1 0 1,1 0-1,-1 0 1,1 0-1,0 0 1,-1-1 0,1 1-1,0 0 1,0 0-1,0 0 1,-1-1 0,1 1-1,0 0 1,0-1-1,0 1 1,0-1 0,0 1-1,2 0 1,-1-1 6,-1 0-1,0 0 1,1 0 0,-1-1 0,1 1 0,-1 0 0,0 0 0,1-1 0,-1 1 0,0-1 0,0 0-1,1 1 1,-1-1 0,0 0 0,0 1 0,0-1 0,2-2 0,4-4 43,0 0 1,0-1-1,8-11 1,6-8-21,-8 12-40,1 0 0,0 1 0,1 1 1,0 1-1,27-17 0,-25 19 52,29-15-144,-41 23 73,0 0 0,0 0 0,0 0 0,0 1 0,1 0-1,-1 0 1,8 0 0,-12 1 21,0 0 0,0 1-1,0-1 1,0 0 0,0 0 0,0 0 0,0 1-1,0-1 1,0 1 0,0-1 0,-1 1-1,1-1 1,0 1 0,0-1 0,-1 1 0,1 0-1,0-1 1,0 1 0,-1 0 0,1-1-1,-1 1 1,1 0 0,-1 0 0,1 0 0,-1 0-1,1 0 1,-1-1 0,0 1 0,0 0-1,1 0 1,-1 0 0,0 0 0,0 0-1,0 2 1,0 4-8,0 1 0,0-1 0,-2 13 0,1-10-120,0 63 201,2-36-95,-1-37 26,0 0-1,0 0 0,0 1 0,0-1 0,0 0 0,0 0 0,-1 1 0,1-1 0,0 0 1,0 0-1,0 1 0,0-1 0,0 0 0,0 0 0,0 1 0,1-1 0,-1 0 0,0 0 1,0 1-1,0-1 0,0 0 0,0 0 0,0 1 0,0-1 0,0 0 0,1 0 0,-1 0 1,0 1-1,0-1 0,0 0 0,0 0 0,1 0 0,-1 0 0,0 1 0,0-1 0,1 0 1,-1 0-1,0 0 0,0 0 0,0 0 0,1 0 0,-1 0 0,0 0 0,0 1 0,1-1 1,-1 0-1,0 0 0,0 0 0,1 0 0,-1 0 0,0-1 0,0 1 0,1 0 0,-1 0 1,0 0-1,0 0 0,1 0 0,11-10-2,-11 9 3,70-56 181,-27 19-428,88-59-1,-132 96 237,1 1 0,-1-1-1,1 1 1,-1 0 0,1-1-1,-1 1 1,1 0 0,-1-1 0,1 1-1,-1 0 1,1 0 0,-1 0-1,1-1 1,-1 1 0,1 0 0,-1 0-1,1 0 1,0 0 0,-1 0-1,2 0 1,3 16-102,0 26 69,-5-31 24,1-1 0,1 1 1,0-1-1,0 0 0,6 14 0,-3-10 30,12 28 98,-15-39-102,-1 0 1,1 0 0,0 0 0,0 0 0,0 0-1,0 0 1,0-1 0,0 1 0,5 2-1,-6-4-3,0-1 0,0 1 0,0-1 0,0 0 0,0 1 0,0-1 0,0 0 0,1 0 0,-1 0 0,0 0-1,0 0 1,0 0 0,0 0 0,0 0 0,1 0 0,-1 0 0,0-1 0,0 1 0,0 0 0,0-1 0,0 1-1,0-1 1,0 0 0,0 1 0,0-1 0,0 0 0,0 1 0,0-1 0,0 0 0,-1 0 0,2-1 0,4-5 17,-1 1 0,0-1 0,5-10 0,-3 6 64,94-120 238,8-12 1,-89 113-303,-1-2 0,29-63 1,-31 51 48,23-87 1,-26 84-10,-9 35-102,-2 1 1,1-1-1,-1 0 1,-1-1-1,1-15 0,-3 28 38,0 0-1,0 0 0,0 0 1,0 0-1,0 0 0,0 0 1,0 0-1,0 0 0,-1 0 1,1 0-1,0 0 1,0 0-1,0 0 0,0 0 1,0 0-1,0 0 0,0 0 1,0 0-1,0 0 0,0 0 1,-1 0-1,1 0 0,0 0 1,0 0-1,0 0 0,0 0 1,0 0-1,0 0 0,0 0 1,0 0-1,0 0 0,0 0 1,0 0-1,0 0 0,-1 0 1,1 0-1,0-1 0,0 1 1,0 0-1,0 0 0,0 0 1,0 0-1,0 0 0,0 0 1,0 0-1,0 0 0,0 0 1,0 0-1,0 0 0,0-1 1,0 1-1,0 0 0,0 0 1,-5 10 34,1 5-77,0-1 0,1 1 0,-3 23 0,1 2-25,-15 127 107,19-147-7,1 0 0,2 0 0,0 0 1,0 0-1,2 0 0,9 28 0,-4-26-38,0-1-1,1-1 1,1 0 0,1 0-1,1-1 1,1-1 0,0 0-1,17 15 1,-26-28-148,-1-1 0,1 1 0,0-1 0,1-1 0,-1 1 0,1-1 0,10 5 0,-12-6-1003,0-1 0,1 1 0,0-1 0,-1 0-1,1-1 1,7 1 0,-20-16-12241,-2 5 10592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80 8544,'-3'-2'627,"-15"-11"1694,10 6 357,8 7-2605,0 0 0,0 0 0,0 0 1,0-1-1,0 1 0,0 0 0,0 0 0,0 0 0,0 0 0,0 0 1,0 0-1,0 0 0,0-1 0,0 1 0,0 0 0,0 0 1,0 0-1,0 0 0,0 0 0,0 0 0,0 0 0,0 0 0,0-1 1,1 1 657,-1 0-658,5-2 509,0 0-1,0 0 0,0 1 1,0 0-1,0 0 0,0 0 1,9 1-1,13-3-43,178-9 433,-23 3-1691,-147 5-770,16-1-1053,-17-2-2288,-13 2 1765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1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45 155 9792,'-34'-44'4448,"29"23"-3872,-1 8-96,12 10-384,-6-19-256,9 10 96,10-6-640,6 9 416,12 0-3136,2 6 1888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2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212 622 2976,'-9'-9'10536,"0"2"-8690,9 6-1674,-4 0 87,1 0-1,0 1 1,-1-1-1,1 0 1,-1 1 0,0 0-1,1 0 1,-1 0-1,1 0 1,-1 1-1,-4 0 1,-1 1 126,1-2-303,1 2 0,-1-1 0,1 1 0,-1 1 0,1-1 1,0 1-1,0 0 0,0 1 0,1-1 0,-1 2 0,1-1 0,0 1 0,0-1 0,0 2 0,1-1 0,0 1 0,-9 11 0,12-13-91,1-1-1,-1 1 0,1-1 0,0 1 1,0 0-1,0-1 0,1 1 0,-1 0 1,1 0-1,0-1 0,0 1 0,0 0 1,0 0-1,1-1 0,0 1 1,0 0-1,2 6 0,0-3 39,-1-1-1,2 0 1,-1 0 0,0 0 0,1 0-1,0 0 1,1-1 0,-1 0 0,7 6-1,-9-10-8,-1 1-1,0-1 0,0 0 1,1-1-1,-1 1 0,1 0 0,-1 0 1,0-1-1,1 1 0,0 0 1,-1-1-1,1 0 0,-1 1 0,1-1 1,-1 0-1,1 0 0,2 0 1,-1 0 82,1-1-1,0 0 1,-1 0 0,1 0 0,0-1 0,-1 1 0,5-4 0,-2 2-7,-1 0-1,0 0 1,0-1 0,-1 0-1,1 0 1,-1-1 0,0 1-1,0-1 1,4-5-1,-6 7-60,-1 0-1,1 1 1,-1-1-1,1 0 1,-1 0-1,0 0 1,0 0-1,0 0 1,0 0-1,-1 0 1,1 0-1,-1 0 1,0 0-1,0 0 1,0-1-1,0 1 1,0 0-1,-1 0 0,0-3 1,0 4-60,0 0 0,0 1 0,0-1 0,0 0 0,0 1 0,0-1 0,0 1 0,0-1 0,-1 1 0,1 0 0,-1-1 0,1 1 0,-1 0 0,1 0 0,-1 0 0,-2-1 0,-3-1-72,0 1 0,-15-4 1,-2-1 453,24 7-356,-1-1-1,1 1 1,0 0-1,-1 0 1,1-1 0,0 1-1,0 0 1,-1-1-1,1 1 1,0 0-1,0 0 1,0-1-1,-1 1 1,1-1 0,0 1-1,0 0 1,0-1-1,0 1 1,0 0-1,0-1 1,0 1-1,0 0 1,0-1-1,0 1 1,0-1 0,0 1-1,0 0 1,0-1-1,0 1 1,0-1-1,0 1 1,0 0-1,0-1 1,0 1-1,1 0 1,-1-1 0,0 1-1,0 0 1,1-1-1,-1 1 1,0 0-1,1-1 1,12-16 40,-12 17-13,71-70 1700,19-21-840,-41 31-514,72-115 0,20-36 678,-140 208-1006,16-16-99,-18 18 49,0 1 1,1 0-1,-1-1 1,0 1-1,1 0 0,-1 0 1,1-1-1,-1 1 1,1 0-1,-1 0 1,1 0-1,-1 0 1,0-1-1,1 1 0,-1 0 1,1 0-1,-1 0 1,1 0-1,-1 0 1,1 0-1,-1 0 1,1 0-1,-1 0 0,1 0 1,-1 1-1,1-1 1,-1 0-1,1 0 1,-1 0-1,0 1 1,1-1-1,-1 0 0,1 0 1,-1 1-1,0-1 1,1 0-1,-1 1 1,0-1-1,1 0 0,-1 1 1,0-1-1,1 1 1,-1-1-1,0 1 1,0 0-1,3 6-1,0 1 0,-1 0 0,0 0 0,-1 0 0,0 0 0,0 1 0,0 9 0,-3 35-31,-2 0 0,-21 102-1,-79 235 17,47-229 128,-80 154-1,34-95 358,98-208-419,2-6 61,1 0 1,-1 0-1,0 0 1,0-1-1,-1 1 0,0-1 1,0 0-1,-5 5 1,9-9-88,-1-1 0,1 1 0,-1-1-1,1 1 1,-1-1 0,0 1 0,1-1 0,-1 0 0,1 1 0,-1-1 0,0 0 0,1 0 0,-1 1 0,0-1 0,1 0-1,-1 0 1,0 0 0,0 0 0,1 0 0,-1 0 0,0 0 0,1 0 0,-1 0 0,0 0 0,0 0 0,1-1 0,-1 1-1,0 0 1,1 0 0,-1-1 0,1 1 0,-1 0 0,0-1 0,0 0 0,-1 0-3,1-1 0,0 0 0,0 1 0,0-1 0,-1 0 0,1 0-1,1 0 1,-1 0 0,0 1 0,0-1 0,1 0 0,-1-1 0,1-2 0,-1-12-37,1 0-1,1-1 1,0 1 0,2 0-1,6-27 1,-3 23 19,1 0 1,1 1-1,0 0 1,2 0-1,0 1 0,1 0 1,1 1-1,1 0 0,1 1 1,0 0-1,1 1 0,31-25 1,66-46-802,127-75 0,-229 156-140,0 0 0,0 0 0,1 1 0,0 1-1,14-5 1,-20 8 30,0 0 1,0 0-1,0 0 1,0 1-1,0 0 1,0 0-1,0 1 0,0-1 1,-1 1-1,1 0 1,0 0-1,0 0 1,0 1-1,-1 0 0,6 3 1,23 14-3824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26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816 64 11968,'-23'-30'4416,"17"27"-3425,3-10-287,3 8 0,0 1-544,0 1-640,0-3 256,-16 15-11775,-2 9 8319</inkml:trace>
  <inkml:trace contextRef="#ctx0" brushRef="#br0" timeOffset="1">54 133 9888,'-30'-25'3178,"27"24"-2902,1 0-1,0 0 0,0 1 1,0-1-1,-1 0 1,-3 0-1,2 1 1488,12 2-110,81 5 3788,50-5-3270,-4 1-2252,-120-2 23,171 13-2701,-160-10 1078,0 1 0,0 1 0,0 1 0,45 19 1,-35-7-2967,-34-17 4225,1-1 1,-1 1-1,0 0 0,1 0 0,-1 0 1,0 0-1,0 0 0,0 0 1,2 4-1,-4-5 215,1 0 0,-1 0 0,0 0 0,1 0 0,-1 0 0,0 0-1,0 0 1,0 0 0,0 0 0,0 0 0,0 0 0,-1 0 0,1 0 0,0 0 0,0 0 0,-1 2 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2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40 881 4224,'0'0'193,"0"0"-1,0 1 1,0-1 0,1 0 0,-1 1-1,0-1 1,0 0 0,0 1 0,1-1 0,-1 0-1,0 1 1,0-1 0,1 0 0,-1 0-1,0 1 1,1-1 0,-1 0 0,0 0-1,1 0 1,-1 0 0,0 1 0,1-1-1,-1 0 1,0 0 0,1 0 0,-1 0 0,0 0-1,1 0 1,-1 0 0,1 0 0,-1 0-1,0 0 1,1 0 0,-1 0 0,0 0-1,1 0 1,-1 0 0,1-1 0,18-3 1371,-17 3-1041,3-1-169,0 0-1,0 0 1,-1 0 0,1-1 0,-1 1 0,1-1-1,-1 0 1,0-1 0,0 1 0,0-1 0,5-7-1,1-2 58,0-1 0,8-19-1,-13 25-213,108-210 1137,7-13-476,-105 204-618,13-21 471,-1-1 0,34-93 1,-61 141-699,1 0 1,-1 0-1,0 0 1,1 0 0,-1 0-1,0 0 1,0 0-1,0 0 1,1 0 0,-1 0-1,0 0 1,0 0-1,0 0 1,-1 0 0,1 0-1,0 0 1,0 0-1,0 0 1,-1-2 0,1 3-15,-1 0 1,1 0 0,0 0-1,0 0 1,0 0 0,0 0 0,0 0-1,0 0 1,0 0 0,0 0 0,0 0-1,0 0 1,0 0 0,0 0-1,0 0 1,0 0 0,0-1 0,0 1-1,0 0 1,-1 0 0,1 0-1,0 0 1,0 0 0,0 0 0,0 0-1,0 0 1,0 0 0,0 0-1,0 0 1,0 0 0,0 0 0,0 0-1,0 0 1,-1 0 0,1 0-1,0 0 1,0 0 0,0 0 0,0 0-1,0 1 1,0-1 0,0 0 0,0 0-1,0 0 1,0 0 0,0 0-1,0 0 1,0 0 0,0 0 0,0 0-1,-1 0 1,1 0 0,0 0-1,0 0 1,0 0 0,0 0 0,-6 5-97,0 0 0,0 1 0,0-1 0,0 1 0,1 0 0,0 0 0,0 1 1,-4 7-1,-29 60 38,33-64 24,-128 313-25,124-299 56,-90 258 202,54-128-66,-20 61 120,13-65 228,36-112-223,12-30-286,0 1 1,1-1 0,-3 11 0,4-9-281,6-17 193,3-8 18,57-96-93,-47 78 158,8-12 114,44-58-1,-52 80-77,2 1 0,0 0 0,1 2 0,27-21 0,79-47 249,-78 57-135,-2-1 0,64-60 0,-82 60-70,-1-1 1,-2-1-1,25-45 1,-44 70-20,29-51 74,28-66-1,43-75-52,-73 143 131,-29 50-164,0 0 0,0 0 0,0 0 0,-1 0 0,0 0 0,-1-1 0,0 1 0,2-16 0,-4 24-23,0 0 0,0-1 1,0 1-1,0-1 0,0 1 0,0 0 0,0-1 0,0 1 0,0-1 0,0 1 0,0-1 0,0 1 0,0 0 1,0-1-1,0 1 0,0 0 0,0-1 0,-1 1 0,1-1 0,0 1 0,0 0 0,-1-1 0,1 1 0,0 0 1,0-1-1,-1 1 0,1 0 0,0 0 0,-1-1 0,1 1 0,0 0 0,-1 0 0,1 0 0,0-1 1,-1 1-1,1 0 0,0 0 0,-1 0 0,1 0 0,-1 0 0,1 0 0,-1 0 0,1 0 0,0 0 0,-1 0 1,1 0-1,-1 0 0,1 0 0,0 0 0,-1 0 0,1 0 0,-1 0 0,1 0 0,-1 1 0,-2 0-21,0 1-1,1-1 0,-1 1 0,1 0 0,-1 0 1,-2 3-1,-11 12 10,2 0 1,1 1-1,0 1 0,1 0 1,-18 39-1,15-21 69,1 2 0,-13 55 0,19-63-40,-42 181 27,45-186-20,1-1 0,2 1 0,0 0 0,2-1 0,3 27 0,-2-45 10,0 0 0,0 0-1,1 0 1,1 0 0,-1-1 0,1 1 0,0-1 0,0 1 0,7 8 0,-8-12 9,0 0-1,0-1 1,0 0-1,1 1 0,-1-1 1,1 0-1,-1 0 1,1 0-1,0-1 1,-1 1-1,1-1 0,0 1 1,0-1-1,0 0 1,1 0-1,-1 0 1,0 0-1,0-1 0,0 0 1,1 1-1,-1-1 1,0 0-1,4-1 1,5-1 68,1-1 1,-1 0 0,1 0-1,15-8 1,46-26 20,-26 13-37,-29 14-54,1 0 1,-2-1 0,1 0-1,-2-2 1,0 0 0,0-1-1,15-17 1,-28 27-21,-4 4-22,0 0 0,0 0 1,1 0-1,-1 0 0,0 0 0,0 0 1,0 0-1,0 0 0,0-1 0,1 1 1,-1 0-1,0 0 0,0 0 1,0 0-1,0 0 0,0 0 0,0-1 1,0 1-1,0 0 0,0 0 1,0 0-1,0 0 0,1 0 0,-1-1 1,0 1-1,0 0 0,0 0 0,0 0 1,0 0-1,0-1 0,0 1 1,0 0-1,0 0 0,0 0 0,-1 0 1,1 0-1,0-1 0,0 1 1,0 0-1,0 0 0,0 0 0,0 0 1,0 0-1,0-1 0,0 1 1,-1 0-42,0 0 1,0 1 0,0-1-1,1 0 1,-1 0 0,0 1 0,0-1-1,1 0 1,-1 1 0,0-1 0,1 1-1,-1-1 1,0 1 0,1-1 25,-7 5-40,1 0 1,-1 0-1,2 1 0,-1 0 1,1 0-1,-1 0 0,-5 12 1,9-16 51,1 0 1,0 0 0,0 0-1,0 1 1,0-1 0,0 0-1,1 1 1,-1-1 0,1 1-1,-1-1 1,1 1 0,0-1 0,0 1-1,0-1 1,0 0 0,1 1-1,-1-1 1,1 1 0,-1-1-1,1 1 1,0-1 0,0 0-1,0 0 1,0 1 0,0-1-1,1 0 1,-1 0 0,1 0 0,1 2-1,1-1 58,0 1 0,1-1 0,-1 0-1,1 0 1,-1 0 0,1-1 0,0 0 0,0 0-1,0 0 1,1 0 0,-1-1 0,0 0 0,1 0 0,-1 0-1,0-1 1,1 0 0,-1 0 0,10-1 0,-7 0 24,0 0 1,0 0-1,-1-1 0,1 0 1,-1-1-1,1 1 1,-1-1-1,0-1 1,0 1-1,0-1 1,-1-1-1,10-6 1,-13 8-64,0 0-1,-1 0 1,1 0 0,-1 0 0,0 0-1,1 0 1,-1-1 0,-1 1-1,1-1 1,0 1 0,-1-1 0,0 0-1,0 0 1,0 1 0,0-1 0,-1 0-1,1 0 1,-1 0 0,0-6 0,-1 5-24,0 1 0,0-1 0,-1 1 0,1-1 0,-1 1 0,0 0 0,0 0 0,0 0 0,-1 0 0,1 0 0,-1 0 0,0 0 0,0 1 0,0 0 0,-1-1 0,-7-4 0,6 4-13,0 1 0,-1 0 0,1 0 1,-1 0-1,0 1 0,0-1 0,0 1 1,0 1-1,-9-2 0,12 3 2,0-1-1,-1 1 1,1 0-1,0 0 1,-1 0-1,1 0 1,0 1-1,-1-1 1,1 1-1,0 0 1,0 0-1,-1 0 1,1 1-1,0-1 1,0 1-1,0-1 1,1 1-1,-1 0 1,-3 3-1,6-5 13,-1 1 0,1-1 0,0 0-1,0 1 1,-1-1 0,1 1 0,0-1 0,0 0 0,0 1-1,0-1 1,0 1 0,0-1 0,0 0 0,0 1-1,0-1 1,0 1 0,0-1 0,0 1 0,0-1-1,0 0 1,0 1 0,0-1 0,0 1 0,0-1-1,0 0 1,1 1 0,-1-1 0,0 1 0,0-1 0,1 0-1,-1 1 1,0-1 0,0 0 0,1 0 0,-1 1-1,0-1 1,1 0 0,-1 1 0,0-1 0,1 0-1,-1 0 1,1 0 0,-1 0 0,0 1 0,1-1 0,0 0-1,25 11 83,-20-8-38,4 1 25,-1-1 1,1 0-1,0 0 1,-1-1-1,1-1 1,0 1-1,0-2 1,0 1 0,0-1-1,0-1 1,0 0-1,12-2 1,-10 0 0,1 0 1,0-1 0,-1-1 0,1 0-1,-1 0 1,0-1 0,-1-1-1,18-13 1,-15 10-58,44-39 143,-58 49-136,0 0-1,0 0 1,0 0 0,1 0-1,-1 0 1,0 0 0,0 0 0,0 0-1,0 0 1,0 0 0,0 0-1,0 0 1,1-1 0,-1 1 0,0 0-1,0 0 1,0 0 0,0 0-1,0 0 1,0 0 0,1 0 0,-1 0-1,0 0 1,0 1 0,0-1-1,0 0 1,0 0 0,0 0 0,1 0-1,-1 0 1,0 0 0,0 0-1,0 0 1,0 0 0,0 0 0,0 0-1,0 0 1,0 0 0,0 1-1,1-1 1,-1 0 0,0 0-1,0 0 1,0 0 0,0 0 0,0 0-1,0 0 1,0 1 0,0-1-1,0 0 1,0 0 0,0 0 0,0 0-1,0 0 1,0 0 0,0 1-1,0-1 1,0 0 0,2 15 133,-3 18 33,-2 0-8,2 34 1,1-64-177,-1 3 0,2 0 1,-1 0-1,1 0 0,2 11 0,2-7 223,4-14 107,-7 3-300,11-7 167,-7 5-138,-1 0 1,0 0-1,0-1 1,8-7-1,142-139-174,-155 150 123,0 0 0,0-1 0,1 1 0,-1-1-1,0 1 1,1 0 0,-1 0 0,0-1 0,1 1 0,-1 0 0,1 0 0,-1-1-1,0 1 1,1 0 0,-1 0 0,1 0 0,-1-1 0,1 1 0,-1 0-1,1 0 1,-1 0 0,0 0 0,1 0 0,-1 0 0,1 0 0,-1 0-1,1 0 1,-1 0 0,1 1 0,-1-1 0,1 0 0,-1 0 0,0 0 0,1 0-1,-1 1 1,1-1 0,-1 0 0,0 1 0,1-1 0,-1 0 0,0 0-1,1 1 1,-1-1 0,0 1 0,1-1 0,-1 0 0,0 1 0,0-1 0,1 1-1,1 4 3,0 0-1,0-1 0,-1 1 1,2 5-1,0 1-121,2 0 148,0 0 1,1-1-1,0 0 0,1 0 0,0 0 1,1-1-1,0 0 0,0-1 0,1 1 1,0-2-1,0 1 0,1-1 0,17 9 0,-23-14 19,1 0-1,0 0 0,-1-1 0,1 0 1,0 0-1,0 0 0,0 0 0,0-1 1,0 0-1,0 0 0,0 0 0,0 0 0,0-1 1,0 0-1,0 0 0,-1 0 0,1-1 1,0 0-1,-1 0 0,1 0 0,-1 0 1,1-1-1,-1 1 0,0-1 0,7-7 0,-6 4-23,0 1-1,0-1 0,-1 0 1,0-1-1,0 1 0,-1-1 1,1 1-1,-1-1 0,-1 0 1,1-1-1,-1 1 0,-1 0 1,1 0-1,-1-1 0,0-10 1,-1 12-18,0 1 0,0-1 1,1 1-1,-1-1 0,1 0 1,1 1-1,-1 0 0,1-1 1,0 1-1,0 0 0,0 0 1,1 0-1,0 0 0,0 1 1,4-6-1,-1 3 21,0 0 0,1 1 0,-1 0 0,1 0 0,0 0 0,1 1 0,0 0 0,0 0 0,0 1 0,0 0 0,0 0 0,1 1 0,0 0 0,0 1 0,0 0 0,10-1 0,15 0-172,1 1-1,-1 2 1,37 5 0,20 0-3142,-92 0-817,-3 0 2311,0 11-719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3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2144,'0'-7'13066,"4"0"-11263,-2 8-1659,0 0 1,0 1-1,0-1 1,0 0-1,0 0 1,0 0-1,0-1 1,1 1-1,-1-1 1,3 1-1,64 6 612,135-3 0,-114-5-444,20-3-163,38 2-325,155 4 556,-160-4 1560,-149-2-1428,-167-46 224,159 46-752,-20-9 0,4 1 75,22 9-119,3 2 35,0 0 0,0-1 0,0 0 0,0 0 0,1 0 0,-1 0 0,0-1 0,1 0 1,-4-3-1,7 3-293,6 1 233,11-6 232,-9 5-172,1-1 1,0 1-1,0 1 0,0 0 1,1 0-1,9-1 1,6-2-2,1 1 86,32-1-1,-39 3-44,40 2-155,-29 1 141,-23-1-31,1 1 0,-1 0-1,0 0 1,1 1 0,-1 0 0,0 0 0,9 4-1,12 5 60,-20-9-48,-1 0-1,0 1 1,0 0 0,1 0 0,-2 0 0,11 7 0,-15-9 36,0 0 1,0 0-1,0 0 0,1 0 1,-1 1-1,0-1 0,0 0 1,-1 0-1,1 1 1,0-1-1,0 0 0,-1 1 1,1-1-1,0 1 1,-1-1-1,0 1 0,1-1 1,-1 1-1,0-1 1,0 1-1,0 0 0,0-1 1,0 1-1,0-1 0,0 1 1,0-1-1,-1 1 1,1-1-1,-1 1 0,1-1 1,-1 1-1,1-1 1,-1 1-1,-1 1 0,-2 3 45,-1 0 1,1-1-1,-1 1 0,0-1 0,-1 0 0,0 0 0,1-1 0,-1 1 1,-1-1-1,-8 4 0,-10 4 19,-38 13 1,37-16-6,-140 61-7,147-61 43,-26 19 0,45-28-75,0 0 0,-1 0-1,1 0 1,0 0 0,0 0 0,-1 0-1,1 0 1,0 0 0,-1 0-1,1 1 1,0-1 0,0 0 0,-1 0-1,1 0 1,0-1 0,-1 1-1,1 0 1,0 0 0,0 0 0,-1 0-1,1 0 1,0 0 0,-1 0 0,1 0-1,0-1 1,0 1 0,-1 0-1,1 0 1,0 0 0,0 0 0,0-1-1,-1 1 1,1 0 0,0 0-1,0-1 1,0 1 0,0 0 0,-1 0-1,1-1 1,0 1 0,0 0-1,0-1 1,0 1 0,0 0 0,0 0-1,0-1 1,0 1 0,0 0 0,0-1-1,0 1 1,0-1 0,-2-19 461,2 15-431,-2-8-21,1 0 0,2-19 0,-1-1-1675,-3 1-3536,2 23 2882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4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0 902 3072,'0'0'976,"7"0"2656,-2-1-3190,0 1 0,0-1-1,-1 0 1,1 0 0,0-1 0,-1 1 0,1-1 0,-1 0 0,1 0 0,5-4 0,7-6 490,19-15 0,-3 1-356,20-11-249,-1-2-1,-2-2 1,48-52 0,-83 76-218,-1-1 1,-1-1 0,0 0 0,18-40 0,26-88 375,-41 89-248,-2 0 0,7-81 0,-18 117-132,0 9-82,-3 10-39,1 1 0,0 0 0,-1-1 0,1 1 0,-1 0 0,0-1-1,0 1 1,0-1 0,0 1 0,0 0 0,-1-1 0,1 1 0,-1-4-1,0 6 9,1 0-1,0 0 1,0 0-1,0 0 1,0 0-1,0-1 1,-1 1-1,1 0 1,0 0-1,0 0 1,0 0-1,0 0 1,-1 0-1,1 0 1,0 0-1,0 0 1,0 0-1,-1 0 1,1 0-1,0 0 1,0 0-1,0 0 1,0 0-1,-1 0 1,1 0-1,0 0 1,0 0-1,0 0 1,0 0-1,-1 1 1,1-1-1,0 0 1,0 0-1,0 0 1,0 0-1,0 0 1,-1 0-1,1 0 1,0 1-1,0-1 1,0 0-1,0 0 1,-10 12-185,-4 15 42,-31 138 268,35-123-149,-12 51-81,-35 154 344,47-190 69,2 2 1,0 72-1,8-107-59,1 0 1,1 0-1,10 41 0,-11-61-162,0-1-1,0 1 0,1 0 0,0 0 1,2 4-1,-4-7-54,1 0 0,-1 0 0,1-1 0,-1 1 0,1 0 0,0 0 0,-1-1 0,1 1 0,0 0 0,0-1 0,-1 1 0,1-1 0,0 1 0,0-1 0,0 1 0,0-1 0,-1 1 0,1-1 0,0 0 0,0 1 0,0-1 0,0 0 0,0 0 0,0 0 0,2 0 0,-1-1 13,0 1 0,-1-1 1,1 0-1,0 0 0,-1 0 1,1 0-1,0 0 0,-1 0 1,1-1-1,-1 1 0,0 0 1,0-1-1,2-1 0,16-25 220,-12 17-172,92-153 609,-65 103-476,6-18-27,-3 5 34,-33 67-178,-1-1 1,0 1 0,0-1 0,0 0 0,1-11 0,-1 5 65,-1 0 27,-2 12-150,0 1-1,0 0 1,0-1-1,0 1 1,0-1-1,0 1 1,0 0-1,1-1 1,-1 1-1,1 0 1,-1-1-1,1 1 1,-1 0-1,1 0 1,0 0-1,-1-1 1,1 1-1,1-1 1,6 18-587,-4-9 611,-1-1 1,-1 1 0,1 0-1,-1 0 1,-1 0 0,1 0-1,-1 0 1,0 1 0,-1 12-1,1-9 35,0 1 0,4 18 0,-4-25-13,1 1 0,1 0 1,-1-1-1,1 1 0,-1-1 0,1 0 0,1 0 1,-1 0-1,1 0 0,0 0 0,0-1 0,0 0 1,1 0-1,0 0 0,-1 0 0,1-1 0,1 0 1,-1 0-1,0 0 0,1 0 0,-1-1 0,1 0 1,0 0-1,0-1 0,0 0 0,0 0 0,0 0 1,0 0-1,0-1 0,0 0 0,0-1 0,8-1 1,19-2 61,0-3 0,-1 0 1,0-3-1,37-15 1,-50 17-52,0-1 0,-1-1 0,0-1 0,0-1 0,-1 0 1,0-1-1,26-28 0,-30 25 294,18-27 1,-31 42-346,1 0 1,0 0-1,-1 0 1,1 0-1,-1 0 1,0 0-1,1 0 1,-1 0-1,0-1 1,0 1-1,0 0 1,0 0-1,0 0 1,0-2 0,0 2-8,0 1 1,0 0 0,-1-1 0,1 1 0,0 0 0,0-1 0,0 1 0,-1 0 0,1-1 0,0 1 0,0 0 0,-1-1 0,1 1 0,0 0 0,0 0 0,-1-1 0,1 1 0,-1 0 0,1 0 0,0 0 0,-1 0 0,1-1 0,0 1 0,-1 0 0,1 0 0,0 0 0,-1 0 0,1 0 0,-1 0 0,1 0 0,0 0 0,-1 0 0,1 0 0,-1 0 0,1 0 0,0 0 0,-1 1-1,1-1 1,0 0 0,-1 0 0,1 0 0,0 0 0,-1 1 0,1-1 0,0 0 0,-1 0 0,1 1 0,-6 2-88,0 1-1,1 0 1,0 0-1,0 0 1,0 0-1,1 1 1,-6 6-1,-28 41-108,22-28 2,12-18 156,-6 7-40,0 1-1,1 0 0,1 0 1,1 0-1,-10 26 1,16-38 101,0 1 1,1-1 0,0 0-1,-1 0 1,1 0 0,0 1-1,0-1 1,0 0 0,1 0-1,-1 0 1,0 1 0,1-1-1,-1 0 1,1 0 0,0 0-1,0 0 1,1 2 0,-1-3 18,0 0 0,-1 0 1,1 0-1,0 0 0,0 0 1,0 0-1,0-1 0,1 1 1,-1 0-1,0-1 0,0 1 1,0-1-1,1 1 0,-1-1 1,0 0-1,0 1 0,1-1 1,-1 0-1,0 0 0,1 0 1,-1 0-1,0 0 0,0 0 1,1 0-1,-1 0 0,0-1 1,1 1-1,-1 0 0,2-1 1,1-1 9,-1 0 1,1 1 0,0-1 0,0-1-1,-1 1 1,0 0 0,1-1 0,-1 0-1,0 0 1,5-5 0,2-5 9,12-21 0,-2 4 76,-10 14-27,0 0 1,11-25-1,-9 15-113,-8 16-67,-4 9 55,0 0 1,1 1 0,-1-1 0,0 0 0,1 0-1,-1 0 1,0 0 0,1 0 0,-1 1 0,1-1-1,0 0 1,0-1 0,-2 5-86,0-1 0,0 1 0,0-1 0,0 1 0,0-1-1,0 1 1,1-1 0,0 1 0,-1 0 0,1 2 0,-1 2-34,0 2 118,0 0-1,1 1 0,0-1 0,0 0 0,1 1 1,2 11-1,-2-17 47,0 0 0,0-1 1,0 1-1,1 0 0,-1-1 0,1 1 0,0-1 0,0 1 1,0-1-1,1 0 0,-1 0 0,1 0 0,-1 0 1,1 0-1,0 0 0,0-1 0,5 3 0,-5-4 35,-1 0-1,0 0 0,1 0 1,-1-1-1,1 1 1,-1-1-1,0 1 1,1-1-1,-1 0 0,1 0 1,0 0-1,-1 0 1,5-2-1,33-9 424,-29 7-368,12-5-128,-1-1 0,23-14 1,14-5 27,-18 7 54,47-30-1,-85 50-67,-2 1-10,-1 1 1,1-1-1,-1 1 1,0 0-1,1 0 1,-1-1-1,1 1 1,-1 0-1,1 0 1,-1-1 0,1 1-1,-1 0 1,1 0-1,-1 0 1,1 0-1,-1 0 1,1 0-1,-1 0 1,1 0-1,-1 0 1,1 0-1,0 0 1,-1 0 0,1 0-1,-1 0 1,1 1-1,-1-1 1,1 0-1,0 1 1,-1 0 2,1-1 0,0 1 0,-1 0 0,1 0-1,-1 0 1,0 0 0,1 0 0,-1 0 0,0 0 0,0 0 0,0 0 0,1 0 0,-1 0 0,0 1 0,0 5-17,-1-1-1,0 1 1,-2 10 0,-15 39-148,17-53 192,1-2-4,-1 0 1,1 0 0,0-1 0,0 1 0,-1 0 0,1 0 0,0 0 0,0 0 0,0 0-1,0 0 1,0 0 0,0-1 0,0 1 0,0 0 0,1 0 0,-1 2 0,1-3 67,15-3 341,0-5-400,1 0-1,-1-2 1,-1 1 0,0-2-1,0 0 1,-1-1 0,20-21-1,-18 15-44,-11 11-11,1 1-1,0 0 0,0 0 0,9-6 1,-15 12 24,0 0 1,1 0 0,-1 0-1,0 0 1,0 0 0,1 0 0,-1 0-1,0 0 1,0 0 0,0 0 0,1 0-1,-1 0 1,0 0 0,0 0-1,1 0 1,-1 1 0,0-1 0,0 0-1,0 0 1,0 0 0,1 0 0,-1 1-1,0-1 1,0 0 0,0 0-1,0 0 1,0 1 0,1-1 0,-1 0-1,0 0 1,0 1 0,5 9-146,-3-8 139,11 26-25,13 37-1,-26-63 59,1-1-1,0 1 1,-1 0 0,1 0 0,0-1-1,0 1 1,0-1 0,0 1 0,0 0-1,0-1 1,1 0 0,-1 1 0,0-1-1,1 0 1,-1 0 0,1 0 0,2 2-1,-2-3 13,-1 1 0,1-1-1,0 0 1,0 0 0,-1 0 0,1 0-1,0 0 1,-1 0 0,1 0-1,0 0 1,-1-1 0,1 1-1,-1-1 1,1 1 0,0-1-1,-1 0 1,1 0 0,-1 1 0,3-3-1,22-15 79,-1 0 0,-1-2 0,0-1 0,-2-1 0,0-1 0,21-30 0,-25 30-27,0 1 1,28-47 1,-25 32-492,-14 58-368,-4 1 792,0 0 0,-2 0 0,-1 1-1,-1-1 1,-1 0 0,-1 0 0,0 0 0,-2-1-1,-10 31 1,13-48 23,0 1-1,0-1 0,0 1 1,-1-1-1,1 1 1,-1-1-1,0 0 0,0-1 1,-5 5-1,7-7 15,0 1 1,-1-1-1,1 0 0,0-1 1,-1 1-1,1 0 0,-1 0 1,0 0-1,1-1 0,-1 1 1,1-1-1,-1 0 0,0 1 1,1-1-1,-1 0 0,0 0 1,0 0-1,1 0 0,-1 0 1,0 0-1,1 0 0,-1-1 1,0 1-1,1-1 0,-1 1 1,0-1-1,1 0 0,-3-1 1,-5-4-73,1 0 0,0 0 1,0-1-1,0 0 1,-11-14-1,-3-2-547,22 22 557,0 1 0,0 0-1,0 0 1,0 0 0,-1 0 0,1 0 0,0 0 0,0 0 0,0 0-1,0 0 1,0 0 0,0 0 0,0 0 0,0 0 0,-1 0 0,1 0-1,0 0 1,0 0 0,0 0 0,0 0 0,0-1 0,0 1 0,0 0-1,0 0 1,0 0 0,0 0 0,0 0 0,0 0 0,0 0-1,0 0 1,0 0 0,0-1 0,0 1 0,0 0 0,0 0 0,0 0-1,0 0 1,0 0 0,0 0 0,0 0 0,0-1 0,0 1 0,0 0-1,0 0 1,0 0 0,0 0 0,0 0 0,0 0 0,0 0 0,0 0-1,0 0 1,0-1 0,0 1 0,9 6-500,-2 0 509,0 0 1,1-1-1,-1 1 1,1-2-1,1 1 1,-1-1-1,0 0 1,1-1-1,0 0 0,0-1 1,0 1-1,0-2 1,0 1-1,0-1 1,13-1-1,-6 1 107,-1-2-1,0 0 1,0-1-1,0-1 1,0 0-1,0-1 1,0-1-1,22-10 1,-28 10-84,1-1 1,-1 0 0,0-1 0,-1 0 0,1 0 0,-1-1-1,-1 0 1,0 0 0,0-1 0,0 0 0,5-10 0,6-14 158,26-65 1,-39 86-213,5-24 69,-7 25-288,-2 9-87,-1 3-194,-6 80 140,1-19 455,4-37-59,2 0-1,1 0 1,5 32 0,-3-24-147,-4-28 205,0 1 0,1 0 0,-1-1 0,1 1 0,1-1 0,-1 1 0,1-1 0,2 6 0,-3-9 291,1-10 320,12-11-247,-8 13-378,-1-1 0,-1 0 0,8-12 0,0-13-43,-1 1-1,-1-2 1,7-44 0,-10 39-216,-6 25 121,-2 5-74,2 7 5,1 3-75,4 9 147,1 0 1,0 0-1,0-1 0,1 0 0,1-1 1,-1 0-1,2 0 0,-1-1 0,21 14 1,-15-13 134,-1 0 0,2-2 0,-1 0 0,1 0 0,0-2 0,0 0 0,18 3 0,-20-6 10,-1-1 0,1 0 0,0-2 0,0 1 0,0-2 0,0 1 0,0-2 0,-1 0 0,26-9 1,-33 9-24,0 0 1,1 0-1,-1-1 1,0 0-1,-1 0 1,1 0-1,-1 0 1,0-1-1,0 0 1,0 0 0,-1 0-1,1-1 1,-1 0-1,-1 0 1,5-8-1,1-5 24,-2 0 0,0-1 0,8-36-1,-15 53-68,1 0-1,0 0 0,-1 0 1,0 0-1,0 0 0,0 0 0,0 0 1,0 0-1,-1-5 0,1 8-4,0 0 0,0-1 0,0 1 0,0-1 0,0 1 0,0 0-1,0-1 1,-1 1 0,1 0 0,0-1 0,0 1 0,0 0 0,0-1 0,0 1 0,0 0-1,-1 0 1,1-1 0,0 1 0,0 0 0,0-1 0,-1 1 0,1 0 0,0 0 0,0 0 0,-1-1-1,1 1 1,0 0 0,-1 0 0,1 0 0,0-1 0,-1 1 0,1 0 0,0 0 0,-1 0 0,1 0-1,0 0 1,-1 0 0,1 0 0,0 0 0,-1 0 0,1 0 0,0 0 0,-1 0 0,1 0-1,0 0 1,-1 0 0,1 0 0,0 1 0,-1-1 0,1 0 0,0 0 0,-1 0 0,1 0 0,-1 1-1,0 0-35,-1 1-1,0-1 1,1 1-1,-1-1 0,1 1 1,-1 0-1,-1 3 1,-2 5 47,0 0 0,1 1 1,-4 13-1,-1 2 8,0-2-87,1 0 0,1 1 0,-6 36 0,12-53 91,1 0 0,0 0-1,0 0 1,0 0-1,1 0 1,0 0 0,1 0-1,0-1 1,0 1 0,0 0-1,1-1 1,0 1-1,1-1 1,0 0 0,6 8-1,-9-13 24,0 0 1,1 0-1,-1 0 0,1 0 0,0-1 0,-1 1 0,1-1 1,0 1-1,0-1 0,0 0 0,0 1 0,0-1 0,1 0 1,-1 0-1,0-1 0,0 1 0,1 0 0,-1-1 1,0 0-1,1 1 0,-1-1 0,0 0 0,1 0 0,-1 0 1,0 0-1,1-1 0,-1 1 0,0-1 0,1 1 0,-1-1 1,0 0-1,0 0 0,1 0 0,1-2 0,3-1 30,0 0 0,0-1 0,-1 0 0,1 0-1,-1-1 1,0 0 0,-1 0 0,8-10 0,50-89 36,-55 92-91,-1-2-118,0 0 0,-1-1-1,4-16 1,-10 32 108,0 0-1,0 0 1,0 0 0,0 0 0,0 0 0,0 0-1,0 0 1,0-1 0,0 1 0,0 0-1,0 0 1,0 0 0,0 0 0,0 0 0,0 0-1,0 0 1,0 0 0,0 0 0,0 0-1,0-1 1,0 1 0,0 0 0,0 0 0,0 0-1,0 0 1,0 0 0,0 0 0,0 0 0,0 0-1,0 0 1,0 0 0,0 0 0,0 0-1,1 0 1,-1 0 0,0 0 0,0 0 0,0-1-1,0 1 1,0 0 0,0 0 0,0 0-1,0 0 1,0 0 0,0 0 0,1 0 0,-1 0-1,0 0 1,0 0 0,0 0 0,0 0-1,0 0 1,0 0 0,0 1 0,0-1 0,0 0-1,0 0 1,0 0 0,1 0 0,-1 0 0,0 0-1,0 0 1,3 8-177,1 12-48,0 5 215,1-1 0,2 1 1,10 27-1,-14-43 18,1 0 0,0 0 0,0 0 0,1-1 1,0 1-1,11 13 0,-14-20 47,1 1 0,0 0 0,-1-1-1,1 0 1,0 1 0,0-1 0,0 0 0,0-1 0,0 1 0,1 0 0,-1-1 0,1 0 0,-1 0 0,1 0-1,-1 0 1,1-1 0,-1 1 0,1-1 0,0 0 0,-1 0 0,5 0 0,4-2 68,0-1 0,-1 0 0,1-1-1,-1 0 1,0-1 0,0 0 0,0-1 0,13-9 0,-5 2-110,-1-1 0,-1-1 0,23-24 0,-23 19 16,-1-1-1,-1 0 1,17-35-1,4-4-176,-26 49 10,-10 11 136,0 0-1,0 0 1,0-1-1,0 1 1,0 0-1,0 0 1,1 0 0,-1 0-1,0 0 1,0 0-1,0 0 1,0 0-1,1 0 1,-1 0-1,0 0 1,0 0 0,0 0-1,0 0 1,0 0-1,1 0 1,-1 0-1,0 0 1,0 0-1,0 0 1,0 1-1,0-1 1,1 0 0,-1 0-1,0 0 1,0 0-1,0 0 1,0 0-1,0 0 1,0 0-1,0 0 1,1 1 0,-1-1-1,0 0 1,0 0-1,1 3-72,-1-1-1,1 1 0,-1-1 0,1 1 1,-1-1-1,0 5 0,1 0 37,1 25 12,0-1 0,-3 0 0,0 1 0,-2-1 0,-1 0 0,-2 0 0,-13 42 0,18-69 72,0-1 0,0 0 0,-1 0-1,1 0 1,-1 0 0,1 0 0,-1-1 0,0 1 0,0 0 0,-1-1 0,1 1-1,0-1 1,-1 0 0,1 0 0,-4 2 0,4-3-8,1 0-1,-1-1 1,1 1 0,-1-1 0,1 0-1,-1 0 1,1 1 0,-1-1 0,0 0-1,1 0 1,-1 0 0,1-1-1,-1 1 1,1 0 0,-1 0 0,1-1-1,-1 1 1,1-1 0,-1 0-1,1 1 1,0-1 0,-1 0 0,1 0-1,0 0 1,-1 0 0,1 0 0,0 0-1,0 0 1,0 0 0,0 0-1,-1-2 1,-4-4-46,1 0 1,-9-16-1,13 21 11,0 1-1,0-1 1,0 0-1,1 0 0,-1 0 1,0 0-1,1 0 1,-1 0-1,1 0 1,0 0-1,0 0 1,0 0-1,0 0 0,0 0 1,0 0-1,1-3 1,-1-2-20,0 7 5,0-1-1,0 1 1,0 0 0,0-1-1,0 1 1,0-1 0,0 1-1,0 0 1,0-1 0,0 1-1,0-1 1,0 1-1,0 0 1,0-1 0,0 1-1,0-1 1,0 1 0,1 0-1,-1-1 1,0 1-1,0 0 1,0-1 0,1 1-1,-1 0 1,0-1 0,0 1-1,1 0 1,-1 0 0,0-1-1,1 1 1,-1 0-1,0 0 1,1-1 0,-1 1-1,0 0 1,1 0 0,-1 0-1,1 0 1,0 0-1,12 1-47,0 0 0,1 1 0,13 5 0,14 1 53,-17-4-89,-4 0 163,1-1 0,25 0 0,-39-4-32,0 1-1,0-1 1,1 0-1,-1 0 1,0-1-1,0 0 1,-1 0-1,1-1 1,0 0-1,8-5 1,-5 3 22,0-2 1,-1 1-1,0-1 1,0 0 0,16-17-1,-20 17 1,0 1-1,0-1 0,0 0 1,-1-1-1,0 1 1,4-13-1,-6 15-60,-1 1-1,0-1 1,0 0 0,0 0-1,0 0 1,-1 1 0,0-1-1,0 0 1,0 0 0,-1 0-1,0 0 1,0 0 0,-2-5-1,3 10-5,0-1 0,0 1 0,0 0 0,0-1 0,0 1 0,0 0 0,0-1-1,-1 1 1,1 0 0,0-1 0,0 1 0,0 0 0,-1 0 0,1-1 0,0 1 0,0 0-1,-1 0 1,1 0 0,0-1 0,0 1 0,-1 0 0,1 0 0,0 0 0,-1 0-1,1-1 1,0 1 0,-1 0 0,1 0 0,0 0 0,-1 0 0,1 0 0,-12 6-256,-5 13 119,14-13 152,1-1 0,-1 1 0,1 0 0,0 0 0,0 0-1,0 0 1,1 0 0,0 0 0,0 0 0,1 0 0,-1 0 0,2 1 0,-1-1 0,0 0 0,2 6 0,0-5 48,-1 0-1,1 0 1,0 0 0,1-1-1,0 1 1,0-1 0,0 1-1,1-1 1,0 0 0,0-1-1,0 1 1,1-1 0,5 6-1,0-4-1,-1 0 0,2 0 0,-1-1 0,0-1 0,1 0 0,0 0 0,1-1-1,-1 0 1,0-1 0,1-1 0,18 3 0,-5-3-167,0-1 0,0-1 1,1-1-1,36-7 0,-44 6-968,0-2 0,0 0 1,-1-1-1,0-1 0,29-14 0,-7-1-1162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4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29 352 5472,'-19'-18'2496,"14"18"-2176,1 0 2080,8 0-1376,15-5 704,6 1-992,42-14 960,9 6-929,34-22 449,-4 1-704,47-15-416,-10 11-96,20-11-32,-18 14 32,22 1-4383,-18 6 2399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4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60 723 3072,'-41'0'2138,"22"0"2214,22 0-3791,-1 0-1,1-1 1,-1 0-1,1 1 1,-1-1-1,0 0 1,1 0-1,-1 0 1,2-2-1,28-20 1768,26-29-709,1-12-618,-41 42-725,2 1 0,23-20 0,-42 40-255,1-1 0,-1 1 0,1 0-1,-1 1 1,1-1 0,-1 0-1,1 0 1,0 1 0,1-1-1,-2 1-12,-1-1 0,1 1-1,-1 0 1,1 0-1,-1 0 1,1 0 0,-1 1-1,1-1 1,-1 0-1,1 0 1,-1 0-1,1 0 1,-1 0 0,0 1-1,1-1 1,-1 0-1,1 0 1,-1 1-1,1-1 1,-1 0 0,0 1-1,1-1 1,-1 0-1,0 1 1,1-1 0,-1 0-1,0 1 1,0-1-1,1 1 1,-1-1-1,0 1 1,0-1 0,0 1-1,1-1 1,-1 2-1,3 13 105,0 1 0,-1 0 0,-1 19 0,1-4 11,5 129 448,-7-152-560,1 0 80,0 1 0,3 15 0,-4-23-26,1 1 0,-1 0 0,1-1 0,-1 1 0,1 0 0,0-1 0,0 1 0,0-1 0,-1 1 0,2-1 0,-1 0 0,0 1 0,0-1 0,0 0 0,1 0 0,-1 0 0,0 0 0,1 0 0,2 2 0,-2-3-10,0 0 0,0 1 1,0-1-1,0 0 1,0-1-1,0 1 0,0 0 1,0 0-1,0-1 1,0 1-1,0-1 0,0 0 1,0 0-1,-1 1 0,1-1 1,0 0-1,-1 0 1,1-1-1,2-1 0,6-5 173,17-17-1,-6 2-180,-1-2 1,0 0-1,-2 0 0,-1-2 0,-1 0 1,14-34-1,-15 29-39,-6 14-388,12-35 0,-21 52 367,0 1 1,0 0-1,0 0 0,0-1 1,0 1-1,0 0 0,0 0 1,0 0-1,0-1 0,0 1 1,0 0-1,1 0 0,-1 0 1,0 0-1,0-1 0,0 1 1,0 0-1,0 0 0,0 0 1,1 0-1,-1-1 0,0 1 1,0 0-1,0 0 0,0 0 1,1 0-1,-1 0 0,0 0 1,0 0-1,0 0 0,1 0 1,-1-1-1,0 1 0,0 0 1,0 0-1,1 0 0,-1 0 1,0 0-1,0 0 1,0 0-1,1 0 0,-1 0 1,0 1-1,0-1 0,0 0 1,1 0-1,-1 0 0,0 0 1,0 0-1,0 0 0,0 0 1,1 0-1,-1 0 0,0 1 1,9 9-365,-7-7 314,8 7 28,-1 1 0,2-1 1,20 16-1,41 22 83,-57-40 4,0 0-1,0-2 1,1 1-1,0-2 1,17 4 0,-27-7-2,0-1 1,0 0 0,0-1 0,0 1 0,0-1 0,0 0 0,0-1 0,0 1 0,0-1 0,8-3-1,-9 3-12,-1 0 0,0-1 0,0 0 0,-1 0 0,1 0 0,0 0 0,-1-1 0,1 0 0,-1 1 0,0-1 0,0 0 0,0-1 0,0 1 0,-1 0 0,1-1 0,2-4 0,0-4-6,0 1 1,0-1-1,-2-1 0,1 1 1,-1 0-1,-1-1 1,0 1-1,-1-1 0,-1 0 1,0 0-1,0 1 0,-1-1 1,-3-14-1,4 25-72,-1 1-1,1-1 1,0 1 0,0 0-1,-1-1 1,1 1-1,-1 0 1,1 0 0,-1-1-1,0 1 1,0 0-1,1 0 1,-1 0 0,0 0-1,0 0 1,0 0-1,-2-2 1,3 3 9,-1 0-1,0 0 1,1 0 0,-1 0-1,0 0 1,0 0 0,1 0-1,-1 0 1,0 0 0,1 0-1,-1 0 1,0 0 0,1 1-1,-1-1 1,0 0 0,1 0-1,-1 1 1,1-1 0,-1 0-1,0 1 1,1-1-1,-1 1 1,1-1 0,-1 1-1,-3 3-92,0 1 0,0 0 0,0-1 0,1 1-1,-6 10 1,2 1 80,0 0 0,1 0-1,1 1 1,0 0-1,1 0 1,1 0 0,-1 20-1,3-25 61,1 0 0,0 0 0,1 0 0,0 0-1,1 0 1,0 0 0,1 0 0,0-1 0,1 1-1,0-1 1,7 13 0,-9-21 22,-1-1 0,1 1 0,0-1 0,-1 1 0,1-1 0,0 0 0,0 0 0,0 0 0,1 0 0,-1 0 0,0 0 0,1-1 1,-1 1-1,1-1 0,0 0 0,-1 0 0,1 0 0,0 0 0,0 0 0,0 0 0,0-1 0,0 1 0,-1-1 0,1 0 0,0 0 0,0 0 0,0 0 0,0-1 0,4 0 0,11-4 115,-1-1-1,-1-1 0,1-1 0,18-11 1,58-43 163,-59 35-275,-1-1 0,-2-1 1,-1-1-1,-1-2 0,-2-1 1,-1-2-1,35-61 0,-46 70-56,13-20 38,-3-1 0,30-78 0,-46 101-42,-6 20-70,-1-1-1,0 1 1,0-1 0,-1 0-1,1 0 1,-1 0 0,0 0-1,-1 0 1,1-9 0,-1 13 76,0 1 0,0 0 0,0-1 1,0 1-1,-1 0 0,1 0 0,0-1 1,0 1-1,0 0 0,-1 0 0,1 0 1,0-1-1,0 1 0,-1 0 0,1 0 1,0 0-1,0 0 0,-1 0 0,1-1 0,0 1 1,-1 0-1,1 0 0,0 0 0,0 0 1,-1 0-1,1 0 0,0 0 0,-1 0 1,1 0-1,0 0 0,-1 0 0,1 0 1,0 0-1,0 0 0,-1 0 0,1 1 1,0-1-1,-1 0 0,1 0 0,0 0 1,0 0-1,-1 0 0,1 1 0,0-1 1,0 0-1,-17 11-200,3 3 154,1 0 0,0 0 1,0 1-1,2 1 0,0 0 0,0 1 1,-14 32-1,9-11 81,2 0-1,-17 69 0,23-74-48,2 0 0,-3 55-1,9-74 79,0-1 0,1 1 0,0 0 0,1-1 0,1 1-1,0-1 1,1 0 0,0 0 0,8 15 0,-10-23-11,1 0 0,-1 0 0,1-1 0,1 1 0,-1-1 1,1 0-1,-1 0 0,1 0 0,0-1 0,1 1 0,-1-1 0,0 0 0,8 4 0,-6-5 0,0 0-1,0 0 1,0 0-1,0-1 1,0 0-1,1 0 0,-1 0 1,0-1-1,0 0 1,1 0-1,8-2 1,1-1 47,-1 0 1,0-1 0,0-1-1,0 0 1,0-1 0,-1 0-1,0-1 1,25-17 0,-32 18-53,0 1-1,0-1 1,-1 0 0,0-1-1,0 0 1,0 1 0,7-14-1,-4 1 126,-8 18-189,-1 0-1,0 1 1,1-1 0,-1 0 0,0 0 0,0 0 0,0 0-1,0 1 1,0-1 0,0 0 0,0 0 0,0 0 0,0 0-1,0 1 1,0-1 0,-1 0 0,1 0 0,-1 0 0,1 0 11,0 1 1,0 0-1,0 0 1,0 0-1,0 0 1,0 0 0,0 0-1,0 0 1,-1-1-1,1 1 1,0 0 0,0 0-1,0 0 1,0 0-1,0 0 1,0 0 0,0 0-1,-1 0 1,1 0-1,0 0 1,0 0 0,0 0-1,0 0 1,0 0-1,-1 0 1,1 0-1,0 0 1,0 0 0,0 0-1,0 0 1,0 0-1,0 0 1,-1 0 0,1 0-1,0 0 1,0 0-1,0 0 1,0 0 0,0 0-1,0 0 1,-1 1-1,1-1 1,0 0 0,0 0-1,0 0 1,0 0-1,-5 6-98,4-5 37,-6 6-75,5-5 130,0 0-1,0 0 0,0-1 1,0 1-1,0 1 1,1-1-1,-1 0 0,1 0 1,-3 5-1,1 2-2,0 0 0,1 0-1,0 1 1,-2 18 0,4-25 38,0 0 0,0 1 0,0-1 0,1 0 0,-1 0 0,1 1 1,0-1-1,0 0 0,0 0 0,0 0 0,0 0 0,1 0 0,-1 0 0,1 0 0,0 0 1,0-1-1,0 1 0,3 2 0,-4-3 22,0-1 1,1 0-1,-1 0 1,1 0-1,-1 0 1,1 0-1,-1-1 0,1 1 1,0 0-1,-1-1 1,1 1-1,0-1 1,-1 0-1,1 1 0,0-1 1,0 0-1,-1 0 1,1 0-1,0 0 1,0-1-1,-1 1 1,1 0-1,0-1 0,-1 1 1,1-1-1,0 1 1,-1-1-1,2-1 1,1 0 70,0 0 1,-1-1 0,0 1 0,0-1 0,0 0-1,0 0 1,0 0 0,0 0 0,-1 0 0,4-6 0,-5 6-93,1-1 0,-1 0 0,0 1 0,0-1 1,0 0-1,0 0 0,-1 0 0,1 0 0,-1 0 0,0 0 1,0 0-1,-1 1 0,1-1 0,-1 0 0,0 0 1,0 0-1,0 0 0,-2-4 0,-1-1-92,-1-1-1,0 1 1,0 0 0,0 1-1,-14-16 1,18 22 63,-1 0-1,0 0 1,0 0-1,-1 1 1,1-1 0,0 0-1,-1 1 1,1 0 0,-1-1-1,1 1 1,-1 0 0,-3-1-1,2 1-141,0 0-1,0-1 0,1 0 1,-7-3-1,10 5 154,0 0 1,0 0-1,0-1 1,0 1-1,0 0 1,-1 0-1,1 0 0,0 0 1,0 0-1,0 0 1,0 0-1,0 0 1,0 0-1,0-1 0,-1 1 1,1 0-1,0 0 1,0 0-1,0 0 1,0 0-1,0 0 1,-1 0-1,1 0 0,0 0 1,0 0-1,0 0 1,0 0-1,0 0 1,-1 0-1,1 0 1,0 0-1,0 0 0,0 0 1,0 0-1,0 0 1,-1 1-1,1-1 1,0 0-1,0 0 0,0 0 1,0 0-1,0 0 1,0 0-1,0 0 1,-1 0-1,1 0 1,0 1-1,0-1 0,0 0 1,0 0-1,0 0 1,0 0-1,0 0 1,0 1-1,0-1 0,0 1 3,0-1 0,1 1 0,-1-1 0,1 1-1,-1 0 1,0-1 0,1 1 0,-1-1 0,1 1-1,0-1 1,-1 0 0,1 1 0,-1-1 0,1 1-1,0-1 1,-1 0 0,1 0 0,-1 1 0,1-1-1,1 0 1,7 3 30,0 0 0,0-1 0,0 0 0,1-1-1,-1 0 1,19-1 0,61-10 33,-39 3-57,68-7 37,202-20-107,-258 35 329,-61-1-300,-2 10 51,-1 0-1,0 0 0,0 0 1,-1 0-1,-1-1 0,1 1 1,-9 14-1,-1 3-276,11-21 301,-1-1-21,0 1-1,1 0 1,0 0 0,0 0-1,0 0 1,1 1-1,0-1 1,0 0-1,0 1 1,1-1-1,1 10 1,-1-12 25,1 0 0,-1 0 0,1 0-1,0-1 1,0 1 0,1 0 0,-1-1 0,5 7 0,-5-9-15,0 1 1,0-1-1,0-1 1,0 1-1,0 0 1,0 0-1,0 0 1,0 0-1,1-1 1,-1 1-1,0-1 1,0 1-1,1-1 1,-1 1-1,1-1 1,-1 0-1,0 1 1,1-1-1,-1 0 1,1 0-1,-1 0 0,0 0 1,1 0-1,-1-1 1,1 1-1,-1 0 1,0-1-1,3 0 1,15-5 95,-1-2 0,30-15 0,-8 3 13,-5 2-110,0 0 0,43-32 0,-54 33-5,51-39 2,-74 54-26,10-6-255,-11 8 240,1 1 0,-1-1 0,0 0 0,0 1 0,0-1 0,0 1 0,0-1 0,0 1 0,0-1 0,0 1-1,0-1 1,0 1 0,0-1 0,0 1 0,0-1 0,0 1 0,0-1 0,0 1 0,-1-1 0,1 1 0,0-1 0,-4 16-71,0 0-1,2 0 1,0 0-1,0 19 1,2-30 101,1-1-1,-1 0 1,1 1 0,0-1-1,0 0 1,0 0-1,0 0 1,1 0-1,-1 0 1,1 0 0,0 0-1,0 0 1,1-1-1,-1 1 1,1-1 0,0 0-1,0 1 1,0-1-1,0-1 1,0 1 0,5 3-1,-4-4 13,0 0 0,0-1 1,0 1-1,1-1 0,-1 0 0,0 0 0,0 0 0,1-1 1,-1 1-1,0-1 0,1 0 0,-1 0 0,9-2 0,0 0 59,1-2 0,0 1-1,12-7 1,-17 7-39,0-2 0,-1 1 0,1-1 0,-1-1 1,0 0-1,0 0 0,-1 0 0,0-1 0,0 0 0,-1 0 1,1-1-1,-2 0 0,7-10 0,5-13-30,-1 0 0,15-46 0,-20 49-48,105-277-29,-111 290 43,0-1 1,-1 0-1,0-1 1,-1 1-1,-1-1 0,0-20 1,-2 36 10,0 1 0,0 0 0,0 0 0,0-1 0,0 1-1,1 0 1,-1 0 0,0 0 0,0-1 0,0 1 0,0 0 0,0 0 0,0-1 0,0 1 0,0 0 0,0 0 0,-1-1 0,1 1 0,0 0 0,0 0 0,0-1-1,0 1 1,0 0 0,0 0 0,0 0 0,-1-1 0,1 1 0,0 0 0,0 0 0,0 0 0,0 0 0,-1-1 0,1 1 0,0 0 0,0 0 0,0 0 0,-1 0-1,1 0 1,0 0 0,0 0 0,0 0 0,-1-1 0,1 1 0,0 0 0,0 0 0,-1 0 0,1 0 0,0 0 0,0 0 0,-1 0 0,1 0 0,0 0 0,0 1-1,-1-1 1,1 0 0,0 0 0,0 0 0,0 0 0,-1 0 0,-12 11-293,7-3 251,0 1 0,0-1 1,1 1-1,0 0 0,0 0 0,1 0 0,0 1 0,-3 14 0,-15 88 59,20-101-64,-6 67 78,3 126 0,5-161-42,0-30 58,1-1 0,5 21 0,-2-11 76,-4-21-97,0 0-1,1 0 1,-1 0 0,0 0-1,1 0 1,-1 0-1,0 0 1,1 0-1,0 0 1,-1 0 0,1 0-1,-1 0 1,1-1-1,0 1 1,0 0 0,-1 0-1,1-1 1,0 1-1,0-1 1,0 1 0,1 0-1,1 0 13,-1 0-1,1 0 1,-1-1-1,1 1 1,0-1 0,-1 0-1,1 1 1,4-2-1,2 1 54,-1-2-1,1 1 0,0-1 0,14-5 0,10-8-30,0-1 0,-1-2-1,-1 0 1,0-3 0,52-45 0,-76 60-68,1 0 0,-1 0-1,1 0 1,14-6 0,-22 13 10,0-1 0,0 0 0,1 0 0,-1 0 0,0 0 0,1 0 0,-1 0 0,0 1-1,0-1 1,1 0 0,-1 0 0,0 0 0,0 1 0,0-1 0,1 0 0,-1 0 0,0 1 0,0-1 0,0 0 0,0 1-1,0-1 1,0 0 0,1 0 0,-1 1 0,0-1 0,0 0 0,0 1 0,0-1 0,0 0 0,0 1 0,0-1 0,0 1-1,-1 9-42,0 1 0,-1-1 0,0 0 0,-1 0 0,0 0 0,-1 0 0,0 0 0,0 0-1,-10 14 1,-6 16 195,9-12-32,2 0 1,-7 33-1,15-58-82,1-2-8,-1 0-1,1-1 1,0 1-1,0 0 1,0-1-1,0 1 1,-1 0-1,1-1 0,0 1 1,0 0-1,1-1 1,-1 1-1,0 0 1,0-1-1,0 1 1,0 0-1,0-1 0,1 2 1,0-1 7,0-1-1,-1 0 1,1 1 0,0-1 0,0 0 0,0 1-1,-1-1 1,1 0 0,0 0 0,0 0 0,0 0-1,0 0 1,-1 0 0,1 0 0,0 0 0,0 0 0,0 0-1,1-1 1,13-1 54,0-1 0,0-1 0,0-1 0,0 0 0,-1 0 0,0-2 0,0 0-1,0 0 1,-1-2 0,13-9 0,1-5-106,-1 0 1,-1-2-1,31-38 0,-51 56-18,12-12-162,-17 19 201,0 0 0,0 0 0,0 0-1,0 0 1,1 0 0,-1 0 0,0 0 0,0 0-1,0 0 1,0 0 0,0 0 0,0 0 0,0 0-1,0 0 1,0 0 0,1 0 0,-1 0 0,0 0-1,0 0 1,0-1 0,0 2 0,0-1 0,0 0-1,0 0 1,0 0 0,0 0 0,1 0 0,-1 0-1,0 0 1,0 0 0,0 0 0,0 0 0,0 0-1,0 0 1,0 0 0,0 0 0,0 0 0,1 0-1,-1 0 1,0 0 0,0 0 0,0 0 0,0 0-1,0 1 1,0-1 0,0 0 0,0 0 0,0 0-1,0 0 1,0 0 0,0 0 0,0 0 0,0 0-1,0 1 1,0-1 0,0 0 0,0 0 0,0 0-1,-3 17-135,0-3 84,-2 0-1,0-1 1,0 1-1,-2-1 1,1 0-1,-2 0 1,1-1-1,-12 13 1,-12 12 71,-73 65 1,-48 24 42,147-122-49,-44 32 112,-21 19 128,63-48-164,-1-1 0,-12 9 0,19-14-59,-1 0 0,0 0 0,1 0 0,-1 0 0,0-1 0,0 1 1,0 0-1,0-1 0,1 0 0,-1 1 0,0-1 0,0 0 0,0 0 0,0 0 0,0 0 0,0 0 0,0 0 0,-2-1 0,3 1-17,0-1 0,1 1-1,-1 0 1,1-1-1,-1 1 1,1 0-1,-1-1 1,1 1-1,-1-1 1,1 1 0,-1 0-1,1-1 1,0 1-1,-1-1 1,1 1-1,-1-1 1,1 0-1,0 1 1,0-1 0,-1 1-1,1-2 1,-1-15 108,1 12-118,0 1-1,1 0 1,-1-1-1,1 1 1,0 0-1,1-1 1,-1 1 0,1 0-1,-1 0 1,1 0-1,1 0 1,2-3-1,0 0-5,0 1-1,0 0 1,1 0 0,0 0-1,0 1 1,8-5 0,8-4-13,0 2 0,1 0 1,33-10-1,120-32-654,-39 16-107,-91 27-1411,-6 2-4201,-40 9 6084,1 0 1,-1 0-1,0 0 0,1-1 0,-1 1 0,1 0 0,-1 0 0,0-1 0,3-3-3069,-3 4 3069,1 0 0,-1-1 0,0 1 0,0-1 0,0 1 0,0-1 0,0 1 0,0-1 0,0-1-551,3-6-1718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4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41 102 6464,'-35'-39'2917,"34"39"-2823,1 0 0,0-1 0,-1 1 0,1 0 0,0 0 0,-1 0 0,1-1 0,0 1 0,0 0 0,-1 0 0,1-1 0,0 1 0,0 0 0,0-1 0,-1 1 0,1 0 0,0-1 0,0 1 0,0 0 0,0-1 0,0 1-1,0-1 1,0 1 0,0 0 0,0-1 0,-1 1 0,2 0 0,-1-1 0,0 1 0,0 0 0,0-1 0,0 1 0,0-1 0,0 1 0,0 0 0,0-1 0,0 1 0,1 0 0,-1-1 0,0 1 0,0 0 0,1 0 0,-1-1 0,0 1 0,1-1 0,19-6 4548,-11 5-4989,9-3 632,0 1 0,1 1 0,27 0 0,-10 0-171,422-17-1778,-440 20 468,36 1-1921,-17 6-1834,-14 1 2258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4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46 8896,'-53'-28'4032,"56"23"-3520,3 1-896,8 4 96,11-5-384,3 5 384,6-4-3008,5 8 1824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4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38 254 2400,'-1'0'110,"1"0"-69,-1 0 1,1 0 0,0 0 0,-1-1-1,1 1 1,0 0 0,-1 0 0,1 0-1,0 0 1,-1-1 0,1 1-1,0 0 1,-1 0 0,1 0 0,0-1-1,0 1 1,-1 0 0,1 0 0,0-1-1,0 1 1,0 0 0,-1-1 0,1 1-1,0 0 1,0-1 0,0 1 0,0 0-1,0-1 1,0 1 0,0 0-1,-5-5 3947,-20-20 3277,27 23-6725,-1 0 1,1 0 0,0 1 0,0-1 0,-1 0 0,1 1 0,0-1 0,4-1 0,28-19-124,15-4 428,103-41 0,-104 53-752,-45 13-74,1 1 1,-1-1 0,1 1 0,0-1-1,0 1 1,-1 0 0,1 1 0,0-1-1,-1 0 1,7 3 0,-9-3-2,0 1 0,1 0 0,-1 0 1,0 0-1,0 0 0,0 0 0,0 0 0,0 0 1,0 0-1,0 0 0,0 1 0,0-1 0,0 0 1,-1 1-1,1-1 0,-1 0 0,1 1 0,-1-1 1,1 1-1,-1-1 0,0 1 0,0 1 1,1 4 49,-1 0 1,0 0 0,-2 10-1,1-8-47,-16 113 153,9-70-49,-3 1-124,6-31-1,-4 41 1,8-56 74,1 0 1,1 1-1,-1-1 1,1 0-1,0 0 1,1 0-1,0 0 1,0 0-1,0-1 0,4 8 1,-6-13-32,1 0 0,-1 0 0,1 0 0,0 0 1,-1 0-1,1 0 0,0 0 0,0-1 0,0 1 0,0 0 0,0 0 0,-1-1 0,1 1 1,0 0-1,1-1 0,-1 1 0,0-1 0,0 0 0,0 1 0,2-1 0,-1 1 36,0-1 0,0 0 0,1 0 1,-1 0-1,0-1 0,0 1 0,1 0 0,-1-1 0,0 0 0,3 0 0,2-3 59,0 1-1,-1-1 1,1 0 0,-1 0 0,9-8 0,3-6 36,-1-1 0,0 0 0,-2-1 0,25-41-1,27-73-6,0-1-74,-60 124-155,0-1 0,1 1 0,0 0 0,16-16 0,-19 23 64,0 0 1,0 0 0,1 0-1,-1 0 1,1 1 0,0 0-1,0 0 1,0 1 0,0 0-1,0 0 1,12-2-1,9 0-45,0 2-1,0 1 0,30 2 1,-43 1 83,25 6 0,5 1 53,-41-8-90,0-1-1,0 1 1,0-1 0,0 1-1,0 0 1,0 1 0,0-1-1,0 0 1,0 1 0,2 1-1,-2-1-390,-1 1-1,0-1 1,0 0-1,0 1 1,0-1-1,0 1 1,0-1-1,-1 1 1,1 0-1,-1 0 1,0 0-1,1 0 1,0 5-1,0 5-1602,-1-1-1,0 1 0,0 0 0,-2 0 1,-1 13-1,2-19 1384,-1 28-1995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4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3808,'5'7'12720,"-8"27"-9224,2-30-3308,0 1 0,0 0 0,1-1 0,-1 1 0,1 0 0,0-1 0,1 1 0,-1 0 0,1-1 1,0 1-1,0-1 0,2 6 0,-3-9-140,1 0 0,-1-1 0,1 1 1,0 0-1,-1-1 0,1 1 0,-1-1 1,1 1-1,0-1 0,-1 1 0,1-1 1,0 0-1,-1 1 0,1-1 0,0 0 1,0 0-1,0 1 0,-1-1 0,1 0 1,0 0-1,0 0 0,0 0 0,-1 0 1,1 0-1,0 0 0,0 0 0,1-1 0,0 1 91,1-1-1,-1 1 1,1-1-1,-1 0 1,1 0-1,4-3 1,14-11 614,34-31 1,-38 32-571,-5-2-892,-13 18 658,-1 1-1,1-1 1,0 1 0,0-1 0,0 1 0,0 0 0,0-1-1,0 6 1,-1 1-27,-17 62-10,-7 25 134,11-54 153,-1 0 1,-39 69-1,45-94-102,-1-1-1,0 0 1,-1 0-1,-1-2 0,0 1 1,-1-2-1,-1 0 1,-28 20-1,30-24-16,10-7-6,1 0 0,-1 0 0,1 0 1,-1-1-1,1 1 0,-1-1 0,0 1 0,0-1 0,0 0 0,0 0 0,0-1 0,0 1 0,0 0 0,0-1 0,0 0 0,-4 0 0,3 0-44,1-1 0,-1 0-1,0 0 1,1 0 0,-1 0 0,1-1 0,0 1 0,0-1 0,-1 0-1,1 0 1,0 0 0,0 0 0,1-1 0,-1 1 0,0-1 0,-2-3-1,2 1-17,-1 0 0,1 0 0,0-1-1,1 1 1,-1-1 0,1 0-1,0 0 1,0 0 0,-1-8-1,2 6-17,0 1 0,0-1 0,1 0 0,0 0 0,0 0 0,1 1 0,0-1 0,0 0 0,1 1 0,0-1 0,0 1 0,1-1 0,0 1 0,0 0 0,1 0 0,6-9 0,-4 9-4,1 0-1,1 1 1,-1-1-1,1 1 1,0 0-1,0 1 1,1 0-1,0 1 1,0-1-1,0 2 0,0-1 1,0 1-1,12-2 1,14-1-66,1 1 0,45 0 0,-74 4 35,87 0-1211,-31 4-3943,-38 1 3093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4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22 425 3712,'-22'10'10976,"24"-9"-10681,0-1 1,0 0-1,0 1 1,0-1-1,0 0 1,0 0-1,0 0 1,0 0-1,4-1 1,25-4 1453,-26 4-1366,31-6 308,-2-2 0,1-1 1,-1-1-1,33-17 0,-45 17-533,0-1 1,-1-1-1,-1-1 1,1 0-1,-2-2 1,28-28 0,-28 20-22,0-1 0,-2 0 0,17-36 0,8-9 168,-32 50 94,-10 20-392,1-1 1,-1 1 0,0-1 0,0 0 0,1 1 0,-1-1-1,0 1 1,0-1 0,0 1 0,0-1 0,0 0 0,0 1 0,0-1-1,0 1 1,0-1 0,0 1 0,0-1 0,0 0 0,0 1-1,0-1 1,0 1 0,-1-1 0,1 1 0,0-1 0,-1 0 0,0 1-21,0 0 0,1 1 0,-1-1 0,0 1 0,1-1 0,-1 1 0,1-1 0,-1 1 0,0-1 0,1 1 1,-1 0-1,1-1 0,-1 2 0,1-1 7,-3 3-11,1 1 0,0-1 0,0 1 0,0 0 0,0 0 0,1 0 0,-1 6 0,-4 12 36,-20 57 101,-17 60-160,42-135 82,1 1 0,-1-1 0,1 1 1,0-1-1,1 0 0,0 1 0,-1-1 1,2 0-1,-1 0 0,1 1 0,-1-1 1,6 8-1,-7-11-14,1-1-1,-1 1 1,1-1 0,0 0-1,0 1 1,0-1-1,0 0 1,0 0 0,0 0-1,0 1 1,0-1 0,1 0-1,-1-1 1,0 1 0,1 0-1,-1 0 1,0 0 0,1-1-1,-1 1 1,1-1 0,-1 1-1,1-1 1,-1 0 0,1 1-1,-1-1 1,1 0 0,0 0-1,-1 0 1,1 0 0,-1-1-1,4 0 1,0 0 25,1 0 1,-1-1-1,0 0 0,1 0 1,-1-1-1,0 1 0,6-6 1,8-6 37,-1-1 0,20-22-1,7-5-42,-40 38-68,-3 2 27,0 1 1,0-1-1,0 0 1,0 0-1,0 1 1,0-2-1,0 1 0,0 0 1,-1 0-1,1 0 1,1-5-1,-3 6 100,0 2-98,0-1 0,0 1-1,0 0 1,0-1 0,0 1 0,0-1 0,0 1 0,0 0 0,0-1-1,-1 1 1,1 0 0,0-1 0,-1 1 0,1-1 0,0 1-1,-1 0 1,0 2 59,-4 24-15,4-21-17,0 0 1,0 0 0,-1 0-1,1 0 1,-4 7-1,3-10-32,1 0 0,0 0-1,-1 0 1,1 0-1,0 0 1,1 0-1,-1 0 1,0 1-1,1-1 1,0 0 0,0 0-1,0 0 1,0 1-1,1 3 1,0-1 39,-1-6-39,0 0 0,0 0 0,0 0-1,0 0 1,0 1 0,0-1 0,0 0 0,0 0 0,0 0 0,0 0 0,0 0 0,0 0 0,0 0 0,0 0 0,0 0 0,0 0 0,0 0-1,0 0 1,0 1 0,0-1 0,0 0 0,0 0 0,1 0 0,-1 0 0,0 0 0,0 0 0,0 0 0,0 0 0,0 0 0,0 0 0,0 0 0,0 0-1,0 0 1,0 0 0,0 0 0,0 0 0,0 0 0,1 0 0,-1 0 0,0 0 0,0 0 0,0 0 0,0 0 0,0 0 0,0 0 0,0 0 0,0 0-1,0 0 1,0 0 0,0 0 0,0 0 0,1 0 0,-1 0 0,0 0 0,0 0 0,0 0 0,0 0 0,0 0 0,0 0 0,0 0 0,0 0-1,0 0 1,0 0 0,0 0 0,0 0 0,0 0 0,6-2 20,23-9 8,36-17-1,-6 2 24,-15 8-54,-15 5-37,0 2 0,59-14 0,-86 24 28,1 1-1,-1-1 0,0 1 1,0 0-1,0 0 0,0 0 1,1 0-1,-1 0 1,0 0-1,0 1 0,0-1 1,0 1-1,0-1 0,0 1 1,0 0-1,0 0 1,0 0-1,0 0 0,0 0 1,0 0-1,0 1 1,-1-1-1,3 2 0,-1 2 23,0 0 0,0 0 0,-1-1 0,1 2 0,-1-1-1,0 0 1,2 10 0,2-1-29,0 1 1,0-1-1,11 16 0,1 3-225,-11-22-141,-1-3-981,-5 0-2388,5-1-1898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27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44 100 12800,'-39'-66'5791,"34"54"-5023,16 3-4223,3 6 1727,28-6-1984,6 9 2144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4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 7712,'-19'-21'3520,"14"21"-3072,15 0-544,4 0-512,6 3 320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5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68 4064,'-1'-2'369,"0"-1"0,0 1 0,0-1 0,0 0 0,0 1 0,1-1 0,-1 0 0,0-5 0,1 7-51,0-1 0,0 1 1,0 0-1,1 0 1,-1-1-1,0 1 0,0 0 1,1 0-1,-1-1 0,1 1 1,-1 0-1,1 0 1,-1 0-1,1 0 0,0 0 1,0 0-1,-1 0 0,1 0 1,0 0-1,0 0 1,2-1-1,-3 2-227,0 0 1,0 0-1,1-1 0,-1 1 1,0 0-1,0 0 0,0 0 1,1 0-1,-1 0 0,0 0 1,0 0-1,0 0 0,0 0 1,1 0-1,-1 0 0,0 1 1,0-1-1,0 0 0,1 0 1,-1 0-1,0 0 0,0 0 1,0 0-1,0 0 0,1 0 1,-1 0-1,0 1 0,0-1 1,0 0-1,0 0 0,0 0 1,0 0-1,0 0 0,1 1 1,-1-1-1,0 0 0,0 0 1,0 0-1,0 0 0,0 1 1,0-1-1,0 0 0,4 16 1572,-1 19-560,-8 108 811,2-87-1369,-9 76 285,1-31-396,11-96-409,-2 13 82,1 0 0,2 25 0,1 7-80,-3-30 1536,0-27-774,-1 3-712,1 0 0,-1 0-1,1-1 1,-1 1 0,1-1 0,0 1 0,0-10 0,0 5-36,-5-52-31,-4-21 44,4 47-44,2 0 0,2 0 0,1 0-1,1 0 1,2 0 0,11-54 0,-12 80-19,2 0 0,-1 0-1,2 0 1,-1 0 0,1 1-1,0-1 1,8-11 0,-8 15-23,-1 1 1,1-1-1,0 1 0,1-1 1,-1 1-1,1 1 1,0-1-1,0 1 0,0 0 1,0 0-1,1 0 0,6-2 1,1 1-9,1 0 0,1 1-1,-1 0 1,0 1 0,1 1 0,-1 0 0,1 1 0,-1 1 0,1 0-1,17 4 1,-23-3 11,0 0-1,1 0 1,-1 1-1,-1 0 1,1 1-1,0 0 0,-1 0 1,0 1-1,0 0 1,0 1-1,-1 0 1,0 0-1,0 0 1,0 1-1,-1 0 0,10 13 1,-11-9 10,-1 0-1,1 0 1,-2 0 0,0 0 0,0 1 0,-1-1-1,0 1 1,-1 0 0,0 17 0,-1-21 35,-1 0 0,1 0 0,-2-1 0,1 1 0,-1 0 0,0-1 0,0 1 0,-1-1 0,0 0 0,-1 0 0,1 0 0,-1 0 0,-1-1 0,1 0 0,-1 0 0,0 0 0,-1 0 0,1-1 0,-9 7 0,-9 4 22,0-1-1,-2 0 0,1-2 0,-29 10 1,-19 12-49,71-35 7,0 1 1,0-1-1,0 0 1,0 1-1,0 0 1,0-1-1,1 1 0,-1 0 1,0-1-1,0 1 1,1 0-1,-1 0 1,0-1-1,1 1 1,-2 2-1,2-3 0,0 1-1,0-1 0,0 1 1,0-1-1,0 1 1,0-1-1,1 1 1,-1-1-1,0 1 1,0-1-1,0 0 1,0 1-1,0-1 0,1 1 1,-1-1-1,0 0 1,0 1-1,1-1 1,-1 1-1,0-1 1,1 0-1,-1 1 1,0-1-1,1 0 0,3 3-18,0 0 0,1-1 0,-1 0 0,1 0 0,5 2 0,-8-4 28,22 9-8,39 13 7,-1 3 1,64 36 0,-119-57 80,-1-1 0,0 1 1,0 0-1,0 1 0,-1 0 1,10 10-1,-14-15-60,-1 0 0,0 0 1,0 1-1,1-1 0,-1 0 0,0 0 1,0 1-1,0-1 0,0 0 1,0 1-1,1-1 0,-1 0 0,0 1 1,0-1-1,0 0 0,0 1 0,0-1 1,0 0-1,0 1 0,0-1 1,0 0-1,0 1 0,0-1 0,-1 0 1,1 1-1,0-1 0,0 0 0,0 1 1,0 0-1,-11 4 379,-16-1-156,23-4-213,-39 0-312,1-1-1,-77-12 1,117 12 215,-112-19-6654,110 19 6286,-9-3-2954,11 0 859,8-2-283,11-4-1362,11 5 1466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3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94 5152,'1'-5'516,"-1"0"1,1 0-1,1 0 1,-1 0-1,1 1 1,0-1-1,0 0 1,0 1-1,1 0 1,-1 0-1,1-1 1,6-5-1,24-17 8295,-30 26-7557,-2 7-431,-2 7-127,-4 33 351,0-10-506,-9 40-1,0-19-141,-8 33 508,-44 115 0,46-155-706,-11 27 206,26-65-311,0 0 0,-4 14 0,6-21 59,3-4 178,6-1-87,-1-1-228,138-20 105,-17 8 35,83-11 73,-196 23-1764,1 0 0,17 1 0,-8 1-758,-27 10-5777,3-9 6792,-4 15-2841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0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427 563 2656,'2'-3'7561,"0"-3"-4612,-2 6-2914,0 0 1,0-1-1,0 1 1,0 0-1,0-1 1,-1 1-1,1 0 1,0-1-1,0 1 1,0 0-1,0 0 1,0-1 0,-1 1-1,1 0 1,0 0-1,0-1 1,-1 1-1,1 0 1,0 0-1,0 0 1,-1-1-1,1 1 1,-16-3 1133,-1 5-1057,0 0 0,0 2 0,0 0 0,-30 11 0,3 1-143,-50 25 0,77-33 59,1 2 0,0 0 0,1 0-1,0 2 1,1 0 0,-14 15 0,23-23-30,2 1 0,-1 0 1,1 0-1,-1 0 0,2 0 1,-1 1-1,0-1 0,1 1 1,-3 9-1,4-11 21,1 1 0,-1-1 0,1 0 0,-1 1 0,1-1-1,0 0 1,1 0 0,-1 1 0,1-1 0,0 0 0,0 0 0,0 0 0,1 0 0,2 6 0,-2-7 14,-1 0 0,1-1 0,0 0 0,0 1 0,0-1 0,0 0 0,1 0 0,-1 0 0,1 0 1,-1-1-1,1 1 0,-1-1 0,1 1 0,0-1 0,0 0 0,0 0 0,0 0 0,-1 0 0,1-1 1,0 1-1,1-1 0,-1 0 0,0 0 0,4 0 0,4-1 121,-1 0-1,1 0 1,0-2 0,-1 1-1,16-7 1,6-4 59,-1-2 0,0-1 1,42-30-1,-56 34-174,-1-1 0,0-1-1,-1 0 1,-1-1 0,0-1 0,-1 0-1,-1-1 1,0 0 0,-2-1 0,0 0-1,0 0 1,7-24 0,4-22 129,-3 0 1,13-92-1,-26 131-126,0 0 63,-1 0 0,-1 0-1,-1-1 1,-1 1 0,-3-27 0,2 33 128,0 15-181,0-1-1,0 0 1,-1 1-1,-1-8 1,2 11-56,0 1 1,0 0 0,0-1 0,-1 1 0,1-1-1,0 1 1,0-1 0,0 1 0,-1-1 0,1 1-1,0 0 1,0-1 0,-1 1 0,1 0 0,0-1-1,-1 1 1,1 0 0,0-1 0,-1 1-1,1 0 1,-1 0 0,1-1 0,0 1 0,-1 0-1,1 0 1,-2-1 0,2 2-9,-1-1 0,0 0 0,1 0 1,-1 0-1,0 1 0,1-1 0,-1 0 0,1 1 0,-1-1 0,0 0 0,1 1 1,-1-1-1,1 1 0,-1-1 0,1 1 0,-1 0 0,-17 27-389,15-24 365,-9 20 174,0 0 0,2 0 0,1 1 0,0 0 0,-6 37 0,-13 134 575,27-189-702,-9 130-117,10-120 185,1-1 0,0 1 0,1-1 1,1 1-1,0-1 0,8 20 0,-9-30-10,1 0-1,0 0 1,0 0-1,0-1 1,1 1-1,0-1 0,8 9 1,-10-12-31,0 0 0,1 0 0,-1 0 0,1 0 0,-1-1 0,1 1 0,-1-1 0,1 1 0,0-1 0,0 0 0,0 0 0,0 0 0,-1-1 0,1 1 0,0-1 0,0 1 0,0-1 0,6-1 0,4-1 23,0-1 0,-1-1 1,0 0-1,0-1 0,0-1 1,20-11-1,11-5 43,-6 5-13,-19 10 71,1-1 0,-1-1 0,-1-1 0,30-22 0,-46 31-147,1 0 0,-1 0-1,0 0 1,0 0 0,0 0-1,0 0 1,0 0 0,-1-1-1,1 1 1,1-2 0,-2 3-21,0 0 0,0 0 1,0 0-1,0-1 1,0 1-1,0 0 0,0 0 1,0 0-1,0-1 0,0 1 1,0 0-1,0 0 1,0 0-1,0-1 0,0 1 1,0 0-1,-1 0 1,1 0-1,0-1 0,0 1 1,0 0-1,0 0 0,0 0 1,0 0-1,0-1 1,-1 1-1,1 0 0,0 0 1,0 0-1,0 0 0,0 0 1,-1 0-1,1 0 1,0 0-1,0-1 0,0 1 1,-1 0-1,1 0 1,0 0-1,-3 0-50,1 0 0,0 0 0,0 0 1,-1 1-1,1-1 0,0 0 0,0 1 0,-1 0 0,1-1 0,0 1 1,0 0-1,-2 1 0,-4 3-23,0 0-1,1 0 1,-1 0 0,1 1 0,0 0-1,1 0 1,-1 1 0,1 0-1,-8 12 1,12-16 72,0 1 1,0-1-1,0 1 0,0 0 0,1 0 0,-1-1 1,1 1-1,0 0 0,0 1 0,0-1 0,1 0 0,-1 0 1,1 0-1,0 0 0,0 0 0,1 1 0,-1-1 1,1 0-1,0 0 0,0 0 0,0 0 0,4 7 1,-3-8 49,0 1 1,1-1 0,-1 0-1,1 0 1,-1 0 0,1 0-1,0-1 1,0 1 0,1-1-1,-1 0 1,0 0 0,1 0-1,-1 0 1,1 0-1,0-1 1,-1 1 0,1-1-1,0 0 1,0 0 0,0-1-1,0 1 1,5-1 0,-3 0 32,1 0-1,-1 0 1,1-1 0,-1 0 0,0 0-1,1 0 1,-1-1 0,0 0 0,0-1 0,0 1-1,0-1 1,9-6 0,-10 6-21,-1 0 0,0 0 0,0-1 0,0 1 0,0-1 0,-1 0 0,1 0 0,-1-1 0,5-8 1,-7 10-32,0 0 1,0 0 0,0 0 0,-1 0 0,1-1-1,-1 1 1,1 0 0,-1 0 0,0-1 0,-1 1 0,1 0-1,0 0 1,-1-1 0,0 1 0,0 0 0,0 0-1,-2-4 1,1 2-64,0 1-1,0 0 0,-1-1 0,0 1 1,0 0-1,0 1 0,-1-1 1,1 0-1,-1 1 0,0 0 1,0 0-1,-4-3 0,0 1-68,-1 1-1,1-1 0,-1 2 1,0-1-1,-14-3 0,22 7 83,1 0 0,-1-1 0,0 1 0,1 0 0,-1 0 0,0 0 0,1 0 0,-1 0 0,0 0 0,1 0 0,-1 0 0,0 0 0,1 0 0,-1 0 0,0 0 0,1 0 0,-1 0 0,1 1 0,-1-1 0,0 0 0,1 0-1,-1 1 1,1-1 0,-1 0 0,1 1 0,-1-1 0,1 1 0,-1-1 0,1 1 0,-1-1 0,1 1 0,-1 0 0,1 1 4,-1-1-1,1 0 1,0 0 0,0 0-1,0 0 1,0 1 0,1-1-1,-1 0 1,0 0 0,0 0 0,1 0-1,-1 0 1,1 0 0,-1 1-1,1-1 1,-1 0 0,1 0-1,-1 0 1,1-1 0,1 3-1,2 0 23,-1 1 0,1-1 0,-1 0-1,1 0 1,0-1 0,0 1 0,0-1 0,1 0-1,-1 0 1,0 0 0,1-1 0,9 3-1,5-1 239,34 3-1,-48-6-170,14 2 16,1-2 1,0-1 0,-1 0-1,1-1 1,-1-1-1,0-1 1,0-1-1,25-9 1,-34 10-35,0-1 0,0 0 1,0 0-1,0-1 0,-1 0 0,0-1 1,-1 0-1,1 0 0,-1-1 0,-1 0 1,1-1-1,-2 1 0,1-1 0,-1-1 1,0 1-1,5-13 0,-6 10 8,0-1 1,0-1-1,-1 1 0,-1-1 0,0 1 0,-1-1 1,0 0-1,-1 0 0,-1 0 0,-1-16 1,1 29-95,0 0-1,0 0 1,0 1 0,0-1 0,0 0 0,-1 0 0,1 0 0,0 1 0,0-1 0,-1 0 0,1 1 0,0-1 0,-1 0 0,1 0 0,-1 1 0,1-1 0,-1 1 0,0-2 0,0 2 18,1 0 0,0 0 0,-1 0 0,1 0 0,-1 0 0,1 0 0,-1 0 0,1 0 0,0 0-1,-1 0 1,1 0 0,-1 0 0,1 0 0,0 0 0,-1 1 0,1-1 0,-1 0 0,1 0 0,0 0 0,-1 1 0,1-1 0,0 0-1,-1 0 1,1 1 0,-4 2-52,1 1-1,0-1 0,1 1 0,-1 0 1,-2 4-1,-8 17-14,1 1-1,1 0 1,1 1 0,1 0 0,-9 53 0,17-71 100,1 0 0,-1 0 0,2 0 0,0 0 1,0 0-1,0 0 0,1 0 0,0 0 1,1 0-1,0-1 0,0 1 0,1-1 0,0 0 1,7 10-1,-10-16 26,0 0 0,1 1 1,0-1-1,-1 0 0,1 1 0,0-1 1,0 0-1,0-1 0,1 1 0,-1 0 1,0 0-1,1-1 0,-1 0 0,1 1 1,-1-1-1,1 0 0,0 0 0,0 0 0,-1-1 1,1 1-1,0-1 0,0 1 0,0-1 1,-1 0-1,7-1 0,2-1 98,0 0 1,0-1-1,0 0 1,0-1-1,12-6 0,-4 2-67,-1 1-13,6-2 28,0-1 1,-1-1-1,0-1 1,28-20-1,-18 8-90,71-57-157,-96 73 47,-6 6 107,-1 0 0,1 1-1,-1-1 1,1 1 0,0 0 0,0-1 0,2 0 0,-3 2-1,-1-1 1,1 1-1,0 0 0,-1 0 1,1 0-1,-1 0 1,1 0-1,-1 0 1,1 1-1,-1-1 1,1 0-1,-1 0 1,1 0-1,-1 0 1,1 1-1,-1-1 0,1 0 1,-1 0-1,1 1 1,-1-1-1,1 0 1,-1 1-1,0-1 1,1 0-1,-1 1 1,0-1-1,1 1 1,-1-1-1,0 1 0,1-1 1,-1 1-1,0-1 1,0 1-1,0-1 1,1 1-1,1 4-31,0 0 1,-1 1-1,1-1 0,-1 0 0,0 1 1,0-1-1,0 0 0,-1 1 0,0-1 1,0 1-1,-1-1 0,1 0 0,-1 1 1,0-1-1,-3 8 0,0-2 65,0 0 0,-1 0 0,0 0 0,-1-1 0,-12 18 0,17-27-31,-1 2 47,0 1 0,-1-1 1,0 1-1,0-1 0,0 0 0,0 0 1,0 0-1,-1 0 0,1-1 0,-1 1 1,1-1-1,-6 2 0,2-1 63,-1-1 0,1 0 0,0-1 0,-1 1 1,1-2-1,-1 1 0,1-1 0,-1 0 0,-10-1 0,-32-8 397,45 8-461,0 0 0,0-1 1,0 0-1,0 0 0,1 0 0,-1-1 1,-5-3-1,-3-2-54,12 8 4,-1-1 0,1 1-1,0-1 1,0 1 0,0-1-1,0 0 1,-1 1 0,1-1-1,0 0 1,0 0 0,0 0-1,1 0 1,-1 0 0,0 0 0,0 0-1,0 0 1,1 0 0,-1 0-1,1 0 1,-1-1 0,1 1-1,-1 0 1,1 0 0,-1-3-1,2 3 6,-1 1-1,1-1 0,0 0 0,0 0 1,0 0-1,-1 0 0,1 1 0,0-1 0,0 0 1,0 1-1,0-1 0,0 1 0,0-1 0,0 1 1,0 0-1,0-1 0,1 1 0,-1 0 1,0 0-1,0-1 0,0 1 0,2 0 0,32-3 46,6 5-34,44 8-1,-45-5-131,47 9 37,-45-6-313,45 2 0,13-4-8677,-71-6 6199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0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0 839 2304,'1'-7'14218,"7"-6"-11182,12-9-3112,181-192 2897,-176 189-2543,39-32-1,-53 52-240,-11 5-33,1 0-1,-1 0 1,0 0-1,1 0 1,-1 0-1,0 0 1,0 0-1,1 0 1,-1 0-1,0 0 1,0 0-1,1 0 1,-1 1-1,0-1 1,0 0-1,1 0 1,-1 0-1,0 1 1,0-1-1,0 0 1,1 0-1,-1 0 1,0 1-1,0-1 1,1 3 23,0-1 0,0 0 0,-1 1 0,1-1 0,-1 1 0,1 4-1,-1-4-8,0 14 69,-1 0 1,0 0 0,-1-1 0,-1 1-1,-9 30 1,1-5-28,-24 93 708,36-133-223,5-5-157,11-13-45,-5 6-456,135-87-69,-95 65 145,-22 12-2,2 3 0,49-22 0,-70 35-11,-9 2 31,1 1 0,0 0 0,-1 0-1,1 0 1,0 1 0,-1-1 0,1 0 0,0 1 0,0 0 0,0 0 0,0 0-1,3 0 1,-6 0 16,0 0 0,1 1-1,-1-1 1,0 0 0,1 0 0,-1 0-1,0 1 1,1-1 0,-1 0 0,0 0-1,0 1 1,1-1 0,-1 0 0,0 1-1,0-1 1,0 0 0,1 1-1,-1-1 1,0 0 0,0 1 0,0-1-1,0 0 1,0 1 0,0-1 0,0 1-1,0-1 1,0 0 0,0 1-1,0-1 1,0 1 0,-3 19 10,-10 21 82,7-28-52,0 0-1,-12 16 1,-3 9 29,19-36-58,1 1 1,0 0-1,-1 0 0,1 0 1,1 0-1,-1 0 1,0 0-1,1 0 0,-1 0 1,1 1-1,0-1 0,0 0 1,1 6-1,-1-9-8,0 1 1,1-1-1,-1 1 0,0-1 0,0 1 1,0-1-1,1 1 0,-1-1 1,0 1-1,1-1 0,-1 0 0,0 1 1,1-1-1,-1 0 0,1 1 0,-1-1 1,0 0-1,1 1 0,-1-1 0,1 0 1,-1 1-1,1-1 0,-1 0 0,1 0 1,-1 0-1,1 0 0,-1 0 0,1 1 1,1-1-1,20-1 156,-18 0-128,17-1 104,0-2 1,0 0-1,0-1 0,39-16 1,110-49-101,-128 52 106,45-13 1,-143 93-667,48-55 555,2 0 1,-1 1-1,1 0 0,-9 15 0,13-20-28,1 0 0,-1-1 0,1 2 0,0-1-1,0 0 1,0 0 0,1 0 0,-1 0-1,1 0 1,-1 1 0,1-1 0,0 0-1,0 0 1,1 1 0,-1-1 0,1 0 0,0 0-1,-1 0 1,3 4 0,-2-5 12,0 0 0,0 0 0,0-1 0,1 1 0,-1 0 0,1-1 0,-1 1 1,1 0-1,-1-1 0,1 0 0,0 1 0,0-1 0,0 0 0,0 0 0,0 0 0,0 0 0,0-1 0,0 1 1,0 0-1,0-1 0,1 0 0,-1 1 0,0-1 0,0 0 0,1 0 0,-1 0 0,0 0 0,4-1 0,3-1 91,0 0 0,0 0 0,-1 0 0,1-1 0,14-7 0,-16 7-48,-1-1 0,0 1 0,0-1 0,-1-1 0,1 1 0,-1-1 0,7-7 0,-11 11-40,1-1 1,-1 0-1,1 0 1,-1 0-1,0 0 1,0 0-1,0 0 0,0 0 1,0-1-1,-1 1 1,1 0-1,-1 0 1,1-1-1,-1 1 0,0 0 1,0-1-1,0 1 1,0 0-1,0-1 1,-1 1-1,1 0 0,-1 0 1,1-1-1,-1 1 1,0 0-1,-1-3 0,0 1-25,-1 0-1,1 0 1,-1 0-1,0 0 1,0 1-1,0-1 1,0 1-1,-1 0 1,1 0-1,-1 0 1,0 0-1,0 1 1,-6-3-1,-3-1-183,0 1 0,0 1 0,-16-3-1,15 3-77,6 3 114,17 6 24,0-1 61,0-1 71,-1-1 1,1 0-1,0 0 0,0 0 1,0-1-1,-1-1 1,1 1-1,9-2 1,-9 1 9,18 0 93,-1-2 1,1 0 0,0-2 0,-1-1 0,43-14 0,-54 14-54,0-1 1,-1 0-1,0-2 0,0 0 1,0 0-1,-1-1 0,0-1 1,-1 0-1,0-1 0,0 0 1,9-13-1,19-33 91,35-68 1,-7 11 180,28-52 109,-89 154-374,-4 7-52,0-1 0,0 1 0,-1-1 0,1 0 0,-1 1-1,0-1 1,1-12 0,-2 17-5,-1 1-1,0 0 0,0 0 1,0 0-1,0 0 0,0 0 1,0-1-1,0 1 1,0 0-1,0 0 0,0 0 1,0 0-1,0 0 0,0 0 1,-1-1-1,1 1 1,0 0-1,0 0 0,0 0 1,0 0-1,0 0 0,0 0 1,0 0-1,0-1 1,0 1-1,0 0 0,0 0 1,0 0-1,-1 0 1,1 0-1,0 0 0,0 0 1,0 0-1,0 0 0,0 0 1,0 0-1,-1 0 1,1 0-1,0 0 0,0 0 1,0-1-1,0 1 0,0 0 1,-1 1-1,-6 3-77,-6 8 21,6-3 50,0 0 1,1 1-1,0-1 0,1 1 0,-8 20 1,-14 55 120,-30 188-242,23-100 17,22-108-510,-7 107 0,19-83-6074,1-83 3813,1-9 1189,1-10-416,-3 0 400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0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60 6656,'-30'-42'3008,"21"30"-2624,4 6 2112,10 12-1440,0-6 768,4 0-1056,5 3 959,6 6-959,8 3 32,6 1-480,5-1-128,3 2-128,26-10-64,-1-1 32,20-6-2240,-2-1 1216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0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18 875 2144,'-5'2'297,"-7"5"6136,30-8-1995,-12 0-3855,4-1-7,0-1 1,0 0 0,0-1-1,8-4 1,38-21 677,57-30-314,-89 45-769,-2 0 1,34-30 0,-38 27-60,-1-1-1,-1-1 0,-1 0 0,0-1 0,-2-1 0,0 0 1,18-44-1,-2-11 246,21-83 0,-27 80-121,-14 51-5,-2 1 1,5-41-1,-11 54-80,4-36-89,-7 50-62,0 4-60,-2 8 29,3 2-3,-1 0 1,0-1-1,-1 1 0,-6 14 0,-3 20 70,-48 330 295,59-364-317,-5 30 166,-15 64-1,17-93-112,1 1 0,1 0-1,1-1 1,0 1 0,2 17 0,-1-8 129,0-24-181,0 0 0,1 0-1,-1 0 1,1 0-1,-1 0 1,0 0 0,1 0-1,0 0 1,-1 0 0,1 0-1,0 0 1,-1 0-1,1 0 1,1 1 0,5 8-80,-4-7 131,0-1 1,0 0-1,-1 1 0,1-1 1,1 0-1,-1-1 1,0 1-1,5 2 0,-3-3-25,0 1 0,0-1 1,1 0-1,-1-1 0,0 1 0,1-1 0,-1 0 0,0 0 0,1 0 0,-1-1 0,10-2 0,5-3 8,34-14 0,-46 16 27,31-11 87,0-3-1,-1-1 1,46-31 0,-72 40-73,-1-1 1,0 1 0,0-2-1,-1 0 1,0 0 0,-1 0-1,-1-1 1,11-22 0,-15 27-95,-1 1 1,0-1 0,0 0-1,-1 0 1,0 0 0,0 0 0,-1-1-1,0 1 1,-1 0 0,0-1-1,0 1 1,-2-15 0,2 21-24,-1 1 0,1-1 0,0 0 0,-1 1 1,1-1-1,-1 1 0,0-1 0,1 1 0,-1-1 0,0 1 0,0-1 0,0 1 1,0 0-1,0-1 0,0 1 0,0 0 0,0 0 0,-1 0 0,1 0 1,0 0-1,-1 0 0,1 0 0,-1 1 0,1-1 0,-1 0 0,1 1 0,-1-1 1,0 1-1,1 0 0,-1-1 0,1 1 0,-1 0 0,0 0 0,1 0 0,-1 0 1,0 0-1,-1 1 0,-3 0-40,0 1 0,0-1 1,0 1-1,1 1 0,-1-1 1,1 1-1,0 0 0,-8 6 1,-7 6 14,2 2 0,0 0 1,-18 25-1,22-27 45,4-2 7,0 1 0,1 0 0,0 1 0,2 0 0,-1 1 0,-8 27 0,14-37 41,1 0-1,-1 0 1,1 0-1,1 0 1,-1 0-1,1 0 1,0 0 0,0 0-1,2 8 1,-2-12-26,1 1 1,-1-1 0,1 0-1,0 0 1,-1 0-1,1 0 1,0 0 0,0 0-1,0 0 1,0 0 0,1-1-1,-1 1 1,1 0 0,-1-1-1,1 1 1,-1-1 0,1 1-1,0-1 1,-1 0-1,1 1 1,0-1 0,0 0-1,0 0 1,0-1 0,0 1-1,0 0 1,1-1 0,-1 1-1,3-1 1,19 1 186,-1-2 0,0-1 1,38-7-1,-50 7-227,42-9 163,54-19 1,-81 21-48,99-34-256,-77 25 133,-43 17 87,-6 4 11,-3 8-91,0 11 41,4-16-14,-1-1 0,0 1 0,0 0 1,-1-1-1,1 0 0,-4 7 1,5-12 4,1 0 0,-1 0 1,0 0-1,0 0 1,0 0-1,0 0 1,0 0-1,0 0 1,0 0-1,0 0 0,0 0 1,0 0-1,0 0 1,0 0-1,0 0 1,1 0-1,-1 0 1,0 0-1,0 0 1,0 0-1,0 0 0,0 0 1,0 0-1,0 0 1,0 0-1,0 0 1,0 0-1,0 0 1,0 0-1,0 0 0,0 0 1,1 0-1,-1 0 1,0 0-1,0 0 1,0 0-1,0 0 1,0 0-1,0 0 0,0 1 1,0-1-1,0 0 1,0 0-1,0 0 1,0 0-1,0 0 1,0 0-1,0 0 1,0 0-1,0 0 0,0 0 1,0 0-1,0 0 1,0 0-1,0 1 1,0-1-1,0 0 1,0 0-1,12-6 206,14-11-231,35-38-17,-42 37 49,1 0-1,32-22 1,-52 40-22,1-1 0,-1 1 0,1-1 0,0 1 0,-1-1 0,1 1 0,0 0 0,-1-1 0,1 1 1,0 0-1,-1 0 0,1 0 0,0-1 0,-1 1 0,1 0 0,0 0 0,1 0 0,-1 12-308,-1-2 321,-1-2 46,0 1 0,0-1 1,-1 0-1,-4 15 0,3-16-82,1 0 0,0 1 0,1-1 0,-1 14 1,2-19 35,0-1 1,0 1-1,0 0 1,1-1 0,-1 1-1,1-1 1,-1 1 0,1-1-1,0 0 1,0 1 0,-1-1-1,1 0 1,0 1 0,0-1-1,0 0 1,0 0 0,1 0-1,-1 0 1,0 0-1,0 0 1,1 0 0,-1 0-1,0 0 1,1-1 0,-1 1-1,1 0 1,-1-1 0,1 0-1,-1 1 1,3-1 0,7 2 58,-1 0 0,0-1 0,16-1 1,-26 0-65,58-3 46,0-2 0,66-16 0,-92 16 20,-1-2-1,0-2 1,0-1-1,-1-1 1,-1-1-1,49-28 1,-59 26 102,-18 13-165,0 1 0,0-1 0,0 0 0,0 0 0,-1 1 1,1-1-1,0 0 0,0 0 0,-1 0 0,1 0 1,-1 0-1,1 0 0,-1 0 0,1 0 0,-1-1 0,0 1-13,0 1 0,0 0 0,0-1-1,0 1 1,-1 0 0,1-1 0,0 1 0,0 0-1,0 0 1,-1-1 0,1 1 0,0 0-1,0 0 1,-1-1 0,1 1 0,0 0-1,0 0 1,-1 0 0,1 0 0,0 0-1,-1-1 1,1 1 0,0 0 0,-1 0-1,1 0 1,0 0 0,-1 0 0,1 0-1,0 0 1,-1 0 0,1 0 0,0 0-1,-1 0 1,1 0 0,0 0 0,-1 0-1,1 1 1,0-1 0,-1 0 0,1 0-1,-13 4-240,-170 92-357,176-92 585,-1 0 1,1 1-1,0 0 1,-6 6 0,11-10-2,0 0 0,1 1 1,-1-1-1,1 1 0,0-1 1,-1 1-1,1 0 0,0-1 1,0 1-1,0 0 0,0 0 1,1 0-1,-1 0 0,0 0 1,1 0-1,-1 0 0,1 0 1,0 0-1,0 0 1,-1 0-1,2 0 0,-1 3 1,1-3 31,0 0 0,0 0 0,0 0 1,0-1-1,0 1 0,0 0 0,1-1 1,-1 1-1,0-1 0,1 0 0,0 1 1,-1-1-1,1 0 0,0 0 0,-1 0 1,1 0-1,0 0 0,0 0 1,0 0-1,3 0 0,1 1 71,0 0-1,1-1 1,-1 0 0,1 0-1,8 0 1,-7 0-33,0-2 0,0 1 0,0-1 0,0 0 0,-1-1 0,1 0-1,0 0 1,-1-1 0,1 0 0,-1 0 0,0-1 0,11-6 0,-2-4 42,-1 0-1,0-2 1,-1 0-1,19-27 0,4-14-35,-2-1 0,32-73 0,-40 77 59,87-198 156,-110 243-261,-1-1 0,1 1-1,-2-1 1,1 1 0,-1-1 0,-1 0 0,0 0 0,0 0 0,-2-19-1,1 29-15,0-1 0,0 0 0,0 1-1,0-1 1,0 0 0,-1 1-1,1-1 1,0 0 0,-1 1-1,1-1 1,0 1 0,-1-1-1,1 1 1,0-1 0,-1 1-1,1-1 1,-1 1 0,1-1-1,-1 1 1,0 0 0,1-1 0,-1 1-1,1 0 1,-1-1 0,0 1-1,1 0 1,-1 0 0,0 0-1,1-1 1,-1 1 0,0 0-1,1 0 1,-1 0 0,0 0-1,1 0 1,-1 0 0,0 0-1,1 0 1,-1 1 0,1-1 0,-1 0-1,0 0 1,1 1 0,-2-1-1,-2 2-51,-1 0 1,1 0-1,-1 1 0,-5 4 0,2-1 47,1 0 0,0 1 0,0 0 0,1 0 0,0 1 0,0 0 0,1 0 0,0 0 0,0 1 0,1 0 0,0-1 0,-3 12 0,-1 9 13,0 0-1,-5 43 1,9-38-5,2 1 1,1-1 0,1 1 0,2-1-1,9 44 1,-8-63-159,0 0 1,1 0-1,1-1 0,0 1 1,1-1-1,9 14 0,-11-20-472,1-1-1,0 0 0,1 0 1,0 0-1,0-1 0,0 0 1,0 0-1,1-1 0,0 1 0,1-1 1,12 6-1,-10-6-1124,-8-3 1255,0-1-1,0 0 0,1 0 1,-1 0-1,0 0 1,1 0-1,-1 0 1,0-1-1,1 1 0,-1-1 1,1 0-1,-1 1 1,1-1-1,2-1 0,4 1-1950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0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6816,'-29'-6'3072,"35"6"-2656,3 0 896,10 6-800,34-6 1536,9 3-1120,34-3 256,-9 0-705,46-3-383,1-3-64,24-1-32,-9-1 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0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28 810 3232,'-24'20'1915,"24"-19"-1739,-1-1 0,1 1 0,0 0 1,-1 0-1,1-1 0,0 1 0,0 0 1,-1 0-1,1-1 0,0 1 0,0 0 1,0 0-1,0-1 0,0 1 0,0 0 1,0 0-1,0 0 0,0-1 0,1 1 1,-1 1-1,1 7 2640,4-9-1758,0 0 1,0-1-1,0 0 1,8-2 0,36-17 196,-39 16-849,8-5 39,26-17 1,-20 11-132,9-5-28,-12 9-102,0-1 0,-1-1 0,-1-1 0,20-19 0,-16 8-18,-1-1 0,-1 0 0,-2-2 0,0 0 0,-2-1 0,19-46 0,115-271 1605,-147 338-1676,-1-1 1,0 0-1,-1-1 0,0 1 1,0 0-1,-1-1 0,0-15 1,-1 25-97,0 0 0,0 0 0,0 0 1,0-1-1,0 1 0,0 0 0,0 0 0,0 0 1,0 0-1,0 0 0,0 0 0,0 0 1,0 0-1,0 0 0,-1 0 0,1 0 1,0 0-1,0 0 0,0 0 0,0 0 1,0 0-1,0-1 0,0 1 0,0 0 1,-1 0-1,1 0 0,0 0 0,0 0 0,0 0 1,0 0-1,0 0 0,0 1 0,0-1 1,0 0-1,0 0 0,-1 0 0,1 0 1,0 0-1,0 0 0,0 0 0,0 0 1,0 0-1,0 0 0,0 0 0,0 0 1,0 0-1,0 0 0,-1 0 0,1 0 0,0 1 1,0-1-1,0 0 0,0 0 0,0 0 1,0 0-1,0 0 0,0 0 0,0 0 1,0 0-1,0 1 0,-6 5-116,6-6 110,-7 8-84,1-1 1,1 1-1,0 1 1,0-1-1,-7 16 0,-13 50 197,20-58-105,-22 80 223,-23 154 0,47-231-171,1-1 0,1 0 1,0 1-1,3 32 0,-2-49-39,1-1-1,-1 1 1,0-1-1,0 0 0,1 1 1,-1-1-1,1 0 1,-1 1-1,1-1 1,0 0-1,-1 0 1,1 1-1,0-1 0,0 0 1,0 0-1,0 0 1,0 0-1,0 0 1,0 0-1,0 0 0,0-1 1,1 1-1,-1 0 1,0-1-1,1 1 1,-1 0-1,0-1 1,1 0-1,-1 1 0,0-1 1,1 0-1,-1 0 1,1 1-1,-1-1 1,0 0-1,4-1 0,4 0 18,0-1-1,0 0 1,0 0-1,15-7 1,-8 4 13,180-76 172,-140 56 5,-26 9-81,-25 13-148,1-1 0,-1 1 0,1 0-1,-1 1 1,1 0 0,0-1 0,9 0 0,-17 4-71,0 1 0,1 0 1,-1-1-1,1 1 1,-1 0-1,1 0 0,0 0 1,-2 4-1,-8 13-29,2-7 70,0 0 0,1 1 0,1 0 0,-11 25 0,17-35 46,0 0 0,0 0 0,0 0-1,0 0 1,1 0 0,-1 1 0,1-1-1,0 0 1,0 0 0,0 1-1,0-1 1,0 0 0,1 0 0,0 0-1,-1 0 1,1 0 0,0 0 0,1 0-1,-1 0 1,0 0 0,1 0-1,0 0 1,-1-1 0,1 1 0,0 0-1,1-1 1,-1 0 0,0 0 0,4 3-1,-1-1 52,0-2 1,0 1-1,0 0 0,0-1 0,0 0 1,1 0-1,-1 0 0,0-1 0,1 0 0,0 0 1,-1 0-1,1-1 0,-1 0 0,1 0 0,0 0 1,-1-1-1,1 0 0,-1 0 0,1 0 1,-1-1-1,1 0 0,5-2 0,-7 2-24,0 0-1,0 0 0,-1 0 1,0-1-1,1 1 0,-1-1 1,0 1-1,0-1 0,0 0 1,-1 0-1,1-1 0,-1 1 1,1 0-1,-1-1 0,0 0 1,-1 1-1,1-1 0,-1 0 1,1 0-1,-1 0 0,0 0 1,-1 0-1,1 0 0,-1 0 1,1 0-1,-1 0 0,0 0 1,-1-1-1,1 1 0,-2-6 1,0 5-68,1 1 0,-1 0 0,0 1 0,1-1 0,-2 0 0,1 0 0,0 1 0,-1-1 0,0 1 0,0 0 0,0 0 0,0 0 0,-4-3 0,-2-1-45,-1 0 0,0 1 0,-20-9 1,22 12 23,0 0 1,0 1 0,-1 1-1,1-1 1,0 1 0,-14 0-1,21 1 43,1 0-1,-1 0 0,0 0 1,1 0-1,-1 0 1,0 0-1,1 0 0,-1 0 1,0 0-1,1 1 1,-1-1-1,0 0 1,1 0-1,-1 0 0,1 1 1,-1-1-1,0 0 1,0 1-1,1 0 11,0-1 0,0 0 0,0 1 0,0-1 0,0 0 0,0 0 0,0 1 0,0-1 0,0 0 0,1 1 0,-1-1-1,0 0 1,0 0 0,0 1 0,0-1 0,0 0 0,1 0 0,-1 1 0,0-1 0,0 0 0,0 0 0,1 1 0,-1-1 0,0 0 0,0 0 0,1 1 0,3 1-3,-1 1 0,1-1 1,0 1-1,7 2 1,10 2 5,1 0 0,0-1 0,38 5 0,72 0 235,-96-9-539,0-2-1,62-8 1,-76 5-1678,1-2-1,39-14 1,-58 18 1364,0 0 0,0-1 0,-1 0 0,1 0 0,-1 0 0,1 0 0,3-4 0,-7 6 424,1 0 1,0-1-1,-1 1 0,1-1 0,-1 1 0,1-1 0,-1 1 0,1-1 1,-1 0-1,1 1 0,-1-1 0,0 0 0,1 1 0,-1-1 1,0 0-1,1 1 0,-1-1 0,0 0 0,0 0 0,0 1 0,0-1 1,0 0-1,1 0 0,-2 1 0,1-1 0,0 0 0,0 0 1,0 1-1,0-1 0,0 0 0,0 1 0,-1-1 0,1 0 0,0 0 1,-1 0-1,-5-9-2752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0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48 128 8640,'-42'-21'3904,"37"18"-3392,13-3 512,8 6-672,13-3 896,10-3-672,23-6-289,5 3-191,48-12 96,4 8-96,24-8-256,-8 9 96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31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13 920 4064,'-12'9'11573,"22"-9"-11220,0 0 1,0-1-1,0 0 0,0 0 0,-1-1 1,1-1-1,0 1 0,-1-2 1,1 1-1,-1-1 0,15-10 1,-9 4-284,-1 0 0,-1-1 1,0-1-1,0 0 0,-1-1 1,-1 0-1,0-1 0,-1 0 0,13-24 1,2-12-2,30-86 0,-25 57 114,3 1-64,34-95 169,-62 153-195,0 0 1,-1-1-1,-1 1 1,-1-1-1,0 1 1,-4-41-1,2 57-41,-1 0 1,1 0-1,-1 0 1,0 0-1,0 0 0,-4-7 1,5 10-54,-1 0 1,1 0-1,-1 0 1,1 1 0,-1-1-1,0 0 1,1 0-1,-1 1 1,0-1-1,0 1 1,1-1 0,-1 1-1,0-1 1,0 1-1,0-1 1,0 1-1,1 0 1,-1-1-1,0 1 1,0 0 0,0 0-1,0 0 1,0 0-1,0 0 1,0 0-1,0 0 1,0 0 0,0 0-1,0 0 1,0 0-1,1 1 1,-1-1-1,-2 1 1,-3 1 19,0 1 0,1 0 0,-1 1 0,0-1 0,1 1 0,0 0 0,0 0 0,0 1 0,0-1 0,-5 8 0,-3 5 252,-20 34 1,22-31-74,1 1 0,1 0 0,1 0 0,-10 44 0,-6 89 124,19-115-290,-2 30 286,3 1 0,6 83 1,0-136-208,1 0 0,1 0 0,0 0 0,1-1 0,9 20 0,-12-32-83,0 0-1,0-1 0,0 1 1,0 0-1,1-1 0,-1 0 1,1 0-1,0 0 1,0 0-1,0 0 0,0 0 1,1-1-1,-1 0 0,1 1 1,-1-1-1,1 0 1,0-1-1,0 1 0,0-1 1,0 0-1,0 0 1,0 0-1,6 0 0,6 0-44,1 0 1,-1-2-1,1 0 0,23-4 0,-31 3-33,13-1-71,0-1 1,0-1-1,-1-1 1,1 0-1,-2-2 1,22-11-1,-34 15 87,-1 0 1,1-1-1,-1 0 1,0-1-1,0 1 0,-1-1 1,0-1-1,0 1 0,0-1 1,-1 0-1,0 0 1,0 0-1,-1-1 0,0 0 1,0 0-1,-1 0 0,0 0 1,2-11-1,-3 11 41,0 0-1,-1 0 0,0-1 0,0 1 1,-1 0-1,0 0 0,0-1 1,-1 1-1,0 0 0,-3-9 1,4 16-5,0 0 0,-1 1 1,1-1-1,-1 0 0,1 0 1,0 0-1,-1 0 0,1 1 1,-1-1-1,0 0 1,1 0-1,-1 1 0,0-1 1,1 0-1,-1 1 0,0-1 1,0 1-1,1-1 0,-1 1 1,0-1-1,0 1 0,0 0 1,-2-1-1,2 1-4,-1 0 0,0 0 0,1 0 0,-1 0 0,0 0 0,1 1 0,-1-1 0,0 1 1,1-1-1,-1 1 0,0-1 0,-1 2 0,-5 3-6,1 0 0,-1 0 0,-11 13 1,-57 60 580,67-68-442,0 1 0,2 0 0,-1 1 0,1 0 0,-10 24 1,16-32-104,-1 1 1,1 1 0,0-1 0,0 0-1,1 0 1,-1 0 0,1 0 0,0 1-1,0-1 1,1 0 0,0 0 0,0 0-1,0 0 1,0 0 0,1 0 0,0 0-1,3 5 1,-3-6 12,0 0-1,1-1 1,-1 1 0,1-1-1,0 0 1,0 0-1,0 0 1,0 0 0,1 0-1,-1-1 1,1 1 0,0-1-1,0 0 1,0 0-1,0 0 1,0-1 0,0 0-1,0 1 1,0-1 0,8 0-1,1 0-24,0 0 0,-1-2-1,1 1 1,0-2 0,-1 1-1,1-2 1,-1 0 0,0 0-1,0-1 1,0-1 0,0 0 0,-1 0-1,0-1 1,0-1 0,0 0-1,-1 0 1,17-16 0,83-71 80,-110 94-97,0 0 0,0 0 1,0 0-1,0 0 0,0-1 1,1 1-1,-1 0 0,0 0 0,0 0 1,0 0-1,0 0 0,0 0 1,1 0-1,-1 0 0,0 0 0,0 0 1,0 0-1,0 0 0,0 0 1,1 0-1,-1 0 0,0 0 0,0 0 1,0 0-1,0 0 0,0 0 1,1 0-1,-1 0 0,0 0 0,0 0 1,0 0-1,0 0 0,0 0 1,1 0-1,-1 0 0,0 0 0,0 0 1,0 1-1,0-1 0,0 0 0,0 0 1,1 0-1,-1 0 0,0 0 1,0 1-1,3 10-21,-3 21 60,0-24 16,-1 6 79,-1-1-1,-4 24 1,3-24-35,0 0 1,0 22-1,3-35-86,0 0-1,0 1 0,0-1 0,0 0 1,0 1-1,0-1 0,0 0 1,0 1-1,0-1 0,0 0 0,0 1 1,0-1-1,0 0 0,0 1 0,0-1 1,1 0-1,-1 1 0,0-1 0,0 0 1,0 1-1,1-1 0,-1 0 0,0 0 1,0 1-1,1-1 0,-1 0 1,0 0-1,0 0 0,1 1 0,-1-1 1,0 0-1,1 0 0,-1 0 0,0 0 1,1 0-1,-1 0 0,0 0 0,1 0 1,-1 0-1,0 1 0,1-1 0,-1 0 1,0-1-1,1 1 0,-1 0 0,0 0 1,1 0-1,-1 0 0,0 0 1,1 0-1,-1 0 0,0 0 0,1-1 1,-1 1-1,0 0 0,0 0 0,1 0 1,-1-1-1,19-12-215,-18 12 234,29-21-178,1 1 0,1 2-1,1 1 1,61-24 0,-89 40 178,29-9-167,-33 10 133,0 1-1,0 0 0,0-1 0,0 1 0,0 0 1,0 0-1,0 0 0,0 0 0,0 0 0,0 0 1,0 0-1,0 0 0,0 0 0,0 1 1,0-1-1,0 0 0,0 1 0,-1-1 0,1 1 1,0-1-1,0 1 0,0-1 0,0 1 0,-1-1 1,1 1-1,0 0 0,0-1 0,0 2 0,-1-1 12,1 0-1,-1 0 0,0 0 0,0 0 0,0 1 0,0-1 0,0 0 0,0 0 0,-1 0 0,1 0 1,0 0-1,0 0 0,-1 0 0,1 0 0,-1-1 0,1 1 0,-1 0 0,1 0 0,-1 0 0,0 1 1,-16 19 150,12-16-85,-1 2 0,1 0 1,0 0 0,0 0-1,0 1 1,1-1 0,0 1-1,-5 17 1,9-24-70,0-1 0,-1 1 0,1 0 0,0-1 0,0 1 0,0 0 0,0 0 0,0-1 0,0 1 0,1 0 0,-1-1 0,0 1 0,0 0 0,0-1 0,1 1 0,-1 0 0,0-1 0,1 1 0,-1 0 0,1-1 0,-1 1 0,0-1 0,1 1 0,-1-1 0,1 1 1,0-1-1,-1 1 0,1-1 0,-1 1 0,1-1 0,0 0 0,-1 1 0,1-1 0,0 0 0,-1 0 0,1 0 0,1 1 0,3 0-35,-1 0 1,1-1-1,0 1 1,7-1-1,45-4-233,0-2 0,68-17 0,-123 23 255,25-5-21,-1-2 0,1 0 0,-1-2 0,-1-1 0,36-18-1,-47 20 104,-12 7-72,1 0 1,0 0-1,-1-1 0,1 1 0,-1-1 0,1 0 1,-1 1-1,0-1 0,0 0 0,0-1 1,0 1-1,0 0 0,2-3 0,-4 4 0,0 1 0,0 0 0,0 0 0,-1-1 0,1 1 0,0 0 0,0 0 0,0-1 0,0 1 0,0 0 0,-1 0 0,1-1 0,0 1 0,0 0 0,-1 0 0,1 0 0,0-1 0,0 1 0,-1 0 0,1 0 0,0 0 0,0 0 0,-1 0 0,1 0 0,0 0 0,0 0 0,-1-1 0,1 1 0,0 0 0,-1 0 0,1 0 0,0 0 0,-1 0 0,1 1 0,0-1 0,0 0 0,-1 0 0,1 0 0,-1 0 0,-13 1-128,6 1 108,1 0-1,-1 1 1,0 0 0,1 1-1,0 0 1,-1 0 0,-10 8-1,-1 1 8,-47 30 38,58-38-19,1 2 0,0-1-1,0 1 1,0 0-1,-10 15 1,16-21 8,0 0 0,1 1 0,-1-1 0,0 1 1,0-1-1,1 1 0,-1-1 0,1 1 0,-1 0 0,1-1 1,0 1-1,-1 3 0,1-4-12,1-1 1,-1 1 0,0 0-1,0-1 1,0 1-1,1-1 1,-1 1 0,0 0-1,0-1 1,1 1-1,-1-1 1,1 1 0,-1-1-1,0 1 1,1-1-1,-1 1 1,1-1 0,-1 1-1,1-1 1,0 1-1,-1-1 1,1 1 0,2-1-31,-1 1 1,0-1 0,0 1 0,0-1 0,1 0-1,-1 1 1,0-1 0,0 0 0,1-1 0,-1 1-1,0 0 1,0-1 0,0 1 0,1-1 0,-1 0-1,4-1 1,15-9-218,0-1 0,25-20 0,3-1-124,-49 33 365,0 0-1,0 0 1,1 0-1,-1 0 1,0 0 0,0 0-1,0 0 1,0 0-1,0 0 1,0 0 0,1 0-1,-1 0 1,0 0-1,0 0 1,0 0-1,0 0 1,0 0 0,1 0-1,-1 0 1,0 0-1,0 0 1,0 0-1,0 0 1,0 0 0,0 0-1,1 0 1,-1 0-1,0 0 1,0 0-1,0 0 1,0 1 0,0-1-1,0 0 1,0 0-1,0 0 1,1 0 0,-1 0-1,0 0 1,0 0-1,0 1 1,0-1-1,0 0 1,0 0 0,0 0-1,0 0 1,0 0-1,0 1 1,2 11-107,-4 19 77,-10 60 477,-43 163-1,48-230-359,-2 0 0,-1 0 1,0-2-1,-2 1 0,-1-1 0,-25 33 0,30-44-56,-1-1-1,-1 0 0,0 0 0,0-1 0,-1 0 1,0-1-1,-1 0 0,1-1 0,-1 0 1,-1-1-1,0 0 0,1-1 0,-24 6 0,31-10-89,0 0-1,0-1 0,-1 1 0,1-1 0,0 0 0,0 0 0,0-1 0,0 0 0,0 0 0,0 0 1,-5-2-1,8 3 29,1-1 0,-1 0 0,0 0 0,0 0 0,1 0 0,-1 0 0,1 0 0,-1 0 0,1-1 0,-1 1 0,1-1 0,0 1 0,0-1 0,-1 1 0,1-1 0,0 0 0,1 1 0,-1-1 0,0 0 0,0 0 0,1 0 0,-1 0 1,1 1-1,-1-1 0,1 0 0,0 0 0,0 0 0,0 0 0,0 0 0,1-4 0,0 2-43,0-1 0,0 1 0,0-1 0,1 1-1,-1 0 1,1-1 0,0 1 0,1 0 0,-1 0 0,1 0 0,5-6 0,2-1-1,1 1-1,16-12 1,-7 6 17,109-83-48,-68 55 28,19-7-139,-35 25 458,-40 23-255,10-4 484,-12 6-403,0-1 0,-1 0 0,1 1 1,0-1-1,-1 0 0,1 0 0,-1-1 1,0 1-1,4-5 0,-2 2-55,31-42 221,-28 39-207,23-28-36,1 1 1,2 2-1,39-30 1,-39 39 65,48-39 152,-67 51-164,0-1 0,-1-1 0,17-23 0,-14 12-36,-1 0-1,-1-1 1,20-53 0,18-88-172,-34 104 140,-7 23-31,12-72 0,-14 56 123,-8 55-66,-1-1 0,0 1-1,0 0 1,0 0 0,0 0 0,0-1-1,0 1 1,0 0 0,-1 0 0,1 0 0,0-1-1,-1 1 1,1 0 0,-1-1 0,0 1-1,1 1-1,0-1 1,-1 1 0,1-1 0,-1 1 0,1 0 0,-1-1 0,1 1 0,-1 0 0,1-1 0,-1 1 0,1 0 0,-1 0 0,0-1 0,1 1 0,-1 0 0,1 0 0,-1 0 0,0 0 0,0 0 0,-2 0-4,1 0 0,-1 1 0,0 0 0,1-1 1,-1 1-1,1 0 0,-1 0 0,1 0 0,0 0 0,-1 1 0,1-1 0,-2 3 1,-5 3 9,0 1 0,1 0-1,0 0 1,0 1 0,-10 16 0,-28 55 2,38-65-11,-33 65 247,4 2 1,-32 102 0,65-173-227,1 1 0,1-1 1,-1 1-1,2 0 0,0-1 1,0 1-1,1 13 0,1-22 2,-1 0 0,0 0 0,1 0 0,0 0 0,0-1-1,0 1 1,0 0 0,0 0 0,1 0 0,-1-1 0,1 1-1,-1-1 1,1 1 0,0-1 0,0 0 0,0 1 0,1-1-1,-1 0 1,0-1 0,1 1 0,-1 0 0,1-1 0,0 1-1,-1-1 1,1 0 0,0 0 0,0 0 0,0 0 0,0 0-1,0-1 1,5 1 0,2 0-56,1-1 0,-1 0 0,0 0 0,1-2 0,-1 1 0,1-1 0,-1 0 0,18-7 0,-15 3-20,0 1 0,-1-1 1,1-1-1,-1-1 0,-1 1 0,14-13 1,-15 11 26,0-1 1,-1 0 0,-1-1 0,1 0 0,6-13 0,30-63-11,-26 48 57,170-331 279,-182 358-295,-4 6 60,1 0 1,-1 0-1,0 0 1,-1-1-1,1 1 1,2-13-1,-5 18-54,0 1 0,0 0 0,0-1-1,0 1 1,0 0 0,0-1 0,1 1-1,-1 0 1,0-1 0,0 1 0,0-1-1,0 1 1,0 0 0,0-1-1,0 1 1,-1 0 0,1-1 0,0 1-1,0 0 1,0-1 0,0 1 0,0 0-1,0-1 1,-1 1 0,1 0-1,0-1 1,0 1 0,-1 0 0,1 0-1,0-1 1,0 1 0,-1 0 0,1 0-1,0 0 1,0-1 0,-1 1-1,1 0 1,0 0 0,-1 0 0,1 0-1,0 0 1,-1-1 0,-1 2 9,0-1 1,1 1-1,-1-1 1,1 1-1,-1-1 1,1 1-1,-1 0 1,1 0-1,0 0 1,-3 1-1,-1 3-4,0-1 1,1 1-1,-1 0 0,1 1 0,0-1 0,0 1 0,0 0 1,1 0-1,0 0 0,-3 8 0,-65 182 183,12 13 197,28-93-93,26-98-162,0 0-1,1 1 1,-2 31 0,6-49-142,0-1 1,0 0 0,0 0 0,0 0-1,0 1 1,1-1 0,-1 0-1,0 0 1,0 0 0,0 0-1,0 1 1,0-1 0,1 0-1,-1 0 1,0 0 0,0 0-1,0 0 1,1 0 0,-1 1 0,0-1-1,0 0 1,0 0 0,1 0-1,-1 0 1,0 0 0,0 0-1,0 0 1,1 0 0,-1 0-1,0 0 1,0 0 0,0 0-1,1 0 1,-1 0 0,0 0 0,0 0-1,1-1 1,6 0-106,-7 1 106,6-2-99,-1-1 0,1 0-1,-1 0 1,0 0 0,0-1-1,9-7 1,-10 7 40,0 1-1,0 0 1,0-1 0,0 2 0,0-1 0,1 0-1,0 1 1,-1 0 0,1 0 0,0 0 0,7-1-1,-11 3 70,1 0-1,-1 0 1,0 0-1,0 0 1,0 0-1,0 0 0,1 0 1,-1 1-1,0-1 1,0 0-1,0 1 0,0-1 1,0 1-1,0-1 1,0 1-1,0-1 0,0 1 1,0 0-1,0-1 1,1 2-1,-1 0 13,1 0 0,-1 0 1,1 0-1,-1 0 0,0 0 0,0 1 0,0-1 0,0 0 1,0 3-1,1 4 38,0 0 1,-1 1 0,0-1-1,0 10 1,-6 43 17,1 0-3738,4-56 2246,-1-1 1,0 1 0,0-1-1,-3 9 1,1-3-2023,2-3-3624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1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214 124 3712,'-32'4'1221,"30"-4"-1182,1 0 0,0 1-1,0-1 1,0 0 0,0 0-1,-1 0 1,1 1 0,0-1-1,0 1 1,0-1 0,0 1-1,0-1 1,0 1 0,0-1-1,0 1 1,0 0 0,-1 1-1,-2 1 183,-10 9 1570,14-11-1373,-1 0 0,0 0 1,0 0-1,0 0 0,1-1 0,-1 1 0,0 0 0,0-1 0,0 1 0,0-1 0,0 1 0,0-1 0,0 1 0,-1-1 0,-1 1 0,30-13 4676,6-2-4700,22-7 194,2 3 1,103-19-1,-157 37-565,8-2 42,0 0 0,18 1-1,-26 1-23,-1 0 1,1 0-1,-1 0 0,1 1 1,-1-1-1,1 1 0,-1 0 0,1-1 1,-1 1-1,1 0 0,-1 0 1,0 1-1,0-1 0,1 0 0,-1 1 1,0-1-1,3 4 0,-4-4-14,-1 0-1,1 0 1,-1 0-1,1 0 0,0 0 1,-1 0-1,0 0 1,1 0-1,-1 0 1,0 0-1,1 0 0,-1 0 1,0 0-1,0 0 1,0 1-1,0-1 1,0 0-1,0 0 1,0 0-1,-1 0 0,1 1 1,-1 1 18,0-1 0,0 0 0,0 1 0,-1-1 0,1 0 1,-1 0-1,1 0 0,-1 0 0,-2 2 0,-5 3 82,0 0 1,-1 0-1,-12 7 1,17-11-97,-77 44 329,-99 65 362,141-84-691,16-13-49,-32 29 0,56-44 19,-1 0 0,1 1-1,-1-1 1,1 1 0,-1-1 0,1 1 0,-1-1-1,1 1 1,0-1 0,-1 1 0,1-1 0,0 1 0,0-1-1,-1 1 1,1-1 0,0 1 0,0 0 0,0-1 0,0 1-1,-1 0 1,1-1 0,0 1 0,0-1 0,0 1-1,0 0 1,1-1 0,-1 1 0,0 0 0,0-1 0,0 1-1,0-1 1,1 1 0,-1-1 0,0 1 0,1 0 0,-1-1-1,0 1 1,1-1 0,-1 1 0,0-1 0,1 0-1,-1 1 1,1-1 0,-1 1 0,2 0 0,3 2 13,0 0 0,0 0 0,0 0 0,7 2 0,-2-1-63,37 17 2,40 20 102,-71-33-57,-2 1 0,1 1 0,20 17 0,-30-23-9,-1 0 0,1 1 1,-1 0-1,0 0 1,0 0-1,-1 0 0,1 1 1,3 8-1,-6-11 23,0 0-1,0 0 0,-1-1 1,1 1-1,-1 0 0,1 0 1,-1 0-1,0 0 0,0 0 1,-1 0-1,1-1 0,0 1 1,-1 0-1,0 0 0,1 0 1,-1-1-1,0 1 0,-1 0 1,1-1-1,0 1 0,-1-1 1,-1 3-1,-4 3 61,0 0 0,0 0 0,-1-1 0,0 0 0,-1 0-1,1-1 1,-16 9 0,-74 31 155,56-28-170,21-11 145,1 0 1,-1-2-1,-37 6 1,20-5-80,37-6-138,0 0 1,0 1 0,0-1-1,0 0 1,0 0-1,0 0 1,1 0 0,-1 0-1,0 0 1,0 0-1,0 0 1,0-1-1,0 1 1,0 0 0,0 0-1,0-1 1,1 1-1,-1-1 1,0 1 0,-1-1-1,2 1 8,0-1-1,0 1 0,0 0 1,0 0-1,0 0 1,0-1-1,0 1 1,0 0-1,-1 0 1,1-1-1,0 1 0,0 0 1,0 0-1,0 0 1,1-1-1,-1 1 1,0 0-1,0 0 1,0-1-1,0 1 0,0 0 1,0 0-1,0 0 1,0-1-1,0 1 1,0 0-1,1 0 0,-1-1 1,12-7-116,178-102 53,-115 72 72,82-44-6,-108 53 16,53-41 0,95-90 280,-164 133-238,68-66 239,-88 79-229,0-1 0,-1 0 0,-1-1 0,-1 0 0,11-20 0,-18 30-58,-1-1 0,1 1-1,-1-1 1,-1 1 0,1-1-1,0-9 1,-2 13-26,0 0 0,0 0-1,0 1 1,0-1 0,0 0 0,-1 0 0,0 0 0,1 0 0,-1 0 0,0 1-1,0-1 1,-1 0 0,1 1 0,0-1 0,-3-3 0,3 5-5,0 0 1,0 0-1,-1 0 0,1 1 1,0-1-1,0 0 1,0 0-1,-1 1 0,1-1 1,0 0-1,-1 1 0,1 0 1,0-1-1,-1 1 1,1 0-1,-1 0 0,1-1 1,-1 1-1,1 0 1,0 1-1,-1-1 0,1 0 1,-1 0-1,1 0 0,0 1 1,-1-1-1,1 1 1,-3 0-1,-1 2-29,0-1-1,0 1 1,0 0 0,1 0-1,-8 6 1,3 0 28,0 1-1,0 0 1,-9 15 0,4-7 35,9-11 12,0 0 0,0 1 0,0-1 0,1 1 0,0 0 0,1 1 0,0-1 0,-3 11 0,5-14-18,1 0 0,-1 0 0,1 0 0,0 0 0,0 0 0,0 0 0,1 0 0,0 0 0,0 0 0,0 0 0,1 0 0,-1 0 0,1 0 0,0-1 0,1 1 0,3 5 0,-4-7 16,1 0 0,-1 0 0,1-1 0,0 1 0,0-1 0,0 0 0,0 0 0,0 0 0,0 0 0,0-1 0,1 1 0,-1-1 0,6 2 0,0-1 50,0 0 1,0 0-1,0-1 1,14 0-1,14-3 86,0-1-1,0-2 1,44-12-1,-54 11-137,81-23 187,-90 22-192,0 0-1,0-1 1,30-20-1,-32 18 134,-7 5-53,0-1-1,-1 0 1,1-1 0,8-9-1,-9-3-333,-7 17-263,4 25 263,0-8 111,-2 2 113,0 0 1,0 29-1,-3-44 29,1-1 1,-1 0 0,0 0-1,0 1 1,0-1-1,1 0 1,-1 0 0,0 1-1,1-1 1,-1 0-1,1 0 1,0 0 0,-1 0-1,1 0 1,0 0-1,0 0 1,0 0 0,-1 0-1,1 0 1,0 0-1,0 0 1,0-1-1,0 1 1,1 0 0,-1-1-1,0 1 1,0-1-1,0 1 1,0-1 0,1 0-1,-1 1 1,0-1-1,0 0 1,1 0 0,-1 0-1,2 0 1,3 0 16,-1 0 0,0 0 0,0-1 1,0 0-1,0 0 0,0 0 0,0-1 0,5-2 0,138-58 164,15-13-197,-156 72 5,-5 2 0,-1 1 0,1-1 0,0 0 0,-1 0 0,1 1 0,-1-1 0,1 0 0,-1 0 0,2-2 0,-4 2-46,-6 3-63,-9 6-109,8-3 215,0 0-1,1 1 1,0 0 0,0 0 0,0 0-1,1 1 1,-9 13 0,13-18 1,1-1 1,0 1 0,0 0-1,0 0 1,0 0 0,0 0-1,1 0 1,-1 0 0,1 0-1,-1 0 1,1 0 0,-1 0-1,1 0 1,0 0 0,0 0-1,0 0 1,0 0-1,1 1 1,-1-1 0,0 0-1,1 0 1,0 0 0,-1 0-1,1 0 1,0 0 0,0-1-1,0 1 1,0 0 0,0 0-1,1-1 1,-1 1 0,0 0-1,1-1 1,0 0 0,-1 1-1,1-1 1,-1 0-1,1 0 1,3 2 0,-1-1 23,0 0 0,1 0 1,-1-1-1,1 1 0,-1-1 1,1 0-1,-1 0 0,1-1 1,0 0-1,-1 1 0,8-2 1,-1 0 93,-1 0 0,1-1 0,-1 0 0,12-4 0,-14 3-76,0 0 1,-1 0-1,0-1 0,1 0 1,-1-1-1,8-6 0,-13 9-28,1 0-1,-1 0 1,1 0-1,-1-1 1,0 1-1,0-1 1,0 0 0,0 1-1,0-1 1,-1 0-1,1 0 1,-1 0-1,0 0 1,0 0-1,0-1 1,0 1-1,-1 0 1,1-4-1,-1 5-20,0 0 0,-1-1 1,1 1-1,0 0 0,-1 0 0,0 0 0,1 0 1,-1 0-1,0 0 0,0 0 0,0 0 0,-1 0 0,1 0 1,0 0-1,-1 1 0,-2-4 0,-1 0-55,-1 1 0,0 0 0,-9-6 0,8 6 17,-11-6 8,-1 1 0,1 1-1,-1 1 1,0 1 0,-33-7 0,44 11 76,-8 0 32,14 2-62,0 0 0,0 0 1,0 0-1,0 0 0,0-1 0,1 1 0,-1-1 1,-2-1-1,2 1-18,4 1-29,12 4-67,9 2 89,142 17 412,7-12-372,-18-7-1179,-51-7-3867,-98 3 4262,0 0 0,0 0 1,0-1-1,0 0 0,0 0 1,-1 0-1,1-1 0,0 1 1,-1-1-1,6-3 0,14-8-2960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511 111 2816,'37'-5'4970,"-28"3"1617,-15 0-4070,-8-1-1810,0 2 0,0-1 0,0 2 1,-25 2-1,17-1-360,-17 1 21,0 2 0,1 2 1,-54 14-1,72-14-264,0 1 0,0 1 0,0 0-1,1 2 1,1 0 0,0 1 0,-31 24 0,45-31-106,0 0 1,0 0 0,0 1-1,1 0 1,-1 0 0,1 0-1,0 0 1,-4 9 0,6-11 41,0-1 0,1 0 0,-1 1 0,0-1 1,1 1-1,-1-1 0,1 1 0,0-1 0,0 0 0,0 1 1,0-1-1,0 1 0,0-1 0,1 1 0,-1-1 0,1 1 1,0-1-1,0 1 0,-1-1 0,2 0 0,-1 0 0,1 3 1,-1-4-4,0-1 1,0 1-1,0 0 0,0 0 1,0-1-1,1 1 1,-1 0-1,0-1 1,0 0-1,0 1 1,0-1-1,1 1 1,-1-1-1,0 0 1,0 0-1,1 0 1,-1 0-1,0 0 1,0 0-1,1 0 0,-1 0 1,2-1-1,30-10 184,-30 10-194,101-47-38,-71 32 101,-2-2 0,0-1 0,-1-1-1,-1-2 1,32-29 0,-50 40-93,-10 10-168,-3 3-48,-18 18-156,15-14 397,0 1 0,0 0 0,1 0 0,0 0 0,0 0 0,1 1 0,-3 8 0,5-14-7,0 1 0,1-1 0,-1 0 0,1 1 0,0-1 0,-1 1 1,1-1-1,0 1 0,0-1 0,0 0 0,1 1 0,-1-1 0,1 1 0,-1-1 0,1 0 0,0 0 0,0 1 0,0-1 0,0 0 1,0 0-1,0 0 0,1 0 0,-1 0 0,1 0 0,-1 0 0,1-1 0,0 1 0,2 1 0,0 1 78,1-1 0,-1 0 0,1 0 0,0-1 0,0 0 0,0 1 0,0-2 0,0 1 1,0-1-1,1 1 0,-1-1 0,1-1 0,-1 1 0,0-1 0,1 0 0,-1 0 0,9-2 0,0 1-31,0-2 0,0 0 1,0 0-1,0-1 0,-1-1 0,1 0 0,-1-1 1,0 0-1,-1-1 0,0-1 0,14-10 0,1-8-48,-1-1 0,-1-1 0,-2-1 0,39-62 0,-40 59 12,-17 42-319,-4 2 269,-1 1 0,0 0-1,-1 0 1,-4 24 0,4-34 28,-5 28 15,-1-1 1,-15 37-1,20-62 41,0 0-1,0 0 0,-1 0 0,1-1 0,-1 1 0,0-1 0,-8 8 0,10-10-40,0-1 0,0 0 0,0 0 0,-1 0 0,1 0-1,0 0 1,-1 0 0,1 0 0,-1-1 0,1 1 0,-1 0 0,1-1 0,-1 1 0,0-1 0,1 0 0,-1 1 0,0-1 0,1 0 0,-1 0 0,1 0 0,-1 0-1,0 0 1,1-1 0,-1 1 0,0 0 0,1-1 0,-2 0 0,-2-1-35,1-1-1,0 0 1,0 1-1,-5-6 1,-4-2-62,-2-4-2,8 7-103,17 12 244,0 1-3,80 24 207,-41-14-199,-25-9-93,0 0-1,0-2 1,42 4 0,-6-6-9581,-32-6-589,-14 2 5925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1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3 5056,'-18'-3'13653,"10"15"-12306,-16 17 1,4-6-481,-13 15 373,21-26-859,1 1 0,1 0-1,-11 17 1,20-28-294,0 0-1,0 0 1,0 1-1,0-1 1,0 0 0,0 1-1,1-1 1,-2 5-1,2-6-46,0-1-1,1 1 0,-1 0 1,0-1-1,0 1 0,0-1 1,0 1-1,1 0 0,-1-1 1,0 1-1,0-1 0,1 1 0,-1-1 1,1 1-1,-1-1 0,0 1 1,1-1-1,-1 1 0,1-1 1,-1 0-1,1 1 0,-1-1 1,1 0-1,-1 1 0,1-1 0,0 0 1,-1 0-1,1 1 0,-1-1 1,1 0-1,0 0 0,-1 0 1,1 0-1,-1 0 0,1 0 1,0 0-1,-1 0 0,1 0 1,1 0-1,11-2 169,1 0 0,-1 0 0,0-2 0,21-7-1,-16 5 2,17-5-29,-1-3 0,41-21-1,-57 25-107,0-1 0,0 0 0,-1-2 0,-1 0 0,21-21-1,-25 22 42,1-1-34,-13 13-82,0 0 0,0 0-1,0 0 1,0 0 0,0 0-1,0 0 1,0 0 0,0 0-1,0 0 1,0 1 0,0-1-1,0 0 1,0 0 0,0 0 0,0 0-1,0 0 1,1 0 0,-1 0-1,0 0 1,0 0 0,0 0-1,0 0 1,0 0 0,0 0-1,0 0 1,0 0 0,0 0-1,0 0 1,0 0 0,0 0-1,0 0 1,1 0 0,-1 0-1,0 0 1,0 0 0,0 0-1,0 0 1,0 0 0,0 0-1,0 0 1,0 0 0,0 0-1,0 0 1,0 0 0,0 0-1,1 0 1,-1 0 0,0 0-1,0 0 1,0 0 0,0 0-1,0 0 1,0 0 0,0 0-1,0 0 1,0 0 0,0 0-1,0 0 1,0 0 0,0-1-1,0 1 1,0 0 0,0 0-1,1 8-151,-4 0 145,-1 11 30,-1-1 0,0 0 0,-16 30 0,-68 109-37,64-115 92,-93 153 43,95-162-92,-2 0 1,-1-1 0,-42 41-1,60-66 7,-2 3 57,-1 0-1,0 0 0,-19 11 0,28-19-85,-1 0-1,0-1 0,1 1 1,-1-1-1,0 0 1,0 0-1,0 0 1,0 0-1,0 0 1,0-1-1,-1 1 1,1-1-1,0 0 1,0 0-1,0 0 0,0-1 1,0 1-1,0-1 1,0 1-1,0-1 1,0 0-1,-4-2 1,4 2-22,1-1 1,0 1-1,0-1 1,0 0 0,1 1-1,-1-1 1,0 0-1,1 0 1,-1 0-1,1 0 1,-1-1-1,-1-2 1,-9-30-131,9 25 165,-1-4-10,1-1-1,1 0 1,0 0-1,0-1 1,2 1 0,0 0-1,0 0 1,5-22-1,-5 32-17,1 1-1,0 0 0,0 0 1,1 0-1,-1 0 1,1 0-1,-1 0 0,1 0 1,1 1-1,-1-1 1,0 1-1,1-1 0,0 1 1,0 0-1,0 0 1,0 0-1,0 1 1,0-1-1,1 1 0,-1-1 1,1 1-1,0 0 1,0 0-1,0 1 0,0-1 1,0 1-1,0 0 1,5-1-1,11 0 26,0 0-1,0 2 1,0 0-1,0 1 0,21 4 1,98 25-113,-64-13-470,-49-9-668,8 0-2214,-11-9-4138,-14 1 4598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1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27 188 5632,'-27'-3'16386,"36"5"-14538,-4-1-1644,0 0-1,0 0 1,-1-1 0,1 0 0,0 0-1,8-1 1,3 0 71,717 1 2882,-748-13-3167,-4 0-23,1-1-1,-20-21 1,-3-2 53,0-3-68,40 39 44,0 1 0,1-1 0,-1 1 0,0-1 0,1 1 0,-1-1 0,0 1 0,1-1 0,-1 0 0,1 1 0,-1-1 0,1 0 0,-1 0 0,1 1 0,-1-1 0,1 0 0,0 0 0,-1 0 0,1 0 0,0 1 0,0-1 0,0 0 0,0 0 0,0 0 0,0 0 0,0 0 0,0 0 0,0 1 0,0-3 0,1 3-7,0-1-1,-1 0 1,1 0 0,0 0-1,0 0 1,0 1 0,-1-1-1,1 0 1,0 1 0,0-1 0,0 1-1,0-1 1,0 1 0,0 0-1,0-1 1,1 1 0,-1 0-1,0-1 1,0 1 0,1 0-1,5 0 1,0 0 0,0 0 0,0 0 0,0 1-1,0 0 1,0 0 0,7 3 0,49 20-108,-27-9 50,86 33 179,-95-36-118,0 2 0,33 22-1,-54-32 16,-1 0-1,0 1 0,0-1 0,-1 1 0,1 0 0,5 8 1,-9-11 13,0-1 1,0 0-1,0 1 0,0-1 1,-1 1-1,1-1 1,0 1-1,-1-1 1,1 1-1,-1 0 1,0-1-1,1 1 1,-1 0-1,0-1 0,0 1 1,0 0-1,0-1 1,0 1-1,-1 0 1,1-1-1,0 1 1,-1-1-1,1 1 1,-1 0-1,0-1 1,1 1-1,-1-1 0,0 0 1,0 1-1,-2 1 1,-1 1 35,0 0 0,-1-1 0,1 1 0,-1-1 0,0 0 0,0 0 0,0-1 0,-7 3 0,-48 13 45,54-16-82,-143 32 64,48-19-4737,81-12-2258,14-3 3809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1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144 177 2976,'-1'0'258,"0"0"0,0 0 0,0 0 1,0 0-1,0 0 0,0 0 0,-15 15 13268,26-29-10087,-2 6-2996,15-22 390,35-42 20,-51 65-795,0 1 0,0-1 0,1 1 0,-1 0 0,1 1 0,1 0 0,11-6 0,-14 9-17,-1 1 1,1-1 0,0 1 0,-1 0-1,1 0 1,0 0 0,0 1 0,0 0-1,0 0 1,0 0 0,-1 1-1,1 0 1,0 0 0,0 1 0,-1-1-1,1 1 1,7 4 0,6 4 188,0 1 0,-1 1 0,24 20 0,7 4 3,-15-14 228,62 30 1,-85-46-375,1-2-1,0 1 0,0-2 0,0 0 1,1 0-1,-1-1 0,1 0 1,-1-1-1,22-1 0,-26-1-90,-1 1 26,0-1 1,0 0-1,1 0 0,-1 0 1,0-1-1,0 0 1,0-1-1,9-4 0,-9 3 18,1-1 0,-1 1-1,-1-1 1,1-1 0,-1 1-1,0-1 1,11-13 0,-15 16-50,0 0 0,0-1 0,-1 1 1,1 0-1,-1-1 0,0 1 0,0-1 0,0 0 1,0 1-1,0-1 0,-1 0 0,0 1 1,0-1-1,0 0 0,0 0 0,0 1 1,-1-1-1,0 0 0,1 1 0,-3-5 0,2 3-34,-1 1 0,0 1-1,0-1 1,0 0-1,0 0 1,0 1-1,-1-1 1,1 1-1,-1 0 1,0 0 0,0 0-1,0 0 1,-1 0-1,1 0 1,-1 1-1,1 0 1,-1 0-1,0 0 1,0 0 0,0 1-1,0-1 1,0 1-1,-8-2 1,1 2 18,0 0 1,0 1 0,0 0-1,0 0 1,0 1 0,0 1-1,-19 5 1,-20 8 87,-90 42-1,110-42 169,0 1 1,1 1-1,1 1 0,0 2 1,2 1-1,0 1 1,2 1-1,0 1 0,-33 45 1,48-56-85,2-3-25,-1 0-1,0-1 1,0 0-1,0 0 1,-14 10-1,20-17-99,0-1 0,0 1 0,0-1 0,-1 0 0,1 0 0,-1 0 0,1 0 0,-1 0 0,1 0 0,-1-1 0,1 1 0,-1-1 0,0 0 0,1 0 0,-1 0 0,0 0 0,1 0 0,-1 0 0,0-1 0,1 1 0,-1-1 0,1 0 0,-1 0 0,1 0 0,-1 0 0,1 0 0,0 0 0,0-1 0,-1 1 0,-2-4 0,-18-16-1672,-32-39 0,45 48 61,1-1 0,0 0-1,1 0 1,-8-18 0,-5-17-2175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4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30 2912,'-14'-17'4906,"14"17"-4678,0 0-1,0-1 0,0 1 0,0-1 0,0 1 0,0-1 0,0 1 1,0 0-1,0-1 0,0 1 0,0-1 0,0 1 0,0-1 0,0 1 1,1 0-1,-1-1 0,0 1 0,0-1 0,0 1 0,1 0 0,-1-1 1,0 1-1,1 0 0,-1-1 0,0 1 0,1 0 0,-1 0 0,0-1 1,1 1-1,-1 0 0,0 0 0,1-1 0,-1 1 0,1 0 0,-1 0 1,1 0-1,-1 0 0,0 0 0,1 0 0,-1 0 0,1 0 1,-1 0-1,1 0 0,2 3 234,0 0 0,0 1 0,0-1-1,0 1 1,-1 0 0,0 0 0,1 0 0,1 5 0,-1 1-134,-1 0-1,3 14 0,-3-12-35,15 71 323,-5-36 714,-12-51-1170,1 1 0,0 0 0,0-1 0,0 1 0,2-5 0,4-13 120,-1-14-123,8-43-1273,-11 27-3903,-3 36 2813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25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17 240 2720,'-9'-6'12357,"9"6"-12277,0 0-1,0 0 1,0 0 0,0 0 0,0 0 0,-1 0-1,1 0 1,0 0 0,0 0 0,0 0-1,0-1 1,-1 1 0,1 0 0,0 0 0,0 0-1,0 0 1,0 0 0,-1 0 0,1 1-1,0-1 1,0 0 0,0 0 0,0 0 0,-1 0-1,1 0 1,0 0 0,0 0 0,0 0-1,0 0 1,0 0 0,-1 0 0,1 0-1,0 1 1,0-1 0,0 0 0,-2 1 781,4-3-402,3-20 1391,-2 18-1773,0-1 0,1 1 0,-1 0 0,1 0-1,-1 0 1,1 0 0,6-4 0,1 0 34,22-13 1,12 0-135,1 1-1,88-24 1,-49 17 365,-77 25-307,35-11 300,-40 12-313,-1 1 1,0-1 0,1 1-1,-1 0 1,1 0-1,-1-1 1,0 2 0,1-1-1,-1 0 1,1 0 0,-1 1-1,0 0 1,1-1-1,3 3 1,-6-3-10,1 1 1,-1 0-1,1 0 0,-1-1 1,1 1-1,-1 0 0,0 0 1,1 0-1,-1-1 0,0 1 1,0 0-1,0 0 0,0 0 1,0 0-1,0 0 0,0 1 1,0 1 15,1 13 50,0-1-1,-4 29 1,1-16 0,-5 58 138,-4 106-18,11-165-166,1 0 0,1 0 1,7 33-1,-3-30-40,-5-23 47,0 0 0,0 0-1,1-1 1,0 1 0,0-1-1,0 1 1,1-1 0,0 0-1,0 0 1,0 0 0,7 8-1,-9-13-8,0 0-1,0 0 1,0 0-1,0 0 0,0 0 1,0 0-1,0 0 1,0-1-1,1 1 0,-1 0 1,0-1-1,0 1 1,1-1-1,-1 1 0,1-1 1,-1 0-1,0 1 1,1-1-1,-1 0 1,1 0-1,-1 0 0,3 0 1,-1-1 6,-1 0 0,0 0-1,0 0 1,0 0 0,0 0 0,0 0 0,0-1 0,0 1 0,0-1 0,0 1-1,0-1 1,2-3 0,2-3 53,0 0 0,0-1-1,-1 0 1,0-1 0,4-10 0,9-35 8,19-87 1,-1 0 168,-17 80-244,-9 24-15,2 1 0,28-59 1,-39 94-21,0 0 0,1-1 1,-1 1-1,1 0 1,0 0-1,0 0 1,-1 0-1,1 0 1,1 1-1,-1-1 1,0 0-1,0 1 1,1 0-1,-1-1 1,0 1-1,1 0 1,0 0-1,-1 0 1,1 1-1,-1-1 1,1 1-1,5-1 1,2 1-16,1 1-1,0 0 1,0 0-1,16 5 1,-2-1 98,11 3 89,40 14 1,-44-12 41,58 12 0,-89-22-220,0 1 0,0-1 0,-1 0-1,1 0 1,0 0 0,0 0 0,0 0 0,0 0-1,0 0 1,0 0 0,0 0 0,0 0 0,0 0-1,-1-1 1,1 1 0,0 0 0,0 0 0,0-1-1,0 1 1,-1-1 0,2 0 0,-2 0-317,0 1 1,0-1-1,0 0 0,1 0 1,-1 1-1,0-1 0,-1 0 1,1 1-1,0-1 0,0 0 1,0 0-1,0 1 1,0-1-1,-1 0 0,1 1 1,0-1-1,-1 0 0,1 1 1,-1-1-1,1 1 0,0-1 1,-1 0-1,0 0 0,-4-3-2416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2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39 5472,'-1'-1'272,"1"0"-1,0-1 1,0 1 0,0-1 0,0 1 0,0-1-1,0 1 1,0-1 0,0 1 0,0 0 0,1-1 0,-1 1-1,2-3 1,5-13 10007,-7 17-10209,-2 5 156,1-1-1,-1 0 1,1 1-1,0-1 1,0 1-1,0-1 1,1 1-1,-1-1 1,1 7-1,0-2-53,-1 8 3,0-1 0,2 1 0,0-1 0,1 1 0,4 17 0,-4-26-114,0 1 1,1-1-1,0 0 1,1 0-1,0 0 0,0 0 1,1-1-1,-1 0 0,2 0 1,-1 0-1,9 8 0,-12-14-20,0 1 0,-1-1 0,1 0 0,0 1 1,0-1-1,-1 0 0,1-1 0,0 1 0,0 0 0,0 0 0,1-1 0,-1 1 0,0-1 0,0 0 0,0 1 0,0-1 0,0 0 0,0 0 0,1-1 0,-1 1 0,0 0 0,0-1 0,0 1 1,0-1-1,0 0 0,0 1 0,2-2 0,5-3 110,0-1-1,0 1 1,-1-1 0,11-10 0,-6 5-92,24-19 45,64-68 0,-56 46-19,-43 53-182,0 5 31,-3 10 21,-8 64 357,-16 90 86,16-130-342,-19 74 50,20-90-28,0 0-1,-19 36 0,22-51 61,0-1-1,0 0 1,-1 0 0,-11 11-1,16-17-103,0-1 1,-1 1-1,0 0 0,1 0 0,-1-1 0,0 0 1,0 1-1,0-1 0,0 0 0,0 0 0,0 0 1,0 0-1,0 0 0,-1 0 0,1 0 0,0-1 1,-1 1-1,1-1 0,0 0 0,-1 0 0,1 0 1,0 0-1,-1 0 0,1 0 0,0-1 1,-1 1-1,1-1 0,-4-1 0,0-1-12,1-1 0,0 0 0,0 0-1,0 0 1,0-1 0,1 1 0,-1-1 0,1 0 0,0-1 0,-5-8-1,3 3-46,0-1-1,0 0 0,1 0 1,-4-18-1,7 23 20,0-1 0,1 1 0,0-1 0,0 1 0,1-1 0,0 1 0,1-1 0,1-7 0,-2 10 5,2 1 0,-1 0-1,0-1 1,1 1-1,0 0 1,0 0 0,0 0-1,0 0 1,1 1-1,-1-1 1,1 0 0,0 1-1,0 0 1,6-5-1,3-1 50,1 1 0,0 0 0,0 1 0,1 0 0,-1 1 0,1 1 1,27-7-1,-3 5-62,72-6 1,-54 13 364,-25 1-3603,-30-1 2512,0 0 0,0 0 1,0 1-1,0-1 0,0 0 1,0 1-1,0-1 0,0 1 1,0-1-1,0 1 0,0-1 1,2 2-1,0 4-2113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30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38 4160,'-1'-9'2480,"-3"7"-603,-2-2 1467,0 4 216,5 0-3229,0 0-1,0 0 0,-1 0 1,1 0-1,0 0 1,0 0-1,0 0 1,0 0-1,-1-1 1,1 1-1,0 0 1,0-1-1,-2 0 0,1-1 387,4 4-175,-1-2 66,-10 0 592,61 4 149,103-13-537,-100 3-586,93 4 0,-23 4-50,-71-3 187,-54 1-393,1 0 0,-1 0-1,1-1 1,0 1 0,-1 0 0,1 0 0,-1-1 0,1 1 0,-1 0-1,1-1 1,-1 1 0,1 0 0,-1-1 0,1 1 0,-1-1 0,0 1-1,1-1 1,-1 1 0,0-1 0,1 0 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30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14 167 2720,'-13'-1'14621,"12"-12"-12986,1 8-137,0 4-1311,1-1 0,-1 1 0,0-1 0,0 1 0,1 0 0,-1-1 0,1 1 0,-1 0 0,1-1 0,0 1 0,-1 0 0,1 0 0,0-1 0,0 1 0,0 0 0,1-1 0,1-1-2,1 0 1,-1 1 0,1-1 0,-1 1 0,6-3 0,3 0-9,-1 1 1,25-7 0,53-6 375,110-7 0,-90 13-337,-59 8-229,-34 3-50,33-5 1,-43 3-373,-1 1 0,1-1 1,-1 0-1,8-5 1,6-4-5771,-19 11 6001,10-2-2467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31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36 11648,'-25'-18'5247,"36"15"-4543,8-3 1856,9 3-1536,20-2 1216,23 5-1312,16 0 96,-6 0-640,1 5-704,5-5 128,0 0-2464,3 3 1440,-3 6-5727,-2 4 3871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31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2400,'0'-2'133,"1"-1"0,-1 1 0,1 0 1,-1 0-1,0 0 0,0 0 0,0 0 0,0-3 1,0 3 84,0 0 1,0 0 0,0 0 0,0 0 0,0 0-1,0 0 1,1-1 0,0-1 0,5-30 3818,-5 27-3204,-1 1 0,1 0 0,-1-1 0,-1-8 0,0-5 2495,3 28 81,5 43-2482,-1 270 1446,-6-277-2095,5 23 266,-4-57-501,-1-10-43,1 0 1,-1 1 0,0-1 0,0 1-1,0-1 1,0 1 0,0-1 0,0 0-1,0 1 1,0-1 0,0 1 0,0-1-1,0 1 1,0-1 0,0 0 0,0 1-1,0-1 1,0 1 0,-1-1 0,1 0-1,0 1 1,0-1 0,0 1 0,-1-1-1,1 0 1,0 1 0,-1-1 0,0 1-44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32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71 6304,'-28'-10'13743,"35"9"-13186,-1 0 0,0 0 0,0 0 0,8-3 0,15-4 109,59-4 717,95-1 0,-40 4-858,-43 4-669,-78 6 310,-19-1-193,-1 1 0,1-1 0,-1 0 1,1 0-1,-1 0 0,5-2 0,-6 2-49,-1 0 0,0 0 0,0 0-1,0 0 1,0 0 0,0 0 0,0 0-1,0 0 1,0-1 0,0 1 0,1 0 0,-1 0-1,0 0 1,0 0 0,0 0 0,0 0 0,0-1-1,0 1 1,0 0 0,0 0 0,0 0 0,0 0-1,0 0 1,0-1 0,0 1 0,0 0-1,0 0 1,0 0 0,0 0 0,0 0 0,-1-1-1,1 1 1,0 0 0,0 0 0,0 0 0,0 0-1,0 0 1,0 0 0,0 0 0,0-1 0,0 1-1,0 0 1,-1 0 0,1 0 0,0 0-1,0 0 1,0 0 0,0 0 0,0 0 0,0 0-1,-1 0 1,1 0 0,0 0 0,0 0 0,0 0-1,-30 7-14534,19 1 11379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3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75 4160,'-19'3'14533,"19"-3"-14401,1 0 0,-1-1 0,0 1 0,1 0-1,-1-1 1,1 1 0,-1 0 0,1-1 0,-1 1 0,1 0 0,-1 0 0,1 0 0,-1 0 0,1-1 0,-1 1 0,1 0 0,-1 0 0,1 0 0,-1 0-1,2 0 1,3-1 239,73-27 1807,23-6-1291,-89 31-830,0 0 1,0 1-1,0 1 0,0 0 1,0 1-1,21 1 1,-29 0-46,0-1-1,-1 1 1,1 0 0,-1 0 0,0 1 0,1-1 0,-1 1 0,0 0 0,0-1 0,0 1 0,0 1 0,0-1 0,0 0 0,-1 1 0,1-1 0,-1 1 0,1 0 0,-1 0 0,0 0 0,0 0 0,-1 0 0,1 0 0,-1 1 0,2 3 0,-1-1 16,0 0 1,-1 0 0,0 0 0,0 0-1,-1 0 1,0 0 0,0 0 0,0 0 0,-1 0-1,1 0 1,-2 0 0,1 0 0,-1 0-1,-2 6 1,-3 3 74,0-1-1,-1 0 1,-1 0-1,0-1 1,-19 21-1,8-13-5,-1-1 1,-30 22-1,9-16 64,3-2 41,39-24-195,0 0 1,0 0-1,0 0 1,0 0-1,0 0 1,0 1-1,0-1 1,0 0 0,0 0-1,0 0 1,0 0-1,0 1 1,0-1-1,0 0 1,0 0-1,1 0 1,-1 0 0,0 0-1,0 1 1,0-1-1,0 0 1,0 0-1,0 0 1,0 0-1,0 0 1,1 0 0,-1 0-1,0 1 1,0-1-1,0 0 1,0 0-1,0 0 1,0 0-1,1 0 1,-1 0 0,0 0-1,0 0 1,0 0-1,0 0 1,1 0-1,-1 0 1,0 0 0,0 0-1,0 0 1,1 0 41,57-7 761,104-21-443,-29 3-456,-65 14-4033,-44 7-1265,0 0-4080,-10 4 5201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3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2816,'-6'12'17242,"6"-12"-17222,0 1 1,0-1-1,0 0 0,0 0 1,0 0-1,0 1 0,0-1 0,0 0 1,0 0-1,0 1 0,0-1 1,-1 0-1,1 0 0,1 1 1,-1-1-1,0 0 0,0 0 0,0 0 1,0 1-1,0-1 0,0 0 1,0 0-1,0 1 0,0-1 1,0 0-1,0 0 0,1 0 1,-1 1-1,0-1 0,0 0 0,0 0 1,0 0-1,1 0 0,-1 1 1,0-1-1,0 0 0,0 0 1,1 0-1,-1 0 0,0 0 0,0 0 1,0 0-1,1 0 0,-1 1 1,15 1 206,-5 0-8,39 13 494,-34-11-640,0 1 0,0 0 0,-1 1 1,0 1-1,18 11 0,-26-14-18,1 1 0,-1 0 0,0 0 0,0 0 0,-1 1 0,0 0 0,0 0 0,0 0 0,6 11 0,-9-12-14,-1-1 0,1 0 0,-1 1 0,1-1-1,-1 0 1,0 1 0,-1 0 0,1-1 0,-1 1 0,0-1-1,0 1 1,0-1 0,-1 1 0,0 0 0,0-1 0,0 1-1,-2 5 1,-3 5 111,-1 0 0,0 0 0,-18 25 0,-33 35 202,52-67-313,-9 16 29,13-20-43,0 0 0,0 0 1,-1 0-1,1-1 0,-1 1 0,0-1 1,-5 5-1,-11 8 181,59-41 347,4 2-356,1 3 0,59-18 0,-39 20 77,102-35-61,-81 15 130,-76 33-262,-1-1-1,0 1 1,0-1-1,-1-1 0,1 0 1,10-12-1,-12 11-43,-1 2 1,0-1-1,-1 1 1,0-1 0,0 0-1,-1 0 1,0 0-1,0-1 1,0 1 0,-1-1-1,2-8 1,-4 12-91,0 0 0,-1 1 1,1-1-1,-1 0 0,0 0 1,0 0-1,-1 1 0,1-1 1,-1 0-1,1 0 0,-2-3 1,0-5-1621,0-6-2376,-4 5-2731,4 7 2496,5 5 1434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4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10 3072,'8'-9'3843,"-6"15"1712,-9 24 955,6-23-8083,-48 166 5144,8-36-2240,38-127-1244,1 0 1,0 0 0,1 0-1,0 0 1,0 0 0,1 1 0,0-1-1,1 0 1,0 0 0,1 0-1,0 0 1,1 0 0,0 0-1,0-1 1,1 1 0,0-1 0,8 13-1,-5-10 79,1-1 0,0 0 0,1 0 0,0-1 0,20 18 0,-26-26-76,0 1 0,0-1 1,1 0-1,-1 0 0,0 0 1,1-1-1,0 1 0,-1-1 0,1 0 1,0 0-1,0 0 0,-1 0 1,1-1-1,0 1 0,0-1 1,0 0-1,0 0 0,0-1 1,0 1-1,-1-1 0,1 0 1,0 0-1,0 0 0,6-3 1,4-4 103,0 0 1,0-1 0,-1-1 0,0 0 0,19-20-1,50-65 269,-73 83-468,0-2 0,0 1 0,-1-1 0,-1-1 0,0 1 0,7-23 0,-11 25-628,0 0 1,0 0-1,-1 0 1,-1 0-1,0-1 1,-1 1 0,0 0-1,-4-23 1,3 29-190,-1-1 0,0 1-1,0 0 1,-4-6 0,1 1-950,-2-12-798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42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68 4320,'-2'-1'192,"1"1"0,0-1 0,0 1 0,0 0 0,0-1 0,0 1 0,0 0 0,-1 0 0,1 0 0,0 0 0,0 0 0,0 0 0,0 0 0,-1 1 0,1-1 0,0 0 0,0 1 0,0-1 0,0 1 0,0-1 0,0 1 0,0-1 0,0 1 0,-2 1 0,1-2 441,0 1-1,0-1 1,0 0 0,-1 1 0,1-1 0,0 0 0,0-1 0,-3 1 0,7 1 561,-6 0-129,1 0 284,8-1 642,78 4 20,28-5-1131,-6-1-266,214-8 31,23-6 91,-172 11-330,327-23 57,-469 25-543,17-2-118,-18-2-3273,-20 4-1735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4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98 5152,'-6'-3'673,"-11"-4"746,17 7-1302,0 0 0,-1 0 0,1 0 0,0-1 0,-1 1 0,1 0 1,0 0-1,-1 0 0,1 0 0,0 0 0,0-1 0,-1 1 0,1 0 0,0 0 0,0 0 1,-1-1-1,1 1 0,0 0 0,0 0 0,0-1 0,-1 1 0,1 0 0,0 0 1,0-1-1,0 1 0,0 0 0,0-1 0,0 1 0,-1 0 0,1-1 0,2-5 3156,-2 5-3143,0 0-1,0 1 0,0-1 0,0 0 1,1 1-1,-1-1 0,0 0 0,0 1 1,1-1-1,-1 0 0,0 1 1,0-1-1,1 1 0,-1-1 0,1 1 1,-1-1-1,1 0 0,6-4 434,0 1 1,0 0-1,0 1 0,1-1 0,-1 1 0,16-4 0,-11 3-201,20-4 195,1 1 0,-1 1 0,1 2 0,1 1 0,-1 2 0,59 5 0,-83-3-407,1 0 0,0 1 0,0 1 0,0-1 0,-1 2 0,0-1 1,17 9-1,-21-9-60,0 1 1,0-1-1,0 1 1,-1 0 0,1 0-1,-1 1 1,0-1-1,0 1 1,0 0 0,-1 0-1,0 0 1,0 1-1,4 9 1,7 27 171,-3 1-1,10 68 1,0 1-194,-16-91-218,-3-12-225,0 1 1,1-1 0,6 16-1,-7-20-511,1-1 0,-1 0 0,1 1-1,1-1 1,5 6 0,-8-9 568,0 0 1,0-1-1,0 1 1,0 0-1,0-1 0,0 1 1,0-1-1,1 1 0,-1-1 1,0 1-1,0-1 0,0 0 1,1 0-1,-1 1 1,0-1-1,0 0 0,1 0 1,-1 0-1,0-1 0,1 1 1,-1 0-1,0 0 1,0-1-1,0 1 0,1 0 1,-1-1-1,0 0 0,0 1 1,0-1-1,0 1 0,0-1 1,1-1-1,1 0-576,17-7-2236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43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992 13 7136,'-12'-10'2309,"11"9"-2247,1 1-1,-1 0 0,0 0 1,1 0-1,-1-1 1,1 1-1,-1 0 1,0 0-1,1 0 1,-1 0-1,0 0 1,1 0-1,-1 0 1,1 0-1,-1 0 0,0 0 1,1 0-1,-1 1 1,1-1-1,-1 0 1,0 0-1,0 1 1,-1 0 321,-15 1 3073,-29 10-1,-49 22 233,27-9-1935,3-4-998,1 2 1,-77 42 0,67-26-870,3 5 1,1 2 0,-94 82-1,153-119 50,-60 60-6496,66-62 1505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46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1416 4064,'-2'2'2777,"2"-1"-2499,0-1 0,0 0-1,-1 1 1,1-1 0,0 0 0,0 1-1,0-1 1,0 0 0,0 1-1,0-1 1,0 0 0,0 1 0,0-1-1,0 1 1,0-1 0,0 0 0,0 1-1,1-1 1,-1 1 0,10 8 2122,-7-8-2223,1 1-1,-1-1 1,1 1-1,0-1 1,4 1 0,6-2 550,0 0 1,-1-1 0,1 0-1,26-6 1,-29 4-484,40-6 454,151-28 1329,-190 34-1952,-11 3-43,0-1 1,0 1-1,0 0 0,0-1 1,0 1-1,0 0 1,0 0-1,1 0 1,-1 0-1,0 0 0,0 0 1,2 0-1,-2 1 128,-1 13 128,-2 22-63,-8 51 0,-1 9-88,10-83-130,-8 181 101,9-146-15,2-1 0,10 54 1,108 450 642,-112-525-560,4 18 80,-7-27 282,-5-17-527,0 0 1,0 0-1,0 0 0,0 0 0,0 0 1,0-1-1,0 1 0,0 0 0,0 0 1,0 0-1,0 0 0,0 0 0,0 0 1,0 0-1,0 0 0,0 0 0,0 0 1,0 0-1,0 0 0,0 0 0,0 0 1,0 0-1,0 0 0,0 0 0,0 0 1,0 0-1,0 0 0,0 0 0,1 0 1,-1 0-1,0 0 0,0 0 0,0 0 1,0 0-1,0 0 0,0 0 0,0 0 1,0 0-1,0 0 0,0 0 0,0 0 1,0 0-1,0 0 0,0 0 0,0 0 1,0 0-1,0 0 0,0 0 0,0 0 1,0 0-1,1 0 0,-1 0 0,0 0 1,0 0-1,0 0 0,0 0 0,0 0 1,0 0-1,0 0 0,0 0 0,0 0 1,0 0-1,0 0 0,0 0 0,0 0 1,0 1-1,0-1 0,5-7 291,6-11-126,-6 6-150,-1-1-1,0 1 1,-1-1 0,0 0 0,1-13 0,3-16-5,31-166-16,-5-40 134,-23 119-330,9-79-119,18-96 160,-7-20 150,-14 188-60,7 0-1,47-159 1,-57 243-10,11-99 0,-21 130 50,3-10 53,-4 23-21,0 0-1,-1 0 1,1-15 0,-2-80 73,0 101-118,0-1 0,0 1 0,1 0 0,-1 0-1,0 0 1,1 0 0,0-1 0,-1 1 0,1 0 0,0 0 0,0 0-1,0 0 1,2-2 0,157 5 185,193-3-176,174-26 89,-1 1-2,-370 22 125,217-8 584,-163 13-507,-100 1 451,-104-1 1429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5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6 2656,'6'-5'6650,"-7"5"-6441,1 0-1,-1 0 0,1 0 1,0 0-1,-1 1 0,1-1 0,-1 0 1,1 0-1,0 0 0,-1 1 1,1-1-1,0 0 0,-1 0 0,1 1 1,0-1-1,-1 0 0,1 1 1,-4 0 119,1 0 1,-1-1 0,1 1 0,-1-1-1,1 0 1,-1 0 0,1 0 0,-5-1 0,-9 0 423,0 1-190,4 0-262,0 0 1,0 1-1,0 0 1,-20 5-1,9 0-2,-92 27 828,95-26-976,0 1 1,1 1 0,-29 18 0,44-24-83,-1 1 1,1 0-1,0 0 1,0 1-1,1-1 0,0 1 1,-1 0-1,2 1 1,-1-1-1,0 1 0,1-1 1,0 1-1,1 0 1,-1 0-1,1 0 0,0 1 1,-1 6-1,1 3 37,0 1 0,1-1 0,1 1 0,1-1 0,4 28 0,18 241 755,-22-257-808,-1 435 1271,-17-269-998,13-139-113,-1 1-1,-22 89 1,15-97-167,8-27-3,-2 1 0,-16 40 0,10-37-18,10-17 14,-1-1-1,0 0 1,-1 0 0,0-1-1,0 1 1,-7 8 0,11-11-22,1 0 0,-1-1 0,0 1 0,0 0 0,-1 0 0,1 0 0,-1 0 0,1-1 0,-3 6 0,-1 0-155,-2 3 43,5-11 109,0 0 0,0 0 0,0-1 0,0 1 0,1 0 0,-1 0 0,0 0 0,1 0 0,-1 0 0,1 0 0,-1 1 0,1-1 0,-1 0 0,1 0 0,0 0 0,0 0 0,0 0 0,-1 1 0,1-1 0,0 0 0,0 0 0,1 2 0,-1-3 11,0 1 1,0 0-1,0-1 1,0 1 0,0-1-1,1 1 1,-1-1-1,0 1 1,0-1 0,1 1-1,-1-1 1,0 1 0,1-1-1,-1 1 1,0-1-1,1 0 1,-1 1 0,1-1-1,-1 0 1,1 1 0,-1-1-1,1 0 1,-1 1-1,1-1 1,0 0 0,20 5 251,-11-4-203,1-1 0,12-1 0,180-12 224,-111 9-274,8 3 140,-47 2-112,-53-1-121,2 0-678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32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2 911 5888,'0'-1'302,"0"1"0,-1-1 0,1 0 1,0 1-1,0-1 0,0 0 0,-1 1 0,1-1 1,0 0-1,0 1 0,0-1 0,0 0 0,0 1 0,0-1 1,0 0-1,0 0 0,1 1 0,-1-1 0,0 0 1,0 1-1,0-1 0,1 1 0,-1-1 0,0 0 1,1 1-1,-1-1 0,1 1 0,-1-1 0,1 1 1,-1-1-1,1 1 0,-1-1 0,1 1 0,-1-1 0,1 1 1,-1 0-1,1-1 0,0 1 0,0-1 0,5-2-1451,44-44 4189,-28 27-2739,-2 0 1,-1-2-1,0-1 1,17-29-1,-9 9 52,31-70 0,-36 62-304,-3-1 0,-2-1 1,-3 0-1,11-70 0,-21 95 36,0-30 1,-4 48-43,-1-1 1,1 0-1,-2 1 0,1-1 1,-1 1-1,-4-11 0,5 18-16,0 1 1,1 0-1,-1 0 0,0 0 0,0-1 0,-1 1 0,1 0 0,0 0 0,-1 1 0,1-1 0,-1 0 0,0 0 1,1 1-1,-1-1 0,0 1 0,0-1 0,0 1 0,0 0 0,0 0 0,0 0 0,0 0 0,-1 0 1,1 0-1,0 1 0,-1-1 0,1 1 0,0 0 0,-1-1 0,1 1 0,0 0 0,-1 0 0,1 1 1,-1-1-1,1 0 0,0 1 0,-5 1 0,0 1 65,0 0 1,0 0-1,0 1 1,0 0-1,0 0 1,1 1-1,0 0 0,0 0 1,0 0-1,0 1 1,1 0-1,0 0 1,0 0-1,1 1 1,-1-1-1,2 1 0,-7 13 1,-2 12 283,1 0 0,2 1 0,-11 65 0,15-53 189,2 0 0,3 70 1,1-101-394,0-1-1,1 1 1,1 0 0,8 26 0,-7-32-112,0 1 1,0-1-1,0 0 0,1 0 1,0-1-1,1 1 1,0-1-1,11 10 0,-1-3-101,0-1-1,1-1 1,1-1-1,-1 0 0,2-2 1,-1 0-1,28 9 0,-16-8-1190,1-2-1,-1-1 1,1-2-1,40 3 1,-53-7-837,0-1 1,1 0-1,-1-2 1,0 0 0,35-9-1,20-16-4349,-73 27 6378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56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2080,'-9'-4'12746,"24"14"-10869,12-2-1045,1-1 0,42 6 0,74 14-271,17 2-199,-130-26-141,-1-1 1,1-1-1,41-4 0,-68 2-166,1 0-1,-1 0 0,0 0 0,1-1 0,-1 1 1,0-1-1,0 0 0,6-4 0,-9 5 1,1-1 0,0 1 0,-1 0 0,1-1 0,-1 1 0,0-1 0,1 1 0,0-4 0,-1 5-38,-1-1 1,0 1-1,1-1 0,-1 0 0,0 1 0,0-1 0,0 0 0,1 0 0,-1 1 0,0-1 0,0 0 0,0 1 0,0-1 1,0 0-1,0 1 0,-1-1 0,1 0 0,0 1 0,0-1 0,0 0 0,-1 1 0,0-2 0,-1-1-25,0 0-1,0 1 0,0-1 1,0 1-1,-1 0 0,0 0 0,1 0 1,-1 0-1,0 0 0,0 0 1,0 1-1,0-1 0,0 1 1,0 0-1,-4-1 0,-2 0-72,0 0 0,0 1 0,-1 0 0,-11 0 0,-3 2 77,0 0-1,0 2 0,1 0 0,-1 2 1,1 1-1,-1 0 0,2 2 0,-31 14 1,42-16 24,1-1 0,-1 2 0,1 0 0,0 0 1,1 1-1,-12 11 0,18-15-9,0 0 0,0 0-1,0 0 1,1 0 0,0 1 0,-1-1 0,1 0-1,1 1 1,-1 0 0,1-1 0,-1 1 0,1 0-1,1 0 1,-1 0 0,1 0 0,0 0 0,0 0 0,1 7-1,0-5 26,1-1-1,-1 0 0,1 1 1,1-1-1,-1 0 0,1 0 1,0 0-1,0-1 0,8 10 1,2 1 84,27 25-1,-34-36-109,9 8 34,1-2 0,1 0 0,0 0 0,0-2 0,1 0 0,0-1 0,32 9 0,-45-15-25,1 0 36,0-1-1,0 1 0,0-1 0,0-1 1,0 1-1,1-1 0,7 0 0,-10 0-43,-3 0 272,-11 5-294,-39 22-85,-1-2 0,-94 33 0,117-49 15,13-5 165,0 1 1,0 1-1,-15 8 0,19-6-83,18-5 109,6-1 19,13 4 82,0-2-1,48 0 1,-24-1-166,-14-2 78,-27-1-126,-1 0 1,0 1-1,1 0 0,-1 0 1,12 4-1,-5 0-63,19 8 0,-32-12 74,-1 1-1,0-1 1,0 1-1,1-1 0,-1 1 1,0 0-1,-1 0 1,1 0-1,0 0 0,0 0 1,2 4-1,20 28 100,-18-26-49,-4-5-59,0 0 0,-1 0 0,1 0 1,0 0-1,2 7 0,-4-10 9,0 1 0,0 0 0,0 0 0,0 0 0,0 0 0,0-1 0,0 1 0,0 0 0,0 0 0,0 0 0,0 0 0,-1-1 0,1 1 0,0 0 0,-1 0 0,1-1 0,0 1 0,-1 0 0,1 0 0,-1-1 0,1 1 0,-1 0 0,1-1 0,-1 1 0,0-1 0,1 1 0,-1-1 0,0 1 0,-1 0 0,-5 4 156,3-3-83,1 1 1,-1-1-1,0 0 1,0 0-1,0-1 1,0 1 0,-5 0-1,-13 2 34,1-1 0,-40 1 0,39-3-86,-173 0-375,107-2-2178,51-2-740,11 1-5621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5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41 2976,'2'-1'14010,"-28"-9"-11436,-44-12 1,60 20-2498,0 0 0,-1 0 0,1 1 0,-1 1 0,1 0 0,0 0 0,-20 4 0,19-2-19,0 1-1,0 0 1,0 1 0,1 0-1,-18 9 1,25-11-37,-1 0 1,0 1 0,1 0 0,0-1-1,0 1 1,0 0 0,0 0-1,0 1 1,1-1 0,-1 1-1,1-1 1,0 1 0,0 0-1,0 0 1,1 0 0,-1 0-1,1 0 1,-1 5 0,0 4 30,1 0 0,1-1 0,0 1 0,0-1 0,3 14 1,16 65 45,-10-50-56,7 18 246,25 64 1,-12-42-109,-20-58-75,-6-16 53,0 1 0,3 14-1,-5-19-89,-1-1 0,0 1 0,0 0 0,0-1 0,0 1 0,0 0 0,0-1 0,-1 1 0,1 0 0,-1-1 0,0 1 0,-1 4 0,-28 36 481,23-31-701,-2-1-1,1 0 1,-1 0 0,-1-1 0,0 0-1,-1-1 1,1 0 0,-2-1 0,1 0-1,-23 11 1,23-14-1246,9-4 780,-1 0 1,1 1 0,-1-1 0,1-1 0,-1 1 0,1 0 0,-6 0-1,1-1-1430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59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19 171 7968,'-19'-7'4002,"19"7"-3940,0 0 1,0 0 0,0 0 0,0 0 0,0-1 0,0 1 0,0 0 0,0 0-1,0 0 1,0 0 0,0 0 0,0 0 0,0 0 0,0 0 0,1-1 880,-1 0-880,24 0 6975,-4 0-7334,48-4 2317,95-18 0,-61 4-1852,54-12-44,-53 4-3736,-95 25 2156,0-2 1,0 1-1,0-1 1,0 0-1,-1 0 0,0-1 1,8-6-1,8-5-1894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4:59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33 6656,'0'-20'2144,"0"19"-1966,-1 0 0,1 1 0,0-1 0,0 0 0,0 0 1,0 1-1,1-1 0,-1 0 0,0 0 0,0 1 0,0-1 0,1 0 1,-1 1-1,0-1 0,0 0 0,5 0 3710,-7 10-968,-14 62 1688,-13-2-3308,0-1-1636,16-22-3465,11-33-887,5 0 1403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01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5056,'7'0'14002,"2"-1"-6526,5-1-4682,7-1-5020,-4 1 862,-7 1 3337,200-25-1109,149 0-315,-277 27-922,-81-1 16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0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82 2560,'6'-12'1601,"-6"11"-1133,0 0 0,0 0 0,1 0 0,-1 0 0,0 0 0,0 1 0,0-1 0,0 0-1,0 0 1,0 0 0,0 0 0,0 0 0,-1-1 0,-7-11 5694,-3 2-5251,10 10-1043,-2-1 408,0-1 0,0 1 1,-1 0-1,1 1 0,-1-1 0,1 0 1,-1 1-1,0 0 0,-5-1 0,2 0-78,-5-1 48,0 0-1,0 1 1,0 1 0,-1 0 0,1 1 0,0 0-1,-1 1 1,1 0 0,0 1 0,-24 7 0,32-8-218,1 0 0,-1 0 0,1 0 0,-1 1 0,1-1 0,-1 1 0,1 0 0,0 0 0,0 0 0,0 1 0,0-1 0,0 1 0,1 0 0,-1-1 0,1 1 0,0 0 0,-1 0 0,1 1 0,1-1 0,-1 0 1,0 1-1,1-1 0,0 1 0,0 0 0,0-1 0,0 1 0,0 0 0,1 0 0,0-1 0,0 7 0,0 1 44,2 1 0,0 0 0,0-1 0,1 1 0,4 11 0,5 19 104,28 100 655,-22-86-294,-3 0 0,9 60 0,-24-110-469,1 0 0,-1-1-1,0 1 1,0 0-1,0-1 1,-1 1-1,0 0 1,0-1-1,-1 1 1,1-1 0,-1 1-1,0-1 1,-1 0-1,-2 5 1,-7 8 37,-1-1 0,-1-1 1,-20 19-1,22-22-155,11-12-146,0 1 0,0-1-1,0 0 1,-1 0 0,1 1 0,0-1 0,-1 0-1,1 0 1,-1 0 0,1 0 0,-1-1 0,1 1-1,-1 0 1,0-1 0,-2 1 0,-12 5-8103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0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18 9056,'-14'0'2922,"12"0"-1780,13 3 3657,1 0-3342,1-1-1,15 1 0,56-4 602,-35 0-1157,339-9 113,-338 3-3146,-18-1-2776,-17 7 2198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0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4064,'0'0'10773,"1"2"-9504,6 3-784,-1 1-1,1-1 1,0-1-1,0 1 1,1-1 0,-1 0-1,1-1 1,8 3-1,69 17 1339,-62-17-1372,6-1 33,0 0 0,1-2 0,39 0 0,-56-3-404,0 1 0,0 1 0,0 0 0,17 6 0,-27-7-42,-1 0 0,0 0-1,0 0 1,0 1 0,0-1 0,0 0 0,0 1 0,-1-1 0,1 1 0,0 0 0,-1 0 0,1 0 0,-1-1 0,0 1 0,0 1 0,1-1 0,-1 0 0,-1 0 0,1 0 0,0 0 0,0 1 0,-1-1 0,0 0 0,1 1 0,-1 2 0,1 9 26,0-1 0,-2 1 1,-1 16-1,1-21-130,-16 113 232,-19 474 660,36-448-641,1-66-189,4 152 532,-5-196-483,-1-6 15,7 60 1,-4-72 155,0 24 0,3 12-248,-5-5 805,-20-56-613,0-3-199,1 1-1,-1 1 1,0 0 0,-29-3-1,-85-2-173,79 7 186,21 3-183,-1 1 0,-39 5 0,47 1 413,9 0-1213,7-5-3516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0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36 3072,'-2'-1'153,"0"1"61,-15-5 13730,25 8-12789,126 14 1677,-105-14-2487,1-1 0,57-4 0,-61 0-73,-19 3-219,0-1-1,0-1 1,-1 1 0,1-1 0,0-1 0,0 1-1,-1-1 1,1 0 0,12-6 0,-19 8-25,0-1 0,1 1 0,-1 0 0,0-1 0,0 1 0,0-1 1,0 1-1,1 0 0,-1-1 0,0 1 0,0-1 0,0 1 0,0-1 1,0 1-1,0-1 0,0 1 0,0-1 0,0 1 0,0 0 0,0-1 1,0 1-1,-1-1 0,1 1 0,0-1 0,0 1 0,0 0 0,-1-1 1,1 1-1,0-1 0,0 1 0,-1 0 0,1-1 0,0 1 0,-1 0 1,1 0-1,-1-1 0,0 0-26,0-1 0,-1 1 0,1 0 0,0 0 0,-1 0 0,1 0 0,-1 0-1,0 0 1,1 0 0,-1 0 0,1 1 0,-4-2 0,-12 0 14,0 0 0,0 1 0,-33 1 0,8 6 103,0 2 0,0 2-1,-51 18 1,80-23-132,0-1 0,0 2 0,1-1 0,-1 2 0,2 0 0,-1 0 0,1 1 0,-19 17 0,29-24 27,0 1 0,0-1 1,0 1-1,0-1 1,0 1-1,0 0 0,0-1 1,0 1-1,0 0 0,1 0 1,-1 0-1,1 0 1,0 0-1,-1 0 0,1-1 1,0 1-1,0 0 1,0 0-1,0 0 0,1 0 1,-1 0-1,0 0 1,1 0-1,-1 0 0,1 0 1,0-1-1,1 3 0,0 0 16,0 0 0,1 0-1,-1-1 1,1 0-1,0 1 1,0-1-1,0 0 1,1 0-1,-1-1 1,1 1-1,3 2 1,15 6 119,1-1 1,44 15-1,49 4 213,-115-29-356,57 9 100,-42-8 54,29 7 1,-38-7-38,-6 0-14,-3 0-67,0 1-60,-16 9-112,6-3 138,0 0-1,-19 8 1,-133 64 264,121-61-461,-44 28-1,85-45 183,-2 0-17,0 1 1,0 0-1,0 0 1,-6 6-1,10-8 21,-1-1 0,1 1 0,-1-1 0,1 1 0,-1 0 0,1-1 0,0 1 1,-1 0-1,1-1 0,0 1 0,-1 0 0,1-1 0,0 1 0,0 0 0,0 0 0,0-1 0,0 1 0,-1 0 0,1 0 0,1 0 0,-1-1 0,0 1 0,0 0 0,0 0 0,0-1 1,0 1-1,1 0 0,-1 0 0,0-1 0,1 1 0,-1 0 0,1-1 0,-1 1 0,0 0 0,1-1 0,-1 1 0,1-1 0,1 1 0,5 5 10,1-2-1,0 1 0,1-1 1,-1-1-1,1 1 0,-1-1 1,1-1-1,10 2 0,-1 1 55,13 4-39,3-1-52,-1 2 1,0 1-1,60 30 1,-86-37 60,-1 1 1,0-1 0,0 1 0,0 0 0,0 1 0,7 9 0,-12-14-6,1 1-1,-1 0 1,0 0-1,1-1 1,-1 1-1,0 0 1,0 1-1,0-1 1,-1 0-1,1 0 1,0 0-1,-1 0 1,1 1-1,-1-1 1,0 0-1,0 0 1,0 1-1,0-1 1,0 0-1,0 0 1,-1 1-1,1-1 0,-1 0 1,1 0-1,-1 0 1,-1 3-1,1-3 10,-1-1 0,1 1 0,0-1 0,-1 0 0,1 1 0,-1-1 0,0 0 0,1 0 0,-1 0 0,0 0-1,0 0 1,0 0 0,0-1 0,-2 2 0,-30 4 172,29-5-191,-29 3-34,0-2-1,0-1 1,-40-4-1,16-4-389,-57-14-1,97 17-334,1 0-1,-18-9 0,-7-8-6694,38 19 5343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08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68 280 3136,'-19'-3'3185,"-14"2"6418,33 1-9469,-16 0 6959,29-2-4522,24-3-2235,178 7 128,78 7-16,-180-12-395,69 2-42,-77 2 336,-59-2 154,-47 0-489,1 0-1,0-1 1,-1 1 0,1 0 0,-1-1 0,0 1-1,1 0 1,-1 0 0,0-1 0,0 1 0,1 0 0,-1 0-1,-1-1 1,-59-53-7,-49-42 198,-9-4-363,119 101 151,0 0 0,0 0 1,-1 0-1,1 0 0,0 0 0,0 0 0,0 0 0,0 0 1,0 0-1,0 0 0,0 0 0,-1 0 0,1 0 0,0 0 0,0-1 1,0 1-1,0 0 0,0 0 0,0 0 0,0 0 0,0 0 1,0 0-1,-1 0 0,1 0 0,0 0 0,0 0 0,0-1 1,0 1-1,0 0 0,0 0 0,0 0 0,0 0 0,0 0 0,0 0 1,0 0-1,0-1 0,0 1 0,0 0 0,0 0 0,0 0 1,0 0-1,0 0 0,0 0 0,0 0 0,0-1 0,0 1 1,0 0-1,0 0 0,0 0 0,0 0 0,0 0 0,0 0 0,0 0 1,1 0-1,-1-1 0,9 2-159,16 7 69,6 4 118,-1 1 1,0 2-1,0 2 1,-2 0-1,33 26 1,-52-35-29,0 0 0,0 1-1,0 1 1,-1-1 0,-1 1 0,12 20 0,-17-27 58,-1 0 1,0 0-1,0 0 1,0 0-1,-1 0 1,1 0-1,-1 0 1,1 0-1,-1 0 0,0 0 1,0 0-1,0 0 1,-1 0-1,1 0 1,-1 0-1,0 0 1,1 0-1,-3 5 1,1-5-23,0 1 0,-1 0 1,1-1-1,-1 1 0,1-1 1,-1 0-1,0 0 0,0 0 1,0 0-1,-1 0 0,1-1 1,-1 1-1,-5 2 0,-56 25 160,-78 25 0,107-44-86,-21 8-74,37-14 83,16-4-111,1-1 1,-1 1-1,0 0 1,1 0-1,-5 3 0,0-2 64,5-5 108,4-6 97,9-19-110,-4 11-228,-1 1-1,0-1 1,4-26 0,-9 38-115,3-33-3040,-8 12-2346,3 18 1161,5 4 1450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52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29 273 1472,'-1'0'247,"1"1"0,-1-1 0,0 1 0,0-1 0,1 1 1,-1 0-1,1 0 0,-1-1 0,0 1 0,1 0 0,-1 0 0,1 0 0,0 0 0,-1-1 1,1 1-1,0 0 0,-1 0 0,1 0 0,0 1 0,-5 11 2880,-8 0 6430,14-15-9479,0 0 0,1 0 0,-1 0 0,0 0 0,1 0 1,0 0-1,-1 0 0,1 0 0,4-2 0,3-5 74,58-63 846,-66 71-987,3-4 90,1 0 0,-1 0 1,1 1-1,0 0 0,0 0 0,0 0 1,10-5-1,55-14 1387,-69 23-1442,0 0 1,1 0-1,-1 0 0,1 0 1,-1 0-1,0 1 0,1-1 1,-1 0-1,0 1 0,1-1 0,-1 1 1,0-1-1,0 1 0,0 0 1,1-1-1,-1 1 0,0 0 1,0 0-1,0 0 0,0 0 1,0 0-1,0 0 0,-1 0 1,1 0-1,1 3 0,1 0 10,0 1 0,-1-1 0,0 1-1,0 0 1,0 0 0,1 5 0,45 234 881,-48-241-925,5 17 142,12 34 0,-9-32 87,-8-20-207,0-1-1,1 1 0,-1-1 1,1 0-1,-1 1 1,1-1-1,-1 0 1,1 1-1,0-1 0,0 0 1,0 0-1,0 0 1,0 0-1,0 0 1,0 0-1,0 0 0,0 0 1,0 0-1,0 0 1,1-1-1,-1 1 0,0 0 1,1-1-1,-1 1 1,0-1-1,1 1 1,-1-1-1,1 0 0,-1 0 1,1 0-1,-1 0 1,1 0-1,-1 0 1,0 0-1,3 0 0,-1-1 18,1-1-1,-1 1 1,1 0-1,-1-1 1,0 0-1,0 0 0,0 0 1,0 0-1,0-1 1,0 1-1,-1-1 1,1 1-1,2-5 0,13-17-35,-1 0-1,-1-1 0,-1 0 0,-2-2 1,19-48-1,-7 1 10,31-153 0,-55 218 81,3-12-290,-4 21 177,0-1-1,1 0 1,-1 0-1,0 1 1,1-1-1,-1 0 1,1 1 0,-1-1-1,1 1 1,-1-1-1,1 1 1,0-1-1,-1 1 1,1-1-1,0 1 1,-1-1-1,1 1 1,0 0-1,0-1 1,-1 1 0,1 0-1,0 0 1,1-1-1,8 1 74,1 0 0,-1 1 0,1 0 0,-1 1 0,0 0 0,0 0 0,15 6 0,3 1 18,21 5 175,-17-5 42,53 9 0,-71-15-416,11 0-33,-25-3-11,1 0 0,-1-1 1,1 1-1,-1 0 0,1 0 0,-1 0 1,0 0-1,1 0 0,-1 0 0,1-1 1,-1 1-1,1 0 0,-1 0 0,0-1 1,1 1-1,-1 0 0,1-1 1,-1 1-1,0 0 0,0-1 0,1 1 1,-1-1-1,0 1 0,1 0 0,-1-1 1,0 1-1,0-1 0,0 1 0,0-1 1,1 1-1,-1-1 0,0 1 1,0-1-1,0 1 0,0-1 0,0 0 1,0 0-325,0 1 0,0-1 0,0 0 1,0 0-1,-1 0 0,1 1 0,0-1 1,0 0-1,-1 0 0,1 1 1,0-1-1,-1 0 0,1 1 0,0-1 1,-1 0-1,0 0 0,-1 0-947,2 1 1227,0 0-1,0 0 1,-1-1-1,1 1 1,0 0-1,-1 0 1,1 0-1,0 0 1,0 0 0,-1 0-1,1 0 1,0 0-1,-1 0 1,1 0-1,0 0 1,0 0-1,-1 1 1,1-1 0,0 0-1,0 0 1,-1 0-1,1 0 1,0 0-1,-2 2-1430,-3 9-1805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1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121 227 4224,'-30'25'12058,"33"-37"-10309,3 4-1536,1 0-1,1 0 0,-1 1 0,1 0 0,0 1 1,1 0-1,0 0 0,11-6 0,81-32 544,-84 37-568,4-1 99,0 0 0,40-7 1,-55 13-167,0 1 1,0 1 0,1-1 0,-1 1-1,0 0 1,1 0 0,-1 1-1,0 0 1,0 0 0,0 1 0,1-1-1,-1 1 1,-1 0 0,11 6 0,-6 0 108,-1 0 0,0 0 0,0 1 1,-1 1-1,8 11 0,-10-14-166,9 12 28,-3-2 117,1-1 0,1-1 0,16 15 0,-27-27-128,0 0 0,0-1 0,1 1 0,0-1 0,-1 1 0,1-1 0,0 0 0,0-1 0,0 1 0,0-1 0,1 1 0,-1-1 0,0-1 0,1 1 0,-1 0 0,0-1 0,1 0 0,-1 0 0,0-1 0,6 0 0,-8 0-35,1 0 1,-1 0-1,0 0 0,0 0 1,1-1-1,-1 1 0,0-1 1,0 1-1,0-1 0,-1 0 1,1 0-1,0 0 0,-1 0 1,1 0-1,-1 0 0,1 0 1,-1 0-1,0-1 0,0 1 1,0 0-1,0-4 0,2-5 11,0 0 1,-1 0-1,1-15 0,-2 6-14,0 1-1,-2-1 1,0 0 0,-4-20-1,4 33-47,0 1 0,-1-1-1,0 1 1,0-1 0,0 1-1,-1 0 1,0-1 0,0 1-1,-7-8 1,10 13 5,-1 0 0,0 1 0,0-1 0,0 1 0,1-1 0,-1 1 0,0 0 0,0-1 0,0 1 0,0 0 0,0-1 0,0 1 0,0 0 0,0 0 0,0 0 0,0 0 0,0 0 0,1 0 0,-1 0 0,0 0 0,0 0 0,0 1 0,0-1 0,0 0 0,0 1 0,0-1 0,0 0 0,0 1 0,-1 0 0,-2 2 0,1-1 0,-1 0 0,1 1 0,-1 0 0,-2 3 0,-31 37 146,25-28-32,-1 0 0,-1-1 1,-19 17-1,15-18 23,0-1 0,-1-1-1,0 0 1,-1-1 0,-41 13 0,-113 27 425,140-42-927,-1-2 1,1-1-1,-45 0 1,45-4-2892,10 2-1872,11 1 627,2 9 1467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23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1824,'-39'1'4897,"-5"1"4830,35-2-2229,28 1-6999,25 4 1,9 1-315,273 3 631,-190-3-763,6 1 214,-137-7-398,16-1 491,-20 1-405,-1 0-1,1 0 1,-1 0 0,0 0-1,1 0 1,-1 0-1,1 0 1,-1 0-1,1 0 1,-1 0 0,1 0-1,-1-1 1,0 1-1,1 0 1,-1 0 0,1 0-1,-1-1 1,0 1-1,1 0 1,-1-1-1,0 1 1,1 0 0,-1-1-1,0 1 1,0 0-1,1-1 1,-1 1-1,0-1 1,0 1 0,1-1-1,-2 0-774,0 0 1,-6-5-5740,5 5 5739,1 1 0,0-1 0,0 1 0,0-1 0,-2 1 1,2-1 886,-5 5-2216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24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51 133 4576,'-40'-9'2565,"30"8"1564,17-2 537,0 0-3995,-1 0 0,0 1 1,1 0-1,-1 1 0,1-1 1,0 1-1,13 0 1,11-3 580,39-8 477,99-14-91,-127 21-1525,-1 3 1,46 2-1,-86 0-121,21 2-204,1-1 1,0-1-1,0-1 0,25-5 0,-26-1-3369,-15 3 700,0 0 1,0-1-1,-1 0 1,9-7 0,4-3-432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24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3808,'3'-3'338,"-1"-1"-1,1 1 1,0 0 0,0 0 0,0 0-1,1 0 1,-1 1 0,5-4 0,34-15 4515,-10 5 1323,-32 15-6068,0 1 0,0 0 1,1 0-1,-1 0 0,0 0 1,0 0-1,0-1 0,1 1 1,-1 0-1,0 0 0,0 0 0,1 0 1,-1 0-1,0 0 0,0 0 1,1 0-1,-1 0 0,0 0 1,0 0-1,1 0 0,-1 0 0,0 0 1,0 0-1,1 0 0,-1 0 1,0 0-1,0 0 0,0 0 1,1 1-1,-1-1 0,0 0 0,3 9 1833,-7 22-705,1-15-913,-23 161 1026,23-146-1276,-9 104-55,8-93-59,2-29 43,1-1 0,0 1-1,1-1 1,1 20 0,1-23 1970,-3-2-6818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25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55 8128,'-24'-9'10490,"38"8"-8666,1 0 1,23-6-1,8-2-1201,338-19 1185,-235 28-1872,-112 4 149,12 1-378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25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21 227 9056,'-17'-10'2922,"17"10"-2827,0-1-1,0 1 0,-1 0 0,1 0 1,0 0-1,-1-1 0,1 1 1,0 0-1,0-1 0,0 1 1,-1 0-1,1 0 0,0-1 0,0 1 1,0 0-1,0-1 0,0 1 1,0 0-1,-1-1 0,1 1 0,0 0 1,0-1-1,0 1 0,0 0 1,0-1-1,0 1 0,0 0 1,1-1-1,-1 1 0,0 0 0,0-1 1,0 1-1,0 0 0,0-1 1,0 1-1,1 0 0,-1-1 0,0 1 1,0 0-1,0 0 0,1-1 1,-1 1-1,0 0 0,0 0 1,1-1-1,1-2 528,5-9-157,0 1 0,1-1 0,0 2 0,1-1 0,0 1 0,1 0 0,-1 1 0,2 0 0,-1 1 0,23-14 0,-9 9-96,0 1 0,1 1 0,0 1 0,43-10 0,-59 17-197,0 1 0,18-1 0,-25 2-143,0 1-1,0 0 1,0 0 0,0 0-1,0 0 1,0 0 0,-1 1-1,1-1 1,0 1 0,0-1-1,0 1 1,0 0 0,-1-1-1,1 1 1,0 0 0,-1 0-1,1 0 1,-1 0 0,1 1-1,-1-1 1,3 3 0,-3-1 28,1 0 1,-1 0 0,0 0 0,0 0 0,0 1 0,-1-1-1,1 0 1,-1 1 0,1-1 0,-1 0 0,0 1 0,0-1-1,-1 0 1,1 1 0,-1-1 0,-1 5 0,-1 3-6,-1-1 0,0 0-1,0-1 1,-8 13 0,1-4-22,-1 0-1,-2-1 0,0 0 1,-16 15-1,-68 54 319,42-38-75,39-36-297,14-11 12,1 1 1,-1-1-1,1 1 0,0 0 1,-1 0-1,1 0 0,-2 4 1,4-6 35,1 0 0,-1 1-1,1-1 1,-1 1 0,1-1 0,-1 0 0,1 1 0,0-1-1,-1 0 1,1 0 0,0 1 0,-1-1 0,1 0 0,0 0-1,-1 0 1,2 0 0,28 1 582,49-3-1,-32-1-397,85-7-202,-20 0-103,-92 9-168,33-1-2512,-49 2 1726,-1 1 1,1-1 0,0 1 0,0 0-1,0 0 1,3 2 0,1 3-4758,2 5 1883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28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46 992 4576,'-3'-1'296,"1"-1"0,0 1 0,0 0 0,0 0 0,-1 1-1,1-1 1,-1 0 0,1 1 0,0 0 0,-5-1 0,-8 1 4252,15 0-4367,21-4 6720,17-11-5270,-4 1-825,71-30 101,-42 16-705,-56 25-162,-1 1-1,1 0 0,0 1 1,12-2-1,-17 3-16,0-1 1,1 1-1,-1 0 0,0 0 1,0 0-1,0 1 0,0-1 1,0 0-1,0 1 0,0-1 0,0 1 1,-1-1-1,1 1 0,0 0 1,0 0-1,0 0 0,-1 0 0,1 0 1,0 1-1,-1-1 0,3 3 1,0 4 92,0 1 0,0 0 0,-1 0 0,0 1 1,-1-1-1,3 20 0,-1-7-55,8 54 108,1 107 0,-5-55-80,1 44 50,-4-51-107,2 2 272,10 133 501,-14-220-751,9 54 63,-8-64-2,-1 1 1,-1 52-1,-2-59-88,0-15-19,1-1 0,-1 0 0,1 0 1,0 1-1,2 3 0,2 18 295,-5-25-58,0-18 491,0 7-649,1-1 0,1 1-1,0-1 1,5-14 0,18-47-47,-25 71-39,59-161-49,-25 70 85,13-39 11,97-271-59,-84 221-10,-19 6-64,-32 135 117,62-237 192,-42 171-480,-20 78 183,-4 10 81,0 1 0,4-35 1,-5 4 104,3-55-530,-7 89 360,0 0 0,-2 1 0,1-1 0,-2 0 0,-6-22 0,4 2-497,1 23 431,1 0 1,0 0-1,1 0 0,1-1 1,0 1-1,0-1 0,2-15 1,1 8-13,-1 1 0,-2-36 0,-1 15-244,2 36 304,1-10-112,1 15 513,5 5-54,0-2-172,0 1 0,0 0 0,7 8 0,-9-8-51,0-1 1,1 0 0,0 0 0,1 0-1,6 4 1,-2-4 3,0 0 0,0-1 0,1 0-1,0 0 1,0-1 0,0-1 0,15 2-1,7-3 216,42-3-1,-24 0-163,308-19 308,12-1-226,-49 19 75,-256 2-181,83-14 0,-94 10-206,104 4-1,-78 2 81,-71-1-800,0-1-1,15-2 0,3-5-6127,-28 8 6550,-1 0 270,1 0 1,-1 0 0,0 0-1,0 0 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2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3808,'3'-3'11617,"4"2"-7819,12 1-5419,-13 0 2936,24 0-443,84 3 645,-98-1-1345,-1 0 1,1 1-1,-1 0 1,0 2-1,17 6 1,-28-9-101,0 0 1,0 0 0,-1 0 0,1 1 0,-1-1 0,0 1-1,0 0 1,0 0 0,0 0 0,0 0 0,-1 1-1,0-1 1,1 1 0,-1-1 0,0 1 0,-1 0-1,1 0 1,-1 0 0,1 0 0,-1 0 0,1 7 0,0 7 192,-1-1 1,-1 1-1,-2 32 1,1-33-280,-2 11 123,0-1 0,-2 1 0,-1-1 0,-1 0 0,-1 0 0,-1-1 0,-2 0 1,-19 34-1,21-43-149,1-4-41,-14 21-1,17-28 259,3-3-115,0 0 0,-1 0 0,1 0 0,-1-1 0,-3 4 0,36-10 45,-15 1-25,0-2-1,-1 1 1,1-2 0,-1 0 0,-1-1 0,1 0-1,-1-1 1,14-11 0,6-6 36,-16 11 20,23-20 1,131-130 299,-51 50 19,-96 90-382,29-38 0,-49 58-51,-1-1 1,1 0-1,-1 0 1,-1 0-1,1 0 0,-1 0 1,0-1-1,0 1 1,0-1-1,-1 1 1,1-7-1,-2 9-107,0 0 0,0 0 1,0 0-1,-1 0 0,1 0 0,-1 0 0,0 0 0,0 0 1,0 0-1,0 0 0,-1 1 0,1-1 0,-1 1 0,1-1 1,-1 1-1,0-1 0,0 1 0,0 0 0,-4-3 0,-1 0-1282,0 0 0,-1 1 0,1 0 0,-1 0 0,-10-3 0,-11-5-6915,19 7 5096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30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4224,'0'3'15496,"0"4"-17099,-20 72 4643,-14 130 0,32-162-2718,1 0 1,2 0 0,13 77-1,-13-118-263,1 11 197,1 0 0,6 17 0,-7-29-134,0 1 1,0-1 0,1 0-1,-1 0 1,1 0 0,1 0-1,-1 0 1,1-1 0,8 9 0,-11-12-94,1 0 1,-1 0 0,1 0-1,0 0 1,0 0 0,0 0 0,-1-1-1,1 1 1,0 0 0,0-1 0,0 0-1,0 1 1,0-1 0,0 0 0,0 0-1,0 0 1,0 0 0,0 0 0,0-1-1,0 1 1,0 0 0,0-1 0,0 0-1,3-1 1,4-2 63,0-1 1,-1 0-1,14-10 1,-14 9 15,42-31 119,-2-3 0,-2-2 0,58-68 0,-82 85-207,-2-1-1,32-51 1,-44 62-11,0-1 0,-1 1 1,-1-1-1,0-1 0,-1 1 1,-1-1-1,2-17 0,-5 20-583,0 1 1,-3-25-1,-3-4-3634,4 28 1425,-2-5-4686,2 15 4476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31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2 111 3968,'-2'-1'10855,"13"-2"-7838,13-3-1924,47-16 2101,-10 11-2060,119-7-1,-148 16-973,253-12 1091,-218 11-1057,61-4 146,180-6 286,92 2-274,44 13-81,-404 0-666,29 0 179,-46-2-8900,-32 4 7159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53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58 5984,'-10'-4'1142,"-9"-3"421,5-1 2414,14 8-3853,0 0 0,0 0 1,-1 0-1,1 0 0,0-1 0,0 1 0,0 0 0,0 0 0,0 0 0,-1 0 0,1-1 0,0 1 0,0 0 1,0 0-1,0-1 0,0 1 0,0 0 0,0 0 0,0 0 0,0-1 0,0 1 0,0 0 0,0 0 0,0-1 1,0 1-1,0 0 0,0 0 0,0 0 0,0-1 0,0 1 0,0 0 0,0 0 0,1 0 0,-1-1 0,0 1 1,0 0-1,0 0 0,0 0 0,0-1 0,1 1 0,11-11 2389,-7 9-2061,-1-1 0,1 0 0,0 1 0,7-3 0,-8 4-197,1 0 0,0 0 0,0 0 0,0 1 0,0-1 0,0 1 0,1 1 0,-1-1 0,0 0 0,0 1-1,0 0 1,-1 1 0,1-1 0,9 4 0,-2 2-86,0 0 0,0 1-1,-1 0 1,0 0 0,-1 1-1,0 1 1,11 12 0,57 82 198,-34-53-665,-44-51 212,0 1 0,0-1 0,0 0 0,1 1-1,-1-1 1,0 1 0,0-1 0,0 0 0,1 1 0,-1-1 0,0 0 0,1 0 0,-1 1 0,0-1 0,0 0 0,1 0 0,-1 1-1,0-1 1,1 0 0,-1 0 0,1 0 0,-1 1 0,0-1 0,1 0 0,-1 0 0,0 0 0,1 0 0,-1 0 0,1 0-1,-1 0 1,0 0 0,1 0 0,-1 0 0,1 0 0,10-15-7150,-6 7 5896,5-10-3113,0 1 1525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3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15 7040,'-28'0'3989,"55"-5"4472,-20 2-8042,1 1 1,0 1 0,0-1 0,0 1-1,0 0 1,0 1 0,11 1-1,-9 1-122,0 1 0,-1 0 0,1 1 0,-1 0 0,1 1 0,-1 0-1,0 0 1,15 13 0,-17-11-54,-1 1 0,0-1 0,0 1 0,0 1 0,6 13 0,8 11 321,20 36-263,-31-51-611,0-1 0,1 0 1,1 0-1,1-1 0,21 22 0,-29-35-420,0 1 0,1-1 0,-1 0 0,1-1 0,0 1 0,0-1 0,0 0 0,1 0 0,-1 0 0,0-1 0,1 0 0,-1 0 0,1 0 1,-1 0-1,1-1 0,-1 0 0,1-1 0,-1 1 0,1-1 0,-1 0 0,1 0 0,-1 0 0,6-3 0,16-6-2006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32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936 3 6816,'-6'-1'3088,"6"0"-2971,0 1 0,0 0 0,-1 0 0,1 0 0,0 0 0,0 0 0,0 0 0,-1 0 0,1 0 0,0 0 0,0 0 0,-1 0-1,1 0 1,0 0 0,0 0 0,0 0 0,-1 0 0,1 0 0,0 0 0,0 0 0,0 0 0,-1 0 0,1 0 0,0 0 0,0 1-1,0-1 1,-1 0 0,1 0 0,0 0 0,0 0 0,0 0 0,0 1 0,-1-1 0,1 0 0,0 0 0,0 0 0,0 0-1,0 1 1,0-1 0,0 0 0,-17 14 1643,1-2 0,-1 0-1,-32 15 1,-65 24-108,85-39-1079,-15 6-35,-188 84 785,20 10-1330,163-85-220,-29 16-989,12-1 330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34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1 3136,'0'0'1029,"-7"9"1168,7-9-1939,0 1 0,0-1 0,-1 1-1,1 0 1,0-1 0,-1 1 0,1-1-1,0 1 1,-1-1 0,1 1 0,-1-1-1,1 1 1,-1-1 0,1 1 0,-1-1 0,1 0-1,-1 1 1,1-1 0,-1 0 0,0 1-1,1-1 1,-1 0 0,1 0 0,-2 0-1,-27 7 3203,-32-3-681,7-3-1118,-104 15 0,153-15-1602,-1 0 0,1 0-1,0 1 1,-1 0 0,1 0 0,0 0-1,0 0 1,0 1 0,-5 3 0,8-4-41,-1 0 1,1 1-1,0-1 1,0 1 0,0-1-1,0 1 1,0 0 0,0 0-1,1 0 1,-1 0 0,1 0-1,0 0 1,0 0-1,0 0 1,0 1 0,1-1-1,-1 7 1,1 11 78,1 0-1,1 0 1,9 40 0,-6-31-15,25 112 341,-12-61-96,14 144 1,-26 102 411,-10-219-512,-21 121 1,6-80 11,6-34-174,3-45-36,-18 165 76,6-16 161,22-150 13,1-33-40,-1-34 128,23-3-282,1-2-1,-1 0 0,38-11 1,33-6-81,-54 15 1,108-7-80,-123 14 502,-8-1-1779,-6-1-3120,-10 0 4236,-1 0-1,0 0 1,1 0-1,-1 0 1,1 0-1,-1-1 1,0 1-1,1 0 1,-1 0 0,0 0-1,1-1 1,-1 1-1,0 0 1,0 0-1,1-1 1,-1 1-1,0 0 1,0-1-1,0 1 1,1 0-1,-1-1 1,2-2-1463,6-6-1287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40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1984,'0'0'14575,"16"6"-13780,27 2-364,0-2 0,0-1 0,0-3 0,52-3 0,-56 0-352,-27 1-19,0 0 1,-1-1 0,1 0-1,0-1 1,19-6-1,-25 6 5,9-3 188,27-7 0,-35 9-99,-7 3-150,0 0 1,0 0 0,0 0-1,0 0 1,0 0 0,0 0-1,0 0 1,0 0 0,0 0-1,0 0 1,0 0 0,0 0-1,0 1 1,0-1 0,0 0-1,0 0 1,0 0 0,0 0-1,0 0 1,0 0 0,0 0-1,0 0 1,0 0 0,0 0-1,0 0 1,0 0 0,0 0-1,0 0 1,1 0 0,-1 0-1,0 0 1,0 0 0,0 0-1,0 0 1,0 0 0,0 0-1,0 0 1,0 0 0,0 0-1,0 0 1,0 0-1,0 0 1,0 0 0,0 0-1,0 0 1,0 0 0,0 0-1,0 0 1,0 0 0,0 0-1,0 0 1,0 0 0,0 0-1,1 0 1,-1 0 0,0 0-1,0 0 1,0 0 0,0 0-1,0 0 1,0 0 0,0 1 245,-10-15 577,9 12-828,0 1-1,0 0 1,-1 0 0,1 0-1,0 1 1,0-1 0,0 0-1,-1 0 1,1 1 0,0-1 0,-1 0-1,1 1 1,0 0 0,-1-1-1,1 1 1,-3-1 0,-27 1-17,18 0 207,3 1-165,-1 1 0,0 0 0,-19 6 0,17-4-3,1 1-1,0 0 0,0 1 0,-20 13 1,11-3 153,7-6-191,1 0-1,-18 18 1,23-18 33,0 0-1,0 0 0,1 1 1,1 0-1,-1 0 0,2 0 1,-8 22-1,12-30-10,1 1 1,-1 0-1,1-1 0,-1 1 1,1 0-1,0 0 0,1-1 1,-1 1-1,1 0 0,-1 0 1,1-1-1,0 1 0,1-1 1,-1 1-1,0-1 0,1 1 1,0-1-1,0 0 0,0 0 0,4 4 1,4 5 117,1 0 0,1-1 1,19 15-1,-14-12-45,5 2-6,0-1 0,44 23 0,-18-13-6,-26-13 334,-22-12-96,-18 24 70,12-18-380,0-1 0,0-1 0,-1 1 0,0-1 0,0 0 0,-9 3 0,5-1-70,-106 44-1,74-33 122,28-12-89,14-5 27,-1 0-1,0 0 1,1 1 0,-1-1-1,1 1 1,-1 0 0,1-1 0,-1 1-1,1 0 1,-3 2 0,4-3 5,0 1 1,0-1-1,0 0 1,0 1-1,0-1 1,0 1-1,0-1 1,0 1 0,0-1-1,1 1 1,-1-1-1,0 0 1,0 1-1,0-1 1,1 1-1,-1-1 1,0 0-1,1 1 1,-1-1 0,0 0-1,1 1 1,-1-1-1,0 0 1,1 1-1,-1-1 1,1 0-1,-1 0 1,0 0 0,1 0-1,-1 1 1,1-1-1,-1 0 1,1 0-1,24 10 144,-14-6-56,58 23 57,4 3 49,-69-28-171,0 0 0,0 1 0,0-1 1,0 1-1,-1 0 0,1 0 0,-1 1 0,0-1 1,0 1-1,0 0 0,0-1 0,-1 1 0,1 0 0,-1 1 1,0-1-1,-1 0 0,3 7 0,0 6 8,0 0 1,-1 0-1,0 24 0,0-11-9,0-3 45,4 54 7,-10-50 123,3-29-121,-1 0 0,1 0 0,-1 0-1,1 0 1,-1 0 0,0 0-1,1 0 1,-1 0 0,0-1 0,0 1-1,0 0 1,-1 0 0,-1 1 0,2-2-41,-1 1 0,1-1 0,-1 0 0,0 0 0,1 1 0,-1-1 0,0-1 0,0 1 1,0 0-1,0 0 0,0-1 0,0 1 0,0-1 0,0 1 0,0-1 0,0 0 0,0 0 1,0 0-1,0 0 0,0 0 0,-1-1 0,1 1 0,-2-1 0,-28-7-375,0-2 0,-44-19 0,50 19-569,17 6-371,-1 1-1,1-1 1,-16-10 0,24 14 1020,0-1 1,1 0-1,-1 0 0,0 1 1,1-1-1,-1 0 1,0 0-1,1 0 1,-1 1-1,1-1 0,0 0 1,-1 0-1,1 0 1,0 0-1,-1 0 1,1 0-1,0 0 0,0 0 1,0 0-1,0 0 1,0 0-1,0 0 1,0 0-1,1-2 0,-1 0-411,1 0 0,0 0-1,0 0 1,0 0 0,0 0-1,3-4 1,14-15-2325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4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59 3904,'5'-3'10346,"-5"2"-10079,0 1 0,0-1 0,0 1 1,0 0-1,0-1 0,1 1 0,-1-1 0,0 1 0,0 0 0,0-1 0,0 1 0,0-1 0,1 1 0,-1 0 0,0-1 0,0 1 0,1-1 802,0 0-802,-1 1 0,0 0 0,1 0 0,-1 0 0,1-1 0,0 1-132,0-1 0,0 0 0,-1 1-1,1-1 1,0 0 0,0 1 0,-1-1 0,1 0 0,-1 0-1,1 0 1,0 1 0,-1-1 0,0 0 0,1 0 0,-1 0-1,1 0 1,-1 0 0,0 0 0,0 0 0,0-1 0,1 1-123,-1 0 1,0 0-1,0 0 1,0 1 0,1-1-1,-1 0 1,0 0-1,0 0 1,-1 0 0,1 0-1,0 0 1,0 0-1,0 1 1,0-1 0,-1 0-1,1 0 1,0 0-1,-1 0 1,1 1 0,-1-1-1,1 0 1,-1 0-1,1 1 1,-1-1 0,0 0-1,1 1 1,-1-1-1,0 1 1,0-1 0,1 1-1,-1-1 1,0 1-1,-1-1 1,1 0-25,0 1 1,-1 0 0,1 0-1,0 0 1,0 0-1,0 0 1,0 0-1,0 0 1,0 0-1,0 1 1,0-1-1,0 0 1,0 1 0,0-1-1,0 0 1,0 1-1,0-1 1,0 1-1,0 0 1,0-1-1,0 1 1,1 0-1,-1 0 1,0-1-1,0 1 1,1 0 0,-1 0-1,0 1 1,-3 4-243,-3 4 407,7-10-213,0 0 1,0 0 0,0 0 0,0 0-1,0 1 1,0-1 0,0 0 0,0 0 0,0 0-1,0 0 1,0 0 0,0 0 0,0 0-1,0 0 1,0 1 0,-1-1 0,1 0-1,0 0 1,0 0 0,0 0 0,0 0 0,0 0-1,0 0 1,1 0 0,-1 1 0,0-1-1,0 0 1,0 0 0,0 0 0,0 0-1,0 0 1,0 0 0,0 0 0,0 0-1,0 1 1,0-1 0,0 0 0,0 0 0,0 0-1,0 0 1,0 0 0,1 0 0,-1 0-1,0 0 1,0 0 0,0 0 0,0 0-1,0 0 1,0 0 0,0 0 0,0 0 0,1 0-1,-1 0 1,0 0 0,0 0 0,0 0-1,8 0-1300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43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49 249 5216,'-16'0'1610,"9"0"3660,13 12-1052,-3-9-3849,0-1 0,1 0 0,-1 0 0,1 0 0,-1-1 0,1 1 0,0-1 0,0 0 0,5 1 0,-7-1-240,1-1 0,-1 1 0,0-1 0,1 0 0,-1 0 0,1 0 0,-1-1 0,1 1 0,-1 0 0,1-1 0,-1 0 0,0 1 0,1-1 0,-1 0 0,0 0 0,4-2 0,2-4 111,0 0 0,0-1 0,-1 1 0,0-1 1,8-12-1,26-47 229,-16 22-241,-21 39-136,-1 0 0,0-1 0,0 1 0,0-1 0,-1 1 0,0-1 0,2-12 0,-2 8 38,2-16-126,-7 32 240,0 10-216,-21 158 233,5 44 317,2-19-468,11-100 87,2-13-79,3-73-69,0-8-37,1-1 0,-1 1 0,1-1 0,0 1 0,0-1 0,2 8 0,-2-3 15,0-8 314,-5 3-296,4-3-47,1 0 0,0 1 0,-1-1 0,1 0 0,-1 0 0,1 1 0,0-1 0,-1 0 0,1 0 0,-1 0 0,1 1 0,-1-1 0,1 0 0,-1 0 0,1 0 0,-1 0 0,1 0 0,-1 0 0,0 0 0,-172 0-403,177 1 685,4 2-83,-1-1-1,1 0 1,10 2-1,-5-3-109,160 7 189,-133-12-2985,-36 4 1309,0-1 0,-1 0 1,1 0-1,0 0 0,-1-1 1,1 1-1,0-1 1,3-3-1,6-4-2253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46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3072,'0'0'20570,"14"12"-19146,-8-7-1305,0 0 0,0 0-1,0-1 1,1 0 0,0 0 0,0-1 0,0 0-1,0 0 1,0 0 0,1-1 0,-1 0 0,1-1-1,-1 0 1,1 0 0,0 0 0,0-1 0,8-1 0,270-7 680,-84 8-729,-177-4-338,-18 0-2739,17-13-15648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5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4 3552,'0'-4'14634,"-1"5"-14488,0-1 0,0 1 0,0-1 0,0 1 0,1-1 0,-1 1 0,0-1 0,0 1 1,1-1-1,-1 1 0,0 0 0,0 0 0,-33 51 931,23-37-792,0 1 0,2 0-1,0 1 1,-8 20 0,5-7-12,1 0 1,-8 38-1,-7 66 202,19-94-405,0-1 117,-2 68-1,9-83-107,1-1 0,1 1 0,1-1 0,7 28 0,69 188 593,-63-195-629,-5-14-155,26 52 0,-36-80-137,0 1 0,1-1 1,0 0-1,0 1 0,-1-1 1,5 3-1,2-2-3471,-7-3 3522,-1 0 0,1-1 0,-1 1 0,1-1 0,-1 1 0,0-1 0,1 1 0,-1-1 0,1 1 0,-1-1 0,0 1 1,0-1-1,1 1 0,-1-1 0,0 0 0,0 1 0,0-1 0,0 1 0,1-1 0,-1 0 0,0 1 0,0-1 0,0 0 0,0 1 0,-1-1 0,1 1 1,0-2-1,0-3-1124,5-16-1515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5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5312,'3'1'11474,"13"6"-7687,46 19-3774,-34-15 231,11 3 242,0 0-1,42 7 1,-72-20-421,1 0 0,0 0 0,0-1-1,-1-1 1,1 0 0,0 0 0,-1-1-1,1 0 1,-1 0 0,0-1 0,0 0-1,0-1 1,17-9 0,-21 9-1,0 1 0,0-1 0,0-1 0,-1 1 0,5-6 0,-8 9-64,-1 1 1,1-1-1,-1 0 0,1 1 0,-1-1 1,1 0-1,-1 1 0,0-1 1,1 0-1,-1 0 0,0 0 1,0 1-1,1-1 0,-1 0 0,0 0 1,0 0-1,0 0 0,0 1 1,0-1-1,0 0 0,0 0 0,-1 0 1,1 0-1,0 1 0,0-1 1,0 0-1,-1 0 0,1 0 1,-1 1-1,1-1 0,0 0 0,-1 1 1,1-1-1,-1 0 0,0 1 1,1-1-1,-1 1 0,1-1 1,-1 0-1,0 1 0,0-1 0,-5-3-6,1 1-1,-1 0 0,0 0 0,-8-3 1,4 2 0,8 3 2,0 0 1,0 0-1,0 1 0,-1-1 0,1 1 0,0-1 1,0 1-1,0 0 0,0 0 0,0 0 0,0 0 1,-1 0-1,-2 2 0,-13-1-33,13-1 51,-1 0 1,1 0 0,-1 0 0,1 1-1,-1-1 1,1 1 0,-1 1 0,1-1 0,0 1-1,0 0 1,-1 0 0,-4 3 0,2 0-92,-2 2 131,0-1-1,-12 11 0,19-14-55,0 0 0,1 0 1,-1 0-1,1 0 0,-1 1 0,1-1 1,0 1-1,0-1 0,1 1 0,-3 6 1,3-8 6,1 0 1,0 0 0,-1-1-1,1 1 1,0 0 0,0 0-1,0 0 1,1 0 0,-1 0 0,0-1-1,1 1 1,-1 0 0,1 0-1,-1 0 1,1-1 0,0 1-1,2 3 1,1 1 79,1 0-1,0 0 1,7 7 0,4 5 114,1 2 9,33 32 0,-48-50-193,0-1-1,-1 1 1,1 0 0,0-1 0,-1 1 0,1 0 0,-1 0 0,1 1 0,-1-1 0,0 0 0,0 0 0,1 3 0,-1-3 1,-1 0 0,0 0 0,0 0 1,0-1-1,0 1 0,0 0 0,-1 0 0,1 0 0,0-1 1,-1 1-1,0 0 0,1 0 0,-1-1 0,0 1 1,0 0-1,-1 1 0,-11 16-84,-1 0 1,-1-2-1,-1 1 1,-33 27-1,-2 3 406,17-19-658,66-6-27,28 12 407,27 18-216,-69-41 280,27 13 0,-32-19-36,-1 0-1,0 1 1,0 1-1,0 0 1,9 9 0,-20-16-68,-1-1 0,0 0 0,1 0 0,-1 0 0,0 1 0,1-1 0,-1 0 1,0 0-1,0 1 0,1-1 0,-1 0 0,0 1 0,0-1 0,0 0 0,0 1 1,1-1-1,-1 0 0,0 1 0,0-1 0,0 1 0,0-1 0,0 0 0,0 1 1,0-1-1,0 0 0,0 1 0,0-1 0,0 1 0,0-1 0,0 0 0,0 1 0,0-1 1,-1 0-1,1 1 0,0-1 0,0 0 0,0 1 0,0-1 0,-1 0 0,1 1 1,0-1-1,0 0 0,-1 1 0,1-1 0,0 0 0,-1 0 0,1 0 0,0 1 1,-1-1-1,1 0 0,0 0 0,-1 0 0,1 0 0,-1 1 0,-24 5 587,23-6-619,-17 2-253,0-1 1,-1-1 0,1-1-1,0 0 1,0-2 0,-21-4-1,13 4-1578,19 2 332,0 1 0,0-1 0,-7-3-1,6 2-2375,3 5 1279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5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28 2496,'-9'0'5844,"-6"0"1573,0-4-3548,14 3-3833,1 1 1,0 0-1,0 0 1,0 0-1,-1 0 1,1 0-1,0 0 0,0-1 1,-1 1-1,1 0 1,0 0-1,0 0 1,-1 0-1,1 0 0,0 0 1,0 0-1,-1 0 1,1 0-1,0 0 0,0 0 1,0 0-1,-1 0 1,1 0-1,0 0 1,0 0-1,-1 1 0,1-1 1,-7 1 1908,20-4 1995,13-2-3762,75-7 707,-95 11-860,14 0 146,39 1 1,-42 1-109,26-2-1,-32 0-60,-1 1-1,1 0 0,0 0 1,0 1-1,20 5 0,-24-3-33,-5-2 155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53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762 9 7968,'-20'-7'2565,"19"7"-2531,1-1 0,0 1 0,0 0 0,0 0 0,0 0 0,-1 0 0,1 0 0,0 0 0,0 0 0,-1 0 0,1 0-1,0 0 1,0 0 0,0 0 0,-1 0 0,1 0 0,0 0 0,0 0 0,-1 0 0,1 0 0,0 0 0,0 0 0,0 0 0,-1 0 0,1 0 0,0 0 0,0 0 0,0 0 0,-1 1 0,-78 37 8643,-80 66-3867,120-77-4324,-136 99 558,-29 20-1987,192-139-703,0 0 0,-22 9-1,30-14 1008,-8 2-2148,12-4 2666,0 0 1,0 0-1,0 0 1,-1 0-1,1 0 1,0 0-1,0 0 1,0 0-1,0 0 1,-1 0-1,1 0 0,0 0 1,0 0-1,0 0 1,0-1-1,0 1 1,-1 0-1,1 0 1,-1-2-1809,1 2 1808,0 0 1,0-1-1,0 1 1,0 0-1,0 0 1,0 0-1,0 0 1,0-1-1,0 1 1,0 0-1,0 0 0,0 0 1,0 0-1,0-1 1,0 1-1,0 0 1,0 0-1,1 0 1,6-12-4232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58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1033 4800,'-2'4'581,"-12"18"774,14-21-1117,-1 1-1,0-1 1,1 0 0,-1 0 0,1 1 0,0-1 0,-1 1 0,1-1 0,0 0-1,0 1 1,0-1 0,0 1 0,0-1 0,0 2 0,0 14 2303,2-5 6613,2-19-8231,89-180 1685,-66 137-2080,64-91 0,-79 126-412,-1 0 0,-1-1 1,-1 0-1,11-25 0,-20 41-113,35-85 686,25-97 0,-52 151-650,31-105 247,-31 115-250,1-1 1,0 1-1,2 1 1,13-21-1,-20 36-17,0 0-1,1 0 1,-1 0 0,1 1-1,0 0 1,0 0 0,1 0-1,-1 0 1,1 1 0,0 0-1,0 0 1,0 0 0,0 1-1,1 0 1,-1 0 0,1 1-1,-1-1 1,1 2 0,-1-1-1,1 1 1,0 0 0,-1 0-1,11 2 1,-12-2 1,-1 1 0,1 0 0,0 1 0,-1-1 0,1 1 0,0 0 0,-1 0 0,0 0 0,0 1 0,8 5 0,-10-6-7,0 0 0,0 0 1,0 0-1,-1 0 0,1 1 0,-1-1 0,1 1 0,-1-1 0,0 1 1,0-1-1,0 1 0,0 0 0,0-1 0,-1 1 0,1 0 0,-1 0 1,0 0-1,0-1 0,0 1 0,0 5 0,-3 9 5,0 0 0,-1-1 0,-1 1 0,-1-1 0,0 0 0,-14 25 0,-62 91 311,46-78-405,30-45 6,5-8 51,-1 1 0,1 0 1,0-1-1,0 1 0,0 0 0,0 0 1,0 0-1,1 0 0,-1 0 1,0 3-1,1-4 21,0 0 1,1 0-1,-1 1 1,0-1-1,1 0 1,-1 0-1,1 0 1,-1 0-1,1 0 1,0 0-1,-1 0 1,1 0-1,0 0 1,0 0-1,0 0 1,0 0-1,0 0 1,0 0-1,0-1 1,0 1-1,0 0 1,2 0-1,24 13-58,0 0 0,1-2 0,42 12 1,44 19 43,-87-28 75,-26-14-48,0-1 1,-1 0-1,1 1 0,0-1 1,-1 0-1,1 1 0,0-1 0,-1 1 1,1-1-1,-1 1 0,1 0 1,-1-1-1,1 1 0,-1-1 1,1 1-1,-1 0 0,1-1 1,-1 1-1,0 0 0,0 0 1,1-1-1,-1 1 0,0 0 0,0 0 1,0-1-1,0 1 0,0 0 1,0 1-1,-1 0 23,-1-1 0,0 0 0,0 0 0,0 0 0,0 0 0,0 0 0,0 0 0,-1 0 0,1-1 0,0 1 0,0-1 0,0 1 0,-4-1 0,0 1 6,-25 3-113,-1 0-1,1-2 1,-1-2 0,0 0-1,1-3 1,-52-9 0,-3-13-2316,9-4-4462,75 29 6322,0-1 1,0 0-1,0 0 0,0 0 1,0 0-1,0 0 0,1 0 0,-1 0 1,0-1-1,1 1 0,-1-1 1,-1-1-1,-3-3-2392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5:58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 4384,'0'-5'16550,"14"10"-13437,9 4-2807,27 11-478,-32-11 307,-1 1 1,-1 0 0,1 1-1,-2 1 1,0 1 0,0 0-1,-1 0 1,17 22 0,-16-13-2,-1 1 1,-2 0-1,0 1 1,-1 0-1,11 37 1,-7-8 325,12 90 1,-22-104-182,-2 1 0,-1-1 0,-2 1-1,-8 53 1,5-67-192,-2-1 0,-1 1 0,-1-1 0,-1-1 0,-2 0 0,0 0 0,-22 37 0,26-51-81,-2 4-276,0-2-1,0 1 0,-1-1 0,-1 0 1,0-1-1,0 0 0,-20 15 1,19-18-598,-1-1 1,1-1 0,-2 0 0,1 0 0,-25 6-1,31-10 101,0 0 0,0-1-1,-1 0 1,1 0-1,0-1 1,-1 0 0,1 0-1,-1 0 1,1-1-1,0 0 1,-1 0 0,1 0-1,0-1 1,-7-3-1,-9-9-2890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0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3808,'-2'3'18621,"16"3"-15148,14 3-6134,-18-6 4481,25 2-1171,1-1 0,71-2 1,10 1-364,-115-3-274,1 0 1,0 0-1,-1 1 0,1-1 1,0 1-1,-1 0 0,1 0 1,0 0-1,-1 0 0,0 0 1,1 1-1,-1-1 0,0 1 1,1-1-1,-1 1 0,0 0 0,0 0 1,-1 0-1,1 0 0,0 0 1,1 4-1,1 1 11,-1 1-1,0-1 1,0 1 0,-1 0 0,2 12-1,-2-12-18,4 30 71,0 1 1,-1 45-1,-8 81 137,1-95-160,-8 119 322,-1 54-214,13 74 389,4-120 48,-6 166-127,5-321-358,-5 58-198,0-98 230,-4-1-16,2 3-93,2-3-25,-1-1 1,1 1 0,0 0 0,-1-1 0,1 1-1,0-1 1,-1 1 0,1 0 0,-1-1-1,1 1 1,-1-1 0,1 1 0,-1-1-1,1 1 1,-1-1 0,0 0 0,1 1 0,-1-1-1,1 0 1,-1 1 0,0-1 0,0 0-1,1 0 1,-1 0 0,0 1 0,1-1 0,-2 0-1,-15 1-52,1 0 0,-19-2 0,-5 0-2,-120 1-1358,55 0-2636,68 0 2251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05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27 6048,'-20'9'21279,"36"-9"-20346,10-1-528,46-9 0,12-1-180,83 10 32,15-1-61,-137 0-120,-17 1 22,31-5 0,-56 5 12,1 1 0,0 0 0,-1 0 0,1 0 0,4 0 0,-1 1-4421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05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91 5216,'-23'-1'14383,"30"-2"-9732,17-4-4215,-15 5 861,51-14 351,114-14-1,63 13-953,-198 16-767,26-1 21,-24-4-2900,-31 2-3332,10 3-9943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06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4384,'14'-21'19400,"-14"21"-19249,7 13 1838,0-1-1370,-5-5-430,0 0 0,-1 0-1,0-1 1,1 14 0,0 7 126,11 145 856,-3-32-924,-9-132-313,0-1 0,-1 1-1,0 0 1,0 0 0,-1-1-1,0 1 1,0 0-1,-3 8 1,4-15-1171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0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8480,'-15'-4'2730,"15"4"-2623,-1 0-1,1 0 0,-1 0 1,1 0-1,-1 0 1,1 0-1,-1 0 0,1 0 1,-1 0-1,1 0 0,0 1 1,-1-1-1,1 0 1,-1 0-1,1 1 0,-1-1 1,1 0-1,0 1 0,-1-1 1,-2 1 1867,15 1 7003,-5-1-9069,60 6 1825,1-3 0,112-8 0,-115-2-1567,33 0-188,-85 4-521,-6-2-4817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07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14 168 5408,'-2'-1'535,"2"1"-448,-1 0 0,1 0 0,0-1 0,-1 1 0,1 0 0,-1 0 0,1 0 0,0 0 1,-1 0-1,1 0 0,0-1 0,-1 1 0,1 0 0,-1 0 0,1 0 0,0 0 0,-1 0 0,1 0 0,-1 0 0,1 1 0,0-1 0,-1 0 0,-2 2 2560,20-4 4391,8-7-4451,-5 2-1450,14-5-113,-2-1 0,0-2 0,0-1 0,48-34 0,-69 42-785,-1 2 0,1 0 0,1 0 0,-1 1 0,17-6 0,-27 11-222,0 0 0,-1 0 0,1-1-1,0 1 1,0 0 0,0 0-1,0 0 1,0 0 0,0 0 0,0 0-1,0 0 1,0 0 0,0 0-1,0 1 1,-1-1 0,1 0 0,0 1-1,0-1 1,0 0 0,0 1-1,-1-1 1,1 1 0,0-1 0,1 2-1,-1-1 21,0 0 0,-1 1 1,1-1-1,0 1 0,0-1 0,-1 1 0,1-1 0,-1 1 0,1 0 0,-1-1 0,0 1 1,1 2-1,-1 5 118,0 0-1,-1 0 1,1 0 0,-4 10 0,1-6-61,-1 1 0,0 0 0,-1-1 0,-1 0 0,0 0 0,-15 23 0,2-10-31,-43 47 0,17-30 113,45-43-176,0 0 1,0 0-1,0 0 0,0 0 0,0 1 1,0-1-1,0 0 0,0 0 1,0 0-1,0 0 0,0 0 0,0 0 1,0 0-1,0 0 0,0 0 0,0 1 1,0-1-1,0 0 0,0 0 1,0 0-1,0 0 0,0 0 0,0 0 1,0 0-1,0 0 0,0 0 1,0 0-1,0 1 0,1-1 0,-1 0 1,0 0-1,0 0 0,0 0 0,0 0 1,0 0-1,0 0 0,0 0 1,0 0-1,0 0 0,0 0 0,1 0 1,-1 0-1,0 0 0,0 0 0,0 0 1,0 0-1,0 0 0,0 0 1,0 0-1,0 0 0,0 0 0,1 0 1,-1 0-1,0 0 0,12 1 248,17 0 235,-28-1-477,45 0 288,126-4-199,-106-1-4964,-59 4 1855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08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1616 6144,'-9'14'12757,"17"-44"-10795,22-110 1150,-16 68-2053,-4 14-394,-4 24 109,12-41 0,13-34 329,15-113-1,-26 119-843,-14 70-109,2-1 0,1 2 0,2-1 0,1 1 1,1 1-1,23-38 0,-17 37 81,1 2 0,46-52 0,63-64-130,-82 86-180,-14 18 98,60-62-1,-89 101 14,0 0 1,0 0 0,0 0 0,0 0-1,9-4 1,-11 7-35,-1-1 0,1 0 0,-1 1 0,1-1 0,-1 1 0,1 0 0,0-1 0,-1 1 0,1 0 0,0 0 0,-1 0-1,1 0 1,0 0 0,-1 0 0,1 1 0,-1-1 0,1 1 0,0-1 0,-1 1 0,1-1 0,-1 1 0,3 1 0,1 3 1,0 0-1,-1-1 1,1 2-1,-1-1 1,0 0-1,-1 1 1,1 0 0,-1 0-1,-1 0 1,1 0-1,-1 0 1,0 0-1,0 1 1,0-1 0,0 13-1,0-6 68,-2 0-1,1 0 1,-2 0-1,0 0 1,0 1-1,-1-1 1,-5 15-1,4-17-57,-1-1-1,-1 0 1,0 0-1,0-1 0,-1 1 1,0-1-1,0 0 1,-1-1-1,-16 15 1,10-11 35,-1 0 1,0-1-1,-1-1 1,0 0 0,-22 9-1,35-18-19,-23 12 77,17-4-245,8-9 133,0 0 0,0 0 0,0 1 0,0-1 0,0 0 0,0 0 0,0 1 0,0-1 0,0 0 0,0 0 0,0 0 0,0 1 0,0-1 0,0 0 0,0 0 0,0 1 0,0-1 0,0 0 0,0 0 0,0 1 0,1-1 0,-1 0 0,0 0 0,0 0 0,0 1 0,0-1 0,0 0 0,1 0 0,-1 0 0,0 0 0,0 0-1,0 1 1,1-1 0,-1 0 0,0 0 0,42 25-190,30 19 189,-61-36 19,0 0 0,-1 0-1,0 1 1,-1 1 0,0-1 0,-1 1 0,0 1-1,0 0 1,-1 0 0,6 13 0,-8-15 42,-1 0 0,-1 0 0,0 1 0,0-1 0,2 18-1,-5-25-35,0 0-1,1 1 0,-1-1 1,-1 0-1,1 0 0,0 0 0,0 1 1,-1-1-1,1 0 0,-1 0 0,0 0 1,0 0-1,0 0 0,0 0 1,0 0-1,0 0 0,0 0 0,0-1 1,-1 1-1,1 0 0,-1-1 0,1 1 1,-1-1-1,0 0 0,0 1 0,1-1 1,-1 0-1,0 0 0,0 0 1,0 0-1,0-1 0,-4 2 0,1-1-2,-1 0-1,1 0 0,-1-1 0,1 0 1,-1 0-1,1 0 0,-7-1 0,-38-9 13,40 7-22,-152-36-757,39 9-2538,10 2-6050,70 19-1897,36 8 6501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10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6 661 4384,'-5'5'9882,"6"-4"-9605,0-1 0,1 0 0,-1 0 0,1 0 0,-1 0 0,0 0 0,1 0 0,-1 0 0,1 0 0,2-1 0,-2 1 79,37-9 1155,0-1 1,62-25-1,-42 13-819,-44 17-334,0 0-1,0 0 0,1 2 1,29-4-1,-44 7-317,1 0 0,0 1 0,-1-1 0,1 1 0,0-1 1,-1 1-1,1 0 0,0-1 0,-1 1 0,1 0 0,-1 0 0,0 0 0,1 0 0,-1 1 1,0-1-1,1 0 0,-1 0 0,0 1 0,0-1 0,0 1 0,1 2 0,1 2 85,0 1-1,0-1 0,0 0 1,1 10-1,2 16 156,-2 0 0,-1 0 0,-2 56 0,0-6 8,22 309 14,-18-318-183,25 213 468,-13-133-33,-12-101-532,-3-40-39,-1 0 0,-1 0 0,-1 21 0,0-19 73,0 0 1,3 16-1,11 126 141,-13-154 411,0-5-453,2-13-109,0 1 1,4-19-1,-4 27-52,73-372 198,-41 174-384,-26 151 176,57-345 65,9-59 9,-30 186 43,-40 243-134,0-1-1,-2-32 0,-1 58 2,-1-1 0,1 1 0,0 0 0,0 0 0,0-1 0,0 1 0,1 0 0,0 0 0,0 0 0,0 1 0,0-1 0,5-6 0,-5 7 39,0 0 0,-1 1 0,0-1 0,0 0 1,1 0-1,-2 0 0,1 0 0,0 0 0,-1 0 0,1 0 0,-1-1 0,0 1 0,0 0 0,-1-5 0,1 1-12,2 6-39,0 0 0,0 0 0,0 0 0,1 0 0,-1 1 0,0-1 0,0 1 0,1-1 0,-1 1 0,4 0 0,38-5 31,-40 5-28,168-3 138,-90 5-205,393-15 277,109 1 329,-408 13-413,147 6 299,-74 3-357,-249-10-62,1 0-1,-1 0 1,0 0 0,0 0 0,0 0 0,0 0 0,0 0 0,1 0-1,-1 0 1,0 0 0,0 0 0,0 0 0,0 0 0,0 0 0,1 0-1,-1 0 1,0 0 0,0 0 0,0-1 0,0 1 0,0 0 0,1 0-1,-1 0 1,0 0 0,0 0 0,0 0 0,0 0 0,0 0 0,0-1-1,0 1 1,0 0 0,0 0 0,0 0 0,1 0 0,-1 0-1,0-1 1,0 1 0,0 0 0,0 0 0,0 0 0,0 0 0,0 0-1,0-1 1,0 1 0,0 0 0,0 0 0,-5-9-3957,-9-7-3276,4 9 4234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4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 3808,'-1'-17'4694,"2"27"-1356,-9 108 1546,-23 61-2676,24-145-1663,-40 233 180,36-190-282,0 1-3521,10-72 1558,2-20-7413,2 4 6363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54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6 153 5568,'-6'5'15573,"7"-5"-15450,-1-1-1,0 1 1,1-1 0,-1 1 0,0 0 0,1-1 0,-1 1 0,0 0 0,1-1-1,-1 1 1,1 0 0,-1 0 0,0-1 0,1 1 0,-1 0 0,1 0 0,-1 0-1,1 0 1,-1 0 0,1-1 0,-1 1 0,1 0 0,0 0 0,4-1 352,16-4 496,0 1 0,43-3 0,-23 3-562,187-18 675,104-12-515,-237 23-492,231-25-218,-268 32 119,163-9 103,-182 9-1477,-14-2-6189,-20 5 5174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17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10 3808,'-28'4'1227,"26"-3"-1148,0-1 1,0 0 0,0 0 0,0 0-1,0 0 1,0 0 0,1 0 0,-1-1 0,0 1-1,0-1 1,-2 0 0,3 1 26,0-1 0,0 1 0,0 0 0,0-1 1,0 1-1,0 0 0,0 0 0,0 0 0,0 0 0,0 0 0,0 0 0,0 0 1,0 0-1,-1 1 0,-5 0 1393,0 0-1,1 0 1,-1 0 0,-13-1 0,11 0 1065,6 0-1161,4 0-515,14-1-75,132-9 1615,-96 8-1896,72 1 468,-110 2-741,1 0 0,-1 1 1,0 0-1,0 1 1,0 1-1,25 10 1,-35-12-122,1 0 0,0 0 0,-1 0 0,1 1-1,-1-1 1,1 1 0,-1 0 0,0 0 0,0 0 0,0 0 0,-1 0 0,1 1 0,2 5 0,-2-3-20,-1 1 1,0-1-1,-1 0 1,1 1-1,-1-1 1,-1 1-1,1 0 1,-1 8-1,-1 63 113,6 158-665,4-180-1686,1-19-2885,-9-35 4457,-1 0-1,1 0 1,0-1 0,0 1-1,0 0 1,0-1-1,0 1 1,0 0-1,0-1 1,1 1 0,1 1-1,7 6-2069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17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878 9 8320,'-2'-2'498,"0"1"-1,0 0 1,0 0 0,0 1 0,0-1 0,0 0 0,0 1 0,0-1 0,-1 1-1,1-1 1,0 1 0,0 0 0,0 0 0,0 0 0,-1 0 0,1 1-1,0-1 1,0 0 0,0 1 0,-3 1 0,-1-1-164,-5 1 532,0 2 0,-15 5 0,12-4-275,-29 14 778,2 2 0,-73 49 0,92-56-1183,-220 147 694,60-28-2652,117-84-909,32-22-1212,13-1 1215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1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 2304,'19'-8'20482,"-23"13"-20212,0 0 0,1 0 0,-6 10 0,-2 11 206,2-1 1,1 1 0,-8 40-1,-2 85 503,18-65-690,1-36-87,-1-35-43,1 0 1,1 0 0,0 0-1,6 19 1,-6-25-89,1-1-1,1 1 1,-1-1 0,1 1-1,1-1 1,-1-1 0,1 1 0,9 10-1,-5-11 55,-1 1-1,2-2 0,-1 1 1,1-1-1,0-1 0,0 0 0,0 0 1,1-1-1,13 3 0,-8-3 42,-1-1 1,1 0-1,0-1 1,17-1-1,-18-2-76,0 0 0,-1-2 0,1 0 0,-1 0 0,1-1-1,13-7 1,-13 6-3,0-2 0,0 0-1,-1-1 1,15-11 0,-22 14-46,-1 0 1,0-1-1,0 1 1,0-1 0,-1-1-1,0 1 1,0-1-1,0 0 1,-1 0-1,5-11 1,-3 3-47,-1 0 1,-1-1-1,0 1 1,-1-1-1,-1 0 1,1-29-1,1-52-100,3-120-163,-7 203-162,-1 1 1,-1-1-1,-4-16 1,2 11-1901,4 19 2204,0-1-1,0 1 1,0-1 0,0 1-1,-1 0 1,1-1 0,0 1-1,0-1 1,0 1 0,0 0 0,-1-1-1,1 1 1,0 0 0,0-1-1,-1 1 1,1 0 0,0-1 0,0 1-1,-1 0 1,1 0 0,0-1-1,-1 1 1,1 0 0,0 0 0,-1 0-1,1-1 1,-1 1 0,1 0-1,-1 0 1,-1-1-464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1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49 100 3488,'-28'0'3255,"8"0"5330,33 1-1070,7 3-5702,26 3-1510,31-3 705,135-9 0,-166 3-682,375-26 841,-416 28-1158,480-28 601,-69 13-381,109-6 145,-513 21-400,7-1-268,0 0 1,26-5-1,-39 2-3322,-15-1-2000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2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2976,'0'0'17306,"20"0"-14986,-15 0-2108,5 0-52,-1 0-1,0 0 0,0 1 1,0 0-1,0 1 1,12 3-1,9 6-56,-8-4-9,0 1 0,-1 1 0,0 1 0,0 1 0,20 14 0,-30-16-14,0-1 0,0 2 0,0 0 0,-1 0 0,-1 0 0,0 1 0,0 1 0,-1 0 0,0 0 0,-1 0 0,8 22 0,-9-17 95,0 0 1,-1 1-1,4 31 1,-8-42-103,-1-1 1,0 1-1,0-1 0,0 1 1,-1-1-1,0 0 0,0 1 1,-1-1-1,0 0 0,0 0 1,0 1-1,-1-2 0,1 1 1,-6 7-1,2-4-73,0 1 84,-1-1-1,-12 13 0,16-19-85,0 0-1,0-1 0,0 1 1,0-1-1,-1 0 1,1 0-1,-1 0 0,0 0 1,1-1-1,-1 1 0,-6 0 1,-23 8 370,48-11-259,0-1 0,1 0 0,27-9 1,-11 1 303,30-15 1,-47 18-346,0-1-1,-1 0 1,0-1 0,-1-1 0,0 0-1,-1-1 1,0 0 0,0-1 0,-1 0-1,-1-1 1,0 0 0,-1-1 0,0 0-1,-1 0 1,-1-1 0,9-22 0,-1-6 71,16-73 1,-15 3-4723,-14 93-900,7-27 1,-4 29 1877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2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2720,'3'-13'16810,"-3"12"-16786,0 1 1,0 0-1,0 0 1,0 0-1,0 0 0,0 0 1,0 0-1,0 0 0,0 0 1,0-1-1,0 1 0,0 0 1,0 0-1,0 0 1,0 0-1,0 0 0,0 0 1,0-1-1,0 1 0,0 0 1,0 0-1,0 0 0,0 0 1,0 0-1,0 0 0,0 0 1,0-1-1,0 1 1,0 0-1,0 0 0,0 0 1,0 0-1,0 0 0,0 0 1,0 0-1,0-1 0,0 1 1,1 0-1,-1 0 1,0 0-1,0 0 0,0 0 1,0 0-1,0 0 0,0 0 1,0 0-1,0 0 0,1 0 1,-1 0-1,0 0 1,0 0-1,0 0 0,0 0 1,0 0-1,0 0 0,1 0 1,-1 0-1,0 0 0,0 0 1,0 0-1,0 0 1,0 0-1,0 0 0,1 0 1,-1 0-1,0 0 0,12 2 653,99-12 1573,-15 1-1614,4 8-234,-40 1 95,70-9 1,-104 7-381,0 0 0,30 3 0,-4 0 81,5-7-102,-45 4-37,-11 1-43,0 1-1,0 0 1,-1 0 0,1-1-1,0 1 1,0 0 0,0 0-1,0 0 1,0 0 0,0 0-1,0 0 1,0 0 0,-1 0-1,1 0 1,2 1 0,-2 0 69,2-4 66,-3 3-151,1 0-1,-1 0 1,0 0 0,0 0-1,0 0 1,1 0 0,-1 0-1,0 0 1,0 0 0,0 0-1,1 0 1,-1 0 0,0 0-1,0 0 1,0 0 0,0 0-1,1-1 1,-1 1 0,0 0-1,0 0 1,0 0 0,0 0-1,1 0 1,-1-1 0,0 1-1,0 0 1,0 0 0,0 0-1,0-1 1,0 1 0,0 0-1,0 0 1,0 0 0,0-1-1,0 1 1,0 0 0,0 0 0,0 29 1541,-2-1-1230,1-23-264,0 1 0,0 0-1,1-1 1,0 1 0,1 9 0,0-9-75,-1 0 0,1 0 1,-2 9-1,1-1-549,-2-10-559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28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30 4736,'-14'3'23847,"22"-3"-23315,33-3-48,-9-7-366,-19 6-77,0 0 0,0 1 1,22-3-1,38 3-89,126 11 0,-132-7 145,-50-2-92,-1 1 0,1 0 0,18 4 0,-25-3-186,-9-1-299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2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55 4480,'-25'5'23295,"95"-18"-21812,-19 4-1286,30-5 142,88-3 0,84 10-30,-232 7-619,33 5 1,-28-3-2260,-3 0-2250,-20-1 3542,0 0 1,0 0-1,0 1 0,0-1 1,-1 0-1,6 5 0,6 2-2429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38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41 1568,'-9'4'15911,"2"5"-10867,-6 17-7227,9-17 3965,-4 10-1399,1 0-1,0 0 1,-5 32 0,-4 61 715,10-62-770,2 0 0,2 1 0,6 50 0,-2-86-184,0 1 1,1-1-1,1-1 0,10 27 1,-11-34-50,0 1 1,1-1 0,0 0 0,1-1 0,-1 1 0,1-1 0,0 0 0,1 0-1,-1 0 1,13 9 0,-15-13-36,0 0 0,0-1-1,1 1 1,-1-1 0,1 1 0,-1-1 0,1 0-1,-1 0 1,1 0 0,0-1 0,0 0-1,-1 1 1,1-1 0,0 0 0,-1-1 0,1 1-1,0-1 1,0 1 0,4-3 0,5-1 94,-1-1-1,0-1 1,23-14 0,-15 8-66,-1 1 4,0-1 0,-1 0-1,22-20 1,-32 25-72,-1-1-1,0 0 0,0 0 0,-1-1 1,0 1-1,0-1 0,-1-1 0,0 1 0,4-14 1,-3 1-42,-2 0 1,0 0 0,-1 0-1,0-38 1,-4 39 13,0-1 0,-1 1 0,-1 0-1,-1 0 1,-1 0 0,-1 1 0,-1 0 0,-1 0 0,-12-25-1,14 34-19,-1 0 0,0 0-1,-1 0 1,0 1-1,0 0 1,-1 1-1,0 0 1,-1 0-1,0 1 1,0 0-1,-1 1 1,0 0 0,-1 1-1,1 0 1,-1 1-1,-16-5 1,19 7-248,-1 0-1,0 1 1,0 1 0,0-1 0,1 2 0,-17 0-1,22 0-235,-1 1 0,0 0 0,0 0 0,0 0 0,0 1 0,1-1-1,-1 1 1,1 1 0,-1-1 0,1 0 0,0 1 0,0 0 0,0 0-1,0 0 1,-4 6 0,6-7 19,1 0 1,-1 0-1,1 0 0,0 1 0,0-1 1,0 0-1,0 1 0,0-1 0,1 1 1,-1-1-1,1 1 0,-1-1 0,1 1 1,0-1-1,0 1 0,0-1 1,0 1-1,1-1 0,-1 1 0,1-1 1,-1 1-1,2 2 0,6 25-2744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3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63 7040,'-9'-5'11941,"9"5"-11814,-1 0 1,1 0 0,0 0-1,-1 0 1,1 1-1,0-1 1,-1 0 0,1 0-1,0 0 1,0 1 0,-1-1-1,1 0 1,0 0-1,0 1 1,-1-1 0,1 0-1,0 1 1,0-1-1,0 0 1,0 1 0,-1-1-1,1 0 1,0 1-1,0-1 1,0 0 0,0 1-1,0 0 1,-5 17 1556,1-7-803,-5-3 315,6-6-707,6-6-24,21-33-156,-12 21-147,16-32 1,-30 68 696,0-5-566,3-14-293,-1 1 1,-1-1-1,1 0 1,0 1-1,0-1 1,0 1-1,-1-1 1,1 1-1,-1-1 1,0 3-1,0-3 428,-12 15-7965,5-5 3340,6 5 1387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4:55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36 107 6304,'0'0'289,"-1"0"0,1-1 1,-1 1-1,0 0 0,1 0 0,-1 0 1,1 0-1,-1 0 0,1 0 0,-1 0 1,1 0-1,-1 0 0,0 0 1,1 0-1,-1 0 0,1 0 0,-1 0 1,1 0-1,-1 1 0,1-1 0,-2 0 1,1 13 5932,1-7-7017,-2 24 3681,-7 44 0,4-43-1838,-1 45-1,7-38-670,2-1 0,2 0 0,1 0-1,2-1 1,16 48 0,-17-66-228,0 0-1,1-1 1,1 0 0,15 23-1,-19-33-67,0 0-1,1-1 0,-1 1 0,1-1 1,0 0-1,1 0 0,-1-1 0,1 0 1,0 0-1,1-1 0,-1 0 0,10 4 1,-14-7-57,1 0 1,-1-1-1,0 1 1,0-1-1,0 1 1,1-1-1,-1 0 1,0-1-1,0 1 1,0 0-1,1-1 1,-1 0-1,0 0 0,0 0 1,0 0-1,0 0 1,0 0-1,0-1 1,-1 0-1,1 1 1,0-1-1,-1 0 1,5-4-1,2-4 1,0 0 0,0-1 0,-1 0 0,8-15 1,-13 22-25,30-55 68,15-23 38,33-17 48,2-4-7,-72 88-316,-1-1 0,0-1-1,-1 1 1,11-33 0,-18 42-73,0-1-1,0 1 1,-1-1 0,0 1 0,-1-1-1,0 0 1,-1-13 0,-2 4-881,0-1 0,-6-17 0,5 25 169,1-1 0,-1 1 0,-1 0 0,0 0 1,-8-11-1,-6-7-1501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40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201 152 4224,'-1'-1'-452,"0"0"911,0 1 0,1-1 0,-1 1 0,0-1 0,1 0 0,-1 1-1,1-1 1,-1 0 0,0 1 0,1-1 0,0 0 0,-1 0 0,1 1-1,-1-1 1,1 0 0,0-1 0,-11-11 6927,10 13-7215,0-1 0,0 0-1,-1 0 1,1 1 0,0-1-1,-1 1 1,1-1 0,0 1-1,-1-1 1,1 1 0,-1 0-1,1 0 1,-1 0 0,-1 0-1,-24 2 1478,20-1-1404,1 0 0,-1 1-1,1 0 1,-1 0 0,1 0 0,-1 1-1,1 0 1,0 0 0,-10 8 0,9-6-74,1 0 0,0 1 1,1-1-1,-1 1 1,1 0-1,-6 8 1,10-11-152,-1 0 0,1 0 0,0 0 0,0 0 0,0 0 1,0 0-1,0 0 0,1 0 0,-1 0 0,1 0 0,0 0 1,0 1-1,0-1 0,0 0 0,0 0 0,1 0 1,0 0-1,1 6 0,0-4 17,1 1 0,-1 0 0,1 0-1,0-1 1,1 1 0,-1-1 0,1 0 0,0 0 0,0-1 0,1 1 0,-1-1 0,1 0 0,0 0 0,0 0-1,1-1 1,-1 0 0,1 0 0,-1 0 0,1-1 0,0 1 0,0-1 0,0-1 0,0 1 0,0-1 0,1 0-1,-1-1 1,0 1 0,1-1 0,11-2 0,-5 0 18,0-1 1,0-1-1,0 0 0,0-1 1,-1 0-1,0-1 0,0 0 1,14-10-1,7-8 94,42-40-1,-42 37-75,-21 18-6,-1-1-1,0 0 1,-1 0 0,16-19-1,-25 27-58,0 0 0,0 0-1,0 0 1,0 0 0,-1 0 0,1 0 0,0 0-1,-1 0 1,1 0 0,-1 0 0,0 0 0,0 0-1,0 0 1,0 0 0,0 0 0,0 0-1,-1 0 1,1 0 0,-1 0 0,1 0 0,-1 0-1,0 0 1,0 0 0,1 0 0,-1 0 0,-1 1-1,1-1 1,0 0 0,0 1 0,-1-1-1,-2-2 1,-2-2-6,-1 0 0,0 1 0,0-1 0,0 2 0,-1-1 0,-12-5 0,11 6-37,-1 1-1,1 0 1,-1 1-1,1-1 1,-1 2-1,0 0 1,-18 0-1,22 1-399,0 0-1,0 0 0,0 1 0,0 0 1,0 0-1,0 1 0,0 0 1,0 0-1,1 0 0,-1 1 0,1-1 1,-1 2-1,1-1 0,-5 4 1,8-5-57,1-1 1,-1 1 0,1 0 0,0-1 0,-1 1 0,1 0 0,0 0-1,0 0 1,0 0 0,0 0 0,0 0 0,1 0 0,-1 1-1,1-1 1,-1 0 0,1 4 0,0-2-293,0 0-1,1 0 1,-1 0 0,1 0 0,0 0-1,0 0 1,0 0 0,3 5-1,9 12-1720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40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53 3904,'-1'0'127,"0"-1"-1,1 1 1,-1 0 0,1-1 0,0 1-1,-1-1 1,1 1 0,-1-1-1,1 1 1,0-1 0,-1 1 0,1-1-1,0 1 1,0-1 0,-1 0 0,1 1-1,0-1 1,0 1 0,0-1-1,0 0 1,0 1 0,0-1 0,0 0-1,0 1 1,0-2 0,-3-14 4055,2 15-3894,1-1 0,-1 1 0,0 0 1,0 0-1,1-1 0,-1 1 0,0 0 0,0 0 0,0 0 0,0 0 1,-1 0-1,1 0 0,0 0 0,0 1 0,0-1 0,-1 0 0,1 1 1,0-1-1,-1 0 0,1 1 0,-1 0 0,1-1 0,-3 1 0,1 0-48,1 0-1,-1 0 1,1 0-1,-1 0 0,1 1 1,-1-1-1,1 1 0,-1 0 1,1 0-1,0 0 0,-1 0 1,1 0-1,-3 2 0,-11 9 224,2 0 0,-1 1 0,1 0 0,1 1 0,0 1 0,1 0 0,1 1 0,1 0 0,-13 24 0,20-34-371,1 0 1,-1 1 0,1-1 0,0 1 0,0 0 0,1-1 0,0 1 0,-1 8 0,2-11-31,1 0 0,-1 0 0,1 0 0,-1 0 0,1 0 0,1 0 0,-1 0 0,0 0 0,1 0 0,0-1 0,0 1 1,0-1-1,0 1 0,0-1 0,4 4 0,-2-3-51,0 0 0,0 0 0,1 0 1,-1 0-1,1-1 0,0 0 0,0 0 1,0 0-1,1 0 0,-1-1 0,1 0 0,-1 0 1,1-1-1,0 1 0,0-1 0,0-1 0,0 1 1,-1-1-1,1 0 0,0 0 0,0 0 0,0-1 1,0 0-1,0 0 0,-1-1 0,1 0 1,0 0-1,-1 0 0,0 0 0,1-1 0,-1 0 1,0 0-1,0-1 0,-1 1 0,1-1 0,-1 0 1,1 0-1,4-6 0,-7 5-12,1 1 0,0 0 0,-1-1 0,0 0 0,0 1 0,-1-1 0,1 0 0,-1 0 1,0 0-1,0 0 0,-1 0 0,1 0 0,-1 0 0,0 0 0,-1 0 0,0-6 0,0 4-123,0 1 0,-1-1 0,0 1 0,0-1 0,0 1 0,-1 0 0,0 0 0,0 0 0,-1 0 0,0 1 0,-5-8 0,8 12 30,0 0 1,0 0-1,1 1 0,-1-1 0,0 0 1,0 0-1,0 1 0,0-1 0,0 1 1,0-1-1,0 1 0,0-1 0,0 1 1,0-1-1,0 1 0,0 0 0,0 0 1,0-1-1,-1 1 0,1 0 0,0 0 1,0 0-1,-2 1 0,0 0-433,1 0 1,-1 0-1,0 0 0,1 0 0,-1 1 0,1 0 0,-3 2 1,-10 5-5943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4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24 8384,'-5'-4'8984,"5"3"-8652,-4-5 2906,-4 3-2423,1 1 0,0 0 1,-1 0-1,1 1 0,-1-1 0,-14 1 1,3 2-504,1 1 1,-1 1 0,0 1 0,1 0 0,0 1 0,0 1 0,0 1 0,-22 12-1,32-15-278,0 0 0,0 1 0,0 1 0,1-1 0,0 1 0,0 0 0,1 1 0,-1-1-1,1 1 1,1 1 0,-1-1 0,1 1 0,-6 13 0,3-3 9,0 1-1,2 1 1,0-1 0,1 1-1,-3 21 1,4-11 33,1-1 1,1 1-1,4 50 0,-1-65-42,1 0-1,1 0 1,0 0-1,1 0 1,1-1-1,0 1 1,1-1-1,1 0 1,8 14-1,-10-22 3,0 1 0,1 0 0,0-1 0,0 0 0,0 0 0,1-1-1,14 9 1,-7-6 37,1 0-1,0-1 0,17 6 0,-24-11-76,0 0 0,0-1 0,0 1 0,0-1 0,0-1 0,0 0 0,0 0 0,0 0 0,0-1 0,0 0 0,0-1 0,0 0 0,-1 0 0,1-1 0,8-3 0,-13 4-5,0 0 1,0 0-1,0 0 1,0 0-1,0-1 1,0 1-1,-1-1 1,1 0-1,-1 1 0,1-1 1,-1 0-1,0-1 1,-1 1-1,1 0 1,0-1-1,-1 1 0,0-1 1,0 1-1,0-1 1,1-4-1,-1 0-29,0-1 0,-1 1 0,0-1-1,0 1 1,0-1 0,-2 1 0,-2-16 0,3 22 35,1 0-1,-1 1 1,0-1 0,0 0 0,1 0 0,-1 0-1,0 0 1,0 1 0,-1-1 0,1 1 0,0-1 0,-1 1-1,1-1 1,0 1 0,-1 0 0,0-1 0,1 1-1,-1 0 1,0 0 0,1 0 0,-1 0 0,-3 0-1,2 0 7,1 1-1,-1-1 0,0 1 1,0 0-1,1 0 0,-1 0 1,0 0-1,0 1 0,1-1 0,-1 1 1,0 0-1,1 0 0,-1 0 1,0 0-1,1 0 0,0 0 0,-4 3 1,-22 16-271,-43 38 0,9-6-1490,55-46 548,0 1-1,1-1 0,-1 1 0,-9 15 0,13-18 162,-4 9-1245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4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0 750 1888,'0'8'12933,"17"-1"-4798,-9-4-10628,5 0 2890,0-1 1,0 0-1,0-1 0,0-1 0,0 1 0,0-2 0,0 0 0,0-1 0,0 0 1,0-1-1,0 0 0,17-8 0,-4 5 86,-22 6-361,1-1 0,0 0 1,-1 0-1,0-1 0,1 1 0,5-4 1,-21 80 2282,6 192-2268,6-167 72,4 159 479,10-55-631,-5-102-23,23 174 99,-29-240-226,-3-29 138,-1 0 0,1 0 0,0 0 0,1 0 0,3 12-1,-4-15-44,0 1 0,0-1 0,0 1 0,-1 0 0,1 0 0,-2 5 0,1-7 123,0-1-155,6-6 142,-1 1-124,-1-3 17,-1 1-1,0-1 1,0 0 0,0 0-1,3-10 1,2-5-56,17-40 124,25-98 1,-1 2-157,-24 88 55,35-97 82,-41 97-29,17-102 0,-29 131-21,32-156-110,28-192 402,-60 324-342,9-126-272,-11 93 331,1-71-416,34 178 234,-10-7 244,0-2 0,59-4 0,-58 2-68,60-4 73,236-9 159,55-12 244,-46 1 67,-203 13-489,-108 10-81,56-5-154,-52 7 134,-29 0-81,15 6-1210,-6-3 1437,0 0 1,0-1 0,0 0-1,0-1 1,12 1 0,51-2 225,-33-1-147,114 1-258,-152 0-42,7 0-48,-11-6-3246,-10-5-2495,1 7 3564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47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15 241 2144,'-15'-14'15646,"15"6"-14402,2 4 374,-1 4-1551,-1 0 0,0 0 0,1-1 0,-1 1-1,0-1 1,0 1 0,1 0 0,-1-1 0,0 1 0,0-1-1,0 1 1,0 0 0,1-1 0,-1 1 0,0-1-1,0 1 1,0-1 0,0 1 0,0-1 0,33-18 2210,-19 13-1979,0 2 1,0 0-1,0 0 1,1 1 0,-1 1-1,28-1 1,-6 3 80,60 8 0,-82-6-281,0 1 0,0 0 0,-1 1 0,1 0 0,-1 1 0,21 11 0,-28-13-28,-1 0-1,0 1 1,0-1 0,0 1 0,0 0-1,0 1 1,-1-1 0,0 1 0,0 0-1,0 0 1,0 0 0,-1 0 0,0 1 0,0-1-1,0 1 1,3 12 0,-5-11-20,0 0 0,0 0-1,0 1 1,-1-1 0,0 0 0,-1 0 0,0 1 0,0-1 0,0 0 0,-1 0 0,-4 11 0,-2 3-7,-2 0-1,-16 25 1,4-8 120,-7 11-37,15-24-122,-17 35 0,27-55 62,10-8 113,4 1-132,0-2 1,0 1-1,-1-1 0,0 0 1,0-1-1,9-6 0,51-39 209,-60 44-230,43-35 15,173-118 772,-203 146-766,63-39 182,-74 44-222,1-1 1,-1 0 0,-1-1 0,16-17-1,-23 22 0,0 0 1,0 0-1,0 0 0,-1 0 0,0 0 0,0 0 0,0-1 0,0 1 0,-1-1 0,0 1 0,0-1 0,-1 0 0,0 1 1,0-1-1,0 0 0,0 1 0,-3-11 0,1 5-380,-1 1-1,0-1 1,-1 0 0,0 1 0,-1 0-1,0 0 1,-1 1 0,-6-10-1,10 16-65,-1 0 0,1 0 0,0 1 0,-1-1 0,0 1-1,0-1 1,0 1 0,-6-3 0,8 4 162,0 0 1,0 1-1,-1-1 0,1 1 1,0-1-1,-1 1 1,1 0-1,-1 0 0,1-1 1,0 1-1,-1 0 1,1 0-1,-1 1 0,1-1 1,0 0-1,-1 0 1,1 1-1,-1-1 0,1 0 1,0 1-1,0 0 1,-2 0-1,-8 10-2341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48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27 252 3072,'1'-18'2906,"5"-29"-1,-3 29 3803,1-31-1,-10 68-4403,0 10-1212,-4 50 0,5-32-620,-6 90 340,10-107-680,-1 11 526,5 57 1,-1-78-486,1 0 1,1 0-1,1-1 0,0 1 1,1-1-1,2 0 0,12 24 1,-19-41-155,0-1 0,0 1 0,0-1 0,0 1 0,0-1 0,0 0 1,0 1-1,0-1 0,1 0 0,-1 0 0,0 0 0,1 0 0,-1 0 0,1 0 0,-1 0 0,1-1 1,0 1-1,-1 0 0,1-1 0,0 1 0,-1-1 0,1 0 0,0 0 0,0 0 0,-1 1 1,1-1-1,0-1 0,-1 1 0,1 0 0,0 0 0,0-1 0,-1 1 0,1-1 0,0 1 1,-1-1-1,3-1 0,5-3 70,0 0 0,-1-1 0,0 0 0,15-13 0,-16 13-41,169-146 357,-151 130-444,27-33-1,-43 45 58,0-2-1,-1 0 1,-1 0 0,0 0-1,10-24 1,1-19-574,-3 1 0,-1-2 0,9-96 0,-22 137-510,0 1 1,-1 0-1,-1-1 0,-3-20 1,-2 21-1100,6 14 2060,0-1-1,-1 1 1,1 0 0,0 0 0,-1-1-1,1 1 1,0 0 0,-1 0 0,1 0 0,0 0-1,-1-1 1,1 1 0,0 0 0,-1 0 0,1 0-1,-1 0 1,1 0 0,0 0 0,-1 0-1,1 0 1,-1 0 0,1 0 0,0 0 0,-1 0-1,1 0 1,0 1 0,-1-1 0,1 0 0,-1 0-1,1 0 1,0 0 0,-1 1 0,-10 9-2125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49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0 368 7232,'8'2'11879,"5"-1"-4988,21-1-3360,24-3-6240,-34 2 4471,94-11-1018,140-31 0,183-45-206,12-2-84,-124 40-472,72-12 89,-358 56-12,5-1-271,-18-1-3224,-24 9-1759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5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73 6880,'-19'-8'5632,"32"6"-4426,0 1 0,1-1 1,-1-1-1,0-1 0,14-5 1,20-5 434,5 3 18,1 3 0,57-1-1,-99 8-1407,0 1 0,0 0 0,0 1-1,0 0 1,0 1 0,0 0 0,0 1-1,15 6 1,-19-6-114,0 1-1,0-1 0,-1 1 0,1 1 1,-1-1-1,0 1 0,0 0 1,-1 0-1,0 1 0,0 0 1,0 0-1,0 0 0,4 9 0,6 17-98,-2 0-1,-1 0 0,12 58 1,19 48-538,-21-80-3715,-21-57 3689,0 1 0,-1 0-1,1 0 1,0-1 0,0 1-1,0-1 1,0 1 0,1-1 0,-1 1-1,0-1 1,1 0 0,-1 1-1,0-1 1,1 0 0,0 0-1,-1 0 1,1 0 0,3 1 0,8 6-2162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5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976 2 8384,'-3'-1'722,"1"1"1,-1 0-1,1 0 1,-1 0-1,1 0 1,0 0-1,-1 1 1,1-1 0,-1 1-1,1-1 1,0 1-1,-1 0 1,-2 2-1,-32 19 3470,21-11-3476,-272 159 4095,193-111-4469,-196 120 153,281-173-537,-36 21-4294,-96 42 0,142-69 4146,-1 1-1,1-1 1,-1 0 0,1 1 0,-1-1 0,1 0-1,-1 0 1,0 1 0,1-1 0,-1 0 0,1 0 0,-1 0-1,0 0 1,1 0 0,-1 0 0,1 0 0,-1 0-1,0 0 1,1 0 0,-1 0 0,1-1 0,-2 1 0,2-1-184,0 0 1,0 0 0,1 0 0,-1 0-1,0 0 1,0 0 0,1 0 0,-1 0-1,0 0 1,1 0 0,-1 0 0,1 0-1,0-1 1,15-22-3552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6:51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26 4064,'-2'-1'342,"-18"-6"13118,30 6-8389,13-1-1931,30-3-2722,28 1 737,163-2 303,-157 7-1309,23 2 401,-95-3-261,-10 0-204,1 0 1,-1 0-1,0 0 0,0 1 1,5 1-1,-9-2-63,0 0 0,0 0 0,-1 1 1,1-1-1,0 0 0,0 1 0,-1-1 0,1 1 0,0-1 0,-1 1 0,1-1 1,-1 1-1,1-1 0,-1 1 0,1-1 0,-1 1 0,1 0 0,-1-1 0,1 1 1,-1 0-1,0-1 0,1 1 0,-1 0 0,0 0 0,0 0 0,0-1 1,1 1-1,-1 0 0,0 0 0,0-1 0,0 1 0,0 0 0,0 0 0,-1 0 1,1-1-1,0 1 0,0 0 0,-1 0 0,-2 7 19,0-1 0,0-1 0,-1 1 0,-7 10 0,-1 1-289,2-1-808,4-8-729,0 0 1,-4 12-1,4-4-706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03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66 1984,'2'-3'356,"-2"3"-77,1-1 1,-1 1-1,0 0 1,1 0-1,-1-1 1,0 1-1,1 0 1,-1 0-1,1 0 1,-1 0-1,0-1 0,1 1 1,-1 0-1,1 0 1,9 6 8558,-15-16-7553,-5 1-841,0 0-1,0 1 0,-20-11 0,29 19-440,-4-2 53,0 0-1,0 0 1,0 1-1,0-1 0,-1 2 1,1-1-1,-1 0 1,1 1-1,0 0 0,-1 0 1,1 1-1,-8 1 0,5 0-7,0 0-1,0 0 1,0 1-1,0 0 1,1 1-1,0 0 0,-1 0 1,1 0-1,1 1 1,-1 0-1,-9 9 1,3-1 122,0 1-1,2 0 1,-1 0 0,-9 18 0,18-26-99,0-1 1,0 1-1,1 0 0,0 0 0,0 0 1,1 0-1,-1 0 0,1 0 0,1 0 1,-1 1-1,1-1 0,1 9 1,-1-10-21,1 0 0,-1 0 0,1 0 0,1-1 0,-1 1 0,1 0 0,0 0 0,0-1 0,0 1 0,1-1 1,-1 0-1,1 0 0,0 0 0,0 0 0,8 6 0,8 4 182,0-1 0,2-1 0,-1 0 1,2-2-1,-1 0 0,28 7 0,-41-15-172,0 1 0,-1-2 1,1 1-1,0-1 0,0 0 0,0-1 1,0 0-1,0 0 0,-1-1 1,1 0-1,0 0 0,0-1 0,0 0 1,7-3-1,-5 1-39,0-1-1,0 0 1,-1 0 0,0-1-1,0-1 1,-1 1 0,1-1-1,-1-1 1,11-13 0,3-5-74,1 2-1,1 0 1,33-26-1,-43 40 35,0 1-1,1 0 0,0 0 0,0 2 0,1 0 1,0 1-1,0 0 0,25-4 0,-17 6-10,1 1-1,-1 1 0,1 1 0,0 2 1,-1 0-1,43 8 0,-35-1 65,44 6 741,-99-31-83,16 10-710,0 2 0,-1-1 0,0 1 0,0 0 0,-1 1 0,1 0 0,-1 0 0,0 1 0,0 0 0,0 1 0,-1 0 0,1 0 0,0 1 0,-1 0 0,-14 1 0,4 1-10,0 2-1,0 1 0,1 1 1,0 0-1,0 1 1,-24 12-1,29-12 69,1 2 0,0 0 0,0 0 0,0 1 0,1 0 0,1 1 0,-1 1 0,-17 22 0,23-25-11,1 0 0,-1 0 0,2 1-1,-1-1 1,1 1 0,1 0 0,0 0-1,0 1 1,1-1 0,0 0 0,-1 14 0,3-20 0,0-1 0,0 1 0,1-1 0,-1 1 0,1-1 0,0 0 0,0 1 0,-1-1 0,2 0 0,-1 0 0,0 1 0,0-1 0,1 0 0,-1 0 0,1 0 0,-1-1 0,1 1 0,0 0 0,0-1 0,0 1 0,0-1 0,0 1 0,0-1 0,0 0 0,1 0 0,-1 0 0,0 0 0,0 0 0,1-1 0,-1 1 0,6 0 0,4-3 104,0 0 0,-1-1 0,1 0 1,19-9-1,-20 8-32,11-5-97,0 0 0,-1-2 1,-1 0-1,0-2 0,0 0 1,31-28-1,-41 33-42,-1-1-1,0 0 1,-1 0 0,0 0-1,0-1 1,-1-1 0,12-20-1,-5 69-617,-8-28 701,0 0 0,1 0 0,0-1 0,0 0 1,1 0-1,0-1 0,1 1 0,14 10 0,-17-16 9,0 1 0,0-1 0,0 0 0,0 0 0,11 3 0,-14-5-25,0-1 0,1 1 0,-1-1 0,0 0-1,0 0 1,1-1 0,-1 1 0,0 0-1,0-1 1,0 0 0,1 0 0,-1 0-1,5-2 1,-1-1-7,0 1-1,0-1 1,-1-1-1,1 1 1,-1-1-1,0 0 1,0 0-1,9-12 1,11-11 117,9-11 50,-31 34-210,1-1 0,-1 1 0,1 1-1,0-1 1,0 0 0,0 1 0,1 0-1,0 1 1,7-5 0,-12 8 18,0-1-1,0 1 1,0 0 0,0-1 0,-1 1-1,1 0 1,0 0 0,0 0 0,0 0-1,0 0 1,0 0 0,0 0 0,0 0-1,0 0 1,0 0 0,0 0 0,0 0 0,0 1-1,0-1 1,0 0 0,-1 1 0,1-1-1,0 1 1,0-1 0,0 1 0,-1-1-1,1 1 1,0 0 0,0-1 0,-1 1-1,1 0 1,-1 0 0,1-1 0,-1 1 0,1 0-1,-1 0 1,1 0 0,-1 0 0,1 1-1,1 4 55,0 0 0,0 1 0,0-1 0,0 10 0,-1-9-20,0 1 20,0 1 0,-1-1 0,0 11-1,-1 2-2,1-21-42,0 0-1,0 1 0,0-1 0,0 1 0,0-1 1,0 0-1,0 1 0,0-1 0,0 0 0,0 1 1,0-1-1,0 0 0,0 1 0,0-1 0,0 0 1,1 1-1,-1-1 0,0 0 0,0 0 0,0 1 1,1-1-1,-1 0 0,0 0 0,0 1 0,0-1 1,1 0-1,-1 0 0,0 1 0,1-1 0,-1 0 1,0 0-1,1 0 0,-1 0 0,0 0 0,0 1 1,1-1-1,-1 0 0,0 0 0,1 0 0,-1 0 1,1 0-1,-1 0 0,0 0 0,1 0 0,-1 0 1,0 0-1,1 0 0,-1 0 0,0-1 0,1 1 1,-1 0-1,0 0 0,0 0 0,1 0 0,-1 0 1,0-1-1,1 1 0,-1 0 0,1-1 0,0 1 17,22-10 13,-1 0 1,29-18-1,40-31-65,-82 53 8,107-64-95,-95 58-14,-16 10 101,0-1 0,0 1-1,1 0 1,-1 0-1,0 0 1,1 1-1,5-1 1,-9 2 31,0-1 1,0 1-1,0 0 0,0 0 1,0 0-1,0 1 0,0-1 1,0 0-1,0 1 0,0-1 1,0 1-1,0 0 1,0-1-1,0 1 0,-1 0 1,1 0-1,0 0 0,-1 1 1,1-1-1,0 0 0,-1 1 1,2 1-1,5 9 133,-2-1-1,1 1 1,-2 0-1,7 20 0,8 15 143,-16-37-167,1-2-1,0 1 0,1 0 0,10 12 0,-14-19-191,-1-1 0,1 1 0,-1-1 0,1 0 0,0 0 0,-1 0 0,1 0-1,0 0 1,0 0 0,0 0 0,0 0 0,3 0 0,-3-1-198,-1 0-1,1 0 0,-1 0 1,1 0-1,-1 0 1,1 0-1,-1-1 0,1 1 1,-1 0-1,1-1 1,-1 0-1,1 1 0,-1-1 1,0 0-1,1 0 1,-1 1-1,0-1 0,0 0 1,2-2-1,-1 1-584,0 0 0,0 0 0,0 0 0,-1-1 0,1 1 0,0 0 0,-1-1 0,2-3 0,5-8-3003,14-20-1337,2-21 816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7:01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1009 2656,'-14'11'14053,"17"-19"-12202,2-12-369,-3 1-963,0 1 0,0 0 0,8-26 0,-1 4-51,30-95 850,-16 63-961,3-13 103,4 1 0,63-123 1,-85 192-426,1 0 0,0 0 1,1 1-1,1 1 0,0 0 1,1 0-1,0 1 0,1 0 0,0 1 1,1 1-1,0 0 0,19-9 1,8-4 46,-22 11-92,1 2 1,23-10-1,-17 11-17,-1 1 1,39-6-1,-61 13 38,1 1 1,0 0 0,0 0-1,0 0 1,-1 0 0,1 0-1,0 1 1,0 0-1,-1 0 1,1 0 0,-1 0-1,1 1 1,-1-1-1,1 1 1,-1 0 0,6 4-1,-8-5 7,0 0 0,0 0 0,1 0-1,-1 1 1,0-1 0,0 0 0,-1 1 0,1-1-1,0 1 1,0-1 0,-1 1 0,1-1 0,-1 1-1,1-1 1,-1 1 0,0 0 0,0-1 0,1 1-1,-1-1 1,-1 3 0,1 2 57,0 1-1,-1-1 1,-3 12-1,3-15-44,-1 1 0,1-1-1,-1 1 1,0-1 0,0 0 0,-1 0 0,1 0-1,-1 0 1,1 0 0,-5 3 0,-6 8 266,4-5-202,-1 1 1,0-1-1,0-1 0,-17 11 0,-50 25-4,8-5-219,63-36 53,-12 7-204,18-9 268,-1-1-1,1 0 0,0 0 1,0 1-1,-1-1 1,1 0-1,0 0 1,0 1-1,0-1 1,-1 0-1,1 0 1,0 1-1,0-1 0,0 0 1,0 1-1,0-1 1,-1 0-1,1 1 1,0-1-1,0 0 1,0 1-1,0-1 1,0 1-1,0-1 0,0 0 1,0 1-1,0-1 1,0 0-1,1 1 1,-1-1-1,0 0 1,0 1-1,0-1 1,0 0-1,0 0 1,1 1-1,-1-1 0,0 0 1,0 1-1,0-1 1,1 0-1,-1 0 1,0 1-1,1-1 1,-1 0-1,0 0 1,0 0-1,1 1 1,18 12 13,-1 1 1,-1 1 0,-1 0 0,0 1-1,-1 1 1,0 1 0,-1 0 0,14 25 0,-27-41 46,0 1 1,1-1-1,-1 0 1,0 1-1,0-1 1,-1 0-1,1 1 1,0-1 0,-1 1-1,0 0 1,1-1-1,-1 1 1,0-1-1,0 1 1,-1-1 0,1 1-1,0-1 1,-1 1-1,0-1 1,1 1-1,-1-1 1,0 1-1,0-1 1,0 0 0,-1 1-1,1-1 1,-1 0-1,1 0 1,-1 0-1,1 0 1,-1 0 0,-3 2-1,-5 3 78,0 0-1,0 0 1,0-1 0,-1 0-1,-14 5 1,24-10-136,-25 9 23,-1 0 0,0-2 0,0-1 0,-33 4 1,27-7-2132,-45 0 0,76-3 1949,1-1 1,0 0 0,0 0-1,0 0 1,0 0-1,0-1 1,0 1 0,-1 0-1,1 0 1,0-1 0,0 1-1,0-1 1,-1 0 0,2 1 76,0 0 1,0 0 0,0 0 0,0-1-1,0 1 1,0 0 0,0 0-1,0-1 1,0 1 0,0 0-1,0 0 1,0 0 0,0-1 0,0 1-1,0 0 1,0 0 0,0-1-1,0 1 1,0 0 0,0 0 0,0 0-1,1-1 1,-1 1 0,0 0-1,0 0 1,0 0 0,0-1 0,0 1-1,1 0 1,-1 0 0,0 0-1,0 0 1,0 0 0,1-1-1,-1 1 1,27-16-4857,50-17-1447,-29 16 4049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7:01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45 118 4800,'-4'-9'8652,"2"7"-8034,-16-13 3889,6 6-1527,12 8-2849,-1 1-30,0-1-1,1 1 1,-1 0-1,1-1 1,-1 1-1,1 0 1,0-1-1,-1 1 1,1-1-1,-1 1 1,1-1-1,0 1 1,-1-1-1,1 1 1,0-1-1,0 0 1,-1 1-1,1-1 1,0 1-1,0-1 1,0 0-1,0 1 1,0-1-1,0 0 1,0 1-1,0-1 1,0 1-1,0-1 1,0-1-1,3-4 665,-3 5-731,0 1 0,1-1 0,-1 1-1,0-1 1,0 0 0,1 1 0,-1-1-1,1 1 1,-1-1 0,0 1 0,1-1-1,-1 1 1,1-1 0,-1 1 0,1 0-1,0-1 1,-1 1 0,1 0 0,-1-1-1,1 1 1,0 0 0,-1-1 0,1 1-1,-1 0 1,2 0 0,40-10 502,1 1 1,82-5-1,-117 14-529,44 0 97,-27 0-48,-20 1-6,-1-1 0,1 1 0,-1 0-1,7 2 1,-8-2-237,-1 0-1,1-1 1,0 1-1,0-1 1,0 1-1,0-1 1,-1 0-1,1 0 1,0 0-1,4-1 1,-8 1-45,1 0 1,0 0 0,-1 0 0,1 0 0,0 0 0,-1-1 0,1 1 0,-1 0 0,1 0 0,0-1-1,-1 1 1,1 0 0,0 0 0,0-1 0,-1 1 0,1 0 0,0-1 0,0 1 0,-1 0 0,1-1-1,0 1 1,0 0 0,0-1 0,0 1 0,0-1 0,-1 1 0,-2-6-2735,2 5 2046,-1-1 0,0 1 0,0 0 0,0 0 0,0 0-1,0 0 1,-3-1 0,2 1-956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7:02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86 6560,'-3'-3'544,"-14"-11"1353,17 13-1750,-1 1 0,1-1 0,-1 0 0,1 1-1,-1-1 1,1 0 0,-1 1 0,1-1 0,-1 0-1,1 1 1,0-1 0,0 0 0,-1 0 0,1 0 0,0 1-1,0-1 1,0 0 0,0 0 0,0 1 0,0-1 0,0 0-1,0-1 1,1-12 3940,-1 14-3826,0-1 0,0 0 0,0 0 0,0 0 0,0 1 0,0-1 0,0 0 0,0 0 0,0 0 0,0 1 0,1-1 0,-1 0 0,0 0 0,0 1 1,1-1-1,-1 0 0,0 1 0,1-1 0,-1 0 0,1 1 0,-1-1 0,1 0 0,0 0 0,4-2 53,0 1 0,0-1 1,1 1-1,-1 0 0,1 1 0,-1-1 0,1 1 0,0 0 1,9 0-1,59 2 308,-31 1-162,2-1-305,53 7-1,-79-4 7,26 8 0,6 2-115,-45-13-153,-1-1-3111,-2-8-260,-2 5 3097,0-12-3277,-1-2 1205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7:02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87 4640,'-5'-5'1113,"0"1"0,0-1-1,1-1 1,-1 1 0,-4-9 0,2 1 656,5 9-685,-1-1 0,0 0 0,0 1 0,-5-7 0,7 10-947,1 1 0,0-1 0,-1 1-1,1 0 1,-1-1 0,1 1 0,-1 0 0,1-1-1,0 1 1,-1 0 0,1 0 0,-1-1 0,1 1-1,-1 0 1,1 0 0,-1 0 0,1 0 0,-1-1 0,0 1-1,1 0 1,-1 0 0,1 0 0,-1 0 0,1 0-1,-1 1 1,1-1 0,-1 0 0,1 0 0,-1 0-1,1 0 1,-2 1 0,-14 15 1164,16-15-1295,-8 9 288,0 2 0,1-1 0,1 1 0,0 0-1,-6 16 1,-18 67 724,23-71-775,-11 50 143,-13 126 0,30-198-385,-7 105 33,-6 34-25,12-133-31,2-7-95,-1 0 1,1-1-1,0 1 0,0 0 1,-1 0-1,1 0 0,0 0 1,0 0-1,0 0 0,0 0 1,0-1-1,1 1 0,-1 0 1,0 0-1,0 0 1,1 1-1,14-17-9046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7:03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9056,'1'12'5370,"-2"28"-1970,1-14-2048,-7 103 1650,1 4-2297,10-56-1356,-4-76 478,0 0-1,0 1 1,0-1 0,0 0 0,0 1-1,0-1 1,1 0 0,-1 1 0,0-1-1,1 0 1,1 3 0,-2-4 44,0 0 1,0 1 0,1-1 0,-1 0-1,0 0 1,0 1 0,1-1-1,-1 0 1,0 0 0,1 0-1,-1 0 1,0 1 0,1-1 0,-1 0-1,0 0 1,1 0 0,-1 0-1,0 0 1,1 0 0,-1 0-1,0 0 1,1 0 0,-1 0 0,0 0-1,1 0 1,-1 0 0,1 0-1,1-1-296,-1 0-1,1 0 0,0 0 0,-1 0 1,1 0-1,-1-1 0,1 1 1,-1 0-1,0-1 0,1 1 0,-1-1 1,0 1-1,1-3 0,12-17-2176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7:03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62 5568,'-19'-13'8341,"43"13"-2459,91-5-2055,-56 1-3296,-2 1-143,84-7-115,-26-1-348,20-4 310,-115 15 91,-7 1-7,-12-1 439,-7 8-214,4 0-464,-1 0 0,0-1 1,0 1-1,-1-1 1,0 0-1,-8 11 1,-3 6 118,-137 259 398,26-14-1493,121-260 835,3-5-585,0-1 0,0 1 0,0 0 0,1 1 0,-3 6-1,4-11 532,0 1 0,0-1-1,0 1 1,0-1-1,0 0 1,0 1 0,0-1-1,0 0 1,0 1-1,0-1 1,1 1 0,-1-1-1,0 0 1,0 1 0,0-1-1,0 0 1,0 1-1,1-1 1,-1 0 0,0 1-1,0-1 1,1 0-1,-1 0 1,0 1 0,1-1-1,-1 0 1,1 1-1,0-1-135,0 0 1,0 1-1,0-1 0,0 0 0,1 0 0,-1 0 0,0 0 0,0 0 0,1 0 0,-1 0 0,0-1 0,0 1 0,2-1 0,16-10-4031,4-1 1434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7:04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89 208 5728,'-7'-2'893,"-1"0"16,-1 2 2606,1-3 1210,-5-6-1956,7 4-1245,6 5-1449,-1 0-1,1-1 0,-1 1 0,1 0 0,0-1 0,0 1 0,-1-1 0,1 1 1,0-1-1,0 1 0,-1-1 0,1 1 0,0-1 0,0 1 0,0-1 0,0 1 1,0-1-1,0 1 0,0-1 0,-1 1 0,2-1 0,-1 1 0,0-1 1,0 1-1,0-1 0,0 1 0,0-1 0,0 1 0,0-1 0,1 1 0,-1-1 1,0 1-1,0 0 0,1-1 0,-1 1 0,0-1 0,1 1 0,-1-1 0,14-16 683,4 4-418,0 1 1,0 1-1,1 0 0,33-13 0,-5 2-182,-17 7 93,1 2 0,43-13 0,-69 25-206,-1 0 0,0 0 0,0 0 0,1 1 0,-1-1 1,0 1-1,1 0 0,-1 0 0,1 1 0,-1 0 0,0-1 0,0 1 0,7 3 0,-8-3-22,-1 1 0,1-1 0,-1 1 0,0 0 0,1 0 0,-1 0-1,0 0 1,0 0 0,0 0 0,-1 1 0,1-1 0,0 0 0,-1 1 0,0 0-1,1-1 1,-1 1 0,0 0 0,-1-1 0,1 1 0,0 0 0,0 3-1,0 3 16,-1-1 0,1 1 0,-2-1 0,1 0 0,-1 1 0,0-1 0,-1 0 0,-4 15 0,-4 4 120,-15 31 0,14-34-105,-13 25 97,-3-1 1,-2-2-1,-63 79 0,-14-8 97,39-46-33,44-48-147,18-18-54,-1 0 1,1 0-1,1 0 0,-1 1 0,-5 8 0,9-13-10,1-1-1,0 1 1,-1 0 0,1-1 0,0 1 0,-1-1 0,1 1-1,0 0 1,0-1 0,-1 1 0,1 0 0,0-1-1,0 1 1,0 0 0,0-1 0,0 1 0,0 0 0,0-1-1,0 1 1,0 0 0,1-1 0,-1 1 0,0 0 0,0-1-1,1 1 1,-1-1 0,0 1 0,1 0 0,-1-1-1,0 1 1,1-1 0,-1 1 0,1-1 0,-1 1 0,1-1-1,-1 1 1,1-1 0,-1 0 0,1 1 0,-1-1-1,1 0 1,0 1 0,0-1 0,3 1 11,0 0 0,-1 0 0,1 0 0,0 0 0,0-1 0,6 0-1,40-1-37,0-3-1,0-2 1,-1-2-1,60-18 0,-98 23-547,0-1-1,0 0 0,20-11 1,-28 13 133,0 1 1,0-1 0,0-1 0,-1 1 0,1 0-1,-1-1 1,1 1 0,-1-1 0,0 1 0,0-1-1,0 0 1,0 0 0,0 0 0,-1 0 0,0-1-1,1 1 1,-1 0 0,0-4 0,2-23-4697,1-1 1707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7:06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93 1472,'1'-1'307,"0"-1"0,0 1 0,0 0 0,0 0 0,0 0 0,0 0 0,0 0 0,1 0 0,-1 0 0,0 0 0,1 0 0,-1 0 0,0 1 0,1-1 0,2 0 0,7-5 1431,-9 3-1018,1 1 1,-1-1-1,0 0 0,0 0 0,3-5 0,-4 6-36,0 0 0,0 0-1,0 0 1,0 1 0,1-1 0,-1 1 0,3-4 0,-4 5-568,0-1-1,0 1 1,0 0-1,0-1 0,0 1 1,0 0-1,0-1 1,0 1-1,0 0 1,-1-1-1,1 1 1,0 0-1,0-1 1,0 1-1,-1 0 1,1-1-1,0 1 0,0 0 1,-1-1-1,1 1 1,0 0-1,0 0 1,-1 0-1,1-1 1,0 1-1,-1 0 1,1 0-1,0 0 1,-1 0-1,1 0 0,-1-1 1,1 1-1,0 0 1,-1 0-1,1 0 1,0 0-1,-1 0 1,1 0-1,-1 0 1,-3 5 103,0 0 1,0 1 0,1-1 0,-1 1-1,1-1 1,1 1 0,-1 0 0,-3 12-1,-9 53 65,15-69-281,0-1 1,0 0 0,0 1-1,0-1 1,0 1-1,0-1 1,0 1-1,0-1 1,1 0 0,-1 1-1,0-1 1,1 0-1,0 2 1,-1-3 0,0 1 0,1-1 0,-1 0 0,0 0 0,0 1-1,0-1 1,1 0 0,-1 0 0,0 0 0,0 1 0,0-1 0,1 0 0,-1 0 0,0 0 0,1 0 0,-1 0 0,0 0 0,0 0 0,1 1 0,-1-1 0,0 0-1,1 0 1,-1 0 0,0 0 0,1 0 0,0-1 12,0 1-1,0 0 0,-1-1 1,1 1-1,0-1 0,0 1 1,0-1-1,-1 1 0,1-1 1,0 0-1,-1 1 1,2-2-1,3-4 63,0 0 0,0-1 0,-1 1-1,0-1 1,0 0 0,-1 0 0,0 0 0,0 0 0,-1-1 0,0 1-1,0-1 1,0 0 0,-1 1 0,0-1 0,-1 0 0,0 0 0,0 1-1,-1-1 1,-1-10 0,2 17-71,-1 0 0,1 0 0,0 0 0,0 0 0,-1 0 0,1 1 0,0-1 0,-1 0 0,1 0 0,-1 0-1,1 0 1,-1 1 0,1-1 0,-1 0 0,0 0 0,1 1 0,-1-1 0,0 0 0,0 0 0,0 1 2,0 0 0,1 0 0,-1-1 0,0 1 0,0 0 0,1 0 0,-1 0 0,0 0 0,1 0 0,-1 0 0,0 1 0,0-1 0,1 0 0,-1 0 0,0 0 0,1 1 1,-1-1-1,0 0 0,0 1 0,-2 1 13,0 0 1,0 1-1,0-1 1,0 1 0,1-1-1,-1 1 1,1 0-1,-3 4 1,-1 3 4,0 0-1,0 1 1,1 0 0,-4 12 0,8-18-36,-1 0 1,1 1 0,0-1 0,0 1-1,1-1 1,0 0 0,0 1-1,0-1 1,0 1 0,3 8 0,-3-13 7,0 0 1,0-1 0,0 1 0,0-1 0,0 1 0,0-1 0,1 1 0,-1 0 0,0-1 0,0 1 0,1-1 0,-1 1 0,0-1 0,1 1 0,-1-1 0,0 1 0,1-1 0,-1 0 0,1 1 0,-1-1 0,0 0-1,1 1 1,-1-1 0,1 0 0,0 1 0,-1-1 0,1 0 0,-1 0 0,1 1 0,-1-1 0,1 0 0,-1 0 0,1 0 0,0 0 0,-1 0 0,1 0 0,-1 0 0,1 0 0,0 0 0,-1 0 0,1 0 0,-1-1-1,1 1 1,-1 0 0,1 0 0,-1 0 0,1-1 0,0 1 0,-1 0 0,1-1 0,2-1 29,-1 0 0,1 0 0,0 0 0,-1 0 0,0-1 0,1 1 0,1-4 0,2-3 5,0-1 1,-1 1 0,0-1-1,4-13 1,-7 17-11,0 0 0,-1-1 0,0 1 0,0 0 0,0-1 0,-1 1 0,1-1 0,-2-8 0,1 14-21,0 1 1,0 0-1,0-1 0,0 1 1,0-1-1,0 1 0,0 0 1,-1-1-1,1 1 1,0 0-1,0-1 0,0 1 1,0 0-1,-1-1 0,1 1 1,0 0-1,0-1 0,-1 1 1,1 0-1,0 0 0,0-1 1,-1 1-1,1 0 0,0 0 1,-1-1-1,1 1 0,0 0 1,-1 0-1,1 0 0,0 0 1,-1-1-1,-1 2-4,1-1 0,0 0-1,0 0 1,0 0 0,0 1 0,0-1 0,0 1 0,0-1 0,0 1-1,1-1 1,-1 1 0,0-1 0,-1 2 0,-6 5-99,1 1 0,0 0 0,0 0 1,-8 13-1,-1 1-84,-2 1-146,4-5-549,0-1 0,1 2 0,1 0 0,-12 26 0,23-42 544,0 0 1,0 0-1,0-1 0,0 1 1,0 0-1,1 0 0,-1 1 1,1-1-1,0 0 0,0 0 1,0 0-1,0 0 0,0 0 1,1 0-1,-1 0 0,1 0 1,0 0-1,0 0 1,2 4-1,14 23-2582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7:4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26 177 3488,'-3'3'10506,"-10"1"-4725,7-4-3375,6 0-2392,0 0 0,0 0 1,-1 0-1,1 0 0,0 0 1,0 0-1,0 0 1,0 0-1,0 0 0,0 0 1,-1 0-1,1 0 0,0 0 1,0 0-1,0 0 0,0 0 1,0-1-1,0 1 0,-1 0 1,1 0-1,0 0 1,0 0-1,0 0 0,0 0 1,0 0-1,0 0 0,0-1 1,0 1-1,0 0 0,0 0 1,-1 0-1,1 0 0,0 0 1,0 0-1,0-1 1,0 1-1,0 0 0,0 0 1,0 0-1,3-8 235,6-7-22,12-13 120,0 1 0,29-28-1,-43 49-323,-1 1 0,1 0 0,1 1 0,-1 0 0,1 0 0,-1 0 0,1 1-1,0 0 1,1 1 0,-1 0 0,0 0 0,1 0 0,-1 1 0,1 1 0,-1-1 0,10 2 0,-15 0-4,1-1 0,-1 2 0,0-1 1,1 0-1,-1 0 0,0 1 1,0 0-1,0 0 0,0 0 0,0 0 1,0 0-1,-1 0 0,1 1 1,-1-1-1,1 1 0,-1 0 0,0 0 1,0 0-1,2 4 0,-1-2 45,-1 1-1,0-1 0,0 0 1,0 1-1,0-1 0,-1 1 1,0 0-1,-1-1 1,1 1-1,-1 11 0,-1-8-4,-1 0-1,0 0 0,-1 0 0,1 0 1,-6 11-1,-25 43 269,17-33-230,-47 123-14,-5 8 489,12-63 175,56-97-740,0-1 0,-1 1 0,1-1 0,0 0 0,0 1 0,-1-1 0,1 1-1,0-1 1,-1 1 0,1-1 0,0 0 0,-1 1 0,1-1 0,0 0 0,-1 1 0,1-1 0,-1 0 0,1 0-1,-1 1 1,1-1 0,-1 0 0,1 0 0,-1 0 0,1 1 0,-1-1 0,1 0 0,-1 0 0,1 0 0,-1 0-1,1 0 1,-1 0 0,1 0 0,-1 0 0,0-1 0,0 1-12,1-1 1,-1 0-1,1 0 1,0 1-1,-1-1 1,1 0-1,0 0 0,0 0 1,-1 0-1,1 1 1,0-1-1,0 0 0,0 0 1,0 0-1,0 0 1,0 0-1,0 0 1,0 1-1,0-1 0,1 0 1,-1 0-1,0 0 1,0 0-1,1 1 0,0-2 1,3-9 3,0 0 1,1 1-1,0 0 1,0 0 0,1 1-1,0-1 1,1 1-1,12-12 1,-14 16-6,0 1 1,1-1-1,-1 1 1,1 1 0,0-1-1,0 1 1,0 0-1,0 0 1,1 1 0,-1 0-1,1 0 1,-1 0-1,1 1 1,0 0 0,-1 0-1,9 1 1,1 1 8,-1 0 1,1 2-1,0 0 1,-1 0-1,1 2 1,-1 0-1,0 0 1,19 11-1,-14-6 28,0 2 1,-1 0-1,0 1 0,-1 1 0,20 20 0,-9 1 70,-16-19-260,-2-42-16360,-10 21 14836,8-17-1789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7:4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94 8640,'-12'-4'938,"11"3"-547,-1 0 0,1 0 0,-1 0 0,1 1 0,-1-1 0,1 0 0,-1 1 0,0 0 0,1-1 0,-1 1 0,0 0 0,1 0 0,-1 0 0,0 0 1,1 0-1,-1 0 0,0 0 0,1 1 0,-1-1 0,0 1 0,1-1 0,-1 1 0,1-1 0,-1 1 0,1 0 0,-1 0 0,-1 1 0,-2 3-138,0-1-1,1 1 0,0 0 0,0 0 0,0 0 0,0 0 0,1 1 1,0-1-1,0 1 0,1 0 0,-1 0 0,1 0 0,-1 9 1,-1 7 120,0 1 0,1 32 0,2-35-271,-1 15 35,2-1 0,2 1 0,6 37 1,-5-55-35,1 1 0,0-1 0,2-1 0,-1 1 1,2-1-1,0 0 0,1 0 0,11 15 1,-14-25-41,0 1 0,0-1 0,1 0 0,0 0 0,0-1 0,1 0 0,-1 0 0,1 0 0,0-1 0,1 0 0,-1 0 0,1-1 0,-1 0 0,1 0 0,0-1 0,0 0 0,0 0 0,9 0 0,-7-1 26,0-1 0,0 0 0,0-1 0,0 0 0,0-1 0,0 0 0,0 0 0,0-1 0,-1 0 0,0-1 1,1 0-1,-1-1 0,0 1 0,13-11 0,-7 2-67,1 0 0,-2-1 0,0 0 0,0-1-1,-2-1 1,0 0 0,0-1 0,13-28 0,-7 8-4,-2-1-1,-2-1 0,11-49 0,-20 68 23,-1 0 0,3-37 0,-6 49-18,-1 0 0,-1-1 1,1 1-1,-1 0 0,-1 0 0,0 0 0,0 0 0,0 0 0,-1 0 0,-4-8 0,3 9 6,-1 0 0,1 0-1,-1 0 1,-1 0 0,1 1 0,-1-1-1,0 1 1,0 1 0,-1-1 0,0 1-1,0 1 1,-9-6 0,5 5-82,0 1 1,0 0-1,0 0 0,0 2 0,0-1 1,-1 1-1,1 1 0,-23-1 0,7 3-129,-1 2 0,1 0-1,0 2 1,-27 7-1,-51 25-4429,88-28 3034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04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102 950 4896,'-5'-17'2127,"5"16"-1971,0 1 0,-1-1 0,1 0-1,0 1 1,0-1 0,0 1 0,0-1 0,0 1-1,1-1 1,-1 0 0,0 1 0,0-1 0,0 1-1,0-1 1,1 1 0,-1-1 0,0 1 0,0-1-1,1 1 1,-1-1 0,0 1 0,1-1 0,0 0-1,-1 1 48,1-1 0,-1 1 0,0-1 0,0 1 0,1-1 0,-1 1 0,0-1 0,0 1 0,0-1 0,0 1 0,0-1 0,0 1 0,0-1 0,0 0 0,0 1 0,0-1 0,0 1 0,0-1 0,0 1 0,0-1 0,0 1 0,0-1 0,-1 1 0,1-1 0,0 1 0,-1-1 0,-4-10 4652,3 11-4740,1 0 0,-1 0 0,1 0 0,0 0 0,-1 0 0,1 0 0,0 1-1,-1-1 1,1 0 0,0 1 0,0-1 0,-1 1 0,1 0 0,0-1 0,0 1 0,0 0 0,0-1 0,0 1 0,-2 2 0,-9 14 6,-18 33 0,16-25-113,12-21 15,0 0 0,1 0 0,-1 0 0,1 0 0,0 0 0,0 0 0,-1 8 0,2-10-8,-1 0 0,1 0 0,0 0 0,0 0 0,1 0 0,-1 0 0,0 0 0,1 0 0,-1 0 0,1-1 0,-1 1 0,1 0 1,0 0-1,0-1 0,0 1 0,0 0 0,0-1 0,2 3 0,1 0 41,1-1 1,-1 1 0,1-1 0,-1 0-1,1 0 1,0-1 0,0 1 0,0-1-1,0 0 1,1-1 0,-1 1 0,0-1-1,1 0 1,6 0 0,-8-1-49,1 0 1,0 0-1,0-1 1,-1 1-1,1-1 0,-1 0 1,1-1-1,-1 1 1,1-1-1,-1 0 0,0 0 1,0 0-1,0-1 1,0 1-1,0-1 0,-1 0 1,5-5-1,4-3-104,0-1 0,-1-1 0,-1 0 0,0 0 0,-1-1 0,-1 0 0,11-23 0,57-176-128,-58 146 315,10-74 0,-23 104-115,-2-1 0,-2 1 0,-3-38 0,1 66 31,-2-29 19,-1 0 0,-13-47 0,7 40-87,5 20 101,-2 0 0,-9-24 0,8 32-104,8 17 53,0-1 1,0 1 0,0-1-1,0 1 1,-1-1 0,1 1-1,0-1 1,-1 1 0,1 0-1,0-1 1,-1 1 0,1-1 0,0 1-1,-1 0 1,1-1 0,-1 1-1,1 0 1,0-1 0,-1 1-1,0 0 1,0 0 2,1 0-1,-1 0 1,1 0-1,-1 1 1,1-1 0,-1 0-1,1 1 1,-1-1-1,1 0 1,0 1 0,-1-1-1,1 0 1,0 1-1,-1-1 1,1 1 0,0-1-1,-1 1 1,1-1-1,0 1 1,0-1 0,-1 1-1,1-1 1,0 1-1,0 0 1,-9 27 41,1 0 1,2 0-1,-5 39 0,-10 228 998,19-256-1000,7 240 507,-1-190-511,-3-74 26,0 0 0,1 1 1,1-1-1,0 0 0,10 27 0,-10-35-8,-1-1 0,1 0 0,1 0 0,-1 0 0,1-1 0,0 1 1,0-1-1,1 0 0,0 0 0,0 0 0,0-1 0,0 0 0,0 0 0,1 0 0,10 5 0,1-2 23,1 0 0,0-1 0,0-1 0,1-1 1,-1 0-1,1-2 0,0 0 0,23 0 0,58-2 28,-100 0-206,0 0 0,1 0-1,-1 0 1,1 0 0,-1 0 0,0 0-1,1 0 1,-1 0 0,0 0 0,1 0-1,-1 0 1,1 0 0,-1 0 0,0 0-1,1 0 1,-1 0 0,0-1 0,1 1-1,-1 0 1,0 0 0,1 0 0,-1-1-1,0 1 1,1 0 0,-1 0 0,0-1-1,0 1 1,1 0 0,-1 0 0,0-1-1,0 1 1,0 0 0,1-1 0,-1 1-1,0 0 1,0-1 0,0 1 0,0 0-1,0-1 1,0 1 0,0-1 0,0 1-1,0 0 1,0-1 0,0 1 0,0 0-1,0-1 1,0 1 0,0-1 0,0 1-1,0 0 1,0-1 0,0 1 0,0 0-1,-1-1 1,1 1 0,0 0 0,0-1-1,0 1 1,-1 0 0,1-1-1,-19-22-7095,5 9 4241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7:4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27 3136,'0'0'138,"-1"-1"0,1 0 0,-1 1 0,1-1-1,-1 0 1,1 0 0,0 1 0,-1-1 0,1 0 0,0 0 0,0 0 0,-1 0 0,3-3 3296,-2 4-3155,0-1 0,1 1 0,-1-1 0,0 1 0,1 0 0,-1-1 0,0 1 0,0-1 1,0 1-1,1 0 0,-1-1 0,0 1 0,0-1 0,0 1 0,0-1 0,0 1 0,0-1 0,0 1 0,0-1 0,0 0 1,0 1-158,0 0 0,-1-1 0,1 1 0,0 0 0,-1 0 0,1-1 1,0 1-1,-1 0 0,1 0 0,0 0 0,-1 0 0,1 0 1,-1 0-1,1-1 0,0 1 0,-1 0 0,1 0 0,-1 0 0,1 0 1,0 0-1,-1 1 0,1-1 0,-1 0 0,0 0 0,-12 2 602,12-2-502,-6 2-1,0 1-1,0 0 1,0 0-1,0 0 1,0 1-1,1 0 1,0 0-1,-1 1 0,2 0 1,-1 0-1,-8 9 1,-90 120 774,-5 5-188,29-57-375,-43 49 614,111-115-965,1 1 1,0 0 0,2 0-1,0 1 1,1 0 0,0 1 0,2 0-1,-6 25 1,4-6 133,2 0 0,2 0-1,0 49 1,5-45 52,9 67-1,-6-88-196,0 0-1,1 0 0,2 0 1,16 38-1,-18-51-32,0 0-1,0-1 0,0 0 0,1 0 1,0 0-1,1-1 0,-1 0 1,13 9-1,66 37 262,-52-33-197,42 30 650,99 82 1,-154-115-625,56 43 94,-64-51-179,0-1-1,1 0 0,0-1 1,25 9-1,1-4 58,1-1-1,0-2 1,1-1 0,0-3-1,82 0 1,-111-5-69,74-7 67,-74 5-56,1 1 0,-1-2 0,-1 1 0,1-2 0,12-6 0,101-58 113,27-13-116,56-4 35,29-14 9,-216 88-62,-1-1-1,-1-1 1,26-24-1,-8 7 4,-26 21-4,0-1 0,-1 0 0,-1-1 1,1 0-1,-2 0 0,0-1 0,0 0 0,-1 0 0,-1-1 0,7-19 0,0-8 48,-2-1 0,8-56 0,-14 69-31,-1 0-1,-1-35 1,-4 52-29,0 0 1,-1 0-1,0 0 1,-1 1-1,0-1 1,-1 1 0,-1 0-1,1 0 1,-2 0-1,1 1 1,-12-15-1,-1 0 8,-1 1 0,-2 1-1,-28-26 1,-66-53-388,96 87 370,0 1-1,-36-19 1,10 7 50,-109-64-36,111 66-156,-1 2 0,-1 2 0,-1 2 0,-1 2 0,-64-14 0,93 27-82,1 1 0,-1 0 0,0 1 0,0 0-1,1 2 1,-1 0 0,0 1 0,1 1 0,-30 8-1,-139 58-4547,64-12-2017,86-39 2755,10-5 1349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4064,'-10'4'16004,"8"-1"-16921,-7 17 1288,0 1 0,1-1 0,0 1 0,2 0 0,-4 26 0,3-17-122,-44 165 1065,-13 60-585,32-149-297,12-33-125,11-43-209,8-23-618,-3-18-8970,5 10 9207,-1 1 1,1-2-1,6-6-1973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7 194 3808,'-1'-1'403,"0"-1"0,1 1 0,-1 0 0,0 0 0,1-1 0,-1 1 0,1-1 0,0 1 0,-1 0 1,1-1-1,0 1 0,0-1 0,0 1 0,0-1 0,0 1 0,0 0 0,0-1 0,1 1 0,-1-1 0,0 1 0,1 0 0,-1-1 0,1 1 0,0 0 1,0-2-1,1-5 2726,-3 7-2970,1 0 0,0 1 0,0-1 0,0 1 0,0-1 0,0 1 0,0-1 0,1 1 0,-1-1 0,0 0 0,0 1-1,0-1 1,0 1 0,1-1 0,-1 1 0,0-1 0,0 1 0,1 0 0,-1-1 0,0 1 0,1-1 0,-1 1-1,1-1 1,10-8 803,8-4-68,19-1-178,59-14 0,44-1-488,-84 18-117,145-19-10,-178 28-47,37 2 0,-26 1 57,-33-1-116,1 0 1,0 0-1,-1 1 1,1-1-1,0 1 0,-1 0 1,1 0-1,-1-1 1,0 2-1,1-1 1,-1 0-1,0 0 0,3 3 1,-4-3-81,-19 25-17808,8-10 15525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1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26 128 8384,'-2'0'304,"1"0"32,0 0 0,-1 0 0,1 0 0,0 0 0,0 0 0,0 0 0,-1 0 0,1-1 0,0 1 0,0 0 0,0-1 0,-9-2 5942,18 2-4749,75-13 2238,-35 8-3192,378-53 993,-386 54-1472,-2-1-416,39-12 0,-61 10-7776,-12 3 5563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2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302 824 2912,'32'-16'5181,"-21"6"-1013,-11 10-4049,1 0 0,-1-1 0,0 1 1,0 0-1,0-1 0,0 1 0,1 0 0,-1 0 0,0-1 0,0 1 0,0 0 0,0-1 0,0 1 1,0 0-1,0-1 0,0 1 0,0 0 0,0-1 0,0 1 0,0 0 0,0-1 0,-1 1 0,1 0 1,0 0-1,0-1 0,0 1 0,0 0 0,0-1 0,-1 1 0,1 0 0,0 0 0,-1-1 1,0 0 20,1 1 0,-2-1 0,1 1 0,0-1 1,0 1-1,0-1 0,0 1 0,0-1 0,0 1 1,0 0-1,-1 0 0,1 0 0,0-1 0,-2 1 1,-1 0 214,-13-2-150,1 1 0,-1 1 0,0 0 0,1 2 0,-1-1 0,0 2 0,1 0 0,0 1 0,0 1 0,0 0 0,0 2-1,1-1 1,-26 17 0,36-20-165,0 1 1,0 0-1,0 0 0,1 0 0,0 0 0,0 1 0,0 0 0,0 0 0,1 0 1,-1 0-1,2 1 0,-6 10 0,6-7-15,-1 0 1,1 0-1,0 1 1,1-1-1,0 0 1,1 1-1,0 12 1,1-16 14,-1-1 0,1 1 0,0-1 0,1 1 0,0-1 0,-1 0 0,2 0 0,-1 0 0,0 0 0,1 0 0,0 0 0,0-1 0,1 1 0,-1-1 0,1 0 0,0 0 0,0 0 0,0-1 0,1 1 0,-1-1 0,1 0 0,6 3 0,-4-3 30,0 0 1,1 0-1,-1 0 1,0-1-1,1 0 1,0-1-1,-1 0 1,1 0-1,0 0 1,-1-1-1,1 0 1,0-1-1,0 0 1,-1 0-1,13-3 1,1-4-1,1-2 1,-2 1-1,1-2 1,-2-1-1,0-1 1,0 0-1,-1-1 1,28-29-1,-40 37-24,-1 0-1,1-1 0,-1 0 0,0 0 1,-1 0-1,0 0 0,0-1 1,-1 0-1,0 0 0,0 0 1,2-12-1,-4 16-43,0 0-1,-1 0 1,0 0 0,0 0 0,0 0 0,0 0-1,-1 0 1,0 0 0,0 1 0,0-1 0,0 0-1,0 0 1,-1 1 0,1-1 0,-1 1-1,0-1 1,0 1 0,-1 0 0,1-1 0,-1 1-1,1 0 1,-1 1 0,0-1 0,0 0 0,0 1-1,-6-3 1,1 0-57,0 1 0,0 1-1,0-1 1,-1 1 0,1 1 0,-18-4 0,5 3-32,-39 0 0,42 4 162,14 0-42,11 0-55,38-3 406,0-2 0,66-15 0,-96 15-282,1-1 1,27-11 0,-13 3 95,-17 8-10,-1 0 0,-1-2 0,12-6 0,-14 5-143,-1 2 275,-8 6-319,0 0 1,0 0-1,0 0 0,0 0 0,0 0 0,0 0 0,1 0 1,-1 0-1,0 0 0,0 0 0,0 0 0,0 0 1,0 0-1,0 0 0,0 0 0,1 0 0,-1 0 0,0 0 1,0 0-1,0 0 0,0 1 0,0-1 0,0 0 0,0 0 1,0 0-1,0 0 0,1 0 0,-1 0 0,0 0 0,0 0 1,0 0-1,0 0 0,0 0 0,0 1 0,0-1 0,0 0 1,0 0-1,0 0 0,0 0 0,0 0 0,0 0 1,0 0-1,0 1 0,0-1 0,0 0 0,0 0 0,0 0 1,0 0-1,0 0 0,0 0 0,0 0 0,0 1 0,0-1 1,0 0-1,0 0 0,0 0 0,-1 29-78,1-11 73,0 1 1,0-1 0,6 25 0,-6-38 16,2 0 0,-1-1-1,0 1 1,1-1 0,0 1 0,0-1 0,0 0 0,0 0 0,1 0 0,0 0 0,0 0 0,0-1-1,0 1 1,0-1 0,1 0 0,-1 0 0,1 0 0,5 3 0,-6-5 15,0 1 0,0-1 0,1 0-1,-1 0 1,1 0 0,-1 0 0,1-1 0,-1 0 0,1 1 0,0-1 0,-1-1 0,7 0 0,3-1 65,0-1 0,13-4 1,-9 1-28,28-8-28,-1-3 0,0-1 0,-1-2 0,-1-2 0,-1-2 0,-1-2 0,40-34 0,-71 52-34,-6 5-8,-1 1 0,1 0 0,-1 0 0,1 0 0,0 0-1,0 0 1,0 1 0,0-1 0,4-1 0,-6 3-5,-1 0-1,1 0 1,0 0 0,-1 0-1,1 0 1,0 0 0,-1 1 0,1-1-1,-1 0 1,1 0 0,0 0-1,-1 1 1,1-1 0,-1 0 0,1 1-1,-1-1 1,1 0 0,-1 1-1,1-1 1,-1 1 0,1-1 0,-1 1-1,1-1 1,-1 1 0,0-1 0,1 1-1,-1-1 1,0 1 0,0-1-1,1 1 1,-1 0 0,0-1 0,0 1-1,0 0 1,3 24 19,-4 2 39,-2 1 0,-1-1 0,-11 39 0,7-35 22,7-21-92,3-6 170,12-13 237,-5 3-351,8-7 23,-1 0 0,16-18-1,8-6-81,13-5-200,-52 42 212,0-1-1,1 0 1,-1 0-1,0 0 0,1 1 1,-1-1-1,1 0 1,-1 1-1,1-1 0,-1 1 1,1 0-1,-1 0 0,1-1 1,-1 1-1,1 0 1,-1 0-1,1 0 0,-1 1 1,1-1-1,-1 0 0,1 1 1,-1-1-1,1 1 1,-1-1-1,1 1 0,-1-1 1,0 1-1,1 0 1,-1 0-1,0 0 0,1 0 1,-1 0-1,0 0 0,0 0 1,0 0-1,0 0 1,0 1-1,0-1 0,-1 0 1,2 3-1,0 3 7,-1 1 1,-1 0-1,1 0 0,-1 0 1,-1 0-1,1-1 0,-1 1 0,0 0 1,-1 0-1,0-1 0,0 1 1,-1-1-1,-5 11 0,2 14 33,5-29 34,3-2 59,8-8 174,3-2-129,45-32-240,-34 27 115,42-24-30,-59 35-21,0 0 0,1 1 0,-1 0 0,0 0 0,1 0 1,-1 1-1,14-1 0,-18 2-11,0 0 0,0 1 0,0-1 1,0 1-1,0-1 0,0 1 0,0 0 0,0 1 1,0-1-1,0 0 0,0 1 0,-1-1 0,1 1 1,-1 0-1,1 0 0,-1 0 0,0 0 0,0 1 1,0-1-1,2 3 0,0 2-4,1-1 0,-2 1 0,1 1 0,-1-1 0,0 0 0,3 14 0,-4-16 35,-1 0 1,1 0-1,0 0 1,1 0-1,-1 0 1,1 0-1,0-1 1,0 1-1,0-1 1,0 0 0,8 7-1,-8-9 13,0 0 0,-1 0 0,1 0 0,0 0 0,1-1 0,-1 1 0,0-1 0,0 0 1,1 1-1,-1-2 0,0 1 0,1 0 0,-1-1 0,1 1 0,-1-1 0,1 0 0,-1-1 0,7 0 0,2-1 24,-1-1 0,0-1-1,-1 0 1,1-1 0,-1 0 0,1 0-1,11-9 1,62-52-106,-65 50 106,-2 3-93,-11 9 0,0-1 0,-1 1 0,1-1 0,4-5-1,-9 12 18,0 0-1,0 0 0,0 0 0,0 0 0,0 0 0,-1 0 0,1 0 0,-1 1 0,1 3 0,-7 74 10,5-48 104,1-30-83,0 0 0,1-1 0,-1 1-1,0 0 1,1-1 0,-1 1 0,1 0 0,-1-1-1,1 1 1,0 0 0,0-1 0,0 1-1,0-1 1,0 1 0,2 1 0,-2-3 19,-1 1 0,1-1 0,0 0 0,0 0 0,-1 1 0,1-1 0,0 0 0,0 0 0,-1 0 0,1 0-1,0 0 1,0 0 0,-1 0 0,1-1 0,0 1 0,0 0 0,-1 0 0,1 0 0,0-1 0,0 1 0,0-1 0,19-10 137,-14 7-73,3-2-84,0 0 0,0-1 1,15-15-1,7-4 52,51-30-361,-79 58-14,-2 5 113,-1 14 77,0-18 158,0 13 25,-1-11-49,1 0 1,0 0-1,0 0 0,0-1 1,0 1-1,1 0 0,0 0 0,0-1 1,0 1-1,1 0 0,-1-1 0,1 1 1,0-1-1,0 0 0,6 8 0,-5-8 17,1 1 0,0-2 0,0 1 0,0 0 0,0-1 0,0 0-1,0 1 1,1-2 0,0 1 0,0-1 0,-1 1 0,1-1 0,1-1-1,-1 1 1,0-1 0,0 0 0,1 0 0,-1 0 0,0-1 0,1 1-1,-1-2 1,0 1 0,1 0 0,4-2 0,7-1-3,-1-1 1,0 0-1,-1-1 1,1 0-1,-1-2 1,0 0 0,0 0-1,-1-1 1,0-1-1,-1-1 1,0 0-1,0 0 1,-1-2-1,0 1 1,-1-1-1,0-1 1,-1 0 0,-1 0-1,0-1 1,-1-1-1,9-20 1,6-28 2,17-72 1,-30 97-16,67-248 99,-67 245-215,9-71-1,-18 103 112,0 7-29,-1-1-1,1 1 1,-1 0-1,0-1 1,0 1-1,0-1 1,0 1-1,0 0 1,-1-1-1,1 1 0,-1 0 1,1-1-1,-1 1 1,-1-4-1,1 6 12,1-1 0,-1 1 0,0 0 0,1 0 0,-1-1 0,1 1 0,-1 0-1,1 0 1,-1 0 0,1 0 0,-1 0 0,0 0 0,1 0 0,-1 0 0,1 0-1,-1 0 1,1 0 0,-1 0 0,1 0 0,-1 0 0,0 1 0,1-1 0,-1 0-1,1 0 1,-1 1 0,1-1 0,-1 0 0,1 1 0,0-1 0,-1 0 0,1 1-1,-1-1 1,1 1 0,-1 0 0,-16 17-109,9-8 125,1 1-1,1 1 0,-1-1 1,2 1-1,0 0 1,-5 16-1,-16 79 78,20-79-62,-36 236 26,37-201 82,2 0 0,8 81-1,-5-138-96,1 0 0,-1 0 0,2 0 0,-1 0 0,0 0 0,1 0 0,0 0 0,1 0-1,-1-1 1,1 1 0,0-1 0,5 6 0,-7-10-1,0 0 1,0 0-1,1-1 1,-1 1-1,1 0 0,-1-1 1,1 1-1,-1-1 0,1 1 1,-1-1-1,1 0 0,-1 1 1,1-1-1,-1 0 0,1 0 1,-1 0-1,1 0 1,-1-1-1,4 0 0,33-9 174,-26 6-182,41-11-45,179-59-24,-196 60 104,-1-2 0,-1-1 0,0-2 0,40-29-1,-47 21 136,-27 25-402,-3 2 155,-6 2 14,-186 125 13,182-117 42,1 0-1,-1 1 1,-13 16-1,22-22-4,0 0 0,0 0 0,0 1 0,0-1-1,1 1 1,0 0 0,0 0 0,1 0 0,0 0 0,0 0 0,-1 7-1,3-11 14,-1 0-1,1 0 1,0 0-1,0 0 0,0 0 1,0 0-1,1 0 1,-1 0-1,0-1 1,1 1-1,-1 0 0,1 0 1,0 0-1,0 0 1,0-1-1,0 1 0,0 0 1,0-1-1,0 1 1,0-1-1,1 1 0,-1-1 1,0 1-1,1-1 1,0 0-1,-1 0 1,1 0-1,0 0 0,-1 0 1,1 0-1,0 0 1,0-1-1,0 1 0,-1-1 1,1 1-1,0-1 1,0 0-1,0 1 0,0-1 1,0 0-1,0 0 1,4-1-1,7-1 28,-1-1 0,1 0 0,0 0 0,-1-1 0,0-1 0,0 0-1,0-1 1,-1 0 0,0 0 0,20-16 0,-15 8 7,0 0 1,-1-1-1,-1 0 0,-1-1 0,0-1 1,11-18-1,5-22-419,-38 81-74,-10 38 0,19-60 434,-3 14 16,0 0-1,2-1 1,0 1 0,1 0-1,0 0 1,1 0 0,5 22-1,-5-30 28,1 0 0,0-1-1,0 1 1,0 0-1,1-1 1,1 0 0,6 12-1,-8-14-4,-1-4-11,-1 0 1,1 0-1,-1 0 1,1 0 0,-1 0-1,1 0 1,0 0-1,-1 0 1,1 0-1,0 0 1,0-1 0,-1 1-1,1 0 1,0-1-1,0 1 1,0 0-1,0-1 1,0 1 0,0-1-1,0 1 1,0-1-1,1 0 1,-1 1-1,0-1 1,0 0 0,0 0-1,0 0 1,0 0-1,0 0 1,1 0-1,-1 0 1,0 0 0,0 0-1,0-1 1,0 1-1,0 0 1,0-1-1,0 1 1,0-1-1,2 0 1,4-6 27,1 1 0,-1-2 0,-1 1-1,11-15 1,0 0 69,154-170 278,-150 167-364,-11 14-72,0 0-1,11-10 1,-20 21 39,-1 0-1,0-1 1,0 1-1,0 0 1,1 0-1,-1 0 1,0-1 0,0 1-1,1 0 1,-1 0-1,0 0 1,0 0-1,1-1 1,-1 1 0,0 0-1,0 0 1,1 0-1,-1 0 1,0 0-1,1 0 1,-1 0 0,0 0-1,1 0 1,-1 0-1,0 0 1,0 0-1,1 0 1,-1 0-1,0 0 1,1 0 0,-1 0-1,0 0 1,0 0-1,1 0 1,-1 1-1,0-1 1,1 0 0,-1 0-1,1 1-3,-1 0 0,0 0 0,1 0 0,-1 0 0,0 0 0,0 0 0,1 0 0,-1 0 0,0 1 0,0-1 0,0 1 0,-5 31-91,-1-11 24,-10 26 0,-1 2-8,11-27 132,-1 1-1,-1-1 1,-1-1 0,-14 25 0,22-46-26,1 0 1,-1 0 0,1 0-1,-1-1 1,0 1 0,1 0-1,-1 0 1,0-1-1,1 1 1,-1 0 0,0-1-1,0 1 1,1-1 0,-1 1-1,0-1 1,0 0-1,0 1 1,0-1 0,-1 1-1,1-1-7,0-1 0,1 1 1,-1 0-1,0 0 0,0 0 0,1-1 0,-1 1 0,0 0 0,1-1 0,-1 1 0,0-1 0,1 1 0,-1-1 1,1 1-1,-1-1 0,1 1 0,-1-1 0,1 1 0,-1-1 0,1 0 0,-1 1 0,1-1 0,-1-1 0,-2-3-6,1 0-1,0 0 0,0 0 1,0-1-1,0 1 1,1 0-1,0-1 0,0 0 1,0-7-1,1 11-4,0 0 1,0 0-1,0 0 1,0 1-1,0-1 0,1 0 1,-1 0-1,1 0 1,-1 1-1,1-1 0,0 0 1,0 1-1,0-1 1,0 1-1,0-1 0,0 1 1,0-1-1,0 1 1,1-1-1,-1 1 0,0 0 1,1 0-1,-1 0 1,1 0-1,-1 0 1,1 0-1,0 0 0,-1 1 1,1-1-1,0 0 1,0 1-1,-1 0 0,3-1 1,16-2-32,0 1 0,-1 1 0,22 2 0,59 8-218,4 8-589,-36 1-3313,-34-6 2022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2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1085 6048,'0'0'124,"0"0"0,-1 0 0,1 0 0,0 0 0,-1 0 0,1 0 0,0-1 0,-1 1 0,1 0 1,0 0-1,-1 0 0,1 0 0,0-1 0,0 1 0,-1 0 0,1 0 0,0-1 0,0 1 0,-1 0 0,1-1 0,0 1 0,0 0 1,0 0-1,-1-1 0,1 1 0,0 0 0,0-1 0,0 1 0,0-1 0,0 1 0,6-9 3408,-4 8-3263,-1-1 1,1 1-1,-1 0 0,0-1 1,0 1-1,0-1 0,0 0 1,1-1-1,6-18 1878,13-23-1,31-42 350,44-123-805,-63 124-1345,30-74 49,85-140 624,-131 270-911,-2 4 155,19-43 1,-32 64-263,-1 0 0,0 0 0,-1-1 0,2-7 0,-3 13-20,0-1 0,0 0 0,1 0 1,-1 0-1,1 1 0,-1-1 0,0 0 0,1 1 1,-1-1-1,1 0 0,-1 1 0,0-1 0,1 1 1,0-1-1,-1 1 0,1-1 0,-1 1 0,0 0 1,-19 22-30,0 1 1,2 0 0,0 1 0,2 1-1,1 1 1,-14 32 0,-50 153 174,45-115-67,-11 25 75,-26 75 23,52-140-116,-100 265 241,89-252-265,-18 37 375,45-104-269,1 1 1,1 0-1,-1 0 1,0 0-1,1 0 0,0 0 1,0 0-1,-1 6 1,12-22 413,24-56-404,-11 17-120,37-74-74,-44 97 43,0 1 0,34-41 1,-20 35 80,60-51 0,44-20-59,206-175-437,-338 276 419,7-6-67,1 0-1,0 0 1,0 1-1,1 0 1,19-10-1,-30 18 73,1-1 1,0 1-1,0 0 0,0-1 1,0 1-1,-1-1 0,1 1 1,0 0-1,0 0 0,0 0 1,0-1-1,0 1 0,0 0 1,0 0-1,0 0 0,0 0 0,-1 1 1,1-1-1,0 0 0,0 0 1,0 0-1,0 1 0,0-1 1,0 0-1,-1 1 0,1-1 1,0 1-1,0-1 0,-1 1 1,1-1-1,0 1 0,0 0 0,-1-1 1,1 1-1,-1 0 0,1 0 1,-1-1-1,1 1 0,-1 0 1,1 0-1,-1 0 0,0-1 1,1 1-1,-1 0 0,0 0 1,0 0-1,0 0 0,0 0 0,0 1 1,1 6 11,0-1 0,-1 0 1,0 1-1,-2 13 0,-3 1 30,-1 1-1,-1-1 0,-17 38 0,18-45-43,-16 34 97,13-30-58,0 1 0,1 1 0,-10 39 0,17-54-9,0 1 0,0 0-1,1 0 1,0 0 0,0 0 0,1 0-1,0 0 1,0 0 0,0 0 0,1 0-1,0-1 1,1 1 0,-1-1 0,1 1-1,0-1 1,6 8 0,-8-12-3,0 0-1,1 0 1,-1 0 0,1-1 0,-1 1 0,1 0-1,0-1 1,-1 1 0,1-1 0,0 1-1,0-1 1,0 0 0,0 0 0,0 0 0,0 0-1,1 0 1,-1-1 0,0 1 0,0-1 0,1 1-1,-1-1 1,0 0 0,1 0 0,-1 0 0,0 0-1,4-1 1,0-2 55,1 0 1,-1-1-1,0 0 0,-1 0 1,1 0-1,-1-1 0,0 0 0,0 0 1,7-9-1,-11 13-64,8-10 46,0-1 1,-1 0-1,0 0 1,0-1-1,-2 0 0,1 0 1,-2-1-1,7-23 1,-9 25-66,0 0 0,-2 0 0,1 0 0,-1 0 0,-1 0-1,0 0 1,-1 0 0,0 0 0,-1 0 0,0 0 0,-4-12 0,3 15-77,-1 0-1,1 0 0,-1 0 1,-1 1-1,-9-14 1,13 20 68,-1 0 0,1 0 0,0 1 0,-1-1 1,0 0-1,1 1 0,-1-1 0,0 1 0,0 0 0,0 0 0,0 0 1,0 0-1,0 0 0,0 0 0,0 0 0,0 1 0,0-1 0,0 1 1,-1-1-1,1 1 0,0 0 0,0 0 0,-1 0 0,1 0 1,0 0-1,0 0 0,-1 1 0,1-1 0,0 1 0,-4 1 0,3 0 16,-1 0-1,1 1 1,0-1-1,0 1 1,0-1-1,0 1 1,0 0-1,1 0 1,-1 0-1,1 0 1,0 1-1,-2 3 1,-2 3-34,1 1 1,-5 16 0,10-26 43,-1-1 0,1 0-1,0 0 1,0 1 0,0-1 0,0 0 0,0 0 0,0 1 0,0-1 0,0 0 0,0 1-1,0-1 1,0 0 0,0 1 0,0-1 0,0 0 0,0 0 0,0 1 0,0-1-1,0 0 1,0 0 0,0 1 0,1-1 0,-1 0 0,0 0 0,0 1 0,0-1 0,0 0-1,1 0 1,-1 1 0,0-1 0,0 0 0,0 0 0,1 0 0,-1 1 0,0-1-1,1 0 1,13 0 268,17-8-57,-8-2-113,0-1 0,22-15-1,-1 1-88,-12 8-12,1 1 1,43-14 0,-65 26 9,1 1 1,-1 0 0,1 1-1,0 0 1,0 1-1,0 1 1,0-1-1,0 2 1,0 0-1,20 4 1,-26-3 0,0 0 0,0 0 0,0 1 1,0-1-1,-1 1 0,0 1 0,1-1 0,-1 1 1,-1 0-1,1 0 0,0 0 0,5 8 1,2 4 142,0 1 1,13 26 0,-15-24 27,24 31 1,-26-39-134,2 0 1,-1-1-1,1-1 0,17 14 1,-22-20-47,0 0 0,0 0 0,-1-1 0,2 1 0,-1-1 0,0-1 0,0 1 0,1-1 0,-1 1 0,1-2 0,-1 1 0,1 0 0,-1-1 0,10-1 0,14-3-583,0-2 0,-1-1 0,0-2 0,41-17 0,3-4-890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2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293 561 3328,'8'-9'962,"-6"7"-592,1-1 0,-1 0 0,0 1 0,0-1 0,0 0 0,2-4 0,3-5 2597,-6 11-2742,-1 0 1,1 0-1,0-1 0,0 1 1,-1 0-1,1-1 1,-1 1-1,1 0 1,-1-1-1,0 1 0,1 0 1,-1-1-1,0 1 1,0-1-1,0 1 1,0 0-1,0-1 1,0 1-1,-1-1 0,1-1 1,-1 0 91,-1-1 0,1 1 0,-1 0 0,0 0 0,0-1 0,0 1 1,0 0-1,0 0 0,0 1 0,-1-1 0,0 0 0,1 1 0,-1 0 0,0 0 0,0 0 0,0 0 1,-6-3-1,-1 0 138,-1 0 1,-1 1 0,-22-6-1,29 9-373,-1 0-1,1 1 1,-1 0 0,1 0-1,-1 0 1,1 1-1,-1 0 1,1 0-1,0 0 1,-1 0 0,1 1-1,0 0 1,0 0-1,0 1 1,0-1-1,1 1 1,-9 6 0,4-2 14,1 0 1,-1 1-1,2 0 0,-1 0 1,1 1-1,0 0 1,-10 18-1,10-14-45,1 0-1,0 1 0,1-1 1,1 1-1,0 1 0,0-1 1,-1 24-1,4-30 1,1 1-1,0-1 1,1 0-1,-1 1 1,2-1-1,-1 0 1,1 0-1,1 0 1,-1 0-1,1 0 1,0-1-1,1 1 0,0-1 1,0 0-1,6 7 1,-3-6 40,0 0 0,1 0 0,0-1 0,0 0 0,1-1 0,0 1 0,0-2 1,0 1-1,1-1 0,0-1 0,0 0 0,0 0 0,0-1 0,1 0 0,11 1 0,-11-2-5,0-1 0,0 0 0,0-1 0,0 0 0,1-1 0,-1 0 0,0-1 0,0 0 0,0-1 0,-1 0 0,1-1 0,-1 0 0,1 0 0,12-9-1,-20 12-71,-1-1-1,0 1 1,0-1-1,0 0 1,0 0-1,0 0 1,0 0-1,-1 0 1,1-1-1,1-2 0,-2 4-6,-1-1 0,1 1 0,-1 0-1,1 0 1,-1 0 0,0 0-1,0 0 1,0-1 0,1 1 0,-1 0-1,0 0 1,-1 0 0,1-1-1,0 1 1,0 0 0,0 0 0,-1 0-1,1 0 1,0 0 0,-1 0-1,1-1 1,-1 1 0,0 0 0,1 0-1,-1 0 1,0 1 0,-1-3-1,-10-9 24,-1 1 1,-29-21-1,25 21 43,2-1 0,-24-22 0,20 13-15,1-1 0,0-1 1,2 0-1,1-2 0,-13-27 0,9 13 128,3-2 0,-20-74-1,33 104-143,0-1-1,2 1 1,-1-1 0,1 0-1,1 0 1,0 0-1,1 0 1,0 1-1,1-1 1,0 0-1,1 1 1,0-1-1,9-19 1,-5 18-66,0 0 0,1 0 0,1 0 0,13-14 0,-18 22 15,1 0 1,0 1-1,-1 0 1,1 0-1,1 1 0,-1-1 1,0 1-1,1 0 1,0 1-1,0-1 0,0 1 1,0 0-1,8-1 1,2 1-13,0 1 0,0 0 1,0 1-1,0 1 1,31 6-1,76 25 75,-117-30-48,17 5 0,-1 1 0,-1 1 0,38 21 0,-46-22-18,0 1 0,-1 0 0,0 1 0,-1 0 1,0 1-1,18 23 0,-28-33-474,13 16 1381,-9-12-3280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2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4896,'0'-1'199,"-1"0"-1,1 1 1,0-1-1,0 0 1,0 1 0,-1-1-1,1 0 1,0 1 0,0-1-1,0 0 1,0 1 0,0-1-1,1 0 1,-1 1 0,0-1-1,0 0 1,0 1 0,0-1-1,1 0 1,-1 1 0,0-1-1,1 0 1,-1 1 0,1-1-1,-1 1 1,0-1 0,1 1-1,-1-1 1,1 1 0,-1-1-1,1 1 1,0 0 0,-1-1-1,1 1 1,-1 0 0,1-1-1,0 1 1,-1 0 0,1 0-1,0-1 1,-1 1 0,1 0-1,0 0 1,-1 0 0,1 0-1,0 0 1,0 0 0,-1 0-1,1 0 1,0 0 0,0 1-1,15 8 4346,5 12-2740,-19-19-1608,74 97 3649,-46-58-3263,80 124 15,-89-131-1046,-4-11-3534,-17-22 3839,0-1 0,0 0 0,0 0-1,1 1 1,-1-1 0,0 0 0,0 0 0,1 0 0,-1 1 0,0-1 0,0 0-1,1 0 1,-1 0 0,0 0 0,1 0 0,-1 1 0,0-1 0,1 0 0,-1 0-1,0 0 1,1 0 0,-1 0 0,0 0 0,1 0 0,-1 0 0,0 0-1,1 0 1,-1 0 0,0-1 0,1 1 0,-1 0 0,0 0 0,1 0 0,-1 0-1,0 0 1,0-1 0,1 1 0,-1 0 0,0 0 0,0 0 0,1-1 0,-1 1-1,0-1 1,13-16-6656,-9 12 5436,9-12-1724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2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 8224,'-1'0'127,"1"0"0,-1-1 1,1 1-1,-1 0 1,1 0-1,0 0 0,-1 0 1,1 0-1,-1 0 0,1 0 1,0 0-1,-1 0 1,1 0-1,-1 0 0,1 1 1,-1-1-1,1 0 0,0 0 1,-1 0-1,1 0 1,0 1-1,-1-1 0,1 0 1,-1 0-1,1 1 0,0-1 1,0 0-1,-1 1 1,1-1-1,0 0 0,-1 1 1,-6 16 1788,-1 2 86,0-3-1273,-1-1 0,-1-1 0,0 1 0,-1-1 0,-1-1-1,0 0 1,0-1 0,-16 11 0,-20 8 583,-77 36 1,99-54-1074,11-5-285,-147 79 1181,138-72-2020,0 2-1,1 0 1,1 1-1,-25 28 0,42-40-680,17-7-4547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2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 7040,'-5'-13'4026,"6"35"1750,-13 85-1376,5-66-3475,-10 47 349,-4 97-1,18-100-1812,0-52-1433,1-8-3229,-1-19 1383,2-2 1258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05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31 2976,'0'0'15450,"6"-7"-13962,-20-2 464,13 8-1886,0 0 0,-1 1 0,1-1 1,0 1-1,0-1 0,-1 1 0,1 0 0,0 0 0,-1-1 1,1 1-1,-3 0 0,-10-2 361,8 0-417,-1 1 0,1-1-1,-1 1 1,0 0 0,1 1-1,-1 0 1,0 0 0,1 0 0,-1 1-1,-12 2 1,18-2-156,-25 3-1555,24-3 1347,1-1 1,0 0-1,0 0 0,0 0 1,0 0-1,0 0 1,0 0-1,-1-1 0,1 1 1,0 0-1,-1-1 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2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8384,'-25'-8'2704,"20"7"1248,10 0-358,4 1-2362,2 1-437,235 0 4844,130 10-5689,-334-11-1549,-28-1-820,-1 2 0,1-1 0,18 4 1,-15 2-4692,2 6 2316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2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1171 4736,'-11'4'15503,"3"-21"-12041,-5-38-1489,11 48-1833,0 0 0,1-1 1,0-12-1,-2-11 83,-9-170 824,2 16-713,-18-125 82,24 230-447,2 23-29,1 29 86,2-34 0,0 50-83,1 1 1,-1-1-1,2 1 1,0 0-1,8-22 0,-10 32 54,-1 0 0,1 0 0,-1 0-1,1 0 1,0 0 0,-1 0-1,1 0 1,0 0 0,0 1 0,0-1-1,0 0 1,0 0 0,0 1-1,0-1 1,0 1 0,0-1 0,0 1-1,0-1 1,0 1 0,0 0-1,0-1 1,0 1 0,0 0 0,1 0-1,-1 0 1,0 0 0,0 0-1,0 0 1,0 0 0,1 0 0,-1 0-1,1 1 1,5 1 3,0 1-1,0-1 1,-1 1 0,9 5-1,-12-6-6,134 82-53,-80-46 67,78 54-209,-112-74 224,0 1 1,-2 1-1,30 36 1,-48-52 25,0 0 0,0 0 0,-1 0 0,1 0 0,-1 1 1,0-1-1,0 1 0,0-1 0,-1 1 0,2 5 0,-3-8-17,0 0 0,0 0 0,0 0-1,0 0 1,0 0 0,-1 0 0,1 0 0,-1 0-1,1 0 1,-1 0 0,0-1 0,0 1 0,0 0-1,1 0 1,-2-1 0,1 1 0,0 0 0,0-1-1,-1 1 1,1-1 0,0 0 0,-1 1 0,1-1 0,-1 0-1,0 0 1,1 0 0,-4 2 0,-11 4 80,-1-1 1,0 0-1,0-1 1,-28 5-1,7-1 4,-11 2 55,-79 20-79,105-24-110,0 1 1,1 1-1,0 0 0,0 2 1,-22 14-1,-182 133 88,212-146-53,-61 53 18,64-54-55,0 0-1,1 1 0,1 0 0,-11 17 1,17-24 17,1 0 0,-1 0 0,1-1 1,1 1-1,-1 0 0,0 1 0,1-1 0,0 0 0,1 0 1,-1 0-1,1 1 0,0-1 0,1 11 0,0-12 19,0 0-1,0 1 1,1-1-1,0 0 1,-1 0-1,1 1 0,1-1 1,-1-1-1,1 1 1,-1 0-1,1-1 1,0 1-1,1-1 0,-1 0 1,0 0-1,7 4 1,2 1 33,0-1 0,1 0 1,0-1-1,0-1 1,1 0-1,0 0 0,0-1 1,0-1-1,0-1 0,0 0 1,1 0-1,-1-2 0,1 0 1,21-2-1,16-7-55,77-23 0,-101 25 5,20-7 115,84-36 1,-101 35-54,-1-1 1,0-2 0,41-32-1,-32 16-33,10-7-11,-48 40-26,0 0-1,0 0 1,1 0 0,-1 0-1,0 0 1,0 1 0,0-1-1,1 1 1,-1-1 0,0 1-1,1-1 1,-1 1 0,0 0-1,1-1 1,-1 1 0,0 0-1,1 0 1,-1 0 0,1 0-1,-1 0 1,0 1 0,1-1-1,-1 0 1,0 1 0,1-1-1,-1 1 1,0-1 0,0 1-1,1-1 1,-1 1 0,0 0-1,0 0 1,0-1 0,0 1-1,0 0 1,0 0 0,0 0-1,0 0 1,0 1 0,0-1-1,-1 0 1,1 0 0,0 0-1,-1 1 1,1-1 0,-1 0-1,1 3 1,4 16 72,0-1 1,-2 1-1,0 1 0,-1-1 0,-1 27 0,-1-33-62,1 0 0,0 0 0,5 20 0,-4-25-294,-2-8 85,0-1 0,0 0 1,0 1-1,0-1 0,0 1 0,0-1 1,0 0-1,0 1 0,0-1 0,0 1 1,1-1-1,-1 0 0,0 1 0,0-1 0,0 0 1,1 1-1,-1-1 0,0 0 0,0 1 1,1-1-1,-1 0 0,1 1 0,15-4-7169,2-2 3720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1248,'8'0'10501,"-10"0"-11966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4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0 998 2144,'0'0'699,"0"8"5353,0-4-5822,0-2-85,0-1 1,0 0-1,0 1 0,0-1 1,1 0-1,-1 0 0,0 1 0,1-1 1,-1 0-1,1 0 0,-1 0 1,1 0-1,-1 1 0,1-1 0,0 0 1,-1 0-1,1 0 0,0 0 1,0 0-1,0-1 0,0 1 0,0 0 1,0 0-1,0 0 0,0-1 1,0 1-1,1-1 0,-1 1 0,0-1 1,0 1-1,0-1 0,1 0 1,-1 0-1,0 1 0,0-1 1,1 0-1,-1 0 0,0 0 0,1 0 1,0-1-1,6 1 126,-1-1 0,1-1 0,-1 1 1,0-1-1,12-5 0,25-14 442,-1-1 0,65-46-1,96-91-365,-192 149-294,119-113 751,-111 102-662,-2-1 1,-1 0-1,-1-2 0,17-32 0,-7 3 26,21-60 0,-31 65-73,-1-1-1,-2-1 1,6-54 0,-19 98-33,1 1 0,-1-1 0,0 0 0,0 1 0,-2-9 0,2 13-54,0 0-1,-1 0 1,1 0-1,0 0 1,0 0-1,-1 0 1,1 0 0,-1 0-1,1 0 1,-1 1-1,1-1 1,-1 0-1,1 0 1,-1 1-1,0-1 1,0 0-1,1 1 1,-1-1-1,0 0 1,0 1 0,0-1-1,1 1 1,-1-1-1,0 1 1,0 0-1,0-1 1,0 1-1,0 0 1,0 0-1,0 0 1,0 0 0,0-1-1,0 1 1,0 1-1,0-1 1,0 0-1,0 0 1,-1 0-1,-2 1-4,0 1 0,0-1-1,0 1 1,0 0-1,1 0 1,-1 0 0,0 0-1,1 1 1,-1-1 0,1 1-1,0 0 1,0 0 0,0 0-1,-4 7 1,-4 5 57,2 0 0,-10 21 0,19-35-56,-18 40 244,-17 58 1,10-24-26,3-15-42,-39 101 438,54-142-519,0 0 0,1 0-1,1 1 1,1 0-1,1 0 1,-1 29 0,3-34-3,2 0 1,0 0 0,1 0-1,0-1 1,1 1 0,1-1 0,0 1-1,1-1 1,8 16 0,-11-27-66,-1 0 1,1-1-1,-1 1 1,1-1-1,0 1 1,0-1-1,0 0 1,0 1-1,1-1 0,-1 0 1,1 0-1,-1-1 1,1 1-1,-1-1 1,1 1-1,0-1 1,0 0-1,0 0 1,0 0-1,0 0 0,0 0 1,0-1-1,0 1 1,5-1-1,-3 0 11,1-1-1,0 0 1,0 0 0,0 0-1,0-1 1,-1 0 0,1 0-1,-1 0 1,1-1-1,-1 1 1,0-1 0,7-6-1,49-49 198,79-53 91,-126 100-209,-6 5-70,-1 0-1,0 0 1,0 0 0,0-1-1,8-12 1,1 4 6,-15 14-48,1-1 0,0 1 0,-1 0 0,1-1 0,-1 0 1,1 1-1,-1-1 0,2-3 0,0 2 153,-3-10-54,0 10-61,-1 4-84,-1 0 0,0 0 0,0 0 0,1 0 0,-1 0 0,1 0-1,-1 0 1,1 0 0,-1 1 0,1-1 0,-2 3 0,-4 3 84,0 0 1,-8 11-1,10-9-75,-1 0 1,2 0-1,-1 1 0,-3 11 1,7-17 22,0 0 0,0 0 1,0-1-1,1 1 0,-1 0 1,1 0-1,0 0 0,0-1 1,0 1-1,0 0 0,1 0 1,0 0-1,-1 0 0,2-1 1,0 5-1,-1-6 18,0-1-1,0 1 1,0 0 0,0-1-1,1 1 1,-1-1-1,0 1 1,1-1 0,-1 0-1,1 0 1,0 1 0,-1-1-1,1 0 1,0 0-1,0 0 1,2 0 0,-1 0-9,1 0 1,-1 0-1,1-1 0,0 1 1,-1-1-1,1 0 1,0 0-1,4-1 1,3-1 33,0 0 1,-1-1 0,1 0 0,16-8 0,-7 1 116,30-19 0,-19 9-164,70-49-360,-85 57 483,-10 7 83,-4 5-287,3 34-18,-5 63 289,0-97-176,0 0 1,0 0-1,0 1 1,0-1 0,0 0-1,0 0 1,0 0-1,0 1 1,0-1-1,0 0 1,0 0 0,0 0-1,0 1 1,0-1-1,1 0 1,-1 0-1,0 0 1,0 1 0,0-1-1,0 0 1,0 0-1,0 0 1,1 0-1,-1 0 1,0 1 0,0-1-1,0 0 1,0 0-1,1 0 1,-1 0-1,0 0 1,0 0 0,0 0-1,0 0 1,1 0-1,-1 0 1,0 0-1,0 0 1,0 1 0,1-1-1,-1-1 1,13-3 26,16-16-159,-23 15 172,11-7-14,0 0 0,1 1 0,0 0 0,1 2 0,35-13 0,-53 21-29,-1 1 1,0 0-1,1 0 0,-1 0 1,1 0-1,-1 0 0,0 0 0,1 0 1,-1 0-1,1 0 0,-1 0 1,0 0-1,1 0 0,-1 0 0,0 0 1,1 0-1,-1 0 0,1 0 1,-1 0-1,0 0 0,1 1 0,-1-1 1,0 0-1,1 0 0,3 11 144,-2-1-93,-1-4-25,0 0-1,0 0 1,-1 0 0,0 0 0,0 0 0,0 0-1,-1 0 1,0 0 0,-2 7 0,2 2 14,1-15-41,0 0 0,0 0 0,0 1 0,0-1 0,0 0 1,0 0-1,1 1 0,-1-1 0,0 0 0,0 0 0,0 1 0,0-1 0,0 0 1,0 0-1,1 0 0,-1 1 0,0-1 0,0 0 0,0 0 0,1 0 0,-1 0 1,0 1-1,0-1 0,1 0 0,-1 0 0,0 0 0,0 0 0,1 0 0,-1 0 1,0 0-1,0 0 0,1 0 0,-1 0 0,0 0 0,0 0 0,1 0 0,-1 0 1,0 0-1,0 0 0,1 0 0,-1 0 0,0 0 0,0 0 0,1 0 0,-1 0 1,0 0-1,0-1 0,1 1 0,-1 0 0,0 0 0,0 0 0,0 0 0,1-1 1,-1 1-1,16-8 63,21-9 0,11-4-115,-22 7 68,0 2-1,56-17 1,-2 6-247,-79 23 227,-1 0 0,1-1 0,0 1 0,-1 0 0,1 0 0,-1 0-1,1 0 1,-1 0 0,1 0 0,0 0 0,-1 0 0,1 1 0,-1-1 0,1 0 0,-1 0 0,1 0 0,-1 1 0,1-1 0,-1 0 0,1 0 0,-1 1 0,1-1 0,-1 0 0,1 1 0,-1-1 0,1 1 0,0 1-1,0 0 0,0-1 0,0 1-1,-1 0 1,1-1 0,0 1 0,-1 0 0,1 3 0,1 5 34,-1 0-1,-1 14 1,0-18 13,0 37 95,20-43-219,-19 0 31,0 1 0,0-1 0,0 1 0,0 0 0,0-1 0,0 1 1,-1 0-1,1-1 0,0 1 0,0 0 0,-1 0 0,1 0 0,-1-1 0,1 1 0,-1 0 1,1 2-1,11 20 109,-9-18-105,-2-2 50,0-1 0,0 0 0,0 0 0,1 0 0,-1-1 0,1 1 0,-1 0 0,1 0 0,0-1 0,-1 1 0,1-1 0,0 0 0,0 1 0,0-1 0,0 0 0,0 0 0,0 0 0,1 0 0,-1-1 0,0 1 0,5 0 0,-2-1-25,0 0 0,0 0 0,0 0 0,0-1 0,1 0 0,-1 0 0,0 0 0,7-3 0,-10 3-246,1-1-1,-1 1 0,1-1 0,-1 1 0,0-1 0,0 0 0,0 0 1,0 0-1,3-3 0,5-7-3390,0-1 84,-10 12 2960,1 0 0,-1-1 1,0 1-1,1-1 1,-1 1-1,0 0 0,0-1 1,0 1-1,0-1 1,0 1-1,0-1 0,-1 1 1,1 0-1,0-1 1,-1 1-1,1 0 0,-1-1 1,1 1-1,-1 0 1,0-1-1,0 1 0,-1-1 1,-2-5-2140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4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34 222 7136,'-20'-52'3232,"11"17"-2816,4 19 1056,10 4-896,-5-10 768,0 8-800,0-2-416,0 4-96,0-6-640,6 9 352,-3-3-1504,3 8 960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4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11 3904,'3'-10'12578,"-7"16"-7621,-4 1-4744,1 0 0,0 1 0,1 0 0,-1 0 0,2 0 0,-1 1 0,1 0 0,1 0 0,-1 1-1,-4 17 1,3-8-45,2-1-1,0 1 0,1 0 1,0 38-1,3-55-129,0 1 0,0-1-1,0 0 1,1 1 0,-1-1 0,1 0 0,-1 0-1,1 0 1,0 1 0,0-1 0,0 0 0,0 0-1,0 0 1,0 0 0,0 0 0,2 1 0,-1-2 3,-1 0 0,0 0 0,1 0 0,-1 0 0,0 0 0,1-1 0,-1 1 0,1-1 0,-1 1 0,1-1 0,-1 1 0,1-1 0,0 0 1,-1 0-1,1 1 0,-1-1 0,1-1 0,0 1 0,-1 0 0,1 0 0,-1 0 0,1-1 0,-1 1 0,3-2 0,5-1 55,0-1 0,-1 0-1,1-1 1,-1 0 0,10-8-1,39-35 185,-19 15-195,3-2-50,-12 10-34,41-26 0,-68 49 11,8-2-293,-9 4 277,-1 0 0,1 1 0,-1-1-1,1 0 1,-1 1 0,0-1 0,1 1-1,-1-1 1,0 1 0,1-1-1,-1 1 1,0-1 0,1 1 0,-1-1-1,0 1 1,0-1 0,0 1 0,0-1-1,0 1 1,0 0 0,1 0 0,0 8 41,-1-1 1,0 1 0,0 0-1,0-1 1,-4 18 0,2-11-3,-3 18 66,-2 0 1,-1-1-1,-1 0 0,-22 49 0,21-59-61,-1-1 0,-1 0 0,0-1 0,-1-1 0,-2 0 0,0-1 0,0 0 0,-2-1 0,0-1 0,-1-1 0,-29 19 0,31-23 4,-2 2 131,0-2-1,-1 0 0,-39 16 1,54-25-171,1-1 1,-1 0 0,0-1 0,0 1-1,0-1 1,0 1 0,0-1-1,0 0 1,0-1 0,0 1 0,1-1-1,-1 0 1,0 0 0,-7-2-1,9 2-25,-1-1 0,1 1-1,-1-1 1,1 1-1,0-1 1,0 0 0,0 1-1,0-1 1,0 0-1,0-1 1,0 1 0,1 0-1,-1 0 1,1-1 0,0 1-1,-1-1 1,1 1-1,0-1 1,1 0 0,-1 1-1,0-4 1,0 4 18,1 0 0,0 0 1,0 1-1,0-1 0,0 0 1,0 0-1,0 0 0,1 1 1,-1-1-1,1 0 0,-1 0 1,1 1-1,-1-1 0,1 0 1,0 1-1,0-1 0,0 0 1,0 1-1,0-1 0,0 1 1,0 0-1,1-1 0,-1 1 1,0 0-1,1 0 0,-1 0 1,1 0-1,-1 0 0,3-1 1,4-2-11,0 1 1,0 0-1,0 1 1,16-3-1,-23 5 17,26-4 6,0 1 0,0 1 0,0 1 0,50 6 0,106 28-1116,-170-30-1036,26 1-1,-14-2-1417,-1 3 1133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5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16 259 7040,'-12'-13'2282,"11"12"-2119,1 0-1,-1 1 0,1-1 0,0 0 1,-1 0-1,1 0 0,0 0 1,-1 0-1,1 0 0,0 0 0,0 0 1,0 0-1,0 0 0,0 0 0,0 1 1,0-1-1,0 0 0,2-7 4874,-2 7-4838,0 0 0,0 0-1,0 0 1,0 0 0,0 0-1,0 0 1,1 0 0,-1 0-1,0 0 1,1 0-1,-1 1 1,1-1 0,-1 0-1,1 0 1,0 0 0,-1 1-1,1-1 1,0 0 0,-1 1-1,1-1 1,0 0-1,0 1 1,-1-1 0,1 1-1,0-1 1,0 1 0,0 0-1,0-1 1,0 1 0,0 0-1,0 0 1,0-1-1,1 1 1,6-1 78,0 1 0,0 0-1,13 2 1,1-1-88,96-4 291,43 0-227,-101 5 41,92-10 0,-133 7-171,-14 1-90,1 0-1,-1-1 0,1 0 0,-1 0 0,6-1 1,-11 1-6,0 1 1,1-1-1,-1 1 0,0 0 1,0-1-1,1 1 1,-1-1-1,0 1 1,0-1-1,0 1 1,0-1-1,1 1 1,-1-1-1,0 1 1,0-1-1,0 1 1,0-1-1,0 1 1,0-1-1,-1 1 1,1-1-1,0 1 1,0-1-1,0 1 1,-1-1-1,-3-15 94,3 15-107,-2-7 30,-1 0 0,-1 0 0,0 1 0,0-1 0,-10-11 0,7 10-68,1-1-1,-9-14 0,6 9 161,8 12-178,0 0 0,0 0 1,0 0-1,1 0 0,-1 0 1,-1-6-1,3 9 33,0-1 0,0 1 0,0 0 0,0-1 0,0 1 0,0 0 0,0 0 0,0-1 0,0 1 0,0 0 0,0-1 0,0 1-1,0 0 1,0 0 0,0-1 0,0 1 0,1 0 0,-1-1 0,0 1 0,0 0 0,0 0 0,1 0 0,-1-1 0,0 1 0,0 0 0,0 0 0,1 0 0,-1-1 0,0 1 0,1 0 0,0 0-23,1-1 1,-1 1 0,1 0-1,-1 0 1,1 0-1,-1-1 1,1 2-1,-1-1 1,0 0 0,3 0-1,5 1 73,0 1 1,1-1-1,-1 1 0,0 1 0,0 0 0,-1 0 1,1 1-1,0 0 0,-1 0 0,0 1 0,0 0 1,11 10-1,-16-13 41,1 1 1,-1 0-1,0 0 1,0 1-1,-1-1 1,1 0-1,0 1 1,-1 0-1,0-1 1,0 1-1,0 0 1,-1 0-1,1 0 1,-1 0-1,0 1 1,0-1-1,0 0 1,-1 0-1,0 1 1,1-1-1,-1 0 1,-1 1-1,1-1 1,-2 6-1,-2 10 16,0-1 0,-2 0 0,0 0 0,-1 0 0,-14 25-1,7-14-704,6-15-1372,0 0-1,-12 19 1,4-9-4772,11-12 3905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5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141 151 6560,'-11'-5'8051,"14"3"-7143,5-1-182,4-2 330,-1 0 0,16-11 0,9-3 165,-6 4-514,0 2-1,1 1 1,1 1 0,0 2-1,47-8 1,-78 17-651,1 0 1,-1 0 0,1 0-1,0 0 1,-1 0-1,1 0 1,0 1-1,-1-1 1,1 0-1,-1 1 1,1-1-1,-1 1 1,1 0-1,-1-1 1,1 1-1,-1 0 1,3 2 0,-2-1 13,0 0 1,-1 0-1,1 0 1,0 0-1,-1 0 1,1 1-1,-1-1 1,0 1-1,2 4 1,0 5 112,-1-1 1,0 1-1,1 23 1,-2-26-124,1 20 52,10 88-105,-10-103 45,2 0 1,0 0-1,0 0 0,1 0 1,1-1-1,8 15 0,-12-25-31,-1-1 0,1 1 0,0-1 0,0 1 0,0-1 0,3 2-1,-4-3-18,-1-1-1,1 1 1,0 0-1,0-1 1,-1 0-1,1 1 1,0-1-1,0 1 1,0-1-1,-1 0 1,1 0-1,0 0 1,0 1-1,0-1 1,0 0-1,0 0 1,0 0-1,-1 0 1,1 0-1,0 0 1,0-1-1,0 1 1,0 0-1,0 0 1,-1-1-1,1 1 1,0 0-1,0-1 1,0 1-1,0-1 0,4-3 41,0-1-1,0 1 1,0-1-1,-1 0 0,0 0 1,0 0-1,0-1 0,3-6 1,22-53 155,-22 48-196,33-104 44,-30 87 1,-7 26-10,-1 0-1,0 0 1,-1 0 0,0-1 0,1-9-1,-3 15-24,1-1 0,0 0-1,-1 1 1,1-1-1,-1 0 1,0 1-1,-1-1 1,1 1 0,0 0-1,-1-1 1,0 1-1,0 0 1,-3-4-1,4 5-6,0 1 0,-1 0-1,1 0 1,0 0 0,-1 0-1,1 1 1,0-1 0,-1 0-1,1 1 1,-1-1 0,1 1-1,-1-1 1,1 1 0,-1-1-1,1 1 1,-1 0 0,0 0-1,1 0 1,-1 0 0,1 0-1,-1 0 1,-2 1 0,-3 1-35,1-1 0,0 1 0,0 0 1,-8 5-1,-4 2 88,1 1-1,0 1 1,1 0-1,-15 15 1,-61 62 440,16-14-40,39-43-209,-1-1-1,-55 31 0,78-51-218,3-2 50,0-1-1,0-1 0,-17 7 0,25-12-121,0 1-1,-1-1 0,1 0 0,0-1 1,-1 1-1,1-1 0,0 0 0,0 0 1,-1 0-1,1 0 0,0-1 0,-1 0 1,1 0-1,0 0 0,-5-2 0,-4-2-731,4 1-545,0 0 1,-1 0 0,-9-7-1,8 2-776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3392,'0'0'18255,"0"-7"-16607,39 5-1013,-10 4-366,-19-2-204,-1 1 0,1 0 0,0 0 0,-1 1 0,1 0 0,-1 1 0,10 3 0,-18-5-62,10 4 67,1 0 1,-2 1 0,20 14 0,-27-19-32,-1 1 0,0 0 0,0 0 0,0 0 1,0 0-1,0 0 0,-1 0 0,1 0 1,-1 1-1,1-1 0,-1 1 0,0-1 0,0 1 1,0 0-1,0-1 0,-1 1 0,1 0 1,-1-1-1,1 1 0,-1 0 0,0 0 0,0 0 1,-1 4-1,-3 11 185,-1-1 0,-1 1 0,-12 27 0,13-34-227,1 1 0,0 0 0,1 0-1,0 1 1,1-1 0,0 1 0,1-1 0,0 1 0,1-1 0,3 23 0,-1-24 40,0 0 0,0-1 0,1 1 0,0-1 0,0 1 0,2-1 0,-1 0 0,1-1 1,0 1-1,1-1 0,0 0 0,13 14 0,-15-19-1,0-1-1,0 0 1,0 0 0,0 0 0,0-1 0,1 1 0,-1-1-1,1 0 1,0 0 0,-1-1 0,1 0 0,0 1-1,0-1 1,0-1 0,0 1 0,0-1 0,0 0-1,0 0 1,0 0 0,0-1 0,0 0 0,0 0-1,8-3 1,2-1 111,-1-1 0,0 0 0,0-1 0,0-1 0,-1 0 0,17-14 0,-5 2-30,-2-1 0,0-2 1,-1 0-1,-1-1 0,-1-1 1,-2-1-1,0-1 0,23-48 1,-34 58-31,9-32 0,-5 12 21,-7 25-97,-2 0 0,3-19 0,-4 23-42,0-1 1,0 1-1,1 0 1,0-1-1,1 1 1,4-10-1,-6 16 25,0 1 0,0 0-1,0-1 1,0 1 0,0 0 0,1 0 0,-1 0-1,0 0 1,1 0 0,-1 0 0,0 0 0,1 1-1,-1-1 1,1 0 0,0 1 0,-1-1 0,1 1-1,-1 0 1,1-1 0,0 1 0,-1 0 0,1 0-1,0 0 1,-1 0 0,1 0 0,2 1 0,6 1-18,-1 0 0,1 1 0,12 5 0,-8-3 90,94 35 171,-40-13-624,-54-23 330,9 3-1598,-23-7 1439,1 1 0,-1-1 0,1 0 0,-1 0 0,0 0 0,1 0-1,-1 0 1,0 1 0,1-1 0,-1 0 0,0 0 0,1 1 0,-1-1-1,0 0 1,1 0 0,-1 1 0,0-1 0,0 0 0,1 1 0,-1-1-1,0 1 1,0-1 0,0 0 0,0 1 0,0-1 0,1 0 0,-1 1 0,0-1-1,0 1 1,0-1 0,0 1 0,0-1 0,0 0 0,0 1 0,0 0-1,-1 7-2551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5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8640,'-9'8'17614,"9"-3"-18850,-1 5 1732,0 1 1,-1-1-1,0 0 1,-1 0-1,-5 15 1,-7 22 438,-7 34-428,22-80-497,0 0-1,-1 0 1,1 0 0,0 1 0,0-1-1,0 0 1,0 0 0,0 0-1,0 0 1,0 1 0,0-1-1,1 0 1,-1 0 0,0 0-1,1 2 1,0-3 17,-1 1-1,1-1 1,-1 1-1,1-1 1,-1 0-1,1 1 1,0-1-1,-1 0 1,1 1-1,-1-1 1,1 0-1,0 0 1,-1 0-1,1 1 1,0-1-1,-1 0 1,1 0-1,-1 0 1,1 0-1,0 0 1,-1 0-1,1 0 1,0-1-1,-1 1 1,1 0-1,0 0 1,-1 0-1,1-1 1,-1 1-1,1 0 1,-1 0-1,1-1 1,0 0-1,16-5 129,-12 4-121,0 0 0,0 0 0,0 0 0,8-6 0,6-4 42,0 1-1,21-9 0,15-8 51,-36 20-254,-8 4 0,-11 4 131,1 0 0,-1 0-1,0 0 1,0 0-1,0 0 1,1 0-1,-1 0 1,0 0-1,0 0 1,0 0 0,1 0-1,-1 0 1,0 0-1,0 0 1,0 0-1,0 0 1,1 0-1,-1 0 1,0 0 0,0 0-1,0 0 1,0 1-1,1-1 1,-1 0-1,0 0 1,0 0-1,0 0 1,0 0 0,0 0-1,0 1 1,1-1-1,-1 0 1,0 0-1,0 0 1,0 0-1,0 1 1,0-1 0,0 0-1,0 0 1,0 0-1,0 1 1,0-1-1,0 0 1,0 0-1,0 0 1,0 1 0,0-1-1,0 0 1,0 0-1,0 0 1,0 0-1,0 1 1,0-1-1,0 0 1,0 0 0,-1 0-1,1 0 1,0 1-1,-4 14 126,3-12-129,-2 4 23,0 1 0,-1-1 0,0 0-1,-1-1 1,1 1 0,-1-1 0,-10 10 0,-3 5 80,-7 14-82,1 0-1,-20 42 1,-13 22 150,56-98-163,-2 4 19,0 0 0,-1 1 0,1-1 0,-1-1 0,-1 1 0,1 0 0,-1-1 0,1 0 0,-7 4 0,11-8-30,-1 0 0,0 1 1,0-1-1,1 0 0,-1 0 0,0 1 0,0-1 0,0 0 1,1 0-1,-1 0 0,0 0 0,0 0 0,0 0 0,1 0 1,-1 0-1,0-1 0,0 1 0,0 0 0,1 0 0,-1-1 1,0 1-1,1 0 0,-1-1 0,0 1 0,1-1 0,-1 1 1,0-1-1,1 1 0,-1-1 0,1 1 0,-1-1 1,1 0-1,-1 1 0,0-2 0,-1-1-17,1 0 0,-1 1-1,1-1 1,-1 0 0,1 0 0,-1-7-1,0 1 6,1 1-1,0-1 1,0 0-1,1 0 0,0 1 1,1-1-1,0 0 1,0 0-1,1 1 0,4-13 1,-5 17 9,1-1-1,0 0 1,1 1 0,-1 0 0,1-1 0,0 1 0,0 0 0,0 0 0,0 1-1,1-1 1,-1 0 0,1 1 0,0 0 0,0 0 0,0 0 0,1 1-1,-1-1 1,0 1 0,9-2 0,3-1-37,0 1 0,0 1 0,0 1 0,17 0 0,67 3-439,-35 0 146,4 0-3728,-21 3-3598,-16 0 4240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08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20 713 6048,'-2'0'331,"0"0"0,0-1 0,1 1 1,-1-1-1,0 0 0,1 1 0,-1-1 0,1 0 1,-4-2-1,15 3 6056,23 0-4667,-9-1-969,-2 1-193,0-1 0,0-1 0,-1-1 0,23-6 0,-35 7-444,-1 0-1,1-1 1,-1-1-1,0 0 1,1 0-1,-2 0 1,1-1 0,-1 0-1,1 0 1,-1-1-1,-1 0 1,9-9 0,-11 9-75,0 0 1,0-1 0,-1 1 0,0-1-1,0 0 1,-1 0 0,0 0 0,0 0-1,0 0 1,0-9 0,-1 6 19,0 1 1,-1-1-1,0 1 0,-1 0 1,0-1-1,0 1 0,-5-17 1,5 23-3,0-1-10,-1 1 0,1-1 0,0 0 0,-1 1 1,0-1-1,-3-3 0,5 6-44,-1 1 0,1-1 0,-1 1-1,1-1 1,0 1 0,-1 0 0,1-1 0,-1 1 0,1 0 0,-1 0-1,1-1 1,-1 1 0,0 0 0,1 0 0,-1 0 0,1 0 0,-1-1-1,1 1 1,-2 0 0,1 1-5,0-1 0,0 0-1,0 0 1,0 1 0,0-1 0,0 1-1,0-1 1,0 1 0,0 0 0,0-1-1,0 1 1,0 0 0,0-1 0,-1 3-1,-2 2 32,0 1-1,0 0 0,0 0 1,0 1-1,1-1 0,0 1 1,1-1-1,-4 12 0,1 5 274,-4 30 0,7-38-187,1 0 1,1 0 0,1 0-1,0 0 1,4 20-1,-4-30-79,0-1 0,1 1 1,0 0-1,0-1 0,0 1 0,0-1 0,1 0 0,-1 1 0,1-1 0,0-1 1,0 1-1,1 0 0,4 4 0,-5-6 27,0 1 0,1-1-1,-1 0 1,0 0 0,1 0 0,-1 0 0,1-1-1,0 1 1,-1-1 0,1 0 0,0 0 0,0-1-1,0 1 1,0-1 0,-1 1 0,8-2 0,1-1 35,-1 0 1,1-2-1,-1 1 1,0-1-1,0-1 1,17-9-1,58-43-183,-82 54 56,110-77-376,-114 80 395,0 0 0,0 0 0,1-1 0,-1 1 0,0 0-1,1 0 1,-1-1 0,0 1 0,1 0 0,-1 0 0,0 0 0,1 0-1,-1-1 1,1 1 0,-1 0 0,0 0 0,1 0 0,-1 0 0,1 0 0,-1 0-1,0 0 1,1 0 0,-1 0 0,0 0 0,1 0 0,-1 1 0,1-1 0,-1 0-1,1 0 1,-1 1 9,1-1 0,-1 1-1,1 0 1,-1-1-1,0 1 1,1 0 0,-1-1-1,0 1 1,0 0-1,1 0 1,-1-1 0,0 1-1,0 0 1,0 1 0,-2 32 102,1-27-214,-2 16 195,-1 0 0,-9 33 0,0-5-2,-21 117 274,-21 92 289,27-162-329,23-85 217,4-14-188,2-7-97,0-37-278,-1-2 88,3-1 0,2 1 0,2 0 0,20-72 0,-16 84-63,1 1 1,1 1 0,3 0-1,0 1 1,2 1-1,42-55 1,-20 36-245,91-85 1,-127 131 227,0 1 1,0-1-1,1 1 1,-1 0 0,1 0-1,0 1 1,0-1-1,0 1 1,0 0-1,10-2 1,-13 4 9,1 0 1,-1 0-1,0 0 0,0 0 1,1 0-1,-1 1 1,0-1-1,0 1 0,1-1 1,-1 1-1,0 0 0,0 0 1,0 0-1,0 0 0,0 0 1,0 0-1,0 1 1,-1-1-1,1 1 0,0-1 1,-1 1-1,1-1 0,-1 1 1,1 0-1,-1 0 0,0 0 1,0 0-1,1 2 0,3 6 30,0 0 0,-1 0 0,-1 1 0,1-1-1,-2 1 1,3 15 0,-4-21 18,-1 1 0,1-1 0,-1 0 0,0 0 0,-1 1 0,1-1 0,-1 0 0,0 0 0,0 0 0,-1 0 0,0 0 0,0 0 0,0 0 0,0 0 0,-6 7 0,5-8-22,-1-1 1,1 0 0,-1-1 0,0 1-1,0-1 1,0 0 0,0 1-1,0-2 1,-1 1 0,1 0 0,-1-1-1,1 0 1,-8 1 0,3-1-65,0 0 0,0-1 1,-1 0-1,-14-2 0,14 1 13,0 0 0,0 1 0,-12 1 0,-11-1-4,95 3-156,-28 0 251,63-5 1,-51-4 6,0-3-1,-1-1 1,0-3-1,-1-2 1,70-32-1,-100 40-45,0 0-1,-1-1 0,0 0 0,0-1 1,-1-1-1,0 0 0,18-19 0,-25 23 10,0 0 0,-1 0 1,0 0-1,0-1 0,0 1 0,-1-1 0,0 0 0,0 0 0,-1 0 0,0 0 0,0 0 0,0-1 0,-1 1 0,-1-1 0,1 1 0,-1-1 0,0 1 0,-1-9 0,0 11-110,0-1-1,-1 0 1,1 1-1,-1-1 1,-4-8-1,5 13 67,1-1 0,-1 0 0,0 1-1,0 0 1,0-1 0,0 1 0,-1 0-1,1-1 1,0 1 0,-1 0 0,1 0-1,0 0 1,-1 0 0,1 0 0,-1 0 0,0 1-1,1-1 1,-1 0 0,0 1 0,1-1-1,-1 1 1,0 0 0,1-1 0,-3 1-1,-1 1-19,0-1 0,1 1-1,-1 0 1,1 1 0,-1-1-1,1 1 1,-1 0 0,1 0-1,0 0 1,0 0 0,0 1-1,0 0 1,0 0-1,1 0 1,-6 6 0,-2 2 46,1 1 1,0 1-1,-12 20 0,13-18 5,1 0 0,0 1 0,1 0 0,1 0 0,1 0 0,0 1 0,-3 23 0,7-33-2,0-1 0,1 1 0,0-1 0,0 1 0,1-1 0,0 1 0,0-1-1,1 1 1,4 11 0,-4-14 11,0 0 0,0 0 0,1 0-1,-1 0 1,1 0 0,0-1 0,1 1-1,-1-1 1,0 0 0,1 0-1,0 0 1,0 0 0,0-1 0,0 1-1,5 1 1,-4-2 36,0 0-1,0-1 0,0 1 1,1-1-1,-1 0 0,0-1 1,9 1-1,39-6 151,-34 2-153,1-1 0,37-14-1,37-21 45,-4-9-79,-23 12 264,-57 32-259,-1 5-17,-8 0 0,0-1 1,-1 1-1,1 0 1,0 0-1,0-1 1,-1 1-1,1 0 0,-1 0 1,1 0-1,-1 0 1,1 0-1,-1 0 0,0 0 1,1 0-1,-1 0 1,0 0-1,0 0 0,1 0 1,-1 1-1,0 24 189,0-17-133,-1 2-32,0-1 1,-1 0 0,0 0 0,0 0-1,-1 0 1,-4 9 0,3-4 3,4-13-21,-1 0 0,1 0 0,-1 0-1,1-1 1,-1 1 0,1 0 0,-1-1 0,0 1-1,0 0 1,0-1 0,0 1 0,-2 1-1,2-2 352,7-16-208,2 4-220,5-10-36,24-26 0,-28 35 41,-6 9 41,-1-1 0,1 1-1,-1 0 1,1 0 0,0 0 0,0 0 0,1 0 0,-1 1-1,0 0 1,1-1 0,0 1 0,7-3 0,-10 5 10,0 1 1,0-1-1,0 0 1,0 0 0,0 0-1,0 1 1,0-1-1,0 1 1,0-1-1,0 1 1,0-1 0,0 1-1,0-1 1,-1 1-1,1 0 1,0-1-1,0 1 1,0 0 0,-1 0-1,1 0 1,-1 0-1,1-1 1,0 1-1,-1 0 1,1 0-1,-1 0 1,0 0 0,1 0-1,-1 2 1,2 3 39,1 0 0,-2 1 0,2 8 1,6 44 144,-8-58-170,-1 0 0,0 0 1,1 0-1,-1-1 0,1 1 1,-1 0-1,0 0 0,1 0 1,0-1-1,-1 1 0,1 0 1,-1 0-1,1-1 0,0 1 1,0-1-1,-1 1 0,1-1 1,0 1-1,0-1 0,0 1 1,0-1-1,-1 0 0,1 1 1,0-1-1,0 0 0,0 0 1,0 1-1,0-1 0,0 0 1,1 0-1,6 0 9,-1 0 0,1-1 0,7 0-1,-5-1-19,43-5-39,-1-2-1,1-2 0,-2-3 0,53-22 0,-82 27 28,0-1-1,-1-2 1,0 0-1,-1-1 1,0-1-1,18-17 1,4-3 22,-41 34 38,-11 9-65,-7 10-56,-2-1-1,0 0 0,-40 28 1,34-31 167,9-6-101,0 1-1,0 1 1,1 0 0,0 1 0,-20 22 0,34-33 10,0 1 1,0-1-1,0 0 0,0 0 1,1 1-1,-1-1 1,0 0-1,1 1 1,-1-1-1,1 0 0,-1 1 1,1-1-1,0 1 1,0-1-1,-1 1 1,1-1-1,0 1 0,0-1 1,1 1-1,-1-1 1,0 2-1,1-1 4,0 0-1,0 1 1,0-2 0,0 1-1,1 0 1,-1 0-1,0 0 1,1 0 0,-1-1-1,1 1 1,0-1-1,2 3 1,2 0 12,1-1 1,-1 1-1,0-1 1,1-1-1,-1 1 0,1-1 1,13 3-1,-11-4-26,0-1-1,0 0 1,0 0 0,0-1 0,0 0-1,0-1 1,-1 0 0,1 0-1,0-1 1,-1 0 0,9-4 0,-4 1-3,-1-1 0,0 0 0,-1-1 1,0 0-1,0 0 0,16-17 0,-13 9-3,-1 0 0,-1-1 0,0-1 1,-2 0-1,1 0 0,6-21 0,2-10 78,15-61 0,-23 70-73,-2 0-1,6-75 1,-14 99 8,0 0 0,-1 0 0,-1 0 0,-1 0 0,0 0 0,-1 1-1,-1-1 1,-1 0 0,0 1 0,-9-19 0,14 33-2,-1 0 0,1 0-1,-1 0 1,1 0 0,-1 0 0,1 0 0,-1 0-1,0 0 1,0 0 0,0 0 0,1 0-1,-1 1 1,0-1 0,0 0 0,0 0-1,0 1 1,0-1 0,0 1 0,-1-1 0,1 1-1,0-1 1,0 1 0,0 0 0,0-1-1,0 1 1,-1 0 0,1 0 0,0 0 0,0 0-1,-2 0 1,0 1-10,1 0 0,0 0-1,-1 0 1,1 1 0,0-1 0,0 1-1,-1-1 1,1 1 0,0 0 0,1-1 0,-1 1-1,-3 4 1,0 1 29,1 1-1,-1-1 0,1 1 1,1 0-1,-1 0 1,1 1-1,1-1 0,-3 14 1,-6 74 151,9-72-136,-7 149 128,9-140-129,2 0-1,1 0 0,10 41 0,-11-68-123,0 1 0,0-1 0,0 1 0,1-1 0,0 0 0,1 0-1,-1 0 1,1-1 0,0 1 0,0-1 0,1 0 0,0 0 0,0 0 0,0-1-1,0 1 1,1-1 0,7 4 0,-4-3-736,1-1-1,-1 1 1,1-2-1,12 4 1,-7-3-1681,1-1 1,18 1-1,22-3-1863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8:5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25 3072,'4'0'293,"-1"0"1,0 0-1,1-1 0,-1 1 1,7-3-1,-8 3-40,-1-1 1,1 1-1,0-1 1,-1 1 0,1 0-1,0 0 1,0 0-1,-1 0 1,3 0-1,-1 0 205,-1 0 0,0 0-1,0 0 1,0 0 0,0 0 0,0 0-1,4-2 1,2 0 3625,-24-2 36,3 1-3747,1 0 0,0 1 0,-1 1 0,0 0 0,1 0 0,-15 2 0,0 1-68,-53 12-1,66-10-224,1 0-1,-1 1 1,1 1-1,0 0 1,0 0-1,0 1 1,1 1-1,0 0 1,1 1-1,-1 0 1,2 1 0,-1 0-1,2 1 1,-1 0-1,1 0 1,1 1-1,0 0 1,1 1-1,0-1 1,1 1-1,-6 18 1,7-14 7,0 1 0,1-1 0,1 1 0,1 0 0,1 0-1,0 0 1,1 1 0,5 31 0,-5-48-49,0 0-1,1 0 0,-1 0 0,1 0 1,0 0-1,0 0 0,-1 0 0,1 0 1,1 0-1,-1-1 0,0 1 1,0 0-1,1-1 0,-1 1 0,0-1 1,3 2-1,-2-2-11,-1 0-1,0-1 1,0 1 0,1-1-1,-1 0 1,0 1 0,0-1 0,1 0-1,-1 0 1,0 0 0,1 0-1,-1 0 1,0 0 0,1 0-1,-1 0 1,0 0 0,1-1-1,-1 1 1,0-1 0,0 1-1,1-1 1,-1 1 0,0-1-1,0 0 1,2-1 0,22-18 111,-1-1 1,0 0 0,22-30-1,-36 41-106,44-52 57,34-36 199,-60 68-277,-18 18 8,19-17 0,-28 28-24,10-6-365,-10 16 134,-2 4 375,1 9-121,1 1 0,1-1 0,1 1 0,2-1 0,0 0 0,0 0 0,2-1 0,17 37 0,-20-51 20,0 0 1,0-1-1,1 1 1,0-1 0,0 0-1,0 0 1,11 8-1,-12-11 10,-1-1 0,0 1 0,1-1 0,0 0-1,-1-1 1,1 1 0,0-1 0,0 1 0,0-1 0,0 0 0,0-1-1,0 1 1,0-1 0,1 0 0,-1 0 0,7 0 0,-3-2 14,0 0 0,0-1 0,0 1 0,0-2 0,-1 1 0,1-1 0,-1 0 0,0 0 0,0-1 0,0 0 0,-1 0 0,11-12 0,4-7 37,-1 0-1,18-28 0,-22 29-51,-2 4-25,2 1 0,23-23-1,-27 29 50,-3 3-22,-5 6-15,0-1 1,-1 1-1,1-1 0,-1-1 0,5-6 0,-7 12-42,0-1 0,0 1-1,-1-1 1,1 1 0,0 0-1,0-1 1,0 1 0,0 0-1,-1-1 1,1 1 0,0 0-1,-1 0 1,1 0 0,0 0-1,0 1 1,5 11 23,42 74-60,-41-75 70,2-1-1,-1 0 1,1 0-1,1-1 1,14 12-1,-13-13 53,1 0-1,1-1 1,0 0 0,0-1-1,0-1 1,1 0-1,0 0 1,0-2-1,25 6 1,-29-9-54,-1 1-1,1-2 1,0 1 0,-1-1 0,1-1-1,-1 0 1,1 0 0,-1-1 0,1 0 0,-1-1-1,0 0 1,0 0 0,0-1 0,0 0-1,-1 0 1,11-8 0,-5 1 17,0 0 0,-1-2 0,0 1 0,-1-2 0,0 1 0,13-22 0,-6 5 170,-2-2 0,17-40 1,-33 72-210,-1-1 1,1 1-1,-1-1 1,0 1-1,0-1 1,1 0-1,-1 1 1,0-1-1,0 1 1,0-1-1,1 0 1,-1 1-1,0-1 1,0 1-1,0-1 1,0 0-1,0 1 1,0-1-1,-1 0 1,1 1-1,0-1 1,0 1-1,0-1 1,0 0-1,-1 1 1,1-1-1,0 1 1,-1-1-1,1 1 1,0-1-1,-1 1 1,1-1-1,-1 1 1,1-1-1,-1 1 1,1-1-1,-1 1 1,1 0-1,-1-1 1,1 1-1,-1 0 1,0-1-1,-1 1-3,1 0-1,-1 0 0,1 0 0,0-1 1,-1 1-1,1 1 0,-1-1 0,1 0 1,-1 0-1,1 1 0,0-1 0,-1 0 1,1 1-1,0 0 0,-1-1 1,1 1-1,-2 0 0,0 2 9,0 0 0,-1 1 1,1-1-1,1 0 0,-1 1 0,0 0 0,1-1 1,0 1-1,-1 0 0,2 0 0,-1 0 1,-2 7-1,0 6 35,-5 31 0,7-26 35,1 0-1,1 0 0,4 38 1,-2-50-66,-1-1-1,1 1 1,1-1 0,-1 1 0,2-1 0,-1 0 0,6 9 0,-7-14-20,0 0 0,1 1 0,0-1 0,0-1 0,0 1 0,1 0 1,-1-1-1,1 0 0,0 0 0,0 0 0,0 0 0,0 0 0,0-1 1,1 0-1,-1 0 0,6 2 0,1-2-343,0 0 1,0-1-1,0 0 0,1 0 1,-1-1-1,0-1 0,0 0 1,0-1-1,0 0 0,0 0 1,13-6-1,3-1-1792,-1-2 1,0 0-1,29-19 1,17-13-1619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1017 2720,'12'4'7404,"-21"-3"-4312,1 0-2709,0 0 0,0 1 0,0 0 1,0 0-1,1 1 0,-1 0 1,-13 7-1,1 0-15,5-4-137,-24 11 446,-40 24-1,39-15 13,-52 42 0,79-57-694,1 0-1,1 1 0,0 0 1,1 0-1,0 1 1,0 1-1,-12 25 0,21-38 14,0 1 0,0 0 0,1 0 0,-1 0 0,0 0 0,1 0 0,0 0 0,-1 0 0,1 0 0,0 0 0,0 0 0,0 0 0,0 1 0,0-1 0,1 0 0,-1 0 0,1 0 0,-1 0 0,1 0 0,0 0 0,0-1 0,0 1 0,0 0 0,0 0 0,0 0 0,0-1 0,1 1 0,-1-1 0,0 1 0,1-1 0,-1 1 0,1-1 0,0 0 0,-1 0 0,1 0 0,0 0 0,0 0 0,0 0 0,2 0 0,7 2 53,0-2 0,-1 1 0,1-2 0,0 1 0,-1-2 0,1 1-1,17-4 1,73-22 319,-81 20-324,0 0 15,21-5 114,70-31 0,-100 37-60,1-1 0,-1 0 0,-1-1 1,1 0-1,-1-1 0,-1 0 1,1 0-1,-2-1 0,1-1 0,10-14 1,-15 19 8,-1 0 1,0-1 0,-1 1 0,1-1 0,-1 0 0,0 1 0,0-1-1,-1 0 1,0 0 0,0 0 0,0 0 0,-1 0 0,0-9 0,0 14-122,0 0 1,0 0 0,0 0 0,0 1-1,0-1 1,0 0 0,0 0 0,0 0 0,0 0-1,-1 0 1,1 1 0,0-1 0,-1 0-1,1 0 1,0 1 0,-1-1 0,1 0 0,-1 0-1,1 1 1,-1-1 0,1 1 0,-1-1-1,0 0 1,1 1 0,-1-1 0,0 1-1,1-1 1,-1 1 0,0 0 0,0-1 0,-1 1-1,1-2-27,2-3 68,-1 11-33,-1-2 7,1-1 0,-1 1-1,0 0 1,0-1 0,0 1 0,-3 5 0,-2 8 28,0 1-44,-1 1 0,-1-1 0,0-1 0,-12 18 0,-49 68 372,44-67-236,-146 264 154,55-85-130,90-172-97,-24 58 0,49-101-69,1 0 1,0 0 0,0 1-1,0-1 1,-1 0 0,1 0 0,0 1-1,0-1 1,0 0 0,0 1-1,-1-1 1,1 0 0,0 1 0,0-1-1,0 0 1,0 0 0,0 1-1,0-1 1,0 0 0,0 1 0,0-1-1,0 0 1,0 1 0,0-1 0,0 0-1,0 1 1,0-1 0,0 0-1,1 1 1,7-8 216,3-2-141,83-72-44,152-169-1,-32 12-90,-52 42 148,-155 188-79,118-166-262,-69 94 338,-32 43 66,7-9-119,-26 39-25,0 0 0,0 0 0,-1 0 0,6-14 0,-10 21-17,0 0 1,0 0 0,0 0 0,1 0 0,-1 0 0,0 0-1,0 0 1,0 0 0,0 0 0,0 1 0,0-1 0,0 0 0,0 0-1,0 0 1,0 0 0,0 0 0,1 0 0,-1 0 0,0 0 0,0 0-1,0 0 1,0 0 0,0 0 0,0 0 0,0 0 0,0 0-1,0 0 1,1 0 0,-1 0 0,0 0 0,0 0 0,0 0 0,0 0-1,0-1 1,0 1 0,0 0 0,0 0 0,0 0 0,0 0 0,0 0-1,1 0 1,-1 0 0,0 0 0,0 0 0,0 0 0,0 0 0,0 0-1,0 0 1,0-1 0,0 1 0,0 0 0,0 0 0,0 0-1,0 0 1,0 0 0,0 0 0,0 0 0,0 0 0,-1 12-207,-20 60-225,-35 109 553,4-33-71,50-144-42,0 0 1,1 0-1,0 0 1,0 1-1,0-1 1,0 0-1,1 0 1,-1 1 0,1-1-1,0 1 1,0-1-1,1 0 1,-1 1-1,1-1 1,0 0-1,0 0 1,3 5-1,-4-8 1,1 0 0,0 0 0,0 0 0,-1 0 0,1-1 0,0 1 0,0 0-1,0-1 1,0 1 0,0-1 0,0 1 0,0-1 0,0 0 0,0 1 0,0-1 0,0 0 0,1 0-1,-1 0 1,0 1 0,0-1 0,0 0 0,0-1 0,2 1 0,31-6 250,-24 3-210,17-4-6,-1-1 1,0-2-1,-1-1 1,0 0-1,-1-2 1,0-1 0,-1-1-1,-1 0 1,30-28-1,-41 32-2,-1 0 0,1-1 0,-2 0 0,0-1-1,0 0 1,7-16 0,1-7-12,16-44 0,-29 69 2,-2 7-6,0 0 1,-1 0 0,1-1-1,-1 1 1,1-9-1,-2 12 9,-1 11-5,-4 21-209,0 45-1,2-31 105,2-26 69,1 1 0,0-1 0,2 1 0,0-1 0,1 0 0,11 36-1,-13-50 11,1 0-1,0 0 0,1 0 1,-1-1-1,4 6 0,-5-9 19,0 0 0,-1 0-1,1 0 1,0 0 0,0 0 0,0 0-1,0 0 1,1 0 0,-1 0-1,0 0 1,0-1 0,0 1-1,1 0 1,-1-1 0,0 1 0,1-1-1,-1 1 1,1-1 0,-1 0-1,0 0 1,1 1 0,-1-1-1,1 0 1,1-1 0,5 0 18,-1-1 0,0-1 0,0 0 0,0 0 1,0 0-1,0-1 0,6-4 0,42-34 204,-5-3-317,53-63-1,-2 2 12,-97 102 59,0 0 1,0 0-1,1 1 0,-1 0 1,1 0-1,0 0 1,0 0-1,0 1 0,0 0 1,0 0-1,10-3 1,-11 5 1,-1 0 1,1 0 0,0 0 0,-1 0 0,1 0-1,0 1 1,-1 0 0,1-1 0,-1 1 0,1 1-1,-1-1 1,0 0 0,1 1 0,-1 0 0,0 0-1,0 0 1,0 0 0,5 5 0,9 11 7,0 0 0,-1 1 0,-1 1 0,21 37 0,-15-24 200,-1 5-156,-19-37 256,-6-10 229,3 3-362,-44-106 282,43 103-477,-1 1 0,0 0 0,-1 1 0,0-1 0,0 1 0,-9-10 0,12 15 5,-1 0 0,1 0-1,0 0 1,-1 0-1,0 0 1,1 1-1,-1-1 1,0 1-1,0 0 1,0 0 0,0 0-1,0 0 1,0 0-1,0 1 1,0-1-1,0 1 1,0 0-1,0 0 1,0 0 0,-5 1-1,-1 1-33,0 0 0,0 1 1,0 1-1,1-1 0,-1 2 0,1-1 0,0 1 0,1 0 0,-1 0 1,1 1-1,0 0 0,0 1 0,-9 10 0,-4 8 23,2 1-1,-26 44 0,36-57 18,1 1 0,-9 22 0,15-32 11,-1 0 0,1 0 0,0 1 0,0-1 0,1 0 0,-1 0 0,1 1 0,0-1 0,0 0 0,0 0 0,1 1 0,-1-1 0,1 0 0,2 6 0,-1-7 11,-1 0 1,1 0 0,0-1-1,0 1 1,0-1 0,0 0-1,0 1 1,1-1-1,-1 0 1,1 0 0,0-1-1,-1 1 1,1 0 0,0-1-1,0 0 1,0 1-1,0-1 1,0 0 0,0-1-1,0 1 1,0-1 0,1 1-1,-1-1 1,3 0-1,4 0 21,-1 0 0,0 0 0,0-1 0,0-1 0,0 0 0,0 0 0,13-5 0,-8 1 23,-1-2 0,1 0 1,-1 0-1,-1-1 0,17-15 1,-17 13-36,-1-1 0,-1-1 0,0 0 1,0 0-1,8-16 0,6-9-85,-24 37 65,2-2-7,0 1 1,0-1-1,-1 1 0,1 0 0,1-1 0,-1 1 0,0 0 0,0 0 1,4-2-1,-6 4 5,1 0 1,-1 0-1,0 0 1,0 0-1,0 0 0,1 0 1,-1 1-1,0-1 1,0 0-1,0 0 1,1 0-1,-1 0 1,0 0-1,0 0 1,0 0-1,1 0 0,-1 0 1,0 1-1,0-1 1,0 0-1,0 0 1,0 0-1,1 0 1,-1 1-1,0-1 1,0 0-1,0 0 0,0 0 1,0 0-1,0 1 1,0-1-1,0 0 1,0 0-1,1 0 1,-1 1-1,0-1 1,0 0-1,0 0 0,0 1 1,0-1-1,0 0 1,-1 0-1,1 0 1,0 1-1,0-1 1,0 0-1,0 16-85,0-12 83,1 6 1,0 1-1,0-1 1,1 1-1,1-1 1,6 19-1,-1-9-38,20 35-1,-24-48 66,0-1 0,0 0 0,9 9 1,-12-14-10,0 0-1,0 0 1,0 0 0,0 0 0,0 0-1,0 0 1,0 0 0,0 0 0,1-1 0,-1 1-1,0 0 1,0-1 0,1 1 0,-1-1 0,1 1-1,-1-1 1,0 0 0,1 0 0,-1 1 0,1-1-1,-1 0 1,1 0 0,2-1 0,12-7 6,0-1 1,0 0 0,-1-1 0,19-17-1,-2 2-10,86-66 3,-116 90-12,-1 0-1,1 0 1,-1 0 0,1 0 0,0 0 0,0 0-1,0 0 1,-1 0 0,1 1 0,0-1 0,0 1-1,0-1 1,0 1 0,3 0 0,-4 0-1,-1 0 0,1 0 0,-1 0 1,1 0-1,-1 0 0,1 1 0,-1-1 0,0 0 0,1 0 0,-1 1 1,1-1-1,-1 0 0,0 0 0,1 1 0,-1-1 0,0 0 1,1 1-1,-1-1 0,0 1 0,0-1 0,1 0 0,-1 1 0,1 1 12,-1-1 0,0 0 0,0 1 0,1-1 0,-1 1 0,0-1 0,0 0 0,0 1 0,0-1 0,-1 0 0,1 2-1,-3 10 73,-1 0 0,-9 21-1,-1 3-6,14-37-76,0 1 0,0 0 0,-1-1 0,1 1 0,0 0 0,-1-1 0,1 1-1,0 0 1,-1-1 0,1 1 0,-1-1 0,1 1 0,-1-1 0,0 2 0,4-6-175,32-16 223,-13 8-12,26-19 1,-20 11-152,5-4 16,38-36 1,-66 55 94,30-27 26,-31 29-14,-1 1 0,1-1-1,0 0 1,0 1 0,0 0-1,0 0 1,6-2-1,-9 4-10,-1 0-1,1 0 0,0 0 1,0-1-1,-1 1 0,1 0 1,0 0-1,-1 0 0,1 0 1,0 1-1,0-1 1,-1 0-1,1 0 0,0 0 1,-1 1-1,1-1 0,0 0 1,-1 0-1,1 1 0,0-1 1,-1 1-1,1-1 0,-1 0 1,1 1-1,-1-1 0,1 1 1,-1 0-1,1-1 0,-1 1 1,1 0-1,1 3 10,-1-1 0,0 1-1,0-1 1,0 1 0,1 3 0,1 5-50,9 22 36,13 47 200,-23-74-181,0 0 1,1 1 0,0-1-1,0 0 1,0 0 0,1-1-1,0 1 1,6 6 0,-9-12-6,0 0-1,0 0 1,0 0 0,1 0-1,-1 0 1,0-1 0,0 1 0,0 0-1,1-1 1,-1 1 0,0-1 0,1 1-1,-1-1 1,0 0 0,1 1 0,-1-1-1,3 0 1,-1 0 10,0 0 0,0-1 0,0 1-1,0-1 1,0 0 0,0 1 0,5-3 0,2-2-8,-1 0 1,1-1 0,12-9-1,-10 6-4,-1-1 0,14-16 0,-16 16 10,9-10-1,-1-1 1,-1 0-1,16-30 0,-8 12 13,140-241 139,-118 198-40,-23 38-166,-1-1-1,-2-2 0,15-54 1,-29 71-26,-5 23 2,0 0 1,0 0-1,4-10 0,-4 11 47,-6 14-149,-25 81-182,-24 74 479,40-114-29,-11 70 0,15-32-71,-1 101 1,11-177 31,1 0 1,2 18 0,-2-25-43,0 0-1,0 0 1,1 0-1,-1-1 1,1 1-1,0 0 1,0-1-1,0 1 1,0-1 0,4 5-1,-5-8-15,-1 1 1,1 0-1,0-1 1,0 1-1,0-1 0,0 1 1,0-1-1,0 1 1,0-1-1,0 0 0,0 1 1,0-1-1,0 0 1,0 0-1,0 0 0,0 0 1,0 0-1,0 0 1,0 0-1,0 0 0,0 0 1,0 0-1,0 0 1,0-1-1,0 1 0,0 0 1,1-1-1,4-2 22,0 0 1,-1 0-1,8-5 0,-9 5-29,2-2-3,1 0 0,-1 0-1,0-1 1,-1 0 0,0 0 0,7-9 0,22-42-48,-28 48 64,42-86 155,-26 49-45,12-27-269,-27 62 93,-7 11 56,0-1 0,0 1 0,0 0 0,0 0-1,0 0 1,0 0 0,0 0 0,0 0 0,1 0-1,-1 0 1,0 0 0,0 0 0,0 0 0,0 0 0,0-1-1,0 1 1,0 0 0,0 0 0,1 0 0,-1 0 0,0 0-1,0 0 1,0 0 0,0 0 0,0 0 0,0 0 0,0 0-1,0 0 1,1 0 0,-1 0 0,0 0 0,0 0-1,0 0 1,0 0 0,0 1 0,0-1 0,0 0 0,0 0-1,1 0 1,-1 0 0,0 0 0,0 0 0,0 0 0,0 0-1,0 0 1,0 0 0,0 1 0,1 1-2,0 1 0,-1 0 0,1-1 1,-1 1-1,0 0 0,0 5 0,0 44-50,10 74-1,-8-114 71,0 3-7,0 1 1,1-1 0,1 0-1,0 0 1,8 16-1,-12-30-5,0 0-1,1 0 1,-1 0-1,1 0 1,-1-1-1,1 1 1,0 0-1,-1 0 1,1-1-1,0 1 1,-1 0-1,1-1 1,0 1-1,0-1 1,0 1-1,-1-1 1,1 1-1,0-1 1,0 0-1,0 1 1,0-1-1,2 0 1,-2 0-2,1 0 0,0 0 0,0 0 0,-1-1 0,1 1 0,-1 0 0,1-1 0,0 0 1,-1 1-1,1-1 0,-1 0 0,3-1 0,2-3 0,0 0 1,0 0 0,-1 0-1,1-1 1,5-8 0,81-123 315,-7 7-356,87-138 0,-144 212 43,-2-2 0,29-91 0,-31 77-13,-13 34-78,-8 24-305,-6 39 129,-30 109 96,17-71 79,-33 96 218,15-50-147,16-46 109,-18 125-1,30-137-131,-1-3 76,0 53-1,7-98-36,0 0 0,0 0-1,1 0 1,-1 1 0,1-1-1,-1 0 1,1 0-1,0 0 1,1 0 0,-1 0-1,3 5 1,-3-6 11,1-1 1,-1 0-1,0 1 0,1-1 1,-1 0-1,1 0 0,-1 0 1,1 0-1,-1 0 0,1 0 1,0 0-1,0 0 0,-1-1 1,1 1-1,0 0 0,0-1 1,0 0-1,0 1 0,-1-1 1,5 0-1,4-1-12,0 0 0,0-1 0,0 0-1,-1 0 1,1-1 0,-1-1 0,1 1 0,-1-1 0,0-1-1,-1 0 1,11-7 0,0-1-21,-1-2 0,-1 1 1,30-35-1,-13 7 55,29-48-1,-7 8 1,-54 79 16,0-1 1,0 1-1,-1-1 1,1 0-1,1-4 1,-1-1-7,-1 9-42,-1 0 0,0 0 0,0-1 0,0 1 0,0 0 0,0 0 0,1-1 0,-1 1 1,0 0-1,0-1 0,0 1 0,0 0 0,0-1 0,0 1 0,0 0 0,0-1 0,0 1 0,0 0 0,0-1 0,0 1 1,0 0-1,0 0 0,-1-1 0,1 1 0,0 0 0,0-1 0,0 1 0,0 0 0,0 0 0,-1-1 0,1 1 0,0 0 1,0 0-1,-1-1 0,-1 1 47,-14 14-200,12-10 126,1 0 21,-1 1-1,2-1 0,-1 1 1,0 0-1,1 0 0,0 0 1,0 0-1,-2 11 0,-3 5 37,-5 17-88,2 1 0,1 0 0,-5 73 0,13-107 70,1 1 0,0-1 1,1 11-1,-1-15-10,0-1-1,0 1 1,1-1 0,-1 0 0,0 1 0,0-1 0,0 1 0,0-1-1,0 1 1,1-1 0,-1 0 0,0 1 0,0-1 0,1 0-1,-1 1 1,0-1 0,1 0 0,-1 1 0,0-1 0,1 0-1,-1 1 1,1-1 0,-1 0 0,1 0 1,0 0 0,0 0 0,-1 0 0,1 0 0,0-1 0,0 1 1,-1 0-1,1 0 0,0-1 0,-1 1 0,1 0 0,-1-1 0,1 1 0,0-1 0,-1 1 0,1-1 0,-1 1 0,1-1 1,-1 0-1,1 0 0,10-12 1,-1 0 0,-1-1 0,0 0 0,10-21 0,23-66 166,-39 92-199,-3 6-8,1-1-1,0 1 1,0 0 0,0 0 0,0-1 0,0 1-1,4-5 1,-3 33-264,1-1 257,-2-11 113,1-1 0,6 23 0,-7-32-63,2 7-21,1 0 0,0 0 0,0 0-1,7 9 1,-10-16 10,1-1 1,0 1-1,0-1 0,0 1 1,0-1-1,1 0 0,-1 0 0,0 0 1,1-1-1,-1 1 0,1 0 1,0-1-1,0 0 0,0 1 1,-1-1-1,1 0 0,0-1 0,0 1 1,5 0-1,-1-1 3,0 0 0,0-1 1,0 0-1,0 0 0,-1 0 0,1-1 1,0 0-1,-1-1 0,12-5 0,-1-1 58,0-1 0,18-15 0,-16 10-50,-1-1 0,0-1 0,-1 0-1,19-28 1,52-87-48,-44 63 9,-33 52 41,-1 3 4,0 0-1,-2-1 1,10-22-1,1-20-85,17-80 0,21-106 45,-10 47 49,-35 154-113,-8 33-196,-8 26-98,-40 214 294,14-46 204,17-110-98,-21 199 231,29-228-236,2 3 74,3-1 0,6 63-1,-6-90-186,1 15 72,-1-35 44,0 1-1,0-1 1,1 0-1,-1 1 1,0-1 0,1 0-1,-1 1 1,1-1-1,-1 0 1,1 0-1,0 0 1,-1 1-1,1-1 1,0 0 0,0 0-1,0 0 1,0 0-1,0 0 1,2 1-1,-2-2-5,0 0 0,1 1 0,-1-1 0,0 0 0,0 0-1,0 0 1,1 0 0,-1 0 0,0 0 0,0-1-1,1 1 1,-1 0 0,0-1 0,0 1 0,0 0 0,0-1-1,0 0 1,1 1 0,-1-1 0,0 1 0,0-1 0,0 0-1,-1 0 1,1 0 0,0 0 0,0 0 0,1-1-1,19-27 128,-21 29-133,45-78 91,-24 40-46,2 0 0,1 2 1,40-46-1,-33 44 26,-21 25-59,0 1 1,17-16-1,-21 20-45,0 2 40,-6 6-17,0 1-1,0-1 1,1 0 0,-1 1 0,0-1 0,0 1 0,0-1 0,0 0 0,0 1 0,0-1 0,0 1 0,0-1 0,0 0 0,0 1 0,0-1 0,0 1 0,0-1 0,0 0 0,0 1 0,0-1 0,0 1 0,0-1-1,-1 0 1,1 1 0,-5 27-14,-7 59 110,10-41-48,1 1 0,3 0-1,9 54 1,-11-99-37,0-1 0,0 0-1,0 0 1,1 1 0,-1-1 0,0 0-1,1 0 1,-1 0 0,1 0 0,0 1-1,-1-1 1,1 0 0,0 0 0,0 0-1,0 0 1,-1-1 0,3 3 0,-2-3 2,0 1 0,0-1 1,0 0-1,0 0 0,0 1 1,0-1-1,0 0 0,0 0 1,0 0-1,0 0 0,0 0 1,0 0-1,0 0 0,0 0 0,-1 0 1,1-1-1,2 0 0,1 0 23,1-2 0,-1 1 1,1-1-1,-1 1 0,0-1 0,7-7 0,5-7 26,0-1 0,-1 0 1,21-36-1,3-3-69,-26 40 3,-1-1-1,-2 0 1,10-21 0,-11 23 38,0-1-1,19-24 1,-27 35-67,-1 25-122,2 90 151,0-86-22,0 1-1,11 42 1,-10-56-4,-3-7 44,1-1 0,-1 1 0,1-1 1,-1 1-1,1-1 0,0 1 0,0-1 0,0 0 0,1 0 0,-1 1 0,0-1 0,1 0 0,-1 0 0,4 2 0,-5-3-2,1-1 0,-1 0 0,1 0 0,-1 0 0,1 0-1,-1 1 1,1-1 0,-1 0 0,1 0 0,-1 0-1,1 0 1,-1 0 0,1 0 0,-1 0 0,1 0 0,0-1-1,-1 1 1,1 0 0,-1 0 0,1 0 0,-1 0 0,1-1-1,-1 1 1,0 0 0,1-1 0,-1 1 0,1 0-1,-1-1 1,1 1 0,-1 0 0,1-2 0,12-16 89,-9 11-67,9-16-7,-1-1 0,-1 0 0,13-44 0,-13 38-15,2-12 20,-8 25-25,1 0-1,8-18 1,-13 32-13,0 1 0,0 0-1,0-1 1,0 1 0,-1-1 0,0 1 0,1-1-1,-1 1 1,0-1 0,0-2 0,0 3 6,8 11-28,0-1-1,0 0 1,1 0 0,0-1-1,14 8 1,-17-12 46,1-1 0,-1 0 0,1 0 0,0 0 0,-1-1 0,1 0 0,0-1 0,0 1 0,0-1 0,0 0 0,0-1 0,0 0 0,-1 0 0,1 0 0,12-5 0,2 0 44,-18 6-34,0-1 0,0 0-1,0 0 1,0 0 0,0 0 0,0 0 0,0 0 0,0-1 0,-1 1 0,1-1 0,-1 0 0,4-3 0,-4 3-26,0-1 1,0 1-1,0-1 1,0 0 0,-1 0-1,1 1 1,-1-1-1,0 0 1,0 0-1,1-5 1,-1 7 4,-1 0-1,0 0 1,0 1 0,0-1-1,0 0 1,0 0-1,0 0 1,0 0 0,-1 0-1,1 0 1,0 0 0,0 0-1,-1 1 1,1-1 0,0 0-1,-1 0 1,1 0-1,-1 1 1,1-1 0,-1 0-1,0 0 1,1 1 0,-1-1-1,0 1 1,1-1-1,-1 0 1,0 1 0,0-1-1,1 1 1,-1 0 0,0-1-1,0 1 1,0 0 0,0-1-1,0 1 1,1 0-1,-1 0 1,0 0 0,-2 0-1,-3-1-9,-1 0-1,1 1 0,-1 0 0,1 1 0,-1-1 0,1 1 0,-1 0 1,1 1-1,0 0 0,-8 3 0,10-4 5,0 1 0,0 0 1,0 1-1,0-1 0,0 1 0,1 0 0,-1-1 0,1 2 1,0-1-1,0 0 0,0 1 0,0-1 0,1 1 0,-1 0 1,-3 7-1,4-4 15,0-1 0,1 0 1,-1 0-1,1 1 1,1-1-1,-1 1 0,1-1 1,0 1-1,0-1 1,2 10-1,0-7-19,0-1 1,0 1-1,1 0 1,0-1-1,0 0 1,1 1 0,6 8-1,-8-14 22,1 1 0,-1-1 1,1 0-1,0 0 0,0-1 0,0 1 0,0-1 0,1 1 0,-1-1 1,1 0-1,0 0 0,-1-1 0,1 1 0,0-1 0,0 1 0,0-1 1,0-1-1,0 1 0,0 0 0,0-1 0,0 0 0,8-1 1,3 0 13,0-1 0,0-1 0,-1 0 0,1-1 1,14-7-1,-7 3-42,0-1 0,0-1 0,-1-1 1,-1-1-1,25-19 0,-29 20 47,0-2 0,-1 0 0,-1-1 0,0 0 0,-1-1 0,14-21 0,-14 14-40,-2-1 1,0-1 0,10-33-1,15-76-38,8-167-70,-41 270 121,-2 25-2,-1-1 1,0 0-1,0 1 1,0-1 0,-1 0-1,1 1 1,-1-1-1,-3-8 1,3 13 28,1 1-35,0 0 1,0 0-1,0 0 1,0 0 0,0 0-1,0 1 1,0-1 0,0 0-1,0 0 1,0 0 0,-1 0-1,1 0 1,0 0-1,0 0 1,0 0 0,0 0-1,0 0 1,0 0 0,0 0-1,0 0 1,0 0 0,0 0-1,-1 0 1,1 0-1,0 0 1,0 0 0,0 0-1,0 0 1,0 0 0,0 0-1,0 0 1,0 0 0,0-1-1,0 1 1,0 0-1,-1 0 1,1 0 0,0 0-1,0 0 1,0 0 0,0 0-1,0 0 1,0 0-1,0 0 1,0 0 0,0 0-1,0-1 1,-6 12-278,1-2 267,1 0 1,0 0-1,1 0 0,0 0 1,0 0-1,1 1 0,1-1 1,-2 12-1,-2 14-3,-16 71-69,-20 113 187,29-154-73,-5 33 159,15-82-163,1 0 0,1 0-1,1 0 1,2 18 0,-2-30-17,0 0 0,0 1 0,0-1 0,1 0 0,-1 0 0,1 0 0,0 0 0,0-1 0,1 1 1,-1 0-1,1-1 0,5 6 0,-6-7-5,0 0 0,0-1 0,0 1 0,1-1 1,-1 1-1,0-1 0,0 0 0,1 0 0,-1 0 0,1 0 0,-1 0 1,1 0-1,-1-1 0,1 0 0,0 1 0,-1-1 0,1 0 0,-1 0 1,1 0-1,0 0 0,4-2 0,16-5-4,0-2 0,0-1 0,29-17 0,17-8 9,-11 9 49,-61 35-12,0 0 1,-1 0 0,-7 12-1,-14 24 137,-29 70 0,41-86-161,10-23-25,0 0 0,0 0 0,0 0 0,1 0 0,0 1 0,0-1 0,-1 14 0,19-39 210,36-33-187,3 2 0,90-64 0,-96 80-357,-59 44 321,-1 2 0,2 0 0,-13 18 0,16-21 30,-114 165 96,-172 228-142,269-374 98,-2 0-1,-1-2 1,-2-1 0,-47 34 0,70-55-37,-1-1 0,0 0 0,0 0 0,-1 0 0,1 0 0,0-1 0,-1 0 1,0-1-1,-7 2 0,10-3-19,0 0 0,1 0 0,-1 0 0,1 0 0,-1-1 0,0 1 1,1-1-1,-1 0 0,1 0 0,-1 0 0,1 0 0,-1-1 0,1 1 0,0-1 0,0 0 1,0 0-1,0 0 0,0-1 0,0 1 0,1 0 0,-1-1 0,-2-4 0,2 4-2,0-1 0,1 0 0,-1 0 0,1 0 0,0-1 0,0 1 0,1 0 0,-1-1 0,1 1 0,0-1 0,0 0 0,0 1 0,1-1 0,0 0 0,0 1 0,0-7 0,2 2-18,0-1 1,1 1-1,0 0 0,1 1 1,-1-1-1,2 1 1,-1-1-1,1 1 0,1 0 1,-1 1-1,12-12 1,5-4-108,1 2 0,28-19 0,-50 39 119,28-21-145,63-53-1215,-79 62-759,0 0 0,14-20 0,-24 29 1242,-1 1-1,1-1 1,-1 0 0,0-1-1,-1 1 1,1 0 0,1-6-1,2-4-1919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0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10144,'-20'-8'7103,"29"8"-7519,2 0-735,-2 0 671,1 0-3520,5 8 2208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0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12960,'-5'-5'5887,"42"5"-5119,-17-4 1536,-1 4-1408,34-3 0,4 3-544,35-5-256,-1 1-64,4-5-128,-8 9 64,-20-3-2016,-10 3 1120,-13-6-3712,-10 6 2593,-20-3-4769,-5 3 3840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0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25 2496,'-23'0'1520,"36"2"8792,5 1-6788,44 4-2817,47-5 557,140-16 0,-68-6-4928,-119 16 1633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0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10048,'-6'-7'3185,"12"8"303,12 4-1351,56 4-230,79-2-1,166-6-1900,-174-1-4582,-44-3-3808,-57 2 4875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1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407 571 2720,'27'-13'5680,"-26"13"-5575,-1 0 0,1 0 0,-1-1 0,1 1 0,-1 0 0,1 0 0,-1 0 0,1 0 1,-1-1-1,0 1 0,1 0 0,-1 0 0,1-1 0,-1 1 0,0 0 0,1-1 0,-1 1 0,0 0 0,1-1 0,-1 1 1,1-1-1,-1 0 11,0 1 1,0 0 0,0-1-1,0 1 1,-1 0 0,1-1 0,0 1-1,0-1 1,0 1 0,0 0-1,0-1 1,0 1 0,-1 0-1,1-1 1,0 1 0,0 0-1,0 0 1,-1-1 0,1 1 0,0 0-1,-1-1 1,-1-1 348,0 1 1,0-1-1,0 1 1,0 0-1,0 0 0,0-1 1,-5 0-1,0 0-146,-1 0 0,0 0 0,-1 0-1,1 1 1,0 1 0,0-1 0,0 1 0,-10 2-1,10-1-204,-11 0 158,0 2 1,-1 0 0,1 1 0,-29 10 0,36-9-231,0 1 1,0 0 0,1 1-1,-1 0 1,2 0 0,-1 1-1,1 1 1,0 0 0,1 0-1,0 1 1,1 0 0,0 0-1,0 1 1,1 0 0,0 0-1,1 1 1,1 0 0,0 0-1,0 1 1,-4 19 0,4-8-30,0 0-1,-2 42 1,6-57 21,1 0 0,1-1 1,-1 1-1,1 0 0,1-1 0,0 1 0,0-1 0,0 1 0,1-1 0,0 0 1,5 9-1,-5-14-9,-1 0 1,1 0-1,0 0 1,0 0 0,0-1-1,0 1 1,0-1-1,1 0 1,-1 0-1,1 0 1,-1 0 0,1 0-1,0-1 1,0 0-1,-1 1 1,1-1-1,0-1 1,0 1 0,0-1-1,0 1 1,0-1-1,6-1 1,0 0 40,1 0 1,-1 0-1,1-1 1,-1-1-1,0 0 1,1 0-1,11-6 1,-9 2 4,-1-1 1,1 0-1,-1-1 1,0 0 0,-1-1-1,0 0 1,-1-1 0,0 0-1,9-14 1,-1-1 39,0-2 1,-3 0 0,15-34-1,-24 47-41,-1 1 0,4-17 0,-7 27-79,-1 0 0,0-1 0,-1 1 0,1-1 0,-1 1 0,0-1 0,0 1 0,-1 0 0,1-1 0,-1 1 0,-2-8 0,3 12 1,0 0 0,0 0 0,0 0 0,0 0 1,0 0-1,0 0 0,0-1 0,0 1 1,0 0-1,0 0 0,0 0 0,0 0 1,0 0-1,0 0 0,0 0 0,-1 0 0,1-1 1,0 1-1,0 0 0,0 0 0,0 0 1,0 0-1,0 0 0,0 0 0,0 0 1,-1 0-1,1 0 0,0 0 0,0 0 0,0 0 1,0 0-1,0 0 0,0 0 0,0 0 1,-1 0-1,1 0 0,0 0 0,0 0 0,0 0 1,0 0-1,0 0 0,0 0 0,0 0 1,-1 0-1,-3 6-114,-2 12 76,5 2 46,1-1-1,0 0 1,1 1-1,1-1 0,8 31 1,-6-31-7,-1-4 27,1 0 0,1 0 0,0 0 0,2-1 0,-1 1 0,2-1 1,-1-1-1,14 18 0,-19-29-5,-1 0-1,1-1 1,-1 1-1,1 0 1,0-1 0,0 1-1,0-1 1,0 1 0,0-1-1,0 0 1,0 0 0,0 0-1,0 0 1,0 0-1,1-1 1,-1 1 0,0-1-1,1 1 1,-1-1 0,0 0-1,1 0 1,-1 0-1,0 0 1,3 0 0,0-2 25,0 1 0,0-1 0,0 0 0,0 0-1,-1-1 1,1 1 0,-1-1 0,0 0 0,0 0 0,7-7 0,3-5 50,-2 0 0,0-1 0,0 0 0,11-23 1,10-15-40,-23 38-85,2 0 0,-1 1 1,2 1-1,0 0 1,0 0-1,1 1 0,1 1 1,0 1-1,28-17 1,-22 17 5,1 2-1,1 0 1,-1 1 0,1 1 0,1 1 0,39-4 0,-48 8 17,-1 2 1,1-1-1,0 2 0,-1 0 1,1 1-1,-1 0 0,1 1 0,-1 1 1,0 0-1,0 1 0,0 1 0,14 7 1,-14-5 82,-8-5 26,0 0 1,0 1 0,-1-1-1,6 6 1,-10-8 173,-11-7 667,-24-7-431,-2-1-474,-58-13-1,72 22-117,0 1-1,0 1 0,0 1 0,0 1 1,0 1-1,0 1 0,0 1 0,-1 0 0,-26 8 1,42-7 82,0-1 1,0 1 0,1 0 0,-1 1 0,1 0-1,0 0 1,0 0 0,0 1 0,0-1 0,-7 10-1,6-6-18,1 0 0,0 1 0,0-1 0,1 2-1,0-1 1,-7 19 0,7-13 28,1-1 0,0 1-1,1 0 1,1 0 0,1 0 0,0 1-1,1-1 1,0 0 0,1 0-1,5 23 1,-5-31 3,1 0 0,0 0-1,1 0 1,0 0 0,0 0-1,0-1 1,0 0 0,1 1-1,0-1 1,1 0 0,-1-1-1,1 1 1,0-1 0,1 0-1,-1 0 1,1-1 0,0 0-1,0 0 1,0 0-1,1 0 1,-1-1 0,1 0-1,0-1 1,10 3 0,8-1 9,1-1 0,-1-2 0,1 0 0,0-1 1,0-2-1,-1-1 0,1-1 0,-1-1 0,0-1 0,0-1 0,-1-1 1,0-2-1,0 0 0,-1-1 0,-1-2 0,0 0 0,21-17 0,43-42-44,-51 41 20,1 2 0,61-38-1,-69 50-53,1 2 0,51-19 0,-71 31 47,-1 0 1,1 1 0,-1 0 0,1 1 0,0 0 0,-1 0 0,1 1 0,0 0 0,0 0 0,0 1 0,-1 0 0,1 1 0,0 0 0,16 6 0,-15-2 20,0 0 0,0 1 1,0 0-1,-1 1 0,0 0 0,0 1 1,11 14-1,-6-8 73,-4 2 66,-10-15 140,-6-6 167,-3-2-230,-53-33 169,36 25-420,0 1 0,-41-14 0,44 20-62,0 2 1,1 1-1,-34-2 0,49 5 43,-1 1 0,1 0 0,-1 1-1,0-1 1,1 2 0,0-1 0,-1 1-1,1 0 1,0 0 0,0 1 0,0 0-1,0 1 1,0-1 0,1 1-1,-9 6 1,7-3 22,1 1-1,-1-1 1,1 1 0,1 0-1,-1 1 1,1 0-1,1 0 1,0 0 0,0 1-1,-5 15 1,2-2 6,0 0 0,2 1 0,-5 31 1,10-46 17,0 0 1,1 0 0,-1 0 0,2 0 0,-1 0 0,1 0-1,1 1 1,0-2 0,0 1 0,1 0 0,0 0-1,4 8 1,-5-13 12,1 0-1,0 0 1,0-1-1,0 1 1,0-1 0,1 1-1,-1-1 1,1 0-1,0 0 1,0-1-1,0 1 1,0-1-1,0 0 1,1 0 0,-1 0-1,1-1 1,5 2-1,5 0 45,1 0-1,-1-2 1,30 1-1,-2-3-19,0-1-1,69-13 1,-92 11-5,0-1 0,0-1 1,0-1-1,-1 0 0,0-2 0,0 0 0,27-19 0,-33 18-11,-1 0 0,-1-1 0,0 0 0,0-1-1,-1 0 1,14-24 0,42-88 105,-46 85-42,38-92-86,-69 204-603,-7 67 261,17-120 388,1 1 0,0-1 0,2 1 0,8 39 0,-9-53-27,1-1 1,0 1-1,1-1 0,0 0 0,6 10 1,-8-14-18,0-1 1,0 1 0,0 0 0,0-1 0,1 1 0,-1-1 0,0 0-1,1 1 1,0-1 0,-1 0 0,1 0 0,0 0 0,-1 0-1,1 0 1,0 0 0,0-1 0,0 1 0,0-1 0,0 1 0,0-1-1,0 0 1,-1 0 0,1 1 0,3-2 0,9-1 30,1-1 0,-1-1 0,0 0 0,0-1 0,0-1-1,0 0 1,-1-1 0,0 0 0,-1-1 0,1 0 0,13-13 0,13-14 67,62-73-1,-89 95-107,59-83-61,-19 22 106,-48 68-174,-1 2 13,-2 11 113,-2 18 22,-5 29 0,2-30-54,0 31 0,4-13 99,9 71 0,-7-106-34,-1 0 0,1 0 0,0 0 0,0-1-1,1 1 1,0-1 0,0 0 0,0 0-1,1 0 1,0 0 0,7 8 0,-9-13-13,0 1 0,-1-1 0,1 0 1,0 1-1,1-1 0,-1 0 0,0 0 0,0 0 0,0-1 1,1 1-1,-1-1 0,0 1 0,1-1 0,-1 0 1,0 1-1,1-1 0,-1 0 0,0-1 0,1 1 1,-1 0-1,0-1 0,1 1 0,-1-1 0,0 0 1,0 0-1,0 0 0,1 0 0,-1 0 0,2-2 0,2-1 17,-1 0 0,1 0-1,-1-1 1,0 0 0,0 0-1,0-1 1,-1 1 0,5-9-1,108-198 133,-93 166-145,4-4 24,53-69 1,-56 92-209,-24 25 164,1 1 0,-1 0 0,1 0 0,-1 0 0,1 0 0,-1 0 0,1 0 0,0 1 0,-1-1 0,1 0 0,0 1 0,0-1 0,0 1 0,-1 0 0,5-1 0,26 3-73,-24-1 80,2 0 1,-1 1 0,1 0 0,12 5 0,-18-6-2,-1 1-1,0-1 1,0 1 0,-1 0-1,1 0 1,0 0 0,-1 0-1,1 0 1,-1 0 0,1 1-1,-1 0 1,0-1 0,0 1-1,2 3 1,8 22 19,-1 0-1,-1 0 1,-1 1 0,7 40-1,12 42-30,-25-103 51,0 0 0,0 1 0,1-1 0,0-1 1,0 1-1,10 11 0,-13-17-29,1 0 1,0 0-1,0 0 0,0 0 1,0 0-1,0 0 0,1 0 1,-1-1-1,0 0 1,1 1-1,-1-1 0,1 0 1,0 0-1,-1 0 0,1 0 1,0-1-1,0 1 1,-1-1-1,1 0 0,0 1 1,0-1-1,0 0 0,0-1 1,4 0-1,-2 0-10,1-1 0,0 0 0,0-1 1,-1 1-1,1-1 0,-1 0 0,0-1 0,0 1 0,6-6 0,3-5 10,20-22 0,-12 11-87,17-15 88,1 1-1,2 3 1,2 1 0,1 2 0,59-32-1,99-41-62,-195 102-2,-4 3 51,0-1 1,-1 0 0,1 0 0,-1 0 0,5-3-1,-8 5 65,-3 5-3,-9 7-54,-19 13 12,1 2 0,1 1 0,2 1 0,1 1 0,-37 56 0,54-72-31,0 1-1,1 1 1,0 0 0,1 0-1,1 1 1,1-1 0,-5 26-1,9-39 21,1 1 0,-1-1-1,1 1 1,0 0 0,0-1-1,0 1 1,1-1-1,-1 1 1,1-1 0,0 1-1,2 4 1,-3-7 0,1 1 0,0-1-1,0 0 1,-1 0 0,1 0 0,0 0 0,0 0-1,0 0 1,0-1 0,0 1 0,0 0 0,0 0-1,1-1 1,-1 1 0,0-1 0,0 1 0,0-1-1,1 1 1,-1-1 0,0 0 0,1 0 0,-1 1-1,0-1 1,0 0 0,1 0 0,-1 0 0,0 0-1,1-1 1,-1 1 0,0 0 0,1-1-1,-1 1 1,2-1 0,2-1 9,0-1 0,0 1 0,0-1 0,0 0 0,-1 0 0,1-1 0,-1 1 0,0-1 0,0 0 0,0 0-1,4-6 1,7-10 4,14-23-1,-26 38-27,25-45-57,25-61 1,-3 6 18,-48 101 39,0 0 1,0 0 0,0 0-1,-1-1 1,0 1-1,1-8 1,-2 12 2,0 0-1,0 0 0,0 0 1,0 0-1,0 0 1,0 0-1,0 0 1,0 0-1,-1 0 0,1 0 1,0 0-1,0 0 1,0 0-1,0 0 0,0 0 1,0 1-1,0-1 1,-1 0-1,1 0 1,0 0-1,0-1 0,0 1 1,0 0-1,0 0 1,0 0-1,0 0 1,-1 0-1,1 0 0,0 0 1,0 0-1,0 0 1,0 0-1,0 0 1,0 0-1,0 0 0,0 0 1,0 0-1,-1 0 1,1-1-1,0 1 1,0 0-1,0 0 0,0 0 1,0 0-1,0 0 1,0 0-1,0 0 1,0 0-1,0-1 0,0 1 1,0 0-1,0 0 1,-6 11-73,3 0 79,0 0 0,1 0-1,0 0 1,0 1 0,1 15-1,6 59-87,0-63 126,0 1 0,11 30 0,-14-50-40,-1 1-22,1 1 0,1-1 1,-1 1-1,1-1 0,6 9 0,-7-12 32,-1 0-1,0-1 1,1 1-1,-1-1 0,1 0 1,-1 1-1,1-1 1,0 0-1,-1 0 0,1 0 1,0 0-1,0 0 0,0 0 1,0 0-1,0-1 1,0 1-1,0-1 0,0 0 1,3 1-1,-2-1 3,1-1 0,0 1-1,-1-1 1,1 0 0,-1 0 0,1 0-1,-1 0 1,0 0 0,1-1 0,-1 1-1,0-1 1,5-4 0,3-3 30,-1 0-1,11-12 1,-5 5-14,250-213 150,-240 207-137,0-2 1,-2 0-1,0-2 1,-2 0-1,33-51 0,-32 39-26,-2-2 0,-1 0 0,26-82 0,-33 85 3,-6 18-72,8-35 0,-14 44-106,-4 22 100,-73 264-370,64-234 476,2-1 1,2 2-1,-5 74 1,12-86-4,2 0 1,0 0-1,3 0 1,0 0-1,17 57 1,-17-78-17,-1 0 0,1-1 1,1 0-1,5 10 0,-7-15 8,-1 0 0,1 0 1,0 0-1,1-1 0,-1 0 0,0 1 0,1-1 0,0 0 0,0 0 0,8 4 0,-10-7-23,0 1 0,0 0 0,0-1 0,0 1-1,0-1 1,0 1 0,0-1 0,1 0 0,-1 0-1,0 0 1,0 0 0,0-1 0,1 1 0,-1 0 0,0-1-1,0 0 1,3-1 0,0 0-4,-1 0-1,1-1 1,-1 0-1,1 0 1,-1-1-1,0 1 1,4-5 0,4-6 22,-1 0 1,0-1 0,10-19-1,40-89 119,-47 93-96,-9 21-45,-1 0-16,0 1 0,4-14 0,-8 20 8,1-1 0,-1 1-1,1 0 1,-1-1-1,0 1 1,0 0 0,0-1-1,0 1 1,0 0 0,-1-1-1,1 1 1,-1 0 0,1-1-1,-3-3 1,3 5 1,0 1-1,-1-1 1,1 0-1,-1 1 1,1-1-1,-1 1 1,1-1 0,-1 0-1,0 1 1,1-1-1,-1 1 1,0-1-1,1 1 1,-1 0 0,0-1-1,0 1 1,1 0-1,-1-1 1,0 1-1,0 0 1,1 0 0,-1 0-1,0 0 1,0 0-1,0 0 1,1 0 0,-1 0-1,0 0 1,0 0-1,0 0 1,1 0-1,-1 1 1,0-1 0,0 0-1,0 1 1,1-1-1,-1 0 1,0 1-1,1-1 1,-1 1 0,-1 0-1,-1 1-4,0 0 1,0 1-1,0-1 0,0 1 0,1 0 0,-1 0 1,1 0-1,-3 3 0,2 0 14,-1 0-1,1 0 0,0 0 1,0 1-1,0-1 1,1 1-1,0 0 1,1-1-1,-1 1 1,1 0-1,1 0 1,-1 0-1,1 0 1,1 8-1,0-5-3,0 1-1,1 0 1,1 0 0,0-1-1,0 0 1,9 20-1,-9-26-1,-1 1 0,0-2-1,1 1 1,0 0 0,0-1-1,0 1 1,0-1 0,1 0-1,-1 0 1,1 0 0,0 0-1,0-1 1,0 1 0,0-1-1,0 0 1,1-1 0,-1 1-1,0-1 1,7 2 0,9-1-354,0-1 0,1 0 0,-1-2 0,0 0 0,0-2 0,0 0 0,0-1 0,23-7 0,-30 6-797,-1 0 0,0 0 1,0-1-1,0-1 0,0 0 0,-1-1 0,-1 0 1,1 0-1,14-17 0,-22 23 609,0-1-1,-1 1 1,0-1-1,0 0 1,1 0 0,-1 0-1,-1 0 1,1 0-1,0 0 1,-1-1-1,0 1 1,0 0 0,0-1-1,1-5 1,-1-14-2484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1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48 10560,'-59'-21'4768,"54"21"-4128,10-6 1311,6 6-1183,26-3 1408,11-1-1280,33-5-64,6 9-512,28-5-32,0 10-160,24-5-288,-10 0 96,0 0-1824,-17 9 1024,-11-5-5311,-16 5 3391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1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154 611 4736,'-1'-1'257,"1"1"1,-1 0-1,1-1 0,-1 1 1,1-1-1,0 1 1,-1-1-1,1 1 0,0-1 1,-1 1-1,1-1 1,0 1-1,0-1 0,0 1 1,-1-1-1,1 0 1,0 1-1,0-1 0,0 1 1,0-1-1,0 1 1,0-4 2649,0 4-2752,0 0 0,0-1 0,0 1-1,0 0 1,0 0 0,0-1 0,0 1-1,0 0 1,0 0 0,0-1 0,0 1-1,0 0 1,0 0 0,0-1 0,0 1-1,-1 0 1,1 0 0,0 0 0,0-1-1,0 1 156,-1 0-155,1 0-1,0 0 1,0-1 0,0 1 0,-1 0-1,1 0 1,0 0 0,0 0 0,-1 0-1,1 0 1,-10 1 1537,-11 11-971,9 0-514,0 0 0,1 0-1,0 1 1,1 1 0,0-1 0,1 2 0,1-1-1,-8 20 1,16-34-204,-3 6 34,1-1 1,0 0-1,0 1 1,1-1-1,0 1 1,0 0 0,0-1-1,0 1 1,1 0-1,0-1 1,1 10 0,0-10 26,1 0 1,-1 0-1,1 0 0,0 0 1,1 0-1,-1 0 1,6 6-1,-7-9-25,1 0-1,0 0 0,-1 0 0,1-1 0,0 1 1,0-1-1,0 0 0,0 1 0,0-1 0,1 0 1,-1 0-1,0 0 0,0 0 0,1-1 0,-1 1 1,0-1-1,1 1 0,-1-1 0,5 0 1,0 0 15,1 0 1,-1-1 0,1 0-1,-1 0 1,0-1 0,1 0-1,-1 0 1,0-1 0,0 0-1,-1 0 1,10-5 0,-10 4 19,0 0 1,0 0 0,0 0-1,0-1 1,-1 0 0,1 0-1,-1-1 1,-1 1 0,1-1-1,-1 0 1,0 0 0,0 0-1,3-9 1,-4 7-37,0 0 0,-1 0 0,0 0 0,-1-1-1,0 1 1,0-1 0,-1 1 0,-1-17 0,-3 7-22,-1 0 1,-1 1-1,0-1 0,-2 1 1,-11-19-1,-1-4-76,19 37 73,-1-1-32,0 1 1,1-1-1,0 0 0,-1 1 0,1-1 0,0-4 1,1 7 9,0 0 1,0 0 0,0-1-1,0 1 1,0 0 0,0-1-1,1 1 1,-1 0 0,1-1-1,-1 1 1,1 0 0,-1 0-1,1 0 1,-1 0 0,1-1-1,0 1 1,0 0 0,0 0 0,0 0-1,0 0 1,0 1 0,2-3-1,8-5-3,1 1-1,1 0 1,-1 0-1,25-8 0,56-12 15,-54 17 1,-3 0-11,-1 2 1,2 1 0,-1 2 0,1 1 0,50 2 0,-79 2 45,-1 1 0,1 0 0,-1 1-1,0 0 1,1 0 0,-1 0 0,0 1 0,0 0 0,12 7 0,-15-7 17,-1 0 1,1-1 0,-1 1-1,0 1 1,0-1 0,0 0 0,0 1-1,-1-1 1,1 1 0,-1 0-1,0 0 1,0 0 0,-1 0-1,1 0 1,-1 0 0,0 1-1,2 7 1,-2 4 91,0 1-1,-1-1 1,-3 30 0,-13 48 128,5-34-188,9-54-59,2-6-20,-1 1 0,1 0 0,0 0 1,-1 0-1,1 0 0,0 0 0,0 0 1,-1 0-1,1 0 0,0 0 1,0 0-1,0 0 0,0 0 0,0 0 1,1 0-1,-1-1 0,0 3 0,1-3 1,0-1-1,-1 1 1,1 0-1,-1 0 1,1 0-1,0 0 1,-1-1-1,1 1 0,-1 0 1,1-1-1,-1 1 1,1 0-1,-1-1 1,1 1-1,-1-1 0,1 1 1,-1-1-1,0 1 1,1-1-1,-1 0 1,13-16 53,57-71-227,-67 85 159,1-1 1,-1 0-1,1 1 0,0-1 0,0 1 0,0 0 1,0 0-1,7-3 0,-10 6 0,0-1-1,0 1 0,1-1 1,-1 1-1,0 0 0,0-1 1,0 1-1,0 0 0,1 0 0,-1 0 1,0 0-1,0 0 0,1 0 1,-1 0-1,0 0 0,0 1 1,0-1-1,1 0 0,-1 1 1,0-1-1,0 1 0,0-1 1,0 1-1,0-1 0,0 1 1,0 0-1,0 0 0,0 0 1,0-1-1,0 1 0,-1 0 1,1 0-1,0 0 0,0 0 1,-1 0-1,1 0 0,-1 1 1,1-1-1,-1 0 0,1 2 1,2 8 49,0 0 0,0 0 1,-1 0-1,-1 1 0,0 20 0,2 10 194,-2-27-150,0-6-94,0 0 1,0 1-1,1-1 0,3 9 1,-4-15 7,0 0 0,0 0 0,1 0 0,-1-1 1,1 1-1,0 0 0,0-1 0,0 0 1,0 1-1,0-1 0,1 0 0,-1 0 1,0 0-1,1 0 0,0 0 0,3 1 0,2 0 23,0 1 0,1-2 0,-1 1 1,1-1-1,0 0 0,-1-1 0,1 0 0,0 0 0,17-2 0,0-1 77,-1-2 0,31-8 0,-46 9-79,0 0 0,0-1 0,0 0-1,0-1 1,-1 1 0,0-2 0,0 0-1,0 0 1,15-14 0,-13 9 9,0-1-1,-1 0 1,-1-1 0,0 0-1,0-1 1,8-18-1,6-24 51,16-62-1,-33 98-81,56-201 129,-38 91 64,-23 107-296,0-38 0,-2 28-125,1 33 224,0 0 0,0 0 0,0 0 0,0 0 0,0 0 0,0 0 0,0 0 0,0 0 0,-1 0 0,1 0 0,0 0 0,0 0 0,0 0 0,0 0 0,0 0 0,0 0 0,0 0 0,0 0 0,-1 0 0,1 0 0,0 0 0,0 0 0,0 0 0,0 0 0,0 0 0,0 0 0,0 0 0,0 0 0,0 0 0,-1 0-1,1 0 1,0-1 0,0 1 0,0 0 0,0 0 0,0 0 0,0 0 0,0 0 0,0 0 0,0 0 0,0 0 0,0 0 0,0 0 0,0-1 0,0 1 0,0 0 0,0 0 0,0 0 0,0 0 0,0 0 0,0 0 0,-7 12-164,5-9 151,-14 32-1,1 0-1,2 1 0,2 1 1,1 0-1,-9 65 1,16-59 56,1-1 0,3 0 1,1 0-1,2 0 0,14 59 1,-17-92-36,2 0-1,-1 0 1,7 16 0,-7-22 16,-1 0-1,1-1 1,-1 1 0,1 0-1,0-1 1,0 1 0,0-1-1,0 0 1,0 0 0,1 0-1,-1 0 1,1 0-1,-1 0 1,6 2 0,-6-4-4,0 1 0,1-1 0,-1 0 0,0 0 0,1 0 0,-1 0 0,0 0 0,1 0 0,-1-1-1,0 1 1,1-1 0,-1 0 0,0 0 0,0 0 0,0 0 0,0 0 0,0 0 0,0 0 0,3-3 0,4-2 25,0-1-1,13-14 0,83-100 141,-48 52-240,-46 56 34,-2 3-87,-14 25 20,-48 131 215,30-79-13,16-48-133,-10 34-74,15-48 93,1 1 0,0 0 0,0 0 0,1 0 1,-1-1-1,2 12 0,-1-15 11,1-1 0,-1 0 0,0 1 0,1-1 0,-1 0 0,1 1 0,-1-1 0,1 0 0,0 1 0,0-1 0,0 0 0,-1 0 0,1 0 0,0 0 0,0 0 0,0 0 1,1 0-1,-1 0 0,0 0 0,0-1 0,0 1 0,1 0 0,-1-1 0,0 1 0,1-1 0,-1 1 0,1-1 0,0 0 0,5 1 41,0 0 1,-1 0 0,1-1-1,12-2 1,0 0-41,0-2 0,-1 0 0,0-1 0,1-1 0,17-9 0,85-47-42,-77 33 68,-32 20-70,1 0 1,0 1 0,21-9-1,-34 17 40,1-1-1,0 1 1,0 0-1,-1 0 1,1 0-1,0 0 1,0-1-1,-1 1 1,1 0-1,0 0 1,0 0-1,-1 1 1,1-1-1,0 0 1,0 0-1,-1 0 1,1 0-1,0 1 1,0-1-1,-1 0 1,1 1-1,0-1 1,-1 1-1,1-1 1,0 0-1,-1 1 1,1-1-1,-1 1 1,1 0-1,-1-1 1,1 1-1,-1-1 1,1 1-1,-1 0 1,0 0-1,1-1 1,-1 1-1,0 0 1,0-1-1,1 1 1,-1 0-1,0 0 1,0-1-1,0 1 1,0 1-1,1 3 4,-1 1-1,0-1 1,1 0-1,-2 0 1,0 8-1,-2-1-1,0 0-1,0 0 0,-2-1 0,1 1 0,-1-1 0,-1 0 1,-8 11-1,-53 69 7,14-27 31,-155 198 325,172-212-231,-2-3-1,-76 74 0,110-117-64,0 0-1,-1 0 0,1 0 0,-1-1 1,0 0-1,0 0 0,0 0 0,-1-1 1,-5 2-1,11-3-56,-1-1-1,0 0 1,0 0 0,0 1-1,0-1 1,0 0 0,0 0-1,0 0 1,0 0 0,0 0-1,0 0 1,0 0 0,0 0 0,0-1-1,0 1 1,0 0 0,0 0-1,0-1 1,0 1 0,0-1-1,1 1 1,-1-1 0,0 1-1,0-1 1,0 0 0,1 1-1,-1-1 1,0 0 0,1 1-1,-1-1 1,0 0 0,1 0-1,-1 0 1,0-1 0,-1-3 3,1 0 1,0 0-1,-1 0 1,1-1-1,1 1 1,-1-7-1,0-10-20,2-1-1,0 1 0,1 0 0,1 0 0,1 1 0,1-1 1,12-30-1,-12 38 3,1 1 0,0-1 0,1 1 0,0 0 0,1 1 0,1 0 0,0 0 0,0 1 0,1 0 0,1 1 0,0 0 0,17-12 0,-8 10-25,0 1 0,1 1 0,0 1 0,38-11 0,92-15-176,-91 23 127,-28 6-144,116-24-1407,-49 17-4550,-51 12 3234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1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383 432 3488,'-3'1'204,"0"0"-1,1 0 1,-1 0 0,1 1 0,0-1-1,-1 0 1,1 1 0,0 0-1,-4 3 1,5-4 193,1 1 0,-1 0 0,1 0 0,-1 0 0,1 0 0,0 0 0,0 0-1,0 0 1,0 0 0,0 0 0,0 0 0,0 0 0,1 2 0,0 6 1475,-1-9-1786,0-1 0,0 0 1,0 1-1,0-1 0,1 0 0,-1 1 0,0-1 0,0 1 0,0-1 0,0 0 0,0 1 0,1-1 0,-1 0 1,0 1-1,0-1 0,1 0 0,-1 0 0,0 1 0,0-1 0,1 0 0,-1 0 0,0 1 0,1-1 0,-1 0 1,0 0-1,1 0 0,-1 0 0,0 1 0,1-1 0,-1 0 0,0 0 0,1 0 0,-1 0 0,1 0 0,-1 0 1,0 0-1,1 0 0,-1 0 0,0 0 0,1 0 0,-1 0 0,1 0 0,-1-1 0,20-5 1669,-17 5-1458,2-1-69,1 0 0,-1-1 0,0 0 0,0 0 0,0-1 0,-1 1 1,1-1-1,5-6 0,3-4 226,13-20 1,-25 31-420,105-153 1539,-79 116-885,-2-1 0,-1-2 1,28-71-1,-50 104-341,-8 13-360,-8 15-276,-57 124 202,33-60 108,5-16 19,-3-1 0,-53 72 0,-47 18 247,24-29 26,39-28-133,-19 22 587,89-115-694,2-5-62,1 1-1,0 0 1,-1-1 0,1 1-1,0-1 1,-1 1 0,1-1-1,0 1 1,-1-1 0,1 0 0,-1 1-1,1-1 1,-1 1 0,1-1-1,-1 0 1,1 1 0,-1-1-1,0 0 1,1 0 0,-1 0-1,0 1 1,1-5 100,2-2-90,0 0-1,0 1 0,1-1 1,0 1-1,0-1 1,0 1-1,1 0 0,0 0 1,4-5-1,3-1-4,0 1 0,1 0 1,14-10-1,137-74-18,-116 68-46,-1 0 56,-1-2 0,63-53-1,7-16-202,150-115 154,-215 179 77,-50 33-38,0 0 1,0 0-1,0 0 0,0 0 1,0 0-1,0 0 1,0 0-1,1 0 0,-1 0 1,0 0-1,0 0 0,0 0 1,0 0-1,0 0 0,0 0 1,0 0-1,0 0 0,0 0 1,0 0-1,0 0 0,0 0 1,0 0-1,0 0 0,0 0 1,0 0-1,0 0 0,1 0 1,-1 0-1,0 0 0,0 0 1,0 0-1,0 0 0,0 0 1,0 0-1,0 0 0,0 0 1,0 0-1,0 0 0,0 0 1,0 0-1,0 0 0,0 0 1,0 0-1,0 1 0,0-1 1,0 0-1,0 0 0,0 0 1,0 0-1,0 0 0,0 0 1,0 0-1,0 0 0,0 0 1,0 0-1,0 0 0,0 0 1,0 0-1,0 0 0,0 0 1,0 0-1,0 0 0,0 1 1,0-1-1,-1 7-96,-5 10-67,-108 219 100,108-226 64,1 0 0,0 0 0,0 1 0,1 0 0,0 0 0,1 0 0,0 0 0,-1 19 0,4-28 15,0 1 0,0-1 0,0 0-1,1 0 1,-1 0 0,1 0 0,-1 1-1,1-1 1,0 0 0,0 0 0,0 0 0,0-1-1,0 1 1,0 0 0,1 0 0,-1 0 0,1-1-1,-1 1 1,1-1 0,0 1 0,-1-1 0,1 0-1,0 1 1,0-1 0,0 0 0,0 0-1,0-1 1,0 1 0,0 0 0,0 0 0,0-1-1,0 0 1,4 1 0,5 0 35,0 0 1,0-1-1,0 0 1,0-1-1,16-3 0,-24 3-47,7 0 30,0-1 0,0 0 0,0 0 0,0-1 0,-1 0-1,0-1 1,1 0 0,9-7 0,-12 7 11,0-1-1,0 0 0,-1 0 1,0-1-1,0 0 1,-1 0-1,1 0 1,-1-1-1,-1 0 0,1 0 1,-1 0-1,0 0 1,4-13-1,-4 5-35,-1 0 1,-1 0-1,0-1 0,-1 1 1,-1-1-1,0 1 0,-1-1 0,-4-17 1,5 30-19,-1 0 0,1 0 0,0 0 1,0 0-1,0 0 0,0 0 0,0 0 0,1 0 1,-1 0-1,1 1 0,0-1 0,0 0 1,0 0-1,0 0 0,1 1 0,1-4 0,-1 4 3,-1 1-1,1-1 1,0 0-1,0 1 1,0-1-1,0 1 0,0-1 1,0 1-1,0 0 1,0 0-1,0 0 1,1 0-1,-1 0 0,0 1 1,1-1-1,-1 1 1,1-1-1,-1 1 1,1 0-1,2 0 0,2 0-2,0 1 0,0 0 0,-1 0 0,1 0-1,0 1 1,0 0 0,-1 0 0,1 1-1,-1 0 1,0 0 0,0 1 0,0-1 0,0 1-1,0 1 1,-1-1 0,6 6 0,5 8 126,0 0 0,-2 1 0,17 26 0,-26-36-97,24 42 327,-22-35-285,1-1 0,16 22 0,-20-33-67,-1 0-1,1 0 1,0 0 0,-1 0 0,2-1-1,-1 0 1,0 0 0,1 0 0,0 0-1,-1-1 1,1 1 0,8 1 0,5 0-1058,1-1 1,-1-1-1,1 0 1,0-2-1,27-2 1,-43 2 676,37-1-2056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10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1121 3072,'3'-5'1031,"0"0"0,0 1 0,0 0 0,1 0-1,0 0 1,-1 0 0,2 1 0,-1-1 0,-1-5 5407,-5 8-6109,-1 1 0,0-1 0,0 1 0,0 0 0,-6 1 0,-4 2-106,1 0 0,-1 1 0,1 1 0,0 0-1,0 1 1,1 0 0,-15 11 0,16-11-113,2 1-1,-1 0 1,1 0 0,0 1-1,0 0 1,1 1 0,0 0 0,1 0-1,-7 12 1,12-19-83,-1 0 1,1 1-1,0-1 0,1 1 0,-1-1 1,0 1-1,1-1 0,-1 1 1,1-1-1,0 1 0,-1-1 0,1 1 1,1-1-1,-1 1 0,0 0 0,1-1 1,0 5-1,1-4 3,0 0 1,0 0-1,0 0 0,0 0 1,0 0-1,0-1 0,1 1 1,-1-1-1,1 1 0,0-1 1,0 0-1,5 3 0,4 2 23,-1-1-1,1-1 0,1 0 0,-1-1 1,1 0-1,-1-1 0,1-1 0,0 0 0,15 1 1,-3-2 125,-1-1 0,1-1 0,-1-2 0,25-5 1,-42 7-115,-1 0 0,0-1 0,0 0 0,-1 0 0,1-1 0,0 0 0,-1 0 0,1 0 0,-1-1 1,0 1-1,0-1 0,-1 0 0,1-1 0,5-7 0,-7 9-74,-1-1 0,1 0 0,-1 1 0,0-1 0,-1 0 0,1 0 0,-1 0 0,0-1 0,0 1 0,0 0 0,0 0 0,-1-1 0,1 1 0,-1 0 0,0-1 0,-1 1 0,1 0 0,-1-1 0,0 1 0,0 0 0,-3-8 0,2 7-19,1 0 0,-1 0 0,-1 0 0,1 1 0,-1-1 0,0 1 0,0-1 0,0 1 0,0 0 0,-1 0 0,0 1 0,0-1 0,0 1 0,0-1 0,-9-4 0,3 3-42,-1-1 1,0 2-1,0-1 0,-1 2 1,1 0-1,-1 0 0,0 1 1,0 0-1,0 1 0,0 0 1,-15 2-1,16 0 21,6-1 48,-1 1 0,0 0 0,1 0 0,-1 0 0,0 1 0,-9 4 0,14-6 4,1 0-1,0 0 1,-1 0 0,1 0-1,0 1 1,-1-1 0,1 0 0,0 0-1,0 1 1,-1-1 0,1 0 0,0 0-1,0 1 1,-1-1 0,1 0-1,0 1 1,0-1 0,0 0 0,0 1-1,-1-1 1,1 0 0,0 1-1,0-1 1,0 0 0,0 1 0,0-1-1,0 0 1,0 1 0,0 0-1,7 9 108,17 5 51,-15-12-102,0 0 0,0 0 0,0 0 0,0-1 0,0 0 0,0-1 0,1 0 0,-1-1 0,1 0 0,-1 0 0,0-1 0,1 0 0,-1-1 0,0 0 0,10-3 0,-1-2 29,1 0 0,-1-1 0,-1-1-1,0 0 1,0-1 0,21-18 0,-18 13-52,112-81-113,-110 82 137,0 2 0,2 0-1,0 1 1,0 1-1,46-12 1,-65 21-42,0 0-1,0 1 1,0-1 0,0 1-1,1 0 1,5 1 0,-9-1-13,0 0 0,0 1 0,0-1 0,0 1 0,0-1-1,0 1 1,-1 0 0,1 0 0,0 0 0,0 0 0,-1 0 0,1 0 0,-1 0 0,1 1 0,-1-1 0,1 0 0,-1 1 0,2 2 0,-1 0 11,-1-1 0,1 1 1,-1-1-1,0 1 0,0-1 0,0 1 0,-1 0 0,1 0 1,-1 0-1,0 7 0,-1 0 18,-1 1 1,-3 13-1,1-7 61,-2 0 0,0-1 1,-14 27-1,-31 45 410,23-43-361,14-25 134,14-20-260,1-1 0,-1 0 0,1 0 0,0 0 0,-1 0 0,1 0 0,-1 0 0,1 0 0,0 0 0,-1 0-1,1 0 1,-1 0 0,1-1 0,0 1 0,-1 0 0,2-1 0,19-12 26,-1 0 0,30-27 0,-17 12-76,50-42 65,-42 33-32,76-52 0,-114 87-32,-1 0 0,1 1 0,0-1 0,0 1-1,-1 0 1,1 0 0,0 0 0,0 0 0,0 0 0,4 0 0,-6 1 25,1 1 0,-1-1 0,0 0 0,1 0 1,-1 1-1,0-1 0,0 0 0,1 1 1,-1 0-1,0-1 0,0 1 0,0 0 1,0-1-1,0 1 0,0 0 0,0 0 1,0 0-1,0 0 0,0 0 0,0 0 1,0 0-1,-1 0 0,1 0 0,0 2 0,3 4 51,-1 1 0,-1-1 0,1 0 0,-1 1 0,0-1-1,1 16 1,-1 49-336,-2-60 309,-1 39 80,-1-28-74,2-1 0,4 40 0,-4-59-1,1-1 0,0 1 0,-1-1 1,1 0-1,0 1 0,0-1 0,0 0 0,0 0 1,0 0-1,1 0 0,1 3 0,-2-4-3,0 0-1,0 0 1,0-1 0,0 1-1,0 0 1,0-1-1,0 1 1,0 0-1,0-1 1,0 1-1,1-1 1,-1 0 0,0 1-1,0-1 1,0 0-1,1 0 1,-1 0-1,0 0 1,0 0 0,0 0-1,1 0 1,-1 0-1,0 0 1,2-1-1,7-3-15,0-1 0,-1 0 0,0 0 0,0 0 0,0-1 0,0-1 0,-1 0 0,13-13 0,124-135-117,-9-10-23,-29 25 367,-91 119-224,-2-1 1,-1-1 0,0 0-1,-2 0 1,0-1 0,-2-1-1,9-36 1,41-240-207,-44 210 176,-9 58-53,2-60-1,-7 92 27,-1-1-1,-1 0 0,1 0 0,0 1 0,0-1 0,0 0 0,-1 1 0,1-1 1,-1 0-1,-1-2 0,2 4 48,0 0 1,0 0-1,0 0 1,0 0-1,0 0 1,0 0-1,0 0 1,0 0 0,0 0-1,0 0 1,0 0-1,0 0 1,0 1-1,0-1 1,0 0-1,0 0 1,0 0-1,0 0 1,0 0-1,0 0 1,0 0-1,0 0 1,0 0-1,0 0 1,-1 0 0,1 0-1,0 0 1,0 0-1,0 0 1,0 0-1,0 0 1,0 0-1,0 0 1,0 0-1,0 0 1,0 0-1,0 0 1,0 0-1,0 0 1,0 0-1,0 0 1,0 0 0,0 0-1,-1 0 1,1 0-1,0 0 1,0 0-1,0 0 1,0 0-1,0 0 1,0 0-1,0 0 1,0 0-1,0 0 1,0 0-1,0 0 1,0 0-1,0 0 1,0 0 0,0 0-1,0 0 1,0 0-1,-5 9-28,2 0 0,-1 0-1,1 0 1,0 1 0,-1 13-1,-1 0-2,-22 78 149,-5-2-1,-47 104 1,61-162-64,2 0 0,2 1 0,1 0 0,2 1 0,3 0 0,1 1 0,-2 65 0,9-90-12,1 0 0,1-1 0,1 1 0,6 21 0,-7-31-6,1-1 0,0 1-1,0-1 1,1 0 0,0 0-1,1 0 1,0 0 0,0-1-1,1 0 1,11 12 0,-15-16-11,1-1-1,0 0 1,0 0 0,-1 0 0,1 0 0,1 0-1,-1-1 1,0 1 0,0-1 0,1 0 0,-1 0-1,0 0 1,1 0 0,-1-1 0,1 0 0,5 1-1,-5-2-6,1 0 0,-1 1-1,0-1 1,0-1-1,0 1 1,1-1-1,-1 0 1,-1 0 0,1 0-1,0 0 1,6-5-1,-1-1 9,0-1 0,0 0 0,-1 0 0,0-1 0,-1 0 0,0-1 0,-1 1 0,7-16 0,73-162-59,-56 130-272,-31 58 309,1-1 0,0 1 0,0 0 0,0 0 1,0 0-1,0 0 0,0 0 0,0-1 0,0 1 0,0 0 0,0 0 1,0 0-1,1 0 0,-1 0 0,0 0 0,0-1 0,0 1 1,0 0-1,0 0 0,0 0 0,0 0 0,0 0 0,0 0 0,0-1 1,0 1-1,1 0 0,-1 0 0,0 0 0,0 0 0,0 0 1,0 0-1,0 0 0,0 0 0,0 0 0,1 0 0,-1 0 0,0 0 1,0 0-1,0 0 0,0 0 0,0 0 0,1 0 0,-1 0 1,0 0-1,0 0 0,0 0 0,0 0 0,0 0 0,1 0 0,-1 0 1,0 0-1,0 0 0,0 0 0,0 0 0,0 0 0,0 0 1,0 0-1,1 0 0,-1 0 0,0 1 0,0-1 0,0 0 0,0 0 1,0 0-1,0 0 0,0 0 0,0 0 0,4 13-58,-2 13-19,-2 1 1,-4 40 0,1-21 91,-2 28 117,-2 54-29,7-122-56,1 1 0,-1-1 0,1 0 1,0 1-1,3 6 0,-4-13-43,0 0-1,0 0 1,0 1 0,1-1 0,-1 0 0,0 0 0,0 0 0,1 1 0,-1-1-1,0 0 1,0 0 0,1 0 0,-1 0 0,0 0 0,0 1 0,1-1-1,-1 0 1,0 0 0,1 0 0,-1 0 0,0 0 0,1 0 0,-1 0 0,0 0-1,0 0 1,1 0 0,-1 0 0,0 0 0,1 0 0,-1-1 0,0 1-1,0 0 1,1 0 0,-1 0 0,0 0 0,0 0 0,1-1 0,-1 1 0,1 0-1,28-38 429,-15 18-421,14-31 0,6-8-70,-17 33-6,1 2 0,1 0 0,1 2 0,26-24 0,-43 43 40,1 0 1,0 1 0,0-1-1,0 1 1,6-3 0,-9 4 25,0 1 0,1-1 0,-1 1 0,0-1 0,0 1 0,0 0 0,0 0 1,1 0-1,-1 0 0,0 0 0,0 0 0,0 0 0,1 0 0,-1 0 0,0 0 0,0 1 0,0-1 1,0 0-1,1 1 0,-1-1 0,0 1 0,0-1 0,0 1 0,0 0 0,1 1 0,1 1 18,-1 0 0,1 0 0,-1 0-1,0 1 1,0-1 0,0 1-1,-1 0 1,1-1 0,-1 1 0,0 0-1,1 7 1,0 2-67,-1 0 0,0 15-1,-2-4 2,-1 0-1,-1 0 0,-2-1 0,0 1 0,-1-1 1,-12 29-1,-66 129 276,36-85-79,-81 155 107,124-242-246,-1 0 0,0 0-1,0 0 1,0-1 0,-14 13 0,18-20-6,1 0 1,-1 1-1,0-1 1,1 0-1,-1 0 0,0 0 1,0 0-1,0 0 1,0 0-1,0 0 1,0-1-1,0 1 1,0-1-1,0 1 1,0-1-1,0 0 1,-3 0-1,2-1 2,1 1-1,0-1 1,-1 0 0,1 0-1,0 0 1,0 0-1,0 0 1,0-1 0,0 1-1,0-1 1,0 1 0,0-1-1,0 0 1,1 0-1,-1 1 1,-1-4 0,-5-7 21,1 0 0,0-1 0,1 1 0,0-1 0,-6-23 0,6 16 30,2 1-1,0-1 1,-2-30 0,6 42-58,0 0 0,1 0 0,0 0 1,0 0-1,0 0 0,1 0 0,0 1 0,1-1 0,0 1 1,0 0-1,1-1 0,-1 1 0,11-12 0,-8 11-5,0 1 1,1 0-1,0 0 0,0 1 1,1-1-1,0 2 0,0-1 1,0 1-1,1 1 0,17-8 0,5 2-108,1 2-1,0 1 0,49-5 1,-62 11-529,1 1-3780,-9 0-891,0-1 0,22-3 0,-6-2 1336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2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1093 2656,'0'0'2443,"-13"7"1898,10-3-2800,3-4-1232,-1 1 1,1 0-1,-1 0 1,0 0 0,0-1-1,1 1 1,-1-1-1,0 1 1,0 0 0,0-1-1,1 1 1,-1-1-1,0 0 1,0 1 0,0-1-1,0 0 1,0 1-1,0-1 1,0 0 0,-1 0-1,2-2-75,1 0 0,0 1 1,0-1-1,1 0 0,-1 1 0,0-1 0,1 1 0,-1-1 1,0 1-1,1 0 0,2-2 0,9-10 76,11-16 341,37-56-1,-44 61-506,125-186 502,13 22-43,-105 132-518,-17 14 269,-2-1 0,47-89 1,-51 84 555,-19 40-661,-5 4-199,-2 5-93,-6 11 9,0 0 0,-1-1 1,0 0-1,-1-1 0,-10 13 0,-16 25 77,-158 235 16,-258 409 826,361-553-256,84-134-600,4-4-45,-1 1 1,1-1-1,-1 0 1,1 0-1,-1 0 1,0 0-1,0 0 1,0-1-1,1 1 1,-1 0-1,0 0 1,0 0-1,0-1 1,0 1 0,0-1-1,-3 2 1,4-2 9,0 0 0,0 0 0,0 0 1,-1 0-1,1 0 0,0 0 1,0 0-1,0 0 0,-1 0 1,1-1-1,0 1 0,0 0 1,0 0-1,-1 0 0,1 0 1,0 0-1,0 0 0,0 0 1,0-1-1,0 1 0,-1 0 0,1 0 1,0 0-1,0 0 0,0-1 1,0 1-1,0 0 0,0 0 1,0 0-1,0-1 0,-1 1 1,1 0-1,0 0 0,0 0 1,0-1-1,0 1 0,0 0 0,0 0 1,0 0-1,0-1 0,0 1 1,0 0-1,1 0 0,-1-1 1,1-8-75,1 3 63,0 1 0,0 0 1,1 0-1,4-7 1,0 2 13,10-19 3,2 0 0,1 2 0,33-35 0,-40 50-13,0 1 1,1 0-1,0 1 0,1 1 0,17-9 1,-22 12 3,118-58-34,2-2 27,-87 40 6,-2-2-1,-2-2 0,0-2 1,51-55-1,24-33 128,139-112 1,-187 177 95,59-65 0,-96 88-151,-2-1 1,30-46-1,-43 56 7,-2 0 1,0-1-1,-1 0 0,13-46 0,-23 68-60,-1 0 0,1 1 0,-1-1 0,0 0 0,0 1 0,0-1 0,0 0 0,0 1 0,0-1-1,0-2 1,0 4-8,0 0 0,-1 0 0,1-1-1,0 1 1,0 0 0,0 0 0,0 0 0,0 0-1,0 0 1,0-1 0,0 1 0,0 0 0,-1 0-1,1 0 1,0 0 0,0 0 0,0 0-1,0 0 1,0 0 0,0 0 0,-1-1 0,1 1-1,0 0 1,0 0 0,0 0 0,0 0 0,-1 0-1,1 0 1,0 0 0,0 0 0,0 0-1,0 0 1,-1 0 0,-8 7 2,-40 48-170,-42 42 47,40-51 123,-64 63 90,94-87-29,2 2 0,0 0 0,-20 35-1,24-30-29,0 1 0,2 1-1,-12 42 1,-15 100 98,38-163-94,-2 7 33,-1 32-1,5-45-40,0 0 0,0 0-1,0 0 1,1 0 0,-1 0 0,1 0-1,0 0 1,0 0 0,1 0-1,-1 0 1,1 0 0,4 7-1,-4-9-7,0-1-1,0 1 0,0 0 0,0-1 0,0 1 0,0-1 0,0 0 0,0 0 0,1 0 0,-1 0 0,1 0 0,-1 0 0,1-1 0,-1 1 0,1-1 0,-1 1 0,1-1 0,-1 0 0,1 0 1,-1 0-1,1-1 0,4 0 0,7-2 55,0 0 0,25-9 0,-29 9-42,42-18 81,72-37-1,-88 37-202,0-1-1,-2-2 1,-1-1-1,32-31 1,-54 47 42,5-7-292,-24 43-9,-39 57 490,-33 64-275,79-144 127,-1 0 0,0 0 0,1 1 0,-1-1 0,1 0 0,1 0 0,-1 1 0,0-1 0,1 8 1,0-10 6,0 0 0,0-1 0,1 1 0,-1-1 0,0 1 1,1-1-1,-1 1 0,1-1 0,0 1 0,-1-1 0,1 0 1,0 1-1,0-1 0,0 0 0,0 1 0,0-1 1,0 0-1,0 0 0,1 0 0,-1 0 0,0 0 0,1 0 1,-1 0-1,0-1 0,1 1 0,-1 0 0,1-1 0,-1 1 1,3 0-1,0-1 25,-1 1 0,1 0 0,-1-1 0,1 0 0,-1 0 0,1 0 0,-1 0 0,1 0 0,0-1 0,-1 0 0,1 0 0,-1 0 0,0 0 0,1 0 0,3-2 0,-3 0-11,0 0 0,0 0 1,0 0-1,-1 0 0,1 0 1,-1-1-1,1 0 0,-1 1 1,-1-1-1,4-5 0,-1-1-29,0 0 0,-1 0 0,0 0 0,-1 0 0,0 0-1,-1-1 1,0 1 0,-1-1 0,1-16 0,-2 5-57,-6-40-1,4 52 90,0 2-1,0-1 0,-1 0 0,0 0 0,0 1 1,-1-1-1,-6-9 0,8 16-29,1 1 0,0 0 1,0-1-1,-1 1 0,1 0 0,-1 0 0,1 0 0,-1 0 1,0 0-1,1 1 0,-1-1 0,0 0 0,1 1 0,-1-1 1,0 1-1,0 0 0,1-1 0,-1 1 0,0 0 0,0 0 1,0 0-1,0 0 0,1 1 0,-1-1 0,0 0 0,0 1 1,1-1-1,-1 1 0,0 0 0,1 0 0,-3 1 0,4-2 10,0 0-1,0 0 0,-1 1 0,1-1 0,0 0 0,0 1 0,0-1 0,0 0 1,0 1-1,0-1 0,0 0 0,0 1 0,0-1 0,0 0 0,0 1 0,0-1 1,0 0-1,0 1 0,0-1 0,0 0 0,0 1 0,1-1 0,-1 0 0,0 1 1,0-1-1,0 0 0,0 1 0,1-1 0,10 13 94,-8-10-62,0 0-1,0-1 1,1 1 0,-1-1-1,1 0 1,4 2 0,-2-2-19,0-1 0,1 0 0,-1 0 1,1 0-1,0-1 0,-1 0 0,1-1 1,-1 0-1,11-2 0,3-2 104,32-14-1,-33 12-29,12-8 50,-25 12-139,0-1 1,0 1-1,1 1 1,-1-1-1,0 1 1,1 0 0,9-1-1,-16 3 3,1 0 1,-1 0-1,0 0 1,1 0-1,-1 0 0,1 0 1,-1 0-1,0 0 0,1 0 1,-1 0-1,0 0 1,1 1-1,-1-1 0,1 0 1,-1 0-1,0 0 0,1 1 1,-1-1-1,0 0 0,0 0 1,1 1-1,-1-1 1,0 0-1,1 1 0,-1-1 1,0 0-1,0 1 0,1 0 1,0 11-50,-2-7 43,-9 146 269,-1 2-97,10-148-121,1 0-1,1 1 1,-1-1-1,1 0 1,0 0 0,3 8-1,-4-12-21,1 0 0,-1 0-1,1 0 1,-1 0 0,1 0 0,-1 0-1,1 0 1,0 0 0,0 0-1,-1 0 1,1-1 0,0 1 0,0 0-1,0-1 1,0 1 0,0-1 0,0 1-1,0-1 1,0 1 0,0-1-1,0 1 1,0-1 0,0 0 0,0 0-1,1 0 1,-1 1 0,0-1-1,0 0 1,0 0 0,0-1 0,0 1-1,0 0 1,1 0 0,-1 0 0,0-1-1,0 1 1,1-1 0,16-6 90,0-1 1,-1-1-1,0 0 1,0-1-1,22-18 1,74-70-120,-77 65 139,22-18-207,-50 42-93,-2 2-71,-6 7 236,1 0 0,-1 0 0,0 0-1,0 0 1,0 0 0,1 1-1,-1-1 1,0 0 0,0 0 0,0 0-1,0 0 1,0 1 0,1-1-1,-1 0 1,0 0 0,0 1 0,0-1-1,0 0 1,0 0 0,0 0 0,0 1-1,0-1 1,0 0 0,0 0-1,0 1 1,0-1 0,0 0 0,0 0-1,0 1 1,0-1 0,0 0-1,0 0 1,0 0 0,0 1 0,0-1-1,0 0 1,-1 37 5,0-7 6,2 0 0,0 1 0,2-1 1,7 32-1,-9-60 3,0 1 0,0 0-1,0-1 1,1 1 0,-1-1 0,1 1 0,-1-1 0,1 0 0,0 1 0,0-1 0,2 2 0,-3-3 2,0 0 1,0-1 0,0 1-1,0 0 1,1 0 0,-1 0-1,0-1 1,0 1 0,1-1-1,-1 1 1,1-1 0,-1 1-1,0-1 1,1 0-1,-1 0 1,1 0 0,-1 0-1,1 0 1,-1 0 0,0 0-1,1 0 1,-1 0 0,2-1-1,3-2 11,0 0 1,0 0-1,-1-1 0,1 1 0,-1-1 0,0 0 0,0-1 0,0 1 0,-1-1 0,1 0 1,-1 0-1,-1-1 0,1 1 0,5-12 0,3-7-66,-2-1 0,9-33 0,-18 55 41,61-230 44,-51 188-235,-11 45 190,0 0 0,0 0-1,0-1 1,0 1 0,0 0 0,0 0 0,0 0 0,0 0 0,0-1 0,0 1 0,1 0 0,-1 0-1,0 0 1,0 0 0,0-1 0,0 1 0,0 0 0,1 0 0,-1 0 0,0 0 0,0 0 0,0 0 0,0-1-1,1 1 1,-1 0 0,0 0 0,0 0 0,0 0 0,1 0 0,-1 0 0,0 0 0,0 0 0,0 0 0,1 0-1,-1 0 1,0 0 0,0 0 0,0 0 0,1 0 0,-1 0 0,0 0 0,0 0 0,1 1 0,7 5-57,-5-4 50,32 27-37,-22-17 7,22 15 1,-8-11-19,0-1 1,1-1-1,1-1 1,47 14-1,-41-17-1428,66 9 0,-62-13-1503,3 1-1129,-12-6-2660,-10-1 2457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3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238 685 3328,'0'0'12474,"-10"1"-6917,7-1-5494,0 1 1,-1-1-1,1 1 1,-1 0-1,1-1 1,0 2-1,0-1 1,-5 2-1,-17 18 221,0 0 1,2 2-1,1 0 1,0 2-1,-29 43 1,51-67-278,-19 33 230,18-32-200,0 0-1,0 0 1,0 0-1,1 0 1,-1 0-1,1 0 1,-1 0-1,1 0 1,0 0-1,0 0 1,0 0-1,0 0 1,0 0-1,0 0 0,1 0 1,-1 0-1,1 2 1,0-3-18,0 0 0,0 0 0,0 0 0,0 0 0,0 0 0,0-1-1,0 1 1,0 0 0,0-1 0,0 1 0,0 0 0,0-1 0,1 1 0,-1-1 0,0 0 0,0 1 0,1-1 0,-1 0 0,0 0 0,0 0 0,1 0-1,-1 0 1,0 0 0,3-1 0,1 1 14,0-1-1,1 0 0,-1 0 0,10-4 1,-5 0-53,0 1 0,0-1 1,0-1-1,-1 0 1,0 0-1,0-1 1,0 0-1,10-12 1,-1 0 39,-1 0 0,-1-2 0,18-28 0,-29 40 17,13-21 123,-16 28-168,-1 0 1,1 0-1,-1 0 1,0 0 0,0 0-1,0 0 1,0 0-1,0-1 1,0-2-1,-5 9-98,2 4 119,1 0 1,0 1-1,1-1 1,-1 0 0,1 0-1,2 13 1,0 10 29,-2-19-9,1 0-1,0 0 1,5 21-1,-4-27 0,0 0 1,0 0 0,0-1-1,1 1 1,-1-1-1,1 1 1,1-1-1,-1 0 1,5 5 0,-6-8-10,-1 1 0,1-1 1,0 0-1,1 0 1,-1 0-1,0 0 1,1 0-1,-1 0 0,1-1 1,-1 1-1,1-1 1,0 0-1,0 1 0,0-1 1,-1-1-1,1 1 1,0 0-1,5 0 1,184 7 556,-191-8-640,-2 0 62,2-1-1,-1 0 0,0 1 1,0-1-1,0 1 0,0-1 1,0 1-1,0-1 0,0 1 1,1-1-1,-1 1 1,0-1-1,1 1 0,-1-1 1,0 1-1,0-1 0,1 1 1,-1 0-1,1-1 1,-1 1-1,1-1 0,-1 1 1,0 0-1,1-1 0,-1 1 1,1 0-1,0-1 0,19-2 40,-14 2-27,10-1 28,-1 0 0,0-2 0,0 1 0,0-2 0,-1 0 0,0-1 0,1 0 0,-2-1 1,1-1-1,-1 0 0,0-1 0,15-13 0,-6-3-13,0-1 1,-1-1-1,32-57 1,4-6-9,-12 30 10,98-102 0,-128 148-31,23-23 112,-2-1 1,37-50-1,-7-13-92,-57 86-21,-1-1 0,0 0 0,-2-1 0,9-28 0,-15 44-10,1 0 0,-1-1 0,0 1 0,1 0 0,-1 0 0,0 0 0,0 0 0,0 0 0,0 0 0,0-1 0,0 1 0,0 0 0,-1 0 0,1 0 0,-1-2 0,1 3 1,-1 0 1,1-1-1,0 1 0,0 0 1,-1 0-1,1-1 0,0 1 0,-1 0 1,1 0-1,0 0 0,-1 0 1,1 0-1,0 0 0,-1 0 1,1-1-1,-1 1 0,1 0 0,0 0 1,-1 0-1,1 0 0,-1 1 1,-16 4-195,0 4 152,1 1 0,0 0 0,0 2 0,-15 13 0,-59 62 87,68-65-20,1 2 0,1 1 0,2 1 0,0 0 0,2 1 0,1 1 0,1 0 0,-14 42 0,11-22 62,2 2-1,2-1 0,2 1 0,2 1 1,-4 95-1,14-136-23,-1-1 0,1 1 0,4 17 1,-5-24-39,1 0 0,0 0 1,0 0-1,1 0 1,-1 0-1,1 0 1,-1 0-1,1 0 1,0-1-1,0 1 1,0-1-1,0 1 1,0-1-1,1 0 1,2 2-1,1-1 30,0 0 0,1 0 0,-1-1 0,0 0 0,1 0 0,0-1 0,0 1 0,-1-2 0,1 1-1,0-1 1,10 0 0,9-2 89,40-8 0,1-6-116,84-29 0,-144 42-3,0 0-1,0 0 1,-1-1 0,9-6-1,-9 6-33,0 0 0,1 0-1,6-2 1,-11 5-42,-6 1 32,-10 9 79,10-6-89,1 0 1,-1-1 0,-1 1 0,-4 2-1,5-3 38,0 0-1,0 0 0,0 1 0,0-1 0,1 1 1,-5 4-1,1 0 5,3-3 16,0 1 0,-1-1 0,2 1 0,-1 0 1,0 0-1,1 0 0,-5 11 0,8-15-13,0 0 1,0 0-1,0 0 1,0 0-1,0 1 0,0-1 1,1 0-1,-1 0 0,1 0 1,-1 0-1,0-1 1,1 1-1,0 0 0,-1 0 1,1 0-1,-1 0 0,1 0 1,0-1-1,0 1 1,-1 0-1,1 0 0,0-1 1,0 1-1,0-1 0,0 1 1,0-1-1,1 1 1,2 1-46,-1 0 1,1-1 0,0 1 0,0-1 0,0 0 0,4 1 0,3-1 97,0 0 0,0-1 1,0 0-1,0-1 0,0 0 1,18-5-1,-23 4-62,-1 1 0,1-2-1,-1 1 1,0 0 0,0-1 0,0 0 0,0-1-1,0 1 1,-1-1 0,1 1 0,-1-1 0,0-1-1,0 1 1,5-9 0,-3 4-14,-1 0 0,0-1 0,-1 1 0,0-1 0,-1 0 0,0 0 0,0 0 0,-1 0 0,1-16-1,-2 18 17,-1 0-1,0 0 0,-1 0 0,0 0 1,0 0-1,-1 0 0,1 0 0,-2 0 1,1 0-1,-1 1 0,-1-1 0,-6-11 0,8 16-17,0 1-1,1 0 0,-1-1 0,0 1 0,-1 0 0,1 0 0,0 0 1,-1 1-1,1-1 0,-1 1 0,1-1 0,-4 0 0,-12-8-114,17 9 55,1 0-101,13 3 313,-4-2-143,-1 1-1,0 0 0,0 0 1,0 1-1,0-1 1,0 2-1,0-1 1,0 1-1,-1 1 0,0-1 1,1 1-1,-1 0 1,0 1-1,-1 0 1,1 0-1,-1 0 0,0 1 1,-1 0-1,1 0 1,-1 0-1,0 1 1,0 0-1,-1 0 0,0 0 1,-1 0-1,1 1 1,-1 0-1,0-1 1,-1 1-1,0 0 1,-1 0-1,1 0 0,-1 13 1,-1-10 103,-1 1 1,0 0-1,-1 0 1,-1-1-1,0 1 1,-8 20-1,4-9 62,7-13-33,0-10-120,0 0-1,1 0 1,-1 1-1,0-1 0,0 0 1,0 0-1,0 0 1,0 0-1,0 1 1,1-1-1,-1 0 1,0 0-1,0 0 1,0 0-1,0 0 1,1 0-1,-1 0 1,0 1-1,0-1 1,0 0-1,0 0 1,1 0-1,-1 0 0,0 0 1,0 0-1,0 0 1,1 0-1,-1 0 1,0 0-1,0 0 1,0 0-1,1 0 1,-1 0-1,0 0 1,0-1-1,167-45 328,43-11-596,-208 56 266,-1 1-1,1 0 1,0-1-1,0 1 1,0 0-1,0 0 1,0 0-1,0 1 1,0-1-1,3 1 1,-4-1-5,-1 1 1,1-1-1,0 0 0,0 1 1,0-1-1,-1 1 0,1-1 1,0 1-1,-1-1 0,1 1 0,0 0 1,-1-1-1,1 1 0,-1 0 1,1 0-1,-1-1 0,1 1 1,-1 0-1,0 0 0,1 0 1,-1-1-1,0 1 0,1 2 1,-1 2 32,0 0 0,0-1 0,0 1-1,-2 9 1,1-9 1,0 0 0,1 0-1,0 0 1,0 9-1,2 4-3,-2-17-17,0 1-1,0-1 0,0 1 1,0-1-1,0 1 0,0-1 1,1 0-1,-1 1 1,1-1-1,-1 1 0,1-1 1,-1 0-1,1 1 0,0-1 1,-1 0-1,1 1 1,0-1-1,0 0 0,0 0 1,0 0-1,0 0 1,1 0-1,-1 0 0,0 0 1,0 0-1,3 1 0,1 0 20,0 0-1,1 0 0,-1-1 1,0 1-1,1-1 0,-1 0 1,1 0-1,6-1 0,46-1 47,-24-3-12,-1-2 0,0-1 0,47-17 0,-68 20-65,25-7 19,68-24 19,-87 28-65,-1-1 0,1-1 0,25-16 0,-32 14 74,-11 10-44,0 1 0,0 0 0,0 0 0,0-1 1,1 1-1,-1 0 0,0 0 0,0-1 0,0 1 0,0 0 1,0 0-1,0-1 0,0 1 0,0 0 0,0-1 1,0 1-1,0 0 0,0 0 0,0-1 0,0 1 0,0 0 1,0 0-1,0-1 0,0 1 0,0 0 0,0-1 0,0 1 1,-1 0-1,1 0 0,0-1 0,0 1 0,0 0 0,0 0 1,-1 0-1,1-1 0,0 1 0,0 0 0,0 0 1,-1 0-1,1 0 0,0-1 0,0 1 0,-1 0 0,1 0 1,-2-1-11,1 1 1,0-1 0,0 1 0,-1 0-1,1-1 1,0 1 0,-1 0 0,1 0-1,-1 0 1,1 0 0,-3 0 0,-17 4-47,-1 1 0,1 0 0,1 1-1,-1 2 1,-28 14 0,35-15 97,1 0-1,-1 2 0,2 0 0,-1 0 0,1 1 1,1 1-1,0 0 0,-15 18 0,17-11-96,9-17 61,0-1 0,0 0 0,0 1 0,0-1 0,0 0 0,0 1 0,0-1 0,0 0 0,0 1 0,0-1 0,0 1 0,0-1 0,0 0 0,0 1 0,0-1 0,0 0-1,0 1 1,0-1 0,0 0 0,1 1 0,-1-1 0,0 0 0,0 1 0,0-1 0,1 0 0,-1 0 0,0 1 0,0-1 0,1 0 0,-1 0 0,0 1 0,1-1 0,-1 0 0,0 0 0,0 0 0,1 0 0,-1 0 0,0 1 0,1-1 0,-1 0 0,1 0 0,-1 0 0,0 0 0,1 0 0,-1 0 0,0 0 0,1 0 0,5-1 39,0 0 1,0 0 0,0 0-1,0-1 1,7-2-1,4-1 21,98-29 29,151-65 1,-228 87-340,-38 11 243,0 1 0,0 0 0,1 0 0,-1 0 0,0 0 0,0 0-1,0 0 1,0 0 0,0 0 0,1 0 0,-1 0 0,0 0 0,0 0 0,0 0-1,0 0 1,0 0 0,1 0 0,-1 0 0,0 0 0,0 0 0,0 0 0,0 0-1,1 0 1,-1 0 0,0 0 0,0 0 0,0 0 0,0 1 0,0-1-1,0 0 1,1 0 0,-1 0 0,0 0 0,0 0 0,0 0 0,0 0 0,0 1-1,0-1 1,-3 7-44,-13 13 19,-61 56-79,24-11 62,-79 126 0,86-116 30,-118 169 392,145-221-270,-2 0-1,-25 22 0,34-34-50,-1-1 0,-1 0 1,0-1-1,0-1 0,-22 10 0,32-16-9,1-1 0,-1 0-1,0 0 1,0 0 0,-8 1-1,12-2-41,-1 0 0,1 0-1,-1 0 1,1 0-1,0 0 1,-1 0 0,1 0-1,0 0 1,-1 0-1,1 0 1,-1 0-1,1 0 1,0-1 0,-1 1-1,1 0 1,0 0-1,-1 0 1,1-1-1,0 1 1,0 0 0,-1-1-1,1 1 1,0 0-1,-1 0 1,1-1 0,0 0-1,0 0-1,0 0 0,-1 0 0,1 0 0,0 0 1,1 0-1,-1 0 0,0 0 0,0 0 0,0 0 0,1 0 0,-1 0 0,0 0 0,1 1 1,-1-1-1,2-2 0,72-118-37,-26 47 142,-34 51-164,2-1 1,27-31-1,-33 45 32,0 0 0,1 0-1,0 1 1,0 1 0,1 0 0,24-12 0,-10 8-144,2 2 0,0 0 0,0 2 0,0 1 0,33-3 0,-29 7-1165,1 0 0,40 3 0,-63 1 257,-1-1 0,1 1 0,0 0 0,0 1 0,-1 1 0,1-1 1,-1 1-1,0 1 0,0 0 0,12 6 0,9 14-2278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3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48 2656,'-6'2'690,"8"-4"232,3-2 3242,-4 4-3951,-1-1 1,1 1 0,0-1-1,-1 1 1,1-1 0,-1 1-1,1-1 1,-1 0 0,1 1-1,-1-1 1,0 0 0,1 1-1,-1-1 1,0 0 0,1 1-1,-1-1 1,0 0 0,0 0-1,0 1 1,1-1-1,-1 0 1,0 0 0,0 1-1,0-1 1,0 0 0,0 0-1,-1 0 1,1 1 0,0-1-1,0 0 1,0 1 0,-1-1-1,1 0 1,0 0 0,-1 1-1,1-1 1,-1 0 0,1 1-1,-1-1 1,1 1 0,-1-1-1,1 1 1,-1-1 0,1 1-1,-1-1 1,0 1-1,1-1 1,-2 0 0,-1 0 7,0-1 1,0 1-1,0-1 1,0 1 0,0 0-1,-1 0 1,1 0-1,0 1 1,-1-1-1,-3 1 1,-42 0 548,44 0-665,-21 3 88,1 1 0,0 1 0,0 1 0,-36 15 0,44-14-110,0 1 0,0 1 0,1 1 1,1 0-1,-1 1 0,2 0 0,-1 1 0,2 1 0,-20 23 1,18-17 6,1 0-1,0 1 1,2 1 0,1 0 0,0 0 0,-14 45 0,15-39-20,4-11-13,-6 30 0,11-42-31,0 1-1,0-1 1,1 0 0,0 1-1,0-1 1,0 1-1,0-1 1,1 0-1,0 1 1,0-1-1,3 9 1,-4-12-5,1 0 0,-1 0 0,1 1 0,0-1 1,0 0-1,-1 0 0,1 0 0,0 0 0,0 0 0,0 0 0,0 0 0,0 0 1,0 0-1,0-1 0,1 1 0,-1 0 0,0-1 0,0 1 0,1-1 1,-1 1-1,0-1 0,1 1 0,-1-1 0,0 0 0,1 0 0,-1 0 0,0 0 1,1 0-1,1 0 0,3-1 74,0-1 1,0 1 0,0-1-1,-1 0 1,8-4-1,-9 4-70,11-5 58,-1-1-1,0 0 1,-1-1 0,0-1 0,0 0-1,-1-1 1,0 0 0,15-19 0,3-10-25,36-60 0,-22 30 195,6-6-386,-50 76 137,0-1 0,0 1 0,0 0 0,0 0 0,1 0 0,-1 0-1,0 0 1,0 0 0,0-1 0,1 1 0,-1 0 0,0 0 0,0 0 0,1 0 0,-1 0 0,0 0-1,0 0 1,0 0 0,1 0 0,-1 0 0,0 0 0,0 0 0,1 0 0,-1 0 0,0 0-1,0 1 1,0-1 0,1 0 0,-1 0 0,0 0 0,0 0 0,0 0 0,1 0 0,-1 0 0,0 1-1,0-1 1,0 0 0,0 0 0,1 0 0,-1 1 0,0-1 0,0 0 0,0 0 0,0 0 0,0 1-1,0-1 1,0 0 0,0 0 0,1 0 0,-1 1 0,0-1 0,0 0 0,0 1 0,5 12 62,-4-9-48,10 45 228,22 60 0,-28-95-222,1 0 0,0 0 0,1-1 0,1 0 0,0 0 0,1-1 0,0 0 0,21 21 0,-26-30-2,0 1-173,0 0 0,0 0 1,1-1-1,-1 1 0,1-1 0,0 0 1,0-1-1,0 1 0,0-1 1,0 0-1,7 2 0,-5-3-826,0 0-1,0 0 1,0-1-1,-1 0 1,1 0 0,0-1-1,0 0 1,0 0-1,-1 0 1,9-3 0,17-6-2671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12 3072,'-1'-2'144,"1"2"-80,0-1 1,0 1-1,-1-1 1,1 1-1,0 0 0,0-1 1,-1 1-1,1-1 1,0 1-1,-1 0 0,1-1 1,0 1-1,-1 0 1,1 0-1,0-1 0,-1 1 1,1 0-1,-1 0 1,1-1-1,0 1 0,-1 0 1,1 0-1,-1 0 1,1 0-1,-2 0 1,1 0 563,0 1 0,0-1 1,0 1-1,0-1 0,0 1 1,0 0-1,0-1 1,0 1-1,0 0 0,0 0 1,0 0-1,0 0 0,1 0 1,-1 0-1,0 1 1,-19 29 1865,-15 38-1912,-44 135 1489,36-90-1188,33-87-611,-54 154 1307,28-53-688,-25 178-1,36-136-314,25-151-328,1-6 139,-1-12-381,0-1 0,0 0 0,0 0 0,0 0 1,0 1-1,0-1 0,0 0 0,0 0 0,0 0 0,0 1 0,0-1 0,0 0 1,0 0-1,0 0 0,0 1 0,-1-1 0,1 0 0,0 0 0,0 0 0,0 1 1,0-1-1,0 0 0,0 0 0,0 0 0,-1 0 0,1 1 0,0-1 0,0 0 1,0 0-1,0 0 0,0 0 0,-1 0 0,1 0 0,0 0 0,0 1 0,-1-1 1,1 0-20,0-1 1,-1 1-1,1 0 1,0 0-1,0-1 1,-1 1-1,1 0 1,0-1-1,0 1 1,0 0-1,0 0 1,-1-1-1,1 1 1,0 0-1,0-1 1,0 1-1,0-1 1,0 1-1,0 0 1,0-1-1,0 1 1,0 0 0,0-1-1,0 0 1,0-28-87,-1-1 71,5-37 0,5 16-68,28-89 0,-29 117 83,0 1 1,2 1 0,0-1-1,1 1 1,2 1-1,0 0 1,1 1-1,24-26 1,-37 43 13,0 1 0,0 0 0,0 0 1,0 0-1,0 1 0,0-1 0,0 0 0,0 0 0,1 0 0,-1 1 1,0-1-1,0 1 0,1-1 0,-1 1 0,0-1 0,1 1 1,1 0-1,-3 0 12,1 0 0,0 0 0,0 0 1,0 0-1,0 1 0,-1-1 0,1 0 0,0 1 1,0-1-1,-1 1 0,1-1 0,0 1 0,0-1 1,-1 1-1,1-1 0,-1 1 0,1 0 0,0-1 1,-1 1-1,1 1 0,1 1 52,0 1 0,0 0 0,0 1 0,-1-1 1,0 0-1,0 0 0,0 1 0,0-1 0,0 6 0,-5 241 597,2-230-662,2 0 0,0 0 0,6 41 0,-2-48 69,0 0 0,1-1 1,7 17-1,-11-29-64,-1 0 0,1 0 0,0 1 1,0-1-1,0 0 0,0 0 0,0 0 0,0 0 1,0 0-1,0-1 0,0 1 0,1 0 0,-1 0 1,0-1-1,1 1 0,-1-1 0,0 1 0,1-1 0,-1 0 1,0 1-1,2-1 0,3 1 19,0-1 1,0 0-1,10-2 1,-8 1 40,12 0-34,1-1 0,-1-1 0,-1-1-1,1-1 1,0-1 0,-1-1 0,0 0 0,27-15-1,-26 9-81,0-1-1,-1-1 0,0 0 1,-2-1-1,18-21 0,70-97-125,-61 75 307,14-23 201,-57 81-347,1-1 1,-1 0-1,0 0 1,0 0-1,1 0 0,-1 0 1,-1 0-1,1 0 1,0 0-1,-1 0 1,2-4-1,-6-1-43,4 6 38,-1 0 0,0 1 0,1-1 0,-1 1 0,0-1 0,0 1 0,1 0 0,-1-1 0,0 1 0,0 0 0,0-1 0,1 1 0,-1 0 0,0 0 0,0 0 0,0 0 0,0 0-1,1-1 1,-1 2 0,0-1 0,0 0 0,0 0 0,0 0 0,0 0 0,1 1 0,-1-1 0,0 0 0,-1 1 0,-20 11 2,19-9 17,-1 0 1,1 0-1,0 1 0,0-1 0,0 1 0,0-1 0,1 1 1,-3 5-1,0-2-8,-8 16 60,1 1 0,1 0 0,-12 41 0,-13 77 86,32-124-62,0-1 1,0 26 0,3-37-30,1 0 0,1 0-1,-1 0 1,1 1-1,0-1 1,0 0-1,1-1 1,0 1-1,0 0 1,4 8-1,-6-14-39,1 1 0,-1-1 0,1 1 0,-1-1-1,1 1 1,-1-1 0,1 0 0,0 1 0,-1-1 0,1 1 0,0-1 0,-1 0-1,1 0 1,-1 1 0,1-1 0,0 0 0,0 0 0,-1 0 0,1 0 0,0 0-1,-1 0 1,1 0 0,0 0 0,-1 0 0,1 0 0,0 0 0,0 0-1,-1-1 1,1 1 0,-1 0 0,1 0 0,0-1 0,-1 1 0,1 0 0,0-1-1,-1 1 1,1-1 0,-1 1 0,1-1 0,3-2-26,-1 1 0,0-1 0,0 0 0,0 0 0,0 0 0,2-3 0,8-18-81,0 1 0,-2-2 0,12-37 0,-7 19-55,57-164-24,-68 179 201,-5 21 4,-2 19-95,-2 16 80,2 0 0,0 1 0,2 0-1,1-1 1,1 1 0,2-1 0,0 1 0,12 35 0,-14-58 6,0 0 1,0 0-1,1-1 1,-1 1-1,1-1 1,1 1-1,-1-1 1,1 0-1,0 0 0,0-1 1,7 8-1,-8-10 2,1 0 1,-1 0-1,0 0 0,1 0 0,-1 0 0,1-1 0,0 1 0,0-1 0,-1 0 0,1 0 0,0-1 0,0 1 0,0-1 0,0 0 0,0 0 0,0 0 1,0 0-1,0-1 0,-1 0 0,6-1 0,1 0 30,0-2 1,-1 1-1,1-1 0,-1-1 1,0 0-1,0 0 0,10-8 1,-6 2-59,-1 1 0,-1-1 1,0-1-1,14-19 0,20-36-211,-2-2 0,59-134 0,-74 129 51,-3-2 0,18-89 1,-25 84 170,11-134 0,-28 205-54,-1-1 1,0 1 0,-1 0-1,-2-16 1,0 20-16,1 7 51,-3 15 35,4-16-16,-44 232 169,23-101-79,9-49 129,4 0-1,3 0 1,3 1 0,11 105-1,-7-171-131,1 1-1,0-1 0,1 0 1,1 0-1,0-1 0,2 1 1,10 24-1,-15-40-63,0 1-1,-1-1 1,1 1 0,0-1-1,0 0 1,0 0 0,0 0-1,0 1 1,1-1 0,1 1-1,-2-1-13,0-1 0,-1 0-1,1 0 1,0 0-1,0 1 1,0-1-1,-1 0 1,1 0-1,0 0 1,0-1 0,0 1-1,-1 0 1,1 0-1,0 0 1,0 0-1,0-1 1,-1 1 0,1 0-1,0-1 1,-1 1-1,1-1 1,0 1-1,-1-1 1,1 1-1,0-1 1,-1 1 0,1-2-1,49-51 226,45-62-169,-54 63-63,61-62-3,11-15 63,-94 105-75,-2-1 0,0-1 1,21-46-1,-17 17 137,-3-1-1,20-105 0,-22 87-181,12-70-131,-23 111 273,-18 94-495,2 6 334,0 9 206,-4 0 0,-29 89 0,-67 125 292,-115 162-12,213-429-458,-21 36 206,-52 69-1,83-125-137,1 0 1,0 0-1,-1 0 0,0-1 0,1 1 1,-1-1-1,0 1 0,0-1 0,-6 3 1,8-5-21,0 1 0,0-1 0,0 0 0,0 1 0,0-1 1,0 0-1,0 0 0,0 0 0,0 0 0,0 0 0,0 0 0,0 0 0,0 0 1,0 0-1,0-1 0,0 1 0,0 0 0,0 0 0,0-1 0,0 1 1,1-1-1,-1 1 0,0-1 0,0 1 0,0-1 0,1 0 0,-1 1 1,-1-3-1,0 2-9,1-1 0,0 0 1,0 0-1,0 0 1,0 0-1,0 0 0,0 0 1,0 0-1,0 0 1,0-4-1,0-4 15,1 1 0,0 0 0,0-1 0,1 1-1,0-1 1,0 1 0,1 0 0,1 0 0,0 0 0,0 0 0,0 0 0,1 1-1,1-1 1,-1 1 0,1 0 0,10-12 0,0 3 51,0 0 0,2 2 0,-1-1 0,2 2 1,36-23-1,0 5-34,59-25 0,65-19 21,-128 55-86,10-7-643,-23 7-3761,-36 20 4075,0 1 0,0-1 0,0 1 0,0-1 0,0 1 0,0 0 0,0-1-1,0 1 1,1 0 0,-1 0 0,0 0 0,0-1 0,0 1 0,0 1 0,1-1 0,-1 0 0,0 0-1,0 0 1,0 1 0,0-1 0,0 0 0,0 1 0,2 0 0,11 6-3554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5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9 929 5568,'0'0'98,"-1"0"0,1 0 0,0-1 1,-1 1-1,1 0 0,0 0 0,-1 0 1,1 0-1,0 0 0,-1 0 0,1 0 0,0-1 1,-1 1-1,1 0 0,-1 0 0,1 0 0,0 1 1,-1-1-1,1 0 0,0 0 0,-1 0 0,1 0 1,-1 0-1,3 7 2451,11 8 881,-11-13-3230,0 0 1,1 0 0,0-1-1,-1 1 1,1-1-1,0 0 1,0 0 0,-1 0-1,1 0 1,0 0 0,0-1-1,0 1 1,0-1 0,0 0-1,0 0 1,0 0 0,0 0-1,0 0 1,0-1 0,0 1-1,0-1 1,0 0-1,0 0 1,4-2 0,2-1 44,-1 0 1,0-1 0,0 0-1,0 0 1,-1-1 0,13-12-1,51-59 1060,-22 23-503,-39 42-561,-9 10-188,0 0-1,1 0 1,-1 0 0,1 1-1,-1-1 1,1 1 0,-1-1 0,1 1-1,2-2 1,-4 3-38,0 0 0,1 0-1,-1 0 1,0 0 0,0 0 0,0 0 0,1 0 0,-1 0 0,0 0-1,0 0 1,0 0 0,0 0 0,1 0 0,-1 0 0,0 0-1,0 0 1,0 0 0,0 0 0,0 0 0,1 1 0,-1-1-1,0 0 1,0 0 0,0 0 0,0 0 0,0 0 0,0 0-1,1 1 1,-1-1 0,0 0 0,0 0 0,0 0 0,0 0-1,0 0 1,0 1 0,0-1 0,0 0 0,0 0 0,0 0 0,0 0-1,0 1 1,0-1 0,0 0 0,0 0 0,0 1 0,-9 38 582,-18 162-505,8-39 152,9-97-110,-16 94 473,-14 99 129,34-215 75,4-35-445,1-10-68,2-19 88,3-22-159,18-77 0,31-99-222,-40 173-59,2 0 1,3 0-1,25-46 0,-30 67 30,2 2-1,0 0 0,2 1 0,0 0 0,1 1 0,36-31 0,-30 32-17,49-30 0,-64 44 20,1 1 1,0 0-1,0 1 1,0 0-1,0 0 1,1 1-1,-1 0 1,19-1-1,-24 3 17,0 1 1,0 1-1,0-1 0,-1 1 0,1-1 0,0 1 0,0 1 0,-1-1 0,1 1 0,0-1 0,-1 1 0,0 1 0,1-1 0,-1 1 0,0-1 0,6 7 0,-6-5 34,0 0 0,0 1 0,0-1 0,-1 1-1,0 0 1,0 0 0,0 1 0,-1-1 0,0 0 0,0 1 0,0 0 0,0-1 0,1 11-1,-1 5 24,0-1 0,-1 0 0,-3 21 0,1-30 2,0 0 0,-1-1 0,0 1 0,-1 0 0,0-1 0,-1 0 0,-6 13 0,8-19-42,-1 1-1,1 0 0,-1 0 1,-1-1-1,1 0 0,-1 1 0,1-1 1,-1-1-1,-1 1 0,1 0 1,0-1-1,-1 0 0,1 0 1,-1-1-1,0 1 0,-10 3 0,8-4-32,0 0 0,0-1 0,0 0 0,0 0 0,-1-1 0,1 0 0,0 0 0,0 0 0,-13-3 0,10 0-20,-1 0 0,0 0 0,1-1 0,0-1 0,-17-9 0,6 0-130,0-1 0,2-1 0,0-1 0,-31-35-1,45 44 110,11 6 49,15 7 24,-19-4-16,110 36-294,48 14 331,-142-46 43,28 2 0,-39-6-43,0-1 1,0 0 0,0 0-1,-1-1 1,1 0 0,0 0-1,12-4 1,-3-1 143,0-1 1,-1-1-1,23-15 1,44-37 132,-53 38-252,155-114 44,-154 112-90,47-50 0,-60 54 12,-1 0 1,0-2 0,-2 1-1,0-2 1,-2 0 0,0 0-1,13-39 1,-3-12 31,17-89-1,-37 151-38,7-28-76,-2 1 0,3-62-1,-9 95 26,-1 0-1,0-1 1,-1 1 0,0 0-1,0 0 1,0 0-1,0 0 1,-1 0 0,0 0-1,-4-7 1,6 13 27,0-1 1,-1 1 0,1-1 0,0 1-1,-1-1 1,1 1 0,-1 0-1,1-1 1,-1 1 0,1 0 0,-1 0-1,1-1 1,-1 1 0,1 0-1,-1 0 1,1 0 0,-1-1-1,1 1 1,-1 0 0,1 0 0,-1 0-1,0 0 1,1 0 0,-1 0-1,1 0 1,-1 0 0,1 0 0,-1 1-1,1-1 1,-1 0 0,0 0-1,0 1 1,-17 9-56,12-5 61,0 1 0,0 0 0,0 0 1,1 0-1,-9 14 0,-3 8 34,1 1 0,2 0 0,-17 52 0,-22 99 187,34-104-25,-15 139 1,32-190-98,1 0 1,4 40-1,-2-50 10,2 0 0,0 0 0,0 0 0,2-1 0,9 23-1,-13-36-76,-1 1 0,1 0-1,0-1 1,0 1-1,0-1 1,0 1 0,0-1-1,1 0 1,-1 1 0,0-1-1,1 0 1,-1 0-1,1 0 1,-1 0 0,1 0-1,0 0 1,-1 0-1,1-1 1,2 2 0,-1-2-26,0 1 0,-1-1 0,1 0 0,0 0 1,0 0-1,0-1 0,0 1 0,0 0 0,0-1 1,-1 0-1,4-1 0,3-2 30,0 0 0,0-1 0,-1 0 0,0 0 0,0-1-1,10-8 1,67-73-103,-70 73 83,29-21 1,-39 31-41,-1 1 1,1 0-1,0 1 1,0-1-1,1 1 1,-1 0-1,0 0 1,1 1-1,-1 0 1,1 0-1,7-1 1,-8 3-11,0 0 0,-1 0 0,1 0 0,-1 0 1,1 1-1,-1-1 0,1 1 0,-1 0 0,6 4 1,6 3-77,-10-6 96,-1 0 1,1 1-1,8 6 0,-1 1 10,-4-2 91,14 11 266,-23-20-347,0 0-1,0 0 1,0 1 0,0-1 0,0 0 0,1 0-1,-1 0 1,0 0 0,0 0 0,0 0 0,0 0 0,1 0-1,-1 0 1,0 0 0,0 0 0,0 0 0,1 0-1,-1 0 1,0 0 0,0 0 0,0 0 0,0 0-1,1 0 1,-1 0 0,0 0 0,0 0 0,0 0-1,1 0 1,-1 0 0,0 0 0,0 0 0,0 0-1,0 0 1,0 0 0,1-1 0,-1 1 0,0 0-1,0 0 1,0-1 1,1-1-1,-1 1 0,0 0 0,0 0 0,0 0 1,0 0-1,0-1 0,-1 1 0,1 0 0,0 0 1,-1-2-1,-1-6-55,0 1 0,-1-1 1,0 0-1,0 1 0,-1-1 1,0 1-1,0 0 0,-1 0 1,-7-8-1,9 12 21,1 1 0,-1 1 0,0-1 1,0 0-1,0 1 0,0-1 0,0 1 0,-1 0 0,1 0 0,-1 0 0,1 0 0,-1 1 1,0 0-1,-4-2 0,6 3 27,0 0 1,-1 0-1,1 0 1,0 0-1,0 0 0,-1 0 1,1 1-1,0-1 1,0 1-1,-1 0 1,1-1-1,0 1 1,0 0-1,0 0 0,0 0 1,0 1-1,0-1 1,1 0-1,-1 1 1,0-1-1,1 1 1,-1 0-1,1 0 0,-1-1 1,1 1-1,-1 2 1,-4 5-5,1 1 1,0-1-1,1 1 1,0-1 0,1 1-1,0 1 1,-2 15-1,1 0 76,1 50-1,3-63-81,0 0 0,2 0 1,4 22-1,-5-30 60,0-1 0,0 0 0,1 0 1,-1 0-1,1 0 0,0 0 0,0 0 0,1 0 1,-1-1-1,1 1 0,0-1 0,0 0 0,0 0 1,0 0-1,4 3 0,-5-5-22,-1 0 0,1-1 0,-1 0 0,1 1 0,0-1 1,-1 0-1,1 0 0,-1 1 0,1-1 0,0-1 0,-1 1 0,1 0 0,-1 0 0,1 0 0,-1-1 0,1 1 0,-1-1 0,1 1 1,-1-1-1,1 0 0,-1 0 0,0 1 0,1-1 0,-1 0 0,0 0 0,2-2 0,6-4 11,-1-1 0,12-14 0,-12 13-42,179-199 107,-162 175-91,-20 25-81,1 1-1,-1 0 0,14-12 0,-22 21 3,0 1-1,1 0 1,-1 0 0,1 0 0,-1 0 0,1 1 0,0-1 0,1 0-1,-1 1 1,-1 4 0,0 0 58,1 0-1,0 1 1,0-1 0,0 15-1,1-13 57,1 0 0,0 0 0,1-1 0,0 1 0,1 0 0,0 0 0,1-1 0,-1 1 0,8 15 0,-8-22-42,-1-1 1,1 1 0,-1 0 0,1-1-1,0 1 1,0-1 0,0 0-1,0 0 1,1 0 0,3 3 0,-4-4 4,0 0 1,0 0-1,0-1 1,0 1-1,-1 0 1,1-1-1,0 0 1,0 1-1,0-1 1,0 0-1,0 0 1,0 0-1,0 0 1,0-1-1,0 1 1,0 0-1,0-1 1,3 0-1,11-6 24,1 0 1,29-18-1,31-26 51,-54 35-76,30-24-32,-31 23-11,43-26 1,-64 43 26,0-1-1,0 1 1,1-1-1,-1 1 1,0-1-1,0 1 1,0 0-1,1-1 1,-1 1-1,0 0 1,0 0-1,1 0 1,-1 0-1,0 0 1,3 0-1,-4 1 5,1-1 0,0 0 0,-1 1 0,1-1-1,0 1 1,-1-1 0,1 1 0,0-1-1,-1 1 1,1-1 0,-1 1 0,1 0-1,-1-1 1,1 1 0,-1 0 0,1-1-1,-1 1 1,0 0 0,1 0 0,-1-1-1,0 1 1,0 0 0,0 0 0,1 1-1,0 12 20,0 1 0,-1 0 0,0 0 1,-1-1-1,-3 16 0,-2 36 205,6-65-207,0-1 1,0 0-1,0 0 0,0 0 0,0 1 0,0-1 0,0 0 0,0 0 0,0 1 1,0-1-1,0 0 0,0 0 0,0 0 0,0 1 0,0-1 0,0 0 0,0 0 1,0 0-1,0 1 0,0-1 0,0 0 0,0 0 0,1 0 0,-1 1 0,0-1 0,0 0 1,0 0-1,0 0 0,0 0 0,1 1 0,-1-1 0,0 0 0,0 0 0,0 0 1,0 0-1,1 0 0,6-6 55,10-23-380,-12 20 270,6-9-26,1 0 1,1 2-1,0-1 0,17-15 0,-23 26 45,0 0 1,0 1 0,0 0-1,0 0 1,11-5-1,-14 8-14,1 0 0,0 1 1,-1-1-1,1 1 0,0 0 0,0 0 0,0 1 1,-1-1-1,1 1 0,7 0 0,-8 1 40,-1 0-1,1 0 1,-1 0-1,1 0 1,-1 0 0,0 1-1,1-1 1,-1 1 0,0 0-1,0 0 1,0 0-1,4 4 1,2 4 8,0-1 0,9 14 0,1 0-2,-9-11 28,0-1 0,1 0 1,0-1-1,1-1 0,0 0 1,1 0-1,21 11 0,-28-18-11,1 1 0,-1-1-1,1 0 1,-1 0 0,1-1-1,0 1 1,-1-2 0,1 1-1,0-1 1,0 0 0,0 0-1,-1-1 1,1 0 0,0 0-1,0 0 1,-1-1 0,1 0-1,-1-1 1,8-3 0,-5 1 26,0-1 1,0 0-1,0-1 1,-1 1-1,14-16 1,-7 6-89,23-35-1,-34 44 31,0 0-1,0 0 1,-1-1-1,1 1 1,-2-1 0,1 0-1,-1 0 1,-1 0-1,2-12 1,-3 20 0,0-1 0,0 0 0,1 0 0,-1 1 1,0-1-1,0 0 0,0 0 0,-1 1 0,1-1 0,0 0 0,0 1 1,0-1-1,0 0 0,-1 0 0,1 1 0,0-1 0,-1 0 1,1 1-1,0-1 0,-1 1 0,1-1 0,-1 0 0,1 1 1,-1-1-1,0 0 0,0 1 1,0 0 0,0 0 0,0 0 0,1 0 0,-1 1 0,0-1 0,0 0 0,1 0 0,-1 0 0,0 1 0,1-1 0,-1 0 0,0 1 0,0-1 0,1 1 0,-1-1 0,1 1 0,-2 0 0,-3 4 44,0 0 1,1 0-1,-7 10 0,7-9 15,1 0 0,1 0 0,-1 0 0,1 0 0,0 1-1,0-1 1,1 1 0,0 0 0,0-1 0,1 1 0,-1 0 0,1 0 0,2 12 0,0-9-16,0 0-1,0 0 1,1-1 0,0 1 0,1-1 0,-1 0-1,2 0 1,9 15 0,-10-19-36,-1-1 0,1 1 0,0-1 0,0 0 0,0-1 0,1 1 0,0-1 0,-1 0 0,1 0 0,0 0 0,6 2 0,-2-2 5,0 0 1,0 0 0,0-1 0,0-1 0,0 0 0,12 1-1,9-3-137,-1-2 0,1 0 0,35-10-1,-57 12 49,41-10-1707,52-19 1,-69 19-1752,31-18 0,-13 6 159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5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 3904,'0'-1'339,"1"0"1,-1 1-1,6-9 7471,-8 18-4884,-1 4-1315,-3 28 0,1-10-913,-149 656 4155,108-523-2586,45-162-1714,5-8-269,7-19 9,21-46 65,12-24-252,33-146 99,-53 156-41,43-103 1,-58 168-127,1 1 0,0 1 0,1 0 0,18-22 0,-22 32-30,1-1-1,-1 2 1,2-1 0,-1 1-1,1 0 1,0 1 0,0 0-1,0 0 1,20-7-1,-24 11-8,0 0 0,0 1 0,0 0-1,0 0 1,0 0 0,0 1-1,1-1 1,-1 1 0,0 1-1,0-1 1,0 1 0,1-1-1,-1 2 1,0-1 0,0 0-1,0 1 1,0 0 0,-1 0-1,1 1 1,-1-1 0,1 1 0,5 5-1,-4-3 23,0 1 1,0-1-1,-1 2 0,0-1 0,0 0 0,0 1 1,-1 0-1,0 0 0,0 0 0,-1 1 0,0-1 1,0 1-1,2 14 0,-1-4 45,-2 0-1,0 0 0,-1 0 1,-1 1-1,-1-1 1,0 0-1,-1 0 0,-8 31 1,7-39-26,0 0 1,-1-1-1,0 1 0,0-1 1,-1 0-1,0 0 0,0 0 1,-1-1-1,-1 0 0,1 0 1,-1-1-1,-1 1 0,1-2 1,-1 1-1,0-1 0,-18 10 1,22-14-59,1 0 1,-1 0-1,-1-1 1,1 0-1,0 0 1,0 0 0,0 0-1,-1-1 1,1 1-1,0-1 1,-1 0-1,1-1 1,0 1-1,-1-1 1,1 1 0,-5-3-1,1 0-26,1 0 1,-1 0-1,1-1 1,-1 0-1,1-1 1,0 1-1,-11-11 0,9 8 12,1 2 27,2 0 5,2 1 0,2 3 5,1-1-6,3 4-30,-1-1-86,-1-17-13632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5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1104 2144,'-2'0'156,"1"0"-122,1 0 0,0 0 0,0 0 0,-1 0 0,1 0 0,0 0-1,0 0 1,-1 0 0,1 0 0,0 0 0,0 0 0,-1 0 0,1 0 0,0 0-1,0 0 1,-1 0 0,1 0 0,0 0 0,0 0 0,-1 0 0,1 0 0,0 0-1,0 1 1,-1-1 0,1 0 0,0 0 0,0 0 0,0 0 0,-1 1 0,1-1 0,0 0-1,0 2 1356,-1-2-1278,1 0 0,0 0 0,0 0 0,-1 0 1,1 0-1,0 0 0,0 0 0,0 0 0,-1 0 0,1 0 0,0 0 0,0 0 0,0 0 0,-1 1 0,1-1 0,0 0 0,0 0 1,0 0-1,-1 0 0,1 0 0,0 1 0,0-1 0,0 0 0,0 0 0,0 0 0,0 1 0,-1-1 0,1 0 0,0 0 0,0 0 0,0 1 1,0-1-1,0 0 0,0 0 0,0 0 0,0 1 0,0-1 0,0 0 0,0 0 0,2 4 2721,-2-4-2568,0 0 1,0 1-1,0-1 1,0 1-1,-1-1 1,1 1-1,0-1 1,1 0-1,-1 1 1,0-1-1,0 1 1,0-1-1,0 0 1,0 1 0,0-1-1,0 1 1,1-1-1,-1 0 1,0 1-1,2-1-105,0 0-1,0 0 0,0-1 1,0 1-1,-1-1 1,1 1-1,0-1 1,-1 0-1,1 0 0,0 0 1,-1 0-1,1 0 1,-1 0-1,2-1 1,19-22 647,-19 21-704,39-48 690,69-61 0,-63 73-536,65-40 1,23-17 85,-117 80-297,-1 0 1,-1-2 0,0 0-1,25-35 1,-23 24 61,-2 0-1,-1-1 1,-1-1 0,-2 0-1,17-63 1,-21 61 132,10-47 196,-17 68-242,-1 0 0,0 0-1,0 0 1,-3-21-1,2 30-140,0-1-1,-1 1 1,0 0-1,1-1 1,-1 1 0,0 0-1,-1 0 1,-1-4-1,2 6-48,1 0-1,-1 1 1,0-1-1,0 0 1,1 1-1,-1-1 1,0 1-1,0-1 0,0 1 1,0 0-1,0-1 1,0 1-1,0 0 1,0-1-1,0 1 1,0 0-1,0 0 1,0 0-1,0 0 1,0 0-1,0 0 1,0 0-1,0 0 1,0 1-1,0-1 1,0 0-1,0 0 0,0 1 1,1-1-1,-3 2 1,-25 13-85,15-5 112,1 1 1,-1 0 0,2 0-1,-12 15 1,-36 55 386,35-46-267,-108 167 138,124-189-225,0 1 1,1 0 0,1 0-1,1 1 1,0 0 0,0-1-1,2 2 1,-4 23 0,6-28-9,1 0 0,0 0 0,0 0 0,1 0 1,1 0-1,0 0 0,0 0 0,1-1 1,0 1-1,1-1 0,0 0 0,10 18 0,-9-21 0,1 0 0,-1-1-1,1 1 1,0-1-1,0 0 1,1-1-1,0 0 1,0 0-1,0 0 1,0-1-1,10 4 1,12 4 229,51 15 0,-73-25-291,-3-1 23,1 1-1,-1-1 0,0 0 1,1 0-1,-1-1 0,1 1 1,-1-1-1,1 0 0,-1 0 0,1 0 1,-1-1-1,1 1 0,-1-1 1,1 0-1,-1-1 0,0 1 1,0-1-1,1 0 0,-1 0 1,0 0-1,-1 0 0,6-5 0,7-7 74,-1-1 0,0-1-1,14-21 1,-12 15-45,26-25 0,-24 28-101,-11 10 29,0 1-1,1-1 0,0 2 0,11-8 0,-17 13 17,-1 1 1,1 0-1,0-1 0,0 1 0,-1 0 0,1 0 1,0 0-1,0 1 0,0-1 0,0 1 1,0 0-1,0 0 0,0 0 0,0 0 1,0 0-1,0 0 0,0 1 0,0 0 1,0-1-1,6 3 0,3 4-31,0 0 1,0 0-1,20 18 1,-14-11 196,5-2-154,-23-12 16,0-1 12,0 0 0,-1 0 0,1 0 0,0 0 0,-1 0 0,1 1 0,-1-1 0,0 0 0,1 0 0,-1 0 0,0 1 0,1-1 0,-1 0 0,0 1 0,0-1 0,-1 0 0,-17-10-173,9 6 121,0 1 0,0 0-1,0 1 1,-1 1 0,-11-2 0,18 3 0,-1 1-1,0 0 1,0 0-1,1 0 1,-1 1-1,0 0 1,1 0-1,-1 0 1,0 0-1,1 1 1,-1 0-1,1-1 1,0 2-1,-7 3 1,4 0 27,0-1 1,0 2 0,0-1-1,1 1 1,0 0 0,0 0 0,1 1-1,-1 0 1,2 0 0,-1 0-1,-3 10 1,3-5 38,0 0 1,2 1-1,-1-1 1,2 1-1,0-1 1,-1 28-1,3-37-27,0-1-1,1 0 1,-1 0-1,1 0 1,-1 1-1,1-1 1,0 0-1,0 0 1,1 0-1,-1 0 0,4 4 1,-5-6-5,1 0 1,0 0-1,0 0 1,-1 0-1,1-1 1,0 1-1,0 0 1,0-1-1,0 1 0,0 0 1,0-1-1,0 0 1,0 1-1,1-1 1,-1 1-1,0-1 0,0 0 1,0 0-1,0 0 1,0 0-1,1 0 1,-1 0-1,0 0 1,0 0-1,0 0 0,0 0 1,1-1-1,-1 1 1,0 0-1,0-1 1,0 1-1,0-1 1,0 1-1,0-1 0,0 0 1,0 1-1,1-2 1,14-11 14,0 0 1,-1-1 0,15-18-1,7-6-42,125-106-90,-161 143 100,0 0-1,1 0 0,-1 0 1,0 0-1,1 0 0,-1 0 1,1 0-1,-1 1 0,4-2 1,-2 6-122,-4 8 78,-1-1 25,1 1-1,0 0 0,1 0 1,0 0-1,1 0 0,1 0 1,-1-1-1,2 1 0,0 0 1,0-1-1,1 0 0,8 17 1,-11-25 40,1 0 1,0 0-1,-1 0 1,1 0-1,0-1 1,0 1-1,1-1 1,-1 1 0,1-1-1,-1 0 1,1 0-1,-1 0 1,1-1-1,0 1 1,0 0-1,4 1 1,-2-2-4,0 0 1,0 0 0,0 0-1,1 0 1,-1-1-1,0 0 1,0 0-1,0 0 1,8-2 0,0-1 8,0 0 0,0-1 0,-1 0-1,0-1 1,0-1 0,0 0 0,13-9 0,5-7-13,-2-2 0,41-42-1,-36 33-95,2-1 34,6-6 61,51-62 0,87-165-140,-178 265 135,30-47 20,-2-2 1,37-89-1,-63 131 14,0 0 0,0-1 1,-1 1-1,2-13 0,-4 20-34,0 0 0,0 0 0,1 1 0,-1-1 0,0 0 0,-1 0 0,1 0 0,0 0 0,0 1 0,-1-1 0,0-3 0,0 5-9,0-1-1,1 0 1,-1 1 0,0-1 0,0 0-1,1 1 1,-1-1 0,0 1 0,0-1 0,0 1-1,1 0 1,-1-1 0,0 1 0,0 0-1,0 0 1,0 0 0,0-1 0,0 1-1,0 0 1,0 0 0,0 0 0,0 1 0,0-1-1,1 0 1,-1 0 0,0 0 0,-2 1-1,-6 1-10,-1 1 0,1 0-1,-1 1 1,1 0-1,0 0 1,0 1 0,0 0-1,1 1 1,0 0-1,0 0 1,0 1-1,1 0 1,0 0 0,1 0-1,-10 13 1,-3 9 34,2 0 0,0 1 0,-15 40 0,10-17 34,-21 72 1,36-95-10,0 0 0,2 0 0,1 1 0,0 36-1,4-59-4,1 0-1,-1 1 1,2-1-1,-1 0 1,1 0-1,0 0 1,1 0-1,-1-1 1,2 1-1,3 8 1,-4-12-2,0 0-1,0 0 1,0 1 0,1-2 0,-1 1 0,1 0 0,0-1 0,0 1-1,0-1 1,0-1 0,1 1 0,-1 0 0,1-1 0,0 0 0,0 0-1,-1 0 1,10 1 0,3 0 3,1-1-1,-1-1 1,1-1 0,-1 0-1,1-2 1,-1 1 0,21-6-1,-11 1-15,0-2-1,-1-1 0,47-21 1,-62 24-27,0 1 0,-1-1 1,0-1-1,-1 0 0,1-1 1,-1 1-1,-1-2 0,1 1 1,-1-1-1,-1-1 0,9-12 1,-16 22 4,0 0 1,0 0 0,0-1 0,0 1-1,0 0 1,0 0 0,0 0 0,0 0-1,0 0 1,1 0 0,-1-1-1,0 1 1,0 0 0,0 0 0,0 0-1,0 0 1,0 0 0,0-1 0,0 1-1,0 0 1,0 0 0,0 0-1,0 0 1,0 0 0,0-1 0,0 1-1,0 0 1,0 0 0,-1 0 0,1 0-1,0 0 1,0-1 0,0 1-1,0 0 1,0 0 0,0 0 0,0 0-1,0 0 1,0 0 0,-1 0-1,1-1 1,0 1 0,0 0 0,0 0-1,0 0 1,0 0 0,0 0 0,-1 0-1,1 0 1,-11 1-77,-11 5-15,14 0 132,1 0 0,-1 0 0,1 0-1,-8 10 1,14-15-36,-3 4 16,0-1 0,0 1-1,0 0 1,1 0-1,0 0 1,0 0 0,0 1-1,1-1 1,0 1 0,0-1-1,0 1 1,-1 8-1,2-10 0,1 1 0,0-1 0,0 1 0,1-1 0,-1 0 0,1 1 0,0-1 0,0 0 0,0 1 0,1-1 0,-1 0 0,1 0 0,0 0 0,0 0 0,1 0 0,-1-1 0,6 7 0,-4-5-9,1 0 0,-1 0 0,1-1 0,0 0 0,0 0 1,0 0-1,0 0 0,1-1 0,0 0 0,-1 0 0,1-1 0,0 1 1,1-1-1,-1-1 0,0 1 0,0-1 0,1 0 0,-1 0 0,1-1 1,11 0-1,-6-2-369,51-6-1364,-56 6 555,0 0-1,-1 0 1,1 0-1,-1-1 1,1 0-1,-1 0 1,6-4-1,-11 6 770,0 1 1,-1 0-1,1-1 0,0 1 0,-1-1 1,1 1-1,-1-1 0,1 0 0,-1 1 1,1-1-1,-1 0 0,1 1 0,-1-1 1,1 0-1,-1-1 0,1 0-649,4-2-1884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5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43 134 12480,'-43'-31'5631,"57"19"-4895,6-2 1376,8 10-1312,20-8 1984,10 3-1568,19-3 64,4 6-800,39-2-96,-4 8-224,8-8-160,-15 8-32,-13-8 32,-14 8 0,-4-9-2752,-11 9 1504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49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15968,'-18'39'7231,"-12"-6"-6303,16-15 1120,11-2-1312,-13 2 640,7-1-832,-11-4-224,11 8-192,-5-12-3136,9 3 1632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0:42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676 104 4640,'-5'-13'2378,"-1"1"0,-9-14-1,13 23-1935,-1-1-1,0 0 1,0 1-1,0-1 0,0 1 1,-1 0-1,1 0 1,-1 0-1,0 0 0,-7-3 1,4 3-154,0 1-1,0 0 1,0 0 0,0 0 0,0 1-1,0 0 1,0 1 0,-1-1 0,1 2-1,0-1 1,-1 1 0,1 0 0,0 0 0,0 1-1,0 0 1,-8 3 0,-11 6 285,1 1 0,-46 30 0,63-37-464,-52 31 313,-85 59 126,127-81-540,0 1 0,1 1 0,0 0-1,-17 23 1,30-33 5,-1 1 0,1-1 0,0 1 0,0 0 1,1 0-1,0 0 0,1 1 0,-1-1 0,1 1 0,1 0 0,-1-1 0,1 1 0,1 0 0,-1 0 0,1 0 0,2 12 1,1-8 3,0 1 0,1 0 0,0-1 0,1 0 0,0 0 0,15 22 0,50 63 104,-56-81-75,0-1 1,1 0 0,1-2-1,0 1 1,1-2 0,0 0-1,31 15 1,-35-21-2,0-1 0,0 0 0,1-1 1,-1-1-1,1 0 0,0 0 0,0-2 0,0 0 0,0 0 0,0-1 1,1-1-1,-1 0 0,23-6 0,-5-1 81,-1-1 1,0-2-1,-1-1 0,51-28 1,-45 19 101,-1-1 0,-1-2 1,-1-1-1,54-53 0,-76 66-133,0 0-1,-1-1 1,-1 0-1,0-1 1,9-17-1,-14 23-56,-1-1 0,0 1-1,0-1 1,0 0 0,-1 0-1,-1 1 1,1-1 0,-2 0-1,1-1 1,-2-16-1,-2 8-9,0 0-1,-1 0 1,-1 1-1,-1-1 1,0 1-1,-17-30 0,17 36-55,-1 0 0,0 0 0,-1 1 0,0 0 0,-1 1 0,0 0 0,-1 0 0,1 0 0,-2 2 0,1-1 0,-18-8 0,13 7-110,0 2 0,-1 0 0,-1 0 1,1 2-1,-33-7 0,42 11-13,-1 0 1,1 0 0,-1 1 0,1 0 0,-1 0-1,1 1 1,-1 0 0,1 1 0,0-1 0,0 1-1,-1 1 1,1-1 0,1 1 0,-1 0 0,0 1-1,-10 7 1,11-6-343,-1 0 0,1 1 1,0 0-1,0 0 0,1 1 0,0-1 0,0 1 0,-6 13 0,8-14-248,0 1 0,0 0 0,1 0 0,0 1 0,0-1 0,1 0 0,0 1 0,1-1 0,-1 1 0,1-1 0,1 1-1,-1-1 1,1 1 0,0-1 0,1 0 0,2 8 0,9 15-1488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11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87 7968,'0'0'159,"-1"-1"139,0 0 0,0-1 0,1 1 0,-1 0 0,0 0 0,0-1-1,1 1 1,-1 0 0,1-1 0,0 1 0,-1 0 0,1-1 0,0-1 0,-1 3-21,0 0 0,1 0-1,-1 0 1,0 0 0,1 0-1,-1 0 1,0 0 0,1 0 0,-1 0-1,1 1 1,-1-1 0,0 0-1,1 0 1,-1 1 0,1-1-1,-2 1 1,-2 3 96,-1 0 0,1 0 0,0 1 0,0-1 1,0 1-1,1 0 0,0 0 0,-1 0 0,2 1 0,-4 7 0,-4 6 259,-87 179 2461,96-196-3062,0 1-1,0-1 0,1 0 1,-1 1-1,1-1 0,-1 1 1,1-1-1,0 1 0,0-1 1,0 1-1,0-1 0,0 1 1,1-1-1,-1 1 0,1-1 1,0 1-1,-1-1 0,1 0 1,0 1-1,0-1 0,1 0 1,-1 0-1,0 0 1,1 0-1,-1 0 0,1 0 1,0 0-1,0 0 0,0-1 1,-1 1-1,2-1 0,-1 1 1,0-1-1,0 0 0,0 0 1,1 0-1,-1 0 0,0 0 1,1 0-1,-1-1 0,1 1 1,-1-1-1,1 0 0,-1 0 1,1 1-1,-1-2 0,1 1 1,-1 0-1,1 0 0,-1-1 1,0 1-1,1-1 1,-1 0-1,1 0 0,-1 0 1,0 0-1,3-2 0,-2 1-47,1-1 0,0 1 0,-1-1 0,0 0 1,0 0-1,0 0 0,0-1 0,0 1 0,-1-1 0,1 1 0,-1-1 0,0 0 0,0 0 0,2-8 0,1-4-45,-1 0 1,3-27-1,-6 39 59,1-23-10,0 0 1,-5-39 0,2 38 11,1 20 32,-1-1 0,0 1-1,-1 0 1,0-1 0,0 1-1,-1 0 1,0 0 0,-5-11-1,6 15-16,0 1-1,0 0 1,0 0-1,-1 0 1,1 0-1,-1 0 1,0 0-1,1 1 1,-1-1-1,0 1 1,-1 0-1,1 0 1,0 0 0,-1 0-1,1 0 1,-1 1-1,1 0 1,-1 0-1,0 0 1,-6-1-1,9 2-8,-22-2-57,21 2 47,1 0 0,-1 0 0,1 1 0,-1-1 0,1 0 0,0 0 0,-1 1 0,1-1 0,0 1 0,-1-1 0,1 1 0,0 0 0,-3 1 0,4-2 9,0 0-1,0 0 1,0 1 0,0-1-1,0 0 1,0 0 0,0 0 0,0 1-1,0-1 1,0 0 0,0 0-1,1 0 1,-1 1 0,0-1-1,0 0 1,0 0 0,0 0 0,0 0-1,0 1 1,0-1 0,0 0-1,1 0 1,-1 0 0,0 0 0,0 0-1,0 1 1,0-1 0,1 0-1,-1 0 1,0 0 0,0 0 0,0 0-1,1 0 1,-1 0 0,0 0-1,0 0 1,0 0 0,1 0 0,-1 0-1,0 0 1,0 0 0,0 0-1,1 0 1,-1 0 0,0 0-1,0 0 1,1 0 0,12 2 111,106 3 505,-43-3-472,-66-2-109,1 1 1,0 0-1,-1 1 0,1 0 1,-1 1-1,1 0 0,-1 1 1,0 0-1,-1 1 0,1 0 1,-1 0-1,0 1 0,0 0 1,0 0-1,-1 1 0,0 0 1,0 1-1,-1 0 0,0 0 1,-1 1-1,1-1 0,-2 1 1,9 17-1,-9-15 26,-1 0-1,-1-1 1,0 1-1,3 22 1,-5-26-28,-1 0 1,0 0-1,0 0 1,-1 0 0,0 0-1,0 0 1,-1 0 0,0 0-1,-2 7 1,-6 11 230,-1-1 1,-15 25-1,41-72-266,2 1 0,1 2-1,0-1 1,2 2 0,0 1 0,1 0 0,1 2-1,27-17 1,-46 31-5,0 0 0,1 1 0,-1-1 0,0 1 0,1 0 0,-1 0 0,1 1 0,-1-1 0,1 1 0,-1-1 0,1 1 0,-1 0 0,1 0 0,-1 1 0,1-1 0,-1 1 0,1 0 0,3 1 0,2 2 1,-1 0 0,0 1 0,0 0 0,0 0 0,12 11 0,5 4 76,-9-8 187,24 25 1,-24-20-34,0-1 0,0 0 0,34 23 0,-44-35-445,0 0-1,1-1 1,-1 0 0,1 0-1,-1 0 1,1-1 0,0 0-1,0 0 1,0-1 0,1 0-1,-1 0 1,0-1 0,0 0-1,1 0 1,13-2 0,-11 0-1243,-1 0 0,0-1 1,1 1-1,-1-2 0,-1 0 1,1 0-1,0 0 0,-1-1 1,13-10-1,-11 6-2303,16-21 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0:4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35 6048,'-32'-24'3429,"31"14"3781,7 16-2276,13 15-3073,-13-13-1558,-1 1 0,0 1 0,0-1-1,-1 1 1,6 19 0,9 55 304,-8-29-402,-8-41-181,72 259 128,-68-250-419,14 32-725,-18-49 89,0 0 1,1 0-1,6 9 1,-9-15 759,10 11-2033,1-9-2193,1-5 1575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0:48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1042 2976,'0'-12'1728,"4"-6"9045,-17 35-5706,-9 15-4433,14-17-429,0 0 0,1 0 0,0 1 0,1 1 0,1-1 0,1 1 0,0-1 0,-1 20 0,2 0 43,1 0-1,7 68 0,-1-77-91,1 0 0,13 37 1,-17-59-101,0-1 0,1 0 0,0 0 0,0 0 0,0 0 0,1 0 0,-1 0 0,5 4 0,-6-7-31,1 1 0,-1-1-1,1 0 1,-1 0-1,1 0 1,-1 0 0,1 0-1,0 0 1,-1 0-1,1 0 1,0-1-1,0 1 1,0-1 0,-1 1-1,1-1 1,0 0-1,0 1 1,0-1-1,0 0 1,0-1 0,3 1-1,1-2 41,0 0-1,0 0 1,-1 0-1,1-1 1,0 0-1,-1 0 1,0 0-1,0-1 0,0 0 1,0 0-1,4-5 1,4-5 15,0 0 0,15-23 0,51-93 134,-24 37-71,-47 79-169,9-12 169,26-54 1,-36 64-192,-7 14 1,-4 11-12,2-1 45,-1 0 0,2 1 0,-1-1 0,1 0 1,-1 11-1,-1 16-10,-2 1 119,1 1 0,2-1 0,1 1 0,3-1 0,10 71 1,-9-94-84,8 23 1,-10-33 6,0 1 1,0-1-1,1 0 0,0 0 1,-1 0-1,1 0 1,0 0-1,1-1 0,-1 1 1,0-1-1,1 1 0,3 2 1,-5-5-4,0 1 1,0-1 0,0 1-1,0-1 1,0 0 0,-1 1-1,1-1 1,0 0 0,0 0-1,0 0 1,0 0 0,0 0-1,0 0 1,0 0 0,0 0-1,0 0 1,0 0-1,0 0 1,0-1 0,0 1-1,0 0 1,0-1 0,0 1-1,0-1 1,0 1 0,0-1-1,-1 1 1,1-1 0,1-1-1,3-2 82,0-2 0,-1 1 0,8-10-1,59-102 238,-51 80-325,1 2-1,3 0 1,29-35 0,-45 61 2,66-66-75,-65 66 17,1 2 0,0-1 0,0 1 0,1 0 0,0 1 0,15-6-1,-20 10 19,0 1-1,0-1 0,0 1 0,0 0 0,0 1 1,0-1-1,0 1 0,0 1 0,0-1 0,0 1 1,0 0-1,0 0 0,0 1 0,0 0 0,0 0 0,-1 0 1,1 1-1,5 3 0,0 1 49,0 0 0,-1 0-1,0 1 1,-1 0 0,0 1 0,0 0-1,15 21 1,-21-24-3,-3-5-1,1 0 1,0 1-1,-1-1 0,1 0 1,0 0-1,-1 0 1,1 0-1,0 0 0,0 0 1,0 0-1,2 2 0,-8-21 1126,3 13-1165,0 0 0,-1 0-1,0 0 1,0 0 0,-1 1 0,1-1 0,-1 1 0,0 0 0,0 0-1,0 0 1,-1 0 0,1 1 0,-1-1 0,0 1 0,0 1 0,0-1 0,0 1-1,0 0 1,-11-3 0,7 2-48,0 1 0,0 0 0,0 1-1,-1 0 1,1 0 0,0 1 0,0 0-1,-1 1 1,1 0 0,0 0 0,-15 5-1,15-3 38,-1 1-1,1 0 0,0 1 0,0 0 0,0 0 0,0 1 0,1 0 1,-13 13-1,16-14 49,0 0 1,1 0-1,0 1 1,1 0-1,-1 0 1,1 0-1,0 0 1,0 0-1,1 1 1,0-1-1,0 1 1,0-1-1,1 1 1,-1 10-1,1-4-32,1 0 0,1 0 0,0 0 0,0 0 0,1 0 0,1-1 0,7 22 0,-8-28 33,0 0-1,1-1 1,0 1-1,0-1 1,0 1-1,1-1 1,0 0 0,0 0-1,0-1 1,0 1-1,1-1 1,0 0-1,0 0 1,0-1-1,0 1 1,1-1-1,10 5 1,-14-7 8,1-1 0,0 1 0,-1 0 0,1-1 0,0 0 0,0 1 0,-1-1 0,1 0 0,0-1 0,-1 1 0,1 0 1,0-1-1,-1 1 0,1-1 0,0 0 0,-1 0 0,1 0 0,-1 0 0,1 0 0,-1-1 0,0 1 0,3-3 0,2-2 35,-1 0 1,1 0-1,-1-1 0,0 0 1,6-10-1,9-16-109,-1-1 0,-1 0 1,27-72-1,-46 103 8,1 0 1,1 0-1,-1 1 0,0-1 1,1 0-1,-1 1 0,1-1 1,0 1-1,4-4 0,-6 6 9,0 0-1,1 0 1,-1 1-1,0-1 1,1 0-1,-1 1 1,0-1-1,1 0 1,-1 1-1,0-1 1,0 0-1,1 1 0,-1-1 1,0 1-1,0-1 1,0 0-1,1 1 1,-1-1-1,0 1 1,0 0-1,16 110-141,8-7 206,-19-88-1,0 0-1,1 0 0,1-1 0,11 19 0,-17-32-23,1 1 1,0-1-1,-1 0 0,1 0 1,0 0-1,0 0 0,0 0 1,0 0-1,0 0 1,5 2-1,-6-3-3,1-1 0,-1 1-1,1-1 1,-1 0 0,1 0 0,-1 1 0,0-1 0,1 0-1,-1 0 1,1-1 0,-1 1 0,1 0 0,-1 0 0,0-1-1,1 1 1,-1-1 0,0 1 0,1-1 0,-1 1 0,0-1-1,1 0 1,1-1 0,6-7 46,1 1-1,-1-1 1,-1-1-1,0 1 1,10-17 0,1 0-19,171-187 8,-162 181-124,-1 0 0,25-41 0,-28 36 52,-1-2-1,-3 0 1,0-1 0,26-86 0,48-229-318,-84 297 296,-2 0-1,-3 0 1,-3-1-1,-5-73 1,-1 108-210,1 15 55,-3 10 51,-7 14-36,5 0 115,1 0 1,1 0 0,-9 25 0,6-12 86,3-12 0,-64 199 166,-3 103 238,55-212-200,-3 113-1,21-172-136,1 0 0,3 0 0,1 0 0,3-1 0,13 47 0,4-17 21,-23-69-57,1-1-1,1 1 0,-1 0 0,1-1 1,0 0-1,1 0 0,0 0 1,7 7-1,-11-11-18,1-1 1,0 0-1,-1 0 0,1 0 1,0 0-1,0 0 1,0 0-1,0 0 0,0 0 1,0-1-1,0 1 1,0-1-1,0 0 1,0 1-1,0-1 0,0 0 1,0 0-1,0 0 1,0-1-1,0 1 0,0 0 1,0-1-1,0 0 1,0 1-1,0-1 0,0 0 1,0 0-1,0 0 1,0 0-1,0 0 0,-1 0 1,3-3-1,3-2 46,1-1-1,-2 1 1,1-2-1,-1 1 1,9-15-1,4-10 92,21-50-1,11-19-364,16-22 126,-67 180-534,-4-20 657,2 0-1,4 55 1,0-71-31,1-1 0,0 1 0,2-1 0,0 1 0,16 35 0,-21-55 2,1 1 0,0-1-1,-1 1 1,1-1 0,0 1 0,0-1 0,0 0 0,0 1 0,0-1 0,0 0 0,1 0-1,-1 0 1,0 0 0,0 0 0,1 0 0,-1 0 0,1 0 0,-1 0 0,1-1 0,-1 1-1,1 0 1,0-1 0,-1 0 0,1 1 0,0-1 0,-1 0 0,1 0 0,0 0 0,-1 0-1,1 0 1,0 0 0,1-1 0,3-1 28,1 0 1,-1 0-1,0-1 0,0 0 1,0 0-1,7-5 0,18-15-42,0-1 0,-2-1 0,41-48-1,-59 62 6,29-32 80,-1-2 0,45-67 0,-70 87-53,-1 0 1,-1 0-1,14-44 1,-24 64-26,27-83-130,23-126 0,-27 102 146,9-44-31,-2-70 19,-27 167-134,-7-108 0,2 167 119,0-1 1,0 1-1,0 0 1,0 0 0,0 0-1,0 0 1,0-1-1,0 1 1,0 0-1,0 0 1,0 0-1,0 0 1,0-1 0,0 1-1,0 0 1,0 0-1,0 0 1,0 0-1,0-1 1,0 1-1,-1 0 1,1 0 0,0 0-1,0 0 1,0 0-1,0-1 1,0 1-1,0 0 1,0 0-1,-1 0 1,1 0-1,0 0 1,0 0 0,0 0-1,0-1 1,0 1-1,-1 0 1,1 0-1,0 0 1,0 0-1,-5 7-207,-3 18 11,-20 116 98,2 1 274,7 1 0,-2 205 0,16-244-48,1-51-9,3 1 0,6 61-1,22 34-34,-24-138-71,1-1 1,0 1-1,7 11 0,-8-17 11,-3-4-1,0-1-1,1 1 0,-1 0 1,1 0-1,-1-1 1,0 1-1,1 0 0,0-1 1,-1 1-1,1-1 1,-1 1-1,1-1 0,0 1 1,-1-1-1,1 1 0,0-1 1,-1 1-1,1-1 1,0 0-1,0 0 0,0 1 1,1-1-1,-1 0-6,1 0 0,-1 0 0,0 0 0,0-1 0,1 1 0,-1 0 0,0-1 0,1 1 0,-1-1 0,0 1 0,0-1 0,2-1 0,4-3-12,-1-1-1,0 1 1,9-12-1,-10 11 40,15-15-6,2 1 1,0 0-1,1 2 0,25-16 1,-9 11-44,78-35 0,-106 53-43,0 1 1,0 1 0,0 0-1,0 0 1,22-1 0,-27 3 43,1 1 1,-1 1 0,0-1-1,1 1 1,-1 0 0,0 0-1,0 1 1,0 0 0,0 0-1,0 0 1,0 1 0,6 3-1,-12-6 15,11 7 52,1 1 0,16 14 0,-28-21 33,0-2-32,-1 0-1,0 1 1,1-1 0,-1 1 0,0-1 0,0 1-1,1-1 1,-1 1 0,0-1 0,0 1 0,0 0-1,1-1 1,-3 1 0,1-1-50,-18-8-38,0 1 0,-41-11-1,51 17-1,1 0-1,0 1 0,-1 0 1,1 1-1,-1 0 0,1 1 1,-1 0-1,1 0 0,-12 3 1,10-1 15,-1 1 0,1 0 0,0 0 0,1 1 0,-1 0 0,1 1 0,0 1 0,-10 7 0,16-11 23,1 0 0,-1 1 0,1 0 0,0 0 1,0 0-1,0 0 0,0 0 0,1 0 0,0 1 1,0-1-1,0 1 0,0 0 0,1-1 0,0 1 1,0 0-1,0 0 0,0 0 0,1 0 0,0 0 1,0 0-1,0 0 0,1 5 0,0-3 4,1 1-1,0-1 1,0 0 0,1 1-1,0-1 1,0-1-1,1 1 1,4 6 0,-5-8 8,0-1 0,0 0 0,1 1 0,-1-2 0,1 1 1,0 0-1,0-1 0,1 1 0,-1-1 0,1-1 0,0 1 1,5 2-1,-6-4-4,0 0-1,0 0 1,0-1 0,0 0 0,0 0-1,0 0 1,0 0 0,0 0 0,0-1-1,0 1 1,-1-1 0,1 0 0,0-1-1,0 1 1,-1-1 0,1 1 0,-1-1-1,1 0 1,5-5 0,4-2 66,-1-1 1,-1 0 0,20-23-1,30-52-43,-46 63 35,-4 4-69,-1-1 0,0 0-1,8-23 1,-12 22-103,-6 20 97,0-1 1,0 1-1,1 0 0,-1-1 1,0 1-1,0-1 0,0 1 1,0-1-1,0 1 0,0 0 1,0-1-1,0 1 0,0-1 1,0 1-1,0-1 0,0 1 1,0 0-1,0-1 0,0 1 1,-1-1-1,1 1 0,0 0 1,0-1-1,0 1 0,-1-1 1,1 1-1,0 0 0,0-1 1,-1 1-1,1 0 0,0-1 1,-1 1-1,1 0 0,0 0 1,-1-1-1,1 1 0,-1 0 1,1 0-1,0 0 0,-1 0 1,0-1-1,0 2-12,-1 0 0,1 0 1,0 0-1,-1 0 0,1 0 0,0 0 0,0 0 0,0 0 1,0 1-1,0-1 0,0 0 0,0 1 0,0-1 0,1 1 0,-1-1 1,-1 3-1,1-1-8,-3 6 12,1 0 0,0 1-1,1-1 1,-1 1-1,2 0 1,-1-1 0,2 1-1,-1 0 1,1 0-1,1 0 1,0 0 0,3 16-1,1-3 38,1 1 0,2-1 0,0-1 0,12 24 0,-17-40 3,0 0 1,0 0-1,1-1 1,0 1 0,0-1-1,8 9 1,-10-13-25,-1 0 0,1 0 0,-1 1 0,1-1 0,-1 0 0,1-1 1,0 1-1,-1 0 0,1 0 0,0-1 0,0 1 0,0-1 1,0 1-1,-1-1 0,1 0 0,0 0 0,0 0 0,0 0 0,0 0 1,0 0-1,0-1 0,0 1 0,-1-1 0,1 1 0,0-1 1,0 1-1,-1-1 0,1 0 0,2-1 0,2-2 7,0-1-1,0 0 1,0 0-1,-1 0 1,1 0 0,8-13-1,25-43-39,-12 19 171,-8 15-60,-1 2-70,-1 0 0,15-33 1,-8 4 50,21-68 0,11-64-184,-34 110 106,-6 22 15,30-123 92,-29 88-84,-4-1 0,1-126 1,-14 209-48,0 0 1,-1 0 0,-2-12-1,3 19 39,0 0 1,0 0-1,0 0 0,0 0 0,0 0 0,0-1 0,0 1 0,0 0 0,0 0 0,0 0 0,0 0 0,0 0 0,0 0 0,0 0 0,0 0 0,0 0 1,0 0-1,0 0 0,0 0 0,0 0 0,0 0 0,-1 0 0,1 0 0,0 0 0,0-1 0,0 1 0,0 0 0,0 0 0,0 0 0,0 0 0,0 0 0,0 0 1,0 0-1,0 0 0,0 0 0,0 0 0,0 0 0,-1 0 0,1 0 0,0 0 0,0 0 0,0 0 0,0 0 0,0 0 0,0 0 0,0 0 0,0 0 1,0 0-1,0 0 0,0 0 0,0 1 0,0-1 0,0 0 0,0 0 0,-1 0 0,1 0 0,0 0 0,0 0 0,0 0 0,0 0 0,0 0 0,0 0 1,0 0-1,0 0 0,0 0 0,0 0 0,0 0 0,0 1 0,-5 7-134,-3 15 12,-12 51 110,-19 141 0,14 84 237,19-49-40,4-190-120,3 0 0,9 69 0,-4-83-32,2 18 68,-7-58 35,2 1-24,9-13-79,17-12 32,0-2-1,-1-1 0,-1-1 1,-1-1-1,25-30 0,-37 36-68,-1-1 0,-1 0-1,15-29 1,-9 14 58,-1-4-149,-11 22 14,-6 15 83,0 0 0,0 0 0,0 0-1,0-1 1,0 1 0,0 0-1,0 0 1,0 0 0,0 0 0,0 0-1,1 0 1,-1 0 0,0 0-1,0-1 1,0 1 0,0 0 0,0 0-1,0 0 1,0 0 0,0 0-1,0 0 1,0 0 0,0 0 0,0 0-1,1 0 1,-1 0 0,0-1-1,0 1 1,0 0 0,0 0 0,0 0-1,0 0 1,0 0 0,0 0 0,1 0-1,-1 0 1,0 0 0,0 0-1,0 0 1,0 0 0,0 0 0,0 0-1,0 0 1,1 0 0,-1 0-1,0 0 1,3 7-49,1 11 27,0 167 195,-5-112 205,3-58-286,-2-15-90,0 1 1,0-1 0,1 0 0,-1 0 0,0 0 0,0 1-1,0-1 1,0 0 0,0 0 0,1 0 0,-1 0 0,0 0-1,0 1 1,0-1 0,1 0 0,-1 0 0,0 0 0,0 0-1,1 0 1,-1 0 0,0 0 0,0 0 0,1 0-1,-1 0 1,0 0 0,0 0 0,0 0 0,1 0 0,-1 0-1,0 0 1,1 0 0,1-1 19,1-1 1,-1 1-1,1-1 0,-1 1 0,0-1 1,0 0-1,3-2 0,-1 0 34,3-3-24,0-1 1,0 0-1,-1 0 1,-1 0-1,7-11 1,21-48-19,15-44-306,-48 111 291,0 1-1,0-1 1,0 0-1,0 0 1,0 0-1,0 0 1,0 0-1,0 0 1,0 0-1,0 0 1,0 0-1,0 0 1,0 0 0,0 0-1,0 0 1,0 0-1,0 0 1,0 0-1,0 1 1,0-1-1,0 0 1,0 0-1,0 0 1,0 0-1,0 0 1,0 0 0,0 0-1,0 0 1,0 0-1,0 0 1,0 0-1,0 0 1,0 0-1,1 0 1,-1 0-1,0 0 1,0 0-1,0 0 1,0 0-1,0 0 1,0 0 0,0 0-1,0 0 1,0 0-1,0 0 1,0 0-1,0 0 1,0 0-1,0 0 1,0 0-1,1 0 1,-1 0-1,0 0 1,0 0-1,0 0 1,0 0 0,0 0-1,0 0 1,1 11 6,0 14-18,-1 93 249,0-109-217,2 1 1,0 0-1,0-1 0,0 1 0,1-1 1,5 11-1,-7-19-12,-1 1 1,1-1-1,0 1 0,0-1 0,0 0 1,-1 1-1,2-1 0,-1 0 1,0 0-1,0 1 0,0-1 0,0 0 1,1 0-1,-1 0 0,0-1 0,1 1 1,-1 0-1,1 0 0,-1-1 1,1 1-1,-1-1 0,1 1 0,0-1 1,-1 0-1,1 0 0,0 1 0,-1-1 1,1 0-1,-1-1 0,1 1 1,0 0-1,-1 0 0,1-1 0,2 0 1,6-2-2,-1-1 1,1 0-1,-1 0 1,13-8-1,-20 11-17,24-13-65,0-2 1,-2 0-1,0-2 1,0 0 0,27-30-1,-37 34 100,-6 6-32,-1-1 0,1 0 0,-1 0 1,-1 0-1,1 0 0,-2-1 0,6-11 0,-11 20 1,0 1 1,0 0-1,0-1 0,0 1 1,0-1-1,1 1 0,-1-1 1,0 1-1,0 0 0,1-1 1,-1 1-1,0-1 0,0 1 1,1 0-1,-1-1 0,0 1 1,1 0-1,-1-1 0,0 1 1,1 0-1,-1 0 0,1 0 1,-1-1-1,1 1 0,-1 0 1,0 0-1,1 0 0,-1 0 1,1 0-1,-1-1 0,1 1 1,-1 0-1,1 0 0,-1 0 1,1 0-1,-1 1 0,0-1 1,1 0-1,-1 0 0,1 0 1,-1 0-1,1 0 0,0 1 1,3 1-34,-1 0 1,1 1-1,-1-1 1,5 5-1,8 5 69,-9-8-8,7 4-12,0-1-1,0 0 1,1-1 0,18 5 0,-29-10 11,-1 0 0,1 0 0,0 0 0,0-1 0,-1 0 1,1 0-1,0 0 0,0 0 0,-1-1 0,1 1 0,0-1 0,-1 0 0,1 0 0,-1 0 0,1-1 1,-1 1-1,1-1 0,-1 0 0,0 0 0,0 0 0,0 0 0,0-1 0,4-3 0,-3 0 4,1 0 0,-1 0-1,0 0 1,0-1-1,-1 1 1,1-1-1,-2 0 1,1 0 0,-1 0-1,2-11 1,0-1-28,-2-1 1,0-34-1,-1 47-1,-1 1 0,-1-1 0,1 1 0,-1-1 0,-1 1 0,1 0 1,-1 0-1,-3-10 0,4 16 7,1-1 0,0 1 0,0-1 1,-1 0-1,1 1 0,-1-1 0,1 1 1,0-1-1,-1 1 0,1-1 0,-1 1 1,1 0-1,-1-1 0,1 1 0,-1-1 1,0 1-1,1 0 0,-1 0 0,1-1 1,-1 1-1,0 0 0,1 0 0,-1 0 1,0 0-1,1 0 0,-1-1 0,0 1 1,1 0-1,-1 1 0,0-1 0,1 0 1,-1 0-1,1 0 0,-1 0 0,0 0 1,1 1-1,-1-1 0,0 0 0,1 0 0,-1 1 1,1-1-1,-1 1 0,1-1 0,-1 0 1,0 2-1,-3 1 1,0 1 1,1-1-1,-1 1 1,-3 6-1,7-9-2,-16 20 43,2 2-1,-20 39 1,28-48-22,0 1 1,1-1-1,1 1 0,0 0 1,-3 30-1,7-37-50,0 1-1,1 0 1,0-1-1,0 1 1,1-1-1,0 1 1,1-1-1,0 0 1,0 0 0,1 0-1,0 0 1,0 0-1,1-1 1,0 0-1,0 0 1,0 0-1,1-1 1,0 1 0,1-1-1,-1-1 1,1 1-1,12 6 1,-14-9-686,1 0 0,-1-1 1,12 4-1,-15-6 275,-1 0 1,0 1-1,1-1 1,-1 0-1,1 0 0,-1 0 1,1 0-1,-1 0 1,0 0-1,1-1 0,-1 1 1,1 0-1,-1-1 1,0 1-1,1-1 0,-1 1 1,0-1-1,0 0 1,1 0-1,1-1 0,7-4-2503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0:48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18 9888,'-47'-18'4480,"38"18"-3904,3 0 1119,1 0-1215,10 0-288,1 0-896,-1 0 353,-1 0-2305,6 0 1472,-1 0-3360,5 5 2560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0:48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835 73 12224,'-14'-12'5535,"42"3"-4831,-8 5 1760,-1 8-1504,29-4 576,4 0-896,40 0-512,-2 9-96,6 3 64,-4-3-32,-21 0-672,-8 3 352,-15-3-2880,0 3 1728,-14-3-3967,-11 4 3039</inkml:trace>
  <inkml:trace contextRef="#ctx0" brushRef="#br0" timeOffset="1">6 48 12640,'-5'-5'5727,"39"-2"-4991,-15 1 1376,1 6-1312,8-8 160,6 4-576,19-5-320,-2 9-64,16-3-160,-5 3 96,6-6-896,-10 12 544,-5-6-3008,-10 9 1920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0:49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64 12800,'-82'-33'5791,"57"20"-5023,22 10-2336,12-6-511,14 3 1599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06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1208 4160,'-10'4'2250,"19"-5"2174,11-2-450,-10 2-4521,1-2 1134,-1-1 1,0 0-1,17-8 1,-8 2 278,-4 3-591,0 0 1,0-2-1,-1 0 1,0 0 0,-1-1-1,0-1 1,-1 0-1,0-1 1,0 0-1,-2-1 1,1 0-1,-2 0 1,0-2-1,12-22 1,7-34 588,29-115 1,-11 31 169,-25 87-632,-11 33-342,21-50 0,-27 78 10,0-1-1,-1 0 0,0 0 1,-1 0-1,0 0 0,0 0 1,-1-1-1,0 1 0,0-15 1,-22 76-924,-6 36 830,-28 152 0,-87 372 402,116-511-302,10-35 320,-3-1 0,-35 77 1,46-130 132,8-22-342,9-29-156,-7 33-49,22-62-185,34-68 0,-47 114 183,0 1-1,2 0 1,0 1-1,1 0 1,1 1 0,1 0-1,25-21 1,-15 19-22,0 2 1,51-27-1,64-21-51,2 0 151,-40 9-34,-79 43 0,-1-2 0,25-21 0,-33 23-18,-8 7-108,0 1 1,0-1-1,1 1 1,12-7 0,-12 9-33,16-9 188,-24 16-106,0 0 0,0 1 0,-1-1 0,0 0 0,0 1 0,0-1 0,0 0 1,0 0-1,0 0 0,-3 4 0,-20 28 23,-33 34-1,40-46-215,-18 27 0,35-50 245,-1 3 3,-1 0 0,1 0 0,-1 0 0,1 0 0,0 0 0,0 0 0,0 0 0,1 0 0,-1 0 0,1 1 0,0-1 0,0 0 0,0 0 0,0 0 0,1 4 0,-1-4 0,1-1 0,-1 0 1,1 0-1,0 0 0,0 0 1,0 0-1,0 0 0,0 0 1,0-1-1,0 1 0,1 0 1,-1 0-1,1-1 0,-1 1 1,1-1-1,-1 0 0,1 1 1,0-1-1,0 0 0,0 0 1,0 0-1,0 0 0,3 1 1,-1-1 48,0 0 1,1 0-1,-1-1 1,0 1 0,1-1-1,-1 0 1,0 0 0,1-1-1,-1 1 1,0-1-1,1 0 1,-1 0 0,0-1-1,0 1 1,0-1 0,0 0-1,0 0 1,0 0-1,-1 0 1,1-1 0,-1 1-1,1-1 1,-1 0-1,0 0 1,0 0 0,0-1-1,-1 1 1,1-1 0,2-4-1,-3 4-22,0 0 0,0 0-1,-1 0 1,1 0 0,-1 0-1,0 0 1,0 0 0,0-1-1,0 1 1,-1 0 0,1-1-1,-1 1 1,-1 0 0,1-1-1,-2-6 1,0 3-8,0 0 0,-1 0 0,-1 0 0,1 1 0,-1-1 0,0 1 0,-8-10 0,11 16-72,0 0 1,0 0-1,0 0 1,0 0-1,0 0 1,0 0-1,-1 0 0,1 0 1,0 1-1,0-1 1,-1 1-1,1-1 1,0 1-1,-3-1 1,2 1-252,3 1 21,14 2-81,5 0 385,0-1 0,1-2 0,-1 0 0,0-1 0,0-1 0,38-8 0,-6-3 305,68-27 0,-105 34-176,25-13-1,-36 17-79,-1 0 1,0 0-1,0 0 0,0 0 1,0-1-1,0 1 1,-1-1-1,1 0 0,-1 0 1,1 0-1,-1 0 0,2-4 1,-4 6-55,1 0 1,-1 1-1,0-1 0,0 1 1,0-1-1,0 0 0,1 1 1,-1-1-1,0 1 1,0-1-1,0 0 0,0 1 1,0-1-1,-1 0 0,1 1 1,0-1-1,0 1 1,0-1-1,0 1 0,-1-1 1,1 0-1,0 1 1,-1-1-1,-11-10 215,2 3-304,10 8 67,0 0 0,-1-1 0,1 1-1,0 0 1,0 0 0,0 0 0,0 0 0,0 0-1,0 0 1,0 0 0,-1-1 0,1 1 0,0 0-1,0 0 1,0 0 0,0 0 0,0 0 0,0-1-1,0 1 1,0 0 0,0 0 0,0 0 0,0 0-1,0 0 1,0-1 0,0 1 0,0 0 0,0 0-1,0 0 1,0 0 0,0-1 0,0 1 0,0 0-1,0 0 1,0 0 0,0 0 0,0 0 0,0-1-1,1 1 1,-1 0 0,0 0 0,0 0 0,0 0-1,0 0 1,0 0 0,0 0 0,0-1 0,1 1-1,-1 0 1,0 0 0,0 0 0,0 0 0,0 0 0,0 0-1,1 0 1,-1 0 0,0 0 0,0 0 0,0 0-1,0 0 1,1 0 0,-1 0 0,0 0 0,0 0-1,0 0 1,0 0 0,0 0 0,1 0-1,9 0-100,52 6 77,-48-3-2,-1 0-1,0 1 1,19 9 0,-28-11 28,0 0 0,0 1 0,0-1 1,0 1-1,-1-1 0,0 1 1,1 0-1,-1 1 0,0-1 1,0 1-1,-1-1 0,1 1 1,-1 0-1,4 7 0,-2 0-7,0 0 0,-1 0 0,0 0 0,-1 0 0,0 1 0,-1-1 0,0 17 0,-1-22-7,-1 15 31,2 1 0,0 0-1,8 34 1,-9-54-7,1 0 0,0-1 0,0 1 0,-1 0 1,1-1-1,0 1 0,1-1 0,-1 1 0,0-1 0,0 0 0,1 0 0,-1 1 0,0-1 0,1 0 0,-1 0 0,1 0 0,0-1 1,-1 1-1,1 0 0,0 0 0,-1-1 0,1 1 0,0-1 0,0 0 0,-1 0 0,1 1 0,0-1 0,3 0 0,0 0 20,1 0 0,-1-1 0,1 0 0,0 1-1,-1-2 1,1 1 0,-1 0 0,9-5 0,47-29-17,-8 5-8,108-66 54,-121 70-20,11-9 1,-37 24-57,1 1-1,0 0 1,1 1-1,18-8 0,-31 16 15,0 0-1,-1 1 0,1-1 0,-1 1 0,1 0 0,0 0 0,-1 0 1,1 0-1,-1 0 0,1 0 0,0 1 0,-1-1 0,1 1 0,-1 0 1,1-1-1,-1 1 0,1 0 0,-1 1 0,0-1 0,0 0 0,1 1 0,-1-1 1,0 1-1,0 0 0,0 0 0,-1 0 0,1 0 0,0 0 0,-1 0 1,2 3-1,1 0-7,-1 1 0,1 0 0,-1 0 0,-1 0 0,1 1 0,-1-1 1,-1 1-1,1-1 0,-1 1 0,0-1 0,0 9 0,-1-7 36,0 1 0,-1-1 0,0 1-1,0-1 1,-1 1 0,-1-1 0,1 0 0,-1 0 0,0 0-1,-1 0 1,0 0 0,0-1 0,-1 0 0,-9 12-1,12-17 29,5-5 48,10-12 90,18-24-249,38-66-1,3-4-152,-69 105 187,10-11-24,-13 15 49,0-1 1,1 1-1,-1 0 1,1 0-1,-1 0 1,1-1 0,-1 1-1,1 0 1,-1 0-1,1 0 1,-1 0-1,1 0 1,-1 0 0,1 0-1,-1 0 1,1 0-1,-1 0 1,1 0-1,-1 0 1,1 0 0,-1 0-1,1 0 1,-1 1-1,1-1 1,-1 0-1,0 0 1,1 0 0,-1 1-1,1-1 1,-1 0-1,0 1 1,1-1-1,-1 0 1,1 1 0,-1-1-1,0 1 1,3 2-20,-1 0 0,-1 0 0,1-1 0,0 2-1,-1-1 1,0 0 0,0 0 0,0 0 0,0 1 0,0-1 0,0 0 0,-1 4 0,1 8 10,-1 22 0,-1-14-120,0-2 170,-1-1-1,-5 27 1,-2 9 45,2-18 69,29-58 5,65-49-156,11-9 2,-59 50-118,-20 13 124,1 2 0,0 0 0,30-14 0,-49 26-15,0 1-1,1-1 0,-1 1 0,0-1 1,1 1-1,-1 0 0,1-1 0,-1 1 1,1 0-1,-1 0 0,1 0 0,-1 0 1,1 0-1,-1 0 0,1 0 0,-1 1 1,1-1-1,-1 1 0,0-1 0,1 1 1,-1-1-1,0 1 0,1 0 0,-1-1 1,0 1-1,0 0 0,1 0 0,-1 0 1,0 0-1,0 0 0,0 0 0,0 1 1,1 0-1,0 2-16,0 0 0,-1 0 0,1 0 0,-1 0 0,0 0 0,1 0 1,-2 0-1,1 0 0,0 0 0,-1 8 0,0 154 377,0-163-344,0 1-1,1-1 1,-1 1 0,1-1-1,1 5 1,-1-7-11,-1 0 0,0 0 0,1 0-1,-1 0 1,1 0 0,-1 0 0,1 0 0,0 0-1,-1 0 1,1 0 0,0 0 0,0-1 0,-1 1-1,1 0 1,0 0 0,0-1 0,0 1 0,0 0-1,2 0 1,15 4 67,-12-3-21,-1 0 0,1 0 0,0-1 0,0 0 0,9 0 0,-8-1-21,0-1-1,-1 0 0,1 0 0,0-1 0,-1 0 0,0 0 1,1-1-1,-1 1 0,9-6 0,-5 2-1,-1-1-1,1 0 0,-1 0 1,13-13-1,-10 5-29,0-1 0,-1 0-1,0-1 1,-1 0 0,-1-1-1,-1 0 1,9-29 0,-3-12-17,-19 119-399,4 34 421,2-44 0,5 9 32,-6-58-22,0-1-1,0 1 0,0-1 1,0 0-1,1 1 1,-1-1-1,0 1 1,0-1-1,1 0 0,-1 1 1,0-1-1,0 0 1,1 1-1,-1-1 1,1 0-1,-1 1 0,0-1 1,1 0-1,-1 0 1,1 1-1,-1-1 1,0 0-1,1 0 1,-1 0-1,1 0 0,-1 0 1,1 0-1,-1 0 1,1 1-1,-1-1 1,1 0-1,-1-1 0,0 1 1,1 0-1,-1 0 1,1 0-1,0 0 1,18-4 164,-5-2-145,-1 0 0,0-1 0,-1 0 0,0-1 0,16-13 0,-13 10-27,10-8-2,0 0 0,-2-1 0,0-1 0,25-31 0,-36 37 13,16-13 0,-14 14-49,-12 12-120,-4 3 39,-4 5 54,-6 45 52,9-41-7,0 1-1,1 0 1,0 0-1,1-1 1,0 13-1,1-18 13,0 0 0,0 0 0,1 0 0,0 0-1,0 0 1,0 0 0,1 0 0,-1-1 0,1 1 0,0 0-1,1-1 1,-1 0 0,5 7 0,-1-4 45,0 0 1,0-1-1,0 0 0,8 6 1,-11-10-18,0 0-1,1 0 1,-1 0 0,1-1 0,-1 1-1,1-1 1,0 0 0,-1 0 0,1 0-1,0-1 1,0 1 0,6-1 0,6 0-7,1-1 0,-1 0 0,1-1 0,-1-1 0,0-1 1,28-10-1,-35 11 1,-1-1 1,0 0 0,0-1 0,0 0 0,-1 0 0,0 0-1,0-1 1,0 0 0,-1-1 0,1 1 0,-2-1-1,1-1 1,9-15 0,63-147 20,-51 107-47,44-76-1,-19 56 1,66-117-55,-105 175 60,-2-1-1,-1 0 1,-1-1 0,-1 0 0,-1 0-1,3-33 1,-10 55 3,2-9-22,-1-1 1,0 0 0,-3-25-1,2 39 6,0 0 0,0 0 1,0 0-1,-1 0 0,1 0 0,0 0 0,-1 0 0,1 0 0,-1 0 0,1 0 1,-1 0-1,1 0 0,-1 0 0,0 0 0,-1-1 0,2 2 5,-1 0-1,1-1 1,-1 1-1,1 0 1,-1 0-1,1 0 1,-1 0-1,1-1 1,-1 1 0,1 0-1,-1 0 1,1 0-1,-1 0 1,1 0-1,-1 0 1,1 0-1,-1 1 1,0-1-1,1 0 1,-1 0-1,0 1 1,-3 1-43,0 0 0,1 0 0,-1 1 0,1 0 0,-6 6 1,8-8 55,-16 16-62,2 0 0,0 1 0,-15 26 0,-33 63 134,41-67-32,1 1 0,3 0 0,1 2 0,2 0 0,-12 54 0,12 6 12,-3 144 1,18-243-62,-1 8 37,0 0 1,1 0-1,1-1 1,0 1-1,0 0 0,1 0 1,1-1-1,6 20 1,-7-28-19,-1-1-1,1 1 1,-1-1 0,1 0 0,0 0-1,0 1 1,0-1 0,0-1 0,0 1-1,1 0 1,-1 0 0,0-1 0,1 1-1,0-1 1,-1 0 0,1 0 0,0 0-1,-1 0 1,1 0 0,0-1 0,0 1-1,0-1 1,-1 0 0,5 1 0,7-1 11,0-1 1,0 0 0,22-4-1,12-4 1,-1-2-1,0-1 0,69-30 1,-72 21 47,61-40 0,-99 57-88,0 0-1,0 0 1,1 1-1,0 0 1,0 0-1,0 0 1,0 1-1,11-2 0,-83 42 399,51-30-349,-22 11-84,1 2-1,-42 33 1,72-49 35,0 0 0,0 0 1,0 1-1,1 0 0,-1 0 1,2 0-1,-5 10 0,7-15 25,0 0-1,1 0 0,0 1 0,-1-1 0,1 1 0,0-1 0,-1 0 0,1 1 1,0-1-1,0 1 0,0-1 0,0 0 0,1 1 0,-1-1 0,0 1 1,1-1-1,-1 0 0,0 1 0,1-1 0,0 0 0,-1 0 0,1 1 0,0-1 1,0 0-1,-1 0 0,1 0 0,0 0 0,0 0 0,0 0 0,0 0 0,0 0 1,3 1-1,-1 0 12,1 0 1,-1 0-1,1 0 1,0-1-1,-1 1 0,1-1 1,0 0-1,0 0 1,0 0-1,0-1 1,4 1-1,2-2 5,0 0 0,0 0 1,0-1-1,0 0 0,-1-1 0,1 0 0,-1 0 1,1-1-1,-1 0 0,0-1 0,14-10 0,-13 7-7,0 1 0,0-2 0,-1 1 0,0-1 0,-1-1 0,0 0-1,0 0 1,11-21 0,-10 11-30,-1 1-1,7-29 1,-13 41-51,0-8 14,-2 12 55,-1 8-167,-5 21-12,3-16 134,1 0 0,0 0 0,0 0 0,1 0 0,1 1 0,0 12 0,1-14 36,6 39-84,-6-43 99,1-1 0,-1 1 0,1-1 0,0 1 0,0-1 0,0 0 0,0 0-1,4 5 1,0-2 64,-5-5-66,0-1 1,0 1-1,0 0 0,1-1 1,-1 1-1,0 0 1,1-1-1,-1 0 0,1 1 1,0-1-1,-1 0 1,1 0-1,0 0 0,0 0 1,0 0-1,-1 0 1,1-1-1,0 1 0,0-1 1,0 1-1,0-1 0,0 0 1,0 1-1,0-1 1,1 0-1,1-1 0,13-2 31,1-1 0,-1-1 0,0 0-1,0-1 1,-1-1 0,20-11 0,-11 6 1,-8 4-26,0 0 0,0-1 0,-1-1 0,0 0 0,-1-1 0,26-24 0,-3-8 120,48-69 1,-22 10-126,-14 19-32,-25 50-174,-24 39 181,1 1-1,-1-1 1,-1 0-1,1 1 0,-1-1 1,-1 11-1,1-4-13,-1 52 123,-3-1 0,-2 0 0,-29 120 0,32-171-55,-1-1 1,0 0-1,-1 0 1,-6 12-1,9-22-25,1 1 0,-1-1 0,1 1 0,-1-1 0,0 0 0,0 1 0,0-1 0,0 0 0,0 0 0,-1 0 0,1-1 1,-1 1-1,1-1 0,-1 1 0,0-1 0,1 0 0,-1 0 0,0 0 0,0 0 0,0 0 0,0-1 0,-5 1 0,3-1 19,-1-1 0,1 0 0,0 0 0,0 0 0,0-1 0,0 0 0,0 0 0,-6-3 0,-38-25 18,37 23-95,-9-8 41,14 9 5,0 1 0,0 0 0,0 1 0,-15-7 0,9 4 2,12 9-31,32 8-26,-9-1 238,-11-5-143,191 61 496,-150-51-552,105 13 0,24-17-177,-61-16-5469,-114 5 4500,1 0-1,-1 0 1,1-1 0,-1 0 0,0 0 0,1 0 0,-1-1 0,11-7 0,16-8-3680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10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89 169 3808,'0'0'114,"0"0"0,0 0-1,-1-1 1,1 1 0,0 0 0,0 0 0,-1 0 0,1 0-1,0 0 1,0-1 0,-1 1 0,1 0 0,0 0 0,0 0-1,-1 0 1,1 0 0,0 0 0,0 0 0,-1 0 0,1 0-1,0 0 1,-1 0 0,1 0 0,0 0 0,0 0 0,-1 0-1,1 0 1,0 0 0,-4 2 3635,0-1-2804,1-1 0,0 0-1,0 1 1,0 0-1,0 0 1,-6 2 0,-10 3 981,-2-4 245,12-4-868,9 2-1294,0-1 1,0 1-1,0 0 0,0 0 1,0 0-1,-1 0 0,1 0 0,0 0 1,0 0-1,0 0 0,0-1 1,0 1-1,0 0 0,0 0 1,0 0-1,0 0 0,0 0 1,0 0-1,0-1 0,0 1 1,0 0-1,0 0 0,0 0 0,0 0 1,0 0-1,0 0 0,0-1 1,0 1-1,0 0 0,0 0 1,0 0-1,1 0 0,-1 0 1,0 0-1,0 0 0,0-1 1,0 1-1,0 0 0,0 0 0,0 0 1,0 0-1,0 0 0,1 0 1,-1 0-1,0 0 0,0 0 1,0 0-1,0 0 0,13-12 156,-10 9-143,1-1 1,0 1-1,0 0 1,8-5 0,56-22-17,1 2 1,2 4 0,103-23-1,-153 42-26,0 1-1,38-2 1,-53 6 65,0 0-1,1 0 1,-1 1 0,1 0 0,-1 0-1,0 0 1,0 1 0,0 0 0,0 0 0,0 1-1,0-1 1,0 1 0,9 7 0,-13-8-12,0 0 1,0 0-1,1 1 0,-1-1 1,-1 1-1,1-1 1,0 1-1,-1 0 1,1-1-1,-1 1 1,0 0-1,0 0 1,0 0-1,0 0 1,0 0-1,-1 0 1,1 1-1,-1-1 1,0 5-1,-1 5-11,-1-1 0,0 0 0,-5 20 0,3-16-17,-9 27 77,-2-1 0,-35 71-1,10-27 106,-6 13 229,45-98-404,1 0-1,0 0 0,0 1 0,-1-1 1,1 0-1,0 0 0,0 1 1,0-1-1,0 0 0,1 1 0,-1-1 1,1 2-1,-1-2 4,0-1 0,0 1 0,1 0 0,-1-1 0,0 1 0,0-1 0,1 1 0,-1-1 0,1 1 0,-1-1 0,0 1 0,1-1 0,-1 1 0,1-1 0,-1 1 0,1-1 0,-1 0 0,1 1 0,-1-1 0,1 0 0,0 0 0,-1 1 0,1-1 0,-1 0 0,1 0 0,0 0 0,-1 0 0,2 1 0,18-1 1190,-21 0-1486,1 0 235,-1 1 0,1-1 0,-1 1 0,0-1 0,1 0 1,-1 1-1,1-1 0,-1 0 0,0 0 0,0 1 0,-1-1 0,0-2-765,0-1 0,0 1 0,0-1-1,1 0 1,-1 0 0,1 1 0,0-1 0,-1 0 0,1 0 0,0 0 0,0-4 0,-1-2-1385,1 0 1,0-17-1,5-7-502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125 608 2080,'-15'-29'4128,"12"25"-3818,-1 1 0,1 0 0,-1 0 0,1 0 0,-1 0 0,-7-3 0,11 6-236,0-1-1,-1 1 0,1 0 0,0-1 1,-1 1-1,1 0 0,0-1 0,0 1 1,-1 0-1,1-1 0,0 1 0,0-1 0,0 1 1,-1 0-1,1-1 0,0 1 0,0-1 1,0 1-1,0-1 0,0 1 0,0-1 1,0 1-44,0 0 1,0 0 0,0 0 0,0 0-1,0 0 1,0 0 0,0 0-1,-1 0 1,1 0 0,0 0 0,0 0-1,0 0 1,0 0 0,0 0 0,0 0-1,0 0 1,0 0 0,0 0-1,0 0 1,0 0 0,0 0 0,0 0-1,-1 0 1,1 0 0,0 0 0,0 0-1,0 0 1,0 0 0,0 0-1,0 0 1,0 0 0,0 0 0,0 0-1,0 0 1,0 0 0,0 0 0,0 0-1,0 0 1,0 0 0,-1 0-1,1 0 1,0 0 0,0-1 0,0 1-1,0 0 1,0 0 0,0 0 0,0 0-1,0 0 1,0 0 0,0 0-1,0 0 1,0 0 0,0 0 0,-14 9 3019,9-2-2410,1 0 0,0 0-1,-4 9 1,-3 8 662,7-16-908,0-1 0,1 1-1,0 0 1,0 1 0,-2 13-1,5-19-267,-1 0 0,1 0 1,-1 0-1,1 1 0,0-1 0,0 0 0,0 0 0,1 0 0,-1 0 0,1 0 0,0 0 0,0 0 0,0 0 0,0 0 0,0 0 0,1 0 0,-1 0 1,3 2-1,-1-1-71,0-1 0,1 1 1,-1-1-1,1 0 0,0 0 0,0-1 1,0 1-1,0-1 0,0 0 1,1 0-1,-1 0 0,0-1 0,1 1 1,0-1-1,-1 0 0,1-1 1,0 1-1,7-1 0,33 2 143,1-3-1,-1-1 0,0-2 1,0-3-1,54-14 0,-76 14-75,-1 0 0,0-1 0,0-2-1,32-17 1,-42 19-45,0 0 0,-1 0 0,0-1 0,0 0 0,-1-1 0,0 0 0,-1-1 0,15-22 0,-18 22 5,-2 0 1,1-1 0,-2 0 0,1 1 0,2-21 0,-3 14 1,2-12-16,-1 1 0,-2-1 1,-1 1-1,-1-1 0,-2 0 0,-1 1 1,-1-1-1,-2 1 0,-14-46 0,3 39-193,13 29 80,1 0-1,0 0 1,0 0 0,-2-9-1,2-8-183,3 23 219,0 1 1,0-1-1,0 0 0,0 0 0,0 0 1,0 0-1,0 1 0,1-1 0,-1 0 0,0 0 1,0 0-1,1 1 0,-1-1 0,1 0 1,-1 0-1,0 1 0,1-1 0,0 0 0,-1 1 1,1-1-1,-1 1 0,1-1 0,0 1 1,-1-1-1,1 1 0,0-1 0,0 1 0,-1-1 1,2 1-1,13-2 10,0 0-1,0 2 1,0 0 0,0 0-1,0 2 1,24 4 0,15 1 108,29 3 84,18 2-127,-33-9-9831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1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18 6560,'-11'-18'9150,"6"28"-5879,1-2-2827,0-1 1,-1 1-1,0-1 1,-7 8-1,-10 15 459,15-18-627,1-1 0,1 1 0,0 0 0,0 0 0,1 0 0,-4 24 0,7-31-229,0 1 1,0-1-1,1 1 1,-1 0 0,2-1-1,-1 1 1,1 0 0,-1-1-1,1 1 1,1-1 0,-1 1-1,1-1 1,0 0 0,1 1-1,-1-1 1,1 0 0,5 8-1,-6-11-5,0 0-1,1 0 0,-1 0 1,0-1-1,0 1 1,1-1-1,-1 1 0,1-1 1,0 0-1,-1 0 0,1 0 1,0 0-1,0 0 1,-1-1-1,1 1 0,0-1 1,0 0-1,0 1 1,0-1-1,0-1 0,-1 1 1,6-1-1,3-2 175,1 0-1,0-1 1,20-9-1,-29 12-194,46-24 380,86-56 0,-129 76-419,24-21-59,-25 21 60,0 1 0,1-1 1,-1 1-1,11-6 1,-16 9 1,1 1-1,0-1 1,0 1 0,0-1 0,0 1 0,0 0 0,0 0-1,-1-1 1,1 1 0,0 0 0,0 0 0,0 0-1,2 0 1,-3 0 11,0 0-1,1 1 1,-1-1-1,0 0 1,1 0 0,-1 0-1,0 1 1,0-1-1,1 0 1,-1 0-1,0 0 1,0 1-1,1-1 1,-1 0 0,0 1-1,0-1 1,0 0-1,1 0 1,-1 1-1,0-1 1,0 0-1,0 1 1,0-1-1,0 1 1,1 3-10,-1-1 1,0 1-1,0-1 1,-1 1-1,-1 6 0,1-2-12,-11 53 306,-39 110 0,43-146-203,-1-1 0,-1-1 1,-1 1-1,-2-2 0,0 0 1,-1 0-1,-21 24 0,6-15 89,-1 0-1,-1-3 0,-2 0 1,0-2-1,-40 23 0,64-44-65,0 0 0,0 0 0,0-1 0,-1 0-1,-14 3 1,22-6-80,0-1 1,0 1-1,0-1 0,0 0 0,0 0 1,0 0-1,0-1 0,0 1 0,0 0 1,0-1-1,0 1 0,0-1 0,0 1 1,1-1-1,-3-1 0,2 1-23,1-1 0,-1 1-1,1-1 1,-1 1 0,1-1 0,0 1-1,0-1 1,0 0 0,0 0 0,0 1-1,0-1 1,0 0 0,0 0 0,1 0-1,-1 0 1,1 0 0,-1-4-1,1 3-6,0-1 0,0 1 0,0-1 0,0 1 0,1-1 0,0 1 0,-1 0 0,1-1 0,0 1 0,1 0 0,-1 0 0,1 0 0,-1 0 0,1 0 0,3-5 0,0 2-30,0 1-1,0-1 1,0 1 0,1-1-1,-1 2 1,9-7 0,-4 5 16,1 1 1,-1 0-1,1 0 0,0 1 1,1 0-1,13-2 1,72-9-17,-64 12 53,77-5 97,13-2-487,-118 8-89,1 1 1,-1-1-1,0 0 0,1 0 1,-1 0-1,0-1 0,-1 0 1,7-4-1,0 0-1311,-7 4 789,1 0 0,-1 0 0,0-1 0,-1 1 0,1-1 0,0 0 1,4-7-1,-4 6 97,18-21-2906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13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9 151 6880,'-9'-5'18485,"29"-7"-16635,-7 3-1738,0 2 0,0 0-1,1 1 1,-1 0 0,1 1 0,16-4-1,88-14 275,-19 12-130,118 0 0,-207 11-315,-1-1-1,0 0 0,1 0 1,-1-1-1,17-5 1,-22 3-1389,-3-9-8140,-2 9 8139,1-2-972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16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378 887 4064,'0'-1'89,"-1"1"-1,1-1 1,0 0 0,0 0 0,0 1 0,0-1-1,0 0 1,0 1 0,0-1 0,0 0 0,0 1-1,0-1 1,1 0 0,-1 1 0,0-1 0,0 0-1,1 1 1,-1-1 0,0 0 0,1 1 0,-1-1-1,0 1 1,1-1 0,-1 1 0,1-1 0,-1 1-1,1-1 1,-1 1 0,1-1 0,0 1-1,0-1 1,0 1 128,0-1-1,0 0 1,-1 1 0,1-1-1,0 0 1,0 0-1,-1 0 1,1 0 0,0 1-1,-1-1 1,1 0-1,-1 0 1,1 0-1,-1 0 1,0 0 0,1 0-1,-1 0 1,0 0-1,0-2 1,1-3 653,-2 0 0,1-1 0,-1 1 0,0 0 0,0-1 0,0 1 0,-1 0 0,-4-10 0,4 12-636,0 1 1,-1-1 0,1 1-1,-1 0 1,1 0-1,-1 0 1,0 0 0,0 1-1,0-1 1,-1 1 0,1 0-1,0 0 1,-1 0-1,-6-3 1,3 2-165,0 1 0,0 0 0,0 0 1,0 1-1,0 0 0,-1 0 0,1 0 0,0 1 0,0 0 1,-1 1-1,-10 1 0,8 1 19,0-1 0,1 1-1,-1 1 1,1 0 0,-1 0 0,1 1 0,-13 9-1,9-4-4,1 0 0,0 0 0,1 1 0,0 0 0,1 1-1,0 0 1,1 1 0,1 0 0,0 0 0,-12 26 0,15-25-10,1-1-1,0 1 1,0-1 0,2 1 0,-3 25 0,5-32-46,0 0 0,0 0 0,1 0 1,0 0-1,0 0 0,0 0 0,1 0 0,0 0 0,1-1 0,-1 1 1,1-1-1,0 1 0,7 9 0,-3-8 28,1 0 0,0-1 0,0 0 0,0 0 0,1 0 0,-1-1 0,2 0 0,-1-1 0,1 0 0,-1-1 0,1 0 0,1 0 0,13 2 0,-5-1 46,-1-2 0,1 0 0,0-1 0,0-2 0,1 1 0,31-5 1,-36 1-99,-1 0 0,0-1 1,0 0-1,0-2 1,-1 1-1,0-1 1,0-1-1,0-1 1,17-12-1,-5-1 44,0 0-1,-1-2 1,22-28-1,-33 38 62,4-7-362,-16 19 56,-2 2 144,-8 16 82,0-1 1,1 1 0,1 1 0,0-1 0,2 1 0,0 0 0,1 1-1,0-1 1,0 31 0,3-46-17,1 0 0,1 0 1,-1 0-1,0-1 0,1 1 0,0 0 0,-1 0 0,1 0 0,0-1 0,0 1 0,1-1 1,2 5-1,-3-5 7,0 0 1,1-1-1,0 1 1,-1-1-1,1 0 1,0 0-1,0 1 1,0-1-1,-1 0 1,1 0-1,0-1 1,1 1-1,-1 0 1,0-1-1,0 1 1,0-1-1,0 1 1,3-1-1,9 0 31,0-1-1,1-1 0,-1 0 1,0 0-1,0-2 0,0 1 1,0-2-1,20-9 0,-28 11-29,-1 1 0,0-1 0,0 0 0,0 0 0,0-1 0,0 1 0,-1-1 0,1 0 0,-1 0 0,0-1 0,-1 1 0,7-9 0,-8 8-8,0 1 1,0-1-1,0 1 0,-1-1 1,1 0-1,-1 1 0,0-1 0,0 0 1,-1 0-1,1 0 0,-1 0 1,0 0-1,-1 0 0,1 0 0,-3-9 1,1 6-48,-1-1 1,0 0-1,0 0 1,-1 1-1,0-1 0,0 1 1,-1 0-1,-9-12 1,10 16 24,1 0 0,-1 1 0,0-1 0,0 1 0,-1 0 0,1 0 1,-1 0-1,1 0 0,-1 1 0,0 0 0,0 0 0,0 0 0,0 1 0,0-1 0,-1 1 0,-8 0 0,10 0 16,-1 0-1,0 1 1,0 0-1,0 0 0,0 0 1,1 1-1,-1 0 1,0-1-1,0 2 0,1-1 1,-1 1-1,0-1 1,1 1-1,0 0 0,-1 1 1,1-1-1,0 1 1,0 0-1,-5 5 0,8-7-5,0-1-1,0 1 0,0 0 0,0 0 0,1 0 0,-1-1 0,0 1 0,1 0 0,-1 0 0,1 0 0,-1 0 0,1 0 0,-1 0 0,1 0 0,0 0 0,-1 1 0,1-1 0,0 0 0,0 0 0,0 0 0,0 0 0,0 0 0,0 0 1,0 0-1,0 1 0,1-1 0,-1 0 0,0 0 0,0 0 0,1 0 0,-1 0 0,1 0 0,-1 0 0,1 0 0,0 0 0,-1 0 0,1-1 0,0 1 0,1 1 0,0 0 11,1 1 0,-1-1 0,1 0 0,0 0 0,0 0 0,0-1 0,0 1 0,0-1 0,0 1 0,0-1 0,1 0 0,3 0-1,6 1 24,-1-2 0,1 1 0,-1-2 0,1 0 0,16-3-1,63-18 63,-81 19-96,210-64 437,-202 60-474,1 1 0,40-7-1,-58 12 36,0 1-1,-1 0 0,1 0 1,0 0-1,0 0 0,0 0 0,0 1 1,-1-1-1,1 0 0,0 1 1,0-1-1,-1 1 0,1 0 0,0-1 1,-1 1-1,1 0 0,0 0 1,-1 0-1,1 0 0,1 3 0,-1-2 31,0 1 0,0-1-1,-1 1 1,1 0-1,-1 0 1,1 0 0,-1 0-1,0 0 1,0 0 0,1 6-1,-1 3 33,0-1 1,0 1-1,-1 0 0,-1 0 0,-2 15 0,0-11-101,2-4 112,-1 0-1,-1 0 0,-7 22 0,4-21-42,3-4-29,0 0-1,-1-1 1,0 0 0,-9 13 0,9-13 37,4-7-26,0-1-1,0 0 0,0 1 1,0-1-1,0 0 1,0 0-1,0 1 0,0-1 1,0 0-1,0 0 0,0 1 1,0-1-1,0 0 0,0 0 1,0 1-1,-1-1 0,1 0 1,0 0-1,0 0 0,0 1 1,0-1-1,-1 0 0,1 0 1,0 0-1,0 1 0,0-1 1,-1 0-1,1 0 1,0 0-1,0 0 0,-1 0 1,1 0-1,0 0 0,0 1 1,-1-1-1,1 0 0,0 0 1,-1 0-1,1 0 0,0-2 0,0 0-1,0 0 1,1 0-1,-1 0 1,1 1-1,-1-1 0,1 0 1,-1 0-1,1 1 1,1-3-1,12-23-154,-6 13 51,43-67-29,-45 74 119,0-1 0,1 1-1,0 0 1,0 0 0,0 1-1,1 0 1,14-8 0,-21 12-15,1 1 0,0 0 1,0 1-1,0-1 0,0 0 0,0 0 1,0 1-1,0 0 0,1-1 0,-1 1 1,0 0-1,4 0 0,-5 0 12,1 1 1,-1-1-1,0 1 0,1-1 0,-1 1 0,0-1 0,0 1 0,0 0 1,1 0-1,-1 0 0,0 0 0,0 0 0,0 0 0,0 0 1,0 0-1,-1 0 0,1 0 0,0 0 0,0 0 0,0 3 0,1 0 20,0 0-1,0 1 1,-1-1-1,1 1 0,-1-1 1,-1 1-1,1-1 1,0 1-1,-1 0 0,0 5 1,-2 2 30,1 0 0,-6 18 0,0-3 186,6-12-46,11-19-86,7-10-147,0 0 0,28-31 1,-30 28-4,1 1-1,26-21 1,-32 29 27,-4 4-38,0-1 0,0 1 1,9-5-1,-13 9 54,-1-1 0,0 0-1,0 1 1,1-1 0,-1 1 0,0 0 0,1-1-1,-1 1 1,1 0 0,-1 0 0,0 0 0,1 0-1,-1 0 1,1 0 0,-1 0 0,0 0 0,1 1 0,-1-1-1,0 1 1,1-1 0,-1 1 0,0-1 0,2 2-1,0 1 17,0-1 0,0 1-1,-1 0 1,1-1-1,-1 1 1,0 1 0,0-1-1,0 0 1,0 0 0,-1 1-1,2 4 1,2 6 116,3 24-1,-6-27-71,0 0-1,1-1 1,8 20-1,-8-24-52,0 1 0,0-1 0,1 0 0,0 0 0,1-1 0,-1 1 0,8 6 0,-8-9 2,0 0-1,0-1 1,0 1-1,0-1 1,1 0-1,-1 0 1,0-1-1,1 1 1,0-1-1,-1 0 1,1 0 0,5 0-1,-3-1 11,0 0-1,0 0 1,0 0 0,0-1 0,0 0-1,-1-1 1,1 1 0,0-1-1,-1 0 1,1-1 0,-1 0-1,0 0 1,0 0 0,7-5 0,-6 2 1,1 0 0,-1 0 0,0 0 1,0-1-1,-1 0 0,0-1 0,0 0 1,-1 0-1,8-14 0,15-43-40,30-105 0,-20 53 13,13-59-29,-43 140 40,-2 0-1,2-71 1,-8 51-15,0 55 21,0 0-1,0 1 0,0-1 0,0 0 1,0 0-1,0 0 0,0 0 1,-1 0-1,1 0 0,0 1 0,0-1 1,-1 0-1,1 0 0,-1 0 0,1 1 1,-1-2-1,1 2 1,-1-1 1,1 1-1,0 0 1,-1 0-1,1 0 0,0 0 1,-1 0-1,1 0 1,0 0-1,0 0 0,-1 0 1,1 0-1,0 0 1,-1 0-1,1 0 0,0 0 1,-1 0-1,1 0 1,0 1-1,-1-1 1,1 0-1,0 0 0,0 0 1,-1 0-1,1 0 1,0 1-1,0-1 0,-1 0 1,1 1-1,-2 1-7,0 0-1,0 0 1,0 0 0,0 1-1,1-1 1,-1 1 0,1-1-1,-2 6 1,-10 34-48,-13 74 1,4 48 180,21-164-123,-4 71 72,5 125 1,2-167-98,7 43 0,-6-60 38,0 0 1,0-1 0,1 1 0,0-1-1,1 0 1,9 15 0,-13-24-8,0-1-1,0 1 1,0-1-1,0 1 1,1-1-1,-1 0 1,0 1-1,1-1 1,-1 0-1,1 0 1,-1 0-1,1 0 1,-1 0 0,1 0-1,0-1 1,-1 1-1,1 0 1,0-1-1,-1 1 1,1-1-1,0 0 1,0 0-1,0 0 1,0 0-1,-1 0 1,1 0-1,0 0 1,0 0-1,0-1 1,-1 1 0,1-1-1,0 1 1,2-2-1,1 0-36,0-1 0,1-1 0,-1 1 0,0 0 0,-1-1 0,1 0 0,-1 0 0,7-9 0,-3 3-70,-1 0 0,-1 0 0,0-1 0,8-17-1,12-48-48,-21 63 130,-2 3-3,0 1-1,0-1 0,-1 1 0,0-1 1,-1 0-1,0 1 0,0-1 0,-1 0 0,-1 0 1,0 0-1,-3-18 0,2 23 17,1-1-1,0 1 1,0-1 0,1 0-1,0-7 1,0 12-38,2 1 28,0 1-1,1 0 0,-1 0 0,0 1 0,0-1 0,0 0 1,0 1-1,0-1 0,2 3 0,7 4 9,0-2 32,-1 0 0,1-1 0,0 0-1,1-1 1,-1-1 0,1 1 0,0-2 0,20 3-1,-22-4 10,1-1 0,-1 0 0,1 0 0,0-1 0,-1-1 0,1 0 0,-1 0 0,0-1 0,1 0 0,10-5 0,-11 2-17,0-1 0,0 1 0,-1-2 0,0 1 0,15-18 0,-19 19 20,3-5-62,-6 10-27,-2 7-31,-9 32 112,-6 30 6,7-17 24,2-20 66,-2 57 0,8-86-119,0-1-1,0 1 1,0 0-1,0-1 0,0 1 1,1-1-1,-1 1 1,0-1-1,1 1 0,-1-1 1,1 1-1,-1-1 1,1 1-1,0-1 0,0 0 1,0 0-1,0 1 1,0-1-1,0 0 0,0 0 1,0 0-1,3 2 1,-3-2 5,0-1 0,1 0 1,-1 1-1,1-1 1,-1 0-1,0 0 1,1 0-1,-1 0 0,1 0 1,-1 0-1,1 0 1,-1-1-1,0 1 1,1-1-1,-1 1 0,0 0 1,1-1-1,-1 0 1,0 1-1,1-1 1,-1 0-1,0 0 0,0 0 1,0 0-1,2-2 1,6-6 11,0-1 0,0 0 0,-1 0 1,9-18-1,12-14-65,-12 21 50,0 0 0,27-24-1,-38 39-23,1 0 1,0 1-1,0 0 0,0 0 1,1 1-1,-1 0 0,1 0 1,0 1-1,1 0 0,-1 0 1,13-2-1,-19 5 11,-1-1 1,0 1-1,1 0 1,-1 0-1,1 0 0,-1 0 1,1 1-1,-1-1 0,0 0 1,1 1-1,-1-1 1,1 1-1,-1-1 0,0 1 1,0-1-1,1 1 0,-1 0 1,0 0-1,2 1 1,-2 0 5,1 0 0,-1-1 1,1 2-1,-1-1 0,0 0 1,0 0-1,0 0 1,0 0-1,0 1 0,1 2 1,0 5 59,-1-1 0,0 1 1,0-1-1,-2 17 0,0-8-15,-1 0 0,-2 0-1,1 0 1,-2-1 0,-1 1-1,0-1 1,-1 0-1,-9 15 1,-8 27 354,30-77-373,10-12-73,2 0 0,0 1 1,3 1-1,0 1 0,1 0 0,38-33 1,-45 48 3,17-12 1,-27 20 34,0 1 1,1 0 0,-1 0-1,1 0 1,0 1 0,-1 0 0,9-2-1,-12 4-2,-1 0 0,0 0 0,0 0 0,0 0 0,0 0 0,1 1-1,-1-1 1,0 0 0,0 0 0,0 1 0,0-1 0,0 1 0,0-1-1,0 1 1,0 0 0,0-1 0,0 1 0,0 0 0,0 0 0,0-1 0,-1 1-1,1 0 1,0 0 0,-1 0 0,1 0 0,0 0 0,-1 0 0,1 0-1,0 2 1,1 3-24,0 0 1,0 0-1,2 13 0,2 32 280,4 17-315,-9-60 77,1 0 1,1 0-1,0-1 1,0 1-1,0-1 1,6 9-1,-8-13 8,1-1 0,-1 0-1,1 0 1,0 0-1,0 0 1,0 0 0,-1 0-1,2 0 1,-1-1-1,0 1 1,0-1-1,1 0 1,-1 1 0,0-1-1,1 0 1,-1-1-1,1 1 1,0 0 0,-1-1-1,1 1 1,-1-1-1,1 0 1,0 0 0,-1 0-1,1 0 1,0 0-1,-1 0 1,1-1 0,0 0-1,-1 1 1,1-1-1,-1 0 1,1 0-1,-1 0 1,3-2 0,9-6-60,0 0 1,0-1-1,-1-1 1,-1 0-1,1 0 1,16-22-1,28-26-70,-46 49 110,49-39-87,-54 45 73,-1 0 0,1 1 0,0-1 1,0 1-1,0 1 0,0-1 0,1 1 0,-1 0 1,8-1-1,-12 3 18,1 0 1,-1 0-1,0 1 1,1-1-1,-1 0 1,0 1 0,1-1-1,-1 1 1,0 0-1,0 0 1,1 0-1,-1 0 1,0 0-1,0 0 1,0 1-1,0-1 1,-1 1 0,1-1-1,0 1 1,-1 0-1,1-1 1,-1 1-1,1 0 1,-1 0-1,0 0 1,0 0 0,0 0-1,0 1 1,0-1-1,1 3 1,-2-4 2,0 0 1,0-1 0,0 1-1,1 0 1,-1-1 0,0 1-1,0-1 1,0 1 0,0 0-1,-1-1 1,1 1 0,0 0-1,0-1 1,0 1 0,0-1-1,-1 1 1,1 0 0,0-1-1,0 1 1,-1-1 0,1 1-1,-1-1 1,1 1 0,0-1-1,-1 1 1,1-1 0,-1 0-1,1 1 1,-1-1 0,1 1-1,-1-1 1,1 0 0,-1 0-1,0 1 1,1-1 0,-1 0-1,1 0 1,-1 0 0,0 0-1,1 1 1,-1-1 0,0 0-1,1 0 1,-1 0 0,0-1-1,-5 1 18,0 0 0,1-1-1,-1 0 1,-6-1 0,6 0-31,-4 0 67,-1 0-51,1 0 0,-1 0 0,-18 1 0,25 1-33,0 0 0,1 1 0,-1-1 0,0 1 0,0 0 0,0 1 1,0-1-1,1 1 0,-1-1 0,0 1 0,1 0 0,0 0 0,-7 6 0,3-1-9,0 0-1,1 0 1,-1 1-1,1 0 1,1 0 0,-9 17-1,-21 57 176,31-69-85,1-6-27,1 0 1,0-1-1,1 1 1,-1 11-1,1-16-16,1 1 0,0 0 0,0-1 0,0 1 1,1 0-1,-1-1 0,0 1 0,1-1 0,0 1 0,0-1 0,-1 1 0,2-1 0,-1 1 0,0-1 1,2 4-1,-2-6-8,0 1 0,0-1 0,-1 0 1,1 1-1,0-1 0,0 0 0,-1 0 0,1 1 1,0-1-1,0 0 0,0 0 0,0 0 0,-1 0 1,1 0-1,0 0 0,0 0 0,0 0 1,0 0-1,-1 0 0,1-1 0,0 1 0,0 0 1,-1 0-1,1-1 0,0 1 0,0-1 0,-1 1 1,2-1-1,24-17-13,-23 15 2,6-4-55,-2-1 0,1 0 0,-1 0 0,11-17 0,0 1-22,12-17-8,-14 18-100,32-35 1,-48 58 187,0 0 0,1 0 0,-1 0 0,0 0 0,0-1 0,0 1 0,1 0 0,-1 0 0,0 0 0,0 0 0,1 1 0,-1-1 0,0 0 0,0 0 0,0 0 0,1 0 0,-1 0 0,0 0 0,0 0 0,1 0 0,-1 0 0,0 0 0,0 1 0,0-1 0,0 0 0,1 0 0,-1 0 1,0 0-1,0 1 0,0-1 0,0 0 0,0 0 0,1 1 0,3 5-32,-2 0 49,0 0 0,0 0 0,0 1-1,-1-1 1,0 1 0,0-1-1,0 10 1,2 16 40,-1-22-63,0 0 0,0-1-1,1 1 1,1-1 0,4 10 0,-7-16 21,1 0 0,0 0 1,0 0-1,0 0 1,1 0-1,-1 0 0,1-1 1,-1 1-1,1-1 1,0 0-1,0 1 1,0-1-1,0-1 0,0 1 1,1 0-1,-1-1 1,4 2-1,3-1 19,0 0-1,0-1 1,0 0-1,1 0 0,-1-1 1,0-1-1,0 0 1,17-3-1,-12 1-25,-1-1 0,1-1 0,-1 0 0,1-1-1,12-8 1,-16 7-31,0 0 0,-1-1-1,0 0 1,0-1 0,-1 0-1,0-1 1,0 0 0,-2 0 0,1-1-1,8-15 1,4-14-99,26-68 1,-28 63 31,4-15-30,24-102 0,-3-62 74,-30 148-4,21-134-85,-27 145 282,-5 35-35,-4 11-89,2 19-22,0-1 1,0 1-1,0 0 1,0 0-1,0-1 1,0 1 0,0 0-1,0 0 1,0-1-1,0 1 1,0 0 0,0 0-1,0-1 1,0 1-1,0 0 1,-1 0-1,1-1 1,0 1 0,0 0-1,0 0 1,0 0-1,-1-1 1,1 1-1,0 0 1,0 0 0,-1 0-1,1 0 1,0 0-1,0-1 1,0 1-1,-1 0 1,1 0 0,0 0-1,0 0 1,-1 0-1,1 0 1,0 0 0,-1 0-1,1 0 1,0 0-1,0 0 1,-1 0-1,1 0 1,0 0 0,0 0-1,-1 0 1,1 0-1,0 0 1,0 1-1,-1-1 1,1 0 0,0 0-1,0 0 1,-1 0-1,1 0 1,0 1 0,0-1-1,0 0 1,-1 0-1,1 0 1,0 1-1,0-1 1,0 0 0,0 1-1,-3 3-20,0 1 0,0 0 0,1 0 0,0 0 0,0 1 0,0-1 0,1 0 0,-2 7 0,0 0 11,-18 90 33,-9 114-1,14-78 270,-13 141 25,24-228-281,2-28-20,1-1 0,2 1 0,1 25 0,3-25 88,-4-23-100,0 1-1,1-1 1,-1 0 0,0 1 0,0-1 0,0 0 0,0 1-1,0-1 1,0 0 0,0 1 0,0-1 0,1 0 0,-1 1-1,0-1 1,0 0 0,0 1 0,1-1 0,-1 0 0,0 0 0,1 1-1,-1-1 1,0 0 0,0 0 0,1 1 0,-1-1 0,0 0-1,1 0 1,-1 0 0,0 0 0,1 0 0,-1 0 0,1 0 0,-1 1-1,0-1 1,1 0 0,-1 0 0,0 0 0,1 0 0,-1 0-1,0-1 1,1 1 0,-1 0 0,1 0 0,-1 0 0,0 0-1,1 0 1,-1 0 0,0-1 0,1 1 0,-1 0 0,0 0 0,0 0-1,1-1 1,-1 1 0,8-8-53,-2-1 0,1 0-1,-1 0 1,0 0 0,-1-1 0,6-14 0,-4 8-63,14-19-1,-9 18 23,1 1-1,0 0 0,1 1 0,24-19 0,-37 33 90,-1 1-1,1-1 1,0 0-1,0 1 1,0-1-1,0 1 1,0-1-1,-1 1 1,1-1-1,0 1 1,0 0-1,0-1 1,0 1-1,0 0 1,1 0-1,-1 0 1,0 0 0,0 0-1,1 0 1,-1 0 3,-1 0 1,1 1-1,0-1 1,-1 1-1,1-1 1,0 1-1,-1-1 1,1 1-1,-1-1 1,1 1 0,-1-1-1,1 1 1,-1 0-1,0-1 1,1 1-1,-1 0 1,0-1-1,1 1 1,-1 0-1,0 0 1,2 6 37,-1 0 0,0 0 0,-1 0 0,0 11 0,0-13-4,-10 206 771,4-105-746,6-104-45,0 0-1,0 0 1,0 0 0,0 0 0,0 1 0,1-1-1,-1 0 1,1 0 0,-1 0 0,1 0 0,0 0-1,0 0 1,0 0 0,0 0 0,0-1 0,0 1 0,0 0-1,1 0 1,-1-1 0,0 1 0,1-1 0,0 1-1,-1-1 1,1 0 0,0 0 0,0 1 0,-1-1-1,1 0 1,0-1 0,0 1 0,0 0 0,0-1 0,0 1-1,1-1 1,-1 1 0,0-1 0,0 0 0,2 0-1,11-1-72,0 0-1,0-1 1,0 0-1,0-2 0,-1 0 1,0 0-1,1-1 1,-1-1-1,-1 0 1,0-1-1,1-1 0,20-16 1,-11 6-64,-1-2 1,-1 0-1,-1-1 1,-1-1 0,27-40-1,3-6 182,-47 65 149,-7 7-96,-7 13-80,-53 139 458,62-148-489,0 0 0,1 1-1,0-1 1,0 1 0,1 0-1,0 0 1,1-1-1,-1 1 1,3 10 0,-1-13 7,0-1 0,0 0 0,1 0 0,-1 0 0,1 0 0,0 0 0,1-1 0,-1 1 1,1-1-1,0 1 0,0-1 0,1 0 0,-1 0 0,1 0 0,0-1 0,6 6 0,-8-8-7,0 0 0,0 0 0,0 0-1,0 0 1,0 0 0,0 0 0,0 0-1,1-1 1,-1 1 0,0-1 0,0 0 0,1 1-1,-1-1 1,0 0 0,1 0 0,-1-1-1,0 1 1,0 0 0,1-1 0,-1 1-1,0-1 1,0 0 0,0 0 0,0 0-1,4-2 1,-3 1-36,1 0 0,-1-1-1,1 0 1,-1 1 0,0-1-1,0 0 1,0-1 0,-1 1-1,1 0 1,-1-1 0,0 1-1,0-1 1,2-4 0,1-5-35,-2-1 1,1 1 0,-1 0 0,-1-1-1,-1 0 1,0-21 0,-2 12 118,-1 0 0,0 0 1,-8-24-1,8 36-47,-1 1 1,0 0-1,-1 0 0,0 1 1,0-1-1,-1 1 1,-1 0-1,1 0 1,-1 1-1,-13-14 0,19 22-2,-1-1 0,1 1 0,0 0 0,-1 0 0,1-1 0,0 1 0,-1 0 0,1-1 0,0 1 0,-1 0 0,1-1 0,0 1-1,0-1 1,-1 1 0,1 0 0,0-1 0,0 1 0,0-1 0,0 1 0,0-1 0,0 1 0,-1-1 0,11-2 169,1 2-171,5-2 19,-2 0-13,1 1 0,-1 0 0,0 1 0,0 0-1,1 1 1,-1 1 0,18 3 0,-20-2 12,0 1-1,0 1 1,0 0 0,-1 0 0,0 2 0,0-1-1,19 13 1,-26-14-8,1 0-1,-1 0 1,0 0 0,0 0-1,0 0 1,0 1 0,-1 0-1,0-1 1,0 1 0,0 1-1,0-1 1,-1 0 0,0 1-1,0-1 1,-1 1 0,1-1-1,-1 1 1,0 9 0,-1-3 64,0 0 1,-2 0-1,1 0 1,-2 0-1,-4 15 1,-1 8 174,8-35-245,0 0-1,0 0 0,0 0 0,0 0 1,0 0-1,0 0 0,0 0 0,0 0 1,0 0-1,0 0 0,0 0 0,0 0 1,0 0-1,0 0 0,0 0 0,0 0 0,1 0 1,-1 0-1,0 0 0,0 0 0,0 0 1,0 0-1,0 0 0,0 0 0,0 0 1,0 0-1,0 0 0,0 0 0,0 0 1,0 0-1,0 0 0,0 0 0,0 0 1,0 1-1,0-1 0,0 0 0,0 0 1,0 0-1,0 0 0,0 0 0,0 0 0,0 0 1,0 0-1,0 0 0,0 0 0,0 0 1,0 0-1,0 0 0,0 0 0,0 0 1,0 0-1,0 1 0,0-1 0,0 0 1,0 0-1,0 0 0,0 0 0,0 0 1,0 0-1,0 0 0,0 0 0,0 0 1,0 0-1,0 0 0,0 0 0,6-6-33,6-11-103,-1-2 108,0 2 1,2-1-1,0 2 0,1 0 1,0 0-1,2 1 0,25-19 1,-37 31 36,1-1 0,0 1 1,0 1-1,0-1 1,1 1-1,-1 0 0,9-2 1,-11 3-5,-1 1 1,0 0 0,1 0-1,-1 0 1,0 0 0,1 0-1,-1 0 1,0 0 0,1 1-1,-1-1 1,0 1 0,1 0-1,-1 0 1,0 0-1,0 0 1,0 0 0,0 0-1,0 0 1,0 1 0,0-1-1,2 3 1,8 10 82,0 1 1,-2 0-1,0 0 1,0 1-1,11 28 1,-11-22-17,2 0 1,21 30-1,-17-28-1,-11-17-36,-1 0 0,1-1-1,0 1 1,0-1 0,0 0-1,1-1 1,0 1-1,0-1 1,1 0 0,9 5-1,-6-5-54,-4-2-51,0 0 0,0 0 0,8 2-1,-12-5-109,-1 0 0,0 1 0,0-1 0,0 0 0,0 0 0,1 0 0,-1 0 0,0 0 0,0 0 0,0 0 0,0 0 0,1-1 0,-1 1 0,0 0 0,0-1 0,0 1 0,0 0 0,0-1 0,0 0 0,0 1 0,0-1 0,0 0 0,0 1 0,1-2 0,-1 1-214,-1-1-1,1 1 0,-1 0 1,0 0-1,1-1 0,-1 1 0,0 0 1,0 0-1,0-1 0,0 1 1,0 0-1,-1-3 0,1-2-1268,0-3-129,-1 1-1,0-1 1,0 1 0,-4-13-1,-7-14-1335,-7-10-1736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14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39 8800,'-8'1'4447,"14"2"-1487,17 2 678,73-1 919,54-11-3143,-117 5-1023,310-26 20,-292 21-2537,-16 0-5492,-22 6 4632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1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95 2144,'0'-2'228,"0"1"1,0 0-1,0 0 1,0-1-1,0 1 0,1 0 1,-1 0-1,1-1 1,-1 1-1,1 0 1,-1 0-1,1 0 0,0 0 1,-1-1-1,1 1 1,0 0-1,1-1 1,-1 1 339,0 0 0,0 0 0,0 0 0,0 0 0,-1 0 0,1 0 0,0 0 0,-1 0 0,1-1 0,-1 1 0,1 0 0,-1 0 0,0 0 0,1-1-1,-1 1 1,0 0 0,0-3 1,0 4-531,0 0 0,0 0 0,0 0 0,0 0 1,0 0-1,0 0 0,0 0 0,0 0 1,0-1-1,0 1 0,0 0 0,0 0 1,0 0-1,0 0 0,0 0 0,0 0 1,0 0-1,0 0 0,0 0 0,0 0 0,0-1 1,-1 1-1,1 0 0,0 0 0,0 0 1,0 0-1,0 0 0,0 0 0,0 0 1,0 0-1,0 0 0,0 0 0,0 0 1,0 0-1,-1 0 0,1 0 0,0 0 1,0 0-1,0 0 0,0 0 0,0 0 0,0 0 1,0 0-1,0 0 0,0 0 0,-1 0 1,1 0-1,0 0 0,0 0 0,0 0 1,0 0-1,0 0 0,0 0 0,0 0 1,0 0-1,0 0 0,0 0 0,0 0 0,-1 0 1,1 0-1,0 0 0,0 1 0,0-1 1,0 0-1,0 0 0,-9 9 1032,-7 13-466,7-4-183,0 0 0,2 1 1,0 0-1,1 0 0,1 1 1,-3 20-1,-6 159 686,11-143-1025,1-19 64,2 0 0,1 0 0,2 0-1,1-1 1,11 45 0,-12-71-72,1-1 0,0 1 0,0 0 0,1-1 1,0 0-1,0 0 0,1 0 0,0-1 0,9 9 0,-10-13 16,1 1 0,1-1-1,-1 0 1,1-1 0,-1 0-1,1 0 1,0 0 0,0-1 0,0 0-1,1 0 1,-1-1 0,12 1-1,8-1 25,-1-1 0,32-4 0,-24 1 21,-2 0 96,-1-2 0,59-17 0,-78 18-204,0 0 1,-1-1-1,0 0 0,0-1 1,0 0-1,0 0 0,-1-2 1,0 1-1,-1-1 0,0 0 0,12-14 1,-12 10 5,0-1 1,0 1-1,-1-2 1,-1 1-1,0-1 1,-1 0-1,-1 0 1,8-29-1,30-180 143,-36 170-165,9-75-39,-14 101 107,-2 1-1,-4-48 1,-5 35-343,4 21-453,-2 3-959,6 14 1412,1 1-1,0 0 0,-1-1 1,1 1-1,0 0 1,-1-1-1,1 1 0,0-1 1,0 1-1,-1-1 0,1 1 1,0-1-1,0 1 1,0-1-1,0 1 0,0-1 1,0 1-1,0-1 0,0 1 1,0-1-1,0 1 1,0-1-1,0 0 0,1 10-5094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16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39 6720,'-3'0'261,"-2"-1"616,-1 0 1,1 0-1,-10-3 0,12 3-427,0 1 0,0 0-1,0 0 1,0 0-1,0 1 1,0-1-1,0 1 1,0-1 0,0 1-1,0 0 1,1 0-1,-1 0 1,0 1 0,-5 2-1,-8 5 843,-19 14 0,30-20-1054,1 1 0,-1 0 0,1 0 0,0 0-1,0 0 1,1 1 0,-1-1 0,1 1 0,-4 8 0,6-12-181,0 0-1,1 1 1,-1-1 0,1 1 0,0-1-1,-1 1 1,1 0 0,0-1 0,0 1-1,0-1 1,0 1 0,0-1 0,0 1 0,0-1-1,1 1 1,0 2 0,0-3-22,0 1 0,0-1 1,0 1-1,0-1 0,0 1 0,0-1 1,1 0-1,-1 1 0,0-1 0,1 0 1,-1 0-1,1 0 0,0 0 1,-1 0-1,1-1 0,0 1 0,2 0 1,9 3 119,0 0 0,0-1 0,1-1 1,-1 0-1,1-1 0,0-1 1,-1 0-1,1 0 0,0-2 1,-1 0-1,1 0 0,-1-1 0,0-1 1,0 0-1,0-1 0,20-10 1,-29 13-114,-1-1 1,1 1-1,-1-1 1,1 0-1,-1 0 1,0 0-1,0-1 1,-1 1 0,1-1-1,0 1 1,1-6-1,-3 7-26,0 0-1,0 0 1,0 0 0,0 0-1,-1 0 1,1 0 0,-1 0-1,1 0 1,-1-1-1,0 1 1,0 0 0,0 0-1,0-1 1,0 1 0,-1 0-1,1 0 1,-1 0-1,1 0 1,-1 0 0,0-1-1,0 1 1,0 0 0,0 1-1,-2-4 1,0 1-56,-1 0 1,0 0-1,0 0 1,0 1 0,0 0-1,0-1 1,-1 2-1,0-1 1,-8-3-1,4 2-147,-1 1 0,0 0 0,0 0 0,-17-1 1,8 3-147,-1 0 1,1 1 0,0 2 0,0-1-1,-21 6 1,19-2-1794,1 1 0,-27 12 0,31-9 105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17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12 188 3968,'-12'-15'1285,"12"15"-1248,0-1 0,0 1 1,0-1-1,0 1 0,0 0 0,1-1 0,-1 1 0,0-1 0,0 1 1,0 0-1,0-1 0,1 1 0,-1-1 0,0 1 0,0 0 0,1-1 0,-1 1 1,0 0-1,1-1 0,-1 1 0,0 0 0,1 0 0,-1-1 0,0 1 1,1 0-1,0-1 0,13-27 19627,-3 29-19467,0 0-88,0-1 1,1 1 0,14-3-1,2 0-3,312-19 276,-261 15-306,419-33 372,116-7 112,-67 25-80,103 25-53,-543-3-528,-63-1-2363,-68 13-7115,-5 4 4145,0 7 1786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18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27 517 5152,'-26'-23'11387,"26"23"-11262,9-7 1248,-1 1-650,0 0 0,17-10 1,2 0-20,281-159 3088,-303 173-3762,2-2 42,-1 1 1,1 0 0,0 1-1,14-4 1,-20 5-48,1 1 0,-1 0-1,0 0 1,1 0 0,-1 0 0,1 0 0,-1 0 0,0 0-1,1 0 1,-1 1 0,0-1 0,1 0 0,-1 1 0,0-1 0,1 1-1,-1 0 1,0-1 0,0 1 0,0 0 0,0 0 0,0 0-1,1 0 1,-2 0 0,1 0 0,0 0 0,0 0 0,0 0-1,0 0 1,-1 0 0,1 0 0,0 1 0,-1-1 0,1 2 0,4 19 101,0 0 1,-2 0 0,-1 0 0,-1 44 0,-6 99 241,0 3-170,7-120-76,18 96 1,-13-99-70,50 193 182,-43-200-61,-13-37-150,-1 1 0,1-1 0,0 0 0,-1 1 0,1-1 1,0 0-1,0 1 0,0-1 0,0 0 0,0 0 0,0 0 0,0 0 0,0 0 0,1 0 0,-1 0 0,0-1 0,1 1 0,-1 0 1,0 0-1,1-1 0,2 1 0,-3-1-3,0 0 1,0 0 0,0-1-1,0 1 1,0 0-1,0-1 1,0 1 0,0-1-1,0 0 1,0 1-1,0-1 1,0 0 0,0 1-1,0-1 1,-1 0-1,1 0 1,0 0 0,-1 1-1,1-1 1,0 0-1,-1 0 1,1-2 0,13-32 323,-11 27-307,41-158 202,18-153-256,-53 254-7,48-304-109,-24 239 158,-12 53-84,-20 75 40,0-1 1,0 1-1,0 0 0,0-1 1,0 1-1,0 0 0,1 0 1,-1 0-1,1 0 0,0 0 1,0 0-1,-1 0 0,1 1 0,0-1 1,0 0-1,1 1 0,-1 0 1,0-1-1,0 1 0,1 0 1,-1 0-1,1 1 0,2-2 1,7 0 59,0 0 1,-1 0-1,22 0 1,-16 2 46,245-5-36,264-22 486,-423 21-371,246-13 112,-96 19 399,-118 1-7838,-158 18-6531,3-4 10058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19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35 120 7808,'-12'-28'2506,"3"15"-327,8 13-1697,4 6 3241,2 32-631,-1-13-2323,1 66 1723,-9 147-1,0-138-1559,-17 260-137,22-277-134,12-260-742,-3 84 194,10-61-188,-15 120 29,19-108 167,-17 101-110,3 0 1,1 1 0,18-41-1,-24 67-14,2 1-1,0 0 1,0 0-1,1 1 1,1 0-1,0 0 0,1 1 1,0 0-1,1 1 1,0 0-1,0 0 0,19-11 1,-15 13 16,1 0 0,0 1 0,0 0 0,1 2 0,-1 0 0,25-4 0,-27 7 12,1 0 0,0 1 1,-1 1-1,1 0 0,0 1 1,0 0-1,26 7 0,-35-6-5,0-1 0,0 1 0,-1 1 0,1-1 0,-1 1-1,1 0 1,-1 0 0,0 0 0,0 1 0,-1 0 0,1 0 0,-1 0 0,1 0-1,-1 1 1,-1 0 0,1 0 0,-1 0 0,0 0 0,0 0 0,0 1 0,1 5-1,0 1 54,-1-1 0,0 1-1,-1 0 1,-1 0-1,0 0 1,-1 22-1,-1-24-38,0-1 0,0 0 0,-1 1 0,0-1 0,-1 0 0,0 0 0,-1 0 0,1 0 0,-7 10 0,3-9-31,-1-1 1,0 1-1,0-1 0,-1 0 0,0-1 0,0 0 0,-1-1 0,0 0 0,0 0 0,-18 8 0,6-6 20,1 0 0,-1-1 0,-1-2 1,-39 8-1,-3-8-175,44-5 103,-38 7-1,58-8 50,1 0 0,-1 0 0,1 0 0,-1 0 0,1 0 0,-1 0-1,1 0 1,-1 1 0,1-1 0,0 0 0,-1 0 0,1 0 0,-1 1 0,1-1 0,0 0 0,-1 1-1,1-1 1,0 0 0,-1 1 0,1-1 0,0 1 0,-1-1 0,1 0 0,0 1 0,0-1 0,0 1 0,-1-1-1,1 1 1,0-1 0,0 1 0,0-1 0,0 1 0,0 0 1,0 1 0,1-1 0,-1 0-1,0 1 1,1-1 0,0 0 0,-1 0 0,1 0 0,0 1 0,-1-1-1,3 2 1,1 2 41,2 0 1,-1 1-1,10 6 0,80 45 373,-59-37-137,37 27 0,-57-34-202,-1 1 0,0 0 1,-1 1-1,20 28 1,41 73 218,-58-87-332,1 4-33,-14-25-258,0 0 0,0-1 0,1 1 0,0-1 0,9 9 0,-14-16 276,0 1-1,0-1 1,0 0-1,0 0 1,0 0-1,0 0 1,0 0-1,0 0 1,0 0-1,0 1 0,0-1 1,1 0-1,-1 0 1,0 0-1,0 0 1,0 0-1,0 0 1,0 0-1,0 0 1,0 0-1,0 0 1,1 0-1,-1 0 0,0 0 1,0 0-1,0 0 1,0 0-1,0 0 1,0 0-1,0 0 1,1 0-1,-1 0 1,0 0-1,0 0 1,0 0-1,0 0 0,0 0 1,0 0-1,0 0 1,1 0-1,-1 0 1,0 0-1,0 0 1,0 0-1,0 0 1,0 0-1,0 0 0,0 0 1,0 0-1,0 0 1,1-1-1,-2-13-6665,-3-10-306,0-2 2246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11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1517 7232,'-29'-3'2314,"29"3"-2243,-1 0 0,1 0 0,-1 0 0,1 0 0,-1 0 0,1 0 0,-1 0 0,1 0 0,0 0 0,-1 0 0,1 0 0,-1 0 0,1 0 0,-1 1 0,1-1 0,-1 0 0,1 0 0,-1 0 0,1 1 0,0-1 0,-1 0 0,1 0 0,0 1 0,-1-1 0,0 1 0,1-1 47,1 1-1,-1-1 1,0 0-1,0 1 1,0-1-1,0 0 1,1 0-1,-1 0 1,0 1-1,0-1 0,1 0 1,-1 0-1,0 0 1,0 0-1,1 1 1,-1-1-1,0 0 1,1 0-1,-1 0 1,0 0-1,1 0 1,-1 0-1,0 0 1,0 0-1,1 0 1,-1 0-1,0 0 1,1 0-1,-1 0 1,8 0 447,0-1 1,-1 0 0,1-1-1,-1 0 1,0 0-1,0 0 1,0-1-1,0 0 1,9-6-1,3-2 437,34-27-1,-22 11 429,46-50-1,22-39 266,-67 77-1166,-22 27-432,117-154 1214,-101 127-1199,69-114 330,-89 139-397,-5 11 32,0 0-1,0 0 1,1 0 0,-1 1-1,1-1 1,3-4 0,-3 9 72,0 8-116,-1-1-1,0 0 1,0 0 0,-1 1-1,0-1 1,-2 11 0,-13 60 96,6-38-7,-66 265 31,73-302-151,-8 27 28,-1 0 0,-24 46 0,33-73-17,-1 0 1,0-1-1,1 1 0,-1-1 0,0 0 0,-1 0 0,1 0 0,-1 0 0,-6 4 0,9-7-14,0 0 1,0-1-1,0 1 1,-1-1-1,1 1 1,0-1-1,0 1 1,-1-1-1,1 0 1,0 0-1,-1 1 1,1-1-1,0 0 1,-1 0-1,1 0 1,-2-1-1,1 1-14,0-1 0,0 0 0,0 0-1,0 0 1,0 0 0,0 0 0,1 0 0,-1-1 0,0 1-1,1 0 1,-1-1 0,1 1 0,-3-4 0,-2-4-74,0 0 0,0-1 0,1 0 0,0 0-1,1-1 1,-6-19 0,-12-70-22,20 88 126,0 0-38,0 1 0,1 0 0,0-1 1,1 1-1,2-18 0,-2 27 9,0-1 1,1 1-1,0 0 1,-1-1-1,1 1 0,0-1 1,0 1-1,0 0 1,1 0-1,-1 0 0,1 0 1,-1 0-1,3-3 1,-2 4 2,0 0 0,-1 0 0,1 0 0,0 0 0,0 0 1,-1 0-1,1 1 0,0-1 0,0 1 0,0-1 0,0 1 1,0 0-1,0-1 0,0 1 0,0 0 0,0 1 0,0-1 0,0 0 1,3 1-1,9 3-15,0 0 0,0 2 0,0-1 0,0 2 0,12 7 0,27 13 27,-22-16 38,1-1 0,1-1 0,-1-2 1,1-1-1,34 1 0,-39-4 35,0-2 0,-1 0 0,1-3 1,0 0-1,0-1 0,-1-2 0,0-1 1,32-11-1,-38 9-68,-1 0 1,-1-1-1,0-2 1,0 0 0,-1-1-1,0 0 1,-1-2-1,-1 0 1,0-1-1,-1 0 1,16-22-1,-13 12 93,-1 0 0,21-44 0,18-59-6,-17 36-77,67-118-117,-31 62 95,-61 117 4,-1-2 1,13-51-1,6-69 66,-30 146-56,-1 1-23,0 0 1,0 0-1,0 0 0,-1-1 0,0-11 1,0 18 11,0 0 1,0 0-1,0 0 1,0-1-1,0 1 1,0 0 0,0 0-1,0 0 1,0 0-1,0-1 1,0 1-1,0 0 1,0 0-1,0 0 1,0-1-1,0 1 1,0 0 0,0 0-1,0 0 1,-1 0-1,1-1 1,0 1-1,0 0 1,0 0-1,0 0 1,0 0-1,0-1 1,0 1 0,-1 0-1,1 0 1,0 0-1,0 0 1,0 0-1,0 0 1,-1 0-1,1-1 1,0 1-1,0 0 1,0 0 0,0 0-1,-1 0 1,1 0-1,0 0 1,0 0-1,0 0 1,-1 0-1,1 0 1,0 0-1,0 0 1,0 0 0,0 0-1,-1 0 1,1 0-1,0 0 1,0 1-1,-9 9-153,8-9 146,-43 66 22,3 1 1,-50 115-1,9 54 205,22-56 3,3-10-50,21-63-52,10-4-72,9-31 100,15-64-71,-1 0 0,0-1-1,-7 13 1,11-33 416,9-19-599,1 1 0,1 0 0,2 1 1,25-41-1,-29 55 82,0 0 0,1 1 0,21-21 0,-25 28-2,-1 1 1,2 0-1,-1 1 1,1 0-1,0 0 1,0 0-1,0 1 1,16-6-1,-22 10 21,0-1 1,0 1-1,0 0 1,0-1-1,0 1 0,1 0 1,-1 0-1,0 1 1,0-1-1,0 0 0,0 1 1,0-1-1,0 1 1,0 0-1,0 0 0,0-1 1,0 1-1,0 0 1,-1 1-1,1-1 0,0 0 1,-1 1-1,1-1 1,-1 0-1,1 1 0,-1 0 1,0-1-1,1 1 0,1 3 1,3 6 35,-1 1 1,0-1 0,0 1-1,3 12 1,-2-4-87,2 1 111,1 0 0,0-1 0,2 0 0,0-1 1,27 34-1,-33-46-40,1 0 0,1 0 0,-1-1-1,1 0 1,0 0 0,0-1 0,1 0 0,-1 0 0,1 0 0,0-1 0,1-1 0,-1 1 0,1-1 0,-1-1 0,1 1 0,0-2 0,11 2 0,-12-3-20,0 0 0,1-1-1,-1 0 1,0-1 0,0 0 0,0 0-1,0-1 1,15-6 0,1-4 10,30-20 1,-52 32 0,214-126-64,-143 92 219,87-58 0,-156 91-185,1-2 0,-1 1 0,1 0 0,-1-1 0,0 0 0,-1 0 0,1 0-1,0 0 1,2-6 0,-6 10 23,1 0-1,-1-1 0,0 1 0,0 0 0,0-1 1,0 1-1,0-1 0,0 1 0,0 0 0,0-1 1,0 1-1,0-1 0,0 1 0,0 0 0,0-1 1,0 1-1,-1-1 0,1 1 0,0 0 1,0-1-1,0 1 0,0 0 0,-1-1 0,1 1 1,0 0-1,0-1 0,-1 1 0,1 0 0,0 0 1,-1-1-1,1 1 0,0 0 0,-1 0 0,1-1 1,0 1-1,-1 0 0,1 0 0,-1 0 0,1 0 1,0 0-1,-1 0 0,1 0 0,-1-1 0,1 1 1,0 0-1,-1 0 0,1 1 0,-1-1 1,1 0-1,-22 1 14,-1 3 13,1 2 0,1 0 0,-1 2 0,1 0 0,-32 18 0,35-17-49,1 2 0,1 0 0,0 1 0,0 0-1,1 1 1,0 1 0,-19 25 0,26-29 28,1 0 1,0 1-1,1 0 0,0 0 1,0 0-1,2 1 0,-1-1 1,1 1-1,1 0 0,0 1 1,1-1-1,0 0 0,0 16 1,2-25 7,0-1 1,0 0-1,1 1 1,-1-1-1,0 0 1,1 0-1,-1 1 0,1-1 1,0 0-1,0 0 1,1 3-1,-1-4-5,-1-1 0,1 1 0,0 0 0,-1-1 0,1 1 0,0 0 0,0-1 0,0 1-1,0-1 1,-1 0 0,1 1 0,0-1 0,0 1 0,0-1 0,0 0 0,0 0 0,0 0 0,0 0-1,0 1 1,0-1 0,0 0 0,0-1 0,0 1 0,0 0 0,0 0 0,0 0 0,0-1 0,0 1-1,1-1 1,7-3-36,1 0-1,-1-1 1,0 0-1,0 0 1,0-1-1,15-14 1,-8 7 9,270-216-27,-272 216 103,-10 10-214,-12 16 33,-1 0 220,1 0 0,-7 18 0,12-24-96,1 0 0,0 0 0,0 0 0,0 0 0,1 0 1,0 1-1,1 8 0,0-7 12,1 0 0,0 0 0,1 0-1,0 0 1,0 0 0,1-1 0,0 1 0,0-1 0,1 0 0,0 0-1,7 9 1,-8-13 4,0 0 1,1 0-1,-1 0 0,1 0 0,-1-1 1,1 0-1,1 1 0,-1-2 0,6 5 1,-6-6 4,-1 1 0,0-1 0,1 0 1,-1 0-1,1 0 0,-1-1 0,1 1 1,0-1-1,-1 0 0,1 0 0,-1 0 1,1-1-1,0 1 0,4-2 0,1-1 10,0 0 0,-1 0 0,1-1 0,-1 0-1,0-1 1,0 0 0,12-10 0,49-51 2,-15 13-175,-34 35 131,2 1 1,24-15-1,-29 19 68,-16 12-59,1-1 0,0 0 1,-1 1-1,1-1 0,0 1 0,0 0 0,0 0 1,0 0-1,1 0 0,-1 0 0,0 0 0,4-1 1,-6 2 0,1 0 1,-1 0 0,1 1 0,-1-1-1,1 0 1,-1 0 0,0 0-1,1 0 1,-1 1 0,1-1 0,-1 0-1,0 0 1,1 1 0,-1-1-1,0 0 1,1 1 0,-1-1-1,0 0 1,1 1 0,-1-1 0,0 0-1,0 1 1,1-1 0,-1 1-1,0-1 1,0 1 0,0-1 0,0 0-1,0 1 1,0-1 0,1 1-1,-1-1 1,0 1 0,0-1 0,0 1-1,0-1 1,-1 1 0,1-1-1,0 0 1,0 1 0,0 0 0,-7 27 18,4-21 0,-35 135-104,16-55 37,-13 51 96,-32 108 273,60-225-323,-29 98-113,35-112 149,-1-1 0,0 1 0,0 0 0,-5 9 0,26-98 38,3-13-60,24-98-55,-33 151 17,2 1 1,29-61-1,-26 70 3,0 0-1,2 1 0,1 1 1,2 1-1,1 1 0,1 1 1,30-25-1,-48 46 9,14-12 73,1 1 1,36-22 0,-52 35-64,0 1 0,1 0 0,-1 0 0,1 0 0,0 1 0,0 0 0,0 0 0,0 1 0,0 0 0,0 0 0,0 1 0,0 0 0,0 0 0,1 0 0,6 2 0,-11-1 10,0 0 0,0-1-1,-1 1 1,1 0 0,0 1-1,0-1 1,-1 0 0,1 1-1,-1-1 1,0 1 0,1 0-1,-1 0 1,0 0 0,0 0-1,0 0 1,0 0 0,0 1-1,-1-1 1,1 1 0,-1-1-1,1 1 1,-1 0 0,0-1-1,0 1 1,0 0-1,0 0 1,-1 0 0,1 0-1,-1 0 1,0 4 0,0 2 24,-1 0-1,0 0 1,0 0 0,-1 0-1,0-1 1,0 1 0,-1-1-1,-8 16 1,6-14-23,-1 0 0,0 0 0,0-1 0,-1 1-1,0-2 1,-1 1 0,0-1 0,-1 0 0,1-1 0,-1 0 0,-1 0-1,1-1 1,-1 0 0,0-1 0,-1 0 0,-20 7 0,18-9-15,0 0 0,0 0 0,0-1 1,0-1-1,0 0 0,0-1 0,0-1 1,0 0-1,0 0 0,0-1 0,0-1 0,0 0 1,1-1-1,-20-8 0,24 8-70,5 3 42,0 0 0,0 0 0,1 0 0,-1-1 0,0 1 0,1-1 0,-1 0 0,1 0-1,-1 0 1,-3-4 0,6 6 36,0 0 1,0 0-1,0 0 0,0 0 0,0-1 0,0 1 0,-1 0 0,1 0 0,0 0 0,0 0 0,0-1 0,0 1 1,0 0-1,0 0 0,0-1 0,0 1 0,0 0 0,0 0 0,0 0 0,0-1 0,0 1 0,0 0 0,0 0 0,0 0 1,0-1-1,0 1 0,0 0 0,0 0 0,0 0 0,1-1 0,-1 1 0,0 0 0,0 0 0,0 0 0,0 0 1,0-1-1,1 1 0,-1 0 0,0 0 0,0 0 0,0 0 0,0 0 0,1 0 0,-1-1 0,0 1 0,0 0 1,0 0-1,1 0 0,-1 0 0,0 0 0,0 0 0,14-1 11,-13 1-3,110 9 96,-30-1-173,-35-5 67,-1-2-1,1-2 1,-1-2-1,55-11 1,-54 4-38,203-48 383,-199 43-251,0-2 1,86-43-1,-134 59-97,1 0 1,0 0-1,-1-1 1,0 1-1,1-1 1,-1 0-1,0 1 1,0-1-1,0 0 1,0 0-1,0 0 1,0-1-1,-1 1 1,3-3-1,-4 4 6,0 1 0,0-1-1,0 0 1,0 1 0,0-1-1,0 1 1,0-1 0,0 0 0,0 1-1,0-1 1,-1 1 0,1-1 0,0 1-1,0-1 1,0 1 0,-1-1 0,1 1-1,0-1 1,-1 1 0,1-1 0,0 1-1,-1-1 1,1 1 0,0-1 0,-1 1-1,1 0 1,-1-1 0,1 1 0,-1 0-1,1-1 1,-1 1 0,1 0 0,-1 0-1,0-1 1,1 1 0,-1 0-1,1 0 1,-2 0 0,-25-5-3,3 4 113,0 2 1,0 0 0,1 2 0,-47 10-1,61-10-103,0-1 0,0 1 0,1 1 0,-1 0 0,1 0 0,0 0 0,0 1 0,0 1 1,-13 11-1,17-13-4,1-1 0,-1 1 0,1 1 0,0-1 0,0 0 0,1 1 0,0-1 1,-1 1-1,1 0 0,1 0 0,-1 0 0,1 0 0,0 0 0,0 0 0,0 0 1,1 0-1,0 1 0,0-1 0,1 8 0,1-3 0,0 0 0,1 0 0,0 0 0,0 0 0,1 0 0,1-1 0,0 1 0,0-1 0,1 0 0,0-1 0,0 1 0,8 7 0,2 0 0,0-1 0,0 0 0,1-2 0,34 21 0,-27-19 0,2-1 0,-1-1 0,2-1 0,0-2 0,0-1 0,1-1 0,54 9 0,-33-12-106,0-2 1,0-2-1,51-6 1,-62 1-786,0-2 1,0-2-1,-1-1 1,53-21-1,-4-9-2030,35-27-6584,-106 58 8044,8-5-194,-1-1 1,-1 0-1,23-20 0,-17 7-620,38-49-1,-59 69 2001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0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11 895 5312,'0'0'85,"-1"0"0,1 0-1,0 0 1,-1-1 0,1 1 0,-1 0 0,1 0 0,-1 0 0,1 0 0,-1-1-1,1 1 1,0 0 0,-1 0 0,1-1 0,-1 1 0,1 0 0,0-1 0,-1 1-1,1 0 1,0-1 0,0 1 0,-1-1 0,1 1 0,0 0 0,0-1 0,0 1-1,-1-1 1,1 1 0,0-1 0,0 1 0,0-1 0,0 1 0,0-1 0,0-1 1397,11-6 2374,32-14-587,-3-5-2352,89-66 107,-84 51-755,57-67 0,32-57 493,-131 162-739,77-105 349,-68 90-212,0-1 0,-1 0 1,14-39-1,-20 43 217,0 0-1,2-19 1,-6 27-175,0 1 0,0-1 0,-1 0 0,0 0 0,-1 0 0,-2-13 0,3 20-200,0 1 0,0 0 0,0 0 0,0-1 1,0 1-1,0 0 0,-1-1 0,1 1 0,0 0 0,0 0 0,0-1 0,0 1 0,0 0 1,-1 0-1,1 0 0,0-1 0,0 1 0,0 0 0,-1 0 0,1 0 0,0 0 0,0-1 1,-1 1-1,1 0 0,0 0 0,0 0 0,-1 0 0,1 0 0,0 0 0,0 0 1,-1 0-1,1 0 0,0 0 0,-1 0 0,1 0 0,0 0 0,-13 6 16,-8 16 115,-2 4 23,-37 34 1,38-40 23,0 1 0,-35 47 1,36-36-25,2 1 1,1 1 0,-19 50 0,16-24-39,-17 78 1,32-112-109,-3 37-1,8-55 90,1 1 0,0 0 0,1 0 0,-1 0 0,2 0 0,-1-1-1,6 18 1,-6-24-80,0 0-1,0 0 0,1 0 0,-1-1 1,0 1-1,1 0 0,-1-1 1,1 1-1,0-1 0,-1 1 1,1-1-1,0 0 0,0 0 1,0 0-1,0 0 0,0 0 0,0 0 1,0 0-1,0-1 0,0 1 1,0-1-1,1 1 0,-1-1 1,3 0-1,4 0 44,1 0 0,-1 0 0,1-1 0,10-2 0,-10 1-65,1-1 1,-1 0-1,-1-1 0,1 0 0,0-1 0,-1 0 0,0 0 1,0-1-1,-1 0 0,1 0 0,-1-1 0,-1 0 1,1 0-1,-1-1 0,0 0 0,9-16 0,4-9 0,-2 0 0,-2-2 0,16-45 0,-17 40 74,-7 19-217,-1-1 0,8-42 1,-9 46-134,-6 18 276,0 0 0,0 0 0,0 0 1,0 0-1,0-1 0,0 1 0,0 0 0,0 0 1,0 0-1,0 0 0,0 0 0,0 0 0,0 0 0,0 0 1,0 0-1,0 0 0,0 0 0,0 0 0,0 0 0,0 0 1,0-1-1,0 1 0,0 0 0,0 0 0,1 0 1,-1 0-1,0 0 0,0 0 0,0 0 0,0 0 0,0 0 1,0 0-1,0 0 0,0 0 0,0 0 0,0 0 0,0 0 1,0 0-1,0 0 0,0 0 0,1 0 0,-1 0 1,0 0-1,0 0 0,0 0 0,0 0 0,0 0 0,0 0 1,0 0-1,0 0 0,0 0 0,0 0 0,0 0 1,0 0-1,0 1 0,0-1 0,0 0 0,1 0 0,0 11-117,-1-5 125,1 0-1,-1 0 0,2-1 0,-1 1 1,0 0-1,1 0 0,0-1 1,1 1-1,-1-1 0,1 0 1,0 0-1,0 0 0,1 0 1,-1 0-1,1 0 0,0-1 0,1 0 1,-1 0-1,8 5 0,-4-3 11,0-1 0,1 0 0,-1 0 1,1-1-1,0 0 0,1-1 0,-1 0 0,0 0 0,1-1 0,0 0 0,15 0 0,9-2 43,0-2 0,53-8 0,66-24 120,-28-5-105,-91 28 291,-32 10-273,-14 11-166,-183 175 257,177-167-132,5-5-108,-13 19 0,22-28 52,1 0 1,1 1-1,-1 0 0,1-1 0,-1 1 1,1 0-1,1 0 0,-3 11 0,4-15 15,-1 0-1,1 0 1,0 1-1,0-1 0,0 0 1,0 0-1,0 1 1,0-1-1,1 0 1,-1 1-1,0-1 1,1 0-1,-1 0 1,1 0-1,-1 1 0,1-1 1,-1 0-1,1 0 1,0 0-1,0 0 1,-1 0-1,3 1 1,-1 0 1,0-1 1,0 1 0,1-1 0,-1 0-1,0 0 1,1 0 0,-1 0 0,1-1-1,-1 1 1,5 0 0,6 0 89,-1-1 0,1 0 0,19-3 1,-30 3-79,10-1 25,0-1 0,0-1 0,0 0 0,23-9 0,-28 9-33,-1-1 0,1 1-1,-1-1 1,1-1 0,-1 1 0,-1-1 0,1 0 0,-1 0 0,7-9-1,-9 10 8,-1 0 0,1 0-1,-1 0 1,-1-1-1,1 1 1,0 0-1,-1-1 1,0 1 0,1-9-1,0-42 41,-2 51-56,0-5-23,0-1-1,-1 0 0,-1 1 0,0-1 0,0 0 1,-1 1-1,0 0 0,0 0 0,-1 0 0,0 0 0,-1 0 1,0 1-1,0 0 0,-1 0 0,0 0 0,-14-13 0,9 10 48,-5-4-314,38 21 192,0 0 0,27 2 0,-24-4 26,16 2 196,82 1 0,39-14-111,-140 6-17,69-5 33,159-4 529,-261 19-723,-11 8 139,-2 0-1,-28 15 0,8-6 87,11-5 13,-11 5-76,2 2 0,1 2 0,-41 39 0,76-63-37,0 1-1,0-1 1,-5 9 0,9-12 19,1-1 1,-1 1 0,1 0-1,0 0 1,0 0 0,0 0-1,0 0 1,0 1 0,1-1-1,0 0 1,-1 4-1,1-6 18,0 0 0,1 0-1,-1 0 1,0 0-1,0 0 1,1 0-1,-1 0 1,0 0-1,1 0 1,-1 0 0,1 0-1,-1 0 1,1-1-1,0 1 1,-1 0-1,1 0 1,0-1 0,0 1-1,0 0 1,-1-1-1,1 1 1,0 0-1,0-1 1,0 1-1,0-1 1,0 0 0,0 1-1,0-1 1,0 0-1,0 0 1,0 1-1,1-1 1,5 1 29,0-1 0,0 1 0,12-2 0,-2 0-22,1-2 0,-1 0 0,0 0 0,0-2-1,-1 0 1,1-1 0,-1 0 0,-1-2 0,22-12-1,-20 9-3,1-2 0,-2 0 0,0-1 0,0 0 0,-1-1 0,-1-1 0,16-23 0,3-12 23,-1 0 0,-3-2 0,-3-1-1,32-91 1,-49 111-38,-1-2 1,-1 0-1,-2 1 0,-2-2 0,-1-48 0,-2 85 3,0 0 0,0 0 0,1 0 0,-1 0 0,0-1 0,0 1 0,0 0 0,0 0 1,0 0-1,0 0 0,0 0 0,0 0 0,0-1 0,0 1 0,0 0 0,0 0 0,0 0 0,0 0 0,0 0 0,0-1 0,0 1 0,0 0 0,0 0 0,0 0 0,0 0 0,0 0 0,0-1 0,0 1 0,0 0 0,0 0 0,-1 0 0,1 0 0,0 0 0,0 0 0,0 0 0,0-1 0,0 1 0,0 0 0,0 0 0,-1 0 0,1 0 0,0 0 0,0 0 0,0 0 0,0 0 0,0 0 0,0 0 0,-1 0 0,1 0 0,0 0 0,0 0 0,0 0 0,0 0 0,0 0 0,-1 0 0,1 0 0,-7 9-131,-6 17 109,-3 11 55,-46 121-70,54-132 68,1 0 0,1 1 0,1-1 0,-2 35-1,6-38 9,-1 88 54,3-94-78,0 0 1,2 1-1,-1-1 1,8 22-1,-9-36 15,1 1-1,-1 0 0,1 0 0,0 0 1,0-1-1,0 1 0,1-1 0,-1 1 0,1-1 1,4 4-1,-6-6-10,0 0 1,0 0-1,1-1 0,-1 1 1,0 0-1,1-1 0,-1 1 1,0 0-1,1-1 1,-1 0-1,1 1 0,-1-1 1,1 0-1,-1 0 0,1 0 1,-1 0-1,1 0 0,0 0 1,-1 0-1,1 0 0,-1-1 1,0 1-1,1-1 1,-1 1-1,1-1 0,-1 1 1,0-1-1,1 0 0,-1 0 1,0 0-1,2-1 0,5-4 22,-1 0 0,0-1 0,-1 0 0,12-15 0,20-37-47,-7 10-32,3 5 195,74-74-1,-97 107-165,-4 7-12,-4 6 20,-4 4-4,0 15 19,-7 41 0,-1 3 230,8-51-217,1 1 1,0 0-1,1 0 1,1 0-1,0-1 0,1 1 1,1-1-1,0 0 1,10 21-1,-12-29-1,1 0 0,0-1 0,0 1-1,1-1 1,0 0 0,0 0 0,0-1 0,0 1-1,1-1 1,-1 0 0,1 0 0,0 0 0,1-1-1,-1 1 1,1-1 0,-1-1 0,1 1 0,0-1-1,0 0 1,0 0 0,0-1 0,0 0 0,0 0-1,1 0 1,6-1 0,-2 0 3,0 0-1,1-1 1,-1 0-1,0-1 1,0-1 0,0 0-1,0 0 1,-1-1-1,1 0 1,-1-1 0,0 0-1,0-1 1,-1 0-1,1 0 1,-1-1-1,-1 0 1,1-1 0,-1 0-1,-1 0 1,12-16-1,0-9-3,22-47-1,-29 55 7,5-11 96,24-69 0,-40 99-110,1-1 0,-1 0 0,0 0 0,-1 0 0,0 0 0,0 1 0,-1-11 0,1 16-17,-1 1 1,1-1-1,0 1 1,0-1-1,0 1 0,0-1 1,-1 1-1,1-1 1,0 1-1,0-1 0,-1 1 1,1 0-1,0-1 1,-1 1-1,1-1 0,-1 1 1,1 0-1,0 0 1,-1-1-1,1 1 0,-1 0 1,1-1-1,-1 1 1,1 0-1,-1 0 0,1 0 1,-1 0-1,1 0 1,-1-1-1,1 1 0,-1 0 1,1 0-1,-1 0 0,1 0 1,-1 1-1,1-1 1,-1 0-1,0 0 0,-1 0-7,0 1 0,1-1 0,-1 1 0,1 0 0,-1-1 0,1 1 0,-1 0 0,1 0 0,-1 0 0,1 0-1,-2 2 1,-2 3 6,0 0 0,0 1 0,1-1 0,0 1 0,1 0 0,-5 12 0,2 0-60,-7 27 0,9-24 101,0 0 0,2 0-1,0 1 1,2-1 0,0 0-1,2 1 1,7 40 0,-8-57-8,1 0 0,0 0-1,1-1 1,-1 1 0,1 0 0,0-1 0,0 0 0,1 0 0,4 6 0,-6-10-16,-1 1 0,0-1 0,0 0 1,1 0-1,-1 0 0,0 0 0,1 0 0,-1-1 1,1 1-1,0 0 0,-1-1 0,1 1 0,-1-1 1,1 1-1,0-1 0,-1 0 0,1 0 0,0 0 1,0 0-1,-1 0 0,1 0 0,0 0 0,-1 0 1,1-1-1,0 1 0,-1-1 0,1 1 0,-1-1 1,1 0-1,-1 1 0,1-1 0,-1 0 1,1 0-1,-1 0 0,0 0 0,1 0 0,-1-1 1,1-1-1,12-12 61,0 0 1,-2-2 0,0 0 0,13-25 0,9-11 156,9-7-251,66-71 0,-94 118-180,-15 13 201,0 0 0,0 0 0,0 0 0,0 0 0,0 0 0,0 0 0,1 0 0,-1 0 0,0 0-1,0 0 1,0 0 0,0 0 0,0 0 0,1 0 0,-1 0 0,0 0 0,0 0 0,0 0 0,0 0 0,0 0 0,0 0 0,1 0 0,-1 0 0,0 1 0,0-1-1,0 0 1,0 0 0,0 0 0,0 0 0,0 0 0,0 0 0,0 0 0,1 0 0,-1 1 0,0-1 0,0 0 0,0 0 0,0 0 0,0 0 0,0 0-1,0 0 1,0 1 0,0-1 0,0 0 0,0 0 0,0 0 0,0 0 0,0 0 0,0 0 0,0 1 0,0-1 0,0 0 0,0 0 0,-1 7-12,0-1 0,-1 0-1,-3 9 1,5-14 18,-21 65-104,-37 104 86,43-132 91,-2-1 0,-30 51 0,43-83-42,3-2-28,-1 1 1,0-1-1,0 0 0,0 0 1,-1 0-1,1 0 1,-1 0-1,0-1 0,1 1 1,-1-1-1,0 0 0,-1 1 1,-3 1-1,6-4 2,1 0 0,0 0 0,-1 0 1,1 0-1,-1 0 0,1 0 0,-1 0 0,1 0 0,-1 0 0,1 0 0,0 0 0,-1 0 1,1-1-1,-1 1 0,1 0 0,-1 0 0,1 0 0,0-1 0,-1 1 0,1 0 1,0-1-1,-1 1 0,1 0 0,0-1 0,-1 1 0,1 0 0,0-1 0,0 1 0,-1 0 1,1-1-1,0 1 0,0-1 0,0 1 0,0 0 0,-1-1 0,1 1 0,0-1 1,0 0-1,0-1 0,-1 0 1,1 1 0,0-1-1,0 0 1,0 0 0,0 0-1,0 1 1,1-5 0,-1 4-21,1 1 0,0-1 0,1 0 1,-1 0-1,0 1 0,0-1 1,1 1-1,-1-1 0,1 1 0,-1-1 1,1 1-1,0 0 0,-1 0 0,1 0 1,3-2-1,1 1 18,0-1 1,-1 1 0,1 0-1,8-1 1,16-1-94,0 2-1,0 1 1,44 5-1,4-1-367,60-3-3695,-45 0-6553,-64 0 6970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0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31 7808,'-33'-25'2880,"24"25"-2240,3 0-160,21 0-3648,4-5 1632,9 5-928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0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120 665 4224,'2'-3'267,"-1"1"0,1-1 1,0 1-1,0 0 0,0-1 0,0 1 0,1 0 1,-1 0-1,0 0 0,1 1 0,-1-1 0,1 0 1,0 1-1,0 0 0,-1 0 0,5-2 1,-3 2 461,1-1 0,-1 0 0,0 0 1,-1 0-1,1-1 0,3-7 5792,-6 10-6437,-6 2 3290,2 1-3898,-10 16 1635,-16 18 0,-6 8-747,18-21-50,-1 1-135,1 1 0,0 0 0,-17 43 0,33-67-167,0 0 0,0 0 1,0 1-1,0-1 1,1 0-1,0 1 0,-1-1 1,1 0-1,0 1 1,0-1-1,0 1 1,0-1-1,0 0 0,1 1 1,-1-1-1,1 0 1,0 1-1,-1-1 0,1 0 1,0 0-1,0 1 1,1-1-1,-1 0 1,0 0-1,3 2 0,-1-2 59,0 1 0,0-1 0,0 1 0,1-1 1,-1 0-1,1 0 0,0-1 0,0 1 0,-1-1 0,1 0 0,0 0 0,0 0 0,7 0 0,-4 0-36,0-1 1,-1 0-1,1 0 0,0 0 1,-1-1-1,1 0 1,0-1-1,-1 0 1,1 0-1,-1 0 0,0 0 1,0-1-1,0 0 1,0-1-1,0 1 0,-1-1 1,1 0-1,-1-1 1,0 1-1,0-1 0,-1 0 1,0 0-1,1 0 1,2-7-1,8-18 154,-1 0-1,13-48 0,-26 76-188,0-1-1,0 0 1,0 0 0,0 0-1,-1 0 1,1 0-1,-1 0 1,0 0-1,0 0 1,0 0-1,-1 0 1,1 0-1,-1 0 1,1 0-1,-1 0 1,0 0-1,0 0 1,0 0-1,-1 0 1,1 1-1,-3-5 1,3 7-12,1-1 0,-1 1 0,1-1 0,-1 1 0,1-1-1,-1 1 1,0-1 0,1 1 0,-1 0 0,0-1 0,1 1 0,-1 0 0,0-1 0,1 1 0,-1 0 0,0 0 0,1 0 0,-1 0 0,0 0 0,0 0 0,1 0 0,-1 0 0,0 0-1,1 0 1,-1 0 0,0 0 0,0 1 0,1-1 0,-1 0 0,0 0 0,1 1 0,-2-1 0,-1 3-35,0-1-1,0 0 1,0 1 0,-5 5-1,-2 1 181,6-7-96,7-4-9,5-5 9,-5 5-26,0-1 0,0 0 0,-1 0 0,1 0 0,-1 0 1,0 0-1,0 0 0,2-5 0,4-4 129,48-79 579,-29 46-353,2 1 1,45-53-1,-7 26-128,42-49-38,45-63-30,-153 182-166,0 0 0,0 0 0,0 0 0,0 0 0,1 0 0,-1 0 0,0 0 0,0 1 0,1-1 0,-1 0 0,0 1 0,1-1 0,-1 1 0,0-1-1,3 1 1,-3 0-7,0 0-1,0 0 0,0 0 0,0 0 0,0 1 0,0-1 0,0 0 0,0 1 0,0-1 0,-1 1 1,1-1-1,0 1 0,0 0 0,0-1 0,0 1 0,-1 0 0,1 0 0,0-1 0,-1 1 0,1 0 1,0 0-1,0 2 0,3 4-10,0 1 0,-1-1 1,0 1-1,-1 0 0,1 0 0,-1 0 1,1 15-1,1 61-68,-7-13 162,-3 0 0,-18 81 0,14-102-69,-3 0 0,-1-1 0,-3 0 0,-28 55 1,31-76 27,-2 0 0,-1-1 1,-1-1-1,-1 0 1,-1-2-1,-1 0 1,-1-1-1,-26 20 0,30-29 39,-22 13-1,34-23-67,-1-1 0,1 0 0,-1 0 0,1 0 0,-1-1 0,0 0 0,-9 2 0,14-4-18,0 0-1,0 0 1,0 0 0,0 0 0,0 0-1,1 0 1,-1-1 0,0 1 0,0-1-1,0 1 1,1-1 0,-1 0-1,0 1 1,1-1 0,-1 0 0,0 0-1,1 0 1,-1 0 0,-1-3 0,1 2-2,-1-1 0,2 0 1,-1 0-1,0 1 0,0-1 1,1 0-1,0-1 0,-1 1 1,1 0-1,-1-5 0,1 1-9,0 1-1,1 0 1,-1-1-1,1 1 0,0-1 1,1 1-1,-1 0 1,1-1-1,1 1 1,-1 0-1,5-11 0,0 5 12,0 1 0,1 0 0,0 0 0,1 1-1,0 0 1,1 0 0,0 1 0,1 0 0,-1 0 0,2 1-1,-1 1 1,1 0 0,0 0 0,24-10 0,17-2-119,97-21 1,-109 30 5,5-2-207,20-5-6013,-57 16 4049,1 0 0,-1 0 1,1 1-1,0 0 0,15 2 0,4 3-1655,5-1 70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17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975 27 11712,'-25'-18'4352,"20"18"-3393,5-3-255,5-2-4383</inkml:trace>
  <inkml:trace contextRef="#ctx0" brushRef="#br0" timeOffset="1">11 73 13376,'-10'0'4959,"20"6"-3871,43-6-288,-15 0 896,10 3-1088,10-3 1248,4 0-1056,14 0-416,20 0-224,5 0-800,-6 0 352,-13 0-3136,-15 0 1888,-19 4-3903,-14 1 3071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08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5 4640,'0'0'1504,"6"0"-518,16 0 869,-6 0 6647,-34-5-3936,-9 7-3939,0 0 0,0 2 0,1 1 0,-32 10 1,42-10-504,1 1 1,-1 1 0,1 0 0,0 1 0,1 1 0,0 0 0,0 1 0,1 0 0,0 1 0,-12 14 0,3 0-7,2 0 1,0 2 0,2 0 0,-18 36 0,21-33 7,2 1 1,1 0 0,-11 47-1,21-72-75,1-1-1,1 0 1,-1 0-1,1 0 0,0 1 1,0-1-1,0 0 1,1 0-1,0 1 1,0-1-1,0 0 1,4 9-1,-5-13-35,1 1 0,-1-1 0,1-1 0,-1 1 0,1 0 0,0 0 0,-1 0-1,1 0 1,0 0 0,0 0 0,-1-1 0,1 1 0,0 0 0,0-1 0,0 1 0,0-1 0,0 1 0,0-1-1,0 1 1,0-1 0,0 0 0,0 1 0,0-1 0,1 0 0,-1 0 0,0 0 0,0 0 0,0 0 0,0 0-1,0 0 1,2-1 0,2 0 5,-1 0 0,0-1-1,1 1 1,-1-1 0,0 0-1,0 0 1,4-3 0,2-3-35,0 0 0,0-1 0,-1 0 0,0 0 0,-1-1 0,14-21 0,37-72-73,-40 66 147,85-145 44,-56 97-8,-45 81-90,-1 1 7,0 0-1,0 0 1,-1 0-1,1 0 0,-1-1 1,1 1-1,-1 0 1,0-1-1,0 1 1,-1-1-1,1 1 1,-1-5-1,0 7-7,0 1-1,0 0 1,0-1-1,-1 1 1,1 0-1,0-1 1,0 1-1,-1 0 1,1 0-1,0-1 1,0 1-1,-1 0 1,1 0-1,0-1 0,-1 1 1,1 0-1,0 0 1,-1 0-1,1 0 1,0 0-1,-1 0 1,1 0-1,-1-1 1,1 1-1,0 0 1,-1 0-1,1 0 1,0 0-1,-1 1 1,1-1-1,-1 0 0,1 0 1,0 0-1,-1 0 1,1 0-1,0 0 1,-1 0-1,1 1 1,0-1-1,-1 0 1,1 0-1,0 1 1,-1-1-1,-17 12 116,11-5-67,1-1-1,-1 1 0,1 1 1,1-1-1,-1 1 0,1 0 0,1 0 1,0 0-1,0 1 0,0 0 1,1-1-1,-3 12 0,2 2-9,0-1 1,1 1-1,0 31 0,3-43-11,1 0-1,0 0 1,0 0 0,1 0-1,0 0 1,1 0-1,0-1 1,0 0-1,10 18 1,-11-24 5,-1 0 0,1-1 0,0 1 0,0-1 1,0 1-1,0-1 0,1 0 0,-1 0 0,1 0 0,-1 0 1,1-1-1,0 1 0,0 0 0,0-1 0,5 2 1,-3-2-14,-1 0 0,1 0 0,-1-1 0,1 0 1,0 0-1,0 0 0,-1 0 0,1-1 0,8-2 1,-1 0 8,0-2-1,0 0 1,0 0 0,0-1 0,-1 0 0,21-16 0,1-6-91,50-55-1,-3 3 41,-64 65 61,1 2 1,0 0 0,25-14-1,-40 26-47,0 0-1,0 0 0,0 0 0,0 0 1,1 0-1,-1 0 0,0 0 0,1 1 1,-1-1-1,0 1 0,1 0 1,-1 0-1,4 0 0,-5 0 11,0 1-1,0-1 1,0 1-1,0 0 1,1-1 0,-1 1-1,0 0 1,0-1-1,0 1 1,-1 0-1,1 0 1,0 0 0,0 0-1,0 0 1,-1 0-1,1 0 1,0 0 0,-1 1-1,1-1 1,-1 0-1,1 0 1,-1 0-1,0 1 1,1-1 0,-1 0-1,0 0 1,0 3-1,1 7 44,0 1 0,-1-1 0,0 1 0,-2 16 0,-12 48 49,6-38-50,-4 19-20,5-27 39,2-1 0,-4 55-1,9-84-69,1 0 0,-1 1 0,1-1 0,0 0 0,-1 0-1,1 0 1,-1 0 0,1 0 0,-1 0 0,1 0 0,-1 0 0,1 0-1,0 0 1,-1 0 0,1 0 0,-1 0 0,1-1 0,4-1 14,0 0-1,0 0 1,0-1 0,-1 1 0,0-1 0,1 0 0,-1 0 0,7-7-1,-9 8-1,76-68 146,85-68-90,-127 110-82,73-50-377,-95 69 360,0 1 1,0 1 0,1 0 0,0 1 0,31-9 0,-44 15 40,0 0 0,-1-1 0,1 1 1,-1 0-1,1 0 0,0 0 0,-1 0 1,1 1-1,0-1 0,-1 0 0,1 1 0,-1-1 1,1 1-1,-1-1 0,1 1 0,-1 0 1,1-1-1,-1 1 0,2 2 0,0-1 2,-1 0 1,-1 0-1,1 0 0,0 1 1,0-1-1,-1 1 0,1-1 0,-1 1 1,0 0-1,1 3 0,1 3 19,0 1 1,-1 1-1,-1-1 0,0 0 0,0 13 0,2 40-30,-1-36-17,-3 43 1,0-61 52,1 0 1,-1 0 0,1 0 0,1 0 0,0 0-1,0 0 1,1 0 0,4 16 0,-5-25-34,-1 1 0,0-1 0,1 1 0,-1-1 0,0 0 0,1 1 0,-1-1 0,0 1 0,1-1 0,-1 0 0,1 1 0,-1-1 0,0 0 0,1 0 0,-1 0 1,1 1-1,-1-1 0,1 0 0,-1 0 0,1 0 0,-1 0 0,1 0 0,-1 0 0,1 0 0,-1 0 0,1 0 0,-1 0 0,1 0 0,-1 0 0,1 0 0,-1 0 0,1 0 0,-1 0 0,2-1 0,12-8-33,-3-2 83,0-1 0,10-15 0,6-8-67,-21 28 21,132-146 8,-111 125-28,2 2 0,0 1 0,44-27 0,-73 52 15,0 0 0,0 0-1,0 0 1,0 0 0,0 0 0,0 0-1,0 0 1,0 1 0,0-1 0,0 0 0,0 0-1,0 0 1,0 0 0,0 0 0,0 0 0,0 0-1,0 0 1,0 0 0,0 0 0,0 0-1,0 0 1,0 0 0,0 0 0,0 0 0,0 0-1,0 1 1,0-1 0,0 0 0,0 0-1,0 0 1,0 0 0,0 0 0,1 0 0,-1 0-1,0 0 1,0 0 0,0 0 0,0 0 0,0 0-1,0 0 1,0 0 0,0 0 0,0 0-1,0 0 1,0 0 0,0 0 0,0 0 0,0 0-1,1 0 1,-1 0 0,0 0 0,0 0 0,0 0-1,0 0 1,0 0 0,0-1 0,-1 11 8,-1 0 0,1-1 1,-2 1-1,1-1 1,-7 13-1,1 1 13,-81 213 1,89-234-23,-3 3 4,1 1 0,0 0 1,0 0-1,0 0 0,0 7 0,2-13 0,0 1-1,0-1 0,0 1 0,0 0 1,0-1-1,0 1 0,0-1 0,0 1 0,0-1 1,0 1-1,1-1 0,-1 1 0,0-1 0,0 1 1,1-1-1,-1 1 0,0-1 0,1 1 0,-1-1 1,0 1-1,1-1 0,-1 1 0,0-1 0,1 0 1,0 1-1,0-1 1,1 1 1,-1-1-1,0 0 0,1 0 0,-1 0 1,0 0-1,1 0 0,-1 0 1,0 0-1,1-1 0,-1 1 1,0 0-1,1-1 0,-1 1 1,2-2-1,12-5-15,-1 0 0,0-1-1,0-1 1,-1 0 0,18-17 0,57-60 12,25-40 1,-49 54 0,-45 51 0,1 1 0,27-19 0,-46 38 0,0 0 0,-1 1 0,1-1 0,0 1 0,-1-1 0,1 1 0,0 0 0,0-1 0,0 1 0,-1 0 0,1-1 0,0 1 0,0 0 0,0 0 0,0 0 0,0 0 0,1-1 0,-2 2 0,0-1 0,1 1 0,-1-1 0,1 0 0,-1 1 0,0-1 0,1 1 0,-1-1 0,0 1 0,1-1 0,-1 1 0,0-1 0,0 1 0,0 0 0,1-1 0,-1 1 0,0-1 0,0 1 0,0-1 0,0 1 0,0 0 0,0-1 0,0 1 0,0-1 0,0 1 0,0-1 0,-1 1 0,1 0 0,-11 82-3,-3-1 1,-4-1-1,-3 0 0,-4-2 1,-51 111-1,40-114 18,-3-3 0,-4-1 0,-3-2 0,-70 82 0,3-27 16,82-94-76,-63 48 0,91-77 45,-1 1 0,0 0 0,0 0 0,0-1 0,-1 1 0,-4 1 0,8-4 0,0 0 0,0 1 0,0-1 0,-1 0 0,1 0 0,0 0 0,0 0 0,0 0 0,-1 0 0,1 0 0,0 0 0,0 0 0,0 0 0,-1-1 0,1 1 0,0 0 0,0-1 0,0 1 0,0-1 0,0 0 0,0 1 0,0-1 0,0 0 0,0 1 0,0-1 0,-1-1 0,0-1 0,-1 0 0,1-1 0,0 1 0,0-1 0,1 1 0,-1-1 0,1 1 0,0-1 0,0 0 0,0 0 0,-1-6 0,0-7 0,1-23 0,1 39 0,1-35 0,2 1 0,2-1 0,0 1 0,3 0 0,12-35 0,-18 62 5,0 1 1,1 0-1,0 0 0,0 1 1,0-1-1,1 1 0,0-1 1,1 1-1,-1 0 0,1 1 1,0-1-1,1 1 0,-1 0 1,1 0-1,0 1 0,10-7 1,4 2-10,0 0-1,0 1 1,1 2 0,0 0 0,42-7 0,111 2-778,-47 5-2481,164-7-10859,-190 18 6080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21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191 678 3968,'11'0'1400,"3"-4"5101,-14 4-6249,1-1 0,-1 1 1,0 0-1,1 0 0,-1-1 1,0 1-1,1 0 1,-1-1-1,0 1 0,0 0 1,1-1-1,-1 1 0,0 0 1,0-1-1,0 1 0,0-1 1,1 1-1,-1 0 0,0-1 1,0 1-1,0-1 0,0 0-106,0 0-1,0 0 1,-1 0-1,1 0 1,0 0-1,0 0 1,-1 0-1,1 0 1,-1 0-1,1 0 0,-1 0 1,0-1-1,-14-20 1831,-19-21 0,28 36-1659,0 1 0,0 0 0,-1 0 0,0 0 0,0 1 0,-14-8 0,18 12-271,1 0-1,0 0 1,0 0 0,0 0-1,-1 0 1,1 1-1,0-1 1,-1 1 0,1 0-1,0 0 1,-1 0 0,1 0-1,-1 0 1,1 0 0,0 1-1,-1-1 1,1 1 0,-3 1-1,2-1-8,0 1 0,0-1-1,0 1 1,0 0-1,1 1 1,-1-1 0,0 0-1,1 1 1,0-1-1,-1 1 1,-1 4 0,0-2-47,1 1 0,0 0 0,0-1 0,1 1 0,-1 1 0,1-1 0,1 0 0,-1 0 0,1 1 0,0-1 1,1 1-1,-1-1 0,2 7 0,-1-7 15,1-1 1,1 1-1,-1-1 1,1 1-1,0-1 1,0 0-1,1 0 1,-1 0 0,1 0-1,0-1 1,0 1-1,5 5 1,-2-4 40,1 0 0,-1 0 0,1-1 0,0 0 1,1 0-1,-1-1 0,10 5 0,5-1 95,0-1 0,0 0-1,0-1 1,1-2-1,23 2 1,-22-3 62,47-2-1,-60-1-88,0-1-1,1-1 1,-1 0-1,0-1 1,0 0 0,13-5-1,-22 7-96,0 0 0,-1 0 0,1 0-1,0 0 1,0-1 0,-1 1 0,1-1 0,-1 1 0,1-1 0,-1 1-1,0-1 1,0 0 0,0 0 0,1 0 0,-2 0 0,1 1-1,0-1 1,0 0 0,-1-1 0,1 1 0,-1 0 0,1 0 0,-1 0-1,0 0 1,0 0 0,0-4 0,-1-2 9,0 1 1,0-1-1,-1 0 1,0 0-1,-5-13 0,-88-192 97,13 63 320,67 124-395,-68-102-30,47 74-4,30 45-3,1 0 1,0 0-1,1 0 1,0 0 0,-6-19-1,10 27-17,0 0 0,0 0 0,0-1-1,0 1 1,0 0 0,0-1 0,0 1 0,1 0 0,-1 0-1,0-1 1,1 1 0,-1 0 0,1 0 0,-1 0 0,1 0 0,-1 0-1,1 0 1,0-1 0,0 1 0,-1 1 0,1-1 0,0 0-1,0 0 1,0 0 0,0 0 0,0 1 0,0-1 0,2-1-1,1 0-17,0 1 0,-1-1-1,1 1 1,0-1 0,0 1-1,0 0 1,6 0 0,17 0 21,0 2 1,0 1 0,29 5-1,-7 0 23,204 16 252,-244-22-331,3 0-1731,-4 0-3294,-3-1 2604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2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55 385 5984,'-16'0'1075,"-23"0"10703,39-2-11504,1 1-1,-1-1 1,1 1 0,-1 0 0,1 0-1,-1-1 1,1 1 0,0 0 0,-1 0-1,1 0 1,2-3 0,105-107 2338,-81 86-2281,1 1 0,37-24 0,-53 40-295,3-2 113,1 0-1,-1 0 1,2 2 0,-1 0 0,1 1 0,25-7 0,-39 13-115,0 1 0,0-1 0,1 1 0,-1 0 0,0 0 0,0 0 0,1 0 0,-1 1 0,0-1 0,0 1 0,0 0 1,0 0-1,0 0 0,0 0 0,0 1 0,0-1 0,0 1 0,0 0 0,3 2 0,-2 0 35,1 0-1,-1 1 0,0-1 1,-1 1-1,1 0 0,-1 0 1,0 0-1,0 1 0,3 6 1,0 4 37,4 9 78,0 0 0,2-1 0,28 43 0,-38-64-143,1 0-1,0 0 1,-1 0-1,1 0 0,0 0 1,0-1-1,1 1 1,-1-1-1,0 0 0,1 0 1,0 0-1,-1-1 1,1 1-1,0-1 0,0 0 1,-1 0-1,1 0 1,0-1-1,0 1 0,0-1 1,0 0-1,8-1 1,-6 0 21,1 0 0,-1-1 1,0 0-1,0 0 1,0 0-1,0-1 0,-1 0 1,1 0-1,-1-1 1,1 1-1,-1-1 0,0-1 1,6-5-1,16-20-161,-2-2 0,-1 0-1,-2-1 1,22-42 0,-40 68-605,-1-1 1,0 0-1,4-16 1,0-8-3912,-5 20 1527,3 1 597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28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0 873 4224,'3'4'9722,"2"-3"-6162,11-4-4062,-10 1 1769,-3 2-1189,40-10 860,0-1-1,78-32 1,-95 32-778,-1-2 0,-1-1 0,24-17 0,-32 18-29,-1-2 0,-1 1-1,21-28 1,30-54 407,164-311 412,-224 396-873,0 0 1,-1-1 0,-1 0-1,0 0 1,-1 0 0,2-18 0,-4 27-44,1 1 0,-1-1 0,0 0 1,0 1-1,0-1 0,0 1 1,-1-1-1,1 0 0,0 1 0,-1-1 1,0 1-1,0-1 0,-1-2 1,1 4-33,1 0 1,-1 0-1,1 0 1,-1 1-1,1-1 1,-1 0-1,0 0 1,1 1 0,-1-1-1,0 0 1,0 1-1,0-1 1,0 1-1,1-1 1,-1 1-1,0-1 1,0 1-1,0 0 1,0-1 0,0 1-1,0 0 1,0 0-1,0-1 1,0 1-1,0 0 1,0 0-1,0 0 1,0 1-1,0-1 1,-1 0 0,-2 1-6,1 0 1,0 0-1,0 0 0,0 0 1,-1 1-1,2-1 1,-5 3-1,1 1 50,0 0 0,1 0 0,0 0 0,-8 10 0,8-8 12,-5 8 128,0 1 0,0 0 1,2 1-1,0 0 0,1 0 1,1 1-1,-5 20 0,2-4 31,3 0-1,-5 59 1,7 68 137,3-138-286,2 0-1,1 0 0,0-1 1,2 1-1,12 42 1,-14-60-231,0-1 1,0 1-1,0 0 0,1-1 1,0 1-1,0-1 1,0 0-1,1 0 0,-1 0 1,1-1-1,0 1 0,0-1 1,8 5-1,-7-5-178,1 0 0,-1-1 1,1 0-1,0 0 0,0 0 0,0-1 0,0 0 0,0 0 0,0 0 0,0-1 1,9 0-1,27-6-4263,6-3 1457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29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18 406 8384,'-17'-16'5520,"27"16"-2747,5-4-1747,-1 1 0,21 0-1,18-4-161,165-32 1120,311-67 21,52-6-1237,-119 49-544,-197 29-570,-214 27-118,24-3-3446,-50 9 1942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3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9 558 3968,'0'0'55,"0"1"1,0-1-1,0 0 1,0 0 0,0 1-1,0-1 1,0 0-1,0 0 1,0 1-1,0-1 1,0 0-1,0 1 1,0-1-1,0 0 1,0 0-1,0 1 1,0-1-1,0 0 1,0 0-1,0 0 1,0 1-1,0-1 1,-1 0 0,1 0-1,0 1 1,0-1-1,0 0 1,0 0-1,-1 0 1,1 0-1,0 1 1,0-1-1,0 0 1,-1 0-1,1 0 1,0 0-1,0 0 1,-1 0-1,1 1 1,0-1 0,0 0-1,-1 0 1,1 0-1,0 0 1,0 0-1,-1 0 1,1 0-1,0 0 1,-3-1 2210,8 6-683,-4-4-1240,1 0 1,0 1-1,-1-1 0,1 0 0,0-1 0,-1 1 0,1 0 0,0 0 0,0-1 0,0 1 0,0-1 0,0 1 0,-1-1 0,1 0 1,0 0-1,0 0 0,0 0 0,3 0 0,0-1-12,0 0 0,-1 0 1,1 0-1,-1-1 0,1 0 0,6-3 0,7-6 302,-1-1-1,24-20 0,-28 21-402,-1 1 0,2 0-1,-1 1 1,1 0-1,16-6 1,-29 14-198,1 0 0,-1 1 0,1-1 0,0 1 0,-1 0 0,1-1 0,0 1 0,-1 0 0,1 0 0,0 0 0,-1 0 0,1 0 0,0 1 0,-1-1 0,1 0 1,0 1-1,-1-1 0,3 2 0,-2-1 29,1 1 1,-1-1 0,0 1 0,0 0 0,1 0 0,-1 0 0,0 0-1,0 0 1,2 5 0,2 3 125,0 0-1,-1 0 1,-1 1-1,5 13 1,3 18-13,12 78 0,-5 45 101,3 21-23,-11-121-126,29 89 1,-26-116 9,1 1-1,2-1 0,31 50 0,-46-84-80,1 0 0,-1 0 0,1 0 0,0-1 0,1 1 0,-1-1 0,1 0 0,-1 0 0,1 0-1,7 4 1,-9-6-42,1 0-1,-1 0 1,0-1-1,1 1 1,-1 0-1,0-1 1,1 0-1,-1 1 0,1-1 1,-1 0-1,1 0 1,-1-1-1,1 1 1,-1 0-1,1-1 1,-1 0-1,0 1 1,1-1-1,-1 0 0,0 0 1,0 0-1,4-2 1,-2-1-19,1 1 1,-1-1-1,0 0 1,0 0-1,-1 0 0,1 0 1,-1-1-1,0 0 1,0 1-1,3-7 1,1-5-29,10-32 1,-5-3-74,-2 1 1,5-87-1,-9 74 128,17-194-186,-8 10 69,-6 18 181,-8 47-63,0 167-15,5-29 1,-5 35 30,0 7-35,-1 1 1,0 0-1,1 0 0,-1 0 1,1-1-1,0 1 0,-1 0 1,1 0-1,0 0 0,-1 0 1,1 0-1,0 0 0,0 0 1,0 0-1,0 0 0,0 1 1,0-1-1,0 0 1,0 1-1,0-1 0,1 0 1,-1 1-1,0-1 0,0 1 1,2-1-1,5 0 12,-1 0 0,1 0 0,10 0 0,-9 0-23,178-6 253,222-17 576,141-9-289,-524 32-552,157-4 201,-120 6-634,-49-3-1585,-14 2 1912,0 0 0,0 0 0,0 0 0,1 0 0,-1-1 0,0 1 0,0 0-1,0 0 1,2-2-1766,-2 2 1766,0 0 0,0-1 0,0 1 0,0 0 0,0 0 0,0 0-1,0 0 1,0-1 0,0 1 0,0 0 0,0 0 0,0 0 0,-1 0-1,1-1 1,0 1 0,0 0 0,0 0 0,0 0 0,0 0 0,0-1 0,0 1-1,-1-4-2209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3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16 117 7648,'-16'-4'5429,"17"9"-1995,4 2-2535,-1-2-283,1 6 17,0 1-1,0-1 1,-2 1-1,1 0 1,2 20 0,1 61 371,-1 144 677,-8-166-951,-14 93 0,12-132-196,-2 46-1,3-65-181,3-12-339,0 0 0,-1 0-1,1 0 1,0-1-1,-1 1 1,1 0 0,0 0-1,0 0 1,0 0-1,0-1 1,0 1 0,0 0-1,0 0 1,0 0-1,0 0 1,0 0 0,0-1-1,1 3 1,0-3-77,-1-10 234,1-2-144,1 1 0,1 0 0,0-1 0,1 1 0,0 0-1,10-20 1,0 1 23,32-92-81,-15 37 130,63-120 1,-53 136 0,82-104-1,-112 159-37,0 1-1,1 0 1,1 0-1,0 2 1,0-1-1,1 2 0,22-14 1,-30 21-13,0 0 1,1 0-1,-1 0 1,1 1 0,0 0-1,-1 0 1,1 1-1,0-1 1,0 2 0,0-1-1,0 1 1,0 0-1,0 0 1,0 1-1,0 0 1,0 0 0,0 1-1,0 0 1,-1 0-1,1 0 1,9 5-1,-12-4 29,1 0 1,-1 0-1,0 0 0,0 0 0,0 0 0,0 1 0,6 7 0,-9-9-66,1 0 1,-1 0-1,0 0 0,0 0 0,0 0 1,0 0-1,0 0 0,0 0 1,-1 1-1,1-1 0,-1 0 1,1 0-1,-1 1 0,0-1 1,0 0-1,0 1 0,0-1 0,-1 0 1,0 5-1,-1-3-1,1 1 1,-1-1-1,-1 1 1,1-1-1,-1 0 0,1 0 1,-1 0-1,-1 0 0,1-1 1,-4 4-1,-8 6 29,-21 13 0,22-16-44,-15 9-238,-44 21 0,61-34 162,1-1-1,-1-1 0,0 0 0,0-1 1,0 0-1,-1-1 0,1 0 0,-17 0 0,28-2 84,1 0-1,0 0 1,-1 0-1,1 0 1,0 0-1,-1 0 1,1 0-1,-1 0 1,1 0-1,0 0 1,-1 0-1,1 0 0,0 0 1,0 0-1,-1 1 1,1-1-1,0 0 1,-1 0-1,1 0 1,0 1-1,0-1 1,-1 0-1,1 0 1,0 1-1,0-1 0,-1 0 1,1 1-1,0-1 1,0 0-1,0 1 1,0-1-1,0 0 1,-1 1-1,1-1 1,0 0-1,0 1 1,0-1-1,0 0 0,0 1 1,0-1-1,0 0 1,0 1-1,0-1 1,0 0-1,1 1 1,5 18 120,-3-14-45,11 32 138,3 0 0,0-1 0,3-1 1,1-1-1,25 31 0,-15-30-105,1-1 1,41 33 0,79 53-170,-123-98-17,43 28-3877,-67-48 3149,-4-1 624,13 6-3240,-4-10-2100,-1-5 1334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49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74 292 2304,'0'-4'14538,"-2"135"-10562,-11 64-2987,-2 45-41,14-199-813,-3-4 214,-2 0 1,-1 0-1,-17 52 0,24-81-195,0-16 348,0 4-521,-1 1 1,1 0-1,-1-1 0,1 1 0,0 0 1,0-1-1,1 1 0,-1 0 0,1 0 1,0-1-1,-1 1 0,2 0 0,0-4 1,5-7 52,12-21-1,-10 21-78,8-13-121,26-32-1,-27 38 292,1-1 23,-9 10-67,20-22 0,-25 31-70,23-20-153,-24 22 145,0 0-1,0 0 1,1 0-1,-1 0 0,0 0 1,0 0-1,1 0 1,-1 1-1,0-1 0,1 1 1,4 0-1,-6 0 28,0 0-1,1 1 0,-1-1 1,0 1-1,1-1 1,-1 1-1,0 0 0,0-1 1,0 1-1,0 0 1,1 0-1,-1 0 0,0 0 1,0 0-1,-1 0 1,1 0-1,0 0 0,0 0 1,0 0-1,-1 1 1,1-1-1,-1 0 0,1 1 1,0 1-1,1 4 59,0-1 1,0 1-1,1 9 0,0 11 181,-2 28 1,-1-31 71,5 44 1,-4-49-410,-1-16 56,0 1-1,0-1 1,0 0-1,1 1 1,1 4-1,-2-7 17,0-1 0,0 1-1,1-1 1,-1 1 0,0 0-1,1-1 1,-1 1 0,0-1 0,1 0-1,-1 1 1,1-1 0,-1 1-1,1-1 1,-1 0 0,1 1 0,-1-1-1,1 0 1,-1 1 0,1-1-1,-1 0 1,1 0 0,0 0 0,-1 1-1,1-1 1,-1 0 0,1 0-1,0 0 1,-1 0 0,1 0 0,-1 0-1,1 0 1,0 0 0,0-1 0,32-6 120,50-18 1,-23 6-167,127-44-52,-135 43 167,-43 16-78,-5 3-5,-1-1 0,0 1 0,0 0 0,1 0 0,-1 1 0,7-2 0,-10 6-35,1 0-1,-1 0 0,0 0 0,-1 6 0,-1 1 68,1-1-1,0 1 0,0 0 1,1 0-1,1-1 0,0 1 1,0 0-1,1-1 0,0 1 1,7 15-1,-9-23-20,4 6 93,-1 1 0,1-1 0,10 18-1,-13-26-73,0 1 1,0-1-1,0 1 0,0-1 0,1 0 1,-1 1-1,0-1 0,1 0 0,-1 0 1,1 0-1,-1 0 0,1 0 0,1 0 1,-1 0-12,-1-1-1,0 0 1,0 0 0,0 0 0,0 0 0,0 0-1,0 0 1,0 0 0,0 0 0,0-1 0,1 1-1,-1 0 1,0-1 0,0 1 0,0-1 0,0 1-1,-1-1 1,1 1 0,0-1 0,0 0 0,0 1-1,0-1 1,0 0 0,0-1 0,3-2-45,-1-1-1,1 1 1,-1-1 0,0 0 0,0 0 0,-1 0-1,1-1 1,-1 1 0,-1-1 0,1 1-1,-1-1 1,0 1 0,0-1 0,0-7 0,0-3 19,-2 0 1,1 0 0,-7-30 0,4 31 42,-10-29 1,11 40-28,1 0 1,-1 0 0,0 0-1,0 0 1,0 0-1,-1 0 1,1 1-1,-1-1 1,0 1 0,0 0-1,-5-5 1,7 7-1,0 1-1,0 0 1,1-1 0,-1 1-1,0-1 1,0 1 0,0 0-1,1-1 1,-1 1 0,0 0 0,0 0-1,0 0 1,0 0 0,0 0-1,1 0 1,-1 0 0,0 0-1,-1 0 1,1 0 1,1 1-1,-1-1 0,0 0 1,1 1-1,-1-1 0,1 0 1,-1 1-1,1-1 0,0 1 1,-1-1-1,1 1 1,-1-1-1,1 1 0,0-1 1,-1 1-1,1 0 0,0-1 1,0 1-1,-1 0 1,0 3-1,1-1 1,0 0-1,-1 0 1,1 1-1,0-1 1,0 0-1,1 0 1,-1 0-1,1 1 1,1 2-1,0 1 31,0-1 1,1-1-1,0 1 0,0 0 1,1-1-1,-1 0 1,7 7-1,-8-9-13,0-1 0,0 1 0,0-1 0,1 0 0,-1 0 0,1 0 1,-1 0-1,1-1 0,0 1 0,0-1 0,0 1 0,0-1 0,0 0 0,0 0 0,0 0 0,6 0 0,-3-1 2,1-1 0,0 0-1,-1 0 1,1-1 0,-1 1-1,1-2 1,-1 1 0,0-1-1,0 1 1,11-8 0,-2 0 33,-1-1 1,24-23-1,9-17-81,68-95-1,-77 94 4,14-17 42,52-93-1,-88 134 18,-2 0 0,-1-2 0,-1 1 0,-2-2-1,-1 1 1,8-48 0,-14 60-42,-1 1 0,0-1 0,-2 1 0,0-1-1,0 1 1,-4-20 0,4 36 0,0 0 0,-1 0 0,1 0 0,0 0 0,-1-1 0,1 1 0,0 0 1,-1 0-1,1 0 0,-1 1 0,0-1 0,1 0 0,-1 0 0,0 0 0,1 0 0,-1 0 0,-1 0 0,1 0 0,1 1 0,-1 0 0,0 0 0,1 0 1,-1 0-1,1 0 0,-1 0 0,0-1 0,1 1 0,-1 1 0,0-1 0,1 0 1,-1 0-1,0 0 0,1 0 0,-1 0 0,1 1 0,-1-1 0,0 0 0,1 0 0,-2 1 1,-2 2-20,1 0 1,-1 1-1,0-1 0,1 1 1,0 0-1,-3 4 1,-40 54 47,-58 104 0,87-132 35,1 0-1,1 2 1,2 0-1,2 0 1,-8 41 0,19-75-52,-24 149 41,21-121 5,1 1 1,1-1 0,4 32-1,-2-56-37,0 0 0,0 0-1,0 0 1,0-1 0,1 1-1,0 0 1,0-1 0,1 1-1,0-1 1,0 0 0,0 0-1,0 0 1,1 0 0,0 0 0,0-1-1,0 0 1,0 0 0,1 0-1,0 0 1,0-1 0,0 1-1,0-1 1,0 0 0,1-1-1,8 4 1,0-3 32,0-1-1,0 0 1,0-1-1,-1-1 1,1 0-1,0-1 1,0 0-1,0-1 1,20-5-1,-13 1-67,1-1 1,-1-1-1,-1-1 1,1-1-1,20-14 0,136-103-509,-171 122 544,0 0-1,0 1 1,0 0 0,8-3-1,-14 7-11,0-1-1,0 1 0,0 0 0,0 0 0,0 0 0,0 0 0,1 0 0,-1 0 0,0 0 0,0 0 0,0 0 0,0 0 0,0 0 0,0 0 0,1 0 0,-1 0 0,0 0 0,0 0 0,0 0 1,0 0-1,0 0 0,0 0 0,1 0 0,-1 0 0,0 0 0,0 0 0,0 0 0,0 0 0,0 0 0,0 0 0,0 1 0,1-1 0,-1 0 0,0 0 0,0 0 0,0 0 0,0 0 0,0 0 1,0 0-1,0 0 0,0 1 0,0-1 0,0 0 0,0 0 0,0 0 0,1 0 0,-1 0 0,0 0 0,0 1 0,0-1 0,0 0 0,0 0 0,0 0 0,0 0 0,0 0 0,0 1 0,-1-1 1,1 0-1,0 0 0,0 0 0,0 0 0,0 0 0,0 1 0,-3 7 26,3-7-25,-61 154-191,54-141 200,1 1 0,0 0 0,1 0 0,1 0 0,1 0 0,0 0 0,-1 18 0,4-30-5,0-1 0,0 1 0,1-1 0,-1 1 0,1-1 0,0 1 0,-1-1 0,3 4 0,-3-5 10,0 0 0,1-1 0,-1 1 0,1 0-1,-1-1 1,1 1 0,-1-1 0,1 1 0,-1 0 0,1-1 0,-1 1 0,1-1 0,0 0 0,-1 1 0,1-1 0,0 1 0,-1-1 0,1 0-1,0 0 1,-1 1 0,1-1 0,0 0 0,0 0 0,-1 0 0,1 0 0,0 0 0,0 0 0,0 0 0,-1 0 0,1 0 0,0 0 0,1-1-1,8-2 9,1-1-1,-1 0 1,0-1-1,0 0 0,-1-1 1,1 0-1,15-13 0,-11 7-32,-2-1-1,0 0 0,0-1 0,12-19 1,0-7-62,-2-1 0,30-79 0,-22 46 59,30-81 53,-49 122 45,-2 0 0,10-59 0,-16 45-13,-3 44-67,0 0-1,-1 0 1,1 0-1,-1 0 0,1 0 1,-1 0-1,0 0 0,0 0 1,0 0-1,0 0 0,-1 0 1,-2-3-1,4 5-5,-1 0-1,0 0 1,0 1-1,0-1 1,0 1 0,0-1-1,0 1 1,0-1-1,0 1 1,0-1-1,0 1 1,0 0 0,0-1-1,0 1 1,0 0-1,0 0 1,0 0-1,0 0 1,0 0 0,-1 0-1,1 0 1,0 0-1,0 1 1,0-1 0,0 0-1,0 1 1,0-1-1,0 1 1,0-1-1,0 1 1,0-1 0,-1 2-1,-5 3-30,0 0 1,1 0-1,-9 9 0,13-12 31,-5 6 32,0 0 0,0 0-1,1 0 1,0 1-1,0 0 1,1 1-1,1-1 1,-5 13-1,-2 11 143,-7 40 0,14-56-130,-7 29 32,2 0-1,-3 61 0,12-89-84,0 0 1,1-1-1,6 32 1,-4-38-3,0-1 0,0 0 0,1 0 0,0 0 0,1 0 0,0-1 0,8 12 0,-6-12-83,0-1 0,0 0 0,1-1 1,1 1-1,-1-1 0,1-1 0,0 0 0,1 0 0,-1-1 0,12 5 0,-5-3-996,1-2-1,-1 1 1,1-2 0,0 0-1,28 2 1,-30-5-322,-1-1 0,1-1 1,-1 0-1,0-1 1,1-1-1,-1 0 0,22-8 1,49-23-4634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51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216 816 5728,'-3'0'234,"0"-1"0,1 1-1,-1 0 1,0 0 0,1 0 0,-1 0 0,1 1 0,-1-1-1,0 1 1,1-1 0,-8 4 7562,12-5-7504,0 0 1,0 0 0,0 0 0,0-1 0,0 1 0,0-1 0,0 0 0,0 1 0,-1-1 0,1 0 0,1-3 0,1 1-33,34-34 809,20-23-639,-34 32-89,-2-1 1,28-49-1,-26 28-128,34-105-1,-58 155-210,67-227 798,-63 210-566,1 0 1,2-34 0,-3 37-62,-4 14-157,1 0 0,-1 0 0,1 0 1,-1 0-1,1 0 0,-1 0 0,0 0 0,0 0 0,1 0 1,-1 0-1,0-1 0,0 1 0,0 0 0,0 0 0,-1-2 1,1 3-16,0 0 0,0-1 1,-1 1-1,1 0 0,0 0 1,0 0-1,0 0 0,0 0 1,-1 0-1,1 0 0,0 0 1,0 0-1,0 0 0,-1 0 1,1 0-1,0 0 1,0 0-1,0 0 0,0 0 1,-1 0-1,1 0 0,0 0 1,0 0-1,0 1 0,0-1 1,-1 0-1,1 0 0,0 0 1,0 0-1,0 0 0,0 0 1,0 0-1,0 1 1,-1-1-1,1 0 0,0 0 1,0 0-1,0 1 0,-7 7 15,5-5-4,-8 12 9,0 0 0,1 0 1,-10 25-1,-21 47-5,-105 215 48,99-208 226,3 2-1,-44 154 1,9 16 105,46-182-195,7-16 368,21-59-499,-2 9 484,7-16-303,3-10-168,43-81 10,-26 46-250,32-47 0,-30 58 154,1 2-1,1 1 1,57-50-1,-33 39 78,89-56 0,-136 95-69,123-84 19,-106 71-169,19-19 308,-19 13-7,-18 19-294,-2 13-746,-7 17 608,6-22 267,-1 0 0,2 1 1,-1-1-1,1 1 0,-1 9 0,2-10 46,0 2-3,0 0 0,0-1 0,1 1 0,0 0 0,1 0 0,3 10 0,-5-19-27,0 1 1,1-1-1,-1 1 1,0-1-1,1 0 1,-1 0 0,0 1-1,1-1 1,-1 0-1,1 1 1,-1-1 0,0 0-1,1 0 1,-1 0-1,1 1 1,-1-1 0,1 0-1,-1 0 1,1 0-1,-1 0 1,1 0 0,-1 0-1,1 0 1,-1 0-1,1 0 1,-1 0-1,1 0 1,-1 0 0,0-1-1,1 1 1,-1 0-1,1 0 1,0-1 0,14-6 264,-11 3-247,-1 1 0,1 0-1,-1-1 1,0 0 0,0 0-1,0 0 1,0 0-1,-1 0 1,0 0 0,0-1-1,0 1 1,0-1-1,1-7 1,0 0-7,0-1 1,-2 0-1,1-26 0,-2 33-4,-1 0 0,0 0-1,0 1 1,-1-1 0,1 0-1,-1 0 1,-1 1-1,1-1 1,-1 1 0,-5-9-1,7 14-13,1-1-1,-1 1 1,1-1 0,0 1-1,-1-1 1,1 1 0,0-1-1,-1 1 1,1-1 0,0 1-1,0-1 1,-1 1 0,1-1-1,0 0 1,0 1 0,0-1-1,0 1 1,0-1 0,0 0-1,0 1 1,0-1-1,0 1 1,0-1 0,0 0-1,1 1 1,-1-1 0,0 1-1,0-1 1,0 0 0,1 1-1,-1-1 1,0 1 0,1-1-1,-1 1 1,0-1 0,1 1-1,-1 0 1,1-1 0,-1 1-1,1-1 1,-1 1-1,1 0 1,-1-1 0,1 1-1,-1 0 1,1 0 0,-1-1-1,1 1 1,0 0 0,0 0-1,5-1 15,-1 0-1,1 0 0,-1 1 1,9 0-1,-9 0 0,26 2 62,-1 1 0,44 11 0,-56-11-45,50 14 427,83 31 0,-121-37-403,-1 2 1,0 1-1,0 1 0,43 32 1,-68-44-71,0-1 1,0 1-1,0-1 1,0 0-1,7 2 1,-4-2-1067,-1-1 0,1 0-1,-1 0 1,1 0 0,12-1 0,1-2-2785,0-1 1,28-7-1,-39 8 3595,60-15-5983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5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50 901 4992,'0'2'6477,"1"-2"-6270,-1 0-1,1 0 1,0 0 0,-1 0 0,1 0 0,0 0 0,-1 0-1,1 0 1,0 0 0,-1-1 0,1 1 0,0 0 0,-1 0 0,1-1-1,0 1 1,12-10 596,-1 1-1,0-1 1,11-14 0,-6 8-105,40-34 353,-33 30-739,24-25 0,-10 1-31,-3-1 0,45-73 0,-38 50 208,-4-3 0,-3-1 1,27-78-1,-59 140-293,0-1 1,0 0-1,-1 1 1,0-1-1,0-20 1,-2 31-190,0-1 0,0 1 1,0 0-1,0-1 1,0 1-1,0-1 1,0 1-1,0-1 1,0 1-1,0-1 0,-1 1 1,1 0-1,0-1 1,0 1-1,0-1 1,-1 1-1,1-1 1,0 1-1,0 0 0,-1-1 1,1 1-1,0 0 1,-1-1-1,1 1 1,0 0-1,-1 0 1,1-1-1,0 1 0,-1 0 1,0-1-4,0 1 1,0 0 0,0 0-1,0 0 1,0 1 0,1-1-1,-1 0 1,0 0-1,0 0 1,0 1 0,0-1-1,1 0 1,-1 1-1,-1 0 1,-3 2 0,0 0 1,1 0-1,0 1 1,-1 0-1,-3 5 1,-4 6-3,1 0 0,1 1 0,-9 17 0,-25 58-68,29-58 11,-117 239 70,22 1 373,21 11 68,39-121 73,18-86-472,2-1 679,27-70-646,0-6-142,3-1 34,0 1 0,0-1-1,0 0 1,0 0 0,0 0-1,0 0 1,0 0-1,0 0 1,0 0 0,0 0-1,0 0 1,1 0 0,0-1-1,12-32-162,1 0 0,2 2-1,1-1 1,32-42 0,-21 37 245,2 1 0,1 1 0,2 2 0,72-57 0,-101 87-56,158-129-53,-126 100-28,-1-1 0,38-51 1,-22 14 240,58-104 1,24-88 248,-126 247-378,0 0 1,7-29-1,-12 36-58,0 0-1,0-1 0,-1 1 0,-1 0 0,0-1 0,-1-15 0,1 24 4,0 0 0,0 1-1,0-1 1,0 0 0,0 0 0,-1 0-1,1 0 1,0 0 0,0 1 0,-1-1-1,1 0 1,0 0 0,-1 0-1,1 1 1,-1-1 0,1 0 0,-1 0-1,1 1 1,-1-1 0,1 0 0,-1 1-1,0-1 1,1 1 0,-1-1 0,0 1-1,0-1 1,1 1 0,-1 0 0,0-1-1,0 1 1,0 0 0,1-1-1,-1 1 1,0 0 0,0 0 0,0 0-1,0 0 1,0 0 0,0 0 0,1 0-1,-1 0 1,0 0 0,0 0 0,0 1-1,0-1 1,0 0 0,1 0-1,-1 1 1,0-1 0,0 1 0,-1 0-1,-2 2-10,-1 0 0,0 0 0,1 0 0,-1 1 0,1-1 0,0 1 0,-4 6 0,-1 2 12,1 0-1,1 1 1,-1 0 0,-9 26 0,-13 57-74,28-91 92,-22 84 22,-66 221 769,82-281-771,0-1 0,-5 56 1,11-67 60,1 0 1,1 0 0,1 1-1,0-1 1,1 0 0,6 20-1,-8-35-70,0-1 0,1 1 0,-1-1-1,1 1 1,-1-1 0,1 0 0,-1 1 0,1-1-1,0 0 1,0 1 0,-1-1 0,1 0 0,0 0 0,0 0-1,0 0 1,0 0 0,1 0 0,-1 0 0,0 0-1,0 0 1,1 0 0,-1-1 0,0 1 0,1-1-1,-1 1 1,1-1 0,-1 1 0,0-1 0,1 0-1,-1 1 1,1-1 0,-1 0 0,1 0 0,-1 0 0,1 0-1,-1-1 1,1 1 0,-1 0 0,1-1 0,1 0-1,6-2 45,-1-1 0,0 0 1,1 0-1,-1-1 0,8-6 0,-14 10-50,160-94 143,-1 0 48,-118 68-104,-39 23-96,-6 2-88,-9 5-102,0 3 112,0 1-1,1 0 1,-1 0 0,2 1-1,-1 1 1,1-1-1,1 2 1,-12 13-1,15-15 72,0-1 1,1 1-1,-1 0 0,1 1 0,1-1 0,0 1 1,0-1-1,1 1 0,0 0 0,0 0 0,1 0 1,0 12-1,1-13 35,0 0 1,1 0-1,0 0 0,1 0 1,0 0-1,0-1 0,0 1 1,5 8-1,-6-14-22,-1 0 0,1 0 0,1-1 0,-1 1 0,0 0 0,0 0 0,0-1 0,1 1 0,-1-1 0,1 1-1,0-1 1,-1 0 0,1 1 0,0-1 0,0 0 0,-1 0 0,1 0 0,0 0 0,0-1 0,0 1 0,0 0 0,0-1 0,1 0 0,-1 1 0,0-1 0,0 0 0,0 0 0,0 0 0,0 0-1,0 0 1,0-1 0,1 1 0,-1-1 0,0 1 0,2-2 0,4-2 68,0 0 1,-1 0-1,1 0 0,-1-1 0,0 0 1,-1-1-1,8-7 0,40-47 420,-48 53-482,-1 0 0,0 0 0,-1-1 0,0 1 0,0-1 0,0 0 0,-1 0 0,0 0 0,2-10-1,-5 15-14,1 0 0,-1 0-1,1 0 1,-1 0-1,0 0 1,0 0-1,0 0 1,-1 0-1,1 0 1,-1 0 0,0 0-1,0 0 1,0 0-1,0 0 1,0 0-1,0 1 1,-1-1-1,0 0 1,1 1 0,-1-1-1,0 1 1,0 0-1,0 0 1,0-1-1,-1 1 1,1 1-1,-1-1 1,1 0 0,-5-2-1,-2 0-21,0 1 0,0-1 0,-1 2-1,0-1 1,1 1 0,-1 1 0,0-1-1,0 2 1,0-1 0,-18 3 0,27-2 18,0 0 0,0 0 0,0 0 0,0 0 0,0 1 0,-1-1 0,1 0 1,0 1-1,0-1 0,0 1 0,0-1 0,0 1 0,0 0 0,0-1 0,0 1 0,-1 1 0,2-1 1,-1-1-1,1 1 0,0-1 0,0 1 1,0 0-1,0-1 0,0 1 1,0-1-1,0 1 0,0-1 0,0 1 1,0-1-1,0 1 0,0-1 0,0 1 1,0-1-1,0 1 0,0 0 1,1-1-1,-1 1 0,0-1 0,0 0 1,1 1-1,-1 0 0,2 2 6,1-1 0,-1 1 1,0-1-1,1 1 0,-1-1 0,1 0 0,0 0 0,5 3 0,3-1 40,-1 0-1,1 0 0,0-1 0,0 0 0,14 1 0,58 3 203,-77-7-220,10 0 63,0-1 0,1 0 0,-1-1-1,0-1 1,0-1 0,0 0 0,21-9 0,0-3 162,62-36 0,-37 22-513,-60 29 256,-1 0 1,1 1-1,-1-1 0,1 1 1,-1-1-1,1 1 0,-1 0 1,1 0-1,0-1 0,1 1 1,-1 0-12,-2 2 198,-1 11-161,-1-1-1,1 0 0,-2 0 0,-5 16 0,-2 12 129,8-28-104,0 0 0,1 0 0,0 0 0,1 1 0,3 19 0,-3-31-31,0 0 0,0 0-1,0-1 1,0 1 0,0 0-1,1-1 1,-1 1 0,0 0-1,0 0 1,1-1 0,-1 1 0,0 0-1,1-1 1,-1 1 0,1-1-1,-1 1 1,1 0 0,-1-1-1,1 1 1,0-1 0,-1 0-1,1 1 1,-1-1 0,1 1-1,0-1 1,-1 0 0,1 1-1,0-1 1,0 0 0,-1 0-1,1 0 1,0 0 0,0 1-1,-1-1 1,1 0 0,0 0-1,0 0 1,1-1 0,2 0 45,1 0 0,-1 0 0,1-1 0,-1 0 0,5-3 0,-4 3-4,8-5 28,0-1-1,14-11 1,15-9-14,-12 11-20,-5 3-16,26-19-1,-38 23-52,1 0-1,0 1 0,0 0 1,26-10-1,-39 18 18,1 1 0,-1 0 0,0 0 0,1 0 0,-1 0 0,0 0 0,0 0 0,1 0 0,-1 0 0,0 1 0,0-1 0,1 0 0,-1 1-1,0-1 1,0 1 0,0-1 0,1 1 0,-1 0 0,0-1 0,0 1 0,0 0 0,1 1 0,2 2-20,-1-1 0,1 1 1,-1 0-1,3 5 0,94 139 109,-97-144-55,-1 0-1,1-1 0,0 0 1,0 1-1,1-1 1,-1-1-1,0 1 1,1 0-1,6 3 0,-8-6-14,-1 1-1,1 0 0,0-1 1,0 1-1,0-1 0,0 0 0,-1 0 1,1 0-1,0 0 0,0 0 0,0 0 1,0 0-1,0-1 0,0 1 0,-1 0 1,1-1-1,0 0 0,0 1 1,-1-1-1,1 0 0,0 0 0,-1 0 1,1 0-1,-1 0 0,3-2 0,3-4 16,0 0-1,0 0 0,-1 0 0,0-1 1,7-12-1,22-46-105,-5 10-5,7-8 118,-36 63-53,0 0-1,0 1 0,0-1 1,-1 0-1,1 1 1,0-1-1,0 0 1,0 1-1,0-1 1,0 1-1,0 0 1,0-1-1,0 1 1,0 0-1,1-1 1,-1 1-1,0 0 1,0 0-1,0 0 0,2 0 1,23 5 276,27 9-284,0-3 1,99 8-1,-124-18-391,1-1 0,30-4 0,54-13-5954,-31 4-221,-52 8 2596,-1-2-1,45-14 0,-14-4 848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4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13 5984,'-1'-3'450,"-2"-3"1096,3 6-1516,0 0-1,0 0 0,0-1 1,0 1-1,0 0 1,0 0-1,0 0 1,0 0-1,0 0 0,0 0 1,1 0-1,-1-1 1,0 1-1,0 0 0,0 0 1,0 0-1,0 0 1,0 0-1,0 0 0,0 0 1,0 0-1,0 0 1,0-1-1,0 1 0,0 0 1,0 0-1,1 0 1,-1 0-1,0 0 1,0 0-1,0 0 0,0 0 1,2 0 2037,2 47 2481,0 3-3464,-8 28 225,-3-1-1,-19 83 0,7-67-753,-15 96-80,4 15-1569,28-197-1241,-3-21-2302,0-25 740,4 9 1903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17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47 11808,'-48'-13'4352,"43"10"-3361,5-6-287,8 9-3071,12 0-1569,33-9 2208,9-4-3872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5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89 655 4896,'1'-1'59,"0"-2"234,0 1 0,1-1-1,-1 1 1,1 0 0,0-1-1,0 1 1,0 0-1,4-3 4401,-10 91 1970,-11 41-5169,4-37-579,-45 321 1383,55-406-2252,-5 28 715,-2 56 0,8-87-361,-5-12 502,4-3-888,0 0 0,1 0 1,0 0-1,1 1 1,3-17-1,-2 16 1,10-123 68,-7 72 50,2 1-1,18-72 0,-19 114-129,2 1 0,0 0 0,1 0 0,2 1 1,0 0-1,0 1 0,2 0 0,0 1 0,1 0 0,1 1 1,1 1-1,0 0 0,1 1 0,0 1 0,1 1 0,0 0 0,1 2 1,0 0-1,1 0 0,0 2 0,32-8 0,-46 14 24,0 1 1,0 0-1,0 1 0,0-1 1,0 1-1,0 1 0,0-1 1,0 1-1,0 0 0,0 0 0,0 1 1,0 0-1,-1 0 0,1 0 1,-1 0-1,1 1 0,-1 0 1,0 0-1,0 1 0,7 6 1,-8-7-1,0 1 0,-1 0 0,0 1 0,0-1 1,0 0-1,0 1 0,-1 0 0,1-1 0,-1 1 1,0 0-1,-1 0 0,1 0 0,-1 1 1,0-1-1,0 0 0,-1 0 0,0 1 0,0-1 1,0 0-1,0 0 0,-1 1 0,0-1 1,-2 8-1,1-7-2,0 1 0,-1-1-1,0 1 1,0-1 0,0 0 0,-1 0 0,0 0 0,-5 5 0,7-7-25,-1-1 1,-1 0 0,1 0-1,0-1 1,0 1 0,-1-1 0,0 1-1,1-1 1,-1 0 0,0 0 0,0-1-1,0 1 1,0-1 0,-5 1-1,-2 0 45,-1-1-1,1 0 0,-1-1 0,1 0 0,-1-1 1,1-1-1,-1 1 0,1-2 0,0 1 0,0-2 1,0 1-1,0-2 0,-18-9 0,16 8-37,10 5-31,0 0-1,0-1 1,0 1-1,-1-1 1,-2-2-1,6 4 21,0-1-1,-1 1 0,1 0 1,0 0-1,0 0 1,0 0-1,0 0 0,0-1 1,0 1-1,-1 0 1,1 0-1,0 0 0,0 0 1,0-1-1,0 1 1,0 0-1,0 0 0,0 0 1,0 0-1,0-1 0,0 1 1,0 0-1,0 0 1,0 0-1,0-1 0,0 1 1,0 0-1,0 0 1,0 0-1,0-1 0,0 1 1,0 0-1,1 0 1,-1-1-1,12-5-222,-4 4 230,0 1 0,0 0 0,1 0 0,-1 1-1,0 0 1,13 2 0,1-1 30,47 0 46,1-4-1,128-21 0,-181 21-81,230-42 155,-172 28-104,95-35 0,-152 45 14,-1 0-1,1-1 0,-2-1 1,1-1-1,16-13 0,-30 22-56,-1-1 0,0 0 0,1 0-1,-1 0 1,0 0 0,0 0-1,0 0 1,-1 0 0,1-1-1,0 1 1,-1-1 0,0 1 0,1-1-1,-1 0 1,0 1 0,1-5-1,-2 6-7,0 1 1,0 0-1,0-1 0,0 1 0,-1-1 0,1 1 0,0 0 0,0-1 0,0 1 0,0 0 0,0 0 0,-1-1 0,1 1 0,0 0 0,0-1 0,0 1 0,-1 0 0,1 0 0,0-1 0,0 1 0,-1 0 0,1 0 0,0 0 0,-1-1 0,1 1 0,0 0 0,-1 0 0,1 0 0,0 0 0,-1 0 0,1 0 1,0 0-1,-1-1 0,1 1 0,0 0 0,-1 0 0,1 0 0,0 1 0,-1-1 0,1 0 0,-1 0 0,1 0 0,0 0 0,-1 0 0,1 0 0,0 0 0,0 1 0,-1-1 0,1 0 0,-1 1 0,-22 10-148,19-8 144,-43 29 21,15-9-97,9-8 61,-5 2 5,1 1 0,1 2 0,0 1 0,-26 28 0,46-42 24,0 0-1,1 0 1,0 0-1,1 0 0,0 1 1,0 0-1,0 0 1,1 0-1,0 0 1,1 0-1,0 1 1,0-1-1,-1 11 1,3-18 1,0 1 0,0 0 0,0 0 0,0-1 0,0 1 1,1 0-1,-1 0 0,1-1 0,-1 1 0,1 0 0,-1-1 0,1 1 0,0-1 0,0 1 1,-1-1-1,1 1 0,0-1 0,1 1 0,-1-1 0,0 0 0,0 0 0,0 0 1,1 1-1,-1-1 0,1 0 0,-1-1 0,1 1 0,-1 0 0,1 0 0,0-1 1,-1 1-1,1-1 0,0 1 0,-1-1 0,1 0 0,0 1 0,-1-1 0,1 0 0,0 0 1,0 0-1,2-1 0,5 0 29,-1-1-1,1 0 1,-1 0 0,0 0-1,0-1 1,0 0 0,10-7-1,-5 2-14,0 0-1,-1-1 0,0-1 0,20-20 0,35-51 199,-49 54-151,24-47-1,-32 55-24,-9 17-50,-1 1 1,1 0-1,0 0 0,-1 0 1,1 0-1,0 0 0,-1 0 1,1 0-1,0 0 0,0 0 1,0 0-1,0 0 0,0 1 0,2-2 1,-2 3-22,0 0 0,1 1 1,-1-1-1,0 0 0,0 1 1,0-1-1,0 1 0,0 0 1,1 1-1,17 47-85,-11-33 199,1-1 0,1 0 0,19 25 0,-25-37-64,-1 0-1,1 0 0,-1-1 1,1 1-1,0-1 1,0 0-1,0 0 1,1 0-1,-1-1 1,1 1-1,0-1 0,0 0 1,-1-1-1,1 1 1,0-1-1,0 0 1,10 1-1,-4-2 69,1-1 0,-2-1 0,1 0 0,0 0-1,0-1 1,20-8 0,58-35 108,-75 38-191,14-7-8,-2-2 0,0-1 0,25-22 0,-39 29-24,1 1 1,0-1-1,0 2 1,20-10-1,-33 18 19,1 1 0,0 0 0,0 0 0,-1 0 0,1-1 0,0 1 0,0 0 0,-1 0 0,1 0 0,0 0 0,0 0 0,-1 0 0,1 0 0,0 1 0,0-1-1,-1 0 1,1 0 0,0 1 0,0-1 0,-1 0 0,1 1 0,0-1 0,-1 0 0,1 1 0,0-1 0,-1 1 0,1-1 0,-1 1 0,1 0 0,-1-1 0,1 1 0,-1-1 0,0 1-1,1 0 1,-1-1 0,0 1 0,1 0 0,-1 1 0,3 3-26,-1 1-1,-1 0 1,3 11-1,-3-12-45,3 15 59,3 32 0,-7-44 19,0-1 1,0 0 0,-1 0-1,0 0 1,0 0 0,-1 0 0,1 0-1,-5 8 1,5-10 32,-1-1 0,0 0 0,-1 1 0,1-1 0,-1 0 0,1 0-1,-1-1 1,0 1 0,-6 5 0,6-7-31,1 0 0,-1-1 0,0 0 0,1 0 0,-1 1 0,0-2 0,0 1 0,0 0 0,0 0 0,0-1 0,0 0 0,1 1 0,-1-1 0,0 0-1,0-1 1,-5 0 0,3 0-1,0 1 0,0-2 1,1 1-1,-1 0 0,0-1 0,1 0 0,0 0 0,-1-1 0,1 1 0,0-1 0,0 0 0,-7-6 0,11 9-4,0 0 0,-1 0 0,1-1 0,0 1 0,0 0 0,-1 0 0,1-1 0,0 1 0,0 0 0,-1-1 0,1 1 0,0 0 0,0-1 0,0 1 0,0 0 0,0-1-1,-1 1 1,1 0 0,0-1 0,0 1 0,0 0 0,0-1 0,0 1 0,0 0 0,0-1 0,0 1 0,0-1 0,0 1 0,1-1 0,8-4-153,15 3-77,-11 2 236,9 0 26,0 0-1,0-2 1,28-5 0,34-16 143,134-56 0,-200 71-162,0-1 1,-1-1-1,0-1 0,-1 0 0,0-1 0,-1-1 0,0 0 0,-1-1 0,-1-1 0,0 0 0,-1-1 0,14-21 0,2-12 112,42-93 0,6-60 42,-62 151-164,-10 34-9,11-27-1,-21 49-104,-3 9 114,1 4-28,0 1 1,1 0-1,-7 36 0,-4 62 78,10-59-16,-35 300 55,39-183-1220,4-172 574,0 0 0,0 0 0,0 0 0,1 0 0,-1 0 0,1 0 0,0 0 0,0 0 0,0-1 0,0 1 0,3 3 0,-4-40-21566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1:5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20 170 12800,'-20'-21'4735,"25"21"-3679,1 0-288,3-5 992,10 1-1120,9 1 1504,20-3-1216,25-3-320,14-3-384,3 0-320,-3-1 32,-6-5-1248,10 1 736,10 1-4640,8-2 2913,3 6-6273,-16 8 4832,-20 4 1216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25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1088 5888,'-5'0'7946,"5"0"-7757,1 0 0,0 0-1,0 0 1,0 0 0,-1 1 0,1-1-1,0 0 1,0 0 0,0 1 0,-1-1-1,1 1 1,0-1 0,-1 0 0,1 1-1,1 0 1,-2 0-22,1 0 0,0-1 1,0 1-1,0 0 0,0-1 0,0 1 0,-1-1 0,1 1 0,0-1 0,0 0 1,0 0-1,0 1 0,1-1 0,-1 0 0,0 0 0,1 0 0,9 0 1678,-7 1-1512,0-1-1,0 0 1,0 0 0,1 0-1,-1-1 1,0 0-1,0 0 1,0 0 0,0 0-1,0 0 1,0-1-1,0 1 1,3-4 0,1 0-249,-1-1 1,1 0 0,-2 0-1,1-1 1,-1 0 0,0 0 0,0 0-1,0-1 1,-1 0 0,5-11 0,2-8 2,17-55 0,-2 5 28,2 1-98,-16 38-20,32-62-1,-42 87-171,-4 12-9,-3 9 128,-5 19 26,1 1 1,1 0 0,-6 57 0,7-42 71,4-33-36,-4 28 42,1 1-1,1 69 1,5-102-48,-1 0 0,1 0 0,1 0 0,-1 1 0,1-1 0,0 0 0,0-1 0,6 11 0,-7-14 27,0 0 0,0 0-1,1 0 1,-1-1 0,1 1-1,-1 0 1,1-1 0,0 1-1,-1-1 1,1 0 0,0 0-1,0 0 1,0 1 0,0-2-1,0 1 1,0 0 0,0 0-1,1-1 1,-1 1 0,0-1-1,0 0 1,0 1 0,1-1-1,-1 0 1,0-1 0,0 1-1,1 0 1,2-1-1,5-2 23,0 0-1,0-1 0,-1 0 1,1 0-1,-1-1 0,0-1 1,0 1-1,11-10 0,2-4-12,35-38 0,-12 3-27,40-64 1,-66 89 67,129-211 259,-133 209-290,-1-2 0,-2 1 1,11-47-1,10-102-183,-27 104 153,2-3-320,-7 73 88,-1 4-129,0 5 39,-1 13 186,-60 421-113,50-372 243,-2 11-15,-3-1 0,-35 99 0,37-136 44,-1-1 1,-2-1-1,-1-1 1,-2 0-1,-2-2 0,-40 49 1,52-70-25,-7 9 104,-34 29 0,46-44-44,0-1 0,-1 0 0,0 0 0,0-1 0,0 0-1,0 0 1,0 0 0,-1 0 0,1-1 0,-1 0 0,-11 1 0,16-2-67,0-1 1,0 0 0,1 0-1,-1 0 1,0 0-1,0 0 1,1-1-1,-1 1 1,0-1 0,0 1-1,1-1 1,-1 1-1,1-1 1,-1 0-1,0 0 1,1 0 0,-1 0-1,1 0 1,0 0-1,-1 0 1,1 0-1,0-1 1,0 1 0,-2-2-1,3 2-9,-1-1 0,1 1-1,-1-1 1,1 1 0,0 0 0,0-1-1,0 1 1,0-1 0,0 1 0,0-1 0,0 1-1,0-1 1,0 1 0,0 0 0,1-1-1,-1 1 1,1-1 0,-1 1 0,1 0-1,0-1 1,-1 1 0,1 0 0,0 0-1,0 0 1,0 0 0,0-1 0,0 1 0,0 0-1,0 1 1,2-2 0,4-4 20,1 0 0,0 1 0,1 0 1,0 0-1,-1 1 0,17-6 0,59-13 55,-35 11-67,91-23-62,21-7-684,-91 33-2607,-46 9 1015,12 0-5764,-34 0 7653,0-1 0,0 1 0,0-1 0,0 1 0,0-1 0,0 0 0,-1 1 0,1-1 0,0 0 0,-1 0 0,1 0 0,0-1 0,-1 1 0,1 0 0,1-2-1,11-21-3839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26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64 9152,'-78'-48'3360,"44"45"-2592,-8 3-224,33-4-1984,-2-1 672,11 1-320,11 4 640,12 0-928,21 4 768,13 8-3456,5 6 2272,-4 0 352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26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1369 6464,'-7'-5'2378,"7"5"-2354,0 0-1,0 0 1,-1 0 0,1 0 0,0 0-1,0 0 1,0 0 0,0 0-1,0 0 1,0 0 0,-1 0-1,1 0 1,0 0 0,0 0-1,0 0 1,0 0 0,0 0-1,0 0 1,0 0 0,-1 0-1,1 0 1,0 0 0,0 0 0,0 1-1,0-1 1,0 0 0,0 0-1,0 0 1,0 0 0,0 0-1,-1 4 2945,5-5-2439,-1 0 1,1 1-1,-1-1 0,1 0 1,-1-1-1,0 1 1,0 0-1,0-1 1,1 0-1,-2 0 1,4-2-1,4-4 145,17-15 0,3-11-57,46-65 0,-14 15-251,139-122 40,-45 50-258,-134 130-77,0-2 0,-2 0-1,-1-2 1,-1 0 0,-2-1-1,-1-1 1,22-65 0,16-97 98,-44 153 231,-3-1 1,2-75-1,-8 114-370,0 1-1,0-1 0,-1 1 0,1 0 1,0-1-1,-1 1 0,0 0 0,1-1 1,-1 1-1,0 0 0,0 0 0,0-1 1,-1 1-1,-2-3 0,4 4-27,-1 0-1,0 1 1,0-1 0,0 1-1,0-1 1,0 1 0,0-1-1,0 1 1,0 0-1,0-1 1,0 1 0,0 0-1,0 0 1,0 0 0,0 0-1,0 0 1,-1 0-1,1 0 1,0 0 0,0 0-1,0 0 1,0 0 0,0 1-1,0-1 1,0 1 0,0-1-1,0 0 1,0 1-1,0 0 1,0-1 0,0 1-1,1 0 1,-1-1 0,-1 3-1,-11 8 70,0 1 0,1 0-1,1 1 1,0 0-1,-16 25 1,-36 80 491,40-73-486,-33 59 128,-48 101 552,95-184-650,2 1 0,1 0 0,0 0 0,2 0 0,0 1 0,2 0 0,0 0 0,2-1 1,3 32-1,-1-36-56,0-1 1,2 0-1,0 0 1,1-1-1,1 1 1,0-1-1,1 0 0,1-1 1,0 0-1,2 0 1,-1 0-1,22 23 1,-19-26 37,0 0 1,0-1 0,28 19-1,-33-26-154,-1-1 0,1 1 0,0-1 0,1 0 0,-1-1-1,0 1 1,1-1 0,-1-1 0,1 0 0,13 1-1,-10-2-544,0-1-1,-1-1 0,1 1 0,-1-2 0,0 1 0,11-5 0,1-2-2481,38-22 0,22-20-554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34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3904,'-14'0'19215,"15"1"-18847,7 3-194,0-1 0,0 0 0,0 0-1,1-1 1,-1 0 0,1-1 0,0 0-1,-1 0 1,18-1 0,10 1 104,13 2 67,0-3 0,61-7 0,176-2 741,-237 9 3649,-45-1-7511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3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19 245 4992,'-2'-3'354,"2"2"-239,-1 0-1,1 1 1,-1-1-1,0 0 1,1 0-1,-1 0 1,0 0 0,1 1-1,-1-1 1,-10-19 16768,16 21-16496,0-1 0,0-1-1,0 1 1,0-1 0,0 1-1,0-2 1,7-1 0,-5 0-255,-1 1 0,1 1 1,0-1-1,-1 1 1,10 0-1,18-4 215,23-10-96,83-35 1,8-3-179,-68 31-52,1 3 0,129-12 1,-207 31-46,4-1-266,0 0-1,-1 0 0,1 1 0,0 1 1,0-1-1,0 1 0,0 0 1,8 2-1,-13 2-3116,-3 3 2575,0-7 234,1 4-678,-1-1 1,0 0-1,-1 0 1,1 0-1,-5 7 1,-6 3-5765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43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394 696 2496,'0'-1'161,"0"-1"0,0 1 1,0 0-1,1 0 0,-1-1 0,0 1 0,1 0 1,-1 0-1,1 0 0,-1 0 0,1 0 0,0 0 1,0 0-1,-1 0 0,1 0 0,0 0 0,0 0 1,0 0-1,0 0 0,0 0 0,2 0 0,-3-1 453,1-1-1,-1 1 0,1 0 1,-1 0-1,0 0 0,0 0 1,0-1-1,-1-3 0,1 3 427,0 2-893,0 0 0,0-1 0,0 1 0,-1 0 0,1 0-1,0 0 1,0 0 0,-1 0 0,1 0 0,-1 0 0,1 0 0,-1 0-1,1 0 1,-1 0 0,1 1 0,-1-1 0,0 0 0,0 0-1,1 0 1,-3-1 0,2 1 9,-1 0 0,0 0 0,0 0 0,0 1 0,0-1 0,0 0 0,0 1-1,0-1 1,0 1 0,-3 0 0,0 0-12,0 0 0,0 0 1,0 0-1,0 1 0,0 0 0,0 0 0,0 0 0,-8 4 0,-18 12 302,0 2 0,2 1 0,0 2 0,-41 40-1,47-40-228,-33 38-1,50-51-202,-1 0-1,1 0 1,0 1-1,1-1 1,0 1-1,1 0 1,0 1-1,-3 12 1,6-20-15,0 1 1,1-1-1,0 0 0,0 1 0,0-1 1,0 1-1,0-1 0,0 1 1,1-1-1,0 0 0,0 1 0,0-1 1,0 0-1,0 0 0,1 0 1,-1 0-1,1 0 0,0 0 1,0 0-1,0 0 0,0 0 0,0-1 1,1 1-1,-1-1 0,1 0 1,0 0-1,0 0 0,-1 0 0,5 2 1,3 1 47,-1 0 0,1-1 0,0 0 0,0 0 0,1-1 0,-1-1 0,1 0 0,-1 0 0,1-1 0,13 0 1,-17-1-17,0 0 0,0-1 0,0 0 0,0-1 0,0 0 0,0 0 0,0 0 0,-1-1 0,1 1 0,-1-2 0,0 1 0,0-1 0,0 0 0,0 0 0,-1 0 0,9-10 0,-5 4-49,0-2 1,0 1-1,-2-1 0,1 0 1,8-20-1,21-69 22,-2 5 50,35-53-6,22-50-26,-72 150-22,-3-1 0,13-58-1,-26 87 15,-1-1 0,-1 0 0,-1-1 0,-2-33 0,1 54-27,0 0 1,0 0-1,0 0 1,-1 0-1,1 0 1,-1 0-1,1 0 1,-1 0-1,0 0 1,0 0-1,0 0 1,0 1-1,-2-4 1,3 5 8,-1-1 1,1 1 0,0 0-1,-1 0 1,1 0 0,0 0-1,-1-1 1,1 1 0,0 0-1,-1 0 1,1 0 0,0 0-1,-1 0 1,1 0 0,-1 0-1,1 0 1,0 0 0,-1 0-1,1 0 1,0 0 0,-1 0-1,1 0 1,0 0 0,-1 1-1,1-1 1,-1 0 0,0 1-2,-1 0 0,1 0 0,0 0 0,-1 0 0,1 0 0,0 1 0,0-1 0,0 0 0,-1 3 0,-11 18 15,0 1 0,-10 28 0,-4 9 88,-68 141 990,82-169-949,1 2 0,2-1 0,-6 39 0,-6 105 356,20-159-485,-2 84 205,4-92-205,1 1 1,0-1-1,0 0 1,1-1-1,1 1 1,-1 0-1,8 16 1,-9-24-2,0-1 1,0 1 0,0 0-1,0 0 1,0-1-1,1 1 1,-1-1-1,1 1 1,-1-1 0,1 0-1,-1 1 1,1-1-1,0 0 1,-1 0-1,1 0 1,0 0 0,3 0-1,-2 0 6,0 0 0,1-1 0,-1 0 0,0 1 0,0-1 0,0-1 0,1 1 0,-1 0-1,0-1 1,4 0 0,6-4 50,-1 0-1,1 0 0,-1-1 1,13-9-1,-19 12-29,131-85 153,-117 73-165,-1-1 1,0 0-1,-1-2 0,24-30 0,-19 18 9,21-39 0,-41 65-12,-2 3-17,-1 0 0,1 1 1,-1-1-1,1 0 0,-1 1 0,1-1 0,-1 0 0,0 0 1,1 1-1,-1-1 0,0 0 0,0 0 0,1 0 0,-1 1 1,0-1-1,0 0 0,0 0 0,0-1 0,0 1 99,-1 2-99,1 0 1,-1 0 0,1 0-1,-1 1 1,1-1 0,-1 0 0,1 0-1,0 1 1,0-1 0,-1 1 0,1-1-3,-5 37 75,-3 3 68,3 1-1,0 79 1,6-114-128,0 1 0,0-1 1,1 1-1,0-1 0,0 1 1,1-1-1,0 0 0,0 0 1,7 11-1,-8-16-13,-1 0 1,1 1-1,0-1 0,-1 0 0,1 0 1,0 0-1,0 0 0,1 0 0,-1 0 1,0-1-1,1 1 0,-1-1 1,0 0-1,1 1 0,0-1 0,-1 0 1,1-1-1,0 1 0,-1 0 0,1-1 1,0 1-1,0-1 0,0 0 1,-1 0-1,1 0 0,0 0 0,0-1 1,0 1-1,3-2 0,0 0 3,1-1 0,-1 0 1,0 0-1,-1-1 0,1 1 0,0-1 0,-1 0 0,0-1 0,0 1 0,0-1 0,-1 0 1,1-1-1,5-8 0,2-6 29,-1 0 1,13-34-1,-23 51-35,14-32 58,42-113 476,-55 141-610,-2 8-122,0 15 158,8 12 214,-6-22-162,0 0 0,0-1 0,-1 1 0,1 7 0,5 39-103,2 53 363,-1-34-85,-8-70-230,2-1 47,-1 0-1,0-1 0,1 0 0,-1 1 1,0-1-1,0 0 0,1 1 0,-1-1 1,0 0-1,0 0 0,0 0 0,0 0 0,1-2 1,1 1 30,47-52 38,-5 6 43,-9 16-143,1 1-1,71-45 1,-105 74 20,-1 1 0,0 0 0,0-1 0,1 1 1,-1 0-1,1 0 0,-1 0 0,1 1 0,0-1 0,-1 0 1,1 1-1,0 0 0,-1 0 0,1 0 0,0 0 0,-1 0 1,1 0-1,4 2 0,-4-1 18,-1 0 1,0 0 0,0 1-1,0-1 1,0 1 0,0-1-1,0 1 1,0 0 0,0 0-1,-1 0 1,1 0 0,0 0-1,-1 0 1,0 0 0,0 0-1,0 0 1,0 1 0,0-1-1,1 4 1,0 2 29,0 1 0,0 0 0,-1 0 1,0 0-1,-1 0 0,0 0 0,0 1 0,-1-1 1,-2 9-1,-1 3-12,-1 0-1,-13 32 1,11-31-2,5-16 13,0 0 0,0 0 0,-5 9-1,7-14-11,1-2-43,1 0 0,0 0-1,0 0 1,0 0 0,-1 0 0,1 0-1,0-1 1,-1 1 0,0-1 0,1 1 0,-1-1-1,0 0 1,1 1 0,-1-1 0,1-3-1,8-9-43,87-119-293,-90 122 349,21-33 14,-16 24-24,0 0 1,2 1 0,20-22 0,-34 41 15,0 0 0,1 0 0,-1-1 1,0 1-1,0 0 0,0 0 0,0 0 0,0 0 0,0-1 0,1 1 0,-1 0 1,0 0-1,0 0 0,0 0 0,1 0 0,-1 0 0,0-1 0,0 1 0,0 0 0,1 0 1,-1 0-1,0 0 0,0 0 0,0 0 0,1 0 0,-1 0 0,0 0 0,0 0 1,0 0-1,1 0 0,-1 0 0,0 0 0,0 0 0,1 0 0,-1 1 0,0-1 0,0 0 1,0 0-1,0 0 0,1 0 0,-1 0 0,0 0 0,0 1 0,0-1 0,0 0 1,1 0-1,-1 0 0,0 0 0,0 1 0,0-1 0,0 0 0,0 0 0,0 0 0,0 0 1,0 1-1,0-1 0,1 0 0,-1 0 0,0 1 0,0-1 0,0 0 0,0 0 1,0 0-1,0 1 0,0-1 0,0 0 0,-1 0 0,1 0 0,0 1 0,0 0 26,2 12-54,1 23 0,-2-10 3,0 70 118,-3-72-121,2 0-1,1 0 1,1 0-1,1-1 1,7 30-1,-7-39 28,5 13 279,-7-26-276,-1 1 0,1-1 0,0 1 0,0-1 0,0 0 0,-1 1 0,1-1 0,1 0 0,-1 0 0,0 0 1,0 0-1,0 0 0,0 0 0,3 1 0,-2-1-2,0 0 1,0 0-1,0-1 1,0 1-1,0-1 0,0 1 1,1-1-1,-1 0 1,0 0-1,0 0 1,0 0-1,0 0 1,0 0-1,0 0 0,0-1 1,0 1-1,0-1 1,0 0-1,0 0 1,0 0-1,3-1 1,1-1 7,8-2 19,6-2-41,-1-1-1,-1 0 1,0-1-1,0-2 0,0 1 1,19-18-1,-24 17-22,-1-1 0,0 0 0,-1-1 0,0 0 0,-1-1 0,-1 0 0,0 0 0,13-30 0,-16 30 32,-2 0 0,1 0-1,3-23 1,-7 29 23,-1 1 0,1 0 0,-1-1 0,-1 1 0,0 0 0,0-1 0,0 1 0,0 0 0,-4-9 0,4 14-36,0 0 1,1 0-1,-1 0 0,0 0 0,0 1 0,0-1 1,0 0-1,0 0 0,-1 1 0,1-1 1,-1 1-1,1-1 0,-1 1 0,1 0 0,-1 0 1,0-1-1,1 1 0,-1 0 0,0 0 1,-2 0-1,2 0 12,-1 1 0,0 0 1,1-1-1,-1 1 0,0 0 1,1 0-1,-1 1 0,0-1 1,1 0-1,-1 1 0,0 0 1,1 0-1,-4 1 0,-2 2 4,1 0 0,0 0 0,0 0 0,0 1 0,1 0 0,-1 1-1,1-1 1,1 1 0,-7 8 0,2 2 0,1-1 0,0 1 0,1 0 0,1 0 0,1 1 0,1 0 0,0 1 0,1-1 0,0 1 0,2 0 0,0-1 0,1 37 0,2-49 9,-1 0-1,1 0 1,0 0-1,0-1 1,0 1-1,0 0 1,1 0-1,0-1 1,0 1-1,0-1 1,1 0 0,-1 0-1,1 1 1,5 5-1,-5-8-1,1 1 0,-1 0 0,0-1 1,1 0-1,-1 0 0,1 0 0,-1 0 0,1 0 0,0-1 0,0 0 0,0 0 0,0 0 1,0 0-1,0 0 0,0-1 0,0 0 0,8 0 0,7-2-13,-1 0 0,1-2 0,-1 0 0,0-1 0,34-14 0,-21 5-9,-1-2 1,37-26-1,28-18 68,-92 58-43,0 0-1,0 0 0,1 0 1,-1 0-1,1 1 0,-1-1 1,7-1-1,-10 3-9,1 0 0,0 0-1,0 0 1,-1 0 0,1 0 0,0 0-1,0 0 1,-1 1 0,1-1 0,0 0-1,0 0 1,-1 0 0,1 1 0,0-1-1,-1 0 1,1 1 0,0-1 0,-1 1-1,1-1 1,0 1 0,-1-1 0,1 1-1,-1-1 1,1 1 0,-1 0 0,1-1-1,-1 1 1,0 0 0,1-1 0,-1 1-1,0 0 1,1-1 0,-1 1 0,0 0-1,0 0 1,0-1 0,0 1 0,1 0-1,-1 0 1,0 0 0,-1 0-1,2 10 89,-1 0-1,0 0 0,-1 0 0,0 0 0,0 0 0,-5 11 0,-1 6-26,-14 28-1,21-55-124,1-6 21,21-28-459,6-9 487,-23 33-57,23-41-140,-25 46 211,0 0-1,0 0 0,0 0 1,1 0-1,-1 0 0,1 1 1,0 0-1,8-6 0,-12 9 4,1 0 0,0-1 0,-1 1 0,1 0 0,0 0 0,-1-1 0,1 1-1,0 0 1,-1 0 0,1 0 0,0 0 0,-1 0 0,1 0 0,0 0 0,-1 0 0,1 0-1,0 0 1,-1 0 0,1 0 0,0 1 0,-1-1 0,1 0 0,-1 0 0,1 1-1,0-1 1,-1 0 0,1 1 0,-1-1 0,1 1 0,-1-1 0,1 1 0,-1-1-1,1 1 1,-1-1 0,1 1 0,-1-1 0,0 1 0,1-1 0,-1 1 0,0 0-1,1 0 1,1 4-21,0 1 0,-1-1-1,1 1 1,0 6 0,-1-3 10,2 8 71,2 29 1,-5-33-51,1-1 0,0 0 0,1 0 0,1 0 0,6 20 0,-9-31-4,1 0 1,0 0-1,-1 1 0,1-1 1,0 0-1,0 0 0,0 0 0,-1 0 1,1 0-1,0-1 0,0 1 1,1 0-1,-1 0 0,0-1 0,0 1 1,0 0-1,0-1 0,1 1 1,-1-1-1,0 0 0,0 1 0,1-1 1,-1 0-1,0 0 0,1 0 1,-1 0-1,0 0 0,1 0 0,-1 0 1,0 0-1,1 0 0,-1-1 1,0 1-1,2-1 0,5-2-16,0 0-1,0 0 0,0-1 1,7-5-1,-10 6-19,13-8 49,-1 0 1,0-2-1,-1 0 1,0-1-1,-1-1 0,-1 0 1,16-22-1,7-15 66,31-60-1,-49 79-132,-14 25-63,2-6 93,1 2-1,0-1 1,0 1-1,19-18 0,-27 29 19,0 1 0,0 0 0,0 0 0,1 0 0,-1 0 0,0 0 0,0 0 0,1-1 0,-1 1 0,0 0 0,0 0 0,1 0-1,-1 0 1,0 0 0,0 0 0,1 0 0,-1 0 0,0 0 0,1 0 0,-1 0 0,0 0 0,0 0 0,1 0 0,-1 0 0,0 0 0,0 1-1,1-1 1,-1 0 0,0 0 0,0 0 0,0 0 0,1 0 0,-1 1 0,0-1 0,0 0 0,0 0 0,1 0 0,-1 1 0,0-1-1,0 0 1,0 0 0,0 0 0,0 1 0,0-1 0,1 0 0,-1 0 0,0 1 0,0-1 0,0 0 0,0 0 0,0 1 0,4 18 40,-3-16-35,7 42 57,-3 1 0,-1 0 0,-2 53 0,-4-76 13,-1 0 0,0-1 1,-13 42-1,15-62-72,1-1 1,-1 1-1,0-1 0,0 1 1,1-1-1,-1 1 0,0-1 1,0 1-1,-1-1 0,1 0 1,0 0-1,0 0 0,0 1 1,-1-1-1,1 0 0,-1-1 1,1 1-1,-1 0 0,-1 0 1,0 0-10,1 0 0,-1-1-1,0 1 1,1-1 0,-1 0 0,0 0 0,0 0 0,1 0 0,-1 0 0,-5-2 0,1 0-20,1 0 0,0 0 1,-1-1-1,1 1 0,0-2 0,0 1 0,1-1 1,-1 0-1,-4-4 0,-2-3-31,-10-10-161,20 20 188,1 0 0,0-1 0,0 0 0,0 1 1,1-1-1,-1 1 0,0-1 0,0 0 0,1 0 0,0 1 0,-1-1 1,1 0-1,-1-3 0,13 6-250,23 15 222,-24-11 82,0 0 0,13 5 0,12 1-11,-18-4 50,29 5-1,-39-11-23,-1 0 0,1 0-1,-1-1 1,1 0-1,0 0 1,-1-1 0,11-2-1,-6-1-14,-1 0-1,1 0 0,-1-1 1,0 0-1,-1-1 1,1 0-1,-1-1 1,0 0-1,-1-1 0,15-15 1,6-9-11,41-59 1,-54 68 25,-10 14-11,95-138 281,-139 216 151,-48 129-1,81-187-497,2 0 0,0 0 1,0 0-1,1 0 0,0 0 0,1 16 0,0-26 38,0 0 0,1 0-1,-1 0 1,0 0-1,0 1 1,1-1-1,-1 0 1,0 0 0,1 0-1,-1 0 1,1 0-1,0 0 1,-1 0-1,1 0 1,0 0 0,-1 0-1,1 0 1,0 0-1,0-1 1,0 1-1,0 0 1,0-1 0,0 1-1,0 0 1,0-1-1,0 1 1,0-1-1,0 0 1,0 1 0,1-1-1,-1 0 1,0 0-1,0 1 1,0-1 0,2 0-1,6 0 40,0 0-1,-1-1 0,17-2 1,-17 2-126,20-3 39,0-1 0,-1-1 0,0-2 0,0 0 0,-1-2 1,0-1-1,0-1 0,-1-1 0,34-24 0,-36 20 17,32-18-1,-46 31 9,-13 17-96,-14 33-3,-2 6 116,19-47 16,-1 0 0,1 0 0,1 1 0,-1-1 0,1 0 0,0 0 0,0 1 0,1 6 0,0-10-12,-1 0 1,1 0 0,0 0-1,0 0 1,0 0-1,0 0 1,1 0-1,-1 0 1,0 0 0,1-1-1,-1 1 1,1-1-1,0 1 1,-1-1 0,1 1-1,0-1 1,0 0-1,0 0 1,0 0 0,0 0-1,0 0 1,3 1-1,-1-1-7,0 0 1,0 0-1,0 0 0,0-1 0,0 1 0,1-1 0,-1 0 0,0 0 0,0 0 0,0-1 0,5-1 0,-6 2 2,1-1-1,-1 0 0,0 0 1,0-1-1,0 1 0,0 0 0,0-1 1,0 0-1,0 0 0,-1 0 0,1 0 1,-1 0-1,1-1 0,-1 1 1,0-1-1,0 1 0,0-1 0,0 0 1,0 0-1,-1 0 0,1 0 0,-1 0 1,0 0-1,0 0 0,0-1 1,0-4-1,1-5 37,-1-1 1,0 0-1,-2 1 1,1-1-1,-2 0 1,0 1-1,0-1 1,-1 1-1,-1 0 1,-5-13-1,6 20-27,-1-1-1,0 1 0,0 0 0,-1 0 0,0 0 0,1 1 0,-2 0 0,1 0 0,-1 0 1,0 1-1,0 0 0,0 0 0,0 0 0,-1 0 0,1 1 0,-1 1 0,0-1 0,0 1 1,0 0-1,0 0 0,-1 1 0,1 0 0,-12 0 0,16 1-5,1 1-1,-1-1 1,1 0-1,-1 1 1,1-1-1,0 1 1,-1 0-1,1 0 0,-4 2 1,6-3-2,-1 0-1,1 1 1,-1-1 0,1 0-1,-1 1 1,1-1 0,0 0 0,-1 1-1,1-1 1,0 1 0,-1-1-1,1 1 1,0-1 0,-1 0 0,1 1-1,0-1 1,0 1 0,0-1-1,-1 1 1,1 0 0,0-1-1,0 1 1,0-1 0,0 1 0,0-1-1,0 1 1,0-1 0,0 1-1,0-1 1,0 1 0,0-1-1,1 1 1,-1-1 0,0 1 0,0-1-1,0 1 1,1-1 0,-1 1-1,0-1 1,1 1 0,-1-1-1,0 1 1,1-1 0,-1 0 0,0 1-1,1-1 1,-1 0 0,1 1-1,0-1 1,3 4 9,1-1 0,-1 0 0,1 0 0,0 0 0,0-1-1,0 0 1,0 0 0,1 0 0,-1 0 0,0-1 0,1 0 0,-1 0 0,1 0 0,-1-1 0,1 0-1,0 0 1,5-1 0,12-2-14,-1-1 0,42-13 1,-34 8 5,-13 4 8,0 1 0,0 0 1,0 1-1,1 1 0,0 1 1,-1 0-1,35 4 0,-45-2 46,0 0-1,0 1 0,0 0 0,0 0 0,0 0 1,8 5-1,-12-6-38,-1 1 0,0-1 0,0 1 0,0 0 0,0-1 0,0 1 0,0 0 0,0 0 0,0 0 0,-1 1 0,1-1 0,-1 0 0,0 1 0,1-1 0,-1 0 0,0 1 0,-1 0 0,1-1 0,1 6 0,-2-2 29,1-1-1,-1 1 1,0 0 0,-1 0-1,1-1 1,-1 1-1,0 0 1,-1-1-1,1 1 1,-1-1-1,0 1 1,-1-1-1,1 0 1,-7 10-1,8-14-21,-1 2-12,0 1 0,-1-1 1,2 1-1,-1-1 0,0 1 0,1-1 0,-1 1 1,1 0-1,-1 6 0,2-10 9,1 0-7,0 0 0,1 0 0,-1 0 0,0 0 0,0-1-1,1 1 1,-1 0 0,0-1 0,0 1 0,0-1 0,0 1 0,0-1 0,0 0 0,0 1 0,1-2-1,16-14-72,-11 9 29,110-85 58,-87 70 28,-11 7-99,0 1 0,1 1 0,1 1 0,42-19 0,-60 30 51,-1 1 0,1-1-1,0 0 1,-1 1 0,1 0-1,-1-1 1,1 1 0,0 0-1,-1 0 1,1 1 0,0-1-1,-1 0 1,1 1 0,0 0-1,-1-1 1,1 1 0,-1 0-1,1 0 1,-1 1 0,0-1-1,1 0 1,-1 1 0,0 0-1,0-1 1,0 1 0,0 0-1,0 0 1,-1 0 0,3 3-1,2 5 63,0 0-1,0 1 1,-1 0-1,0 0 0,3 13 1,-5-15-36,2 6-267,-1 0-1,-1 0 1,0 1 0,-2-1-1,1 1 1,-2 19-1,0-32-456,0-1 1,-1 0-1,1 1 0,-1-1 0,1 0 0,-1 0 1,0 0-1,0 0 0,0 0 0,0 0 1,0 0-1,-1 0 0,1 0 0,0 0 0,-1-1 1,-1 3-1,0-2-140,0 0 0,1 1 0,-1-1 0,0 0 0,0-1 0,0 1 0,0-1 0,-1 1-1,1-1 1,-5 1 0,-27 1-4071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4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66 9472,'-76'-23'3520,"48"16"-2752,3-2-192,22 4-4832,-3 1 2208,-3 1-864,-7-3 1728,-1-3-1056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4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30 115 12800,'-24'-33'4735,"18"27"-3679,6 3-288,6-1-2752,2-5 929,8 1-417,13-1 864,13 0-3904,31-4 2464,3-8-2432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18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33 940 3136,'0'-5'463,"1"0"0,0 0-1,0 0 1,1 1 0,-1-1 0,1 0 0,0 1-1,0-1 1,1 1 0,4-7 0,-3 6 490,-1-1 0,0 0 1,0 0-1,0 0 0,2-10 0,-1 1 1280,-3 13-1969,0 0 0,0 0 0,-1 0 1,1 0-1,-1 0 0,0 0 0,1 0 0,-1 0 0,0 0 0,0-1 0,-1 1 0,1 0 0,0 0 0,-1 0 0,1 0 1,-1 0-1,0-2 0,0 1 44,0 1 1,0-1 0,-1 1-1,1 0 1,0 0 0,-1 0-1,1 0 1,-4-3 0,4 5-282,1-1 0,-1 1 0,1 0 0,-1-1 0,0 1 0,1 0-1,-1 0 1,0-1 0,1 1 0,-1 0 0,0 0 0,1 0 0,-1 0 0,0 0 0,1 0 0,-1 0 0,0 0 0,1 0 0,-1 1 0,0-1 0,1 0 0,-1 0 0,0 0 0,1 1 0,-1-1 0,1 0 0,-1 1 0,0-1 0,1 1 0,-1-1 0,1 1 0,-1-1 0,1 1 0,0-1 0,-1 1 0,0 0 0,-4 6 25,1 1 0,-1-1 0,1 1 1,1 0-1,-1-1 0,2 2 1,-1-1-1,1 0 0,-2 13 0,1-10-9,2-6-10,0 1 1,0-1-1,1 0 0,-1 1 1,1-1-1,0 1 1,1-1-1,-1 0 0,3 10 1,-2-13 7,-1 0-1,1 0 1,0 1 0,0-1 0,0 0-1,1 0 1,-1 0 0,1 0 0,-1 0-1,1-1 1,-1 1 0,1 0 0,0-1-1,0 1 1,0-1 0,0 0 0,0 1-1,0-1 1,0 0 0,0 0 0,1 0-1,-1-1 1,4 2 0,-1-1 2,0-1 0,0 1 0,0-1 0,1 0 0,-1 0 1,0-1-1,0 0 0,0 1 0,0-2 0,0 1 0,0-1 0,0 1 1,-1-1-1,1-1 0,0 1 0,-1-1 0,0 1 0,1-1 0,6-6 0,-5 3-9,1-1 1,-1 1-1,-1-1 0,1 0 0,-1 0 0,0-1 0,-1 0 0,0 0 0,0 0 0,4-12 0,-6 15-60,-1 1-1,1-1 1,-1 0 0,0 1-1,-1-1 1,1 0 0,-1 0-1,0 0 1,0 1 0,0-1-1,-1 0 1,1 0 0,-1 0-1,-1 1 1,1-1 0,-3-5-1,1 0-156,3 9 175,0 0 0,0 0-1,0 1 1,-1-1-1,1 0 1,0 0-1,-1 0 1,1 0 0,-1 0-1,1 0 1,-1 1-1,1-1 1,-1 0-1,1 0 1,-1 1 0,0-1-1,0 0 1,1 1-1,-1-1 1,0 1 0,-1-1-1,-6-6 52,7 6-21,1-1 0,-1 1 0,0-1 0,0 1 0,1-1 0,-1 1 0,1-1 0,0 1 0,-1-1 0,1 0 0,0 1 0,0-1 0,0 0 0,0 1 0,0-1 0,0 0 0,0 1 0,1-1 0,-1 0 0,1 1 0,0-3 0,1-3 1,1 0 0,1 0 0,4-8 0,11-25 77,-14 26 42,14-20 0,-11 20 174,-1 0 1,10-28 0,-11 26-67,15-29 0,-4 18-148,30-36-1,-1 4-64,134-167-42,-179 226 5,7-10-11,0 1 0,1 1 0,12-11 0,-19 17 6,1 0 0,-1 1-1,1 0 1,0-1 0,-1 1 0,1 0 0,0 0 0,4-1 0,-5 2 2,-1 0 1,0 0-1,1 0 0,-1 0 0,0 0 1,1 0-1,-1 0 0,0 0 1,1 1-1,-1-1 0,0 1 1,0-1-1,1 1 0,-1-1 1,0 1-1,0 0 0,0-1 0,0 1 1,2 2-1,0-1-5,-1 1-1,1 0 1,-1 1-1,0-1 1,0 0-1,0 1 1,-1-1-1,1 1 1,1 3-1,7 37-10,-9-40 16,5 40 24,-1 1-1,-1 49 0,-10 95 15,-18 77-17,12-188 104,-34 114 0,-46 63 257,64-193-227,-71 114-1,98-175-147,-35 56 137,-3-2 0,-57 63 0,93-114-102,-14 11 93,16-14-119,0 0 0,1-1 1,-1 1-1,0-1 1,0 1-1,0-1 1,1 0-1,-1 1 1,0-1-1,0 0 1,0 1-1,0-1 1,1 0-1,-1 0 1,0 0-1,0 0 1,0 0-1,0 0 0,0 0 1,-1 0-1,1-1-7,1 1 0,-1-1 0,1 1 0,-1 0 0,0-1 0,1 1 0,0-1 0,-1 1 0,1-1 0,-1 0 0,1 1 0,-1-1 0,1 1 0,0-1 0,0 0 0,-1 1 0,1-1 0,0 0 0,0 1 0,0-1 0,0 0 0,-1 1 0,1-1 0,0 0 0,0 1 0,0-1 0,1-1 0,4-24 30,-4 22-26,5-19-4,2 1 0,0 1 0,1-1 0,2 1 1,0 1-1,1 0 0,26-33 0,13-6-204,59-54 0,34-37-8031,-118 120 2589,12-13-3525,-15 8 4328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45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84 449 2720,'6'-2'881,"-6"2"-869,0 0-1,0 0 1,0 0 0,1 0-1,-1-1 1,0 1 0,0 0 0,0 0-1,0 0 1,0 0 0,0 0-1,0 0 1,1 0 0,-1 0 0,0 0-1,0 0 1,0 0 0,0 0 0,0 0-1,0 0 1,0 0 0,0 0-1,0-1 1,0 1 0,0 0 0,1 0-1,-1 0 1,0 0 0,0 0-1,0 0 1,0 0 0,0 0 0,0-1-1,0 1 1,0 0 0,0 0-1,0 0 1,0 0 0,0 0 0,0 0-1,0 0 1,0-1 0,0 1 0,0 0-1,0 0 1,0 0 0,0 0-1,0 0 1,0 0 0,-1 0 0,1 0-1,0-1 1,0 1 0,0 0-1,0 0 1,0 0 0,0 0 0,0 0-1,0 0 1,0 0 0,0 0-1,0 0 1,-1 0 0,1 0 0,0 0-1,0 0 1,0 0 0,0 0-1,0-1 1,8-12 4356,-4 6-3320,0-1 1,-1 0-1,0 0 0,0-1 0,-1 1 1,0-1-1,-1 1 0,1-11 0,-2 17-848,1 1-1,-2 0 1,1-1 0,0 1-1,0 0 1,0 0-1,0-1 1,-1 1-1,1 0 1,-1-1-1,1 1 1,-1 0-1,1 0 1,-1 0-1,0 0 1,0 0-1,-1-2 1,1 2-95,0 1 1,0-1 0,1 1-1,-1-1 1,0 1 0,0-1-1,0 1 1,0 0-1,0-1 1,0 1 0,0 0-1,0 0 1,0 0 0,0 0-1,0 0 1,0 0-1,-2 0 1,0 1-42,0-1-1,1 1 1,-1 0 0,1 0 0,-1 0-1,1 0 1,0 0 0,-1 1-1,1-1 1,0 1 0,0-1-1,0 1 1,0 0 0,0 0 0,-3 4-1,-1 5 4,0 0-1,0 0 0,1 1 0,1 0 1,-6 21-1,-6 62 262,15-83-372,0-1 0,1 0 0,0 1 0,0-1 1,4 15-1,-3-20 55,0-1 0,1 0 0,0 1 1,0-1-1,0 0 0,0 0 0,1 0 0,0 0 1,0 0-1,0-1 0,1 1 0,5 4 0,-7-7 30,0-1 0,0 1 0,0-1-1,1 0 1,-1 0 0,0 0 0,1 0 0,-1 0-1,1-1 1,-1 1 0,1-1 0,-1 1 0,1-1-1,-1 0 1,1 0 0,-1 0 0,1-1 0,0 1-1,-1 0 1,3-2 0,3 0 35,-1 0 0,0 0 0,0-1-1,-1 0 1,12-7 0,-11 6-69,0-2-1,-1 1 1,1-1 0,-1 0-1,0 0 1,-1-1-1,0 1 1,0-1 0,0-1-1,-1 1 1,0 0 0,0-1-1,2-8 1,-2 5-14,-1 0 1,0 0-1,-1 0 0,0 0 1,-1 0-1,0-1 1,-1 1-1,0 0 0,-2-15 1,-1 11 38,3 6-52,-1 0 0,-1 0 0,0 0-1,0 0 1,-1 0 0,0 0 0,-1 0 0,-5-10 0,4 10-121,4 7 99,1 1-1,0 0 1,-1 0 0,1-1 0,-1 1 0,0 0 0,1 0 0,-1 0 0,0 0 0,0 0 0,1 0 0,-1 0 0,0 0 0,0 0-1,0 1 1,0-1 0,0 0 0,0 0 0,-1 1 0,1-1 0,-2 0 0,3 1 32,0 1 0,-1-1 0,1 0 0,-1 0 0,1 0 0,0 1 0,-1-1 0,1 0 0,0 1 0,-1-1 0,1 0 0,0 1 0,0-1 0,-1 0 0,1 1 0,0-1 0,0 1 0,-1-1 0,1 1 0,0-1 0,0 0 0,0 1 0,0-1 0,0 1 0,0-1 0,0 1 0,0-1 0,0 1 0,0-1 0,0 0 0,0 1 0,0-1 0,0 1 0,0-1 0,0 1 0,1-1 0,-1 1 0,6 19 22,-5-17 3,1 0 1,-1-1-1,1 1 1,-1-1-1,1 1 1,0-1-1,0 0 1,0 0 0,0 1-1,0-1 1,1-1-1,-1 1 1,1 0-1,-1-1 1,1 1-1,-1-1 1,1 0-1,0 0 1,0 0-1,0 0 1,0 0-1,0-1 1,-1 1-1,1-1 1,0 0-1,0 1 1,0-2-1,0 1 1,0 0-1,3-1 1,7-2 87,0 0 0,0-1 0,-1-1 0,0 0 0,16-9 0,-5 1 169,0-1 1,37-30 0,38-43 370,-59 47-561,50-67 1,-63 69 466,-26 38-544,0 0 0,0 0 0,1 0 0,-1-1 0,0 1-1,0 0 1,0 0 0,0 0 0,0 0 0,0 0-1,1-1 1,-1 1 0,0 0 0,0 0 0,0 0-1,0 0 1,1 0 0,-1 0 0,0 0 0,0 0-1,0 0 1,0 0 0,1 0 0,-1-1 0,0 1-1,0 0 1,0 0 0,1 0 0,-1 0 0,0 0 0,0 0-1,1 1 1,0 5 178,-4 13 30,-35 128-144,-19 102-230,44-208 258,-1 1-1,-2-2 0,-43 77 0,-12-10 358,-119 138-1,184-238-421,1 0 0,-1 0 0,0-1 0,0 0 0,-1-1 0,0 1 0,0-1 0,-15 8 0,21-12-23,0 0-1,-1-1 0,1 0 1,0 1-1,0-1 1,-1 0-1,1 0 1,0 0-1,-1 0 0,1 0 1,0 0-1,-1 0 1,1 0-1,0 0 1,0-1-1,-1 1 0,1-1 1,0 1-1,0-1 1,-1 1-1,0-2 1,0 1-4,0-1 0,0 0 1,1 1-1,-1-1 1,1 0-1,0 0 1,-1 0-1,1 0 1,0 0-1,0 0 1,-1-3-1,-1-4 13,1 0 0,0-1 0,1 1 0,-2-17 0,3 19 0,0-1 0,1 0 0,-1 0 1,2 0-1,-1 0 0,1 0 0,0 1 0,0-1 0,1 1 0,0-1 0,6-8 0,-3 6-56,0 1 0,1 0 1,0 1-1,1-1 0,0 1 0,0 1 1,14-10-1,4 0 6,1 1 0,0 2 0,1 0 0,1 2 0,0 1 0,53-11 0,-65 18-281,1 0 1,0 2-1,0 0 0,0 1 1,0 1-1,0 1 1,27 4-1,-28-2-1729,-1 1 1,0 1-1,0 0 1,29 15-1,-16-6-3110,40 13 0,-11-9 726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4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35 3392,'2'-3'286,"-1"2"-154,0-1 0,0 1 0,0 0 0,0-1-1,-1 1 1,1 0 0,-1-1 0,1 1 0,-1-1 0,1 1 0,-1-1 0,0 1 0,1-2 0,13-8 11884,-16 42-9930,-9 49 1,5-40-1615,-1 0-22,-2-1 0,-2 0 0,-1 0 0,-32 68 1,-90 208 690,96-217-256,-95 169 1,114-229-300,19-37-577,0-1-1,0 0 1,-1 0-1,1 0 1,0 0-1,0 0 1,0 0-1,0 0 1,0 0-1,0 0 1,0 0-1,0 0 1,-1 0-1,1 0 1,0 0-1,0 0 1,0 0-1,0 0 1,0 0-1,0 0 1,0 0-1,-1 0 1,1 0-1,0 0 1,0 0-1,0 0 1,0 0-1,0 0 1,0 0-1,0 0 1,0 0-1,-1 0 1,1 0-1,0-1 1,0 1-1,0 0 1,0 0 0,0 0-1,0 0 1,0 0-1,0 0 1,0 0-1,0 0 1,0 0-1,0-1 1,0 1-1,0 0 1,0 0-1,0 0 1,0 0-1,0 0 1,0 0-1,0 0 1,0-1-1,0 1 1,0 0-1,0 0 1,0 0-1,0 0 1,0 0-1,0 0 1,-2-10 87,15-51 43,2 0-1,39-100 1,-47 146-168,1 1 0,0 0 0,1 0 0,0 0 0,1 1-1,1 1 1,0 0 0,0 0 0,25-17 0,-25 20 18,1 1 0,1 0 0,0 1 1,0 1-1,0 0 0,0 1 0,1 0 0,0 1 0,0 0 1,1 1-1,17-1 0,-27 4 25,1 0 0,0 0-1,0 0 1,-1 1 0,1 0 0,0 0 0,-1 1 0,11 3 0,-12-3-19,-1-1-1,-1 1 1,1 0 0,0 0 0,0 0 0,-1 0 0,1 0-1,-1 0 1,1 1 0,-1-1 0,0 1 0,0 0 0,0-1-1,0 1 1,-1 0 0,1 0 0,0 4 0,1 4 61,0 0 1,-1 0 0,0 1-1,-1-1 1,0 1-1,-1-1 1,-1 14-1,-2-2 62,0 0 0,-11 34-1,12-47-87,-1 0 0,0-1 0,-1 1 0,0-1 0,0 0 0,-1 0 0,-1 0 0,1 0 0,-1-1 0,-1 0 0,1 0-1,-11 8 1,2-4-34,0 0 0,0-1 0,-1-1-1,0-1 1,-1 0 0,0-1 0,0-1-1,-1-1 1,-30 7 0,15-6 192,7 0-137,0-2 0,-53 3 0,80-8-51,-1 0 0,0 0 0,0 0 0,0 0 0,0 0 0,0 0 0,0 0 0,0 0 0,0 0 0,0 0 0,0 0 0,0 0 0,0 0 0,0 0 0,0 0 0,0 0 0,0 0 0,0 0 0,0 0 0,0 0 0,0-1 0,0 1 0,0 0 0,0 0 0,0 0 0,0 0 0,0 0 0,0 0 0,0 0 0,0 0 0,0 0 0,0 0 0,-1 0 0,1 0 0,0 0 0,0 0 0,0 0 0,0 0 0,0 0 0,0 0 0,0 0 0,0 0 0,0 0 0,0 0 0,0 0 0,0 0 0,0 0 0,0 0 0,0 0 0,0 0 0,0 0 0,0 0 0,0 0 0,0 0 0,0 0 0,0 0 0,-1 0 0,1 0 0,0 0 0,7-4 0,12-4 0,80-15-378,-3 2 276,116-53 80,-3 1 23,-137 53 74,125-41 138,-228 77-258,1 1 1,-37 30-1,14-1 130,48-40-85,-1 0 0,1 0 0,1 0 0,-1 0 0,1 1 1,-6 13-1,9-18-9,0 0 1,0 0-1,1 0 1,-1 0-1,0 0 1,1 1-1,-1-1 1,1 0-1,0 0 1,0 0-1,0 1 1,0-1-1,0 0 1,0 1-1,1-1 1,-1 0-1,1 0 1,0 0-1,-1 0 1,1 0-1,0 1 1,0-1-1,0-1 1,1 1-1,-1 0 1,0 0-1,1 0 1,-1-1-1,1 1 1,0 0-1,-1-1 1,1 0-1,0 1 1,0-1-1,0 0 1,3 1-1,2 1 55,0-1 0,0 0-1,0-1 1,0 1 0,1-1 0,-1-1-1,0 0 1,1 0 0,-1 0 0,15-3-1,1-2-22,0 0-1,25-10 1,-37 11-37,-1 0 0,-1 0 1,1-1-1,-1 0 0,0-1 0,0 0 1,14-12-1,-18 13 2,0-1-1,0 0 1,0 0 0,-1 0 0,0 0 0,0-1 0,0 1-1,-1-1 1,0 0 0,-1 0 0,4-12 0,-5 13 21,0 0 1,-1 1-1,0-1 1,1 0-1,-2 0 1,1 1-1,-1-1 1,0 0-1,0 1 1,0-1 0,-1 1-1,0-1 1,0 1-1,-1 0 1,1-1-1,-1 1 1,0 1-1,0-1 1,-1 0-1,0 1 1,-6-7-1,1 3-29,1 0 1,-1 1-1,-1 0 0,1 1 0,-1 0 0,0 0 0,0 1 0,-1 1 0,-21-7 0,14 5 12,14 4 33,1 1 1,-1 0-1,1 0 1,-1 0-1,-6-1 0,46 2-232,312-13 73,-11-12-162,-281 22 272,50 2 371,-120 10-513,-158 86 228,141-75-4,1 1 0,1 1 0,-37 38 0,51-44-105,1 1 0,1 0 0,1 1 0,-11 20 0,22-35 31,-1 0 1,1 0-1,0 0 0,0 0 1,0 0-1,1 1 0,-1-1 1,1 0-1,-1 0 0,1 0 1,0 6-1,1-8 7,-1 1-1,0-1 1,0 1 0,1-1-1,-1 1 1,1-1 0,0 1 0,-1-1-1,1 0 1,0 1 0,0-1 0,0 0-1,0 0 1,0 1 0,0-1-1,0 0 1,0 0 0,0 0 0,1 0-1,-1-1 1,0 1 0,0 0-1,1 0 1,-1-1 0,1 1 0,-1-1-1,4 1 1,3 0 3,0 0 0,1-1 0,-1 0 0,1-1-1,-1 0 1,0 0 0,1-1 0,-1 0 0,11-4 0,-17 5-2,22-7-45,-1-1 1,-1-1 0,0-1-1,0-1 1,-1 0-1,0-2 1,-2-1-1,1 0 1,20-22 0,-8 4 27,-2-2 1,-1-1 0,-2-1 0,25-45-1,-31 45-5,-3-2 0,-1 0-1,-1-1 1,-3-1-1,-1 0 1,10-69-1,3-138 271,-25 235-226,0 1 1,0 0-1,-1 0 0,-1-1 0,-3-13 0,0 16-102,5 10 85,0 0 1,-1 0-1,1 0 0,0 0 0,0 0 0,0 0 0,0 0 0,0 0 0,-1 0 0,1 0 0,0 0 1,0 0-1,0 0 0,0 0 0,-1 0 0,1 0 0,0 0 0,0 0 0,0 0 0,0 0 1,-1 0-1,1 0 0,0 0 0,0 1 0,0-1 0,0 0 0,0 0 0,0 0 0,-1 0 0,1 0 1,0 0-1,0 0 0,0 1 0,-9 17-128,7-15 128,-9 26 29,-8 38 0,3-11 2,-30 73 5,-19 69 244,60-175-275,2 0 0,0 0 1,1 45-1,15 67 79,-10-116 8,9 28 0,-10-41-62,0 1-1,1 0 1,0-1-1,0 0 0,0 0 1,1 0-1,5 7 1,-8-12-16,0 0 0,0 0 0,0 0 0,0-1 0,0 1 0,0 0 0,0 0 1,1-1-1,-1 1 0,0-1 0,0 1 0,1-1 0,-1 1 0,0-1 0,1 0 0,-1 0 0,0 0 0,1 0 1,-1 0-1,1 0 0,-1 0 0,0 0 0,1 0 0,-1 0 0,0-1 0,1 1 0,1-2 0,1 1 16,-1-1-1,1 0 1,-1 0 0,0 0-1,0 0 1,0-1-1,0 1 1,4-6-1,57-74-22,-48 59-14,1 0 0,1 1-1,1 0 1,34-28-1,-42 44-45,-11 6 57,0 0-1,0 0 1,1 0-1,-1 0 1,0 0-1,0 0 0,0 0 1,0 0-1,1 0 1,-1 0-1,0 0 0,0 0 1,0 0-1,0 0 1,0 1-1,1-1 0,-1 0 1,0 0-1,0 0 1,0 0-1,0 0 0,0 0 1,1 0-1,-1 1 1,0-1-1,0 0 0,0 0 1,0 0-1,0 0 1,0 1-1,0-1 0,0 0 1,0 0-1,-1 23 35,1-21-39,-21 92 456,4-25-45,15-60-369,-24 100 425,22-94-412,-4 27-1,6-31-17,2-10-26,0 0 1,0 0 0,0 0-1,0 0 1,0 1 0,0-1-1,0 0 1,0 0 0,0 0-1,0 0 1,1 0 0,-1 0-1,1 2 1,-1-3-2,0 1 1,1-1-1,-1 1 0,0-1 0,1 0 0,-1 1 1,0-1-1,1 0 0,-1 0 0,1 1 1,-1-1-1,1 0 0,-1 0 0,0 1 0,1-1 1,-1 0-1,1 0 0,-1 0 0,1 0 0,-1 0 1,1 0-1,2 0 23,0 0 1,0-1-1,0 1 1,0-1-1,0 0 1,-1 0-1,4-1 1,-4 1-20,19-9 66,-1-1-1,-1-1 1,0 0-1,23-21 1,-1 1-134,-25 21 34,71-49-138,-70 50 97,0 1-1,0 0 1,25-8-1,-39 16 63,0 0 0,0 0-1,1 0 1,-1 0-1,0 1 1,0 0 0,1-1-1,2 1 1,-4 1 2,-1-1 1,0 0 0,0 1 0,1-1-1,-1 1 1,0-1 0,0 1-1,0-1 1,0 1 0,0 0 0,1 0-1,-1-1 1,0 1 0,-1 0-1,1 0 1,0 0 0,0 0-1,0 0 1,0 0 0,-1 0 0,1 1-1,0 1 1,1 1 0,-1 0 0,0 1 0,0-1 0,-1 0 0,1 0 0,-1 1 0,0-1 0,0 1 0,0-1 0,-1 0 0,0 1 0,1-1 0,-1 0 0,-1 0 0,-1 6 0,-3 4 0,-1 0 0,0 0 0,-9 14 0,3-10 21,1-2 0,-2 1-1,0-1 1,-1-1 0,-26 20 0,-91 56 189,53-39-145,42-25-73,-59 37 60,84-58-58,1 0-1,-1 0 1,0-1 0,0-1 0,0 0-1,-23 3 1,27-6-10,0 0-1,0-1 1,0-1 0,0 1-1,0-1 1,0-1 0,0 1-1,0-1 1,0-1-1,1 0 1,-1 0 0,1 0-1,0-1 1,-12-7 0,18 10 10,1 1 0,-1-1 1,0 1-1,0-1 1,1 1-1,-1-1 0,1 0 1,-1 1-1,0-1 0,1 0 1,-1 0-1,1 1 0,0-1 1,-1 0-1,1 0 0,-1 0 1,1 1-1,0-1 1,0 0-1,0 0 0,-1 0 1,1 0-1,0-1 0,1 1-1,-1 0 0,0-1 0,1 1 0,-1 0 0,1 0 0,-1 0 0,1 0 0,0 0 0,-1-1 0,1 1 0,0 0 0,0 0-1,0 1 1,1-2 0,2-2 11,1 1-1,0 0 0,0 0 0,-1 0 1,1 1-1,10-4 0,38-8-30,1 2 1,87-8-1,227-7-2714,-263 20-1510,-39 1-2202,4-2 1995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4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8 554 6400,'0'0'136,"-1"0"1,1 0-1,0 0 0,0 0 1,-1 0-1,1 0 0,0 0 1,0 0-1,-1 0 0,1 0 1,0 0-1,0 0 1,0 0-1,-1 0 0,1 0 1,0 0-1,0 0 0,-1 0 1,1 1-1,0-1 1,0 0-1,0 0 0,-1 0 1,1 0-1,0 0 0,0 1 1,0-1-1,0 0 0,-1 0 1,1 0-1,0 1 1,0-1-1,0 0 0,0 0 1,0 1-1,0-1 0,0 0 1,0 0-1,0 0 1,0 1-1,0-1 0,0 0 1,0 0-1,0 1 0,0-1 1,0 0-1,0 0 0,0 1 1,0-1-1,0 0 1,0 0-1,0 1 0,0-1 1,0 0-1,1 0 0,-1 1 132,1 0 0,-1 0 0,1 0 0,0 0 0,0 0-1,-1 0 1,1 0 0,0-1 0,0 1 0,0 0 0,0-1-1,0 1 1,2 0 0,1 1 49,1-1 0,0 0 0,1 0 0,-1 0 0,0-1 0,0 0 0,0 0 0,0 0 0,0-1 0,0 0-1,10-2 1,-6 0-7,1 0-1,-1 0 0,0-1 0,0 0 0,11-7 1,-6 1-126,-1 0 0,0-1 1,0-1-1,-1 0 0,11-14 1,47-72 244,4-6-354,79-54 540,-84 91-147,-65 64-350,-1-1 0,0 1 0,0-1 0,0 0 0,0 1 0,3-10 1,-5 13-115,-1 0 1,0 0-1,0 0 1,0 0-1,0 0 1,0-1-1,0 1 1,0 0-1,0 0 1,0 0-1,0 0 1,0 0-1,0 0 1,0-1-1,0 1 1,0 0-1,0 0 1,0 0-1,0 0 1,0 0-1,0 0 1,0-1-1,0 1 1,0 0-1,0 0 1,0 0-1,0 0 1,0 0-1,-1 0 1,1 0-1,0-1 1,0 1-1,0 0 1,0 0-1,0 0 1,0 0-1,0 0 1,0 0-1,0 0 1,-1 0-1,1 0 1,0 0-1,0 0 1,0 0-1,-9 0-11,-8 5-55,7 1 77,0-1 0,1 2 1,0-1-1,0 1 0,1 1 1,-1 0-1,2 0 0,-1 0 0,1 1 1,1 0-1,-1 1 0,1-1 0,1 1 1,-8 20-1,-1 7 127,2 1 1,-12 74-1,18-83 38,-3 56 0,9-77-161,0 1-1,0 0 1,1-1-1,0 1 0,1-1 1,-1 0-1,2 1 1,-1-1-1,1 0 0,0 0 1,7 10-1,-9-16-6,1 0 0,-1 0 1,1-1-1,0 1 0,-1-1 0,1 1 0,0-1 1,0 1-1,0-1 0,0 0 0,1 0 0,-1 0 0,0 0 1,0 0-1,1-1 0,-1 1 0,0-1 0,1 1 0,-1-1 1,1 0-1,4 0 0,3-1 48,0 0-1,0-1 0,0 0 1,10-3-1,-4-1-29,0 0 1,0-1-1,-1 0 0,0-1 0,21-16 0,64-58 120,103-128-276,-186 192 81,-8 6 48,-7 9 18,0 1 1,-1 0 0,1 0-1,0 0 1,0 0 0,0 0-1,1 0 1,-1 0-1,4-1 1,-6 3-1,1 1 0,-1 0-1,1-1 1,-1 1 0,1 0-1,-1-1 1,1 1 0,-1 0-1,0-1 1,1 1 0,-1 0 0,0 0-1,0 0 1,0-1 0,1 1-1,-1 1 1,0 7 42,0-1-1,0 1 0,0-1 1,-1 1-1,-4 16 1,0-3-27,-3 16-6,-2-1 0,-16 39 0,-5 19 525,30-92-551,-4 22-51,6-25 54,0 0 0,-1 0 0,1-1 0,0 1-1,-1 0 1,1 0 0,0 0 0,-1 0 0,1-1 0,-1 1-1,1 0 1,0-1 0,-1 1 0,1 0 0,-1-1-1,1 1 1,0-1 0,14-17 18,0-1 0,-1 0 0,23-41 0,-22 33-35,32-41 0,-44 64-2,1-1 0,0 1 0,0 0 0,1 0 1,7-5-1,-11 8 16,0 0 0,0 1 0,1-1 0,-1 0 0,0 1 0,0-1 0,1 1 0,-1 0-1,1-1 1,-1 1 0,0 0 0,1 0 0,-1 0 0,0 0 0,1 0 0,-1 0 0,1 0 0,-1 0 0,0 0 0,1 1 0,-1-1 0,0 1 0,1-1 0,-1 1 0,0-1 0,0 1 0,0 0 0,1 0 0,1 1 0,3 5-16,1 1-1,-1 0 1,-1 0-1,9 18 1,-1-5 31,31 54 458,26 41-735,-59-102-1386,-10-13 1210,0 0-1,0 0 1,1 0-1,-1-1 1,0 1 0,0 0-1,1-1 1,-1 1 0,0-1-1,1 1 1,-1-1 0,0 0-1,1 1 1,-1-1-1,1 0 1,-1 0 0,0 0-1,1 0 1,-1 0 0,1 0-1,-1-1 1,0 1-1,3-1 1,-3 0 73,1 1-1,0-1 1,-1 0 0,1 0-1,-1 1 1,1-1 0,-1 0 0,1-1-1,-1 1 1,0 0 0,0 0-1,1-1 1,-1 1 0,0 0-1,0-1 1,0 1 0,-1-1-1,1 0 1,0 1 0,0-1-1,-1 1 1,1-1 0,-1-2-1,10-42-5360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5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 5824,'-28'-21'2624,"33"21"-2272,4 0-1600,0 0 608,10 9-672,6 9 768,18-6-2240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53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544 821 5216,'5'-12'1696,"-5"12"-1649,-1-1 1,1 1-1,0-1 1,0 1-1,0-1 1,0 1-1,-1-1 1,1 1-1,0-1 1,0 1-1,-1-1 1,1 1-1,0 0 1,-1-1-1,1 1 1,0 0 0,-1-1-1,1 1 1,-1 0-1,1-1 1,-1 1-1,-6-23 2801,0 7-962,6 13-1579,0 0 1,0 0-1,0 0 1,0 0 0,-1 1-1,1-1 1,-1 1-1,0-1 1,0 1-1,0 0 1,0-1 0,0 1-1,0 0 1,-1 0-1,1 1 1,-4-3-1,0 1-70,0 1 0,0 0 1,0 0-1,-1 0 0,1 1 0,-1 0 0,1 0 0,-1 1 0,0 0 0,1 0 0,-1 0 0,-9 3 0,-6 1 71,-1 1 0,-25 10 0,28-7-156,0 0 0,0 2 0,1 0 0,0 1 0,0 1 0,-19 16 0,24-16-49,0 1 0,1 0 0,1 0 0,0 2 0,1-1 0,0 2 0,-14 26 0,23-38-90,-8 16 144,-12 35-1,21-49-131,-1-1-1,0 1 0,1 0 1,0 0-1,1 1 0,-1-1 1,1 0-1,0 0 0,1 0 1,0 0-1,1 7 0,-1-11-9,-1 0 1,1 0-1,0-1 0,0 1 0,0 0 1,0-1-1,0 1 0,1-1 0,-1 1 1,0-1-1,1 1 0,-1-1 0,1 0 1,-1 0-1,1 0 0,0 0 0,-1 0 0,1 0 1,0 0-1,0 0 0,0-1 0,0 1 1,-1-1-1,1 1 0,4-1 0,1 1 51,0-1-1,1 0 1,-1 0 0,0-1-1,13-2 1,-2-1-23,1-2 1,-1 0 0,-1 0 0,1-2 0,-1 0 0,-1-1-1,0-1 1,0-1 0,20-16 0,-12 5-31,-1-1-1,0 0 1,-2-2-1,29-45 1,-14 17 4,-4 8-45,-3-1-1,29-62 0,-35 52 213,18-73 1,6-60 11,-40 158-127,27-158-111,-34 186 19,1 0 1,-1 1 0,0-1 0,0 1-1,0-1 1,-1 0 0,1 1 0,-1-1 0,1 1-1,-1-1 1,-1-2 0,2 5 20,0-1 1,0 1-1,0 0 0,0 0 1,0 0-1,-1 0 1,1-1-1,0 1 1,0 0-1,0 0 0,0 0 1,0 0-1,0-1 1,0 1-1,0 0 0,-1 0 1,1 0-1,0 0 1,0 0-1,0 0 0,0 0 1,0 0-1,-1-1 1,1 1-1,0 0 0,0 0 1,0 0-1,0 0 1,-1 0-1,1 0 0,0 0 1,0 0-1,0 0 1,-1 0-1,1 0 0,0 0 1,0 0-1,0 0 1,0 0-1,-1 0 0,1 0 1,0 1-1,0-1 1,0 0-1,0 0 0,0 0 1,-1 0-1,1 0 1,0 0-1,0 0 0,0 0 1,0 1-1,0-1 1,-1 0-1,-6 12 108,7-11-103,-9 18-13,2 1-1,0 1 0,-7 37 0,3-16 22,-92 361 597,92-348-498,3 0-1,2 0 0,2 59 1,5-26-148,0-78 91,0-1 0,1 0 1,0 0-1,0 0 1,1 0-1,0 0 0,6 10 1,-9-17-40,1-1 0,0 1 0,-1-1 0,1 0 1,0 1-1,0-1 0,0 0 0,0 1 0,1-1 0,-1 0 1,0 0-1,0 0 0,1 0 0,-1 0 0,1 0 0,-1 0 0,1-1 1,-1 1-1,1 0 0,-1-1 0,1 0 0,-1 1 0,1-1 1,0 0-1,-1 1 0,1-1 0,0 0 0,-1 0 0,1-1 0,0 1 1,-1 0-1,1 0 0,0-1 0,-1 1 0,1-1 0,-1 0 1,1 1-1,-1-1 0,1 0 0,-1 0 0,2-1 0,7-5 35,-1 0 0,0 0 0,-1-1 0,14-15 0,-15 15-46,280-287 323,-235 244-193,-52 51-127,0 0 0,0 0-1,-1 0 1,1 0 0,0 0-1,0 0 1,0 0 0,0-1-1,0 1 1,0 0 0,0 0-1,0 0 1,0 0 0,0 0-1,0 0 1,0 0 0,-1 0-1,1 0 1,0 0 0,0 0 0,0 0-1,0 0 1,0 0 0,0 0-1,0 0 1,0 0 0,0 0-1,0 0 1,0 0 0,0-1-1,0 1 1,0 0 0,0 0-1,0 0 1,0 0 0,0 0 0,0 0-1,0 0 1,0 0 0,0 0-1,0 0 1,0 0 0,0-1-1,0 1 1,0 0 0,0 0-1,0 0 1,0 0 0,0 0-1,0 0 1,0 0 0,-8 3 13,0 3 4,0 1 0,0-1 0,1 2 0,-1-1 0,2 1 0,-1 0 0,1 0 0,-9 16 0,0 4 156,-16 45 0,22-50-156,2 0-1,1 1 0,0 0 1,-3 46-1,9-66-23,0 0 1,-1 0-1,2 0 0,-1 0 0,0 1 1,1-1-1,0 0 0,0 0 0,0 0 0,0-1 1,1 1-1,0 0 0,3 6 0,-3-7 5,0-1 0,0 0 0,-1-1-1,1 1 1,0 0 0,1-1-1,-1 1 1,0-1 0,0 1 0,1-1-1,-1 0 1,0 0 0,1 0-1,-1 0 1,1-1 0,0 1 0,-1-1-1,1 1 1,0-1 0,-1 0-1,1 0 1,4 0 0,6-2 18,-1 0-1,1-1 1,-1 0 0,1-1 0,-1 0 0,0-1-1,-1 0 1,1-1 0,-1 0 0,0-1 0,0 0 0,-1-1-1,9-8 1,12-14-3,-2-2-1,40-53 0,-62 75 43,51-79 185,-23 34-353,-27 43 21,-6 11 81,-1-1-1,0 1 1,0 0 0,0-1 0,0 1-1,0-1 1,0 1 0,-1-1-1,1 0 1,0 1 0,-1-1-1,1 0 1,-1 0 0,0-1-1,4 88-303,-4 117 517,5-130-320,-5-71 116,0 0 0,0 1 0,0-1 0,0 0 0,0 1 0,0-1 0,0 0 0,0 0 0,1 1 0,-1-1 0,0 0 0,1 1 0,-1-1 1,1 0-1,0 0 0,-1 0 0,1 1 0,0-1 0,-1 0 0,1 0 0,0 0 0,0 0 0,0 0 0,0-1 0,0 1 0,0 0 0,0 0 0,1-1 0,-1 1 0,0 0 0,0-1 0,0 1 0,1-1 0,-1 0 0,0 1 0,1-1 0,-1 0 0,0 0 0,1 0 0,-1 0 0,3 0 0,2-1 23,0 0-1,0-1 0,0 1 0,1-1 0,-2 0 0,1-1 1,9-4-1,45-30-49,-2-2 0,82-71-1,-27 8 147,-106 95-155,0 0 0,-1-1 0,0 1 0,0-1 0,-1 0 0,0-1 0,0 0 0,6-17 0,-10 25 20,-1 0-1,0 0 1,1 1-1,-1-1 1,0 0-1,0 0 1,0 0 0,0 0-1,0 0 1,0 1-1,0-1 1,0 0-1,0 0 1,-1 0 0,1 0-1,0 1 1,0-1-1,-1 0 1,1 0-1,0 0 1,-1 1 0,0-2-1,0 1 13,0 0 0,-1 0-1,1 0 1,0 0 0,0 1 0,0-1-1,-1 0 1,1 1 0,0-1 0,-1 1-1,1 0 1,-3-1 0,-1 0 23,0 1-1,0 0 1,0 0 0,0 0 0,0 1 0,0-1 0,-5 3-1,3-1-14,-1 1-1,1 0 0,0 1 0,0 0 0,1 0 1,-1 0-1,1 1 0,0 0 0,0 0 0,0 0 1,1 1-1,0 0 0,0 0 0,0 1 1,1-1-1,0 1 0,0 0 0,0 0 0,1 0 1,1 0-1,-1 1 0,1-1 0,0 1 0,1 0 1,-1-1-1,2 1 0,-1 0 0,1 0 0,0 0 1,1 0-1,0-1 0,0 1 0,0 0 0,1 0 1,1-1-1,5 14 0,-5-14-13,1 0 0,0 0 0,0-1 0,1 0 0,0 1 0,0-1 0,1-1 0,-1 1 0,1-1 0,0 0 0,1 0 0,-1-1 0,1 0 0,0 0 0,0-1 0,0 1 0,0-2 0,1 1 0,-1-1-1,1 0 1,0 0 0,11 0 0,-7-2 1,-1 0 0,0-1 0,1 0 0,-1-1-1,0 0 1,0-1 0,21-8 0,73-39 18,-65 28-1,30-12 113,63-34-143,-99 46 135,-29 16-100,-8 2-138,-13 3-15,5 3 136,-1 0 0,1 2 0,0-1 0,0 1 0,0 1 0,0 0 0,1 0 0,0 1 0,0 1 0,0 0 0,1 0 0,0 1 0,0 0 0,1 0 0,0 1 0,1 0 0,-1 0 0,2 1 0,-7 12 0,7-12 23,2-4 6,1 0-1,-1 0 1,1 1-1,0-1 1,1 1-1,0-1 1,0 1-1,0 0 0,1 0 1,-1 10-1,2-10 2,0-4-40,0 0 1,0 1-1,0-1 1,0 0-1,2 6 1,-2-8 4,1 0-1,-1 0 1,0 0 0,1-1-1,-1 1 1,1 0 0,0 0 0,-1-1-1,1 1 1,-1 0 0,1-1-1,0 1 1,0-1 0,-1 1-1,1-1 1,0 1 0,0-1 0,0 1-1,-1-1 1,1 0 0,0 1-1,0-1 1,0 0 0,0 0-1,1 0 1,2 0 8,0 0 0,0 0 0,0-1 0,-1 1 0,1-1 0,0 0 0,0 0 0,0-1 0,6-3 0,2 0-12,52-19-44,-1-4 0,115-68-1,-123 58 14,97-89 0,29-62-61,-144 147 170,-2-2 1,-2-2-1,53-98 0,-86 143-72,8-15 11,-5 10-35,-4 7-100,-55 94 26,-53 86 114,92-148-14,1 1 1,2 0-1,-17 62 0,19-42 257,-8 96 0,19-147-249,1 1 0,0-1-1,0 0 1,1 0 0,-1 1-1,1-1 1,0 0 0,0 3-1,0-5-5,-1 0-1,0-1 1,0 1-1,1-1 1,-1 1-1,0-1 0,1 1 1,-1-1-1,1 1 1,-1-1-1,1 1 1,-1-1-1,0 0 1,1 1-1,0-1 0,-1 0 1,1 1-1,-1-1 1,1 0-1,-1 0 1,1 1-1,0-1 0,-1 0 1,1 0-1,-1 0 1,1 0-1,0 0 1,-1 0-1,1 0 0,-1 0 1,1 0-1,0 0 1,-1 0-1,1 0 1,-1-1-1,1 1 1,0 0-1,-1 0 0,1-1 1,-1 1-1,1 0 1,-1-1-1,1 1 1,-1 0-1,1-1 0,13-10 15,0 1-1,-1-2 0,15-16 0,15-12-71,109-68 107,-76 58-329,-72 49 331,-6 6-29,-6 9 19,-8 10 32,2 0 0,0 0-1,2 1 1,-11 31-1,22-51-65,-1 0 0,1 0 0,0 0 0,0 0-1,1 0 1,0 0 0,0 8 0,0-11 1,1 1 0,-1-1 1,0 0-1,1 0 0,0 0 1,-1 0-1,1 0 0,0-1 0,0 1 1,0 0-1,0 0 0,0 0 1,1-1-1,-1 1 0,0-1 0,1 1 1,-1-1-1,1 1 0,0-1 1,-1 0-1,5 2 0,-2-1 4,1-1 0,0 1 0,0-1 1,-1 0-1,1 0 0,0-1 0,0 0 0,0 0 0,0 0 0,0 0 1,0-1-1,0 1 0,6-3 0,11-3 18,33-14 0,-46 17-32,13-7-15,-1 0-1,0-1 1,0-2 0,-1 0-1,33-29 1,-17 9 38,57-69 1,-90 98-32,-2 3-4,0 0 0,0 0 0,0 0 0,0 0 0,0-1 0,0 1 0,-1 0 0,1-1-1,0 1 1,-1-1 0,1 1 0,-1-1 0,1-2 0,-10 5-216,4 1 240,0 1 1,1 0 0,0 0-1,-1 0 1,1 0 0,0 0 0,1 1-1,-1 0 1,1 0 0,0 0-1,-1 0 1,2 1 0,-6 8-1,2-1 12,1 1 0,0-1 0,1 1-1,-4 17 1,6-20-59,0 0-1,-1 20 1,3-28 39,0 1 0,0-1 0,1 1 0,-1-1 1,0 1-1,1-1 0,0 0 0,-1 1 0,1-1 0,0 0 0,0 1 0,1-1 0,-1 0 0,0 0 0,1 0 1,-1 0-1,3 2 0,-3-3 1,0 0 0,0-1 0,0 1-1,0 0 1,0-1 0,0 1 0,1-1 0,-1 1 0,0-1 0,0 0 0,0 1 0,1-1 0,-1 0 0,0 0 0,0 0 0,1 0 0,-1 0-1,0 0 1,0 0 0,1-1 0,-1 1 0,0 0 0,0-1 0,0 1 0,1-1 0,-1 1 0,0-1 0,0 1 0,0-1 0,0 0 0,2-1-1,2-2-18,1-1 0,-1 0 0,0 0-1,4-7 1,-7 11 14,1-5-6,1 0 0,0 1 0,-1-2 0,0 1 0,0 0 0,-1 0 0,0-1 1,0 0-1,0 1 0,0-14 0,-1 16 7,-1 1 0,1-1 1,-1 1-1,0-1 0,-1 1 1,1-1-1,-1 1 0,1-1 0,-1 1 1,0-1-1,0 1 0,-1 0 0,1-1 1,-1 1-1,1 0 0,-1 0 1,0 0-1,0 0 0,0 1 0,-1-1 1,1 0-1,-1 1 0,-2-3 0,-56-25-240,60 30 240,1 0-1,-1-1 0,1 1 0,-1 0 0,0 0 0,1-1 0,-1 1 1,1 0-1,-1-1 0,1 1 0,-1-1 0,1 1 0,0-1 0,-1 1 1,1-1-1,-1 1 0,1-1 0,0 1 0,0-1 0,-1 1 0,1-1 1,0 0-1,0 1 0,-1-1 0,1 0 0,0 1 0,0-2 0,1 2-2,-1-1-1,0 0 0,1 0 0,-1 1 0,1-1 1,-1 0-1,1 1 0,0-1 0,-1 0 0,1 1 1,0-1-1,-1 1 0,1-1 0,0 1 0,0-1 1,1 0-1,5-2-35,1 0 0,16-4 1,-21 7 34,7-2 21,1 0-1,0 1 1,-1 1-1,17 0 1,-7 1 2,-7-1-7,1 0 1,-1 2-1,18 3 1,-28-5 6,0 1 1,1 0 0,-1 0 0,0 0-1,0 0 1,0 1 0,0-1 0,0 1-1,0 0 1,0 0 0,-1 0 0,1 0-1,0 0 1,-1 1 0,0-1 0,0 1-1,4 5 1,-5-5-10,0-1-1,0 1 1,-1 0 0,1 0 0,-1-1-1,0 1 1,0 0 0,0 0 0,0-1-1,0 1 1,-1 0 0,1 0-1,-1 0 1,-2 4 0,-2 7 183,-10 21 0,8-21-144,-11 24-283,38-51 474,20-14-199,2 2 1,0 1-1,2 2 1,55-19 0,-97 41-53,8-4-66,0 1 0,16-3-1,-24 6 73,0-1-1,1 1 1,-1 0-1,0 0 1,0 0-1,1 0 1,-1 0-1,0 1 1,0-1-1,0 1 1,1-1 0,-1 1-1,0 0 1,0 0-1,0 0 1,0 0-1,0 0 1,2 2-1,0 1 60,0 0 0,-1 0 0,0 1 0,1-1-1,-2 1 1,1 0 0,0 0 0,-1 0 0,3 10 0,0 3-108,4 29-1,-4-13-103,-4-33-273,-1 1 0,0 0-1,0-1 1,1 1 0,-1 0 0,0-1 0,0 1 0,-1 0-1,1-1 1,0 1 0,-1 0 0,1-1 0,0 1 0,-1-1-1,0 1 1,1-1 0,-1 1 0,0-1 0,0 1 0,0-1-1,-1 2 1,0-1-361,0-1 0,-1 1 0,1 0-1,-1-1 1,1 1 0,-1-1 0,1 0 0,-1 0-1,1 0 1,-1 0 0,-4 0 0,-1 1-1566,-1-1 0,-16 0 0,-10-2 169,-18-7-243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5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840 19 12384,'-43'-9'4575,"47"9"-3551,10-4-288,0 4-544,6 0-256,-1 0 160,1 0-32,-1 0-1792,4 0 960,-3 0-3679,-6 4 2495,-14 5-3840</inkml:trace>
  <inkml:trace contextRef="#ctx0" brushRef="#br0" timeOffset="1">25 49 13312,'-25'-14'4927,"36"10"-3839,31 4-320,1 0-256,10-4-448,0-1 1248,9 2-736,11-3-448,31-1-96,17 7-384,-6-5 224,-25 5-4096,-12 0 2305,-21 5-4929,-18 8 3872,-36-1-832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5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64 11968,'-39'-39'4416,"30"30"-3425,18 2-287,16-2-6623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5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172 498 3328,'-1'-2'162,"0"1"0,1 0 0,-1-1 0,0 1 0,0 0 0,1-1 0,-1 1 0,1-1 0,-1 1 0,1-1 0,0 1 0,0-1 0,0 1 0,0-1 0,0 1 0,0-1 0,0 0 1,0 1-1,0-1 0,1 1 0,-1-1 0,1 1 0,-1-1 0,1 1 0,-1 0 0,1-1 0,0 1 0,0 0 0,0-1 0,0 1 0,0 0 0,0 0 0,2-2 0,9-9 1339,-9 10-801,0-1-1,0 0 1,0 0 0,0 0-1,-1-1 1,4-4-1,-6 7-538,0 1-1,1-1 0,-1 0 0,0 0 0,0 0 1,1 1-1,-1-1 0,0 0 0,0 0 0,0 0 0,0 0 1,0 0-1,-1 1 0,1-1 0,0 0 0,0 0 1,0 0-1,-1 0 0,1 1 0,0-1 0,-1 0 0,1 0 1,-1 1-1,1-1 0,-1 0 0,1 1 0,-1-1 1,0 0-1,1 1 0,-1-1 0,0 1 0,1-1 0,-1 1 1,0-1-1,-1 0 0,0 1-21,1-1 1,-1 0-1,0 1 0,1-1 0,-1 0 1,0 1-1,1 0 0,-1-1 0,0 1 1,0 0-1,0 0 0,1 0 0,-1 0 1,0 1-1,0-1 0,1 0 0,-1 1 1,-2 0-1,-2 1 106,1 1 0,-1-1 0,-9 7 1,5-2-148,0 0 0,1 1 1,0 0-1,1 0 0,-1 1 1,2 1-1,-1-1 0,1 1 1,-10 20-1,10-17-54,1 1 0,0 1-1,1-1 1,1 1 0,0 0-1,1 0 1,-2 20 0,5-29 14,0 0 0,0 1 0,1-1-1,-1 0 1,1 1 0,1-1 0,3 11 0,-5-16-42,1 1-1,-1-1 1,1 1 0,-1-1 0,1 0-1,0 1 1,0-1 0,0 0 0,0 0-1,0 0 1,0 1 0,0-1 0,0 0-1,0 0 1,0 0 0,0-1 0,1 1-1,-1 0 1,0 0 0,1-1 0,-1 1-1,1-1 1,-1 1 0,1-1 0,-1 1-1,1-1 1,-1 0 0,1 0 0,-1 0-1,1 0 1,-1 0 0,1 0 0,-1 0-1,1-1 1,-1 1 0,1 0 0,-1-1-1,2 0 1,5-3 21,-1 1 1,1-2-1,-1 1 0,0-1 1,0 0-1,-1 0 0,1-1 0,9-12 1,0-2 82,24-36 0,-38 52-91,11-17 84,0 0 0,15-37 0,-26 52-121,0 1 0,0 0 0,-1-1 0,1 1 0,-1-1 0,0 0 0,-1 1 0,1-1 0,-1 0 0,0 1 0,-1-1 0,1 0 0,-1 1 0,0-1 0,-1 1 0,1-1 0,-4-7 0,4 11-29,0-1-1,-1 1 0,1 0 1,-1 0-1,1 0 1,-1 0-1,0 0 1,0 1-1,1-1 0,-1 0 1,-1 1-1,1-1 1,0 1-1,-4-2 0,1 2 1,0-1-1,1 1 1,-1 0-1,0 1 1,1-1-1,-9 1 1,28-9 213,49-19 358,10-3 137,94-55 1,-143 70-537,0 0 1,-1-2-1,-1-1 1,37-38-1,2-7 601,-61 64-641,-1 2-3,0 8-83,-1-1 0,0 0 0,-1 0 0,0 0 0,-1 0 0,1 0 0,-2 0 0,1-1 0,-1 0 0,-10 16 0,-6 4 16,-39 44 0,14-19-20,-209 297 306,179-243-264,-63 65 75,135-169-101,0 0 0,0 0-1,0 0 1,0 0-1,0 0 1,-8 4-1,11-7-19,0 0-1,0 0 1,0 0-1,-1 0 1,1 0-1,0-1 1,0 1-1,0 0 0,0 0 1,-1 0-1,1 0 1,0 0-1,0 0 1,0 0-1,0 0 1,0 0-1,0 0 1,-1 0-1,1 0 1,0-1-1,0 1 0,0 0 1,0 0-1,0 0 1,0 0-1,0 0 1,0 0-1,-1-1 1,1 1-1,0 0 1,0 0-1,0 0 0,0 0 1,0-1-1,0 1 1,0 0-1,0 0 1,0 0-1,0 0 1,0 0-1,0-1 1,0 1-1,0 0 0,0 0 1,0 0-1,0 0 1,0-1-1,1 1 1,-1 0-1,0 0 1,0 0-1,0 0 1,0-1-1,3-9 45,12-26 31,1 1 0,24-37 0,-29 55-121,1 0 1,1 0 0,0 2 0,1-1 0,26-21-1,-3 9-367,0 2 0,2 1 0,1 2 0,1 2-1,1 2 1,80-26 0,-107 41-1331,1 1-1,0 0 1,0 1 0,0 1-1,0 0 1,0 2 0,0-1-1,22 5 1,13 6-5334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5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1009 7808,'1'0'2506,"19"1"-1114,-16 0-1105,0-1 0,0 0 0,1 1 0,-1-1 0,0-1 0,0 1 0,0-1 0,0 1 0,6-3 0,2-3 554,0 0 1,0-1-1,-1 0 1,1-1 0,14-13-1,12-9 211,-12 12-510,2 1 0,34-15 0,63-21 625,5-3-322,-102 42-648,0-2 0,38-27 0,-38 21 24,-1-2 1,-2-1-1,0 0 0,34-48 1,72-127 550,-61 88-27,-65 103-686,0 2 41,0 0-1,0-1 1,-1 1-1,0-1 1,0 0-1,-1 0 1,0 0-1,2-12 0,-5 19-101,0 0 0,1 1 0,-1-1 0,0 0 0,0 0 0,0 0 0,0 0 0,0 0 0,0 0 0,0 0 0,0 1 0,-1-1 0,1 0 0,0 0 0,-1 0-1,1 0 1,0 0 0,-1 1 0,1-1 0,-1 0 0,1 0 0,-1 1 0,1-1 0,-1 0 0,0 1 0,1-1 0,-1 1 0,0-1 0,1 1 0,-1-1 0,0 1-1,0-1 1,0 1 0,1 0 0,-1-1 0,0 1 0,0 0 0,0 0 0,0-1 0,0 1 0,-1 0 0,-3 0-14,1 0 0,-1 1 0,1-1 1,-1 1-1,1 0 0,-9 3 0,3 0 31,0 0 0,0 1 0,1 1 0,0-1 1,0 1-1,1 1 0,-12 10 0,-49 57 134,67-71-147,-66 81 6,-36 41 144,-2-19-1,-26 26-34,108-104-50,1 0-1,1 2 0,-20 36 0,18-17 45,2 2 0,-19 64-1,27-74-154,4-4-24,7-25 51,-9 24 1,5-7 62,6-25-6,0 1 0,0-1 0,0 1 0,-1-1 0,1 1 0,-3 4-1,-2 0 25,6-7-72,-1-1 1,0 1 0,1-1 0,-1 1 0,0-1-1,0 1 1,0-1 0,0 1 0,0-1 0,0 0-1,0 0 1,0 0 0,-1 0 0,1 0 0,0 0-1,-1 0 1,1 0 0,-1 0 0,1 0-1,-1-1 1,0 1 0,1-1 0,-1 1 0,1-1-1,-1 0 1,0 1 0,-2-1 0,2 0 15,0 0 0,0 0 0,-1 0 0,1 0 0,0 0 0,0-1 0,0 1 1,0 0-1,0-1 0,-3-1 0,4 1-23,0 0 0,0 0 0,1 0 0,-1 0 1,0 0-1,1 0 0,-1 0 0,1-1 0,-1 1 0,1 0 0,0 0 1,-1 0-1,1-1 0,0 1 0,0 0 0,0 0 0,0-1 0,0 1 1,1-2-1,-1-1 24,0 0-1,1 0 1,0 0 0,0 1-1,0-1 1,0 0 0,1 1 0,2-6-1,20-30-224,-11 18 274,-3 5-82,1 1 0,1 1 0,0 0 0,0 1 0,2 0 0,-1 1 0,2 0 0,30-18 0,8 0 58,76-31 0,-94 45-25,21-8 63,106-51 64,12-8-195,-14 7 22,-107 47 44,-2-2-1,-1-3 1,-2-1-1,53-52 1,-14 3 128,80-103 1,-95 93-125,-71 92-17,1 1-1,-1-1 1,0 0 0,1 0 0,-1 1-1,0-1 1,0 0 0,0 0 0,-1 0 0,1 0-1,0-1 1,-1 1 0,1 0 0,-1 0-1,0 0 1,0 0 0,0-4 0,0 6 9,0 0 0,0 0 1,0 0-1,0-1 1,0 1-1,0 0 0,-1 0 1,1 0-1,0 0 0,0-1 1,0 1-1,0 0 0,-1 0 1,1 0-1,0 0 0,0 0 1,0 0-1,-1 0 0,1 0 1,0 0-1,0 0 1,0 0-1,-1-1 0,1 1 1,0 0-1,0 0 0,0 0 1,-1 1-1,1-1 0,0 0 1,0 0-1,-1 0 0,1 0 1,0 0-1,0 0 0,0 0 1,-1 0-1,1 0 1,0 0-1,0 1 0,0-1 1,0 0-1,-1 0 0,1 0 1,0 0-1,0 1 0,-13 6 58,11-6-45,-10 7-15,-5 2 23,0 1 1,1 1-1,0 0 1,-14 16-1,-130 156 236,3-4-307,54-66 72,87-93-23,0 1 0,2 1 0,-19 38-1,29-52 10,0 0 1,1 0-1,0 1 0,1 0 0,0-1 0,0 1 0,1 0 0,1 0 0,0 13 0,0-19-5,0 0 1,1 0-1,0 1 1,0-2-1,0 1 0,0 0 1,0 0-1,1 0 1,0 0-1,-1-1 1,1 1-1,1-1 0,-1 1 1,0-1-1,1 0 1,0 0-1,0 0 0,0 0 1,0-1-1,0 1 1,0-1-1,1 0 0,-1 0 1,1 0-1,4 2 1,1-1-2,0-1 0,0 0 0,0 0 0,0-1 0,0 0 1,0 0-1,9-2 0,64-8 14,-75 8-15,30-6-9,0-2 1,0-1 0,56-24 0,-41 10 100,84-52 1,-133 74-96,11-8-128,-14 5 14,-8 1-6,6 3 129,0 1 0,0 0 0,0 0 0,0 0 0,0 0 0,0 1 0,0-1 0,0 0-1,1 1 1,-1-1 0,0 1 0,-3 2 0,-23 13 137,23-13-145,-7 4 0,1 1 0,0 0 1,1 1-1,0 0 1,0 1-1,1 0 0,0 1 1,-10 14-1,18-22 2,0-1-1,0 0 1,0 0-1,0 1 0,1-1 1,-1 0-1,1 1 1,-1-1-1,1 0 1,0 1-1,0-1 1,0 1-1,0-1 1,0 0-1,1 1 1,0 2-1,-1-4 2,1 0 0,-1 0 0,1 0 0,-1 0 0,1 0 0,-1 0 0,1 0 1,0 0-1,0 0 0,-1 0 0,1 0 0,0-1 0,0 1 0,0 0 0,0-1 0,0 1 0,0-1 0,0 1 0,0-1 0,0 1 0,0-1 0,0 0 0,0 1 0,1-1 0,-1 0 0,0 0 0,0 0 0,0 0 0,0 0 0,0 0 0,1 0 0,-1 0 0,0 0 0,0-1 0,0 1 0,2-1 0,3-1 13,-1 0-1,1-1 1,-1 0 0,0 0-1,0 0 1,0 0-1,0-1 1,4-4-1,35-36-73,-44 44 57,36-43 189,-32 38-184,-1 0 0,0 1 0,0-1 0,-1-1 1,1 1-1,-1 0 0,3-12 0,-5 16-14,0-1 0,1 0 0,-1 0 1,0 0-1,0 1 0,0-1 0,0 0 1,-1 0-1,1 0 0,0 1 0,-1-1 1,0 0-1,1 0 0,-1 1 0,0-1 1,0 0-1,0 1 0,-1-3 0,0 2-3,0 0 1,0 0-1,0 1 0,-1-1 0,1 0 0,0 1 0,0 0 0,-1-1 0,1 1 0,-1 0 0,-3-1 1,0 1 21,1 0 0,0 0 0,0 0 0,-1 1 0,1 0 0,0 0 1,-1 0-1,1 1 0,0-1 0,0 1 0,-1 0 0,-5 3 0,9-3 5,0 0-16,-1 0 1,1 0-1,0 0 0,0 0 0,0 0 0,-3 4 1,4-5-9,1 0 1,0 1 0,-1-1-1,1 1 1,0-1 0,-1 1-1,1 0 1,0-1 0,0 1-1,0-1 1,0 1-1,-1-1 1,1 1 0,0 0-1,0-1 1,0 1 0,0-1-1,0 1 1,0 0 0,1-1-1,-1 1 1,0-1 0,0 1-1,0-1 1,0 1 0,1 0-1,-1-1 1,0 1 0,1-1-1,-1 1 1,0-1-1,1 0 1,-1 1 0,1 0-1,1 1 14,0-1 0,-1 0 0,1 1 0,0-1-1,0 0 1,0 0 0,0 0 0,0 0 0,0 0-1,0-1 1,0 1 0,0-1 0,1 1 0,-1-1-1,0 0 1,3 0 0,42-1 228,-35 0-247,158-21 24,-64 6-112,-72 11 93,-12 1 175,33 0-1,-55 4-159,0 1 0,0-1 0,1 0 1,-1 1-1,0-1 0,0 0 0,0 1 0,0-1 0,0 0 0,0 1 0,0-1 1,1 0-1,-1 1 0,0-1 0,0 0 0,0 1 0,0-1 0,0 1 0,-1-1 1,1 0-1,0 1 0,0-1 0,0 0 0,0 1 0,0-1 0,0 1 0,-2 3-4,0 0 0,0-1 0,0 1 0,-1 0 0,1 0-1,-1-1 1,1 0 0,-1 1 0,-1-1 0,1 0 0,0 0 0,-1-1 0,-4 4 0,4-3 44,-1 0 1,1 1-1,-1 0 1,1 0 0,0 0-1,1 1 1,-5 6-1,-3 9-148,11-20 100,0 0 0,0 0-1,0 0 1,0 1 0,0-1 0,0 0-1,0 0 1,0 0 0,0 1 0,-1-1-1,1 0 1,0 0 0,0 0 0,1 1 0,-1-1-1,0 0 1,0 0 0,0 1 0,0-1-1,0 0 1,0 0 0,0 0 0,0 1-1,0-1 1,0 0 0,0 0 0,1 0 0,-1 0-1,0 1 1,0-1 0,0 0 0,0 0-1,0 0 1,1 0 0,-1 0 0,0 0-1,0 1 1,0-1 0,1 0 0,-1 0 0,0 0-1,0 0 1,0 0 0,1 0 0,-1 0-1,11 3 54,5-4 35,1 0 0,-1-1 0,0-1 0,18-6 0,63-23 82,-78 25-181,-2-1-10,-1 0 0,1-1 0,18-13 0,-15 9-93,0 4 17,-17 8 118,-1 0 0,1 0 1,-1 0-1,1 0 0,-1-1 0,1 1 1,2-3-1,-4 30-84,2 12-61,-4-32 177,1 0-1,0 1 0,1-1 1,0 0-1,0 0 0,2 6 1,-3-12-48,0 1-1,1-1 1,-1 1 0,0-1 0,1 1 0,-1-1 0,1 1 0,-1-1 0,1 0 0,-1 1 0,1-1 0,-1 0-1,1 1 1,-1-1 0,1 0 0,-1 0 0,1 1 0,0-1 0,-1 0 0,1 0 0,-1 0 0,1 0 0,0 0-1,-1 0 1,1 0 0,-1 0 0,1 0 0,0 0 0,-1 0 0,1-1 0,18-4 13,225-88 10,-241 92-27,54-20 0,1 3 0,78-15 0,-126 32 0,0 0 0,0 1 0,0 1 0,0-1 0,0 1 0,0 1 0,-1 0 0,1 0 0,11 5 0,32 9 0,-43-13-308,-1-1 1,0 0-1,1-1 1,-1 0-1,19-1 1,22 2-5826,-15 7 1669,6 6-4693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20:52:5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66 15360,'-119'-27'5695,"100"24"-4415,8-3-352,16 3-2368,6-6 608,-2-9-2464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21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43 7712,'-1'0'194,"1"0"1,-1-1 0,1 1 0,-1 0-1,1-1 1,-1 1 0,1-1-1,-1 1 1,1-1 0,0 1-1,-1-1 1,1 1 0,0-1-1,-1 1 1,1-1 0,0 1-1,0-1 1,0 0 0,-1 0 0,2 0-9,-1 1 0,0-1 0,1 1 0,-1-1 0,1 1 0,-1-1 0,1 1 1,-1-1-1,1 1 0,-1 0 0,1-1 0,0 1 0,-1 0 0,1 0 0,-1-1 1,1 1-1,0 0 0,-1 0 0,1 0 0,0 0 0,22-6 1832,37-4 0,67 1-261,-126 9-1753,12 0 245,0 0 0,1 0 0,-1 1 1,1 1-1,-1 0 0,0 1 0,19 7 0,-27-8-142,0 0 0,0 1 0,0-1 0,0 1 0,0 0 0,-1 1 0,0-1 0,1 1 0,-1 0 0,-1 0 0,1 0 0,0 0 0,-1 1 0,0-1 0,0 1 0,-1 0 0,1 0 0,-1 0 0,0 0 0,2 10 0,4 19 302,-3 0-1,2 39 0,-4 72 192,-3-77-254,12 94 0,-11-155-351,1 8-170,0 0 0,1 1 0,1-2 0,1 1 0,7 18 0,-12-32-29,1 0 1,-1 0 0,1 0 0,-1 0 0,1 0 0,0 0 0,0 0 0,-1 0-1,1-1 1,0 1 0,0 0 0,0 0 0,0-1 0,0 1 0,0 0 0,0-1-1,0 1 1,0-1 0,0 1 0,0-1 0,0 0 0,0 1 0,0-1 0,1 0-1,-1 0 1,0 0 0,0 0 0,0 0 0,3 0 0,1-2-1209,0 1 0,0-1 1,0 0-1,0 0 0,7-5 1,0 1-148,29-14-4499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22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1023 70 8800,'-19'-42'2842,"18"40"-2769,0 1-1,0-1 0,-1 1 1,1 0-1,0 0 0,-1-1 1,1 1-1,-1 0 0,1 0 1,-1 1-1,1-1 0,-1 0 1,0 0-1,1 1 0,-1-1 1,0 1-1,0 0 0,1-1 1,-1 1-1,-3 0 0,-12-4 73,13 3 222,1 0 0,0 0 0,-1 0 0,1 1 1,-1-1-1,1 1 0,0 0 0,-1 0 0,1 0 0,-7 1 0,-37 10 1395,40-9-1418,-12 4 128,1 0-1,0 1 1,1 0-1,0 2 1,0 0 0,-25 18-1,-88 81 1580,-9 6-1003,42-47-1763,-191 96 1,241-141-4262,42-20 1286,20-7-887,20-16-1545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22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9 12896,'-8'-8'4767,"2"11"-3711,-3 2-288,4 4 1056,-9 4-1152,-6 11 1344,-3 12-1152,4 6-480,-6 8-288,7-2-96,2-2 0,8-7-1056,-1-6 576,-2-2-3680,8-5 2304,3-5-5631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23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291 4 6400,'11'-1'3648,"-10"0"-3359,0 1 0,0 0 0,0-1 0,1 1 1,-1 0-1,0 0 0,0 0 0,0 0 0,1 0 0,-1 0 0,0 0 0,0 1 0,2-1 1,0 2 7,0-1 1,-1 1 0,1-1 0,-1 1 0,0 0 0,1 0 0,-1 0 0,0 0 0,0 0 0,0 0 0,-1 0 0,1 1 0,0-1 0,-1 1-1,0-1 1,1 1 0,-1 0 0,0 0 0,-1-1 0,1 1 0,0 0 0,-1 0 0,1 0 0,-1 0 0,0 0 0,0 0 0,0 0 0,-1 5-1,-2 7 203,0 1 0,-1-1 0,-1-1 0,-8 19 0,11-27-333,-14 34 271,-1-2 0,-33 54 0,42-79-680,-1 0-1,0-1 0,-1 0 1,0-1-1,-1 0 0,0-1 1,-1 0-1,0-1 1,0 0-1,-20 10 0,26-16-272,0 0-1,-1-1 0,1 0 0,0 0 1,-1 0-1,0-1 0,1 0 1,-1 0-1,-11-1 0,16 0 276,1 0-1,0 0 1,-1 0 0,1-1-1,-1 1 1,1 0 0,0-1-1,-1 0 1,1 1 0,0-1-1,0 1 1,0-1 0,-1 0 0,1 0-1,0 0 1,0 0 0,0 0-1,0 0 1,0 0 0,0 0-1,-1-2 1,1 0-166,0 0-1,0 0 1,0 0 0,0 0-1,1-1 1,-1 1 0,1 0 0,0-6-1,4-41-5155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24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14 9056,'-6'-2'754,"-18"-9"2556,24 10-3122,0 1 0,-1 0 0,1 0 0,-1 0 0,1 0 1,0 0-1,-1 0 0,1 1 0,-1-1 0,1 0 1,0 0-1,-1 0 0,1 0 0,0 0 0,-1 0 0,1 1 1,0-1-1,-1 0 0,1 0 0,0 1 0,-1-1 0,1 0 1,0 0-1,0 1 0,-1 0 0,-8 9 527,7-7-237,-5 7 36,0 0 0,0 0 0,2 0 0,-1 1 1,-6 18-1,-14 58 473,20-64-547,0 2-164,0 0 0,2 0 1,1 0-1,1 0 1,1 28-1,1-49-219,0-1 0,1 0 0,-1 1-1,1-1 1,0 0 0,-1 1 0,2-1 0,-1 0-1,0 0 1,1 0 0,-1 0 0,1 0-1,0-1 1,2 4 0,-2-4-42,-1-1 0,1 0 0,0 1 0,0-1 1,0 0-1,0 0 0,0 0 0,0 0 0,0 0 0,0 0 0,1-1 0,-1 1 0,0-1 0,0 1 1,0-1-1,1 0 0,-1 0 0,0 0 0,0 0 0,1-1 0,3 0 0,4-1-75,0-1-1,-1-1 1,1 0 0,-1 0-1,1-1 1,-1 0-1,-1 0 1,15-12 0,60-60-107,-75 69 221,170-174 304,-171 176-170,0 0 0,0 1 0,13-8 0,-20 13-186,0 0 1,0 0 0,0 0 0,0 0 0,0 0 0,0 0 0,1 0 0,-1 0 0,0 0 0,0 0-1,0 0 1,0 0 0,0 0 0,0 0 0,0 0 0,0 0 0,0 0 0,0 0 0,0 0 0,0 0 0,0 0-1,1 0 1,-1 0 0,0 0 0,0 0 0,0 0 0,0 0 0,0 0 0,0 0 0,0 0 0,0 0 0,0 0-1,0 0 1,0 0 0,0 0 0,0 0 0,0 0 0,0 0 0,0 1 0,1-1 0,-1 0 0,0 0 0,0 0-1,0 0 1,0 0 0,0 0 0,0 0 0,0 0 0,0 0 0,0 0 0,0 0 0,0 0 0,0 0 0,0 1-1,0-1 1,0 0 0,0 0 0,0 0 0,0 0 0,0 0 0,0 0 0,0 0 0,0 0 0,0 0 0,-1 0 0,3 11 78,0 0 0,-1 1 1,0-1-1,-1 0 1,-1 0-1,-3 20 1,2-8-7,-2 23 2,-3 0 0,-1 0 1,-3-1-1,-1-1 0,-22 54 1,-135 228 386,88-192-181,64-110-185,0-1 1,-1 0 0,-30 27-1,43-46-113,0 0 0,0 0 1,0 0-1,0-1 0,-1 1 0,0-1 0,1-1 1,-1 1-1,-9 2 0,12-4-20,0-1 0,0 1 0,0-1 1,0 0-1,0 0 0,0 0 0,0 0 0,0-1 0,1 1 1,-1-1-1,0 0 0,0 1 0,0-1 0,0-1 0,1 1 1,-1 0-1,1-1 0,-1 1 0,1-1 0,-1 0 0,1 1 1,-2-4-1,-3-2 2,1 0 1,1-1 0,-1 0-1,1 0 1,1 0-1,-1 0 1,1-1-1,1 0 1,-4-14 0,0-6 23,-7-53 0,13 71 15,0 0 0,0-1 0,2 1 0,-1 0 0,4-20 0,-3 26 14,1 0 0,0 0 0,-1 0 0,2 0 0,-1 0 0,0 0 0,1 1 0,0-1 0,0 1 0,1 0 0,-1 0 0,1 0 0,0 0 0,7-5 0,-4 4 8,0 1 0,0 0-1,1 1 1,0 0-1,-1 0 1,1 0-1,0 1 1,12-2-1,69-4-9,-73 7-17,204-7-1649,-182 8-779,3 0-1827,-15-5-1454,-12 0-318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24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385 0 13952,'-19'13'5183,"13"-13"-4031,-8 17-320,0 1-448,0 3-384,-6 4 896,-3 9-480,-10 8 128,-12 10-352,3 4-320,-1 3 64,-5-2-4352,9-8 2400,15-19-7551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32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1196 2496,'-4'3'8577,"16"-1"-3310,-5-2-6989,-1-2 1976,1 0-1,-1 0 1,1-1-1,-1 0 0,0 0 1,0 0-1,0-1 1,-1 0-1,11-8 0,-6 3-117,-1-1-1,0 1 0,0-2 1,7-12-1,124-179 592,-101 152-318,85-84 1,-45 65-166,36-36-21,-102 91-162,-1 0-1,0-1 1,-1-1 0,0 0 0,16-33 0,-12 11 126,-1 0 0,-2-1-1,-2-1 1,8-55 0,-12 57 2,-3 21 258,2-36-1,-5 53-431,0 0 1,0 0-1,0-1 0,0 1 0,0 0 0,0 0 1,0-1-1,0 1 0,0 0 0,0-1 0,0 1 0,0 0 1,0 0-1,0-1 0,0 1 0,0 0 0,0-1 0,0 1 1,-1 0-1,1 0 0,0-1 0,0 1 0,0 0 0,0 0 1,-1 0-1,1-1 0,0 1 0,0 0 0,0 0 1,-1-1-1,-6 12 218,-18 49-36,-63 140-20,62-146-66,2 1 1,-16 59 0,29-74 86,2 0 1,1 0 0,-4 73 0,11-91-149,1 92 25,1-101-25,0-1 0,1 1 0,0-1 0,1 1 0,1-1 0,8 20 0,-11-29-22,0-1 0,0 0 0,0 1 1,1-1-1,-1 0 0,1 0 0,-1 0 0,1 0 1,0 0-1,0 0 0,0-1 0,0 1 0,0 0 1,1-1-1,-1 0 0,0 1 0,1-1 0,2 1 1,-2-2-4,0 1 0,0-1 0,0 0 0,0 0 0,0 0 0,0 0 0,0 0 0,0-1 0,0 1 0,0-1 0,0 0 1,-1 0-1,6-2 0,1-2-4,-1 0 1,0 0 0,1-1 0,-2 0-1,1-1 1,-1 0 0,0 0 0,8-10 0,15-26-70,34-65 0,16-25-91,-47 87 175,144-222 355,-135 195-285,85-164-63,-115 214-21,-7 15-129,-1 0 0,0-1 0,4-13 1,-8 15 246,-4 6 9,-8 11 20,-9 19-107,1 1-1,-17 34 1,11-19-97,-155 253 829,162-267-775,2 1 0,-24 64 0,-11 69-40,42-132 103,-14 78 173,23-90-9,1-20-124,2-2-10,2-4-100,1 0-1,-1-1 0,0 1 0,0-1 1,-1 1-1,1-1 0,-1 0 0,4-12 0,1 1-5,-8 16-6,15-31-27,27-41-1,-35 64 19,0-1 1,0 1-1,1 1 0,0 0 1,1 0-1,0 0 0,0 1 0,12-7 1,-8 6-26,-7 4-17,1-1 0,15-5 0,-21 10 47,0 0 1,-1-1-1,1 1 0,0 0 0,-1 0 1,1 0-1,0 0 0,0 0 0,-1 0 1,1 0-1,0 0 0,-1 0 0,1 0 1,0 0-1,0 0 0,-1 1 1,1-1-1,0 0 0,-1 1 0,1-1 1,-1 0-1,1 1 0,0-1 0,-1 0 1,1 1-1,-1-1 0,1 1 0,-1-1 1,1 1-1,-1 0 0,0-1 0,1 1 1,-1-1-1,1 1 0,-1 0 0,0-1 1,0 1-1,1 0 0,-1-1 0,0 1 1,0 0-1,0 1 0,1 4-4,0 0-1,0 1 0,-1 11 1,0-12 11,-3 74 98,1 40 22,3-105-100,0 0 0,2 0 0,-1 0 1,2-1-1,10 28 0,-12-38-6,0 0 0,0 1 0,0-1 1,1 0-1,-1-1 0,1 1 0,0 0 0,0-1 1,1 0-1,-1 1 0,1-1 0,-1-1 0,1 1 1,0 0-1,0-1 0,0 0 0,1 0 0,-1 0 1,6 1-1,-1-1 4,0 0 1,0-1 0,1 0-1,-1-1 1,0 0-1,0 0 1,0-1 0,0-1-1,11-2 1,-5 0 3,1-1 0,-1 0 0,-1-2 0,1 0 0,-1 0 0,0-1 0,-1-1 0,1 0 0,-2-1 0,21-20 0,-6 0 2,-1 0 0,-1-1 1,25-43-1,-43 64 2,0-1 1,-1 0 0,0 0 0,-1-1-1,0 0 1,4-14 0,-9 25-44,0-1 0,0 1 0,0 0 0,0 0 0,0-1 0,0 1 0,0 0 1,0-1-1,-1 1 0,1 0 0,0 0 0,-1 0 0,0-2 0,1 2 11,-1 1-1,1-1 1,0 1-1,0 0 1,-1-1 0,1 1-1,0 0 1,-1 0-1,1-1 1,-1 1 0,1 0-1,0 0 1,-1 0-1,1-1 1,-1 1 0,1 0-1,0 0 1,-1 0-1,1 0 1,-1 0-1,1 0 1,-1 0 0,1 0-1,0 0 1,-1 0-1,1 0 1,-1 0 0,1 0-1,-1 0 1,1 0-1,0 0 1,-1 1 0,1-1-1,-1 0 1,1 0-1,0 0 1,-1 1 0,1-1-1,0 0 1,-1 1-1,1-1 1,-1 1-1,-5 4 10,1 1 0,-1-1 0,1 2-1,0-1 1,0 0 0,-5 10-1,-23 47 52,28-50-52,2-8 2,-76 166-324,73-156 284,2-8 33,1 0 0,0 0 0,1 0 0,-4 12 0,6-18 13,0 0 1,0 1-1,-1-1 1,1 0-1,0 1 1,0-1-1,1 0 1,-1 0-1,0 1 1,0-1-1,0 0 0,1 1 1,-1-1-1,1 0 1,-1 0-1,1 0 1,-1 0-1,1 1 1,0-1-1,0 0 1,-1 0-1,1 0 1,0 0-1,0 0 0,0-1 1,0 1-1,0 0 1,0 0-1,0-1 1,0 1-1,1 0 1,1 0-1,-1-1 0,0 1 0,0-1-1,1 1 1,-1-1 0,0 0 0,0 0-1,0 0 1,1 0 0,-1-1 0,0 1-1,0 0 1,0-1 0,1 0 0,-1 1-1,0-1 1,0 0 0,0 0 0,0 0-1,2-2 1,0 0-45,0 0 0,0 0 0,0-1 1,-1 1-1,0-1 0,1 1 0,-1-1 0,3-5 0,11-24-164,-2-1 0,14-41 1,2-9 25,35-65 255,-65 148-88,10-21-86,-5 18 42,-4 14 26,-4 67 137,0-39 26,2 0-1,1 1 1,13 74 0,-13-107-138,1 0-1,0-1 1,0 1 0,0 0 0,1 0 0,-1-1-1,6 8 1,-6-11 5,-1 0-1,1-1 0,-1 1 1,1 0-1,0-1 0,0 1 0,0-1 1,0 0-1,0 1 0,0-1 1,0 0-1,0 0 0,0-1 1,1 1-1,-1 0 0,0-1 1,0 1-1,1-1 0,-1 0 0,0 0 1,5 0-1,-1-1 20,-1 0 0,0 0-1,1 0 1,-1-1 0,0 0-1,0 0 1,0 0 0,5-4-1,40-27 7,-22 10-17,0-1 1,44-50 0,41-65 133,-102 124-137,70-99 194,-67 90-160,0-1 0,19-50 0,-9 4 104,25-131 0,-69 292-109,6-31 48,2-3 113,-17 87-14,-17 365-444,44-484 252,2 59-1640,-1-82 1441,1 0 1,0 0-1,0 0 0,0 0 1,0 0-1,0 0 1,0 0-1,1 0 1,-1 0-1,0 0 0,1 0 1,-1 0-1,0 0 1,1 0-1,-1 0 1,1 0-1,0 0 0,-1 0 1,1 0-1,0 0 1,-1-1-1,1 1 1,0 0-1,0 0 0,0-1 1,0 1-1,0-1 1,-1 1-1,1-1 1,2 1-1,-1 0-152,-1-1 0,1-1 0,-1 1 0,0 0 0,1 0 0,-1 0 1,1-1-1,-1 1 0,0-1 0,1 1 0,-1-1 0,0 0 0,1 1 0,-1-1 0,0 0 0,0 0 1,0 0-1,0 0 0,0 0 0,0 0 0,0 0 0,0 0 0,1-3 0,13-20-4937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32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21 9568,'-42'-16'3520,"22"11"4447,35 5-7039,9 0 160,5 0-608,4 0-448,10 5-32,1-5-1440,-1 0 800,10 0-3424,-2 0 2273,-7 4-5601,-6 8 4128,-14 6 128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4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8128,'0'-6'3680,"14"3"-3168,-5-3 2080,1 12-1504,8-12 927,7 6-1215,3-3 128,1-1-544,10-5-224,-6 9-96,1-8-160,0 8 64,-1-4-2080,-4 4 1152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32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13 12064,'-14'-7'4447,"28"2"-3455,25 5-288,-11 5-288,20-5-384,33 0 896,49-5-512,4 5-288,-10 0-128,-3 0-2976,13 0 1601,5 0-6113,-19 12 4192,-44 6 128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35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564 941 6880,'-2'-1'239,"-1"0"0,1-1 0,-1 2 0,1-2 1,0 0-1,1 0 0,-2 1 0,1-1 0,1-1 1,-1 1-1,0 1 0,-2-5 0,2 2 151,-2-1 1,1 2-1,-1-1 0,1 1 0,-2-1 0,1 2 1,-1-2-1,2 1 0,-2 1 0,-6-4 1,0 2 199,2 0 0,-1 0 0,-1 1 0,-11-1-1,7 1-351,0 1 0,0 1-1,0 1 1,-1 0 0,1 1-1,0 0 1,0 1 0,0 1-1,0 0 1,0 1 0,0 1-1,1 0 1,0 1 0,1 1-1,-21 11 1,15-3 16,-1 0 0,-19 17 0,31-24-156,0 0 0,2 0 0,-2 0 0,2 2 0,0-2 1,0 2-1,-6 13 0,7-8-32,-1 1 0,1 0 0,1 0 0,2 0 0,-3 23 0,4-28 0,1-1 0,0 1 0,1 0 0,0-1 0,0 0 0,2 1 0,-1-1 0,0 0 0,8 14 0,-9-21-27,0-1 1,0 0 0,-1 0-1,1 1 1,1-1 0,-1 0 0,1 0-1,0 1 1,0-2 0,0 1-1,0-1 1,0 1 0,-1 0-1,1-1 1,1 1 0,-1-1 0,0 1-1,1-1 1,-1 0 0,0-1-1,1 1 1,-1-1 0,1 1-1,0-1 1,-1 1 0,0-1 0,1 0-1,-1 0 1,1 0 0,0 0-1,0-1 1,-2 1 0,2-1-1,0 1 1,4-2 0,15-7 70,1 0 1,-1-2-1,0 0 0,32-25 1,-25 19-76,-8 3-19,78-51 16,-80 50-71,0 0-1,33-36 1,-30 24 51,0-2 1,-2-1-1,-1 0 0,16-37 0,49-136 204,-74 178-199,10-31 28,-2 1 0,-3-2 1,11-84-1,-21 105-144,-2-1 0,-2 0 0,-2 0 0,-1-1 0,-3 2 0,-11-54 0,15 87 85,0-1 1,0 0 0,0 1 0,-1 0-1,2 0 1,-2-1 0,0 1 0,-2-3-1,3 6 13,1-1 0,0 1-1,-1-1 1,1 1 0,-1 0-1,1-1 1,-1 1 0,1 0-1,-1-1 1,1 1 0,-1 0-1,0 0 1,1-1 0,-1 1 0,1 0-1,0 0 1,-1 0 0,1 0-1,-1 0 1,1 0 0,-2 0-1,1 0 0,0 1 1,0-1-1,-1 1 0,1-1 0,0 1 0,0-1 0,0 1 0,0 0 1,0 0-1,1 0 0,-1-1 0,0 1 0,0-1 0,-1 3 1,-8 11-30,2 0 1,0 1-1,-1 1 1,2-1-1,-6 18 1,-4 10 47,-3 2 17,4-11 96,-13 40 0,-17 120-16,37-152-132,-2 13 57,2 0 0,-3 110 0,12-145 37,1 0 0,1 1 0,1-1 0,1 1 0,-1-1 0,3 0 0,1-1 0,-1 0 0,3 1 0,-1-1 0,15 20 0,-20-33-13,1-2 0,0 2 1,0-1-1,0-1 0,1 0 0,0 1 1,-1-1-1,2-1 0,-1 0 0,9 6 1,-9-7-43,-1-1 1,1 1-1,0-1 1,0 0-1,0 1 1,0-2-1,0 1 1,0-1-1,1 0 1,-2 0 0,1 0-1,1-1 1,6-1-1,25-8 209,48-22 0,-43 15-226,14-5 28,-2-2 0,0-3 0,98-67 0,-123 70-110,-21 17-46,-13 11-58,-41 28 23,-40 33 177,72-54 52,2 2 0,0-1 0,0 0-1,-10 16 1,18-23-61,1 0-1,2-1 1,-2 1 0,1 0 0,0-1-1,0 2 1,0-1 0,1 0-1,0 0 1,0 1 0,0-2-1,1 2 1,0-1 0,0 0-1,0 1 1,1-1 0,0 0-1,0 0 1,0 1 0,1-2-1,-1 2 1,1-1 0,1-1-1,-1 1 1,0 0 0,1 0-1,0-1 1,6 7 0,-6-6 12,2 0 1,1 1-1,-2-2 1,2 1-1,0-1 1,-1 0-1,1 0 1,-1 0 0,2-1-1,0 0 1,-1 0-1,1-1 1,-1 1-1,1-1 1,0-1-1,0 1 1,0-1-1,0 0 1,0-1-1,0 0 1,7-1-1,-6 0-2,-2 0 0,0-1-1,1 0 1,-1 0 0,1 0-1,-2-1 1,2 1 0,-1-2-1,10-6 1,-9 3-14,1 0 1,-1 1-1,1-2 0,-2 1 1,10-16-1,-12 18-5,-1-1 0,0-1-1,-1 2 1,0-2 0,0 1 0,0-1 0,-1 0-1,1 1 1,-1-1 0,-1 1 0,0-1 0,0 1-1,0-1 1,-2-10 0,1 11-32,0 0 0,-1 0 0,1 1-1,-1-2 1,0 1 0,0 1 0,-1-1 0,0 0 0,0 2 0,-1-2-1,2 1 1,-2 1 0,0-1 0,-1 0 0,-7-6 0,7 6-6,0 2 0,-1-1 1,1 0-1,-2 1 0,1 0 1,0 0-1,-1 1 0,1-1 1,-1 1-1,0 1 0,1-1 1,-1 1-1,1 0 0,-9 1 0,14 0 38,0 0 0,1 0 0,-1 0 0,0 0 0,0 0-1,1 0 1,-1 0 0,1 0 0,-1 0 0,0 0-1,1 0 1,-1 0 0,0 1 0,1-1 0,-1 0-1,1 1 1,-1-1 0,1 0 0,0 1 0,-1-1-1,0 1 1,1 0 0,0-1-1,0 1 1,0-1-1,0 1 1,-1-1-1,1 1 1,0 0-1,0-1 1,0 1-1,1-1 1,-1 1-1,0-1 1,0 1-1,0-1 1,0 1-1,0-1 1,1 1-1,-1-1 1,0 1 0,1-1-1,0 3-1,1-1 0,0 1-1,0 0 1,1-1 0,-1 0 0,1 0 0,2 2 0,20 9 133,-1-1 1,0-2 0,52 15 0,-59-21-55,0 0 0,1-1 0,-1-2 0,1 0 0,0 0 0,25-3 0,105-21 168,-141 21-252,115-29 87,-110 27-44,0 1 1,-1-2-1,-1-1 1,1 1-1,0-1 0,-1-1 1,0 0-1,12-11 0,-18 13-24,0 0 0,0-1 0,0 0-1,-1 1 1,1-2 0,-2 2 0,1-2-1,-1 1 1,0 0 0,0-1 0,0 1 0,-1-1-1,0 0 1,0 0 0,-1 0 0,0 1-1,0-1 1,-1 1 0,1-2 0,-2 2-1,-3-13 1,3 13-30,0 1 0,0-1 1,0 1-1,0 0 0,-2 0 0,1-1 1,0 2-1,0-1 0,-1 0 0,0 1 0,-6-5 1,7 6-11,-1 0 1,-1 1 0,2-1 0,-1 1 0,0 0 0,-1 0-1,1 0 1,0 1 0,-1-1 0,1 1 0,0 1 0,-1-1 0,0 1-1,1 0 1,-8 0 0,7 0 13,1 1-1,-1-1 0,1 1 1,-1 1-1,1 0 1,0-1-1,0 1 0,0 1 1,-1-1-1,2 1 1,-1-2-1,0 2 0,1 1 1,0-1-1,-4 3 1,-4 8-19,-1 0 1,-13 22-1,19-26 23,1-1-1,0 0 0,0 2 1,2-1-1,-1-1 0,0 3 1,1-2-1,1 0 0,1 2 1,0-2-1,0 1 0,1 21 1,1-24 33,0-2 0,0 2-1,1-2 1,1 1 0,-1 0 0,1 0 0,0 0 0,0-1 0,1 0-1,0 0 1,0 0 0,0 0 0,1-1 0,0 1 0,9 7 0,-1-2 47,0 0 1,1-1-1,1-1 1,0 1 0,22 8-1,-27-14-26,1 0 0,-1 0 0,0-1 0,1 0 0,0-2 0,0 1 0,0-1 0,12 0 0,-15-1-7,0-1 1,0 0-1,0 0 0,0-1 0,0 1 0,0-2 1,0 0-1,-1 0 0,1-1 0,-1 1 1,10-8-1,-7 6 1,-2-2 1,1 0 0,0-1-1,-1 1 1,0-1 0,-1 0-1,10-16 1,-4 5-30,0 1 29,-2 1-1,-1-2 1,10-23 0,8-23-41,12-33-202,-37 88 210,2 0 1,0 1-1,-1 0 0,11-13 1,-15 22-8,0 0 0,0-1 1,0 1-1,0 0 0,0 0 1,0-1-1,0 1 0,0 0 1,1 0-1,-1 0 1,0-1-1,0 1 0,0 0 1,0 0-1,0 0 0,0 0 1,0-1-1,0 1 0,0 0 1,0 0-1,1 0 0,-1 0 1,0 0-1,0 0 0,0-1 1,1 1-1,-1 0 0,0 0 1,0 0-1,0 0 0,1 0 1,-1 0-1,0 0 0,0 0 1,1 0-1,-1 0 0,0 0 1,0 0-1,1 0 0,-1 1 1,3 6-49,-3-6 29,12 34 3,-1 0 1,10 69-1,-20-92 45,1-1 1,-1 0 0,-1 0-1,0 1 1,-1-1-1,0 1 1,-1-1 0,-4 18-1,5-24-2,-1 1 0,-1 0 0,1-1 0,-1 1 0,0-1 0,1 0 0,-2 0 0,0 0 0,0-1 0,1 1 0,-1-1 0,-1 0 0,0 0 0,1 0 0,-1 0 0,0-1 0,-10 5 0,12-7-14,1 0 0,-1 0 0,-1-1-1,1 1 1,0-1 0,0 0 0,0 0-1,0 0 1,0 0 0,-1-1 0,2 1-1,-1-1 1,0 0 0,0 0-1,-1 0 1,2 0 0,-4-2 0,-2-1-10,-1-1-1,2 0 1,-1 1 0,-10-11 0,11 11 68,7 4-73,-1-1 0,1 1 0,0 0 0,-1 0 1,1 0-1,-1-1 0,1 1 0,0 0 0,-1-1 0,1 1 0,-1 0 0,1-1 1,0 1-1,0 0 0,-1-1 0,1 1 0,0-1 0,0 1 0,-1-1 0,1 1 1,0-1-1,9 0-18,16 1-9,248 2 423,-91 4-3499,-81-5-5330,-47-1-240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37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1173 3552,'-1'1'54,"-3"3"242,0 0 0,0-1 0,-6 10 0,9-12 29,0 2 1,0-1-1,0 0 0,0 1 0,0-1 1,0 1-1,1-2 0,-1 2 0,1-1 1,-1 1-1,1 4 0,0-7-182,0 1 0,0-1 0,0 1 0,0-1 0,0 1 0,1-1 0,-1 1 0,0-1 0,0 1 0,0-1 0,1 1-1,-1-1 1,0 1 0,0-1 0,1 1 0,-1-1 0,0 1 0,1-1 0,-1 0 0,1 1 0,-1-1 0,1 1 0,-1-1 0,0 0 0,1 0 0,-1 1 0,1-1 0,-1 0 0,0 0 0,1 1-1,-1-1 1,1 0 0,-1 0 0,1 0 0,-1 0 0,1 0 0,-1 0 0,1 0 0,0 0 0,-1 0 0,1 0 0,-1 0 0,1-1 0,-1 1 0,1 0 0,-1 0 0,1 0 0,-1-1 0,1 1-1,2-1 139,0-1 0,0 1 0,0 0 0,0-1-1,0 0 1,-1 0 0,0 1 0,4-3-1,121-138 3764,-58 61-3080,10-10 67,54-56-190,-116 129-717,-14 12-46,2 1 0,0 1 1,-1-1-1,1 0 1,1 1-1,-2 0 1,2 0-1,0 0 1,-1 2-1,9-5 1,-13 7-62,0 0 0,0-1 1,0 1-1,0 0 0,0 0 0,0 0 1,0 0-1,0 0 0,0 0 0,0 0 1,0 0-1,0 0 0,0 1 0,-1-1 1,1 0-1,0 1 0,0-1 0,0 1 1,0-1-1,0 1 0,0-1 0,1 2 0,0 0 8,-1-1 0,1 1-1,-1 0 1,0 0 0,0 0-1,0 0 1,0 1 0,0-1-1,1 2 1,1 5 45,-1-2-1,-1 1 1,1-1 0,-1 17 0,-1-11 53,-2 1 0,0 0 1,0-1-1,-1 0 0,-5 16 0,-29 64 96,13-35-127,-14 55 298,35-108-211,5-9-40,6-14 12,0 4-117,1 1 1,2 1-1,-2 0 1,2 1-1,1-1 0,-1 2 1,21-14-1,97-54-17,-98 61-5,7-6-16,-19 12-13,1 0 1,-1 0 0,1 2 0,31-10 0,-49 19 17,0-1 1,-1 0-1,1 1 0,0 0 1,0-1-1,0 1 1,0 0-1,0 0 0,1 0 1,-2 0-1,1 0 1,0 1-1,0-1 0,0 1 1,0-1-1,0 1 1,0 0-1,-1 0 0,1 0 1,0 0-1,0 0 1,-1 0-1,1 0 0,0 1 1,-1-2-1,1 2 0,-1-1 1,0 1-1,0 0 1,0-1-1,1 1 0,-1 0 1,0 0-1,0 0 1,-1-1-1,1 1 0,0 0 1,-1 0-1,1 0 1,-1 0-1,1 2 0,0 7 71,-1 0-1,0-1 1,-1 1-1,0 0 0,0-1 1,-1 1-1,-5 11 1,2 5-20,-2 7-13,-10 60 24,19-71 15,-2-22-73,0-1 1,0 1-1,0-1 1,0 1-1,0-1 1,0 1-1,0-1 1,0 0-1,1 0 1,-1 1-1,0-1 1,0 1-1,1-1 1,-1 1-1,0-1 0,0 1 1,1-1-1,-1 0 1,0 1-1,1-1 1,-1 1-1,1-1 1,-1 0-1,1 0 1,-1 1-1,0-1 1,1 0-1,-1 0 1,1 1-1,-1-1 1,1 0-1,-1 0 1,1 0-1,-1 0 1,0 0-1,0 0 1,1 0-1,0 0 1,-1 0-1,1 0 0,-1 0 1,1 0-1,-1 0 1,1 0-1,-1-1 1,1 1-1,-1 0 1,1 0-1,0-1 1,10-6 31,0-2 0,0 1 0,-1-1 0,13-15 0,24-20 55,-17 22-117,0 1 0,40-20 1,73-28-54,-79 38 113,5 0-201,-61 31 184,-7 5-64,-10 10-27,-13 12 187,10-13-178,-22 31 0,30-39 23,0 1-1,2-1 0,-1 1 0,0 0 1,1-1-1,0 2 0,0-2 0,-1 15 1,3-15 60,0 2 1,0-1-1,1 0 1,0 0-1,0 0 0,1 0 1,0 0-1,0 0 1,1-1-1,0 1 1,-1 0-1,2-2 1,0 2-1,0-2 0,-1 1 1,2 0-1,7 8 1,-9-11-11,1-1 0,-1 1 0,0 0 0,1 0 0,0-1 1,0 1-1,-1-2 0,1 1 0,0 0 0,1 0 0,-2-1 0,2 0 1,-1 0-1,1 0 0,-1 0 0,0-1 0,1 1 0,-1-1 0,0-1 0,1 1 1,0-1-1,-2 1 0,2-1 0,-1 0 0,0-1 0,0 1 0,1-1 0,-1 0 1,5-2-1,-3-1 6,0 0 0,0 1 0,0-1 0,-1-1 0,0 1 0,1-1 0,-2 0 0,6-9 0,-3 5-9,0-2 0,-2 1 1,10-26-1,-13 32-7,-1 0 1,0 0-1,0-1 1,0 2 0,0-2-1,-1 0 1,0 2-1,0-2 1,0 0-1,-2-5 1,1 7-5,0 0 0,-1 1 0,1-1 0,0 0 0,-1 1 0,0 0 0,0 0 0,0-1 0,-1 1 0,1 0 0,-1 1 0,1-1 0,-1 0 0,-6-4 0,4 3-15,-2-1 0,1 1 1,0 0-1,-2 1 0,2-1 1,-1 1-1,0 0 0,0 1 1,0 0-1,-1 0 0,1 1 1,-1 0-1,1 0 0,-1 0 1,-13 2-1,21-1 20,0 0-1,-1 0 1,1 0-1,-1 0 1,1 0-1,-1 0 1,1 0-1,-1 0 1,1 0-1,-1 0 1,1 1-1,-1-1 1,1 0-1,-1 0 1,1 1-1,-1-1 1,1 0-1,-1 1 1,1-1 0,-1 0-1,1 1 1,0-1-1,-1 1 1,1-1-1,0 1 1,-1-1-1,1 1 1,0-1-1,0 0 1,-1 0-1,1 1 1,0-1-1,0 1 1,0-1-1,0 1 1,0-1-1,0 1 1,0 0-1,0-1 1,0 1-1,0-1 1,0 1 0,0-1-1,0 1 1,0-1-1,0 1 1,1-1-1,-1 1 1,0-1-1,0 1 1,1-1-1,-1 1 1,0-1-1,1 1 1,-1-1-1,0 1 1,1-1-1,-1 0 1,1 1-1,-1-1 1,1 0-1,-1 0 1,0 0-1,1 0 1,-1 0-1,2 1 1,6 3 23,0 0-1,1-1 1,0 1 0,-1-3-1,1 1 1,0 0 0,0 0-1,0-1 1,0-1-1,1 0 1,-2 0 0,1-1-1,10-1 1,-9 0-20,1-1 0,-2 1 0,2-1 0,-2-1 0,0 0 0,1 0-1,-2-1 1,2-1 0,-2 1 0,0-1 0,13-12 0,7-13 71,1-2 0,41-67 0,-44 60 8,153-219 286,-160 230-312,-2 0 1,0-2-1,-1 0 1,-3-1-1,1-1 0,11-51 1,-23 77-45,3-17-38,-1 2 1,0-2-1,1-24 0,-7 41-25,-2 11 35,-4 13 29,7-14-12,-27 71-34,4 0 0,2 1 0,4 1-1,-7 82 1,-2 160 60,27-278-19,-1-9-42,2 0-1,7 61 0,-7-90-110,-1-1-1,0 1 1,1-1 0,-1 1-1,1 0 1,-1 0-1,1-1 1,0 1 0,0 0-1,0-1 1,0 1-1,0-1 1,0 0 0,0 0-1,1 1 1,-2-1 0,1 0-1,1 1 1,2 1-1,-2-3-307,0 1-1,0-1 1,0 0-1,-1 0 1,0 0-1,1 0 1,0 0-1,0 0 1,0 0-1,0 0 1,-1-1-1,1 1 0,-1-1 1,1 1-1,-1-1 1,1 0-1,0 0 1,-1 0-1,3-1 1,-2 1-160,0 0 1,-1 0-1,0 0 1,1 0-1,0 0 1,0-1-1,-1 0 1,1 1-1,-1-1 1,1 0-1,-1 0 1,1-2-1,8-16-5589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37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64 10464,'-30'-41'3872,"19"39"-3008,-10-4 831,16 3 2817,13 3-3968,16 0-32,11 0-320,25 0 32,20 0-128,11-4-1184,-7 4 576,-2-4-5055,-2 0 3071,28 12-5152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40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1322 4384,'-23'14'1424,"22"-14"-1347,1 1 1,0-1-1,-1 0 1,1 0-1,0 1 1,-1-1-1,1 0 1,0 0-1,-1 1 1,1-1-1,0 0 1,0 1-1,-1-1 1,1 0-1,0 0 1,0 0-1,-1 1 1,1-1-1,0 1 1,0-1-1,0 1 1,5 3 3361,10-1 366,-9-4-3393,1 1 1,-1-2-1,0 1 0,1-1 1,-2 0-1,2 0 0,-1 0 1,-1 0-1,1-1 0,-1-1 1,1 1-1,0 0 1,-2-1-1,8-6 0,6-9 110,1 0-1,17-24 0,-28 32-350,204-240 1738,-178 209-1770,0 0-1,45-78 1,-15 0 1136,-62 116-1246,6-14 253,-7 13-145,-4 9-84,-6 8-92,2 0 1,0 2-1,0-1 1,-8 21-1,1-1 152,-19 37 69,16-37 24,2 0 0,-21 63 0,34-90-188,1-1 0,0 0 0,0 1 0,0 0 0,1 6 1,0-10-13,0 0 1,1 0 0,-1-2 0,0 2 0,1 0 0,-1-1 0,1 1 0,-1 0-1,1-1 1,0 1 0,0-1 0,0 1 0,0-2 0,0 2 0,0-1-1,0 0 1,0 0 0,0 1 0,0-1 0,0 0 0,1 0 0,1 1-1,3 0 29,-2 0 0,2-1-1,0 1 1,-1 0 0,0-1-1,1 0 1,0 0 0,8-1-1,50-3 318,-52 2-274,18-2 57,0-1 1,58-17-1,-69 15-106,-2 0-1,0-2 0,0 0 0,0-1 1,31-22-1,16-17 324,-47 39-347,-17 9-2,1 0-1,-1 0 0,0 0 1,0 0-1,1 0 1,-1 1-1,0-1 1,0 0-1,0 0 1,1 0-1,-1 0 0,0 0 1,0 0-1,0 0 1,1 0-1,-1 1 1,0-1-1,0 0 1,0 0-1,0 0 1,1 0-1,-1 0 0,0 1 1,0-1-1,0 0 1,0 0-1,0 0 1,0 1-1,0-1 1,0 0-1,0 0 0,0 1 1,0-1-1,0 0 1,0 0-1,0 0 1,0 1-1,0-1 1,0 0-1,0 0 1,0 1-1,0-1 0,0 0 1,0 0-1,0 0 1,0 1-1,0-1 1,-1 14 66,-3 10 71,-1 0 0,-11 33 0,8-31 55,-9 49 0,17-75-191,0 1 0,0-1 0,0 0 0,-1 1 0,1-1 0,0 1-1,0-1 1,0 0 0,0 1 0,0-1 0,0 0 0,0 1-1,0-1 1,0 0 0,0 1 0,0-1 0,0 1 0,0-1 0,1 0-1,-1 1 1,0-1 0,0 0 0,0 1 0,0-1 0,1 0 0,-1 1-1,0-1 1,0 0 0,1 0 0,-1 1 0,0-1 0,0 0 0,1 1-1,0-2 6,-1 1 0,1 0 0,0-1 0,0 1-1,0-1 1,0 1 0,0-1 0,0 1 0,0-1-1,0 0 1,-1 1 0,2-2 0,58-58 300,-29 31-339,3 2 0,0 1 0,0 3 1,59-32-1,-88 53 8,0 0 0,-1 0 0,2 0-1,-1 0 1,-1 0 0,9 0 0,-12 1 17,0 1-1,-1 0 1,1 0-1,0 0 1,0 0-1,0 0 1,0 0-1,0 1 1,0-1 0,0 0-1,0 0 1,0 1-1,0-1 1,0 1-1,0-1 1,0 1-1,0-1 1,-1 1-1,0-1 1,1 1-1,0 0 1,0 0-1,0-1 1,-1 1-1,1 0 1,-1 0 0,1 0-1,0-1 1,-1 1-1,0-1 1,1 1-1,-1 0 1,1 0-1,-1 0 1,0 0-1,0 0 1,0 1-1,0-1 1,0 1-1,1 9-7,-1 1-1,-1 0 0,-2 16 0,1-16 17,0 0-1,2 0 0,0 17 0,0-26 20,1 1-1,-1 0 1,1-1-1,0 0 1,1 1 0,-1 0-1,0-1 1,1 0-1,0 0 1,0 1-1,-1-1 1,1 0-1,1-1 1,-1 1-1,4 3 1,-4-4-22,1 0 1,0 0-1,0-1 0,0 0 1,0 0-1,-1 0 0,1 0 1,0 0-1,0 0 0,1-1 1,-2 1-1,1-1 0,0 0 1,1 0-1,-1 0 0,5-1 1,4-1 41,1 0 1,19-7-1,-16 4-22,-1 0 0,0-2 0,0 0-1,0 0 1,0-2 0,-1 1 0,-1-1-1,0-2 1,23-21 0,-22 17-34,0 0 1,-1-1 0,-1-1-1,-1 1 1,15-29 0,41-125 197,-64 161-187,3-6-109,-6 15 108,0 0 1,0 0-1,0 0 0,0 0 1,0 0-1,0 0 0,0 0 1,0-1-1,0 1 0,0 0 1,0 0-1,0 0 0,0 0 1,0 0-1,0 0 0,0 0 1,0 0-1,1 0 0,-1 0 0,0 0 1,0-1-1,0 1 0,0 0 1,0 0-1,0 0 0,0 0 1,0 0-1,0 0 0,0 0 1,0 0-1,0 0 0,0 0 1,0 0-1,1 0 0,-1 0 1,0 0-1,0 0 0,0 0 1,0 0-1,0 0 0,0 0 1,0 0-1,0 0 0,0 0 1,0 0-1,1 0 0,-1 0 1,0 0-1,0 0 0,0 0 0,0 0 1,0 0-1,0 0 0,0 0 1,0 0-1,0 0 0,0 0 1,2 8-152,-1 11 7,-1-17 141,-1 84-172,2 100 225,-1-173-18,2 0-1,0-1 1,0 1-1,1 0 1,1-1 0,8 20-1,-10-30-13,0 2 0,0 0-1,-1 0 1,2-1 0,-1-1 0,1 2 0,0-1 0,0 0-1,-1 0 1,1-2 0,5 5 0,-5-5-9,-2 0 1,2 0-1,0 0 1,-1 0-1,1 0 1,0 0 0,-1-1-1,1 1 1,-1-1-1,1 0 1,0 0-1,0 0 1,-1 0-1,1-1 1,0 1-1,-1-1 1,1 1 0,2-3-1,14-4 14,-1 0 0,0-2 0,-1 0 0,0-1 0,0-2 0,14-11 0,-9 4-55,0-1 0,-2-1 0,26-32 0,-35 38 23,-1 1 0,-1-1-1,0-1 1,-1 0 0,0 0-1,-2-1 1,6-18 0,-11 20-142,-1 15 11,1 0 101,60 45 70,-56-42-6,1-1-1,-1 1 1,1 0-1,0-1 1,-1 0 0,1-1-1,1 0 1,9 1-1,2-1-88,29-1-1,15-5 147,84-19 1,-27 3-81,-92 15 88,-19 4-104,0 0 0,15-1 0,-31 13-180,-11 9 104,-2-1 0,-40 28 0,-16 13 126,64-47-96,0 0 0,-21 26 1,31-34 51,-1 2 0,1-1 0,1-1 0,-1 2 0,0-1 0,1 0 0,0 1 0,0 0 0,1-1 0,0 1 0,0-1 0,-1 10 0,2-13 28,1 0 0,-1 0 0,0-1 0,1 1 0,-1 0 0,1 0-1,-1-1 1,1 0 0,-1 1 0,1-1 0,0 1 0,0 0 0,0-1 0,0 1 0,0-1 0,0 0 0,1 1 0,-1-1-1,0 0 1,1-1 0,0 1 0,-2 0 0,2 0 0,-1 0 0,1 0 0,0-1 0,-1 1 0,4 0 0,0 1 8,2 0 1,-1-1 0,0 0 0,1 0-1,-1-1 1,9 0 0,10-2-7,-1-1 1,39-9 0,-54 10-24,0-1 1,-1 0-1,1-1 0,-1 1 1,1-1-1,-2-1 1,1 1-1,0-1 0,-1-1 1,9-7-1,-13 10-4,-1 0 1,0 1-1,1-2 0,-1 1 1,0-1-1,0 1 0,0 0 1,-1-1-1,0 0 1,0 1-1,1 0 0,-1-1 1,-1-1-1,2-2 0,-2 1 14,0 1 1,-1 0-1,1 0 0,-1-1 1,0 2-1,0-2 0,-1 1 0,1 1 1,-4-9-1,-2 2-34,1 0 0,-1 0 0,0 1 0,-1 0 0,0 0 0,-1 1 0,-19-15 0,21 17-27,4 4 23,-1 0 0,1 1-1,-1-1 1,2 0 0,-2 1-1,0-1 1,0 1-1,1 1 1,-1-1 0,-1 1-1,1-1 1,1 1-1,-10-1 1,12 2-100,11 12 117,-4-5 7,1-1 0,0 1 0,1-1-1,-1 0 1,1-1 0,0 0 0,1 0 0,-1-1 0,1 0 0,0-1 0,14 5 0,-8-4 93,-1-1 0,2-1 0,-1 0 0,0-1 0,0 0 1,24-2-1,-27-1-70,0-1 0,-1 1 0,0-1 0,2-1 1,-2-1-1,-1 1 0,20-12 0,3-5 4,31-27 1,-33 25-9,48-41 99,82-87 0,-145 136-89,-1-2 0,-1 0-1,-1-1 1,-1 0-1,0-1 1,-1 0-1,-1-1 1,-1 0-1,-1-1 1,-1 1 0,0-1-1,-2-1 1,0 1-1,2-36 1,-4 29-36,-2 0 0,-1-1 0,-8-47 0,8 71-13,-1 1 1,0-1-1,0 1 1,-1-1 0,1 2-1,-1-2 1,1 1-1,-1-1 1,0 2-1,-1-1 1,-4-5-1,7 8 14,-1 1 0,0-1 0,0 0 0,0 1 0,-1-1 0,1 0 0,0 1 0,0-1-1,0 1 1,-1 0 0,1-1 0,0 1 0,0 0 0,0 0 0,0 0 0,0 0 0,-1 0 0,1 0-1,0 0 1,0 0 0,-1 0 0,1 1 0,0-1 0,0 0 0,-1 1 0,1-1 0,1 1-1,-1 0 1,0-1 0,0 1 0,-2 1 0,-4 2-32,2 2-1,-1-1 1,-9 11-1,13-15 44,-98 117-203,76-88 290,3 1 0,-22 41 1,29-43 62,2 1 1,1 0-1,-14 63 0,-2 98 74,23-155-163,3 0 0,2 37 0,1-59-22,0 1 0,0-1 1,2 0-1,-1 1 0,2-2 1,0 1-1,11 22 0,-13-31-16,-1-1 0,1 0-1,1 1 1,-1-1 0,1-1-1,-1 1 1,1 0 0,0 0 0,0-1-1,0-1 1,1 2 0,-1-2-1,0 1 1,1-1 0,1 0-1,-2 0 1,1-1 0,1 1-1,-1-1 1,-1 0 0,2 0-1,-1 0 1,0-1 0,1 0-1,-1 0 1,9-2 0,-4 0-12,0 0 1,1-1-1,-1 1 1,-1-1 0,2-1-1,-2-1 1,0 1-1,1-1 1,-1-1-1,0 0 1,-1 0-1,11-11 1,-8 6 12,0-2-1,0 1 1,-2-2 0,0 1-1,14-29 1,26-78-206,-27 60 302,-20 52-94,1 2 0,-1-2 1,0 2-1,0-2 0,1-14 0,-4 21-42,-1 8-17,-1 13-28,-4 92-165,-4 41 364,7-124-102,3 1 0,0-1 0,2 1 0,5 40 0,-6-69-28,0 0 0,0 0 0,0 0 0,0 0 0,0 0 0,0 0 0,1-1 0,-1 1 0,0 0 0,1 0 1,-1 0-1,0-1 0,1 1 0,-1 0 0,1 0 0,-1-1 0,1 1 0,0-1 0,-1 0 0,1 1 0,-1 0 0,1-1 0,0 1 0,0-1 1,0 1-1,0-1 17,0 0 1,0 0-1,0 0 1,0-1-1,0 1 1,0 0-1,0 0 0,0-1 1,0 1-1,0-1 1,-1 1-1,1-1 1,0 1-1,0 0 1,-1-1-1,1 1 1,-1-1-1,2-1 1,4-5 60,0 1 0,-1-2 0,6-10 0,4-9-100,-3 0-1,0-1 0,10-41 1,6-51-41,-27 111 123,0 0-517,0 16 229,-1 3 243,1 0 0,0 0 1,1-1-1,1 1 0,0 0 1,0-1-1,6 13 0,-6-17-20,0 0-1,0 1 0,-1-2 1,1 1-1,1 0 0,0-1 0,0 0 1,-1 1-1,2-1 0,0-1 1,-2 1-1,3 0 0,-1-1 1,-1 0-1,1-1 0,1 1 1,-1-1-1,0 1 0,1-2 0,-1 1 1,10 1-1,2-1 38,0 0-1,0-2 1,-1 1-1,1-2 1,0 0-1,0-2 1,0 1-1,-1-1 1,1-2 0,-1 0-1,0 0 1,-1-2-1,1 1 1,24-17-1,-32 16-33,2-1-1,-2 1 1,1-2-1,-2 1 0,1-1 1,-1 0-1,0-1 1,-1 1-1,10-21 1,-8 13 22,-2-1 0,1 0 0,-1 1 1,-2-1-1,4-27 0,-7 39-31,0 0 0,-1 1-1,0-2 1,0 1-1,0 1 1,-1-2-1,-2-8 1,2 12 2,0 2-1,0-2 1,0 1 0,-1 0 0,1 0-1,0 0 1,0-1 0,-1 2-1,1-1 1,-1 1 0,0-1-1,0 0 1,0 0 0,0 1-1,0-1 1,0 1 0,0 0 0,0 0-1,-1 0 1,1 1 0,-2-2-1,-5 0-22,2 1-1,-1-1 1,1 1-1,-1 1 1,0 0 0,0 0-1,1 1 1,-1-1-1,-15 5 1,11-3 5,1 2 0,-1 1 0,1 0 1,-1-1-1,-15 11 0,12-4 41,0 0-1,1 0 1,1 1-1,0 2 1,0-1-1,1 1 1,1 0-1,1 1 1,0 0-1,1 1 1,0 0-1,1 0 1,-6 21-1,12-30 4,-1 1 0,2-1 0,-1 1 0,1-1-1,0 2 1,1-2 0,0 1 0,1 8 0,0-12-27,0 1 1,0-1 0,0-1-1,1 2 1,0-1 0,-1 0-1,1-1 1,0 1-1,0-1 1,1 1 0,-1 0-1,1-2 1,0 1 0,-1 1-1,1-1 1,1-1-1,3 3 1,9 6 20,0-3 0,0 0-1,-1 1 1,34 9 0,73 12 98,-71-21-192,1-1 0,-1-4 1,89-1-1,-110-4-385,70-4-2507,-33-5-4447,-56 7 1802,-16-1 1814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41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109 172 12288,'-82'-60'5567,"61"40"-4831,16 9-832,10-6-96,8 2-544,19-2 416,18 6-3231,13 2 1951,8-2-5248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53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227 145 3712,'6'-16'1501,"-5"14"-1118,0 0 0,0 0 1,0 0-1,0 0 0,0 0 0,-1 0 0,1 0 0,-1-1 0,0 1 0,1 0 0,-1 0 0,0 0 0,0-1 1,-1 1-1,1 0 0,0 0 0,-1 0 0,1 0 0,-1 0 0,-1-3 0,-2-4 750,-6-8 1247,9 17-2267,1-1 0,-1 0-1,1 1 1,-1-1-1,1 1 1,-1-1 0,1 1-1,-1-1 1,0 1 0,1-1-1,-1 1 1,0 0 0,1-1-1,-1 1 1,0 0-1,1-1 1,-1 1 0,-1 0-1,1 0-78,0 0 0,0 1 0,1-1 0,-1 0 0,0 1 0,1-1 0,-1 1 0,0-1 0,1 1 0,-1-1 0,0 1 0,1 0 0,-1-1 0,1 1-1,-1 0 1,1-1 0,-1 2 0,-7 13 171,8-14-157,-15 36 322,1 1-1,2 0 0,-9 56 1,17-77-352,2 0 1,0 1-1,0-1 1,2 1-1,2 23 1,-2-35 21,1 0 1,0 0-1,1 0 0,-1-1 1,1 1-1,0-1 0,1 1 0,-1-1 1,1 0-1,0 1 0,0-2 1,1 1-1,0 0 0,0-1 0,0 1 1,0-1-1,0 0 0,1-1 1,8 6-1,-9-6 31,1-1 0,-1 0 1,0 0-1,1 0 0,-1-1 1,1 0-1,0 1 0,0-2 0,-1 1 1,1 0-1,0-1 0,0 0 0,8-1 1,-5-1-11,-1 1 0,0-1 0,0-1 0,-1 1 0,1-1 0,0-1 0,-1 1 0,11-8 0,-5 1-12,0 0 0,-1 0 1,-1-1-1,1 0 0,-2-1 1,13-18-1,42-84 208,-50 81-224,18-57 0,-1 0-29,-20 67-73,-8 18 74,0 1 0,-1-1 1,0 0-1,0 0 0,0 0 0,-1-1 1,1 1-1,0-9 0,-13 37 129,-79 266 71,8-21-277,54-187 77,-40 108 194,54-158-111,-1-1-1,-1 0 1,-39 53 0,49-76-116,-1 3 101,0-1 1,0-1 0,-1 1 0,-14 10 0,20-17-41,0-1 1,0 1 0,-1-1-1,1 0 1,0 0 0,-1 1-1,1-2 1,-1 1-1,1 0 1,-1 0 0,0-1-1,1 0 1,-1 1 0,0-1-1,1 0 1,-1 0 0,0 0-1,1-1 1,-1 1 0,1-1-1,-1 1 1,0-1 0,1 0-1,0 0 1,-4-1 0,1-2 14,0 1 1,0-1 0,1 0 0,-1-1 0,1 1 0,0-1 0,0 1-1,0-1 1,1-1 0,-1 1 0,1 0 0,1-1 0,-1 1 0,1-1-1,-3-8 1,0-6-4,0 1-1,1-1 1,-2-30 0,6 44-63,0 0 1,0 0 0,0-1 0,0 1 0,1 0 0,0 0 0,1 0-1,-1 0 1,1 0 0,0 0 0,1 0 0,-1 0 0,1 1 0,0-1-1,1 1 1,-1 0 0,1 0 0,0 0 0,1 1 0,-1-1 0,1 1-1,-1 0 1,1 0 0,0 0 0,1 1 0,-1 0 0,9-4 0,-3 4-13,0 0 1,0 0-1,0 1 1,1 0 0,-1 1-1,1 1 1,-1-1 0,17 3-1,-13 0 23,1 1-1,0 0 1,-1 2-1,0-1 1,24 12-1,19 7 145,3 0-2999,-57-21 1999,0 0 0,1 0-1,-1 0 1,1-1 0,-1 0 0,9 1-1,11-1-1743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54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435 41 8384,'1'-5'535,"4"-22"897,-5 19-526,-1 8-875,1 0-1,0 0 1,0 0-1,0 0 0,0 0 1,0 0-1,0 0 1,0 0-1,0 0 1,0 0-1,-1 0 1,1 0-1,0 0 1,0 0-1,0 0 0,0 0 1,0 0-1,0 0 1,0 0-1,0 0 1,-1 0-1,1 0 1,0 0-1,0 0 0,0 0 1,0 0-1,0 0 1,0 0-1,0 0 1,0 0-1,0 0 1,0 0-1,-1 1 1,1-1-1,0 0 0,0 0 1,0 0-1,0 0 1,0 0-1,0 0 1,0 0-1,0 0 1,0 0-1,0 1 1,0-1-1,0 0 0,0 0 1,0 0-1,0 0 1,0 0-1,-12 29 1976,-4-5-562,0 0 1,-35 38-1,28-35-658,-49 59 567,-133 164-690,197-240-1361,1 1 0,-10 18 1,16-26 195,-1 0 0,1 1 0,0-1 0,-1 0 0,1 1 1,1-1-1,-1 1 0,1-1 0,-1 1 0,1 0 1,0-1-1,0 1 0,1-1 0,0 6 0,11 17-6164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54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57 558 3392,'-5'-4'381,"-1"0"1,1 0-1,-7-8 0,9 10 296,0 0-1,0 0 1,1 1 0,-1-1-1,0 1 1,0 0 0,-5-2 740,8 3-1311,0 0-1,0 0 1,0 0 0,0-1 0,0 1-1,0 0 1,0 0 0,0 0 0,0 0 0,0 0-1,0-1 1,0 1 0,1-2 2115,-1 1-2115,61 2 3827,136-7-1157,-25-14-1957,235-59-1,222-83 217,76-3-935,-517 124-72,-115 23 54,-7 2-2158,-22 8-3327,-37 8 2027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55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14 334 4992,'-2'-5'511,"-8"-17"1790,10 21-2058,-1 0-1,1 0 0,0 0 0,0 1 1,-1-1-1,1 0 0,0 0 0,0 0 0,0 0 1,0 0-1,0 1 0,0-1 0,1 0 1,-1 0-1,0 0 0,0 0 0,1 1 0,-1-1 1,0 0-1,1 0 0,-1 1 0,2-3 1857,-1 3-2004,0 1 0,0-1 1,0 1-1,0 0 1,0-1-1,0 1 1,-1 0-1,1-1 0,0 1 1,-1 0-1,1 0 1,0 0-1,-1 0 0,1-1 1,-1 1-1,1 0 1,-1 0-1,1 0 1,-1 0-1,0 2 0,1-2 51,7 22 151,-1 1 1,-1 0-1,-1 0 1,3 35-1,0 2-142,3 19 46,-5-32 208,12 50 0,-14-85-170,1 1 0,1-1 0,0 0 0,10 14 0,-16-27-209,0 0 0,1 0 0,-1 0 0,0 0 0,0 0 0,1 0 0,-1 0 0,0 0 1,0 0-1,1 0 0,-1-1 0,0 1 0,0 0 0,1 0 0,-1 0 0,0-1 0,0 1 0,0 0 0,1 0 1,-1 0-1,0-1 0,0 1 0,0 0 0,0 0 0,0-1 0,0 1 0,1-1 0,2-6 120,0-1 0,-1 0-1,0 0 1,2-10 0,0-2 19,33-173 215,-2 6-518,-26 148 128,20-79-212,-26 110 137,-1 0-3,1 1 0,-1 0 0,2-1 1,3-6-1,-5 11 63,0 0 1,1 1-1,-1-1 0,0 1 1,1 0-1,0-1 1,-1 1-1,1 0 1,0 1-1,0-1 0,0 0 1,5-1-1,10-2 104,0 0 0,0 1 0,0 1 0,1 1 0,31 0 0,-13 1-37,5-2 68,429-28 828,-213 12-581,85-8 233,-245 13-747,16-1-975,-91 14-1608,29 1 1,-49 1 2171,0-1-1,0 0 0,1 1 1,-1 0-1,0 0 1,-1 0-1,1 0 1,0 0-1,0 1 1,0-1-1,-1 1 0,1 0 1,-1 0-1,1 0 1,-1 0-1,0 0 1,0 1-1,0-1 1,0 0-1,3 6 0,5 6-3109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7040,'0'-7'3200,"-5"41"-2752,0-18 1504,10 5-1152,-5 9 2144,0 0-1665,0 1 353,5-7-960,-5-2-448,0-1-192,0-7 256,4-2-192,1-17-1472,1 2 704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55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53 5632,'-58'-31'2544,"58"31"-2445,0 0 1,0 0-1,0-1 1,-1 1-1,1 0 1,0 0 0,0 0-1,0 0 1,0 0-1,0 0 1,-1 0-1,1 0 1,0 0-1,0-1 1,0 1-1,0 0 1,0 0 0,0 0-1,0 0 1,-1 0-1,1-1 1,0 1-1,0 0 1,0 0-1,0 0 1,0 0-1,0-1 1,0 1 0,0 0-1,0 0 1,0 0-1,0 0 1,0-1-1,0 1 1,0 0-1,0 0 1,0 0-1,0 0 1,0-1 0,0 1-1,0 0 1,1 0-1,-1 0 1,0 0-1,0-1 1,0 1-1,0 0 1,0 0 0,12-6 1440,17 0-769,-18 5-538,0 0 0,0 1 0,0 0 0,0 1 0,-1 0 0,1 0 0,0 2 0,-1-1 0,1 1 0,-1 1 0,0 0 0,0 0 0,0 1 0,0 0 0,-1 1 0,0 0 0,0 0 0,-1 1 0,0 0 0,0 1 0,0 0 0,-1 0 0,0 0 0,-1 1 0,9 16 0,1 11 19,-2 0 0,-1 2-1,8 39 1,-12-41-197,1 8-32,-5-24 32,10 31 0,-11-33-35,5 8-1168,-9-25 892,0-1 0,1 1 0,-1 0 0,1 0 0,0-1 0,-1 1-1,1 0 1,-1 0 0,1-1 0,0 1 0,0-1 0,-1 1 0,1-1 0,0 1 0,0-1-1,0 1 1,0-1 0,-1 0 0,1 0 0,0 1 0,0-1 0,0 0 0,0 0 0,1 0 0,7 0-2384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56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1069 74 7456,'-1'-54'2421,"1"53"-2389,-1 0 0,1 1-1,0-1 1,0 0 0,0 0 0,0 0-1,-1 1 1,1-1 0,0 0 0,-1 0 0,1 1-1,-1-1 1,1 0 0,0 1 0,-1-1-1,0 0 1,1 1 0,-1-1 0,1 1 0,-1-1-1,0 1 1,1-1 0,-1 1 0,0 0-1,0-1 1,1 1 0,-1 0 0,0-1 0,0 1-1,1 0 1,-1 0 0,0 0 0,0 0-1,0 0 1,1 0 0,-1 0 0,0 0 0,-1 0-1,-1 0 53,-9-1 430,0 0 1,-1 1 0,1 1-1,0 0 1,-1 0 0,1 1-1,0 1 1,0 0-1,0 1 1,0 0 0,-14 8-1,-7 6 357,0 1 0,-39 32-1,40-28-484,-26 16 133,-73 37 1,-70 21-34,-31 18-513,216-107-799,1 1-1,-27 21 0,41-29 367,-1 1 0,0 0 0,0 0 0,1-1 0,-1 1 0,1 0 1,-2 2-1,1 11-2132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15:56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61 5056,'0'-2'226,"9"-35"2135,-8 34-1555,0 1 1,1 0 0,-1-1-1,0 1 1,1 0-1,-1 0 1,4-3 2304,-10 15 51,-13 18-2126,-25 31 0,-1 1-1044,43-57-33,-50 79-1705,46-71 583,4-8 654,0 1-1,-1-1 1,1 0-1,-1 0 0,1 0 1,-1 0-1,0 0 0,0-1 1,-1 1-1,1-1 1,-1 1-1,1-1 0,-1 0 1,1 0-1,-7 4 0,6-6-339,0 1-1,1 0 1,-1-1-1,0 0 1,0 1-1,-4-1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89 5824,'-3'-2'21691,"8"-6"-19931,10-11-2081,-10 15 379,0 0-1,0-1 1,1 2 0,0-1 0,-1 1-1,1 0 1,0 0 0,0 1 0,1 0 0,-1 0-1,7-1 1,28-4-23,1 2-1,0 2 1,42 2 0,191-5 338,-211 7 694,-40 0-3412,-10-2-8691,-16 4 8807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26 8896,'0'-3'552,"0"3"-483,0 1 0,0-1 0,0 0 0,0 0 0,0 0 0,0 0 0,0 0 0,0 0 0,-1 0 0,1 0 0,0 0 0,0 0 0,0 0 1,0 0-1,0 0 0,0 0 0,0 0 0,0 0 0,-1 0 0,1 0 0,0 0 0,0 0 0,0 0 0,0 0 0,0 0 0,-1-1 484,1 1-484,0 0 0,0 0 0,0 0 0,0 0 0,0 0 0,0 0 0,0 0 0,0 0 0,0 0 0,0 0 1,0 0-1,0 0 0,0 0 0,0 0 0,0 0 0,0-1 0,0 1 0,0 0 0,0 0 0,0 0 0,0 0 0,0 0 0,0 0 0,0 0 0,0-1 1,-1 2 226,12-3 8620,19 0-6371,-12 0-1159,41-3 473,67-4-33,-69 8-1374,178 1-152,-205 0-530,-23 0-946,0-1-1,0 2 1,1-1 0,14 3 0,-15 2-4254,-3 2 1703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53 2304,'0'0'40,"0"-1"0,0 1 0,0 0 1,-1 0-1,1-1 0,-1 1 0,1-1 0,0 1 1,0 0-1,0-1 0,0 1 0,0-1 0,-1 0 1,1 1-1,0-1 0,3-2 702,-3 2-622,1 1-1,0-1 0,-1 0 0,1 1 0,-1 0 1,0 0-1,1-1 0,-1 0 0,1 1 1,-1 0-1,0-1 0,0 0 0,1 0 1,-1 1-1,0 0 0,1-1 0,-1 0 1,0 1-1,0-1 0,0 0 0,0 1 1,0-2-1,0 1 158,0 0 0,0 0 0,1 0 1,-1-1-1,1 2 0,-1-1 0,1 0 0,-1 0 0,0 0 1,1 0-1,0 0 0,-1 0 0,1 1 0,1-3 1,-2 3 154,1 0 0,0-1 0,-1 0 0,0 1 0,1-1 0,0 0 1,-1 1-1,1-1 0,-1 0 0,0 0 0,0 1 0,1-3 1,-1 4-310,0-1 0,-1 0 0,1 0 0,0 0 0,0 1 0,0-1 0,0 0 0,0 1 0,0-1 0,0 0 0,-1 0 0,1 0 0,0 0 0,-1 0 0,1 1 0,0-1 0,-1 0 0,1 0 1,0 0-1,0 1 0,0-1 0,0 0 0,-1 0 0,1 0 0,-1 0 0,1 0 0,0 0 0,0 0 0,0 0 0,-1 0 0,1 0 0,-1 0 0,1 0 0,0 0 0,-1 0 0,1 0 1,0 0-1,0 0 0,0 0 0,-1-1 0,1 1 0,0 0 0,-1 0 0,1-1 0,0 1 0,0 0 0,0 0 0,0 0 0,-1 0 0,1 0 0,0-1 0,0 1 0,-1 0 0,1-1 1,0 1-1,0 0 0,0 0 0,0 0 0,-1-1 0,1 1 0,0 0 0,0-1 0,0 1 0,0-1 0,0 1 0,0 0 0,0-1 0,-4 18 278,1-1 0,1 1-1,-1 0 1,2 27-1,9 68 232,-7-107-593,0 2-1,0-1 1,1 0-1,0 0 1,0 0 0,1 0-1,-1 0 1,2-1 0,-2 0-1,2 1 1,4 5 0,-6-9-33,-1-2 1,0 2-1,0-1 0,0 0 1,0 0-1,1 0 0,-1 0 1,0 0-1,0-1 0,1 1 1,-1 0-1,1-1 1,0 1-1,-1-1 0,1 1 1,-1-1-1,0 1 0,2-1 1,-2 0-1,0 0 1,1 0-1,1 0 0,0-1-14,0 0 0,0 0 0,-1 1 0,1-1-1,0 0 1,-1-1 0,1 1 0,-1 0 0,0-1 0,1 0-1,-1 1 1,0-1 0,2-2 0,12-14 95,-1-1 1,-1-1-1,-1 0 1,18-36-1,6-30 286,-20 45 150,-15 38-341,-1 5 0,-3 10 140,0 1-149,-6 40 267,-21 75 1,-27 49 342,2 9-344,25-80-148,24-86-232,0-4 12,0-1 0,-12 29 0,16-42-68,0 0 9,-1 1 1,1-1-1,-1 0 1,1 0-1,-4 4 0,5-6-9,-1 1-1,0-1 0,1 1 0,0-1 1,-1 0-1,0 0 0,1 0 0,0 1 0,-1-1 1,0 0-1,1 1 0,0-1 0,-1 0 0,0 0 1,0 0-1,1 0 0,0 0 0,-1 0 1,0 0-1,1 0 0,-1 0 0,0 0 0,1 0 1,-1 0-1,1-1 0,-1 1 0,0 0 0,1-1 1,0 1-1,-1 0 0,0 0 0,1 0 1,-1-1-1,0 0 0,-1-1-10,-1-2-1,0 1 1,1 0-1,0 0 1,0-1-1,0 1 1,0-1-1,1 1 1,0-1 0,-1 0-1,1 0 1,0 0-1,0 0 1,1-3-1,-3-8-124,3 0-1,-1-22 0,2 29 134,-1 0 0,2-1 1,-1 1-1,1 0 0,0-1 0,1 2 0,-1-1 1,2 0-1,0 0 0,4-8 0,-4 11 41,0-1-1,0 1 0,0 0 0,1 0 0,0 1 1,0 0-1,-1 0 0,2 0 0,0 1 0,-1-1 1,1 1-1,0 0 0,11-4 0,7 1-130,0 0 0,1 1 0,0 2 0,0 0 0,0 1 0,0 2-1,0 0 1,0 3 0,46 8 0,-70-11 155,14 4-2166,-15-3 1899,0-1 0,0 0 0,1 0-1,-1 1 1,1-1 0,-1 0 0,0 0 0,0 0-1,1 0 1,-1 1 0,1-1 0,-1 1-1,0-1 1,0 0 0,0 0 0,0 1 0,1-1-1,-1 1 1,0-1 0,0 1 0,1-1 0,-1 0-1,0 0 1,0 1 0,0 0 0,0-1 0,0 0-1,0 0 1,0 1 0,0 0 0,0 0 0,-5 8-6614,-2 5 2187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0 744 3648,'2'-9'18997,"3"8"-20976,49-24 5031,-7 3-1981,126-41 737,-166 62-1715,-1-2 0,0 2 0,0 0 0,1 1 0,7-2 0,-13 2-39,1 0 1,0 0-1,-1 0 1,0 1-1,1-1 1,-1 1-1,1-1 1,0 0-1,-1 1 1,1 0 0,-1-1-1,1 0 1,-2 2-1,2-1 1,-1-1-1,0 1 1,1 0-1,-1 0 1,0 0-1,0 0 1,0 1 0,0-1-1,0 0 1,-1 1-1,1-1 1,0 0-1,0 3 1,2 4 29,-2 0 0,2 0 0,-3 1 0,1-1 0,0 15 0,-1-10 9,-2 155 171,0 22 432,12-12-232,1-48-80,-3-45-352,-2-52 12,-5-24 10,1-1 1,0 14 0,-2-21 329,0-4-235,2-1-204,0 0 0,-1-1-1,0 1 1,1 0-1,-1-7 1,2-3-34,14-89 12,-12 66 74,30-157-85,-4 22-16,-2 3 51,24-28-51,-38 148 90,5-11 22,-8 29-30,8-36-1,33-170 18,-50 229-22,-1 0 0,0 1 1,1 0-1,5-10 0,-4 6-17,2 0 46,-4 8-1,1-1 0,-1 1 1,0 0-1,0-1 0,3-7 1,-4 7-4,1-1 0,0 1 0,5-6 0,-6 6 14,1 1-1,0 0 1,-1 0 0,0-1 0,3-6 0,-2 4-14,-2 5-21,1 0-1,-1 0 1,1 0-1,-1 1 1,1-1 0,0 0-1,-1 0 1,1 0-1,0 0 1,-1 1 0,1-1-1,0 1 1,1-1-1,4-5-859,-3 1-1707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97 2912,'0'0'76,"0"0"0,0 0 1,0 0-1,0 0 0,-1 0 1,1 0-1,0 0 0,-1 0 0,1 0 1,0 0-1,0-1 0,-1 1 1,1 0-1,0 0 0,0 0 0,0 0 1,0 0-1,0 0 0,0 0 1,-1 0-1,1 0 0,0 0 0,0 0 1,-1-1-1,1 1 0,0 0 1,0 0-1,0 0 0,0-1 0,0 1 1,0 0-1,0 0 0,0 0 1,0 0-1,0 0 0,0-1 0,0 1 1,0 0-1,0 0 0,0-1 1,0 1-1,0 0 0,0-1 0,0 1 1,0 0-1,0 0 0,0 0 1,0 0-1,0 0 0,0 0 0,0-1 1,0 1-1,0 0 0,0 0 0,0-1 1,2-5 1891,-2 6-1930,0 0 1,0-1-1,0 1 1,0 0-1,0 0 0,0 0 1,0 0-1,0 0 1,0 0-1,0-1 1,0 1-1,0 0 1,0 0-1,0 0 1,0 0-1,0 0 0,0 0 1,0 0-1,0 0 1,-1 0-1,1 0 1,0 0-1,0 0 1,0 0-1,0 0 1,0 0-1,0 0 0,0-1 1,0 1-1,0 0 1,0 0-1,-1 0 1,1 0-1,0 0 1,0 0-1,0 0 1,0 0-1,0 0 0,0 0 1,0 0-1,0 0 1,0 0-1,0 0 1,0 0-1,0 0 1,0 0-1,0 0 1,0 0-1,-1 0 1,1 0-1,0 0 0,0 0 1,0 0-1,0 0 1,0 0-1,0 0 1,0 0-1,-1 0 1,1 0-1,0 0 1,0 1-1,0-1 0,-1 0 722,1-3 191,0-14 2942,0 16-3714,0 1 1,0-1-1,0 0 0,0 0 1,0 1-1,-1-1 0,1 0 1,0 1-1,-1-1 0,1 0 1,0 1-1,-1-1 0,0 0 1,1 1-143,0-1 1,0 1-1,-1 0 1,1 0-1,0 0 1,-1 0-1,1 0 1,0 0-1,0-1 1,-1 1-1,1 0 1,0-1-1,0 1 1,0 0-1,0-1 1,0 1-1,0 0 1,0 0-1,0 0 1,0-1 0,0 1-1,0 0 1,0-1-1,0 1 1,0 0-1,0 0 1,0 0-1,0-1 1,0 1-1,0 0 1,0-1-1,0 1 1,0 0-1,0 0 1,1-1-1,-1-3 839,0 4-262,0 2 504,0-2-1110,0 1 0,-1 0 0,1 0 0,0 0 0,-1 0 0,0-1 0,1 1 0,0 0 0,-1-1 0,0 1 0,0 0 0,1-1-1,-1 1 1,0-1 0,0 1 0,-7 6 52,2 1-25,1 0 1,-1 2-1,2-1 0,-1 0 1,1 0-1,1 1 0,-1-1 1,-1 14-1,-2 13 55,-1 37-1,2-22 113,0-10-129,-4 37 152,10-78-224,0 12 95,-1 1-1,1 1 1,3 17 0,-2-26-70,0 0 0,0 0-1,1 1 1,0-1-1,0 0 1,0 0 0,0 0-1,1-1 1,0 1 0,1-1-1,-2 1 1,2-1 0,-1 0-1,2 0 1,-1-1 0,-1 1-1,2-1 1,0 0 0,-1 0-1,9 4 1,-6-4 62,1 0 1,1-1-1,-1 0 0,1 0 1,-1-1-1,1 0 1,-1 0-1,1-1 0,-1 0 1,1-1-1,-1 0 0,1 0 1,11-3-1,-6 0-33,-3 1 57,1-1-1,-2 0 1,1 0 0,16-10-1,-13 6-68,4-4 48,21-10-1,-18 12 41,-1 0 0,0-2-1,34-25 1,-45 28-85,1 1 0,-2-1 1,1-1-1,-2 1 0,0-2 0,0 0 0,-1 1 0,7-14 0,0-9 24,17-55 0,-3-15 74,-16 47-76,-1 7-339,-10 44 190,2 0-1,-2 0 1,2-6 0,-2 11-57,0 0 0,0-1 0,-1 1 1,1 0-1,0 0 0,0-1 0,0 1 0,0 0 0,0 0 1,0 0-1,-1-1 0,1 1 0,0 0 0,0 0 1,0 0-1,0 0 0,0 0 0,0 0 0,0 0 0,-1 0 1,1 0-1,0 0 0,0 0 0,-1-1 0,1 1 1,0 0-1,0 0 0,0 0 0,0 0 0,0 0 1,0 0-1,-1 0 0,1 0 0,0 0 0,0 0 0,-1 0 1,1 0-1,0 1 0,0-1 0,0 0 0,0 0 1,0 0-1,0 0 0,-1 0 0,1 0 0,0 0 0,0 0 1,0 0-1,-1 0 0,1 0 0,0 1 0,0-1 1,0 0-1,-1 0 0,1 0 0,0 1 0,0-1 0,0 0 1,0 0-1,0 1 0,0-1 0,0 0 0,-5 9-4549,-2 2 1503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1 207 5216,'-1'-5'8871,"2"5"-8585,5-6 4310,15-3-1710,-16 7-2107,33-9 116,1 1-1,70-8 1,-18 3-550,-41 5-196,151-26 124,158-13 111,51 18 639,-46 27-245,-244 9-727,125 23 0,-151-9 12,-54-10-3629,-27-6 1672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2 130 2496,'-1'-10'12864,"3"8"-12119,0 0 1,1 1-1,-1-1 1,1 0-1,-1 1 1,6-2-1,22-6 662,-12 5-1256,32-1 0,-33 3-51,54 1 311,-63 1-361,0 1 1,0 1-1,0-1 1,0 1-1,0 0 1,12 5-1,-17-5-6,1 0-1,-1 0 0,1 0 1,-1 1-1,0-1 1,0 1-1,0 0 0,0 0 1,0-1-1,-1 2 1,1-1-1,-1 0 0,0 1 1,0-1-1,-1 1 1,1 0-1,0-1 0,-1 1 1,0 0-1,0 0 1,1 4-1,-2 3 39,0 0 0,0 0 0,-2 0 0,1-1 1,-1 1-1,0 0 0,-7 18 0,-1-6 83,0 0 0,-17 27 0,19-36-83,-1-2 0,-19 24 1,22-30 2,1-1 0,-2 1 0,1 0 0,0-2 0,-1 1 1,0 0-1,-8 2 0,12-5-15,-1-1-1,1 0 1,-1 0 0,1-1-1,-2 0 1,2 1 0,-1-1 0,-4 0-1,2 0-8,55-20-194,40-9 126,-63 21-15,1-1 0,-1-1 0,-1-1-1,26-15 1,-32 14 50,-1-1-1,0-1 1,-1 0-1,-1-2 1,25-29 0,3-2 157,4-8 403,-45 51-533,1 0 1,-1 0-1,0-1 1,-1 0 0,1 0-1,2-8 1,-5 11-48,1-1 1,-1 1-1,1 0 1,-1 0-1,0-1 0,0 1 1,0 0-1,0-1 1,-1 1-1,1-1 1,-1 1-1,1 0 0,-1 0 1,0 0-1,0 0 1,0 0-1,0 0 1,-2-3-1,-1 0-14,0-1-1,-1 1 1,0-1 0,0 2-1,0-1 1,-8-4-1,-11-8-2210,-1 3-5937,21 13 6011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5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198 269 3808,'0'-1'111,"0"0"0,-1 0-1,1-1 1,0 1 0,-1 0 0,1 0 0,0-1 0,5-9 9884,-7 51-8307,-15 101 478,5-59-1489,-4 59 192,14-133-841,-16 136 568,19-99 1591,-1-69-1723,3-155 672,0 128-1072,15-77 0,55-150-331,-66 258 132,1 0-1,20-36 1,-23 46 115,1 2 0,0-1 0,1 0 0,0 1 0,0 0 1,1 1-1,13-11 0,-17 16 34,-1 0 0,0 0 0,1 1 0,-1-1 0,1 1 1,-1-1-1,1 1 0,0 1 0,-1-1 0,1 0 0,0 1 0,5 0 1,-6 0-12,-1 0 1,1 0 0,-1 0 0,1 1 0,-1-1 0,1 1 0,-1 0 0,1 0-1,-1 0 1,0 0 0,0 0 0,1 0 0,-1 1 0,0-1 0,0 1-1,0 0 1,0-1 0,-1 1 0,3 2 0,-1 2 3,0-1 1,0 1-1,0 0 1,-1 0-1,0-1 1,0 1-1,-1 1 1,0-1-1,0 0 0,0 0 1,-1 0-1,0 8 1,0 3 40,-2 1-1,0 0 1,-5 17 0,4-20 12,-1-1 0,-1 1 0,0-1 0,-1-1-1,0 1 1,-1-1 0,-1 0 0,0-1 0,0 1 0,-2-2 0,1 1 0,-14 11 0,2-5 91,-2 0 0,-32 19 0,51-35-120,1 0-76,0 0 0,0 0 0,0 0 0,1 0 0,-4 4-1,5-5 40,1-1-1,-1 1 0,1-1 0,0 1 0,-1-1 1,1 1-1,0 0 0,0-1 0,-1 1 0,1 0 1,0-1-1,0 1 0,0 0 0,0-1 0,0 1 1,0 0-1,0-1 0,0 1 0,0 0 0,0-1 1,0 1-1,0 0 0,0-1 0,1 1 0,-1 0 1,0-1-1,1 1 0,-1-1 0,0 1 0,1 0 0,-1-1 1,1 2-1,21 23-195,-14-16 204,0-1 0,-1 1 1,-1 1-1,1-1 0,-2 1 0,8 16 0,-9-14 29,0 0-1,-1 0 0,-1 1 1,0-1-1,-1 1 0,0-1 1,-1 1-1,0-1 0,-1 1 1,0-1-1,-1 1 1,-5 17-1,6-25 15,-1-1 1,0 1-1,1-1 1,-1 1-1,-1-1 1,1 0-1,-1 0 0,0 0 1,1 0-1,-2 0 1,1 0-1,0-1 1,-1 0-1,0 0 0,1 0 1,-1 0-1,-1 0 1,1-1-1,0 0 1,0 0-1,-1 0 1,1 0-1,-1-1 0,-8 2 1,5-2 25,-1 0 0,1-1 0,0 0 0,-1 0 0,1-1-1,0 0 1,0-1 0,0 0 0,-11-4 0,6 1-525,1 0 0,0-1 0,0 0-1,1-1 1,-14-10 0,20 13-210,1 1 0,0-1 1,0 0-1,1 0 0,-1 0 0,1-1 0,0 1 1,-3-6-1,6 9 327,-1 0 1,0 0 0,1 0-1,-1-1 1,1 1-1,0 0 1,-1-1 0,1 1-1,0 0 1,0-1-1,0 1 1,0 0 0,0-1-1,0 1 1,0 0-1,0-1 1,0 1 0,1 0-1,-1 0 1,0-1-1,1 1 1,-1 0 0,1 0-1,0-1 1,-1 1-1,1 0 1,0 0 0,0 0-1,0 0 1,-1 0 0,1 0-1,0 0 1,0 0-1,1 1 1,-1-1 0,1-1-1,16-3-2932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56 3328,'1'0'94,"-1"0"0,0-1 0,0 1 0,0 0 0,0-1 0,0 1 1,0 0-1,-1-1 0,1 1 0,0 0 0,0 0 0,0 0 0,0 0 0,0-1 0,0 1 0,0 0 0,-1 0 1,1-1-1,0 1 0,0 0 0,0 0 0,0 0 0,0 0 0,0 0 0,0 0 0,-1-1 0,1 1 0,0 0 1,0 0-1,-1 0 0,1 0 0,0 0 0,0-1 0,0 1 0,0 0 0,-1 0 0,1 0 0,0 0 1,-1 0-1,1 0 0,0 0 0,0 0 0,0 0 0,0 0 0,-1 0 0,1 0 0,0 0 0,0 1 0,-1-1 1,1 0-1,0 0 0,-1 0 0,1 0 0,0 1 518,1-2 268,-4-3 1256,2 2-205,1 2-1789,0 0 1,0 0-1,0 0 1,0-1-1,0 1 1,0 0-1,0-1 0,0 1 1,0 0-1,0-1 1,0 1-1,0 0 1,0 0-1,0 0 0,0 0 1,0-1-1,0 1 1,-1 0-1,1-1 1,0 1-1,0 0 1,0 0-1,-1 0 0,1 0 1,0 0-1,0 0 1,0 0-1,0-1 1,0 1-1,-1 0 0,1-1-24,1 1-1,-1-1 0,0 1 0,0 0 1,0 0-1,0-1 0,0 1 0,0-1 0,0 1 1,1 0-1,-1 0 0,0 0 0,1-1 1,-1 1-1,0 0 0,1-1 0,-1 1 0,0 0 1,0-1-1,1 1 0,-1 0 0,1 0 1,16-11 909,-10 8-729,-1-1 1,1 1-1,0 0 1,9-2-1,-15 5-252,-1 0-1,0 0 0,1 0 1,0-1-1,-1 1 0,0 0 1,1 0-1,0 0 1,0 0-1,-1 0 0,1 0 1,-1 0-1,1 0 0,-1 1 1,1-1-1,0 0 1,0 0-1,-1 0 0,0 0 1,1 0-1,0 1 0,-1 0-10,0 0 1,1 0-1,-1 0 0,0-1 0,0 2 0,0-1 0,0-1 1,0 1-1,0 0 0,0 0 0,0 0 0,0-1 0,0 1 0,-1 1 1,-17 67 1035,3-18-676,9-22-255,-1 36 0,6-55-126,-1 17-42,1 48 0,2-63 17,0 0 1,1 0 0,0 0-1,1 1 1,1-2 0,6 16 0,-8-24-14,-1 1 1,1-1-1,1 1 1,-1-1 0,0 0-1,1 0 1,4 6 0,-4-7-166,-1-1 0,-1 0 0,1 0 1,0 1-1,0-2 0,1 1 0,-1 1 0,0-2 1,0 1-1,0-1 0,0 1 0,1-1 1,-1 0-1,5 0 0,0 0-1239,0 0-1,0-1 1,-1 0-1,1-1 1,12-3 0,5-2-1068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568 7 6880,'-8'-3'2150,"7"3"-1857,0-1 0,0 0 0,0 1 0,0-1 0,0 1 0,0 0 0,0 0 0,0 0 0,1 0 0,-2-1 0,2 1 0,-2 0 0,1 0 0,1 0 0,-2 1 0,2-1 0,-3 0 0,-77 22 5404,50-12-4551,1 2 0,-31 15 0,-67 55 112,114-73-1262,-92 60-324,38-25-2171,37-23 1112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82 2976,'-7'-1'659,"1"0"-1,-1 0 1,-10 0-1,13 1 411,0 0 0,0-1 0,0 0 0,0 0 0,0-1 0,-7-2 0,4 3 949,5 1-1735,1 0 0,0 0 0,0 0-1,-1 0 1,2 0 0,-2 0 0,1 0 0,0-1 0,0 1 0,0-1-1,0 1 1,0-1 0,0 1 0,0-1 0,-1 0 0,2 1-241,0 0 1,0 0-1,0 0 1,0-1-1,0 1 1,0 0-1,0 0 1,-1 0-1,1 0 1,0-1-1,0 1 1,0 0-1,0 0 1,0 0-1,0 0 1,1 0-1,-1 0 1,0 0-1,0 0 1,0-1-1,0 1 1,0 0-1,0 0 1,0 0-1,0 0 1,0-1-1,0 1 1,0 0-1,0 0 1,0 0-1,0 0 1,0 0 0,0-1-1,1 1 1,9-7 490,2 2-294,1 0-1,24-5 1,-21 6-139,14-2 127,0 0-1,53-2 1,65 7-53,-29 1-73,105-5 75,-207 5-157,399 6 415,-161 9-253,568-4 390,-600-8-284,-54 0 242,-65-3 516,-104 2-995,0-1 0,0 0 1,0 0-1,0 0 0,0 0 0,0 1 0,0-2 0,0 2 0,-2 1 1,-1 4 25,-2 0 0,1 0 0,0-1 0,-1 1 1,0-1-1,-1 0 0,-9 9 0,0 1 24,14-16-117,-5 6-481,1 0 0,-1 0 0,0-1 0,-12 8 0,13-9-846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 1824,'-2'-3'12648,"1"5"-11264,1-1-1214,6 5 97,0-3-126,0 0-1,0 0 1,1-1 0,-1 0-1,10 3 1,-11-4-89,29 7 103,0-2 1,51 3-1,70-6 172,-136-3-283,91-5 900,-75 3-619,-24 1-239,-1 1-1,0 0 0,0 0 1,12 2-1,1-1 326,-12-1-4432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46 1472,'0'0'13,"0"-1"0,0 1 0,0 0 1,-1 0-1,1 0 0,0-1 0,0 1 0,0 0 0,-1 0 1,1-1-1,0 1 0,0 0 0,0 0 0,0-1 0,0 1 1,0 0-1,0 0 0,0-1 0,0 1 0,0 0 0,0-1 1,0 1-1,0 0 0,0 0 0,0-1 0,0 1 0,0 0 1,0-1-1,0 1 0,0 0 0,0 0 0,0-1 0,0 1 0,0 0 1,1 0-1,-1-1 0,0 1 0,12-10 14579,-10 12-15791,-1-2 1572,6 7 38,-5-6-365,-1 1-1,1 0 1,0-1 0,0 0 0,-1 1-1,1-1 1,0 0 0,0 0 0,0 0 0,0 0-1,0 0 1,1-1 0,-1 1 0,0 0-1,4-1 1,5 2 128,22-2 0,-24 0-220,34 1 380,1-3-1,-1-2 0,70-14 1,22-11 402,-132 28-683,1 1 0,-1 0 1,0-1-1,6 2 0,-2-1-31,-6 0-268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 1888,'0'-6'704,"4"-1"-544,-4 5 32,4-1-192,-2 0-512,2 0 288,-1-1-320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2656,'0'-1'13819,"0"4"-12423,0-2-1193,2 0-315,2 3 163,1 0 1,0 0-1,0-1 0,1 0 1,-1 0-1,1 0 0,-1-1 1,1 1-1,0-1 0,0-1 0,9 2 1,9 1-3,39 0-1,-45-3-30,193 5 531,-148-6-42,-62 0 63,4 0-498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3:54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249 2 3808,'-4'-1'1855,"4"1"-1781,-1 0-1,1-1 1,0 1-1,-1 0 1,1 0 0,0 0-1,-1 0 1,1 0 0,0 0-1,-1 0 1,1 0 0,0 0-1,-1 0 1,1 0 0,0 0-1,-1 1 1,1-1-1,0 0 1,-1 0 0,-5 2 1694,4-1-1423,1-1-1,-1 1 0,1-1 0,-1 1 0,1-1 1,0 1-1,-1 0 0,1 0 0,-2 2 811,4 8 34,1-8-1083,-1-1 1,1 1-1,1-1 0,-1 1 0,0-1 0,1 0 0,3 3 0,22 13 140,-12-8-55,42 24-101,-42-26 30,0 0 0,1 0 0,0-2 0,0 0 0,24 5 0,-17-8-53,0 0 0,1-2-1,41-2 1,-62 1-67,20-2-105,45-9 0,22-11 380,-67 15-164,-22 7-81,1-1 1,-1 0-1,1 0 1,-1 0-1,1 0 1,2-2-1,-5 3-9,0-1 1,0 1-1,0 0 1,0 0-1,0 0 0,0 0 1,0-1-1,1 1 0,-1 0 1,0 0-1,0 0 0,0 0 1,0-1-1,0 1 0,0 0 1,0 0-1,0 0 0,0-1 1,0 1-1,0 0 0,0 0 1,0 0-1,0-1 1,0 1-1,0 0 0,0 0 1,-1 0-1,1-1 0,0 1 1,0 0-1,0 0 0,0 0 1,0 0-1,0-1 0,0 1 1,-1 0-1,1 0 0,-6-6-272,2 4 185,1 1 0,-1-1 0,0 1 0,0 0 0,0 0-1,-5 0 1,-2-1 86,-8-1 6,1 1 0,-1 2 0,0 0 0,0 0 0,1 2 0,-21 4 0,-26 9 288,33-7-164,18-4-105,1 0 1,0 1-1,0 0 1,-13 8-1,-47 32 220,20-11-107,37-23-278,0 0 0,-19 17 0,-25 30 144,59-56-8,-1-1 0,1 1-1,-1 0 1,1 0 0,0 0-1,0 0 1,-1 0-1,1 0 1,1 0 0,-1 1-1,0-1 1,1 0-1,-1 0 1,1 1 0,-1-1-1,1 0 1,0 1 0,0-1-1,0 0 1,0 1-1,1-1 1,-1 0 0,1 1-1,-1-1 1,1 0 0,0 0-1,0 1 1,0-1-1,0 0 1,0 0 0,0 0-1,1 0 1,-1 0-1,1-1 1,-1 1 0,1 0-1,0-1 1,0 1 0,0-1-1,-1 1 1,5 1-1,6 2 22,1 1-1,0-2 0,15 4 1,-6-2 68,-16-5-21,1 0 0,0 0-1,12 0 1,5 1-131,36 1 308,-50-3-288,34 6 172,-28-4-209,-12-2 89,1 1 1,0 0-1,8 2 0,6 2-21,-14-4-3,0 0-1,0 1 0,7 3 0,-11-5 18,0 1 0,0-1 0,0 0 0,0 1 0,0-1 0,1 0 0,-1 0 0,0 1 0,0-1 0,1 0 0,-1 0 200,-1 6 150,-1-5-339,1 0 0,-1 0 0,1 0-1,-1 1 1,0-1 0,0 0 0,1 0-1,-1-1 1,0 1 0,0 0 0,0 0-1,0 0 1,0-1 0,-2 2 0,-19 8 118,11-5-70,-56 33 654,-13 7-923,9-9 283,2-2-91,32-14-166,33-19 226,-1 3-375,11-1-102,-3-2 396,6 2-65,0 0 1,1-1-1,-1 0 0,10 1 1,-7-2 99,-1 1 1,17 5 0,-17-3-44,0 0 0,-1 0 0,1 1 0,-1 0 0,0 1-1,0 0 1,-1 1 0,0 0 0,0 0 0,11 13 0,104 120 397,-71-71-245,-50-65-71,0 1 1,0 0 0,0 1 0,-1-1-1,0 0 1,0 1 0,0-1 0,-1 1-1,0-1 1,0 1 0,0 10 0,-1-8 50,-1 0 1,1 0 0,-2 0 0,1 0 0,-1 0 0,0-1-1,-6 14 1,1-8 77,0 0-1,0 0 1,-1-1-1,-1 0 1,0-1-1,-1 1 1,0-2-1,-21 18 1,21-20-246,0-1 1,-1 0-1,0 0 1,0-1-1,0-1 1,-1 0-1,0 0 1,0-1-1,-1-1 1,-23 4-1,7-4-747,1-2 1,-1-1-1,1-1 0,-1-1 0,1-1 0,0-2 1,0-1-1,-35-13 0,-28-17-5961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8:14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892 1 2560,'-3'3'14677,"-3"1"-10881,0 0-3673,-8 6-602,-32 25 1775,23-13-895,17-17-288,-1 1 1,1 0-1,1 1 1,-1-1 0,-6 12-1,-11 26 198,2 0-1,-19 61 0,-8 18-57,-59 87 409,50-105-263,-64 166 1,13-26 182,18-48-187,71-143-263,-21 88 0,31-105-23,-46 206 99,50-220-264,2 1 0,0-1 0,1 1 0,2-1 0,0 1 0,2-1 0,5 31 0,2-23 56,1-1 0,2 0 0,1 0 0,2-1 0,22 34 0,-29-51-4,19 21 0,1 0-31,-19-21 37,0-1 0,1 1 0,1-2-1,0 1 1,19 12 0,4 2 112,-18-12-171,0-1 0,1-1 0,1-1 0,21 10 0,-22-13 18,-8-3 107,1 0 1,-1-1-1,18 5 1,-21-7-45,4 0-68,1 1-1,-1 0 0,11 5 0,-17-6 50,-1 0 1,1 0-1,0-1 0,0 1 1,0-1-1,5 0 0,-6 0 14,0 0-1,0 0 1,1 0-1,-1 0 0,0 1 1,0 0-1,0-1 1,1 1-1,-1 0 1,5 3-1,-5-3-15,0 1-1,-1-1 1,1 0 0,0-1-1,0 1 1,5 0 0,-6-1-6,0 1 0,0-1 1,0 0-1,0 1 0,0-1 1,0 1-1,0 0 0,0 0 1,0 0-1,3 2 1,-4-2 158,0-1 0,0 1 0,0 0 1,0-1-1,1 1 0,-1-1 1,0 1-1,0-1 0,0 0 1,0 1-1,1-1 0,1 0 0,-4-5-101,0-1-1,0 0 1,-1 1-1,-4-12 0,-45-73 100,44 77-110,-10-16 44,-44-70 21,55 92-103,0 0 0,0 1-1,-13-11 1,-8-7-34,27 23 22,-1 1 0,1-1 0,0 1 1,0-1-1,-1 1 0,1 0 0,0-1 0,-1 1 1,1-1-1,-1 1 0,1 0 0,0-1 0,-1 1 1,1 0-1,-1 0 0,1-1 0,-1 1 1,1 0-1,-1 0 0,1 0 0,-1-1 0,1 1 1,-1 0-1,1 0 0,-1 0 0,0 0 0,1 0 1,-1 0-1,1 0 0,-1 0 0,1 0 0,-1 1 1,1-1-1,-2 0 0,5 5-288,0 1 1,0-1-1,0-1 0,0 1 0,8 7 0,-2-1 105,153 218-29,-122-160 394,-40-68-128,1 0 1,-1-1-1,1 1 1,-1 0-1,1-1 1,-1 1-1,1 0 1,-1 0 0,0-1-1,1 1 1,-1 0-1,0 0 1,0 0-1,0-1 1,0 1 0,0 0-1,1 0 1,-1 0-1,-1 0 1,1 0-1,0-1 1,0 1 0,0 0-1,0 0 1,-1 0-1,1-1 1,0 1-1,-1 0 1,1 0 0,0 0-1,-2 0 1,0 2 41,-1-1 1,0 0-1,0 0 1,0 0-1,-1-1 1,-5 3-1,8-3-128,-15 7 43,1 1 1,-19 14 0,16-11-73,-27 16-1,37-24-77,-1 1 0,1 0-1,-13 12 1,19-16 47,2-2 37,6-8 21,9-12 47,-5 6 13,-1 1-1,0-1 1,-1-1-1,7-18 1,19-69 197,-31 94-273,-1 0 0,0 0 1,-1 0-1,1-11 1,-5-4-4254,3 24 3987,0 0 0,0-1 0,-1 1 0,1-1-1,0 1 1,0 0 0,0-1 0,-10-4-8055,1 9 3188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8:21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4224,'0'-9'10170,"5"2"-6906,-2 8-2965,0 0 0,-1 0-1,1-1 1,0 1 0,0-1 0,-1 1-1,1-1 1,3 0 0,14 2 73,62 18 391,37 10-374,-10 1-125,112 37 299,-150-44-445,50 21 132,0 1-17,3 1 398,-108-40-609,0 1 0,0 0 1,-1 1-1,0 1 0,16 13 0,-10-5 47,-2 0 0,0 2-1,-1 0 1,-1 1 0,-1 1-1,-1 1 1,23 46 0,-5-2 53,49 75 1,-60-104 37,14 18-69,-13-16 197,-20-36-276,0 0 1,0 0 0,-1 0 0,1 1 0,-1 0 0,2 5-1,-2-5 60,0 1 0,0-1-1,1 0 1,5 7 2050,-15-19-1047,-81-57-601,24 19-500,-160-91 20,195 113 57,25 19-231,0 1 0,0-1 0,0 1 0,-1 0 0,-8-4 0,16 9 43,-1 0-1,1 0 1,-1 0 0,0 0-1,0 0 1,0 1 0,3 4-1,2 1 91,9 9 35,1-2 1,0 0-1,29 19 1,24 20-125,-38-25 358,47 55-1,-64-65-163,32 29 1,-46-48-35,0 1-1,-1 0 0,1-1 1,0 1-1,0 0 0,0-1 1,0 1-1,0-1 1,0 0-1,0 1 0,-1-1 1,1 0-1,0 1 1,0-1-1,0 0 0,0 0 1,0 0-1,1 0 0,-1 0 1,0 0-1,0 0 1,1-1-1,0 0 12,0 1-1,0-1 1,-1 0-1,1 0 1,0 0 0,-1-1-1,1 1 1,-1 0-1,1 0 1,-1-1-1,2-2 1,1-2-15,0 0 0,0 0 0,-1-1 0,0 0 0,0 1 0,3-14 0,1-30 244,-4 17-154,-2 26-77,-1-1 0,0 1 0,0 0 0,0 0 0,-1-1 1,0 1-1,-1 0 0,1 0 0,-1 0 0,-1 0 0,1 0 0,-1 0 1,-6-8-1,7 13-218,0-1 0,0 1 1,0 1-1,0-1 0,-1 0 0,1 0 0,-1 1 1,1 0-1,-1-1 0,0 1 0,0 0 1,-4-1-1,-36-5-5303,22 4 1047,1 0 1338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5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4 911 4736,'-3'1'7883,"10"-3"-4015,0-4-4430,37-35 2982,39-32-1256,66-22-638,-17 13-152,-111 67-316,-2 0 0,0-2-1,0 0 1,19-25 0,-17 14 67,-1-1 0,-2 0 0,23-49 0,29-101 815,-60 146-625,5-36 1,-13 62-280,-1 3-27,-1 0 1,1-1-1,-1 1 0,0 0 1,-1-8-1,1 12-19,0-1 0,0 0 0,0 0 0,0 0 0,0 0-1,-1 0 1,1 0 0,0 0 0,-1 0 0,1 0 0,0 1 0,-1-1 0,1 0-1,-1 0 1,0 0 0,1 1 0,-1-1 0,1 0 0,-1 1 0,0-1-1,0 1 1,1-1 0,-1 1 0,0-1 0,0 1 0,0-1 0,0 1-1,0 0 1,1-1 0,-1 1 0,0 0 0,0 0 0,-2-1 0,1 2 11,-1-1 1,0 1 0,0 0 0,1-1 0,-1 1 0,1 0 0,-1 1-1,0-1 1,1 0 0,0 1 0,-1-1 0,-1 3 0,-2 1 50,0 0 1,-10 12-1,0 4 44,-21 34 1,22-30-55,-106 180 358,88-146-305,12-23-20,1 1 0,-14 41 0,29-66-49,2 0 0,-1 0-1,1 1 1,1-1 0,0 1 0,1 0-1,1-1 1,0 1 0,0 0-1,1 0 1,3 13 0,-2-20 29,-1 0 0,2 1 0,-1-1 0,1 0-1,0 0 1,0 0 0,0-1 0,1 1 0,0-1 0,0 0 0,0 0 0,1 0 0,0 0 0,0-1-1,0 0 1,7 5 0,-6-7 1,-1 0 0,1 0 0,0 0-1,0-1 1,0 1 0,0-1 0,0-1-1,12 1 1,-5-2 28,1 0 0,-1-1 0,13-3 0,3-4-48,-1-1 1,-1-1 0,1-2-1,40-26 1,26-11-119,47-5 164,-47 21-121,-81 29 47,23-8-822,-29 11 677,-14 2 400,-7 1-122,-10-1-143,8 0 19,1 0 1,-1 0-1,0 2 1,-25 5-1,12 0-47,-56 18-96,75-21 115,1 0 0,0 0 0,0 1-1,0 0 1,1 1 0,-15 11 0,13-8-12,0 1 1,-16 21 0,23-27 45,0 0 1,1 0 0,0 0-1,-1 1 1,2-1-1,-1 1 1,0-1 0,1 1-1,0 0 1,0 0-1,0-1 1,0 7 0,1-2 29,1-1 0,0 0 1,2 15-1,-2-21-19,-1 0 0,1 0 0,0 0 0,0-1 0,0 1 0,0 0 0,0 0 0,0 0 0,2 2 0,-2-4-4,-1 1 0,1-1 0,0 1 0,0 0-1,-1-1 1,1 1 0,0-1 0,0 0 0,0 1 0,0-1 0,0 0 0,0 1-1,-1-1 1,1 0 0,0 0 0,0 0 0,0 0 0,0 0 0,0 0-1,0 0 1,1 0 0,2-1-18,0-1 0,0 1 0,0 0 0,0-1 0,-1 0 0,1 0 0,-1 0 1,1 0-1,-1-1 0,6-5 0,1-2-134,16-20 1,-11 11 157,-3 5-24,4-5-56,16-23 1,-22 28 10,-8 12-17,0 0 0,0 0 0,0 0 0,0-1 0,-1 1 0,1-1 0,-1 1 0,0-1 0,0 0 0,0 1 0,0-1 0,0-4 0,-1 7 42,0 0-1,1 0 1,-1 0 0,0-1-1,0 1 1,0 0 0,0 0-1,0 0 1,0 0-1,0 0 1,0 0 0,0 0-1,-1-1 1,1 1 0,0 0-1,0 0 1,0 0-1,0 0 1,0 0 0,0 0-1,0 0 1,0 0 0,0 0-1,0-1 1,0 1-1,0 0 1,0 0 0,0 0-1,-1 0 1,1 0 0,0 0-1,0 0 1,0 0-1,0 0 1,0 0 0,0 0-1,0 0 1,0 0 0,-1 0-1,1 0 1,0 0-1,0 0 1,-5 2-241,-5 7-80,7-3 332,0 0 0,0 0 0,1 0 0,0 0 1,0 1-1,0-1 0,1 1 0,0-1 0,0 1 1,0 10-1,1-9 20,0-1 1,1 1-1,0 0 0,0 0 1,1 0-1,0-1 0,0 1 1,5 11-1,-5-15 21,1 0 0,-1 0-1,1-1 1,-1 1 0,1 0 0,0-1 0,1 1 0,-1-1 0,1 0-1,-1 0 1,1-1 0,0 1 0,0-1 0,4 3 0,-2-3 18,1 0 1,-1 0-1,1 0 1,-1-1-1,1 0 1,-1 0 0,1-1-1,13 0 1,-3-2 42,-1-1 0,1 0 0,0-1 1,-1-1-1,0-1 0,30-14 0,-12 3-33,-1-2 0,0-1 0,-2-2 0,0-1 0,-2-1 0,0-2 0,32-37 0,7-13-664,-68 76 582,0 0 0,0 0 0,1-1 0,-1 1 0,0 0 0,0 0 0,0 0 0,1 0 0,-1 0 0,0 0 0,0 0 0,0 0 0,1 0 0,-1 0 0,0 0 0,0 0 0,0 0 0,0 1 0,1-1 0,-1 0 0,0 0 0,0 0 0,0 0 0,0 0 0,1 0 0,-1 0 0,0 0 0,0 1 0,0-1 0,0 0 0,0 0 0,1 0 0,-1 0 0,0 0 0,0 1 0,0-1 0,0 0 0,0 0 0,0 0 0,0 1 0,0-1 0,0 0 0,0 0 0,0 0 0,0 0 0,0 1 0,0-1 0,0 0 0,0 0 0,0 1 0,2 11-109,-3 3 136,0 0-1,-2 0 1,-4 16 0,-2 12 161,6-21-103,-1 1-64,-11 42-1,0-8 45,10-38-8,0 1-1,-1-2 0,-12 25 0,17-41-32,0 1-1,0-1 1,-1 0-1,1 1 1,-1-1 0,0 0-1,1 0 1,-1 0-1,0-1 1,-2 3 0,3-3-11,0-1 0,1 0 0,-1 0 1,0 1-1,1-1 0,-1 0 1,0 0-1,1 0 0,-1 0 1,0 1-1,1-1 0,-1 0 1,0 0-1,1-1 0,-1 1 1,0 0-1,0 0 0,1 0 1,-1 0-1,0-1 0,1 1 0,-1 0 1,1 0-1,-1-1 0,0 1 1,1-1-1,-1 1 0,1 0 1,-1-1-1,1 1 0,-1-1 1,1 1-1,-1-1 0,0-1 1,-14-22 82,13 21-102,-6-15-128,1 0 0,0 0 0,2-1 1,-7-38-1,8 39-155,4 18 274,0 0 1,0-1 0,0 1-1,-1-1 1,1 1 0,0-1-1,0 1 1,0-1 0,0 1-1,0-1 1,0 1 0,0-1-1,0 1 1,1-1 0,-1 1-1,0-1 1,0 1 0,0-1-1,0 1 1,1-1 0,-1 1-1,0-1 1,1 0 0,-1 1 6,1 0 0,-1 0 0,1 0 1,-1 0-1,1 0 0,-1 0 0,1-1 1,-1 1-1,1 0 0,-1 0 0,1 0 0,-1 1 1,1-1-1,-1 0 0,1 0 0,-1 0 1,0 0-1,1 0 0,0 1 0,24 14-192,-21-12 234,2 1-78,3 2 119,1-1 1,-1 1-1,13 4 0,-18-9-6,0 0 0,0 0 0,0 0 1,1-1-1,-1 1 0,0-1 0,0 0 1,1 0-1,-1-1 0,0 1 0,6-2 1,1-2 17,0 0 1,0 0 0,19-12 0,3-1-43,258-104 268,-248 104-216,-16 5-58,41-26 1,-15 8-111,-53 30 71,0 0 0,0 0-1,0 0 1,0 0 0,0 0 0,-1 0 0,1 0-1,0 0 1,0 0 0,0 0 0,0 0-1,0 0 1,0 0 0,0 0 0,-1 0-1,1 0 1,0 0 0,0 0 0,0 0-1,0 0 1,0 0 0,0 0 0,0 0-1,0 0 1,-1 0 0,1 0 0,0-1-1,0 1 1,0 0 0,0 0 0,0 0 0,0 0-1,0 0 1,0 0 0,0 0 0,0 0-1,0 0 1,0-1 0,0 1 0,0 0-1,0 0 1,0 0 0,0 0 0,0 0-1,0 0 1,0 0 0,0-1 0,0 1-1,0 0 1,-16 13 9,-3 2-48,1 1-1,-23 26 1,36-36 65,0-1 1,1 1-1,0 1 1,1-1-1,-1 1 0,1-1 1,0 1-1,1 0 1,0 0-1,0 0 0,0 0 1,-1 11-1,3-13 12,0 0 1,0 0-1,0 0 0,0 0 0,1 0 0,-1 0 0,1 0 1,1 0-1,1 5 0,-2-8 1,0 0-1,0 0 1,0 0 0,0-1-1,1 1 1,-1 0 0,0-1-1,1 0 1,-1 1 0,1-1 0,0 0-1,-1 1 1,1-1 0,0 0-1,0 0 1,0 0 0,0-1 0,0 1-1,0 0 1,0-1 0,0 1-1,0-1 1,3 0 0,0 0 27,0 0 1,-1 0 0,1-1-1,-1 1 1,1-1-1,0 0 1,-1-1-1,0 1 1,1-1 0,-1 0-1,0 0 1,4-3-1,7-4-63,24-22-1,-6 2-28,-2-2 1,44-53-1,-53 48-257,-36 88-854,10-40 1185,-1 0 0,2 1 0,0-1 0,0 1 0,1-1 0,1 1 0,0 0 0,1 20 0,0-31 11,0 0 0,1-1 0,-1 1 1,0 0-1,1-1 0,-1 1 0,1-1 1,-1 1-1,1-1 0,-1 1 0,3 2 1,-2-4-18,-1 1 0,1-1 0,0 0 1,0 1-1,-1-1 0,1 0 0,0 0 0,0 0 1,0 0-1,0 0 0,-1 0 0,1 0 1,0 0-1,0 0 0,0 0 0,-1 0 1,1 0-1,0 0 0,0-1 0,0 1 0,-1 0 1,1-1-1,0 1 0,-1-1 0,1 1 1,1-2-1,92-49 164,36-19-371,-10 6 287,-99 50-71,-19 12-52,0 0 0,0 1 0,0-1 0,0 1 0,1-1 0,-1 1 0,0 0 0,1 0 0,-1 0 1,1 0-1,-1 1 0,5-2 0,-9 3-75,1 0 1,-1 0 0,1-1 0,-1 1-1,1 0 1,0 1 0,-1-1-1,1 0 1,0 0 0,0 0-1,-1 2 1,-10 9 21,-5 3 80,0 1 0,1 0-1,-17 25 1,29-35-13,0 0 0,0 0 0,0 1 0,1-1 0,0 1 0,0 0-1,1 0 1,0 0 0,0 0 0,1 1 0,0-1 0,0 0 0,1 1 0,0 12-1,1-15 56,-1-1-1,1 1 0,0-1 0,1 1 0,-1-1 0,1 0 0,-1 1 0,1-1 0,4 5 0,-5-7-27,0 0 0,1-1-1,-1 1 1,1-1-1,-1 1 1,1-1-1,0 1 1,-1-1-1,1 0 1,0 0-1,0 0 1,0 0 0,0 0-1,0 0 1,0-1-1,0 1 1,0-1-1,0 1 1,1-1-1,-1 0 1,0 0-1,0 0 1,3 0-1,2-1-5,1-1-1,-1 1 0,0-1 0,1-1 0,-1 1 0,0-1 0,0-1 0,9-5 0,52-39 228,-53 36-150,22-17-56,-2-2 0,-1-2 0,-1-1 0,34-48-1,-49 60-230,-15 20 23,-1 7-69,-2 10-67,-4 2 258,-1 0 0,0-1 0,-10 19 0,-6 20-61,-52 191 838,71-241-684,1 0 1,-1-1-1,0 1 1,0 0-1,-4 5 0,6-9-46,0-1 0,0 0 0,0 0 0,0 1 0,0-1 0,-1 0 0,1 0 0,0 1 0,0-1 0,0 0 0,-1 0 0,1 1 0,0-1 0,0 0 0,-1 0 0,1 0 0,0 0 0,0 1 0,-1-1 0,1 0 0,0 0 0,0 0 0,-1 0 0,1 0 0,0 0-1,-1 0 1,1 0 0,0 0 0,-1 0 0,1 0 0,0 0 0,-1 0 0,1 0 0,-7-10 165,0-18 37,4 10-217,2 0 1,1-1-1,1-19 1,0-5 111,-1 37-122,0 1 0,1-1-1,-1 0 1,1 1 0,1-1 0,-1 1-1,3-6 1,-4 10 15,1 0 1,-1 0-1,1 0 1,-1 0-1,1 0 1,0 0-1,-1 0 0,1 0 1,0 0-1,0 1 1,0-1-1,0 0 0,0 1 1,-1-1-1,1 0 1,2 0-1,-1 1 10,-1 0 0,0-1 1,1 1-1,-1 0 0,0 0 1,1 0-1,-1 1 0,0-1 0,0 0 1,1 0-1,-1 1 0,0-1 0,0 1 1,1-1-1,-1 1 0,0 0 1,0-1-1,2 2 0,12 10-63,24 21 0,-4-3 70,-19-17-357,1 1 493,25 15 1,-10-13-2191,-28-15 1084,0 0 0,1 0-1,-1 0 1,0 0 0,8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8:24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1888,'9'3'20991,"-4"-3"-19343,1 1-5141,23 0 3992,46 9-1,-1 0-370,-10-6 49,-24-2-12,0 2 0,55 12 0,-73-9 63,-1 1 0,0 1 0,30 18 0,6 2 135,-39-21-293,18 8 33,0 2 0,47 31 0,-17-3 94,-29-18 146,-23-17-309,0 0 0,0 1 1,15 17-1,-16-14 0,3 2 3,-1 2-1,-1-1 1,23 40 0,-13-13-26,14 29 37,-25-46 49,-9-20-3,0 0 0,-1 0 0,0 0 0,0 0 0,-1 0 0,0 0 1,0 1-1,0 16 0,-2 121 498,-8-125-464,3-4-69,6-10 369,-4-15 962,-4-7-1360,-2 1-1,0-1 1,-14-16 0,8 12 80,-5-3-11,-30-26 0,34 32-87,-2 2 0,0 0 0,-37-20 0,50 30-37,0 0-4,-17-5-51,22 9 69,-1 0-1,1 0 0,0-1 0,-1 1 0,1 0 0,0 0 0,-1 0 1,1 0-1,0 0 0,-1 0 0,1 0 0,0 0 0,-1 0 1,1 0-1,0 0 0,-1 0 0,1 0 0,0 0 0,-1 0 0,1 0 1,0 0-1,0 0 0,-1 1 0,1-1 0,0 0 0,-1 0 1,1 0-1,0 0 0,0 1 0,-1-1 0,1 1 0,-1 10-421,2-6 360,1 0-1,0-1 1,-1 1 0,5 6 0,36 43-39,81 147 74,-65-104 129,-58-96-84,0-1 1,0 0-1,1 1 0,-1-1 0,0 1 1,1-1-1,-1 0 0,0 1 0,1-1 1,-1 0-1,1 1 0,-1-1 0,1 0 1,-1 0-1,1 0 0,-1 1 0,0-1 1,1 0-1,-1 0 0,1 0 0,-1 0 1,1 0-1,-1 0 0,1 0 0,-1 0 1,1 0-1,-1 0 0,1 0 0,0 0 1,1-1 9,-1 1 1,1-1 0,-1 0 0,1 0 0,-1 0-1,0 0 1,1 0 0,-1 0 0,2-2 0,3-4 30,1-1 0,6-12 0,-10 16-65,24-39 56,-15 22-40,1 1 0,1 1-1,1 0 1,0 1 0,19-17 0,-25 27 20,-3 3 3,-1 0 0,1 1-1,-1 0 1,1 0-1,13-6 1,-16 6 247,-4 2 13,-5 4-220,-7 2 17,-1 0-1,-19 2 0,-18 5-105,32-6-103,0-1 0,-36 3-1,-8-5-3061,41-7-1080,14 0 635,8 2 911,0 3 2574,0 0 1,0-1 0,0 1-1,11-4-5732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8:27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473 9 3072,'13'-9'12053,"-7"9"-7936,-10 6-3098,-2 8-703,-1 0 1,0 0 0,-1-1 0,-1 0-1,-15 17 1,-56 56 588,64-70-804,-7 6 18,0 2-1,2 1 1,1 1-1,1 1 1,1 0-1,2 1 1,0 1-1,-18 51 1,-1 21 107,5 2-1,-21 126 1,39-152-90,4 1 0,3 0 0,9 138 0,0-174-38,3 1 1,18 68-1,-17-83-65,2-1-1,1-1 1,1 0 0,29 46 0,-18-38 17,142 200 156,-163-231-202,4 4-44,0 1 1,0-1-1,1-1 0,14 12 0,-20-17-131,0 0 0,1 0 0,-1 0 0,1 0-1,-1 0 1,1 0 0,-1-1 0,1 1 0,0-1 0,-1 1-1,1-1 1,0 0 0,-1 1 0,1-1 0,0 0-1,-1 0 1,1 0 0,0-1 0,-1 1 0,1 0 0,0 0-1,-1-1 1,1 1 0,0-1 0,-1 0 0,1 1-1,-1-1 1,1 0 0,-1 0 0,0 0 0,1 0-1,-1 0 1,0 0 0,0-1 0,2 0 0,1-4-1508,0 0 1,-1 0-1,6-11 0,10-25-2971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8:27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 4896,'-10'2'3622,"12"4"-320,3 9-717,-2-3-1925,1 1 1,0-1-1,0 0 0,2 0 0,6 12 1,2 4 299,68 180 2566,-63-143-2526,22 127 0,-11 66 194,-23-174-602,-5 131 0,-23 47-111,-23-3-199,31-212-650,-3-1 1,-33 72 0,37-93-24,-51 103-4456,17-43-3652,39-72 6277,-23 44-3975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8:28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553 0 4384,'-6'1'7012,"6"-1"-6761,-7 8 2635,-5 15-2530,8-15 579,-17 28 54,-1 0 0,-2-2 0,-51 56 0,38-49-280,-55 84 1,58-63-285,2 2 0,-42 118 0,49-104-139,2 1 0,-17 119 1,28-101-70,4 1 0,3 0 0,6 1 0,3-1 0,5 0 0,38 170 1,-35-222-70,3 0 0,1-2 0,3 0 1,28 51-1,-14-41 131,1-2 0,71 83 0,-59-84-114,-9-11-17,-3 1 0,-1 1 0,28 49 1,0 28-837,-54-105-1968,1-2 698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8:29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7040,'8'-21'11445,"-7"23"-11220,0-1 0,-1 1 1,1-1-1,0 0 0,0 1 0,0-1 1,0 0-1,0 0 0,0 1 0,1 0 1,8 9 656,13 25 441,60 97 1034,-63-96-1982,-3-8 59,21 52-1,45 195 590,-79-261-979,71 348 926,-44 51-74,-30-335-784,-4 1 0,-19 121 0,-1-84-133,-40 115 0,56-207 4,-18 51-276,-53 86-3363,55-118 17,1 5 577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05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267 859 3648,'0'0'3920,"-6"0"-2502,-2 0-1211,1 1 0,0 0 0,-1 1 0,1 0 0,0 0 0,0 0 0,0 1 0,0 0 0,1 1 0,-1-1-1,-8 7 1,3-1-81,0 1-1,1 0 0,0 0 0,-17 21 1,16-14-98,0-1 1,2 2 0,0-1 0,1 1-1,1 1 1,0-1 0,2 2 0,-8 31-1,12-40 18,1 0 0,0 0 0,0 0-1,1 0 1,1 0 0,0-1 0,4 20-1,-3-23 35,0 0 0,1 0 0,-1 0 0,2 0 0,-1 0 0,1-1 0,0 0 0,0 0 0,1 0 0,-1 0 0,2 0 0,6 5 0,-8-7-31,1-1 1,-1-1-1,1 1 0,-1 0 1,1-1-1,0 0 1,0 0-1,0-1 1,0 1-1,1-1 1,-1 0-1,0-1 1,0 1-1,8-1 1,-3 0 62,-1-1 1,0 0-1,0-1 1,0 0 0,0 0-1,0-1 1,13-6-1,12-8 112,61-42 0,-69 39-134,-2 0-1,0-1 1,38-45-1,-24 18-20,34-57 0,-65 94-80,95-158 205,-85 135-162,-1-1-1,-1 0 1,13-49-1,34-191-31,-53 231 30,16-125 31,-19 26-930,-6 143 854,0-1 0,0 1 0,0 0-1,0 0 1,0 0 0,-1 0 0,1 0 0,0 0 0,0 0 0,0 0 0,0 0 0,0-1 0,0 1-1,0 0 1,0 0 0,0 0 0,-1 0 0,1 0 0,0 0 0,0 0 0,0 0 0,0 0 0,0 0-1,0 0 1,-1 0 0,1 0 0,0 0 0,0 0 0,0 0 0,0 0 0,0 0 0,0 0 0,-1 0-1,1 0 1,0 0 0,0 0 0,0 0 0,0 0 0,0 0 0,0 0 0,0 0 0,0 1 0,-1-1-1,1 0 1,0 0 0,0 0 0,0 0 0,0 0 0,0 0 0,0 0 0,0 0 0,0 1 0,-6 3-225,4-2 192,1 0 0,-1 1 0,1-1 0,0 0 0,0 1 0,0-1 0,0 1 0,-1 4 0,-4 9 48,-6 15-101,1 1 1,2 0-1,-8 50 1,7-32 91,-122 782 1247,127-793-1125,-9 102 510,13-120-261,-1-1 1,-5 24-1,5-33 1094,7-18-15,1-3-1218,0-1-58,-1 1 0,6-17 0,1-2-276,20-50-149,-17 40 168,1-2-48,3-9-323,28-52 0,-47 101 447,1 1 1,-1 0-1,0 0 1,0 0-1,0-1 1,0 1-1,0 0 1,0 0-1,0-1 0,0 1 1,1 0-1,-1 0 1,0 0-1,0 0 1,0-1-1,1 1 1,-1 0-1,0 0 1,0 0-1,0 0 1,1 0-1,-1-1 1,0 1-1,0 0 1,0 0-1,1 0 1,-1 0-1,0 0 0,0 0 1,1 0-1,-1 0 1,0 0-1,0 0 1,1 0-1,-1 0 1,0 0-1,0 0 1,1 0-1,-1 0 1,0 0-1,0 1 1,0-1-1,1 0 1,4 10-390,-3 10 129,-1 0 0,-2 36 0,0-10 208,1 161 473,0-204-314,0-1 0,0 1-1,0-1 1,1 1 0,-1-1 0,1 1-1,-1-1 1,1 0 0,0 1 0,0-1 0,2 3-1,-3-4-55,1 0 0,0 0 0,0 0 0,-1-1 0,1 1 0,0 0 0,0-1 0,0 1 0,0-1 0,0 1 0,0-1 0,0 0 0,0 1 0,0-1 0,0 0 0,0 1 0,0-1 0,0 0 0,0 0 0,0 0 0,0 0 0,0 0 0,0 0 0,0 0 0,0-1 0,0 1 0,0 0 0,0 0 0,1-1 0,18-7 169,-1 0 0,0-1 0,-1-1 1,20-14-1,9-4-52,-10 6-133,0-2 0,-1-2 0,-2-1 0,-1-1 0,-1-2 0,-1-1 0,-2-2 0,35-49 0,-60 76-39,12-20 127,-15 24-141,0 1 0,0 0 0,-1-1 0,1 0 0,-1 1 0,1-1 0,-1 1 0,1-1 0,-1 0 0,0 1-1,0-1 1,0 1 0,0-4 0,0 4 19,-1 1 0,1 0 0,0-1-1,0 1 1,-1 0 0,1-1 0,0 1 0,-1 0-1,1 0 1,0-1 0,-1 1 0,1 0-1,0 0 1,-1-1 0,1 1 0,0 0-1,-1 0 1,1 0 0,-1 0 0,1 0 0,0 0-1,-1-1 1,1 1 0,-1 0 0,1 0-1,-1 0 1,1 0 0,0 1 0,-1-1 0,1 0-1,-1 0 1,1 0 0,0 0 0,-1 0-1,1 0 1,-1 1 0,1-1 0,-18 9-159,0 2 120,0 0 1,2 2-1,-20 17 0,-41 49-258,42-41 23,13-15 213,-31 42-1,47-56 95,0 0-1,1 0 1,0 1 0,1-1-1,0 1 1,0 0-1,1 0 1,-4 20 0,7-27 18,0-1 1,-1 0-1,1 0 1,0 0 0,0 0-1,0 0 1,1 1-1,-1-1 1,0 0 0,1 0-1,0 0 1,-1 0-1,1 0 1,0 0-1,0 0 1,0 0 0,0-1-1,0 1 1,1 0-1,-1 0 1,0-1-1,1 1 1,-1-1 0,1 1-1,0-1 1,2 2-1,-1-2 22,0 1-1,0-1 0,1 0 0,-1 0 1,0 0-1,1-1 0,-1 1 0,1-1 1,-1 1-1,1-1 0,-1 0 1,1-1-1,-1 1 0,1-1 0,4 0 1,5-3 20,1-1 0,-1 0 0,0-1 0,0 0 0,-1-1 0,0-1 1,0 0-1,0 0 0,-1-1 0,-1-1 0,1 0 0,-2 0 0,1-1 1,-1 0-1,-1 0 0,0-1 0,-1-1 0,0 1 0,8-21 0,-4 3-218,-1 0-1,8-38 1,-17 56-797,-6 22 335,-6 25 130,7-24 423,1 1-1,1 0 1,0 0 0,0 1-1,1-1 1,1 0-1,0 0 1,1 1-1,0-1 1,3 14-1,-2-16 93,1 0-1,0-1 0,1 1 0,6 11 0,-8-16 30,1-1-1,0 0 0,-1-1 1,1 1-1,1 0 0,-1-1 0,0 0 1,1 0-1,0 0 0,-1 0 1,7 3-1,-7-4 51,1 0 0,-1-1 0,1 1 0,-1-1 0,1 0-1,0 0 1,0 0 0,-1 0 0,7 0 0,-6-1-50,-1-1-1,0 1 1,1-1-1,-1 0 0,0 0 1,0 0-1,0-1 1,0 1-1,0-1 1,6-3-1,-3 1-21,-1-1 0,1 1 0,0-2 0,-1 1 0,0 0 0,-1-1 0,1 0 0,-1 0 1,0 0-1,0-1 0,-1 0 0,5-13 0,1-5 35,-2-1 0,4-32 0,-8 46-79,14-88-443,-11 62-160,-6 37 578,0 1-1,0-1 1,0 1 0,0 0 0,0-1 0,0 1 0,0-1 0,0 1-1,0 0 1,0-1 0,0 1 0,1-1 0,-1 1 0,0 0 0,0-1-1,0 1 1,0-1 0,1 1 0,-1 0 0,0 0 0,1-1 0,-1 1-1,0 0 1,0-1 0,1 1 0,-1 0 0,1 0 0,-1-1 0,1 1-2,-1 1 0,0-1 0,1 0 0,-1 0 0,0 0-1,1 1 1,-1-1 0,0 0 0,1 0 0,-1 1 0,0-1 0,0 0 0,1 0 0,-1 1 0,0-1 0,0 0 0,0 1 0,0-1 0,1 1 0,-1-1 0,0 0 0,0 1 0,0-1 0,0 0 0,0 1 0,0-1 0,0 1 0,0-1 0,0 0 0,0 1 0,0-1 0,0 0 0,0 1 0,0 0 0,-12 182-406,11-171 431,0 0-1,1 1 0,1-1 1,0 1-1,0-1 0,1 0 1,6 20-1,-7-31 33,-1 1-1,1-1 0,0 1 1,0-1-1,0 1 1,0-1-1,0 0 1,0 1-1,0-1 1,0 0-1,0 0 1,0 0-1,1 0 1,-1 0-1,0 0 1,1 0-1,1 1 0,0-1 30,0 0 0,1 0-1,-1 0 1,0 0 0,1-1-1,-1 1 1,7-1 0,3 0 131,-1-2 0,1 1-1,16-6 1,-25 7-151,23-8 21,0-1 1,0 0-1,-1-2 1,-1-1-1,1-2 0,32-22 1,-28 14-78,-1-1 0,-1-1 0,-1-2 0,34-41 1,3-8-188,-61 72 215,-2 2 2,0 0 0,0 0 0,1-1 0,-1 1-1,0-1 1,-1 1 0,1-1 0,0 1 0,0-1-1,0-2 1,-2 4-133,-1 1 0,1 0 0,-1 0 0,1 0 0,0 0 0,0 0-1,0 0 1,-1 1 0,0 1 0,-201 221-819,191-212 936,1-1-40,1 0 0,-14 19 1,22-27 62,-1 1 0,1-1 0,1 1 0,-1-1 0,0 1 0,1 0 0,0-1 0,0 1 0,0 0 0,0 0 0,1 0 0,-1 0 0,1 0 0,0 0 0,1 4 0,-1-6 10,0 0 0,1-1-1,-1 1 1,1 0 0,-1-1 0,1 1 0,0-1-1,0 1 1,-1-1 0,1 1 0,0-1 0,1 1-1,-1-1 1,0 0 0,0 0 0,0 0 0,1 1-1,-1-1 1,1 0 0,-1-1 0,1 1 0,-1 0-1,1 0 1,-1-1 0,1 1 0,0-1-1,-1 1 1,1-1 0,0 0 0,-1 1 0,1-1-1,0 0 1,0 0 0,-1 0 0,1-1 0,1 1-1,6-1 70,-1-1 0,0 1 0,0-1 0,-1-1 0,1 1 0,11-7 0,-10 4-43,-1 0 0,0-1 1,0 1-1,-1-2 0,1 1 1,-1-1-1,-1 0 0,1 0 1,-1-1-1,6-11 1,5-10-50,22-52 1,-23 44-109,-8 8-280,-5 19-716,-7 24 912,1 1 0,0-1 1,1 0-1,1 1 0,0 24 1,1-30 186,1-1 0,0 1 1,0-1-1,1 0 0,4 12 1,-5-16 41,1 0 0,-1 0 0,1 0 0,0-1 0,0 1 1,0-1-1,0 1 0,1-1 0,-1 0 0,1 0 0,0 0 0,0 0 1,4 2-1,-6-4-24,0-1 0,0 1 0,0-1 0,1 1 1,-1-1-1,0 0 0,0 0 0,1 0 0,-1 1 0,0-1 1,0 0-1,0 0 0,1-1 0,-1 1 0,0 0 0,2-1 1,20-8 156,-11 4-70,4 0-51,-1-2 0,0 0-1,23-14 1,38-32-306,-45 31 300,-17 12-126,19-17 1,-92 107-1366,51-71 1436,0 1 0,2 0-1,-1 1 1,1 0 0,1 0-1,0 0 1,-7 24 0,12-35 15,-1 1 1,1 0 0,0 0-1,0 0 1,0-1 0,0 1-1,0 0 1,0 0 0,0 0 0,0-1-1,0 1 1,0 0 0,0 0-1,0 0 1,0-1 0,1 1-1,-1 0 1,0 0 0,1-1-1,-1 1 1,1 0 0,-1 0-1,1-1 1,-1 1 0,1-1 0,-1 1-1,1 0 1,-1-1 0,1 1-1,0-1 1,-1 1 0,1-1-1,0 0 1,0 1 0,-1-1-1,1 0 1,0 1 0,0-1-1,0 0 1,-1 0 0,1 0 0,0 0-1,0 0 1,0 0 0,-1 0-1,1 0 1,1 0 0,5-1 60,0 1 0,0-2 1,-1 1-1,10-4 1,-14 5-88,20-9 164,-1 0 0,1-1 0,-2-1 1,37-26-1,-40 25-178,5-2 40,-1-2 0,0 0 0,-2-1 0,1-1 0,29-38 0,-7-3 49,-3-2 1,-2-2-1,31-73 0,-44 82-63,-3 0 0,16-63 0,38-254-536,-74 366 415,0 0 0,0-1 1,-1 1-1,0 0 0,0 0 0,0 0 0,-1 0 0,0 0 0,-2-9 0,3 14 106,0 0-1,-1-1 1,1 1 0,0 0-1,0 0 1,0-1 0,0 1 0,0 0-1,-1 0 1,1 0 0,0-1-1,0 1 1,-1 0 0,1 0-1,0 0 1,0 0 0,0 0-1,-1 0 1,1 0 0,0-1-1,-1 1 1,1 0 0,0 0 0,0 0-1,-1 0 1,1 0 0,0 0-1,0 0 1,-1 0 0,1 0-1,0 0 1,0 0 0,-1 1-1,1-1 1,0 0 0,0 0 0,-1 0-1,1 0 1,0 0 0,0 0-1,-1 1 1,1-1 0,0 0-1,0 0 1,0 0 0,-1 0-1,1 1 1,0-1 0,0 0-1,0 1 1,-13 14-210,11-11 154,-5 8-91,0 1 0,1 0 0,1 0 0,-8 27 0,5-15 80,-96 339 36,88-306-40,5-8 126,3 0 0,1 1-1,3 1 1,4 93-1,1-122 124,2 0 0,4 22 0,-4-34-74,0 0 0,0 0-1,1-1 1,0 0 0,1 1 0,7 9 0,-11-18-50,0 0-1,1 0 1,-1 0-1,1 0 1,0 0-1,-1 0 1,1-1-1,0 1 1,0 0 0,0-1-1,0 0 1,1 0-1,-1 1 1,0-1-1,0 0 1,1-1 0,-1 1-1,1 0 1,2 0-1,-1-1 16,0 0-1,0 0 1,0-1-1,0 1 0,0-1 1,0 0-1,0 0 1,-1 0-1,1-1 1,6-2-1,4-4 58,0-1-1,-1 0 1,0-1-1,19-18 1,-21 17-109,0-1 0,0 0 0,-1-1 0,-1 0 0,0-1 1,-1 1-1,0-2 0,-1 1 0,-1-1 0,0 0 0,-1 0 0,4-22 0,-8 32-70,0 0-1,-1 0 1,0 0-1,0 0 1,-1-9-1,1 13 36,0 0 1,0 0-1,0 0 1,0 0-1,-1 0 1,1 0-1,0 0 1,-1-1-1,1 1 0,-1 0 1,1 0-1,-1 1 1,0-1-1,1 0 1,-1 0-1,0 0 1,0 0-1,1 0 1,-1 1-1,0-1 0,0 0 1,0 1-1,0-1 1,0 1-1,0-1 1,0 1-1,0-1 1,-2 1-1,2 0-15,-1 0 0,0 1-1,0-1 1,1 1 0,-1-1 0,0 1 0,1 0 0,-1 0-1,1 0 1,-1 0 0,1 0 0,-1 0 0,1 0-1,0 0 1,-2 2 0,1-1-20,-6 6-13,0 1 0,0 0 0,1 0-1,1 1 1,-1 0 0,2 0 0,-1 0 0,-4 13 0,-26 91-169,32-99 306,0 0 0,1 1 0,1 0 0,0-1 0,2 1 0,-1 0 0,3 19 0,-1-32-13,-1 0 0,1 0 0,0-1 1,0 1-1,0 0 0,0 0 0,0-1 0,0 1 1,1-1-1,-1 1 0,1-1 0,0 0 0,-1 1 1,1-1-1,0 0 0,4 3 0,-2-3 17,-1 0-1,0 0 1,1-1-1,0 1 1,-1-1-1,1 0 1,0 0-1,-1 0 1,1-1-1,0 1 1,4-1-1,9-1 76,-1 0 0,1-1 1,-1-1-1,27-8 0,-43 11-137,24-7 85,-1-1 0,0-1 1,0-1-1,30-18 0,-51 27-77,85-58 185,-78 51-176,0 1 0,0-2 0,-1 1 0,0-1 0,-1-1 0,11-16 0,13-36 127,-30 60-177,0 1 0,0-1 0,0 0 0,-1 0 0,1 0 0,-1 1 0,1-1 0,-1 0 0,0 0 0,0 0 0,0 0-1,0 0 1,0 0 0,0 0 0,0 0 0,-1 1 0,1-1 0,-1 0 0,1 0 0,-1 0 0,0 1 0,0-1 0,0 0 0,-2-2 0,0-3-145,3 6 155,0 1-1,0-1 1,-1 0-1,1 1 1,0-1-1,-1 0 1,1 1-1,-1-1 1,1 1-1,0-1 1,-1 1-1,1-1 1,-1 1-1,1-1 1,-1 1-1,0 0 1,1-1-1,-2 0 1,15 12-36,-11-9-9,1 1 0,0 0 0,-1 0 0,0-1 0,1 2 0,-1-1 0,2 4 0,-1 3 35,-1-1 0,0 1 0,0 0 0,-1-1 0,-1 1-1,1 0 1,-3 19 0,1-12-10,2 27-1,4 20-15,-5-60 59,1 0-1,0-1 1,-1 1-1,1 0 1,1 0-1,-1-1 1,1 1-1,-1-1 1,1 1-1,0-1 1,0 1-1,0-1 0,3 3 1,-3-5 52,-1 1 0,0-1 0,0 1-1,1-1 1,-1 0 0,0 1 0,1-1 0,0 0 0,-1 0 0,1 0 0,-1 0 0,1-1-1,0 1 1,0 0 0,0-1 0,-1 1 0,1-1 0,0 1 0,0-1 0,0 0-1,0 0 1,0 0 0,0 0 0,-1 0 0,1 0 0,0-1 0,4 0 0,-2-2 4,0 1 0,0-1 0,0 0 0,0 0 0,-1-1 0,1 1 0,2-5 0,4-2 88,4-4-63,-1-1 0,-1-1 0,0 1 0,17-33 0,15-23-1281,-52 118 224,5-34 894,2 0-1,-1 23 1,2-29 84,1-1 0,-1 0 0,1 0 0,0 0 0,1 0 0,0 0 0,-1 0 0,4 5 0,-1-3 86,0 0 0,1-1 1,0 0-1,10 13 0,-12-18-28,-1 0-1,0 0 1,0 0-1,1 0 1,-1-1 0,1 1-1,-1-1 1,1 0-1,0 0 1,-1 0-1,1 0 1,0 0 0,0 0-1,0-1 1,0 0-1,0 1 1,0-1-1,4-1 1,6 0 80,-1-1 1,0-1-1,0 0 0,0-1 0,-1 0 1,1-1-1,-1 0 0,0-1 1,17-12-1,-6 3-75,0-2 0,-2-1 1,25-27-1,-26 24-140,-1 0-1,-1-2 1,-1 0 0,-1-1 0,-1 0-1,-2-1 1,0-1 0,13-43 0,-21 62-711,-1 12 285,-1 18 161,2 45 274,-2 0 0,-11 86 1,6-136 35,-1 0 1,-1 0 0,-10 28 0,9-32 108,6-12-37,-1 1 1,0-1-1,0 0 0,0 0 0,0 1 0,-1-1 0,1 0 0,-1 0 1,1 0-1,-1 0 0,0-1 0,1 1 0,-1 0 0,0-1 0,0 1 1,0-1-1,0 0 0,-1 1 0,1-1 0,0 0 0,0 0 0,-1-1 0,1 1 1,-1 0-1,1-1 0,-1 0 0,1 1 0,-1-1 0,-3 0 0,2-1 6,-1 0 0,1 0 0,-1 0 0,1 0 0,-1-1 0,1 1 0,0-1 0,0 0 0,0-1 0,0 1 0,0-1 0,0 1 0,0-1 0,1 0 0,-4-5 0,-14-23-5,20 30-54,1 1-1,-1-1 1,1 0 0,-1 1 0,1-1-1,-1 0 1,1 1 0,0-1 0,-1 0-1,1 0 1,0 1 0,0-1 0,-1 0-1,1 0 1,0 0 0,0 0-1,0 1 0,0-1-1,0 1 1,0 0 0,1-1 0,-1 1 0,0 0-1,0-1 1,0 1 0,1 0 0,-1-1 0,0 1-1,0 0 1,0 0 0,1-1 0,-1 1 0,0 0 0,1 0-1,-1-1 1,0 1 0,1 0 0,0 0 0,2-1-60,0 0 1,1 0-1,-1 0 1,1 0-1,5 1 1,-1-1 85,28-3-104,-13 2 124,27-6 1,-23 3 33,-19 4-20,-1 0 0,0-1 1,0 0-1,0 0 0,0 0 0,0-1 0,-1 0 0,12-7 0,-9 3 60,-1 0-1,0 0 1,-1-1 0,0 0-1,10-14 1,29-52-97,-23 36 4,145-260 476,-153 267-523,0-2 1,-3 0-1,0 0 1,-2-1-1,9-61 1,-13 43-63,-2-1 0,-2 0 0,-6-58 0,4 105 73,-1-3-96,0 1-1,0-1 0,0 0 1,-4-9-1,5 17 91,0 0 0,-1 0 0,1 0 0,0 0 0,-1 0 1,1 0-1,-1 0 0,1 0 0,-1 0 0,1 0 0,-1 0 0,0 1 0,1-1 0,-1 0 0,0 0 1,0 1-1,0-1 0,0 0 0,1 1 0,-1-1 0,0 1 0,0-1 0,0 1 0,0-1 0,0 1 0,0 0 1,0 0-1,-1-1 0,1 1 0,0 0 0,0 0 0,0 0 0,0 0 0,0 0 0,0 0 0,0 1 1,0-1-1,0 0 0,0 0 0,0 1 0,-2 0 0,-1 1-19,0 0 0,0 1 0,0 0 0,1-1 0,-1 1 0,1 0-1,0 1 1,0-1 0,0 0 0,0 1 0,-3 6 0,-4 7 21,-11 26 0,15-30 20,-22 50 1,3 2 1,-32 122-1,52-163 8,-13 58-142,-9 104 0,25-170 116,-2 34 122,2 0 0,8 86 0,-3-108-53,-2-13 11,5 24 1,-5-35-2,0 0 0,0 0 0,1-1 0,-1 1 0,1-1 0,0 1 0,0-1 0,0 0 0,0 1 0,0-1 0,5 4 0,-6-6-14,1 0 0,-1 0 0,1 0 0,0 0 0,0 0 1,-1-1-1,1 1 0,0 0 0,0-1 0,0 0 0,0 1 1,0-1-1,0 0 0,-1 0 0,1 0 0,0 0 0,0 0 1,0 0-1,0-1 0,2 0 0,5-1 114,0-1-1,16-7 1,-22 9-147,14-7 48,-1-1 0,0-1-1,-1 0 1,0-1 0,15-14 0,-3-1-13,36-45 1,-9-6 61,-16 18-17,-32 51-201,0 0 1,-1-1-1,6-12 0,-63 127-1441,51-103 1538,-9 19 40,1 1-1,1 0 0,1 1 0,-5 33 0,12-53-17,-1 1 0,1-1 0,1 1 0,-1-1 0,1 1 0,-1-1 0,1 0 0,1 1 0,2 7 0,-3-11 16,-1 1 1,1 0 0,0 0-1,0-1 1,0 1 0,1-1-1,-1 1 1,0-1 0,0 1-1,1-1 1,-1 0-1,1 1 1,-1-1 0,1 0-1,0 0 1,-1 0 0,1 0-1,0-1 1,0 1-1,0 0 1,0-1 0,-1 1-1,1-1 1,0 0 0,3 1-1,7-2 51,0 0 0,0-1 0,-1 0 0,1-1-1,-1 0 1,0 0 0,0-2 0,0 1 0,18-11 0,-10 3-82,-1 0 0,0-1 0,-1-1 1,22-23-1,156-154-9,-189 184-279,-7 7 274,1 0-1,-1 0 1,1 0 0,-1 0 0,1 0-1,0 0 1,-1 0 0,1 0 0,-1 0-1,1 0 1,-1 0 0,1 1 0,0-1-1,-1 0 1,1 0 0,0 0 0,-1 1-1,1-1 1,-1 0 0,1 0 0,-1 1-1,-4 3-9,-1 0 1,1 1-1,0-1 0,1 1 0,-1 0 0,1 0 1,0 1-1,-6 9 0,-1 6 118,-10 25 0,10-21-117,6-13 36,-1 1 1,1 0-1,1 0 1,0 0-1,1 1 1,-1 13-1,4-23 29,-1 0 0,1 0 0,1 0 1,-1-1-1,0 1 0,1 0 0,0 0 0,0-1 0,0 1 0,0-1 0,1 1 0,-1-1 0,1 1 0,0-1 0,0 0 0,0 0 0,1 0 0,-1 0 0,1 0 0,-1 0 1,1-1-1,0 1 0,0-1 0,0 0 0,0 0 0,7 3 0,-2-1 6,0-2 1,-1 1-1,1-1 0,0 0 1,0-1-1,0 0 0,0 0 1,0 0-1,0-1 1,12-2-1,-4 1-722,-1-2 0,1 0 0,-1-1 1,20-8-1,-35 12 455,1 0 0,0 0 0,0-1 0,-1 1 0,1 0 0,0-1 1,0 1-1,-1-1 0,1 1 0,-1-1 0,1 1 0,0-1 0,-1 1 1,1-1-1,-1 0 0,1 1 0,-1-1 0,1 0 0,-1 1 0,0-1 1,1-1-1,-1 1-332,0-1 0,0 1 0,0 0 0,0-1 0,0 1 0,0-1 0,-1 1 1,1 0-1,0 0 0,-1-1 0,0-1 0,-3-9-4967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06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13 8896,'-10'-9'3296,"6"9"-2560,-1-4 1440,14 8-2432,1-1-64,-1 3 192,-9 2-7520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06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480 119 8224,'-5'-16'3712,"24"10"-3200,-4 3 1600,4-2-1248,15-8 223,14 4-671,33-3-320,9 3-96,-3 6-64,-11 3 0,-17 0-160,-17 3 128,-8 6-2623,-9 0 1471,-16 0-3552,-18 3 2688,-16 6-1248</inkml:trace>
  <inkml:trace contextRef="#ctx0" brushRef="#br0" timeOffset="1">92 39 7232,'-48'-27'3264,"29"27"-2848,8-3 96,2-2-416,4 1-1248,10 8 640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06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23 113 3808,'-19'-4'1728,"15"-5"800,4 4-1536,0-2 864,9 1-1088,5-2-64,11 4-416,9-8 576,-1-3-480,29 0-32,5 6-224,29-4-96,0 8 0,10 5-1792,-7 5 960,-7 4-5824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10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37 885 3552,'-2'-1'601,"0"0"0,-1 0 1,1 0-1,0 0 0,-1 1 1,1-1-1,-1 1 0,1 0 1,-1 0-1,-4 0 0,2 0 1505,5-1-1705,-1-1 1,1 1 0,0-1 0,0 1-1,0-1 1,1 1 0,-1 0 0,1-4 0,2-1-208,1 1 0,0-1 1,0 1-1,0 0 1,0 0-1,10-8 1,34-23 6,-36 28-68,-2 0-51,-6 5-77,0-1-1,1 1 0,-1 0 0,1 0 1,-1 1-1,1 0 0,0-1 1,0 1-1,0 1 0,0-1 1,6 0-1,-11 2-10,0 1-1,0 0 1,0-1 0,1 1 0,-1 0-1,0-1 1,0 1 0,0 0 0,0 0 0,0-1-1,0 1 1,0 0 0,0-1 0,0 1-1,-1 0 1,1-1 0,0 2 0,-12 30 121,-4 13 26,-13 98-33,25-121-59,2 1 0,1 0-1,1 0 1,3 30 0,-1-40 19,0 0 0,1-1 0,0 1 1,9 21-1,-11-31-30,1 0 0,-1-1 0,1 1 0,-1 0 0,1-1 0,0 1 0,0-1 0,0 1-1,0-1 1,0 0 0,0 0 0,1 0 0,-1 0 0,1 0 0,0-1 0,-1 1 0,1-1 0,0 0 0,0 0 0,0 0 0,0 0 0,0 0 0,0 0 0,0-1 0,4 1 0,-4-1 4,0-1 1,0 1-1,1-1 1,-1 0-1,0 0 1,0 0 0,0 0-1,1 0 1,-1-1-1,-1 1 1,1-1-1,0 0 1,0 0-1,-1 0 1,1 0-1,3-4 1,1-2 29,0-1 1,0 0 0,9-16-1,22-48-33,35-94 1,-17 35-279,-28 76 52,-28 56 159,0 0 0,0 0 0,1 0 0,-1 0 0,0-1 0,0 1-1,0 0 1,0 0 0,1 0 0,-1 0 0,0 0 0,0 0-1,0 0 1,0 0 0,1 0 0,-1 0 0,0 0 0,0 0 0,0 0-1,1 0 1,-1 0 0,0 0 0,0 0 0,0 0 0,1 0 0,-1 0-1,0 0 1,0 0 0,0 0 0,1 0 0,-1 0 0,0 0 0,0 1-1,0-1 1,0 0 0,1 0 0,-1 0 0,0 0 0,0 0 0,0 0-1,0 1 1,0-1 0,0 0 0,0 0 0,1 1 0,9 10 154,-7-7-216,9 8 149,-2 1 14,1-1 0,1-1-1,0 0 1,0-1 0,22 14 0,-32-23-35,-1 0 1,1-1 0,0 1 0,-1-1-1,1 1 1,-1-1 0,1 1 0,0-1-1,0 0 1,-1 0 0,1 0-1,0 0 1,-1 0 0,1 0 0,0-1-1,0 1 1,-1 0 0,4-2-1,-3 1 1,0-1-1,1 1 0,-1 0 1,0-1-1,0 0 0,0 0 0,0 0 1,0 0-1,0 0 0,-1 0 1,2-2-1,1-1 15,-2 0 0,1-1 1,0 1-1,-1-1 0,0 1 1,-1-1-1,1 0 0,-1 1 0,0-1 1,0-7-1,-1 9-67,0 1 1,0 0-1,0 0 1,0 0-1,-1-1 1,0 1-1,0 0 1,-1-5-1,1 8-9,0-1 0,1 0 1,-1 0-1,1 0 0,-1 0 0,0 0 0,0 1 0,0-1 1,1 0-1,-1 1 0,0-1 0,0 1 0,0-1 0,0 1 1,0-1-1,0 1 0,0-1 0,0 1 0,0 0 1,0 0-1,0 0 0,0-1 0,0 1 0,-1 0 0,1 0 1,0 0-1,0 1 0,-1-1 0,-3 1-32,0-1-1,1 1 1,-1 1-1,1-1 1,-1 0-1,1 1 0,0 0 1,-1 0-1,1 1 1,0-1-1,0 1 1,1-1-1,-1 1 1,-4 4-1,5-2 30,-1 0 0,0 0 0,1 0 0,0 0 0,0 0 0,0 1 0,1-1 0,0 1 0,-3 11 0,3-3 50,0 0 0,0 1 1,2-1-1,0 1 0,0-1 0,2 0 1,-1 1-1,7 21 0,-5-22 24,2 0-1,-1 0 0,2-1 1,0 0-1,0 0 0,1 0 1,17 23-1,-23-35-25,0 0-1,0 0 1,0 0 0,0 0-1,0 0 1,0-1-1,0 1 1,0 0 0,0-1-1,0 1 1,0-1 0,0 1-1,0-1 1,1 1-1,-1-1 1,0 0 0,0 0-1,1 1 1,-1-1 0,0 0-1,0 0 1,1 0-1,-1 0 1,0-1 0,0 1-1,1 0 1,-1 0-1,0-1 1,0 1 0,0-1-1,2 0 1,2-2 48,0-1 1,0 1-1,0-1 1,-1 0-1,7-8 1,7-9-26,24-38 0,-7 8-39,-28 43 20,101-142 252,-87 118-312,-2-1 0,27-65 0,34-149-76,-64 192 108,-1 6 25,-2 0 1,12-93-1,-24 133-69,-1 0 0,0 1 1,-2-12-1,2 18 2,-1 0 1,1-1 0,-1 1-1,0 0 1,1 0-1,-1 0 1,-3-4-1,4 5 17,-1 1-1,1-1 0,-1 0 0,1 1 1,-1-1-1,0 1 0,1-1 0,-1 0 0,0 1 1,1 0-1,-1-1 0,0 1 0,0-1 1,1 1-1,-1 0 0,0 0 0,0-1 0,0 1 1,0 0-1,1 0 0,-2 0 0,-2 0-15,0 1-1,0-1 1,0 1-1,0 0 0,0 0 1,0 0-1,0 1 1,1-1-1,-1 1 0,1 0 1,-7 4-1,3 0 8,0-1 0,0 1 0,1 1 0,-10 10-1,4 0-8,0 0-1,2 0 1,-15 33-1,-20 62-89,30-71 116,-14 41 263,4 1 0,-16 93-1,34-127-82,1-1 0,2 1 0,3 0 0,5 52 0,-2-82-99,1-1 0,8 33 0,-9-44 10,1 1 0,0-1-1,0 1 1,1-1 0,-1 0 0,2-1 0,-1 1 0,10 11-1,-11-16-41,0 1-1,-1-1 1,1 0-1,0-1 1,0 1-1,0 0 0,1-1 1,-1 0-1,0 1 1,0-1-1,1-1 1,-1 1-1,1 0 0,-1-1 1,1 0-1,-1 0 1,0 0-1,1 0 1,-1 0-1,1-1 1,-1 1-1,1-1 0,-1 0 1,4-2-1,4-1 33,0 0-1,0-2 0,0 1 1,-1-1-1,18-14 0,-7 3-43,-1-2 0,0 0 0,-1-1 0,-1-1 0,-1-1 0,-1 0 0,15-27 0,-17 18-119,-14 30 85,1 0 1,-1-1-1,1 1 1,-1 0-1,1 0 1,-1-1-1,0 1 1,0 0-1,1-1 1,-1 1-1,0 0 1,0-1-1,0 1 1,-1 0-1,1-1 1,0 1 0,0 0-1,-1-1 1,1 1-1,-1-1 1,0 1 0,1 1 0,0 0 1,-1 0-1,1 0 0,-1 0 0,1-1 1,-1 1-1,1 0 0,0 0 0,-1 0 1,1 0-1,-1 0 0,1 0 1,-1 0-1,1 0 0,0 0 0,-1 0 1,1 0-1,-1 1 0,1-1 1,-1 0-1,1 0 0,0 0 0,-1 0 1,1 1-1,0-1 0,-1 0 0,1 0 1,0 1-1,-1-1 0,-11 11-248,8-6 230,0 1 0,-1 0 1,2 0-1,-1 0 0,1 0 1,0 0-1,0 1 0,0-1 0,1 1 1,0 0-1,1 0 0,-1 0 1,1 0-1,1 0 0,-1 0 1,1 0-1,0 0 0,1 0 0,0 0 1,0 0-1,0 0 0,5 13 1,1-3 50,0 0 1,1 0-1,1-1 0,1 0 1,0-1-1,0 0 1,2-1-1,0 0 1,1-1-1,17 15 0,-28-26 39,1 0 0,-1 0 0,1-1 0,-1 1-1,1-1 1,0 0 0,-1 0 0,1 0 0,0 0-1,0 0 1,0 0 0,4 0 0,-5-1-34,-1-1 0,1 1 0,-1 0 0,1 0 0,-1-1 0,1 1 0,-1-1 0,1 1 0,-1-1 0,1 0 0,-1 0 0,0 1 0,0-1 0,1 0 0,-1 0 0,0 0 0,0-1 0,0 1 0,0 0 0,0 0 0,0 0 0,0-1 0,0 1 0,-1-1 0,1 1 0,0-2 0,3-7 25,-1 0-1,0 0 1,0 0-1,-1 0 1,-1 0-1,1 0 0,-2 0 1,0-1-1,0 1 1,0 0-1,-4-15 1,2 13-56,-1-1-1,0 1 1,-1-1 0,-1 1 0,0 0 0,0 1 0,-1-1-1,-14-19 1,15 25-31,-1 0-1,1 1 0,-1 0 0,0 0 0,-1 0 1,1 1-1,-1 0 0,0 0 0,0 0 0,0 1 1,0 0-1,-12-3 0,18 6 128,-13-4-561,12 3 80,10 3 392,9 1 91,1-1-1,-1-1 1,1 0-1,18-2 1,0-2-122,37-9 0,-54 8-50,7-1 52,0 0 1,51-1 0,42 0 589,-117 6-363,-9 1-213,-7 3-7,0 1 0,1 0 0,-1 1 1,1 0-1,1 1 0,-1 1 0,-21 17 0,28-20 13,0 0 0,1 1-1,-1 0 1,1 0 0,0 0 0,1 0-1,-1 1 1,1 0 0,1 0 0,-1 0-1,1 0 1,1 1 0,-1-1-1,1 1 1,0-1 0,0 10 0,1-11 31,0 1 0,1 0 0,0 0 0,1 0-1,0-1 1,0 1 0,0 0 0,1-1 0,-1 1 0,2-1 0,-1 1 0,1-1 0,0 0 0,0 0 0,1 0 0,-1-1 0,1 1 0,1-1 0,-1 0 0,1 0 0,0 0 0,0-1 0,0 0 0,0 0 0,1 0 0,0 0 0,0-1 0,8 4 0,0-2 38,-1 0 1,1-1-1,0-1 0,0 0 1,0-1-1,0 0 1,0-1-1,29-2 1,-12-2 66,-1-1 0,0-2 0,34-10 1,-48 10-80,23-11 0,-25 10-97,27-9 0,-40 16-45,0 0 0,0 0 0,-1 0 0,1 0 0,-1 0 0,1-1 0,0 1 0,-1 0 0,1 0 0,0-1 0,-1 1 0,1 0 0,-1-1 0,1 1 0,-1-1 0,1 1 0,-1-1-1,1 1 1,-1-1 0,1 1 0,-1-1 0,0 1 0,1-1 0,-1 1 0,0-1 0,1 0 0,-1-1 0,-24 14-15409,6-12 11990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5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63 114 9632,'-39'-50'4384,"20"20"-3840,15 17-544,4 5-128,4-1-928,11 5 576,3 4-2400,7 7 1600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10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0 12064,'0'0'4447,"0"9"-3455,-10 3-288,6-3 2368,-1 0-1824,0 3 224,-1-3-896,3-2-256,-3 2-192,1 0-224,1-9 32,-1 0-2848,0 0 1568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12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109 307 4320,'0'1'7810,"-13"-1"-4993,10 0-2719,-1 0 0,0 0 0,0 1 1,0-1-1,0 1 0,1 0 1,-5 1-1,3 1-52,1 0 0,0 0 0,0 1 0,0-1 0,0 1 1,0 0-1,1 0 0,-1 0 0,1 0 0,0 0 0,0 1 0,1 0 0,0-1 0,-1 1 1,-1 7-1,3-5-1,-1 0 1,1 1-1,0-1 0,1 1 1,0-1-1,0 0 1,1 1-1,-1-1 0,2 1 1,1 7-1,-1-7 129,1 3 39,0 0 0,6 15 1,-8-23-153,1-1 0,-1 1 1,0-1-1,1 1 0,0-1 1,-1 1-1,1-1 0,0 0 1,0 0-1,1 0 0,-1 0 0,0 0 1,1-1-1,3 3 0,-5-4-20,0 1 0,0-1 0,0 0 0,0 0 0,0 0-1,1 0 1,-1 0 0,0 0 0,0 0 0,0 0 0,0 0 0,0-1-1,0 1 1,0 0 0,0-1 0,0 1 0,0 0 0,0-1-1,0 1 1,0-1 0,0 0 0,0 1 0,-1-1 0,1 0 0,0 0-1,0 1 1,-1-1 0,1 0 0,0 0 0,-1 0 0,1 0-1,-1 0 1,1 0 0,0-1 0,1-4 69,1 1 0,-1-1 0,0 1 1,0-1-1,1-8 0,-1 4-84,-1-1 1,0 0-1,0 0 0,-1 0 1,-1 0-1,0 0 0,-1 0 1,0 0-1,0 0 0,-1 1 1,0-1-1,-1 1 0,0 0 1,-1 0-1,-10-16 0,-14-16-794,29 42 732,0-1 0,0 1 0,0-1 0,0 1 0,1-1-1,-1 1 1,0-1 0,0 1 0,1-1 0,-1 1 0,0-1-1,1 1 1,-1-1 0,1 1 0,-1 0 0,0-1 0,1 1 0,-1 0-1,1-1 1,-1 1 0,1 0 0,-1-1 0,1 1 0,-1 0-1,1 0 1,0 0 0,20-10-38,-4 3 257,-1 0 1,-1-1 0,0-1-1,0 0 1,17-15 0,63-62 458,-95 86-642,36-41 75,-29 31-61,0 1-1,1 1 0,0-1 0,0 1 0,13-9 0,-20 16-31,-1 1 0,1-1 0,0 1 0,-1-1 0,1 1 1,0-1-1,0 1 0,0 0 0,-1-1 0,1 1 0,0 0 0,0 0 0,0 0 0,0-1 0,0 1 0,0 0 0,0 0 0,-1 0 0,3 1 0,-3-1 5,1 1 0,0 0 0,-1-1-1,1 1 1,-1 0 0,1 0 0,-1 0 0,0 0 0,1-1 0,-1 1 0,0 0 0,1 0 0,-1 0-1,0 0 1,0 0 0,0 0 0,0 0 0,0 0 0,0-1 0,0 3 0,-2 20 117,-1 0 0,-1 0-1,-1-1 1,-15 43 0,12-39-5,-36 114 196,-43 140 104,-32 73 769,116-346-923,0-1 0,-1 1 1,0-1-1,0 1 0,-10 10 1,7-13 7,3-7-228,4 2-34,0 1 1,0-1-1,0 0 1,0 0-1,0 0 1,0 0 0,0 0-1,0 0 1,0 0-1,0 0 1,0 0-1,1 0 1,0-1 0,3-6-41,1 0 0,0 1 0,1 0 0,-1 0 0,1 1 0,9-7-1,-4 2 10,4-3 5,0 0 1,2 2-1,26-16 1,57-26-1663,-75 41 662,88-41-10623,-79 36 8005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15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88 751 7136,'4'0'4132,"-4"0"-4050,0-1 1,0 1 0,0 0-1,0 0 1,5 11 726,-4-2-355,0 0 0,-1 0 0,0 0 0,0-1 0,-3 15 0,0-4 118,-43 272 2384,24-164-2307,17-93-280,1-6 476,-10 35 0,13-138 552,1 61-1421,0-14 8,0 0-1,2 1 0,7-35 1,0 17-81,2-1 0,2 2 0,28-65 1,-32 88 69,1 1 1,1 0 0,1 1-1,1 0 1,1 1-1,0 1 1,1 0 0,1 1-1,25-20 1,-31 28 12,1 0 1,0 1 0,1 1-1,-1-1 1,21-6-1,-27 11 18,0 1 1,0 0-1,0 0 1,1 0-1,-1 0 1,0 1-1,0 0 1,1 0-1,-1 1 1,0-1-1,1 1 0,-1 0 1,0 1-1,0-1 1,0 1-1,7 3 1,-9-3 20,0 0 1,0 0-1,0 0 1,-1 0 0,1 1-1,-1-1 1,1 1-1,-1 0 1,0-1 0,0 1-1,0 0 1,0 0-1,-1 0 1,1 0 0,-1 1-1,0-1 1,0 0-1,0 1 1,0-1 0,0 0-1,-1 1 1,0-1-1,0 1 1,0 4 0,-2 2 58,0 0 1,0 0 0,-1 0 0,-1-1 0,0 1 0,0-1-1,-1 0 1,0 0 0,0-1 0,-1 1 0,-9 9 0,1-2 26,-1-1 0,0-1 0,-1 0 0,-28 18 0,36-28-27,0 0-1,-16 6 1,-11 5-127,31-13-214,5-4 6,6-4 12,71-34 23,-25 13 388,79-52 0,70-85 447,-199 162-580,0 0 1,0-1-1,-1 1 0,1-1 1,-1 0-1,0 0 0,0 1 1,0-2-1,0 1 0,0 0 1,0 0-1,-1-1 0,0 1 1,0 0-1,2-7 0,-3 8-152,-6 5-248,8-3 279,1 1 0,-1 0 0,1 0 0,-1 0 0,1 0 1,-1 1-1,0-1 0,1 0 0,-1 1 0,0 0 1,0 0-1,0-1 0,0 1 0,0 0 0,-1 1 0,1-1 1,2 4-1,32 53-249,-25-39 124,6 11 256,-10-17-45,0 0 0,2-1-1,10 14 1,-16-23 34,0-1-1,0 0 1,0 0 0,0 0-1,1 0 1,-1 0 0,1-1-1,0 1 1,0-1 0,0 0-1,0-1 1,0 1 0,1 0-1,-1-1 1,7 1 0,-1-1 68,-1-1 1,1-1 0,-1 1 0,1-1-1,-1-1 1,1 0 0,-1 0 0,17-7 0,71-36 166,-83 38-238,12-6 68,0 0-1,-2-2 1,46-35 0,-66 46-83,7-7-74,-11 10-134,-8 4-182,4-1 270,0 1 0,1 0 0,-1 0-1,-5 6 1,-2 1-55,7-6 136,0 0 1,0-1 0,1 2-1,-1-1 1,1 0 0,0 1-1,0 0 1,1-1 0,0 1 0,-1 0-1,1 1 1,1-1 0,-1 0-1,1 0 1,0 1 0,0-1-1,1 1 1,-1-1 0,1 0 0,1 9-1,0-7 69,0 0-1,0 0 1,1-1 0,0 1-1,0-1 1,1 1-1,-1-1 1,1 0 0,1 0-1,-1 0 1,1-1-1,0 1 1,0-1-1,1 0 1,-1 0 0,8 6-1,-11-10-27,0 0 0,1 0-1,-1 0 1,0 0 0,1-1-1,-1 1 1,1 0-1,-1-1 1,1 1 0,0-1-1,-1 1 1,1-1 0,0 0-1,-1 1 1,1-1 0,0 0-1,-1 0 1,1 0 0,3-1-1,-3 0 17,1 0 0,-1 0 0,0 0 0,1 0 0,-1-1-1,0 1 1,0-1 0,0 1 0,0-1 0,0 0 0,0 0 0,1-2-1,2-2 57,0-1 0,-1-1 0,1 1-1,-2-1 1,1 0 0,-1 1-1,3-14 1,-3 9-56,0 0 0,-1 0-1,-1 0 1,0 0 0,-1 0 0,0-1 0,0 1 0,-2 0 0,-5-24 0,6 32-115,-1 1 0,0-1 0,1 1 0,-2-1 1,1 1-1,0 0 0,-1 0 0,1 0 0,-1 0 1,0 0-1,0 1 0,0-1 0,0 1 0,-6-3 1,1-2-589,7 6 521,4 3 67,-2-1 61,0-1 0,0 0 0,0 1 0,0-1 0,1 0 0,-1 0 0,0 0 0,0 0 0,0 0 0,0 0 0,1 0 0,1 0 0,1-1 43,5 1 40,1-1 0,-1-1 0,1 0 0,-1 0 0,0-1 0,0 0 0,0 0 0,13-8 0,3-3 109,34-25 0,-34 19-112,-1 0 0,-1-1 0,-1-1 0,-1-1 0,25-36 0,-14 11 176,-2 0 0,24-57 0,-7-14-5,-36 88-305,-9 16-336,-2 15 379,0-1 0,0 1 1,0 0-1,0-1 0,0 1 1,0 0-1,-1-1 0,1 1 0,0 0 1,0-1-1,0 1 0,0 0 1,-1-1-1,1 1 0,0 0 1,0 0-1,-1-1 0,1 1 1,0 0-1,-1 0 0,1 0 1,-1-1-1,0 1-2,0 0 0,1 0 1,-1 0-1,0 0 0,0 0 0,0 0 1,0 1-1,0-1 0,0 0 0,0 0 1,0 1-1,1-1 0,-1 1 0,0-1 1,0 0-1,0 1 0,1 0 0,-1-1 1,0 1-1,1-1 0,-1 1 0,1 0 1,-1 0-1,0 0 0,-10 13 9,1 0 0,1 1 0,-12 24 0,-18 52 107,29-65-94,-104 254 493,89-202-503,10-28 55,12-43 58,1 0 1,0 1 0,0-1-1,0 1 1,1-1-1,0 1 1,1 0 0,0 12-1,0-20-80,0 1-1,0-1 1,0 0 0,0 1-1,0-1 1,0 0-1,1 1 1,-1-1 0,0 1-1,0-1 1,0 0-1,1 1 1,-1-1 0,0 0-1,0 0 1,1 1-1,-1-1 1,0 0-1,0 0 1,1 1 0,-1-1-1,0 0 1,1 0-1,-1 0 1,0 1 0,1-1-1,-1 0 1,1 0-1,-1 0 1,0 0 0,1 0-1,-1 0 1,1 0-1,-1 0 1,1 0 0,14-4 168,-12 2-92,29-12-185,-1-1 0,38-26 0,-38 23-263,1-2 24,-12 7 55,31-15 1,-48 27 250,-1 0 1,1 0 0,0 0 0,0 1 0,0-1-1,0 1 1,0 0 0,0-1 0,0 1-1,0 1 1,0-1 0,0 0 0,0 1 0,0-1-1,-1 1 1,1 0 0,0 0 0,0 0 0,3 2-1,4 3 20,-1 0 0,0 1-1,16 14 1,11 8 2,-33-27 23,1 1 1,0-1-1,-1 0 0,1-1 0,0 1 0,0 0 0,0-1 0,0 0 1,1 0-1,-1 0 0,7 0 0,-7-2 37,1 0 0,-1 1 1,1-2-1,-1 1 0,0 0 0,0-1 0,1 0 1,-1 0-1,0 0 0,5-4 0,2-2 18,0 0-1,-1-1 1,-1 0 0,1 0-1,-1-1 1,-1 0 0,0 0-1,0-1 1,-1 0-1,10-23 1,1-7 6,22-82 0,-35 105-20,12-37-14,7-26 16,18-103 0,-41 181-126,-1 1 0,1 0 0,-1-1 0,0 1 0,0 0 0,0-1 0,0 1 0,0 0 0,-2-4 0,2 6 41,0-1 0,0 1 0,0 0 0,0-1-1,0 1 1,0 0 0,-1-1 0,1 1 0,0 0 0,0 0 0,0-1-1,0 1 1,-1 0 0,1 0 0,0-1 0,0 1 0,-1 0-1,1 0 1,0 0 0,-1 0 0,1-1 0,0 1 0,0 0 0,-1 0-1,1 0 1,0 0 0,-1 0 0,1 0 0,0 0 0,-1 0-1,1 0 1,0 0 0,-1 0 0,1 0 0,0 0 0,-1 0 0,1 0-1,0 0 1,-1 0 0,1 0 0,0 0 0,-1 1 0,-1 0-27,1 0 0,-1 0 0,0 0 0,1 0 0,-1 0 0,1 0 0,0 1 0,-2 1 0,-8 11 58,0 1 1,1 0-1,1 1 1,0 0-1,-10 28 1,-23 91 319,12 13-228,27-125-108,2 0-1,0 0 1,1 0 0,6 35-1,-5-50 47,2 1 0,-1-1-1,1 0 1,0 0 0,1 0 0,0 0-1,0-1 1,1 1 0,0-1 0,0 0-1,0-1 1,1 1 0,0-1 0,1 0-1,-1 0 1,1-1 0,0 0 0,0 0-1,1-1 1,0 0 0,-1 0 0,1-1-1,0 0 1,1 0 0,10 2 0,2-1 46,-1-1 0,1-1 1,0-1-1,-1 0 0,1-2 1,0 0-1,0-1 0,-1-2 1,1 0-1,24-8 1,-37 8 3,0 0 1,0 0 0,0-1 0,0 0 0,13-12 0,-17 14-76,-1 0 0,1 0 1,-1-1-1,0 1 0,0-1 1,0 0-1,-1 0 0,1 0 1,-1 0-1,0 0 0,0 0 1,0-1-1,1-4 0,-3 8-31,0 0 0,0-1 0,0 1-1,0 0 1,0 0 0,0 0-1,-1 0 1,1 0 0,0 0-1,0 0 1,-1 0 0,1 0 0,-1 0-1,1 0 1,-1 0 0,1 0-1,-1 0 1,1 0 0,-1 0-1,0 1 1,0-1 0,1 0 0,-1 0-1,0 1 1,0-1 0,0 0-1,0 1 1,0-1 0,0 1-1,0 0 1,0-1 0,0 1 0,0 0-1,0-1 1,0 1 0,-2 0-1,-1-1-84,-1 0-1,0 1 0,0 0 1,0 0-1,0 0 1,-6 2-1,-3 1 58,-1 2-1,1 0 1,0 0 0,0 1 0,0 1 0,1 1-1,0-1 1,-16 14 0,24-17 25,1 0 1,-1 0 0,1 0-1,0 0 1,0 1 0,0-1-1,1 1 1,-6 8-1,8-11 29,1 0-1,-1-1 0,0 1 1,1-1-1,-1 1 0,1 0 0,0 0 1,-1-1-1,1 1 0,0 0 0,0-1 1,0 1-1,0 0 0,1 0 1,-1-1-1,0 1 0,1 0 0,-1 0 1,1-1-1,-1 1 0,1-1 1,0 1-1,0-1 0,0 1 0,0-1 1,0 1-1,0-1 0,0 0 1,0 1-1,0-1 0,1 0 0,-1 0 1,2 1-1,1 1 35,1-1 0,-1 0-1,0 0 1,1 0 0,-1 0 0,1-1 0,-1 0 0,1 0 0,0 0-1,-1 0 1,1-1 0,0 0 0,0 0 0,4-1 0,7-1 116,0 0 1,26-8 0,-12 0-75,-2-1 0,32-18 0,-39 19-118,55-34 64,-8 5 666,-56 35-549,-11 3-139,0 1-1,0 0 0,1 0 0,-1-1 1,0 1-1,0-1 0,0 1 0,0-1 1,0 1-1,-1-1 0,3-1 0,-3 2-5,1 1 0,-1-1 0,1 1 0,-1-1-1,1 1 1,-1-1 0,1 1 0,-1-1-1,0 1 1,1 0 0,-1-1 0,0 1 0,1-1-1,-1 1 1,0 0 0,0-1 0,0 1-1,0 0 1,0-1 0,0 2 0,0 5-10,0 1 0,-1-1 0,0 0 0,0 0 0,-1 0 0,0 0 0,-4 10 0,2-11 42,1 0 1,0 0-1,1 1 0,-1-1 1,1 0-1,1 1 0,-1 0 1,0 10-1,2-17-28,0 0 0,0 1 0,0-1 0,0 0 0,0 0-1,0 1 1,0-1 0,0 0 0,0 1 0,0-1 0,0 0 0,0 0 0,0 1-1,0-1 1,1 0 0,-1 0 0,0 1 0,0-1 0,0 0 0,0 0 0,1 0-1,-1 1 1,0-1 0,0 0 0,0 0 0,1 0 0,-1 0 0,0 1 0,0-1-1,1 0 1,-1 0 0,0 0 0,0 0 0,1 0 0,-1 0 0,0 0 0,0 0-1,1 0 1,-1 0 0,0 0 0,0 0 0,1 0 0,-1 0 0,0 0 0,0 0-1,1 0 1,-1 0 0,0 0 0,1 0 0,-1 0 0,0 0 0,1-1 0,16-8 159,-12 6-135,26-16 190,-18 10-215,21-11-1,-1 4-57,-18 8 19,0 0 1,0 1-1,1 1 1,0 0-1,0 1 1,25-3-1,-39 8 21,0 0 0,0 0-1,0 0 1,0 0 0,0 0 0,0 1-1,0-1 1,0 1 0,2 0 0,-3 0 8,0-1 1,0 0 0,-1 1-1,1-1 1,0 1 0,0-1-1,-1 1 1,1-1 0,0 1-1,-1-1 1,1 1 0,-1 0-1,1-1 1,-1 1 0,1 0-1,-1-1 1,0 1 0,1 0-1,-1 0 1,0 0 0,1-1-1,-1 1 1,0 0-1,0 0 1,0 1 0,0 2 25,-1-1 1,1 0 0,-1 1-1,0-1 1,0 0-1,-1 1 1,1-1-1,-3 3 1,-16 28-12,15-26-17,-1 1 12,-2 2 90,2 0-1,-6 13 0,12-24-94,0 0-1,0 0 0,0 0 1,0 1-1,0-1 1,0 0-1,0 0 0,0 0 1,0 0-1,0 1 1,0-1-1,0 0 0,0 0 1,0 0-1,0 0 1,0 0-1,0 0 0,0 1 1,0-1-1,0 0 1,1 0-1,-1 0 0,0 0 1,0 0-1,0 0 1,0 0-1,0 1 0,0-1 1,1 0-1,-1 0 1,0 0-1,0 0 1,0 0-1,0 0 0,0 0 1,1 0-1,-1 0 1,0 0-1,0 0 0,0 0 1,0 0-1,0 0 1,1 0-1,-1 0 0,7 0 33,9-4 78,0-1-1,0-1 0,25-13 0,16-5-407,-55 24 293,11-5-75,0 0 0,1 2 0,23-4 0,-33 7 79,-1-1 0,1 1 0,-1 0 0,1 1 0,0-1-1,-1 1 1,1-1 0,-1 1 0,0 0 0,1 0 0,-1 1 0,0-1 0,0 1 0,1-1 0,-1 1 0,0 0 0,-1 0 0,1 0 0,4 5-1,1 1-407,-1 2-1,0-1 1,0 1-1,9 19 0,6 21-11141,-12-23 7162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17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56 176 4736,'0'-18'10864,"0"-3"-6459,0 19-4411,0 1-1,0-1 1,0 0 0,0 1 0,0-1-1,-1 1 1,1-1 0,-1 0 0,1 1 0,-1-1-1,0-1 1,-2-6 126,3 9-125,0 0 1,0-1-1,0 1 1,0-1-1,0 1 1,0 0-1,0-1 1,0 1 0,0 0-1,0-1 1,0 1-1,0 0 1,-1-1-1,1 1 1,0 0-1,0 0 1,0-1-1,0 1 1,-1 0 0,1 0-1,0-1 1,0 1-1,-1 0 1,1 0-1,0-1 1,-1 1-1,1 0 1,0 0-1,0 0 1,-1 0-1,1-1 1,0 1 0,-1 0-1,0-2 231,1 2-221,0-1 0,0 1 0,0 0 0,0-1 0,0 1 0,0 0 1,0 0-1,0-1 0,-1 1 0,1 0 0,0 0 0,0-1 0,0 1 0,0 0 0,0 0 0,0-1 0,-1 1 0,1 0 0,0 0 0,0 0 1,0-1-1,0 1 0,-1 0 0,1 0 0,0 0 0,0-1 0,-1 1 0,1 0 0,0 0 0,0 0 0,-1 0 0,1 0 0,0 0 0,0 0 1,-1 0-1,1 0 0,0 0 0,-1 0 0,1 0 0,0 0 0,0 0 0,-1 0 0,1 0 0,0 0 0,0 0 0,-1 0 0,1 0 0,-1 0 8,1 0 0,-1 0-1,1 1 1,-1-1-1,1 0 1,-1 0 0,1 0-1,0 0 1,-1 1-1,1-1 1,-1 0 0,1 0-1,0 1 1,-1-1-1,1 0 1,0 1 0,-1-1-1,1 0 1,0 1-1,0-1 1,-1 0 0,1 1-1,0-1 1,0 1-1,-1-1 1,1 0 0,0 1-1,-4 16 189,2-6-56,0-1-3,0 1 0,1 0 1,0 15-1,-1 1-23,-3 66 350,2-59-198,3-1-1,3 37 0,1-40-61,-2-15-68,1 26 0,-2-32-101,1 1 0,0-1 0,0 1 0,1-1 1,4 10-1,0 2 55,-4-12-36,0 0 1,1-1 0,0 1 0,5 8-1,4 10-38,-6-11 17,3 11-201,-8-21 233,0 1-1,0-1 1,1 0 0,0-1-1,0 1 1,0 0 0,8 9 0,-2-10 31,-7-4-73,-1-1-1,1 0 1,0 1 0,-1-1 0,1 0 0,0 0-1,-1-1 1,1 1 0,-1 0 0,1 0 0,0-1-1,-1 1 1,1-1 0,-1 1 0,1-1-1,-1 0 1,0 0 0,1 0 0,-1 1 0,0-1-1,1-1 1,1-1 0,5-4 38,0-1 1,8-10-1,-13 14-45,7-6 56,0 1 1,17-13-1,-14 12 58,19-19-1,2-4 17,13-15-3,-25 23-83,-2-1 1,24-39-1,-38 54-37,-1 0 1,0 0-1,0 0 0,-1 0 1,-1-1-1,0 0 0,-1 0 1,0 0-1,1-24 1,-3 21 39,0-23-169,-5-41 0,0 29 174,-4-23-359,5 48-477,3 15-503,-1 0-1,0-1 0,-5-10 1,7 22 1162,0-1 0,0 0 0,0 0 0,0 0 0,0 1 0,0-1 0,0 0 0,0 0 0,0 1 0,0-1 0,0 0 0,0 0 0,-1 0 0,1 1 0,0-1 0,0 0 0,0 0 0,0 0 0,-1 0 0,1 0 0,0 1 0,0-1 0,0 0 0,-1 0 1,1 0-1,0 0 0,0 0 0,-1 0 0,1 0 0,0 0 0,0 0 0,0 0 0,-1 0 0,1 0 0,0 0 0,0 0 0,-1 0 0,1 0 0,0 0 0,0 0 0,-1 0 0,1 0 0,0 0 0,0 0 0,0 0 0,-1 0 0,1 0 0,0 0 0,0-1 0,0 1 0,-1 0 0,1 0 0,0 0 0,0 0 0,0-1 1,0 1-1,-1 0 0,1 0 0,0 0 0,0-1 0,0 1 0,0 0 0,0 0 0,0 0 0,0-1 0,0 1 0,0 0 0,0 0 0,0-1 0,-8 21-6975,4 6 3436,-1 4 1670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18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85 5632,'7'-13'1804,"-1"3"-309,-5 3 2902,-16 8-398,3 5-3516,0-1 0,-11 9-1,8-6-100,12-5-305,-1-1-1,0 1 1,1-1 0,-1 1 0,1 0 0,0 1-1,0-1 1,0 1 0,1-1 0,-1 1-1,1 0 1,0 0 0,0 0 0,0 0 0,0 0-1,1 0 1,0 0 0,-2 8 0,3-8-26,-1 0 1,1-1 0,0 1-1,0 0 1,1 0-1,-1-1 1,1 1-1,-1 0 1,1-1 0,0 1-1,1-1 1,-1 1-1,1-1 1,-1 1-1,1-1 1,0 0 0,0 0-1,1 0 1,-1 0-1,1 0 1,-1-1-1,7 5 1,-4-3 66,0 0 0,1-1-1,-1 1 1,1-2 0,0 1 0,0 0 0,0-1 0,1 0-1,-1-1 1,0 0 0,1 0 0,-1 0 0,10 0 0,-12-1-67,1-1 0,-1 1 0,1-1 0,-1 0-1,0 0 1,1-1 0,-1 1 0,0-1 0,0 0 0,0 0 0,0 0 0,0 0 0,-1-1 0,1 0 0,-1 0 0,1 0 0,-1 0 0,0 0 0,0-1 0,4-5 0,0-2 6,0 0-1,-1-1 1,0 0 0,0 0-1,6-23 1,-11 31-53,0 1 0,0-1 1,-1 0-1,1 0 0,-1 1 1,0-1-1,0 0 0,0 0 1,0 0-1,-1 1 0,1-1 1,-1 0-1,0 1 0,0-1 1,-1 0-1,1 1 0,-1-1 1,0 1-1,0 0 0,0-1 1,0 1-1,0 0 0,-1 0 1,-4-4-1,1 2-207,-1 0 1,1 1-1,-1 0 1,0 1-1,0-1 1,0 1-1,-1 0 1,1 1-1,-1 0 1,-10-2-1,5 2-1003,-1 1 1,1 1-1,-1 0 1,1 0-1,-16 4 1,26-4 649,0 1 1,0 0-1,0 0 0,0 0 1,0 1-1,0-1 0,0 1 1,0-1-1,1 1 0,-1 0 1,1 0-1,-1 0 0,1 1 1,0-1-1,-3 3 0,-14 17-3342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19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16 340 5152,'-15'10'7912,"21"-7"-4475,-5-3-3313,1 0 0,-1 0 1,0 0-1,0 0 0,0 0 0,0-1 1,1 1-1,-1 0 0,0 0 0,0-1 1,0 1-1,0-1 0,0 1 0,0-1 1,0 0-1,0 1 0,0-1 1,1-1-1,19-19 858,-15 14-677,95-86 891,-8 9-318,-78 68-571,0 0 0,-1-1-1,19-31 1,-33 47-298,2-2 65,0 0 0,0 0-1,0 0 1,-1 0 0,0 0 0,1 0-1,-1-1 1,0 1 0,0-7 0,-1 10-77,0 0 0,0 0 0,0 0 0,0-1 0,0 1 0,0 0 0,0 0 0,0 0 0,0 0 0,0 0 0,0 0 0,0-1 0,0 1 0,0 0 0,0 0 0,0 0 0,0 0 0,0 0 0,0 0 1,0 0-1,0-1 0,0 1 0,0 0 0,0 0 0,0 0 0,-1 0 0,1 0 0,0 0 0,0 0 0,0 0 0,0 0 0,0 0 0,0 0 0,0 0 0,-1 0 0,1-1 0,0 1 0,0 0 0,0 0 0,0 0 0,0 0 1,-6 3-156,-5 7-78,-5 8 121,1 1-1,1 0 1,1 1-1,1 0 1,-18 41-1,27-55 144,1 1 0,-1 0 0,1 0 0,1 1 0,-1-1 0,1 0 0,1 0 0,-1 1 0,1-1 0,1 0 0,0 10 0,0-12 4,1-1-1,-1 0 1,0 1-1,1-1 0,0 0 1,0 0-1,0 0 1,1 0-1,0 0 1,-1 0-1,1-1 0,0 1 1,1-1-1,-1 0 1,0 0-1,1 0 0,0-1 1,7 5-1,-6-4 57,1-1 0,-1 0 0,1 0 0,0 0 0,0-1 0,-1 0 0,1 0 0,0 0 0,0-1-1,0 0 1,0 0 0,11-2 0,0-1 133,0-1 0,0-1 0,19-8 0,-21 6-193,0 0 1,-1-1-1,0-1 1,0 0-1,-1-1 1,0-1-1,0 0 0,-2 0 1,1-1-1,-1-1 1,-1 0-1,0 0 1,-1-1-1,13-25 1,-18 29-60,3-4 214,-1 0-1,5-15 1,-10 27-222,-1 1 0,1-1 0,0 0-1,0 1 1,0-1 0,0 0 0,0 1 0,0 0 0,0-1 0,0 1 0,3-3 0,-2 17-719,0 49 674,0 24 101,-2-73 7,-2-1 1,1 0-1,-1 0 0,-8 23 0,4-16 94,5-13-54,-1 0 0,0 0 1,0 0-1,0-1 1,-1 1-1,0-1 1,0 1-1,0-1 0,-1 0 1,-8 9-1,11-13-34,0-1 0,0 1 0,-1 0 0,1-1 0,0 1 0,-1-1 0,1 0 0,0 1 0,-1-1 0,1 0 0,-1 0 0,1 0 0,-1 0 1,1 0-1,0 0 0,-1 0 0,1-1 0,-1 1 0,1 0 0,0-1 0,-1 1 0,1-1 0,0 1 0,-1-1 0,1 0 0,0 0 0,0 0 0,0 1 0,0-1 0,-2-2 0,2 2-33,-1 0 1,1-1-1,-1 1 0,1-1 1,0 1-1,-1-1 0,1 1 1,0-1-1,0 0 0,0 0 1,0 0-1,0 1 0,1-1 0,-1 0 1,1 0-1,-1 0 0,1 0 1,-1 0-1,1 0 0,0-4 1,1 4-14,0 1 0,-1-1 0,1 1 0,0-1 0,0 1-1,0 0 1,0-1 0,0 1 0,0 0 0,1 0 0,-1 0 0,0 0 0,1 0 0,-1 0 0,1 0 0,-1 0 0,4-1 0,0 0-39,0 0-1,1 0 1,-1 1 0,7-2 0,21-1-1825,57 2-1,10-1-9163,-78 4 7737,5 6-1530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19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46 3328,'-29'-37'1216,"24"32"-928,5 1-96,-5 13-2848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27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26 864 4480,'-2'1'213,"0"0"0,1 0-1,-1 0 1,1 1 0,-1-1 0,1 0 0,0 1 0,-1-1 0,1 1 0,0 0-1,0-1 1,0 1 0,0 0 0,1 0 0,-1-1 0,0 1 0,1 0-1,-1 3 1,-1 3 716,2 0 0,-1 16 0,1-24-923,0 0 136,0 1 0,1-1 0,-1 0-1,1 0 1,-1 0 0,1 0 0,-1 1 0,0-1 0,1 0 0,-1 0-1,1 0 1,-1 0 0,1 0 0,-1 0 0,1 0 0,-1 0 0,0-1 0,1 1-1,-1 0 1,1 0 0,-1 0 0,1 0 0,-1 0 0,0-1 0,1 1-1,-1 0 1,1-1 0,16-7 888,3-4-633,-1-1-1,-1-1 0,0-1 1,-1 0-1,26-31 0,-9 11-150,83-76 187,13-14 46,-108 101-415,-1-1-1,-1-1 1,-2-1-1,0 0 0,-2-1 1,-1-1-1,-1-1 1,10-33-1,-12 31-129,-6 16 135,0 0-1,0-1 1,-2 1 0,0-1 0,2-24 0,-6 41-75,0 0-1,0 0 1,0 0 0,0 0 0,0-1 0,0 1 0,0 0 0,0 0 0,0 0-1,0 0 1,0 0 0,0 0 0,0 0 0,0 0 0,0 0 0,0-1-1,0 1 1,0 0 0,0 0 0,0 0 0,0 0 0,0 0 0,0 0 0,0 0-1,0 0 1,0 0 0,0-1 0,0 1 0,0 0 0,0 0 0,0 0-1,0 0 1,0 0 0,0 0 0,0 0 0,0 0 0,0 0 0,-1 0 0,1 0-1,0 0 1,0 0 0,0 0 0,0-1 0,0 1 0,0 0 0,0 0-1,0 0 1,0 0 0,-1 0 0,1 0 0,0 0 0,0 0 0,0 0 0,0 0-1,0 0 1,0 0 0,0 0 0,0 0 0,0 0 0,-1 1 0,1-1-1,0 0 1,-6 7-281,-6 13 6,-29 82 352,23-54 34,-44 113 343,57-144-412,0-1-1,1 1 1,1 1-1,1-1 1,0 0 0,2 1-1,0 18 1,3-6 75,1 0 1,1 0-1,12 34 1,-15-56-25,0-1 1,1 0-1,1 0 1,-1 0-1,1 0 1,0 0-1,5 6 1,-8-12-59,0 1 1,0-1 0,0 0-1,1 0 1,-1 1 0,0-1-1,0 0 1,1 0-1,-1 0 1,1 0 0,-1 0-1,1-1 1,-1 1 0,1 0-1,-1-1 1,1 1 0,0-1-1,-1 1 1,1-1-1,0 0 1,-1 0 0,1 0-1,0 0 1,-1 0 0,1 0-1,0 0 1,-1-1 0,1 1-1,0-1 1,-1 1 0,1-1-1,0 1 1,-1-1-1,1 0 1,-1 0 0,0 0-1,1 0 1,0-1 0,4-4 20,0 0 0,-1 0 0,0 0 0,0-1 0,6-13 0,6-6 87,17-27-34,-17 27-69,0 1 0,2 1 1,26-28-1,-23 29-140,-9 9-63,1 1 0,19-14 0,-32 26 130,1 0 0,0 0 1,-1 1-1,1-1 0,0 0 1,0 1-1,-1-1 0,1 1 0,0 0 1,0-1-1,0 1 0,-1 0 1,1 0-1,0 0 0,0 0 1,0 1-1,0-1 0,-1 0 1,1 1-1,0-1 0,0 1 1,-1 0-1,1 0 0,0 0 0,-1-1 1,3 3-1,4 3 22,0 0 1,-1 1-1,13 13 1,-10-10-95,-3-3 80,1 1 84,0 0 1,0 0-1,-1 1 0,0 0 0,7 13 0,-12-18 23,1 1 702,-6-8 79,-4-3-781,-4-4-75,-1 0 0,-1 1-1,0 0 1,0 1 0,-24-11 0,31 16-78,0 1 0,-1 0 0,1 1 0,0-1 0,0 1 0,-1 1 0,-9-1 0,12 1 25,0 0 1,1 1-1,-1 0 0,0-1 1,0 1-1,1 1 1,-1-1-1,0 0 1,1 1-1,-1 0 0,1 0 1,0 0-1,-5 4 1,0 1-11,1 1 1,0 0 0,1 0-1,0 0 1,0 1-1,0 0 1,1 0 0,1 1-1,0-1 1,0 1 0,1 0-1,0 0 1,0 0 0,-1 20-1,2-19 68,1-1-1,1 0 1,0 1-1,0-1 1,1 0-1,1 1 1,0-1-1,0 0 1,1 0-1,0 0 1,0-1 0,1 1-1,1-1 1,-1 1-1,8 9 1,-7-13 114,1 1 0,-1-1 1,13 10-1,-17-15-80,1 1-1,0-1 1,0 1 0,0-1-1,1 0 1,-1 0-1,0 0 1,0 0 0,1 0-1,-1 0 1,0-1 0,1 1-1,-1-1 1,1 0-1,-1 1 1,0-1 0,4-1-1,-1 0 27,0-1 0,-1 1 0,1-1 0,-1-1-1,1 1 1,-1-1 0,0 0 0,0 0 0,0 0-1,0 0 1,-1 0 0,1-1 0,-1 0 0,4-6 0,3-4 45,-1-1 1,14-28 0,33-102-496,-54 146-618,0 7 619,2 15 427,-2-13-159,0 3 109,2 0 0,-1 0 0,2-1-1,0 1 1,0-1 0,1 0 0,1 0 0,0-1 0,0 0-1,1 0 1,0 0 0,16 14 0,-22-24 43,-1 1-1,1-1 1,-1 0-1,1 0 1,-1 0-1,1 0 1,0 0-1,0 0 1,0 0-1,-1 0 1,1-1-1,0 1 1,0-1-1,0 1 1,0-1 0,0 0-1,0 0 1,0 0-1,0 0 1,0 0-1,0 0 1,0-1-1,0 1 1,0-1-1,0 1 1,0-1-1,0 1 1,0-1 0,-1 0-1,1 0 1,0 0-1,-1 0 1,1-1-1,2-1 1,1-2 32,1-1-1,-1 0 1,0 0 0,0 0 0,-1-1 0,0 1-1,5-12 1,12-29 79,-2-1 0,-3-1 0,20-99 0,-22 49-25,0-119 0,-9 115-289,-4 89 42,0 0-1,-1-1 1,-1 1-1,0 0 1,-4-20 0,-12 131-1226,0 61 1430,-3 229-5,16-176 672,1-175-599,2-31-89,0 0-1,0 0 0,1 1 0,0-1 0,0 0 0,0 1 0,2 7 0,0-7 921,-3-22-331,3-30-467,2 0 0,13-53 1,-13 75-223,2 1 0,0-1 0,2 2 0,0-1 0,18-32 0,-13 33-103,-5 7 29,0 0 0,22-26 0,-27 38 71,0-1 1,1 0-1,0 1 1,0 0-1,0 0 1,0 0 0,0 0-1,1 1 1,-1 0-1,1 0 1,-1 0-1,1 0 1,0 1-1,7-2 1,-9 3 12,0 0 1,0-1-1,0 2 0,0-1 1,0 0-1,0 1 1,0-1-1,4 2 0,-6-2 23,0 1-1,0-1 0,0 0 0,0 1 0,0-1 0,0 1 0,0 0 0,0-1 0,0 1 1,0 0-1,0-1 0,0 1 0,0 0 0,0 0 0,-1 0 0,1 0 0,0 0 0,-1 0 0,1 0 1,0 0-1,-1 0 0,1 1 0,-1 2-4,0 1-1,0-1 1,0 0-1,0 0 1,-1 0 0,1 0-1,-1 0 1,0 1-1,-1-2 1,1 1 0,-3 5-1,-4 7 54,-13 20 1,15-27 2,-5 10-37,4-7 35,0 0 1,-1 0 0,-16 17 0,22-26 5,-1 0 0,-1-1 0,1 1 0,0 0 1,-1-1-1,1 0 0,-1 0 0,0 0 1,1-1-1,-1 1 0,0-1 0,0 0 1,0 0-1,0 0 0,0 0 0,-9 0 1,2 0-229,16 7-421,-1-3 563,1 1 45,0-1-1,0 0 1,1 0 0,0 0-1,0-1 1,0 1-1,0-1 1,1-1-1,-1 1 1,1-1-1,0 0 1,0-1 0,0 0-1,0 0 1,1 0-1,-1-1 1,1 0-1,-1-1 1,0 1 0,1-1-1,-1-1 1,15-2-1,-7-1 63,-1 0-1,1-1 1,-1-1 0,0 0-1,-1-1 1,0-1-1,25-18 1,-1-4 332,39-43 1,-67 64-345,-9 9-55,7-7 30,0 0 0,0 0-1,0 0 1,-1-1-1,-1 0 1,1 0 0,-1-1-1,6-15 1,-10 23-23,13-44 203,-13 43-256,-1-1-1,1 0 1,-1 0 0,0 1 0,0-1 0,0 0 0,0 0-1,0 1 1,-1-1 0,1 0 0,-1 0 0,1 1 0,-1-1-1,-2-3 1,3 5 18,-1 1-1,1-1 1,0 1-1,-1-1 1,1 1-1,-1 0 1,1-1-1,-1 1 1,0 0-1,1-1 1,-1 1-1,1 0 1,-1-1-1,0 1 1,1 0-1,-1 0 1,1 0-1,-1 0 1,0 0-1,1 0 1,-1 0-1,0 0 1,1 0-1,-2 0 1,-16 4-352,16-3 341,-7 2 7,1 1 0,-1 0 0,1 0 0,0 1-1,0 0 1,1 1 0,0-1 0,0 2 0,0-1 0,1 1 0,-1 0-1,-6 9 1,9-10 27,0 0 0,0 1 0,1-1 0,-1 0 0,2 1 0,-1 0 0,0 0-1,1 0 1,1 0 0,-1 0 0,1 0 0,0 0 0,1 1 0,0-1 0,0 0 0,1 9 0,0-13 36,0 1 0,0-1 0,0 1 0,0-1 0,1 0 0,0 1 1,-1-1-1,5 5 0,-6-7-8,1 0 0,0 0 0,0 0 0,0 0 0,0 0 0,0 0 0,0 0-1,1 0 1,-1-1 0,0 1 0,0 0 0,1-1 0,-1 1 0,0 0 0,1-1 0,-1 0 0,0 1 0,1-1 0,-1 0 0,1 0 0,-1 0 0,1 0 0,-1 0 0,0 0 0,2 0 0,5-2 91,0-1 0,-1 0 0,0 0 0,1 0 0,-1-1 0,8-5 0,39-33 122,-3 2-186,-12 12-46,-27 18-31,0 0-1,1 2 0,0-1 1,18-7-1,-30 16 21,0-1 1,0 1-1,0 0 0,0 0 0,0-1 1,0 1-1,0 0 0,0 0 1,0 0-1,0 0 0,0 0 1,0 0-1,0 1 0,0-1 1,0 0-1,0 0 0,0 1 1,-1-1-1,1 0 0,0 1 1,0-1-1,0 1 0,0-1 1,-1 1-1,1 0 0,0-1 0,0 1 1,-1 0-1,1 0 0,0-1 1,-1 1-1,1 0 0,-1 0 1,1 0-1,-1 0 0,0-1 1,1 1-1,-1 2 0,2 2 4,-1 0-1,1 0 0,-1 0 1,-1 0-1,1 0 1,-1 6-1,-3 26 66,2-28-42,0 0 1,1 0-1,0 0 1,1 10 0,-1-19-22,3 16 459,-2-21 101,3-14-396,2 2-122,1 0-1,0 0 0,15-24 0,-3 7-179,-19 34 131,0 0 0,0 0 0,0 0 0,0-1-1,1 1 1,-1 0 0,0 0 0,0 0 0,0 0 0,0 0-1,1-1 1,-1 1 0,0 0 0,0 0 0,0 0 0,1 0-1,-1 0 1,0 0 0,0 0 0,0 0 0,1 0 0,-1 0-1,0 0 1,0 0 0,1 0 0,-1 0 0,0 0 0,0 0-1,0 0 1,1 0 0,-1 0 0,0 0 0,0 0 0,0 1-1,1-1 1,-1 0 0,0 0 0,0 0 0,0 0 0,0 0 0,1 1-1,-1-1 1,0 0 0,0 0 0,0 0 0,0 0 0,0 1-1,0-1 1,9 12-111,-7-10 102,4 5 34,1 0-1,-1-1 1,2 0 0,-1 0 0,0 0 0,1-1 0,0 0-1,10 4 1,-4-3 7,0 0-1,0-1 1,0-1-1,21 3 1,-25-6-381,0 0 0,0-1 0,0 0 0,0-1 0,11-2 1,-10 2-1398,3 0-125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27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43 6976,'-32'-12'3168,"32"15"-2752,9-3 736,6 0-704,32 0 1088,6 0-864,29-3-192,5 3-288,28-9-160,-2 5 0,27-8-1024,-16 7 544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29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1163 5408,'-3'-2'9194,"7"-2"-8851,0-1-1,-1 1 1,1-1-1,-1 0 1,0-1 0,0 1-1,0 0 1,-1-1-1,3-10 1,5-9 50,3-3-122,1 0 0,2 0 0,1 1 1,1 1-1,1 1 0,27-28 0,-6 12-109,-2 2-22,-1 0 0,37-56 0,-29 26 64,-4-1 1,-3-2 0,-4-1 0,38-116 0,-66 173-178,15-61 310,-19 68-318,-1 1 0,0 0 1,0-1-1,-1 1 0,0 0 0,-1-1 0,-1-8 0,2 17-29,0 0 1,0 0-1,0 0 0,0-1 1,0 1-1,0 0 0,0 0 1,0 0-1,0 0 0,0-1 1,0 1-1,-1 0 0,1 0 1,0 0-1,0 0 0,0-1 1,0 1-1,0 0 0,0 0 1,-1 0-1,1 0 0,0 0 1,0 0-1,0 0 0,0 0 1,-1-1-1,1 1 0,0 0 1,0 0-1,0 0 0,0 0 1,-1 0-1,1 0 0,0 0 1,0 0-1,0 0 0,-1 0 1,-8 5-295,-6 8-17,4 0 300,0 1 0,0 1 0,1-1 0,1 1 0,-13 28 0,-25 83 493,40-103-423,6-20-40,-45 144 224,37-111-214,1 0 0,-3 43-1,11-69 17,0 0-1,0 0 0,1 0 0,0 0 0,0 0 0,1 0 1,1 0-1,0-1 0,0 1 0,1-1 0,8 16 0,-10-21 25,1 1-1,0-1 1,0 0-1,0 0 1,1 0-1,-1-1 1,1 1-1,0-1 1,0 0-1,0 0 1,0 0-1,1 0 1,-1-1-1,1 0 1,0 0-1,-1 0 0,1 0 1,0-1-1,0 0 1,0 0-1,0 0 1,1-1-1,-1 1 1,8-2-1,-2 0 7,1-1 1,-1 0-1,1-1 0,-1-1 0,0 0 0,-1 0 1,1-1-1,14-9 0,-9 4-21,0-1-1,0-1 1,-1-1 0,16-17 0,-30 29-39,2-2-13,0 0-1,-1 0 1,1 1 0,-1-1-1,0-1 1,0 1 0,0 0 0,3-7-1,-34 53-1489,24-33 1460,0 0 1,0 0 0,1 0-1,0 0 1,1 1 0,-4 16-1,7-23 70,0-1 0,-1 0 0,1 1 0,1-1 0,-1 1-1,0-1 1,1 0 0,-1 1 0,1-1 0,0 0 0,0 1-1,1-1 1,-1 0 0,1 0 0,-1 0 0,1 0 0,0 0-1,0-1 1,0 1 0,4 3 0,-5-5 5,1 1-1,0-1 1,-1 0 0,1 0-1,0 1 1,-1-1 0,1-1-1,0 1 1,0 0 0,0 0-1,0-1 1,0 1 0,0-1 0,0 1-1,0-1 1,0 0 0,0 0-1,0 0 1,0 0 0,0 0-1,0 0 1,0-1 0,0 1-1,0-1 1,0 1 0,0-1-1,0 0 1,-1 0 0,1 0-1,0 0 1,0 0 0,-1 0 0,1 0-1,0 0 1,1-3 0,-2 3-37,1-1 1,-1 0 0,0 1-1,1-1 1,-1 0 0,0 0 0,0 0-1,0 0 1,-1 0 0,1 0-1,0 0 1,-1 0 0,1 0 0,-1 0-1,0 0 1,0 0 0,0 0-1,0 0 1,0-1 0,0 1-1,0 0 1,-1 0 0,1 0 0,-1 0-1,0 0 1,1 0 0,-1 0-1,0 0 1,0 0 0,0 1 0,0-1-1,-1 0 1,1 0 0,0 1-1,-1-1 1,1 1 0,-1-1 0,0 1-1,1 0 1,-1 0 0,0-1-1,0 1 1,0 0 0,-3-1 0,22 7-95,0-1 1,0-1 0,35 2-1,64-4 124,-68-2-449,-25 1-945,24-3-1,-39 2 181,0-1-1,-1 1 1,14-6-1,-20 7 1051,-1 0 0,1-1-1,-1 1 1,1 0-1,-1 0 1,1-1 0,-1 1-1,1-1 1,-1 1-1,1 0 1,-1-1-1,1 1 1,-1-1 0,0 1-1,1-1 1,-1 1-1,0-1 1,1 1 0,-1-1-1,0 1 1,0-1-1,0 1 1,1-1-1,-1 0 1,0 1 0,0-1-1,0 1 1,0-1-1,0 0 1,0 1 0,0-1-1,0 0 1,0 1-1,0-1 1,-1 1-1,1-1 1,0 1 0,0-1-1,-1 0 1,1 1-1,0-1 1,0 1 0,-1-1-1,1 1 1,-1-1-1,1 1 1,0 0-1,-2-1 1,-15-17-5359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5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5472,'-8'0'13178,"4"9"-10381,2 14-2447,-2 69 1999,1 49-976,3-23-531,-1-77-540,6 80 0,1-94-1134,-5-56-11984,3 16 10283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29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20 196 8384,'-19'0'3104,"24"0"-2400,4 5-224,10-5 896,19-9-864,20-3-64,15-1-288,-2-8 160,1-9-192,-4 0-608,-3 0 256,2-1-3040,6 7 1824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31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6 965 5056,'-6'0'1379,"6"0"-1186,1 0 1,-1 0-1,0 0 1,1 0-1,-1 0 1,0 0-1,1 0 0,-1 1 1,0-1-1,0 0 1,1 0-1,-1 0 0,0 0 1,0 0-1,1 1 1,-1-1-1,0 0 194,1 0-194,-1 1 1,0-1-1,0 0 1,0 1-1,10-6 1860,2-4-1391,0-1 1,0 0-1,-1-1 0,12-14 0,3-4-144,-9 11-275,0-1 0,-1 0-1,-1-1 1,-1-1 0,17-34-1,25-67 468,-6-2-1,44-166 0,-85 247 201,7-56-1,-16 96-791,0-1 0,0 0 0,0 0 0,0 1-1,-2-8 1,2 10-116,0 1-1,0-1 1,0 1-1,0 0 1,0-1-1,0 1 1,-1-1-1,1 1 1,0 0-1,0-1 1,0 1-1,0 0 1,0-1-1,-1 1 1,1 0-1,0-1 1,0 1-1,-1 0 1,1-1-1,0 1 1,-1 0-1,1 0 1,0-1-1,-1 1 1,1 0-1,0 0 1,-1 0-1,1-1 1,0 1-1,-1 0 1,1 0-1,-1 0 1,1 0-1,0 0 1,-1 0-1,1 0 1,-1 0-1,1 0 1,0 0-1,-1 0 1,1 0-1,-1 0 1,1 0-1,0 0 1,-1 0-1,1 0 1,0 1-1,-1-1 1,1 0-1,-1 0 1,1 0-1,0 1 1,-1-1-1,1 0 0,0 1 1,0-1-1,-1 0 1,1 0-1,0 1 1,0-1-1,-1 1 1,-14 16-67,0 1-1,1 0 1,1 1 0,-17 30-1,11-12 142,-22 63-1,4 15 477,-36 192 0,65-263-502,2 1-1,0 45 1,6-85-40,0-1 40,0 1-1,0-1 1,0 0-1,2 7 0,-1-10-33,-1 0-1,0 0 1,0 0 0,1 0-1,-1-1 1,1 1-1,-1 0 1,1 0-1,-1 0 1,1-1 0,-1 1-1,1 0 1,0-1-1,-1 1 1,1 0-1,0-1 1,0 1-1,0-1 1,-1 1 0,1-1-1,0 1 1,0-1-1,0 0 1,0 1-1,0-1 1,1 0 0,3 0 28,-1 0 1,1 0 0,0 0 0,0-1 0,-1 0 0,1 0 0,0 0-1,-1-1 1,1 0 0,-1 1 0,0-1 0,1-1 0,-1 1 0,7-6-1,5-5-242,30-29 0,-46 42 199,92-97-742,-91 95 698,1 1 0,-1-1 0,1 0 0,0 1 0,-1-1 0,1 1 1,0 0-1,0 0 0,0-1 0,0 1 0,0 0 0,5-1 0,-6 2 20,1 0 0,-1 1 0,0-1-1,1 0 1,-1 0 0,1 1 0,-1-1-1,1 1 1,-1-1 0,0 1 0,1 0-1,-1-1 1,0 1 0,1 0 0,-1 0 0,0 0-1,0 0 1,0 0 0,0 0 0,2 2-1,10 15-135,8 7 84,-18-22 70,8 6 92,20 15 0,-27-22-57,0 1 1,0-1-1,0 0 1,0 0-1,1-1 1,-1 1 0,1-1-1,-1 0 1,8 1-1,-1-2 52,0 0 0,0 0 0,-1-1 1,1-1-1,0 0 0,-1 0 0,1-1 0,12-5 0,-18 6-47,1-1 0,-1 0 0,0 0 1,-1 0-1,1 0 0,0-1 0,6-6 0,-9 7-19,0 1-1,0-1 1,0 0-1,0 0 1,0 0-1,0 0 1,-1 0-1,0 0 1,1-1 0,-1 1-1,-1 0 1,1-1-1,0-4 1,0 5-1,-1 0 1,0 0 0,0 0 0,-1 0 0,1 0-1,-1 0 1,1 0 0,-1 1 0,0-1 0,0 0-1,0 0 1,0 1 0,0-1 0,-1 0 0,0 1-1,-2-4 1,3 5-31,-1 0-1,1-1 1,0 1 0,-1 0-1,1 0 1,-1 0 0,0 0-1,1 1 1,-1-1 0,0 0 0,1 1-1,-1-1 1,0 1 0,0 0-1,1-1 1,-1 1 0,0 0-1,0 0 1,0 0 0,1 0-1,-1 1 1,0-1 0,0 0-1,0 1 1,1-1 0,-1 1-1,0-1 1,-1 2 0,-3 1 5,1 0 1,0 1 0,0-1 0,0 1-1,0 0 1,0 1 0,1-1 0,0 1 0,0 0-1,0 0 1,0 0 0,-4 9 0,6-10 48,-1 1 0,1 0 0,0 0 1,0 1-1,0-1 0,1 0 1,0 1-1,0-1 0,0 0 0,0 1 1,1-1-1,0 1 0,0 0 1,2 8-1,-1-11-6,1 0 1,-1-1-1,0 1 1,1 0-1,-1-1 1,1 0-1,0 1 1,0-1-1,0 0 1,0 0-1,0 0 1,0 0-1,1 0 1,-1-1-1,6 4 1,1-1 41,0 1 0,1-2 1,11 5-1,-11-6-5,0 0-1,1 0 0,-1-1 1,0-1-1,1 1 1,13-3-1,62-10-5073,-75 10 3416,13-3-1698,-1-3-2969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33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10 936 5632,'-9'14'4325,"11"-15"-3959,0 0-1,0-1 1,0 1 0,1 0 0,-1 0-1,0 0 1,4-1 0,7-2 223,37-21 888,115-60 176,-143 72-1580,0-1 0,-1-1 0,-1-1 0,-1-1 0,0-1 0,29-34 0,-25 21 108,0-1-1,-2-1 0,28-60 0,57-130 1719,-103 210-1190,-11 28-458,-7 33-96,-14 70 0,16-57-199,-3 3 24,-20 100 227,34-150-172,0-1 0,1 1-1,1 18 1,1-26 6,-1 0-1,1-1 1,0 1 0,0-1-1,1 1 1,0-1 0,0 0 0,0 0-1,0 0 1,7 9 0,-9-12-18,1-1 0,0 0 0,0 0 0,0 0 0,0-1 0,0 1 0,0 0 0,0 0 0,1 0 0,-1-1 0,0 1 1,0-1-1,1 1 0,-1-1 0,0 1 0,1-1 0,-1 0 0,0 0 0,1 1 0,-1-1 0,0 0 0,1 0 0,-1 0 0,0-1 0,1 1 0,-1 0 1,0 0-1,1-1 0,-1 1 0,0-1 0,1 1 0,1-2 0,4-2 50,-1 0 0,0 0-1,0-1 1,9-7 0,14-16-26,-2-1 0,41-54-1,35-71-143,-14 18 118,-17 39 39,24-35 195,-72 95-167,33-66 0,-38 55-83,-28 53-164,-7 9-7,-7 9 152,1 2 1,1 1 0,2 0-1,0 1 1,-15 31 0,-148 358 817,145-322-526,21-55 58,-22 79 0,38-118-323,0 1 0,0-1-1,0 0 1,0 0 0,0 1-1,0-1 1,0 0 0,0 0-1,0 0 1,0 1-1,0-1 1,0 0 0,0 0-1,0 1 1,0-1 0,0 0-1,0 0 1,0 0 0,0 1-1,0-1 1,0 0 0,1 0-1,-1 0 1,0 1 0,0-1-1,0 0 1,0 0 0,0 0-1,1 0 1,-1 1 0,0-1-1,0 0 1,0 0 0,0 0-1,1 0 1,9-1 164,13-11-179,-20 10 11,38-24-107,-2-1 0,43-39-1,-11 8-27,-47 41-114,-24 17 233,0 0 1,0 0 0,0 0-1,0 1 1,-1-1-1,1 0 1,0 0-1,0 0 1,0 0 0,0 0-1,0 0 1,0 0-1,0 0 1,0 0-1,0 0 1,0 0 0,0 0-1,0 0 1,0 0-1,0 0 1,0 0-1,0 0 1,0 1 0,0-1-1,0 0 1,0 0-1,0 0 1,0 0-1,0 0 1,0 0 0,0 0-1,0 0 1,0 0-1,1 0 1,-1 0-1,0 0 1,0 0 0,0 0-1,0 0 1,0 0-1,0 0 1,0 0-1,0 0 1,0 0-1,0 0 1,0 0 0,0 0-1,0 1 1,0-1-1,0 0 1,0 0-1,0 0 1,0 0 0,0 0-1,1 0 1,-1 0-1,0 0 1,0 0-1,0 0 1,0 0 0,0 0-1,0 0 1,0 0-1,0-1 1,0 1-1,0 0 1,0 0 0,-1 13 87,-4 23 0,3-27-14,0 1 0,1-1 0,0 1-1,0 0 1,2 19 0,0-27-55,-1 1 1,1 0-1,0-1 0,0 1 0,0-1 1,0 0-1,0 1 0,0-1 0,1 0 1,-1 0-1,1 0 0,0 0 0,0 0 1,-1 0-1,1 0 0,0-1 0,0 1 1,1-1-1,-1 1 0,0-1 0,1 0 1,-1 0-1,0 0 0,1 0 0,-1 0 1,1 0-1,3 0 0,5 1 59,0-1-1,0 0 0,1-1 1,-1 0-1,0 0 0,1-2 1,-1 1-1,0-1 1,0-1-1,0 0 0,0 0 1,18-10-1,-6 2-25,0-1 1,-1-2-1,-1 0 0,31-27 1,-49 39-31,26-27 140,-28 29-145,0-1-1,-1 0 1,1 0 0,0 0-1,0 0 1,0 0 0,-1 0-1,1-1 1,-1 1 0,1 0-1,-1 0 1,1 0-1,-1 0 1,0-1 0,1 1-1,-1 0 1,0 0 0,0-1-1,0 1 1,0 0 0,0-1-1,0 1 1,0 0 0,-1 0-1,0-3 1,1 4-17,0 0 0,0-1 0,-1 1-1,1 0 1,0 0 0,0 0 0,-1-1 0,1 1 0,0 0 0,0 0 0,-1 0 0,1-1-1,0 1 1,-1 0 0,1 0 0,0 0 0,-1 0 0,1 0 0,0 0 0,-1 0 0,1 0-1,0 0 1,-1 0 0,1 0 0,0 0 0,-1 0 0,1 0 0,0 0 0,-1 0 0,-12 7-309,-9 14-190,12-7 430,0 1 1,0 0-1,-6 16 0,6-13 102,-5 16-160,14-31 155,0 0 0,1-1 0,-1 1 0,0 0-1,1 0 1,0 0 0,-1 0 0,1 0 0,1 5 0,-1-7-7,0 0 0,0-1 0,1 1 0,-1-1 0,0 1 0,0-1 0,0 1 0,1 0 1,-1-1-1,0 1 0,1-1 0,-1 1 0,0-1 0,1 1 0,-1-1 0,1 0 1,-1 1-1,1-1 0,-1 0 0,1 1 0,-1-1 0,1 0 0,-1 1 0,1-1 1,1 0-1,-1 1 8,0-1 0,0 0 1,0-1-1,1 1 0,-1 0 1,0 0-1,0 0 0,0-1 0,0 1 1,1 0-1,-1-1 0,1 0 1,4-3 84,-1 1 1,1-1 0,7-7 0,5-7-176,-1-1 1,-1-1 0,0-1 0,17-31 0,-34 89-1184,0-33 1267,2 1 0,-1-1 0,0 0 1,1 0-1,0 0 0,0 1 1,0-1-1,0 0 0,1 0 0,3 6 1,-1-6 19,-1 0 1,1 0 0,1-1 0,-1 1 0,0-1 0,1 0 0,0 0 0,0 0 0,-1-1 0,12 4 0,-8-3 44,1-1 1,0-1-1,0 1 1,0-1-1,1-1 0,9 0 1,-2-1 22,-1-1 0,0 0 0,0-2 0,0 0 0,0 0 0,-1-2 0,18-8 0,-19 7-71,-1-1 1,-1 0-1,1-1 1,-1 0 0,-1-1-1,0-1 1,0 0-1,-1 0 1,-1-1 0,0 0-1,0-1 1,-1 1 0,7-16-1,5-18 85,-1-1 0,19-78 0,-13 39-20,27-81 227,-47 142-287,-5 18 25,-1 13 108,-21 103-181,-22 326 244,44-360-640,0-8-2437,-3-22-2990,3-41 5158,-1 8-2817,1-12 3354,0 0-1,0 1 1,0-1 0,0 0-1,0 0 1,0 0 0,0 0 0,0 1-1,0-1 1,0 0 0,-14-4-10024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33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27 9728,'-14'-14'3584,"25"19"-2784,7-5-224,1 0 1535,9-5-1279,11 1 448,4 1-768,1-3-384,-1 6-96,-4 0-1440,-6 0 768,-10 0-3711,-8 0 2431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34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1 179 10976,'3'-9'4064,"31"1"-3168,14-14-257,-18 14 1281,12-8-1184,11-6-160,24-4-352,24 4-480,3 7 160,-3 0-3871,-9 3 2207,-10 8-6144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35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305 523 4800,'0'-1'178,"-1"0"-1,1 0 1,0 0 0,-1 0 0,1 0-1,-1 0 1,1 1 0,-1-1 0,1 0 0,-1 0-1,0 0 1,0 0 0,1 1 0,-1-1-1,0 0 1,0 1 0,0-1 0,0 0 0,1 1-1,-1-1 1,0 1 0,0 0 0,0-1-1,0 1 1,0 0 0,0-1 0,-1 1-1,1 0 1,0 0 0,0 0 0,0 0 0,0 0-1,0 0 1,0 0 0,-2 1 0,-4 0 808,0 0 0,0 0 0,-8-1-1,-21 1 314,18 2-831,1 0-1,-1 2 0,-31 11 0,40-12-352,1 0-1,-1 0 1,1 1-1,1 0 0,-1 0 1,1 1-1,0 0 1,0 0-1,-9 13 0,14-18-98,1 1-1,0-1 0,-1 1 0,1 0 0,0 0 1,0-1-1,0 1 0,0 0 0,1 0 0,-1 0 1,1 0-1,-1 0 0,1 0 0,-1 0 0,1 0 1,0 1-1,0-1 0,0 0 0,0 0 0,1 0 1,-1 0-1,0 0 0,1 0 0,0 0 0,-1 0 1,1 0-1,0 0 0,0 0 0,0 0 0,0-1 1,0 1-1,1 0 0,-1-1 0,0 1 0,1-1 1,-1 1-1,1-1 0,0 0 0,2 3 0,3-1 49,0 0 0,0 1 0,0-2 0,1 1 0,-1-1 0,1-1 0,-1 1 0,1-1 0,-1 0 0,1-1 0,0 0 0,11-1 0,-14 1 7,0-1 1,-1 0-1,1 0 1,-1-1-1,1 1 1,-1-1-1,1 0 1,-1 0-1,6-4 1,-8 4-21,0 0 0,1 0-1,-1 0 1,0 0 0,0 0 0,-1 0 0,1-1 0,0 1-1,-1-1 1,1 1 0,-1-1 0,0 1 0,0-1 0,0 0-1,0 0 1,0-3 0,0 3-50,-1 1 0,1-1 1,-1 0-1,0 0 0,0 1 0,0-1 0,0 0 0,0 0 1,-1 1-1,1-1 0,-1 0 0,0 1 0,0-1 1,-2-4-1,1 5-45,1 0 1,-1 0 0,0 0-1,0 0 1,0 1-1,0-1 1,0 1 0,0-1-1,0 1 1,0 0-1,-1 0 1,1 0 0,0 0-1,-1 0 1,1 0-1,-4 0 1,-16-3-645,27 3 797,1 0 1,0 0-1,-1-1 1,10-3-1,4-1 187,-6 1-114,0 0 1,0 0 0,-1-1-1,1-1 1,-1 0 0,-1-1-1,21-18 1,-23 19-99,-1-1 0,0-1 1,0 1-1,-1-1 0,0-1 0,-1 1 0,9-17 1,-4 1 159,16-50 1,6-52 211,-13 41-267,-6 14-312,-12 67-64,0 13 70,-1 25-23,-3 39-1,0-28 124,-20 352-38,-37-6 568,52-357-387,-14 39-1,17-61 26,0-1 1,-1 0-1,0 0 0,-1 0 1,0 0-1,0-1 0,-11 12 1,13-18-53,0 1 0,0 0 1,0-1-1,0 0 1,-1 0-1,0 0 0,1 0 1,-8 2-1,10-4-89,0-1 1,1 1-1,-1-1 0,0 1 0,0-1 0,1 0 0,-1 0 1,0 0-1,0 0 0,1 0 0,-1 0 0,0 0 0,0-1 1,1 1-1,-1 0 0,0-1 0,1 0 0,-1 1 1,1-1-1,-1 0 0,0 0 0,1 0 0,0 0 0,-1 0 1,1 0-1,0 0 0,-1 0 0,1-1 0,-1-1 1,0 1-28,1 0 0,0 0 1,1 0-1,-1 0 1,0 0-1,0-1 0,1 1 1,0 0-1,-1 0 1,1-1-1,0 1 0,0 0 1,0-1-1,0 1 1,1 0-1,-1 0 0,0-1 1,1 1-1,1-2 1,1-6-32,1 1 0,0-1 1,7-10-1,118-179-2155,-115 181-42,29-28 0,-15 23 223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36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1046 4736,'-1'0'221,"0"1"0,0 0 0,0 0 1,0 0-1,0 0 0,0 0 0,0 0 0,0 0 1,0 0-1,-1 1 0,2-1-106,0-1-1,0 1 1,0-1-1,-1 1 1,1-1-1,0 0 1,0 1-1,0-1 1,0 1-1,0-1 1,0 1-1,0-1 1,0 1-1,0-1 1,0 1-1,0-1 1,0 1 0,0-1-1,0 1 1,1-1-1,-1 1 1,0-1-1,0 1 1,0-1-1,1 0 1,-1 1-1,0-1 1,2 2 1407,22-22 2953,-9 6-3575,-1-1 0,20-27 0,14-14-256,43-27-133,4-2-105,-45 32-99,-3-3 0,-2-2 1,-3-1-1,55-102 0,-95 157-278,25-51 346,-24 49-329,-1 0 0,0-1 0,0 1 0,0 0-1,-1-1 1,1-11 0,-2 17-45,0 1 1,0-1-1,0 1 0,0-1 0,0 1 0,1-1 0,-1 0 1,-1 1-1,1-1 0,0 1 0,0-1 0,0 1 0,0-1 0,0 1 1,0-1-1,-1 1 0,1-1 0,0 1 0,0-1 0,-1 1 1,1-1-1,0 1 0,-1 0 0,1-1 0,0 1 0,-1-1 1,1 1-1,-1 0 0,1-1 0,-1 1 0,1 0 0,-1 0 0,1-1 1,-1 1-1,1 0 0,-1 0 0,1 0 0,-1 0 0,1-1 1,-1 1-1,1 0 0,-1 0 0,1 0 0,-1 0 0,1 0 0,-1 1 1,0-1-1,-2 1-31,0 0 0,1 0 0,-1 0 1,1 1-1,-1-1 0,1 1 0,0 0 1,0-1-1,0 1 0,-3 3 0,-12 15-96,0 1-1,-22 38 0,-23 54 253,28-49-69,31-59-47,-14 26 16,-24 59 0,38-81-43,0 0-1,0 0 0,1 0 1,0 1-1,1-1 0,0 1 1,0-1-1,1 1 1,0-1-1,1 1 0,3 17 1,-3-24 42,0-1 1,0 1 0,0 0 0,0-1 0,1 1 0,-1-1-1,1 1 1,-1-1 0,1 0 0,0 1 0,0-1-1,0 0 1,0 0 0,0 0 0,1-1 0,-1 1-1,1 0 1,-1-1 0,1 0 0,-1 0 0,1 1 0,0-1-1,0-1 1,3 2 0,3 0 39,1-1 1,-1 0-1,1-1 0,-1 0 1,1 0-1,0-1 0,-1 0 1,1 0-1,-1-1 0,0-1 0,0 0 1,0 0-1,0 0 0,0-1 1,0-1-1,-1 1 0,13-10 1,-8 3-41,1-1-1,-1 0 1,-1 0 0,0-2 0,-1 1 0,0-1-1,-1-1 1,-1 0 0,9-18 0,42-104 236,-19 42-5,96-192 347,-127 265-410,-1 0 1,0-1-1,8-39 0,-19 62-225,-4 4 16,-12 14 19,-18 25 96,25-24-39,0 1 1,1 1-1,-13 38 1,-11 66 148,16-53-106,11-48-32,-113 377 637,115-387-626,3-9 24,0-1-1,0 1 0,1 0 1,0 1-1,-1 5 0,2-11-93,0 0-1,0 0 1,0 0-1,0 0 1,0 0-1,0 0 1,0 0-1,0 0 1,0 0-1,0 0 0,1 0 1,-1-1-1,0 1 1,0 0-1,0 0 1,0 0-1,0 0 1,0 0-1,0 0 1,0 0-1,1 0 0,-1 0 1,0 0-1,0 0 1,0 0-1,0 0 1,0 0-1,0 1 1,0-1-1,0 0 1,1 0-1,-1 0 0,0 0 1,0 0-1,0 0 1,0 0-1,0 0 1,0 0-1,0 0 1,0 0-1,0 0 1,0 0-1,0 0 0,0 1 1,1-1-1,-1 0 1,0 0-1,0 0 1,0 0-1,0 0 1,0 0-1,0 0 1,0 0-1,0 0 0,0 1 1,0-1-1,5-8-14,-5 8 25,10-16-56,1 1 0,21-22 0,-13 15-34,-19 22 51,1-1 0,-1 0-1,0 1 1,1-1 0,0 0 0,-1 1 0,1-1 0,-1 1 0,1-1 0,-1 1 0,1-1 0,0 1-1,-1-1 1,1 1 0,0 0 0,0 0 0,-1-1 0,1 1 0,0 0 0,0 0 0,-1 0-1,1-1 1,0 1 0,0 0 0,0 0 0,-1 0 0,1 0 0,0 1 0,0-1 0,0 0 0,-1 0-1,1 0 1,1 1 0,0 1 12,1 0 0,-1 0-1,0 0 1,0 0 0,0 0-1,-1 1 1,4 3 0,-1 0-7,1 0 0,1 0-1,-1-1 1,1 0 0,0 0 0,0 0 0,0-1 0,1 0 0,-1 0 0,1 0 0,0-1-1,0 0 1,1-1 0,-1 1 0,0-2 0,1 1 0,13 1 0,-4-2 127,1 0 0,-1-1 0,0-1 0,0 0 0,0-1-1,33-9 1,-43 9-78,-1 0-1,0 0 0,0-1 0,0 0 1,0 0-1,0-1 0,-1 1 0,0-1 0,9-7 1,-13 9-31,0 1 0,0 0 0,0-1 1,1 1-1,-1-1 0,-1 1 1,1-1-1,0 1 0,0-1 1,-1 0-1,1 1 0,0-1 1,-1 0-1,0 1 0,1-1 0,-1 0 1,0 0-1,0 1 0,0-1 1,0 0-1,0 0 0,-1 1 1,1-1-1,0 0 0,-1 0 0,0 1 1,1-1-1,-1 0 0,0 1 1,0-1-1,1 1 0,-1-1 1,0 1-1,-1 0 0,1-1 1,0 1-1,0 0 0,-2-2 0,0 1-41,0-1 0,-1 1 0,1 0 0,0 0 0,0 0 0,-1 0 0,0 1-1,1-1 1,-1 1 0,0 0 0,1 0 0,-1 1 0,0-1 0,0 1 0,0-1 0,-7 2-1,6-1 8,-1 1 0,0-1 0,1 1 0,-1 1 0,1-1 0,-1 1-1,1 0 1,-1 0 0,1 1 0,-7 4 0,12-7 28,-1 0 0,1 0 0,-1 1 0,0-1 1,1 0-1,-1 1 0,1-1 0,-1 0 0,1 1 0,-1-1 0,1 1 1,0-1-1,-1 1 0,1-1 0,-1 1 0,1-1 0,0 1 0,0-1 1,-1 1-1,1 0 0,0-1 0,0 1 0,0-1 0,-1 1 0,1 0 1,0-1-1,0 1 0,0-1 0,0 1 0,0 0 0,0-1 0,0 1 1,1 0-1,-1-1 0,0 1 0,0-1 0,0 1 0,1 0 0,-1-1 1,0 1-1,0-1 0,1 1 0,-1-1 0,1 1 0,-1-1 0,0 1 1,1-1-1,-1 1 0,1-1 0,-1 0 0,2 1 0,2 2 38,1 0 0,0 0-1,0-1 1,9 4 0,-11-5-122,14 5 23,1-1-1,0 0 1,30 3 0,55 0-529,-99-8 534,104 4-4064,-38-6-3450,-50 1 5101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36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26 135 9056,'-25'-4'4096,"39"8"-3552,2-4 1120,7 0-1024,39-7 511,5 1-671,25-10-416,-7 2-64,2-11 96,-14 4-32,-2-4-2207,-4 4 1151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38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73 573 6304,'-12'2'761,"9"-2"-532,0 0 1,0 1-1,0-1 1,0 1-1,0 0 1,0 0-1,0 0 1,-4 3-1,4-3-70,-24 10 9734,37-29-8324,6-5-699,1 1-1,22-22 0,-1 5-202,39-36 341,-67 66-896,138-135 1360,-106 94-1066,-18 20 236,53-50 0,-77 79-621,1 0-1,0 1 0,-1-1 1,1 0-1,0 1 0,0-1 0,0 1 1,-1 0-1,1-1 0,0 1 0,0-1 1,0 1-1,0 0 0,0 0 0,0 0 1,0-1-1,0 1 0,1 0 0,-2 1 2,1-1-1,0 0 1,-1 0-1,1 1 1,-1-1-1,1 0 1,0 1-1,-1-1 1,1 1 0,-1-1-1,1 1 1,-1-1-1,0 1 1,1-1-1,-1 1 1,1-1-1,-1 1 1,0-1-1,1 2 1,1 3 79,-1 0 1,1 0 0,-1 1-1,-1-1 1,1 6 0,0-8-82,-1 19 50,0-1-1,-2 1 1,0 0 0,-2-1 0,-9 33 0,3-9-127,5-27 96,1-1 119,9-17-90,6-9-39,107-84-177,-101 81 127,1 1 0,0 1 1,1 1-1,1 0 0,23-7 1,-42 15 18,1 1 1,0-1 0,0 1 0,0 0-1,0-1 1,-1 1 0,1 0-1,0 0 1,0 0 0,0 0 0,0 0-1,0 1 1,0-1 0,0 1 0,-1-1-1,1 1 1,3 1 0,-4-1 9,0 0 0,1 0 0,-1 0 0,0 1 0,0-1 0,0 0 0,0 1 1,0-1-1,0 1 0,0-1 0,0 1 0,0-1 0,-1 1 0,1 0 0,0 2 0,0 2-1,0 0 0,-1 0 0,0 0 0,0-1 0,0 1 0,-1 0 0,1 0 0,-1 0 0,-4 9 0,-7 34-119,12-49 115,-1 0-1,1 1 1,0-1 0,0 0 0,0 1-1,0-1 1,0 0 0,0 1 0,0-1-1,0 0 1,0 0 0,0 1 0,0-1-1,0 0 1,0 1 0,0-1 0,1 0-1,-1 1 1,0-1 0,0 0 0,0 0-1,0 1 1,0-1 0,1 0 0,-1 0-1,0 1 1,0-1 0,1 0 0,-1 0-1,0 0 1,0 1 0,1-1 0,-1 0-1,0 0 1,0 0 0,1 0 0,-1 0-1,0 0 1,1 1 0,-1-1 0,0 0-1,0 0 1,1 0 0,0 0 0,18-2 81,-7-1-119,0-1 0,0 0 0,0 0 0,-1-1 0,12-7 0,51-36-354,-8 4 188,-63 42 191,-1 0 0,1 1 1,1-1-1,-1 1 0,0 0 0,0 0 0,0 0 1,1 0-1,-1 1 0,0-1 0,7 1 1,-9 0 2,1 0 0,0 1 0,-1-1 0,1 1 0,-1-1 0,1 1 0,-1 0 0,1-1 0,-1 1 0,1 0 0,-1 0 0,0 0 0,1 0 0,-1 0 0,0 0 0,0 1 0,0-1 0,0 0 0,0 0 0,0 1 0,0-1 0,0 1 0,-1-1 0,1 1 0,0 2 0,10 37-100,-10-33 127,1 1 0,0 0 0,1-1 0,0 1 0,5 9 0,-7-15-24,1-1 0,-1 0 0,1 0 0,-1-1 0,1 1 1,0 0-1,0 0 0,-1-1 0,1 1 0,0-1 0,1 1 0,-1-1 1,0 0-1,0 0 0,0 0 0,1 0 0,-1-1 0,1 1 0,-1 0 1,0-1-1,1 0 0,-1 0 0,5 1 0,8-2-110,-1-1 0,1 0 0,-1 0 1,1-2-1,23-8 0,68-33-274,-89 36 419,4-1 51,0-1 1,-1 0-1,-1-2 0,0 0 1,0-2-1,23-23 0,-40 36-59,-1 0 0,1 0 1,-1 0-1,0 0 0,1 0 0,-1 0 0,0 0 1,0-1-1,-1 1 0,2-3 0,-2 4-17,0 1 1,0-1-1,0 1 0,0-1 0,0 1 1,0 0-1,0-1 0,0 1 0,0-1 0,0 1 1,0-1-1,0 1 0,-1-1 0,1 1 1,0 0-1,0-1 0,0 1 0,-1-1 1,1 1-1,0 0 0,0-1 0,-1 0 1,0 1 0,0 0 1,0-1-1,1 1 1,-1 0-1,0-1 1,0 1-1,0 0 1,0 0-1,0 0 1,1 0-1,-1 0 1,0 0-1,0 0 0,0 0 1,0 0-1,0 1 1,0-1-1,-19 7-44,0 0 0,1 1-1,1 0 1,-1 2 0,-19 13-1,9-4 157,-44 38 1,61-46-152,0 0 0,1 1 0,1 0 1,0 1-1,-17 26 0,26-36 30,0-1 1,0 1-1,-1 0 0,2 0 0,-1-1 0,0 1 0,0 0 0,1 0 0,0 0 0,-1 3 0,1-5 9,0 0 1,1 0-1,-1 0 0,0 0 1,0-1-1,0 1 0,1 0 1,-1 0-1,0 0 1,1-1-1,-1 1 0,1 0 1,-1-1-1,1 1 0,-1 0 1,1-1-1,0 1 0,-1 0 1,1-1-1,0 1 0,-1-1 1,1 0-1,0 1 0,-1-1 1,1 1-1,0-1 1,0 0-1,0 0 0,-1 1 1,1-1-1,0 0 0,0 0 1,0 0-1,0 0 0,0 0 1,1 0-1,5-1 21,-1 0-1,1-1 1,0 1-1,-1-2 0,0 1 1,1 0-1,10-8 1,-7 6-99,3-3 36,-1 0-1,0 0 1,-1-1-1,1-1 1,-2 0-1,15-15 0,-9 6-16,0-2 0,22-37 0,-10-4 111,-33 70-40,0 0 0,1 0 1,0 1-1,1-1 0,0 1 1,1 0-1,0 0 0,0 0 1,0 11-1,2-15-9,0-1-1,0 1 1,1-1 0,0 1 0,0-1-1,0 1 1,1-1 0,0 0 0,0 0 0,0 0-1,1 0 1,-1 0 0,1 0 0,0 0-1,1-1 1,-1 0 0,1 1 0,7 5-1,-6-6 1,1 0 0,-1 0 0,1 0 0,0-1 0,0 0 0,1 0 0,-1-1 0,1 0 0,-1 0 0,1 0 0,0-1 0,-1 0-1,1 0 1,0-1 0,0 1 0,0-2 0,0 1 0,-1-1 0,1 0 0,0 0 0,0-1 0,9-3 0,-4 0 26,0 0 1,0-1-1,0 0 1,-1 0-1,0-1 1,0-1-1,-1 0 1,0 0-1,-1-1 1,1 0 0,8-13-1,-5 3-34,-2 1 0,0-2-1,12-31 1,-9 21 34,-3 4-36,0-1 0,-1 0 0,6-29 0,-12 32 64,-13 68 47,-4 73-1,2-13-214,8-73 221,1 43 1,4-60-84,-2-13-34,0-1 0,0 0 0,0 1 0,0-1 0,0 0 0,1 0 0,-1 1 0,0-1 0,0 0 0,0 0 0,1 0 0,-1 1 0,0-1 0,0 0 0,1 0 0,-1 0 0,0 0 0,0 1 0,1-1 0,-1 0 0,0 0 0,0 0 0,1 0 0,1 0-12,0-1 0,0 1 0,0-1 0,0 1 0,0-1 0,0 0-1,0 0 1,-1 0 0,3-1 0,-1 0-8,10-6-162,21-16 0,10-6-67,158-80 25,-197 107 224,0 1 0,1 0 0,-1 1 0,0-1 0,1 1 1,-1 0-1,7 0 0,-9 1 20,0 0 0,-1 0 0,1 0 1,0 1-1,0-1 0,0 1 0,-1 0 0,1 0 1,0 0-1,-1 0 0,1 0 0,-1 1 0,1-1 1,4 4-1,-5-3-11,0 0 0,1-1 1,0 1-1,-1-1 0,1 1 1,0-1-1,0 0 1,0 0-1,0-1 0,0 1 1,0 0-1,0-1 0,0 0 1,0 0-1,0 0 0,0 0 1,0 0-1,0 0 0,0-1 1,0 0-1,0 1 0,0-1 1,0 0-1,3-2 0,6-3-25,0-1-1,0 0 1,-1 0-1,12-11 1,-17 13-29,1-1 41,-2 2 7,0 0 0,0 0 0,1 1 0,-1-1 0,11-4 1,-14 8-9,-1 0 0,0-1 0,0 1 0,1 0 0,-1 0 0,0 0 0,1 0 0,-1 0 0,0 0 0,1 0 0,-1 0 0,0 0 0,0 1 0,1-1 0,-1 1 0,0-1 0,0 1 0,0-1 0,1 1 0,-1-1 0,0 1 0,0 0 0,0 0 0,0 0 0,0 0 1,0 0-1,0 0 0,-1 0 0,1 0 0,0 0 0,0 0 0,-1 0 0,1 2 0,11 20 186,-1 1 0,13 42 1,-12-32-593,-11-28 326,3 10-2912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39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30 9888,'-72'-17'3648,"63"13"-2816,-5-1-256,8 1-800,1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1:4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524 273 2976,'0'-1'24,"4"-4"792,-1-1 0,0 0 0,4-11 0,-7 15-665,1 1 0,-1 0 0,0 0 0,1 0 0,-1 0 0,0 0 0,0-1 0,0 1 0,0 0 0,0 0 0,0 0 0,0 0 0,-1-1 0,1 1 0,0 0 0,0 0 0,-1 0 0,1 0 0,-1 0 0,1 0 0,-1 0 0,0 0 0,1 0 0,-1 0 0,0 0 0,0 0 0,1 0 0,-1 0 0,-2 0 0,0-2 47,-1 1 0,0 1 0,0-1 0,0 0 0,-1 1 0,1 0 0,0 0 0,0 0 0,-8 0 0,3 1 23,0 1 0,-1-1 0,1 1 0,-11 3 0,3 1 121,-1 0 0,0 1 0,-31 17 1,26-9 14,0 1 0,1 0 1,1 2-1,0 0 0,2 1 1,-34 41-1,33-34-97,1 2 1,2 0-1,0 1 1,2 1-1,-16 41 0,26-56-199,1 0 0,0 0 0,1 0 1,0 1-1,1-1 0,0 15 0,2-21-21,0-1 0,1 0 0,0 0 0,0 0 0,0 0 0,1-1 1,0 1-1,0 0 0,1-1 0,0 1 0,0-1 0,0 0 0,1 0 1,5 7-1,-6-11-1,-1 1 1,1-1-1,0 1 1,0-1-1,0 0 1,0 0-1,0-1 1,0 1-1,1-1 1,-1 1-1,1-1 1,-1 0-1,1-1 1,-1 1-1,1 0 1,0-1-1,-1 0 1,1 0-1,-1 0 1,8-1-1,4-1 34,0-1-1,-1-1 1,25-9 0,-18 4 4,-1 0 0,0-2 1,0 0-1,-1-1 0,-1-1 1,0-1-1,0 0 1,-2-1-1,0-1 0,0-1 1,22-32-1,-19 20-76,-1-1-1,-2 0 1,0-1 0,-3-1 0,0 0-1,15-66 1,-25 87-25,-1 0 0,-1 0 0,0 0 0,0-1 0,-1 1 0,0 0 0,-1 0 0,-1-1 0,-2-11 0,3 21 7,1 0-1,-1 0 1,1 0 0,-1 0-1,0 0 1,0 0 0,1 0-1,-1 0 1,-1 1 0,1-1-1,0 0 1,0 1 0,-1-1-1,1 1 1,-1-1 0,1 1-1,-1 0 1,1-1 0,-4 0-1,3 1 19,1 1-1,-1 0 1,0 0-1,0-1 1,1 1-1,-1 0 1,0 1-1,0-1 1,0 0-1,1 0 1,-1 1-1,0-1 1,1 1-1,-1 0 1,0-1-1,1 1 1,-1 0-1,1 0 1,-1 0-1,-1 1 1,-4 4-12,1 0 0,-1 0 0,1 0 1,0 1-1,1 0 0,-1 0 0,2 0 0,-1 1 0,-6 13 0,-2 10 95,-10 33-1,22-62-72,-9 27 4,2 2 1,1-1-1,1 1 0,2 0 0,-1 37 0,5-55 2,0-1 0,1 1 0,1-1 0,0 1 0,1-1 0,8 23 0,-10-31 36,1 0 0,0 0 0,0-1 0,0 1-1,0-1 1,0 1 0,1-1 0,0 0 0,-1 0 0,1 0-1,0 0 1,1-1 0,-1 1 0,0-1 0,1 1 0,-1-1-1,1-1 1,0 1 0,0 0 0,-1-1 0,1 0-1,0 0 1,0 0 0,7 1 0,0-2-9,1 0-1,-1-1 1,0 0 0,0-1-1,0 0 1,0-1-1,0 0 1,0 0 0,-1-1-1,0-1 1,1 0 0,-2 0-1,1-1 1,-1 0-1,0-1 1,0 0 0,0 0-1,-1-1 1,0 0 0,-1-1-1,13-18 1,2-9-5,-14 22-142,0 0 0,1 1 0,20-22 0,-29 35 95,0 0 0,0 0 0,0 0 0,0 0 0,0 0 0,0 0 0,0 0 0,1 0 0,-1 0 0,0 0 0,0 0 0,0-1 1,0 1-1,0 0 0,0 0 0,1 0 0,-1 0 0,0 0 0,0 1 0,0-1 0,0 0 0,0 0 0,0 0 0,1 0 0,-1 0 0,0 0 1,0 0-1,0 0 0,0 0 0,0 0 0,0 0 0,0 0 0,0 0 0,1 0 0,-1 1 0,0-1 0,0 0 0,0 0 0,0 0 0,0 0 1,0 0-1,0 0 0,0 0 0,0 0 0,0 1 0,0-1 0,2 7-62,-3 9 63,-3 21 0,-2 6 42,-10 81 16,2-30-219,-11 207 765,22-256-330,-10 50 0,12-87-125,0-4 74,-2-16 57,3 11-248,-1-11 35,0 1 1,1 0 0,2-21 0,-1 17-32,6-38-1,1 0 0,3 0 0,25-69 0,-25 89-39,3 0 0,0 0 1,2 1-1,2 1 0,1 1 1,1 0-1,1 2 0,41-43 1,-39 53-293,-23 17 296,1 1-1,-1-1 0,1 1 1,0-1-1,-1 1 0,1 0 1,0-1-1,-1 1 0,1 0 1,0 0-1,0 0 0,-1-1 1,1 1-1,0 0 0,0 0 1,-1 0-1,1 0 0,0 0 1,0 0-1,-1 0 0,1 1 1,0-1-1,0 0 0,-1 0 1,1 0-1,0 1 0,-1-1 1,1 0-1,0 1 0,-1-1 1,1 1-1,-1-1 0,1 1 1,1 0-1,-2 2 11,1-1-1,-1 1 1,1 0-1,-1-1 1,0 1 0,0-1-1,0 1 1,-1 0-1,1-1 1,0 1 0,-1-1-1,-1 5 1,1-3 11,-1 5-21,-1 0 0,0 1 0,-1-2 0,0 1 0,0 0 0,-1-1 1,-6 9-1,-45 52 80,43-54 26,8-10-12,0 0-1,-1-1 0,0 1 1,-10 6-1,15-11-86,0 1 10,-1 1-2,-9-1 17,13-5-93,7-4 119,13-6 110,-17 12-140,10-5-72,0 1-1,19-5 1,-30 10 26,0 0 1,-1 0-1,1 1 0,0-1 1,-1 1-1,1 0 0,0 0 0,0 0 1,-1 1-1,1-1 0,0 1 1,-1 0-1,1 0 0,-1 0 1,7 3-1,-8-2 19,0 0-1,0-1 1,0 1-1,0 0 1,-1 0 0,1 0-1,-1 0 1,1 0-1,-1 0 1,0 0 0,0 0-1,0 1 1,0-1 0,0 0-1,0 4 1,1 4-26,0 1 0,0 12 0,-1-18 27,0 29-12,-1 0-1,-2-1 1,-6 39-1,-25 98 30,21-118-18,-39 148 124,48-191-57,2-5 24,0 1 0,0-1 0,-1 1 0,0-1 0,1 0 0,-2 0 0,-2 6 0,2-10 232,2-6-163,3-11-39,-2 15-98,9-53 33,31-96 1,-30 119-19,9-31-59,43-91 1,-45 120 58,2 0 0,2 1 0,1 2 0,46-53 0,-40 51-75,-12 14-129,1 0-1,32-28 1,-47 45 135,-1 1 1,1 0 0,0-1 0,-1 1 0,1 0 0,0 0 0,0 0-1,-1 1 1,1-1 0,0 0 0,0 1 0,0-1 0,0 1-1,0-1 1,0 1 0,0 0 0,0 0 0,0 0 0,2 0 0,-2 1 29,0 0 1,-1 0 0,1 0 0,0 0-1,-1 0 1,1 0 0,-1 1 0,0-1-1,1 0 1,-1 1 0,0-1 0,0 1-1,0-1 1,0 1 0,0 0 0,0-1-1,0 1 1,-1 0 0,2 3 0,0 1 14,-1 0 1,0 0-1,0 1 1,0-1-1,0 0 1,-1 0 0,0 1-1,-1-1 1,1 0-1,-1 1 1,0-1-1,-1 0 1,0 0-1,0 0 1,0 0 0,-4 7-1,4-9 14,0 0 0,-1 0 0,1 0 0,-1 0 0,0-1 0,0 1 0,0-1 0,0 0 0,0 0-1,-1 0 1,0 0 0,1-1 0,-1 1 0,0-1 0,0 0 0,0 0 0,-1 0 0,1-1 0,0 0 0,-1 0 0,1 0 0,-1 0 0,-7 0 0,10-1-2,-1-1 0,0 1 0,0-1 0,1 1 0,-1-1 0,0 0 0,1 0 1,-1-1-1,1 1 0,-1 0 0,1-1 0,-5-3 0,4 2-12,-1 0 0,1 0 0,0 0 0,0-1 0,0 0 0,0 1 0,-3-8 0,5 10-20,1 0 1,0 0 0,-1 0-1,1 0 1,0 0 0,-1 0-1,1 0 1,0 0-1,0 0 1,0 0 0,0 0-1,0 0 1,0 0 0,0 0-1,0 0 1,0 0-1,1 0 1,-1 0 0,0 0-1,1 0 1,-1 0-1,1 0 1,0-1 0,1 0-1,-1 0 0,1 0 0,0 0 0,0 1 0,0-1 0,0 0 0,0 1 0,0 0 0,3-2 0,6-2 41,0 1 0,1 0 0,13-3 0,20-3-108,69-20 62,-100 25 2,0-1-1,-1 0 1,0-1 0,0 0-1,-1 0 1,14-12 0,-4-1 154,-1 0-1,23-31 1,34-51-78,-66 86-170,174-274 141,-176 271-69,0-1-1,-2 0 1,6-22 0,-12 36 30,0-1 1,-1 0-1,0 0 1,0 0-1,-1 0 1,0-13 0,0 19 0,0 0 1,0-1 0,-1 1 0,1-1-1,0 1 1,-1 0 0,1-1-1,-1 1 1,0 0 0,1-1 0,-1 1-1,0 0 1,0 0 0,0 0 0,0-1-1,-2 0 1,2 1-5,0 1 0,0-1 0,-1 1 0,1-1-1,0 1 1,0 0 0,-1 0 0,1-1 0,0 1 0,-1 0-1,1 0 1,0 0 0,-1 1 0,1-1 0,0 0 0,-1 0-1,1 1 1,0-1 0,-1 1 0,1-1 0,0 1 0,-1 0 0,-5 3-6,0 0 1,1 0-1,-7 5 1,3-1 45,-5 3-69,2 1 0,-1 0 0,1 1 0,1 0 0,1 1 0,0 1 0,0 0 0,-15 31 0,13-20 18,1 1 1,2 1-1,1-1 1,-10 50-1,9-22-23,-15 85 76,22-114-56,1 0 1,1 0-1,3 33 1,-1-54 47,0 1 0,-1 0 0,2 0-1,-1-1 1,1 1 0,4 10 0,-5-14-3,0-1-1,0 1 1,0-1-1,0 1 0,0-1 1,1 0-1,-1 0 0,1 1 1,-1-1-1,1 0 1,-1 0-1,1 0 0,-1 0 1,1-1-1,0 1 0,0 0 1,-1-1-1,1 1 1,0-1-1,0 1 0,0-1 1,0 0-1,-1 0 0,4 0 1,-1 0 23,1-1 0,0 1 1,0-1-1,0 0 0,-1 0 1,1-1-1,0 0 0,-1 1 0,0-2 1,7-2-1,3-5 42,22-18 0,-23 17-42,21-14 0,-32 24-7,4-3-111,0 1-1,0 0 1,12-5 0,-17 8 61,0 0 1,0-1-1,0 1 1,0 0-1,0-1 0,0 1 1,0 0-1,0 0 1,0 0-1,1 0 1,-1 0-1,0 0 1,0 0-1,0 1 1,0-1-1,0 0 0,0 1 1,0-1-1,0 0 1,0 1-1,0-1 1,0 1-1,0 0 1,0-1-1,0 1 1,-1 0-1,1-1 0,0 1 1,0 0-1,-1 0 1,2 2-1,2 4-22,-2 1-1,1 0 1,-1 1 0,0-1-1,-1 0 1,0 1 0,0 9-1,6 32 205,-6-46-134,0 1 0,1-1 1,-1 1-1,1-1 0,0 0 0,0 0 0,1 0 1,4 6-1,-6-9-10,0 0 0,-1 0 0,1 0 1,0 0-1,0 0 0,0 0 0,0 0 0,0 0 1,0-1-1,0 1 0,1 0 0,-1-1 0,0 1 1,0-1-1,0 1 0,1-1 0,-1 0 0,0 0 1,0 1-1,1-1 0,-1 0 0,0 0 0,1 0 1,-1 0-1,0 0 0,1-1 0,-1 1 0,2-1 1,5 0 74,0-2 0,0 1 0,0-1 0,0 0 0,12-7 0,13-6-98,-32 15-18,0 1 0,0 0-1,0-1 1,0 1 0,0 0 0,0-1-1,0 1 1,0 0 0,0 0 0,0 0-1,0 0 1,0 0 0,0 0 0,0 0-1,0 0 1,0 0 0,0 0-1,0 1 1,0-1 0,0 0 0,1 1-1,-1 0-1,0 0 0,-1 1 0,1-1 0,0 0 0,-1 0 0,1 0 0,-1 0 0,1 1 0,-1-1 0,0 0 0,1 1 0,-1-1 0,0 0 0,0 1 0,0-1 0,0 0 0,0 2 0,-3 41 36,-9 55 0,7-68 63,1 2-43,-2 1 1,-1-1-1,-2 0 0,-15 37 1,12-42-14,-1-1 0,-1 0 0,-2-1 0,0-1 0,-23 26 0,30-41 65,0 0 0,-1-1 1,0-1-1,0 1 0,-23 12 1,25-17-9,0 0 0,0-1 0,-1 1 1,0-2-1,1 1 0,-1-1 1,0-1-1,0 1 0,-14-1 0,18-1-63,1 0-1,0-1 0,0 1 0,0-1 0,-1 0 0,1 0 0,0-1 1,0 1-1,1-1 0,-1 0 0,0 0 0,0 0 0,1 0 0,0-1 0,-1 0 1,1 1-1,0-1 0,0 0 0,0-1 0,1 1 0,-1 0 0,1-1 1,0 1-1,-1-1 0,2 0 0,-1 0 0,0 0 0,1 0 0,0 0 0,0 0 1,0 0-1,0 0 0,1 0 0,-1-5 0,1-3-21,0 0-1,0 0 1,1 0-1,0 0 1,1 0 0,1 0-1,0 1 1,0-1-1,1 1 1,1 0-1,0 0 1,0 0 0,14-19-1,-4 10 53,1 1-1,1 1 0,1 0 1,1 1-1,0 1 1,24-15-1,-4 7-111,0 1 0,67-26-1,-100 46 50,1 0 1,0 1-1,0 1 0,0-1 0,0 1 0,0 0 0,0 0 0,0 1 0,0 0 0,1 1 0,-1-1 0,10 3 0,-16-2-122,1 0 1,-1-1-1,1 1 1,-1 0-1,1 0 0,-1 0 1,0 1-1,1-1 0,-1 0 1,0 0-1,0 1 0,0-1 1,0 1-1,0-1 0,0 1 1,0-1-1,-1 1 0,1 0 1,0-1-1,-1 1 1,1 0-1,-1 2 0,2 4-1148,-1 0 0,0 0 0,0 12 0,-1 10-1724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279 131 5408,'0'0'148,"0"-1"0,0 0 0,0 0 0,0 1 0,0-1 0,0 0 0,1 0 0,-1 1 0,0-1 0,1 0 0,-1 0 0,0 1 0,1-1 0,-1 0 0,1 1 0,-1-1 0,1 1 0,-1-1-1,1 0 1,-1 1 0,1-1 0,0 1 0,0-1 0,0 1 22,-1-1-1,1 1 0,-1 0 0,1 0 0,-1 0 0,0 0 0,1 0 0,-1 0 0,1-1 0,-1 1 1,1 0-1,-1 0 0,1 0 0,-1 1 0,1-1 0,-1 0 0,0 0 0,1 0 0,-1 0 0,1 0 1,-1 0-1,1 1 0,-1-1 0,0 0 0,1 0 0,-1 1 0,1-1 0,-1 0 0,0 1 0,1-1 1,-1 0-1,0 1 0,1 0 0,-1 0-6,0 0 0,1 0 1,-1 0-1,0 0 0,0 0 0,0 0 0,0 0 1,0 0-1,0 0 0,0 0 0,0 0 1,-1 0-1,1 0 0,0 0 0,0 0 1,-1 0-1,1 0 0,-1 2 0,-2 2 442,2 1-325,-1 0 0,0-1-1,-1 1 1,1-1-1,-1 0 1,0 0-1,0 0 1,-1 0-1,1 0 1,-1-1-1,-7 7 1,2-3-25,1-1-1,-1-1 1,0 0-1,-1 0 1,-10 4-1,18-9-201,-1 0 1,1 0-1,-1 0 0,1 0 1,0-1-1,-1 1 0,1-1 0,-1 0 1,1 1-1,-1-1 0,1 0 0,-1-1 1,1 1-1,-1 0 0,1-1 0,-1 1 1,1-1-1,-1 0 0,1 0 0,0 0 1,-1 0-1,1 0 0,0-1 1,0 1-1,0-1 0,0 1 0,-3-4 1,3 2-64,1 1 0,0 0 0,-1 0 0,1-1 0,0 1 0,0 0 0,1-1 0,-1 1 0,0-1 0,1 1 0,-1-1 0,1 1 0,0-1 0,0-4 0,1-1-84,0 0-1,0 0 0,2-9 1,1-1-91,1 0 0,1 0 0,0 1 0,1-1 0,16-26 0,-21 41 140,0 0 0,0 0 0,0 1 0,0-1 0,1 1 0,-1-1 0,1 1 0,4-3 0,-6 4 47,0 1 0,0 0-1,0-1 1,0 1 0,-1 0 0,1 0-1,0 0 1,0 0 0,0 0-1,0 0 1,0 0 0,0 0 0,0 0-1,0 0 1,0 1 0,0-1-1,-1 0 1,1 0 0,0 1 0,0-1-1,0 1 1,0-1 0,-1 1-1,1-1 1,0 1 0,0-1 0,-1 1-1,1 0 1,-1 0 0,1-1-1,0 1 1,-1 0 0,1 1 0,5 6 108,-2 0 0,1 0 1,-1 0-1,0 1 1,-1-1-1,0 1 1,0 0-1,-1 0 0,2 13 1,-2-5 174,-1 1-1,0-1 1,-1 0 0,-3 19 0,0-18 35,-1 1 0,0-1 0,-14 33 0,-28 49 439,22-51-479,-31 54-149,33-64-203,20-36 27,-3 6-424,0 0-1,-10 12 0,14-19-14,-1 0-1,0 0 0,0 0 0,0 0 1,0 0-1,0-1 0,0 1 0,0-1 1,-1 0-1,1 1 0,-1-1 0,1 0 1,-1 0-1,-4 1 0,-5-4-4752,5-2 1664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40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13 4224,'-9'-5'1688,"-8"-2"-387,6 6 5059,10 2-5997,0 1 0,0-1 0,0 0 0,0 1 1,1-1-1,-1 1 0,0-1 0,1 1 0,-2 2 0,0 1 187,-30 67 2447,28-59-2937,-1-1 0,2 1 0,-5 24 0,8-35-200,0 0-1,0 0 1,-1 0 0,1 1-1,1-1 1,-1 0-1,0 0 1,0 0-1,1 0 1,0 1-1,-1-1 1,1 0-1,0 0 1,0 0-1,0 0 1,0-1 0,0 1-1,3 3 1,-3-4-141,1 1 0,-1-1 0,1 0 0,0 0-1,0-1 1,-1 1 0,1 0 0,0 0 0,0-1 0,0 1 0,0-1 0,0 0 0,0 0 0,0 1 0,0-1 0,0-1 0,0 1 0,0 0 0,0 0 0,3-1 0,27-10-6380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41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281 956 7296,'-6'6'2318,"6"-6"-2284,0 0-1,0 0 1,0 1 0,0-1 0,0 0-1,0 0 1,0 0 0,0 0 0,0 0-1,0 1 1,0-1 0,0 0 0,0 0-1,0 0 1,0 0 0,1 0-1,-1 0 1,0 1 0,0-1 0,0 0-1,0 0 1,0 0 0,0 0 0,0 0-1,1 0 1,-1 0 0,0 0 0,0 0-1,0 1 1,0-1 0,0 0 0,1 0-1,-1 0 1,0 0 0,0 0 0,0 0-1,0 0 1,0 0 0,1 0 0,-1 0-1,0 0 1,0 0 0,0 0 0,0 0-1,0-1 1,1 1 0,-1 0 0,0 0-1,0 0 1,9-6 2231,-6 3-1911,2-1-89,0-1 1,0 0 0,0 0-1,-1 0 1,1-1-1,-1 0 1,-1 1 0,1-1-1,-1-1 1,0 1 0,2-9-1,5-12 298,6-40 0,-8 32-194,78-271 2020,-26 149-1070,-58 153-1246,4-15 308,-6 19-325,0-1 0,1 0 0,-1 0 0,0 1 0,0-1 0,0 0 0,0 0 0,0 1 0,0-1 0,0 0 0,0 1 0,0-1 0,0 0 0,0 0 0,0 1 0,-1-1 0,1 0 0,0 0 1,0 1-1,-1-2 0,0 2-62,1 0 1,-1 1-1,1-1 1,-1 0-1,0 0 1,1 1-1,0-1 1,-1 0-1,1 1 1,-1-1-1,1 0 1,-1 1-1,1-1 1,0 1-1,-1-1 1,1 0-1,0 1 1,-1-1-1,1 1 1,0-1-1,-1 1 1,1 0-1,0 0 1,-9 16-23,3 1 58,-8 28 0,10-29-10,-44 178 113,-29 108 123,58-239-234,-58 183 57,55-186-4,-59 112 0,55-131-628,-2-1 0,-47 52 0,71-88 410,3-3 57,-1 0-1,0 0 1,1 0 0,-1 0-1,0 0 1,0-1 0,0 1 0,0-1-1,0 1 1,0-1 0,-4 2-1,6-3 79,0 0-1,0 0 0,0 0 1,0 0-1,0 0 0,0 0 1,0 0-1,0 0 0,-1 0 1,1 0-1,0 0 0,0 0 0,0 0 1,0 0-1,0 0 0,0 0 1,-1 0-1,1 0 0,0 0 1,0 0-1,0 0 0,0 0 1,0 0-1,0 0 0,0 0 1,-1 0-1,1 0 0,0 0 1,0 0-1,0 0 0,0-1 1,0 1-1,0 0 0,0 0 1,0 0-1,0 0 0,0 0 0,0 0 1,-1 0-1,1 0 0,0 0 1,0-1-1,0 1 0,0 0 1,0 0-1,0 0 0,0 0 1,0 0-1,0 0 0,0-1 1,0 1-1,0 0 0,0 0 1,0 0-1,0 0 0,0 0 1,0 0-1,0 0 0,0-1 0,1 1 1,2-9-132,-3 8 111,15-25-88,0 0 0,1 2 1,26-31-1,14-20 98,-26 30 167,3 1-1,2 2 0,1 1 0,79-67 0,-87 87 181,34-17 0,-23 14-82,-37 22-235,112-74 459,-95 61-462,-1-1-1,0 0 1,26-32 0,-20 17 71,-3-1 0,27-51 0,26-76 278,-40 83-237,-14 30-55,-2 0-1,14-55 1,-24 66 76,-1 0 0,-2-1 0,2-61 0,-7 87-16,0 0 0,-1-1 1,-3-16-1,-2 15 90,6 12-209,-1 0 1,1 0-1,0 0 1,0 0-1,-1-1 1,1 1-1,0 0 1,0 0-1,-1 0 1,1 0-1,0 0 1,0 0-1,-1 0 1,1 0 0,0 0-1,-1 0 1,1 0-1,0 0 1,0 0-1,-1 0 1,1 0-1,0 0 1,0 1-1,-1-1 1,1 0-1,0 0 1,-2 2 10,0 0 0,0 0 1,0 0-1,0 0 0,0 0 0,-1 3 0,1-2-37,-7 10-48,-88 128-165,72-101 335,-33 72 1,48-86-21,1-1 0,1 2 0,2-1 0,0 1 1,2 0-1,-2 35 0,5-42-47,2 0-1,0 0 1,0 0 0,2-1 0,1 1-1,0-1 1,2 0 0,0 0-1,12 25 1,-14-36 0,0 0 0,1 0 0,0 0 0,0-1 0,1 0 0,0 0 0,1-1 0,-1 0-1,10 7 1,-13-11-39,0 0 0,0 0-1,0 0 1,1 0 0,-1-1-1,1 1 1,0-1-1,-1 0 1,1 0 0,0 0-1,-1-1 1,1 0 0,0 1-1,0-1 1,0 0 0,-1-1-1,1 1 1,0-1-1,0 1 1,-1-1 0,1 0-1,0-1 1,-1 1 0,5-3-1,-2 1-50,-1-1 0,1 0 1,-1-1-1,1 1 0,-1-1 0,-1 0 0,1 0 0,-1-1 1,1 1-1,4-10 0,3-9-246,15-34-1,-21 42 276,-3 9 35,8-20 115,-11 25-114,1 1 0,-1-1-1,0 0 1,1 0 0,-1 1 0,0-1 0,0 0 0,0 0 0,0 1 0,-1-1 0,1 0 0,-1-3 0,1 5-9,0 0 1,0 0 0,0 0 0,0 0-1,0-1 1,0 1 0,0 0-1,0 0 1,0 0 0,-1 0 0,1 0-1,0 0 1,0 0 0,0 0 0,0 0-1,0 0 1,0 0 0,0 0 0,0 0-1,0-1 1,0 1 0,0 0 0,-1 0-1,1 0 1,0 0 0,0 0 0,0 0-1,0 0 1,0 0 0,0 0 0,0 0-1,0 0 1,-1 0 0,1 0-1,0 0 1,0 0 0,0 0 0,0 0-1,0 0 1,0 0 0,0 0 0,0 1-1,0-1 1,-1 0 0,1 0 0,0 0-1,0 0 1,0 0 0,0 0 0,0 0-1,0 0 1,0 0 0,0 0 0,0 0-1,-6 9 11,-2 10-55,-1 4 185,2 0 0,0 0 0,2 1 0,0-1 0,2 1 0,1 0 0,1 48 0,2-66-121,1 0 0,-1 1 0,1-1 0,0 0 0,4 8 0,-5-11 10,1 0 0,-1 0-1,1-1 1,0 1 0,-1 0 0,1-1 0,0 1 0,1-1 0,-1 0 0,0 0 0,1 0 0,3 3 0,-4-5-13,0 1 1,0-1 0,-1 0 0,1 0 0,0 0 0,0 0 0,0 0 0,-1 0 0,1 0 0,0-1 0,0 1 0,0-1 0,2-1 0,-1 1-11,0 0 0,0 0-1,0-1 1,0 1 0,0-1 0,4-3 0,-3 0-21,-1 0 0,1-1 0,-1 1 1,0-1-1,0 0 0,-1 1 0,1-1 1,-2 0-1,1-1 0,0 1 1,-1 0-1,1-11 0,-4-6-75,0 0 0,-6-25-1,5 33 72,0-1 3,-1 1 1,0 0-1,-12-26 1,13 34 13,0 0 1,-1 1-1,0-1 1,-1 1 0,1-1-1,-1 1 1,0 0-1,-1 1 1,-9-8 0,14 12-2,1 0 1,-1 1-1,0-1 1,0 1-1,0-1 1,0 0 0,0 1-1,0 0 1,0-1-1,0 1 1,0 0-1,0-1 1,0 1 0,0 0-1,-1 0 1,1 0-1,0 0 1,0 0 0,0 0-1,0 0 1,0 0-1,0 0 1,0 1-1,0-1 1,0 0 0,0 1-1,0-1 1,0 1-1,0-1 1,0 1-1,0 0 1,0-1 0,0 1-1,0 0 1,1 0-1,-1-1 1,0 1 0,0 0-1,1 0 1,-1 0-1,1 0 1,-1 0-1,1 0 1,-1 0 0,0 1-1,-1 5 16,-1-1 0,1 1 0,0 0-1,0 0 1,-1 12 0,3-13-24,-1-1 1,1 1 0,1 0-1,-1 0 1,1 0 0,0 0-1,0 0 1,1-1 0,0 1-1,0-1 1,0 1 0,4 6-1,-4-9 22,-1-1 0,1 1 1,0-1-1,-1 0 0,1 0 0,0 1 0,0-1 0,1 0 0,-1-1 0,0 1 0,1 0 0,-1-1 1,1 1-1,-1-1 0,1 0 0,0 0 0,0 0 0,-1 0 0,1 0 0,0-1 0,0 1 1,0-1-1,0 0 0,0 0 0,0 0 0,5-1 0,12-2 16,-1-2-1,1-1 1,29-12-1,55-32 34,-13 7 98,-56 25 14,7-2-1,-42 20-169,1 0-1,0-1 1,0 1 0,-1 0 0,1 0 0,0-1 0,-1 1-1,1 0 1,0 0 0,0 0 0,-1 0 0,1 0 0,0 0-1,0 0 1,-1 0 0,1 0 0,0 0 0,-1 1 0,1-1 0,0 0-1,-1 0 1,1 1 0,0-1 0,-1 0 0,1 1 0,0-1-1,-1 1 1,1-1 0,-1 1 0,1-1 0,-1 1 0,1-1-1,-1 1 1,1 0 0,-1-1 0,0 1 0,1-1 0,-1 1-1,0 0 1,1 0 0,-1-1 0,0 1 0,0 0 0,0-1-1,0 1 1,0 0 0,1 0 0,-1-1 0,-1 1 0,1 1-1,0 6 67,0 0 0,-1 0 0,-3 15-1,4-19-26,-34 120 655,16-68-591,17-52-99,0 0-1,0 0 0,0 0 0,0 0 0,1 0 0,0 0 0,0 0 0,0 5 0,1-7-10,-1 0 0,1 0-1,0 0 1,-1-1 0,1 1 0,0 0 0,0 0 0,0-1-1,0 1 1,0-1 0,1 1 0,-1-1 0,0 1 0,1-1-1,-1 0 1,1 0 0,-1 0 0,1 1 0,2 0-1,1 0 13,-1-1-1,1 1 1,-1-1-1,1 0 0,-1 0 1,1 0-1,0-1 1,-1 1-1,1-1 0,0-1 1,0 1-1,-1 0 1,1-1-1,0 0 0,-1 0 1,1-1-1,-1 1 1,5-3-1,4-2-32,0 0-1,0-1 1,-1-1-1,20-15 1,42-46-344,-66 62 352,11-17 197,-19 33-272,-2-3 78,1 0-1,0 1 0,1-1 1,-1 1-1,1 6 0,0-12 1,1 1-1,-1-1 1,0 1-1,0-1 1,1 0-1,-1 1 1,1-1-1,-1 0 1,1 1-1,0-1 1,-1 0-1,1 1 1,1 0-1,-1-1-17,-1-1-1,1 1 1,0-1 0,0 1-1,0-1 1,-1 1 0,1-1-1,0 0 1,0 0-1,0 1 1,0-1 0,0 0-1,-1 0 1,1 0 0,0 0-1,0 0 1,0 0 0,0 0-1,0 0 1,0 0 0,0 0-1,0-1 1,1 1-1,0-1-209,0 0 0,1 0-1,-1 0 1,0-1 0,0 1-1,0 0 1,0-1 0,-1 0 0,1 1-1,0-1 1,-1 0 0,1 0-1,-1 0 1,1 0 0,1-3-1,1-3-1408,0 0-1,-1 0 0,3-12 1,3-17-1459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43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4064,'6'9'10212,"1"11"-7168,5 24-1085,-8-22-1035,0-1-308,0-1 0,2 0-1,13 35 1,-18-53-567,-1-1 1,1-1-1,-1 1 0,1 0 1,0 0-1,-1 0 0,1 0 0,0 0 1,-1 0-1,1-1 0,0 1 1,0 0-1,0-1 0,0 1 1,0 0-1,0-1 0,0 1 1,0-1-1,0 0 0,0 1 1,0-1-1,2 1 0,-1-1-3,0-1 0,0 1 1,0 0-1,-1 0 0,1-1 0,0 1 0,0-1 1,0 0-1,-1 1 0,1-1 0,0 0 0,1-1 0,4-3 9,0-1-1,0 1 0,-1-1 0,8-9 0,-1-2-30,0-1-1,-2 0 1,13-25-1,-4 5-106,-7 16-578,14-41-1,-10 26-74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44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13 3552,'5'10'18421,"-5"0"-17797,-1 0 0,-1 0 0,1 0 0,-2 0 0,1-1 0,-8 19 0,7-19-485,0-1 0,1 1 1,0 0-1,1 0 1,0 13-1,-3 10 129,3-13-243,0-1 0,3 23 1,-1 1 31,-2 22-48,3 75 451,-1-129-434,1-1-1,0 0 1,1 0 0,0 0-1,4 10 1,-3-10-9,0 0 0,-1 1 1,0 0-1,1 11 0,-3-14 11,1 0-1,-1 0 0,2 0 1,-1-1-1,1 1 1,0 0-1,0-1 1,0 0-1,1 0 0,0 0 1,1 0-1,-1-1 1,7 6-1,-7-9-16,-4-2 2,1 0 1,0 0-1,-1 1 1,1-1-1,-1 0 0,1 0 1,-1 0-1,1 1 1,0-1-1,-1 0 1,1 1-1,-1-1 1,1 0-1,-1 1 1,1-1-1,-1 1 1,0-1-1,1 2 1,0-2-46,8 0-144,-2 0 198,0 0 0,0-1 0,-1 0-1,1-1 1,0 0 0,-1 0 0,1 0 0,11-6 0,11-6 1,-11 6 11,20-12 0,-21 8-9,-1 0 0,29-27-1,-31 24-28,-2 0 0,0-1 0,13-24 0,-15 24 42,0 0-31,-1-1 0,0 1-1,-1-1 1,-1-1 0,-1 1 0,6-25 0,-7 16 75,-1-1-1,1-43 1,-3 31-284,-1 28 242,0-1 1,-1 1-1,0-1 1,-3-16-1,1 14-21,1 0 1,0 0-1,2-24 0,1 3 165,-2 33-413,0 0-1,0 0 1,0 0-1,-1 0 1,1 1-1,0-1 1,-1 0-1,1 0 0,-1 0 1,0 0-1,1 1 1,-3-4-1,2 4-312,0 0 1,0 0-1,0 0 0,0 1 0,0-1 0,0 0 1,0 0-1,-1 0 0,1 1 0,0-1 0,0 1 1,-1-1-1,1 1 0,0 0 0,-3-1 0,-5 0-2177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45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18 7456,'-3'7'23996,"0"-4"-23116,-1 0-4077,-4 2 3483,2-2-176,1 0-1,0 1 0,0-1 1,-4 5-1,7-6-99,1-1 0,0 1 0,0 0 0,0-1 0,0 1 0,0 0 0,0 0 0,0-1 0,0 1 0,1 0 0,-1 0 0,1 0 0,-1 0 0,1 0 0,0 0 0,0 3 0,0-5-11,0 0 1,0 1-1,0-1 1,0 1-1,0-1 1,0 0 0,0 1-1,0-1 1,1 1-1,-1-1 1,0 0-1,0 1 1,0-1-1,1 0 1,-1 1-1,0-1 1,0 0-1,1 0 1,-1 1 0,0-1-1,1 0 1,-1 1-1,0-1 1,1 0-1,-1 0 1,1 0-1,-1 0 1,0 1-1,1-1 1,-1 0-1,0 0 1,1 0 0,-1 0-1,1 0 1,-1 0-1,1 0 1,-1 0-1,1 0 1,20-3 9,-10 1 58,2 1-48,1-1 0,-1-1-1,0 0 1,0-1 0,0 0-1,0-1 1,-1 0 0,0-1-1,22-14 1,-34 20-27,0 0-1,0 0 1,0 0 0,1 0-1,-1 0 1,0 0-1,0-1 1,0 1 0,1 0-1,-1 0 1,0 0 0,0 0-1,0-1 1,0 1-1,0 0 1,1 0 0,-1-1-1,0 1 1,0 0 0,0 0-1,0 0 1,0-1 0,0 1-1,0 0 1,0 0-1,0-1 1,0 1 0,0 0-1,0 0 1,0-1 0,0 1-1,0 0 1,0 0-1,0-1 1,0 1 0,0 0-1,0 0 1,0 0 0,-1-1-1,1 1 1,0 0-1,0 0 1,0 0 0,0-1-1,-1 1 1,1 0 0,0 0-1,0 0 1,0 0-1,0-1 1,-1 1 0,1 0-1,0 0 1,0 0 0,-1 0-1,1 0 1,0 0-1,0 0 1,-1 0 0,1 0-1,0 0 1,0 0 0,0 0-1,-1 0 1,1 0-1,-1 0 1,-23-4-1841,15 2 681,-5-1-3771,-28-10 0,17 3 76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19:52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39 125 4160,'-13'-75'5813,"12"71"-5453,-9-33 3115,10 30-3087,1 6-142,-1 1-176,0 6 159,4 51-278,-1-38 89,-2 36 1,-15 87 375,10-117-340,1 1 0,1 0 0,2 44 0,0-23-165,0-34 129,0 0 0,0 0-1,1 0 1,3 15 0,-3-25-28,0 1 0,0-1-1,0 0 1,1 0 0,-1 0 0,1 0-1,-1 0 1,1 0 0,0 0 0,0-1 0,0 1-1,1-1 1,-1 1 0,1-1 0,-1 0-1,1 0 1,0 0 0,0 0 0,0-1-1,5 3 1,14 5 67,2-2 1,-1-1-1,35 6 0,76 2 15,-79-10-41,223 2-235,-187-7 295,659 24-52,-508-12 235,17-3-408,-38-7-60,-135-1 232,220 0 260,790 0-224,-873 6 45,-41 0-165,129-2-72,264 1 539,580-5-528,-837-7-3,-123 2 144,-42 0 131,114 0-1,72 7-568,-181-3 465,84 19-112,-119-6-6,360 51 35,-70-10-230,-293-42 354,417 24 276,-248-16-526,45 0 390,172-3-328,-261-8 139,37 2 176,189 7-139,-41-12 143,221-2 92,-290-8-459,61-11 364,5 0-306,-85 13 107,-113-4-126,-153 4 130,240 3-21,-120 3 3,430-9 105,-330 1 133,-254 4-208,247 0-181,12-1-73,-21-1 434,-58 8-28,394 3-79,-513-17 1106,-101 8-1291,3-1-37,-9 1-666,-23 7-3249,-48 17 0,57-17 2945,-63 23-2043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0:09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484 58 2976,'0'0'16773,"-15"12"-15072,-5-6-427,12-4-1114,0 1 0,0-1 0,0 0 1,-14 1-1,3-7-127,17 4-4,1-1 1,-1 1-1,1-1 0,-1 1 1,1 0-1,-1-1 1,0 1-1,1 0 1,-1 0-1,1 0 1,-1 1-1,-1-1 1,-36 5 151,35-4-202,0 0-1,0-1 1,-1 0 0,1 0 0,-5 0-1,6 0 60,-1 0 0,0 0 0,0 0 0,0 0 1,0 1-1,-7 1 0,-37 7 314,34-6-285,0-1 0,1 0 0,-1-1 0,-27-1 1,41 0-68,0 0 1,-1 0 0,1 0 0,0 0-1,0 0 1,0 0 0,0 0 0,0 0-1,-1 0 1,1 0 0,0 0 0,0 0-1,0 0 1,0 0 0,0 0 0,-1 0-1,1 0 1,0-1 0,0 1 0,0 0-1,0 0 1,0 0 0,0 0 0,0 0-1,-1 0 1,1 0 0,0-1 0,0 1-1,0 0 1,0 0 0,0 0 0,0 0-1,0 0 1,0-1 0,0 1 0,0 0-1,0 0 1,0 0 0,0 0-1,0 0 1,0-1 0,0 1 0,0 0-1,0 0 1,0 0 0,0 0 0,0 0-1,0-1 1,0 1 0,0 0 0,0 0-1,1 0 1,-1-2 3,-4 3 43,-2 0-99,-7-10-429,13 9 495,-1 0-1,0 0 1,1 0 0,-1 0 0,1 1-1,-1-1 1,0 0 0,1 0 0,-1 0-1,0 1 1,1-1 0,-1 0 0,1 0-1,-1 1 1,0-1 0,1 1 0,-1-1-1,0 1 1,-2-1-179,-2 2 29,4-2 110,5-1 1,3-1 37,1 1 0,-1 0-1,1 0 1,8 0 0,-9 1 5,-1 0 0,0 0 0,0-1 1,1 0-1,-1 0 0,0-1 0,0 1 0,11-6 1,-8 3 35,0-1 0,1 2 0,12-4 0,15-6-73,-31 11 30,0-1 1,1 1 0,-1-1-1,8 0 1,-12 2-15,1 1 1,0-1-1,0-1 1,-1 1-1,1 0 1,4-4-1,-2 2 45,23-19 28,-30 22-45,0 0 1,0 1-1,1-1 0,-1 1 0,0-1 0,1 1 1,-1 0-1,0 0 0,1-1 0,-1 1 0,1 1 1,-2 0-1,-13 10 61,-1-1 1,-26 13-1,32-19-30,0-1-1,-1 0 1,-21 4 0,2 0 3,-107 30-127,115-33-128,43-5 188,10 0 97,54 6 1,-75-4-118,1 0 1,-1 0 0,0 0-1,0 2 1,-1-1-1,1 1 1,-1 0 0,1 1-1,-1-1 1,8 8 0,-9-5-284,-1-3 1505,1-11-309,16-35-724,7-11-667,-8 21 43,-11 27 454,-6 1 122,-6 8-200,-1 0 0,1 0 1,-1 0-1,0 0 0,0 0 1,-2 3-1,0-2-17,2-1-4,-1-1-1,1 1 1,-1-1-1,0 0 1,0 0-1,-1 0 1,1 0-1,0-1 1,-1 1 0,0-1-1,-5 3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0:38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1 832,'-1'8'26268,"-4"-4"-30286,-8 6 4189,0 0-1,1 0 1,1 1 0,0 1-1,0 0 1,1 0 0,1 1-1,0 0 1,-13 26 0,-4 24 114,21-50-245,0 2-3,1 0 1,0 0-1,1 1 0,1-1 1,0 1-1,1 0 0,1 0 1,0-1-1,1 1 0,1 0 1,0-1-1,2 1 0,-1-1 1,2 0-1,8 21 0,57 154 912,-54-141-895,-14-45-51,27 81 310,39 81 0,-57-144-232,3 9 26,2 0-1,1-1 1,2-1-1,26 34 0,-27-43-77,-2 1-1,21 33 1,-33-47-15,-4-5-9,1 0 0,0 0 0,0 0-1,1 0 1,-1 0 0,0 0 0,1 0-1,-1-1 1,1 1 0,-1-1 0,1 1-1,0-1 1,0 1 0,-1-1 0,4 1-1,-3 0-9,1-1-1,-1 1 1,1 0-1,-1 0 1,0 0-1,0 0 1,0 0-1,0 0 0,-1 0 1,3 4-1,-2-4 12,-1 1 0,1-1 1,0 0-1,0 0 0,0 0 0,0 0 0,0 0 0,1 0 0,3 2 0,-2-1-3,-1 0 0,1 0 0,0 1 0,-1-1 0,0 1 0,0 0 0,0 0 0,0 0 0,0 0 0,2 6-1,17 29 4,-22-39 37,1 0-30,-1 1 0,0-1 0,0 0 0,0 0-1,1 0 1,-1 1 0,0-1 0,0 0 0,0 0 0,0 1-1,0-1 1,0 0 0,0 0 0,0 1 0,0-1 0,1 0 0,-1 1-1,0-1 1,0 0 0,0 0 0,-1 1 0,1-1 0,0 0-1,0 0 1,0 1 0,0-1 0,0 0 0,0 1 0,0-1-1,0 0 1,0 0 0,-1 0 0,1 1 0,-21-24 760,-20-30-542,18 25-224,-29-47 0,44 64-2,1 1 0,-1 0 0,-13-13 0,11 13-2,-14-18 1,14 14-26,-1 1 0,0 0 0,-1 0 0,0 2 0,-1-1 0,-1 2 0,-20-14 0,31 22 32,2 2-25,1-1 1,0 1-1,-1 0 1,1-1-1,-1 1 0,0 0 1,1-1-1,-1 1 1,1 0-1,-1 0 0,1 0 1,-1 0-1,1 0 1,-1-1-1,0 1 1,1 0-1,-1 0 0,1 0 1,-1 0-1,0 1 1,1-1-1,-1 0 0,1 0 1,-1 0-1,1 0 1,-2 1-1,0-1 1,0 1-1,0-1 1,0 0-1,0 0 1,-1 0-1,1 0 1,0 0-1,0 0 1,0-1-1,0 1 1,0-1-1,0 0 1,-3-1-1,4 2 14,1 0-1,0 0 1,0 0-1,-1 0 1,1 0-1,0 0 0,0 0 1,0-1-1,-1 1 1,1 0-1,0 0 1,0 0-1,-1 0 0,1 0 1,0 0-1,0 0 1,-1 0-1,1 0 1,0 0-1,0 1 0,-1-1 1,1 0-1,0 0 1,0 0-1,-1 0 1,1 0-1,0 0 0,0 0 1,0 1-1,-1-1 1,1 0-1,0 0 1,0 0-1,0 0 0,0 1 1,-1-1-1,1 0 1,0 0-1,0 0 1,0 1-1,0-1 1,0 0-1,0 0 0,0 1 1,0-1-1,0 0 1,0 0-1,-1 1 1,1-1-1,1 1 0,-2-1 9,1 1 0,0 0 0,-1 0 0,1-1 1,0 1-1,-1 0 0,1 0 0,-1-1 0,1 1 0,-1-1 0,1 1 0,-1 0 0,0-1 0,1 1 0,-1-1 0,0 1 0,1-1 0,-2 1 0,1 0-15,0-1 0,-1 1 0,1-1 0,0 1 1,-1-1-1,1 1 0,0-1 0,-1 0 0,1 0 0,-1 1 1,1-1-1,0 0 0,-1 0 0,1-1 0,-1 1 0,1 0 1,0 0-1,-1-1 0,1 1 0,0-1 0,-1 1 0,1-1 1,0 1-1,-1-1 0,1 0 0,0 0 0,0 1 0,0-1 1,0 0-1,0 0 0,-1-2 0,1 3 20,0-1-1,0 0 1,0 0-1,0 1 1,0-1-1,0 1 1,0-1-1,0 1 1,0-1-1,0 1 1,-1 0-1,1 0 1,0-1-1,0 1 1,0 0-1,-1 0 1,1 0-1,0 0 1,0 0 0,0 0-1,-1 1 1,1-1-1,0 0 1,0 1-1,0-1 1,0 1-1,0-1 1,0 1-1,0-1 1,-2 2-1,-10 3-26,13-5 16,-1 0 0,1 0 0,-1 0 0,1 0 0,-1 0 0,1 0 0,-1 0 0,1 0 0,0 0 1,-1-1-1,1 1 0,-1 0 0,1 0 0,-1 0 0,1-1 0,0 1 0,-1 0 0,1 0 0,0-1 0,-1 1 0,1 0 0,0-1 0,-1 1 0,1-1 0,-3-2 7,3 3-22,-1-1 0,1 1 0,-1-1 0,1 1 0,-1-1 0,1 0-1,-1 1 1,1-1 0,0 1 0,-1-1 0,1 0 0,0 1 0,-1-1-1,1 0 1,0 1 0,0-1 0,0 0 0,0 0 0,0 1 0,0-1 0,0 0-1,0 1 1,0-1 0,0 0 0,0 0 0,0 0 0,1-2-150,1 8 77,0-1 58,1 0-1,0 0 1,0 0-1,0 0 1,0-1 0,8 6-1,26 19-145,-28-22 156,9 7 41,121 89-183,-124-88 164,-1 1-1,0 0 0,-1 0 0,-1 2 0,15 25 1,4 7 47,-2 0-64,-6-9 220,-23-39 221,0-19 437,-2 3-758,-10-130-19,12 126-61,0 0 1,2 1-1,0-1 1,1 0 0,10-34-1,-7 39-30,0 0 1,1 0-1,1 1 0,0 0 0,0 1 1,1 0-1,1 0 0,0 1 1,20-17-1,-6 8-627,0 2 1,2 1-1,50-26 0,-55 35-2809,3 6 976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0:39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336 0 3136,'0'0'6512,"-15"13"-3318,-1 4-2645,0 0 0,2 1-1,0 1 1,1 0-1,-14 26 1,7-12-225,6-8-109,1 0 0,1 1 0,2 0 0,-9 31 0,-20 114 438,35-152-546,-61 430 2015,41-124-879,25-33-64,32 14-422,4-100-211,-25-161-307,1 0 1,30 66-1,82 135 193,-79-167-509,56 72-1,-93-139-111,-2-2-613,0-1 1,0 0-1,14 13 1,-19-21 394,0 1 0,-1-1 1,1 0-1,0 1 0,0-1 1,0 0-1,-1 0 0,1 0 1,0-1-1,1 1 0,-1 0 1,0-1-1,0 1 0,0-1 1,0 0-1,0 0 0,0 1 1,1-2-1,-1 1 0,0 0 1,0 0-1,0-1 0,0 1 1,4-2-1,23-13-3902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0:40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 5152,'-1'1'271,"0"0"-1,0 0 1,1 0 0,-1 0 0,0 0-1,0 0 1,0 0 0,1 1 0,-1-1-1,1 0 1,-1 1 0,1-1 0,-1 0 0,1 1-1,0-1 1,-1 2 0,2 1 161,-1-1 0,0 1 1,1-1-1,0 1 0,1 4 1,0-4-158,4 16 872,2-1 1,0 0 0,18 30 0,41 50 1398,6 11-868,-31-32-623,36 93-1,20 93 704,-73-185-1324,-4 2 1,-3 0-1,-4 2 1,-3-1-1,-4 1 0,-5 122 1,-7-115-320,-5 0 1,-3-1-1,-5-1 0,-3 0 1,-60 154-1,-7-38-605,33-81-1692,-22 65-6260,46-110 4373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317 158 8224,'0'0'146,"0"0"0,1 0 0,-1-1 0,0 1 0,0 0 0,0 0-1,0-1 1,0 1 0,0 0 0,0 0 0,0 0 0,0-1 0,0 1 0,0 0 0,0 0 0,0-1 0,-1 1 0,1 0 0,0 0 0,0 0 0,0-1 0,0 1 0,0 0 0,0 0 0,0 0 0,-1-1 0,1 1 0,0 0 0,0 0 0,0 0 0,0 0-1,-1-1 1,1 1 0,-8 5 5070,-2 3-5075,-165 102 3779,162-102-3783,0 0-1,1 1 0,0 0 0,0 1 0,-13 15 1,22-21-74,-1 0 0,1 0 1,0 1-1,0-1 0,0 1 1,1-1-1,-1 1 1,1 0-1,0 0 0,1 0 1,-1 0-1,1 0 0,0 1 1,1-1-1,-1 0 0,1 0 1,0 1-1,1 8 1,-1-12-31,1 1 1,0-1 0,-1 1-1,1-1 1,0 0 0,0 1-1,1-1 1,-1 0 0,0 0-1,1 0 1,0 0 0,-1 0-1,1 0 1,2 1 0,0 1 30,0-2-1,0 1 1,0 0 0,1-1-1,-1 0 1,10 3 0,-4-2 9,0 0 1,0-1 0,1-1-1,-1 0 1,1 0 0,16-1-1,-9-3 0,-1 0 0,1-1 0,-1-1 0,0-1 0,28-12 0,-30 9-69,-1 0 0,0 0 0,-1-1 0,0-1 0,0-1 0,-1 1 1,-1-2-1,14-18 0,-18 22-48,-1-1 0,0 0 0,0-1-1,-1 1 1,0-1 0,-1 0 0,0 0 0,-1-1 0,0 1 0,-1-1 0,1-15 0,-2 13-92,-1 0 0,0 0 0,-1 1 0,0-1 0,-2 0 0,1 1 1,-2-1-1,1 1 0,-9-17 0,10 25-3,0 1 1,-1-1-1,0 1 0,1 0 1,-2 0-1,1 0 0,0 0 1,-1 1-1,-7-6 0,9 7-17,0 1 0,0 0 0,0 0 0,0 0 0,0 0 1,0 0-1,-1 0 0,1 1 0,0-1 0,-1 1 0,1-1 0,0 1 0,-1 0 0,1 0 0,0 0 0,-1 0 0,1 1 0,0-1 0,-1 0 0,1 1 0,0 0 0,-4 1 0,0 0-435,0 1 1,1 1-1,-1-1 0,0 1 0,1 0 1,-7 6-1,-1 3-1782,0 0-1,-12 17 1,9-1-624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0:48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611 1 3136,'-4'1'7456,"1"5"-3964,-4 16-3096,1-3 180,-2-1-277,4-10-141,0 1 0,0-1-1,0 1 1,-7 6 0,-100 152 1594,12 8-668,87-151-971,-158 288 1567,148-273-1344,3 1 0,-19 55 0,16-7 128,-21 176 1,39-232-376,-9 166 379,12-176-402,-1 80 364,5 0 0,29 192 0,-19-236-175,2-1-1,30 74 0,55 101 477,44 41-197,16-11-226,-154-253-281,2 4-51,5 9-223,33 41 1,-45-62-57,1 0 0,-1 1 1,0-1-1,0 0 1,1 0-1,-1 0 1,1 0-1,-1 0 0,1 0 1,-1-1-1,1 1 1,-1 0-1,1-1 1,0 1-1,-1-1 1,1 1-1,0-1 0,1 0 1,0 0-790,0-1 1,0 1-1,-1-1 1,1 1-1,0-1 0,-1 0 1,1 0-1,4-3 1,16-8-5101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0:49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0 2912,'-8'0'968,"1"0"2656,9 16 2465,-2-12-5824,1-1 0,0 1 0,0-1 0,0 0 0,3 6 1,39 61 1984,-31-51-1752,0 0 0,-1 1 0,10 27 0,19 68 461,-1-4-193,-4-29 154,54 91 0,-70-137-783,-2 1 0,-2 1 0,12 41-1,-24-69-117,24 82 317,-4 1 0,19 166 0,-37-178-55,-4 94 1,-18 81 125,-22 24 46,36-263-436,-122 663-177,81-460-2806,18-73-6836,20-98 5653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1:01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12 4992,'0'0'87,"0"0"1,0-1-1,0 1 1,-1 0-1,1-1 1,0 1-1,0 0 1,0 0 0,0-1-1,0 1 1,0 0-1,0-1 1,0 1-1,0 0 1,0-1-1,0 1 1,0 0-1,0-1 1,0 1-1,0 0 1,0 0-1,0-1 1,0 1-1,0 0 1,0-1-1,1 1 1,-1 0-1,0 0 1,0-1-1,0 1 1,1 0-1,-1 0 1,0-1-1,0 1 1,0 0-1,1 0 1,-1-1 0,2 1 122,-1 0 1,0 0 0,0-1 0,0 1 0,1 0 0,-1 0 0,0 0-1,0 0 1,0 1 0,3-1 0,1 1 242,0 1 0,0 0-1,0-1 1,7 5 0,4 6 250,-1 0 0,0 2 0,-1 0 0,0 0 1,-1 1-1,12 18 0,-7-11 44,3 5-208,0 0 1,-2 1-1,-1 2 0,-1-1 1,-2 2-1,-1 0 0,13 40 1,6 50 993,32 226 0,-55-241-1030,-3 0 0,-12 164 0,-40 73 73,-25 8-474,55-298-714,-2-2-1,-2 0 1,-2-1 0,-30 48 0,-6-3-2263,2-8 896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1:05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1312,'14'-2'10638,"-13"3"-10114,6 19 117,-2 0 0,0 1-1,-2 0 1,3 37-1,-3-22-211,4 9-121,15 54 0,-8-42-71,-5-24-11,2 1 0,22 47 0,-29-73-138,0 0 0,0 0 0,1 0 0,0-1 0,0 0 0,1 0 0,0 0 0,0-1 0,13 11 0,-14-13-52,1-1 0,-1 1 0,1-2 0,-1 1 0,1 0-1,0-1 1,0 0 0,0-1 0,0 1 0,0-1 0,0 0 0,1-1 0,-1 1 0,11-2-1,7-3 45,-1 0-1,1-2 1,-1 0-1,36-16 1,-34 12-81,0 1 0,1 1 1,39-7-1,264-2-207,-229 16 341,118-19 181,-50 2-174,189 1-28,-152 8 64,151-1-193,-45 3 119,-83 2 39,62-4 171,-88-1-61,685-30-528,-473 31 495,44 5-288,-308 5 119,-144-1-50,400 8-46,-310-4 85,85 9 105,-174-12-138,48 5-22,-1 3 0,69 20 1,-107-24 30,0 1-1,-1 0 1,0 1 0,0 1 0,-1 0-1,0 1 1,0 0 0,-1 1 0,0 1-1,-1 0 1,-1 1 0,14 16 0,-5 3-18,-1 1 1,-1 1 0,-2 1 0,12 38-1,18 36 330,-43-101-295,1 2-46,0 1 0,1-1 0,0-1-1,1 1 1,-1-1 0,2 0 0,13 14-1,-2-5-1,-14-12 96,1 0 0,0-1 0,0 1 0,0-1-1,0 0 1,1-1 0,6 4 0,-10-6 75,-1-1-103,-1 0 0,1 0 0,0 1 0,-1-1 0,1 0 0,-1 1 0,1-1 0,-1 0 0,1 1 0,0-1 0,-1 0 0,0 1 0,1-1 0,-1 1 0,1-1 0,-1 1 0,1-1 0,-1 1 0,0-1 0,0 1 0,1 0 0,-1 0 0,1-1-12,-1 0 1,0 1 0,0-1 0,0 0 0,1 0 0,-1 1 0,0-1 0,0 0-1,0 1 1,1-1 0,-1 0 0,0 1 0,0-1 0,0 0 0,0 1 0,0-1-1,0 0 1,0 1 0,0-1 0,0 0 0,0 1 0,0-1 0,0 1 0,0-1-1,0 0 1,0 1 0,0-1 0,0 0 0,0 1 0,-1-1 0,1 0 0,0 1-1,0-1 1,-12-1 106,1 0 0,0-2 0,1 1 0,-1-1 0,0-1 0,1 1 0,-20-12 0,-1 1 9,-66-33-11,27 21 11,52 16-490,15 8 336,0 0-1,1 1 1,-1-1 0,0 1-1,-5-2 1,2 1 13,1 0-1,0 0 1,0-1 0,0 1 0,0-1 0,-8-7-1,-16-8-61,2-3-501,26 20 474,1 2 64,0-1 0,0 0 0,0 0 1,0 0-1,0 0 0,0 0 0,0 0 0,1 0 0,-1 0 1,0 0-1,0 0 0,0 0 0,0 0 0,0 0 0,0 0 0,0 0 1,0 0-1,0 0 0,0 0 0,0 0 0,1 0 0,-1 0 1,0 0-1,0 0 0,0 0 0,0 0 0,0-1 0,0 1 1,0 0-1,0 0 0,0 0 0,0 0 0,0 0 0,0 0 1,0 0-1,0 0 0,0 0 0,0 0 0,0 0 0,0 0 1,1 0-1,-1 0 0,0 0 0,0-1 0,0 1 0,0 0 1,0 0-1,0 0 0,0 0 0,0 0 0,0 0 0,0 0 1,0 0-1,0 0 0,0 0 0,0 0 0,0-1 0,-1 1 0,1 0 1,0 0-1,0 0 0,19 12-47,0 0-1,-2 2 1,32 29-1,-21-18 138,14 16-148,-30-28 68,1-1 0,0 0 0,1-1 0,27 17 0,21 3 33,-61-31-7,-1 1 0,1-1 0,0 0 0,0 1 0,-1-1 0,1 0 0,0 1 0,-1-1 1,1 0-1,0 0 0,0 1 0,-1-1 0,1 0 0,0 0 0,0 0 0,0 0 0,-1 0 0,1 0 1,1-1-1,-1 1 25,-1-1 1,0 1 0,0-1-1,1 1 1,-1 0 0,0-1-1,0 1 1,0-1 0,0 1-1,0-1 1,0 1 0,0 0-1,0-1 1,0 1-1,0-1 1,0 1 0,0-1-1,0 1 1,0-1 0,0 1-1,0 0 1,-1-1 0,1 1-1,0-1 1,-16-30 977,15 30-1088,-8-13 96,3 6-13,1-1 1,0 0-1,0 0 0,1 0 0,-5-13 0,3 2-30,4 14-49,0 0 1,1-1-1,-1 1 0,1 0 1,0-11-1,1 14 10,0 0 0,0 1 0,1-1 0,-1 0-1,1 0 1,-1 0 0,1 0 0,0 1 0,0-1 0,1 0 0,-1 1-1,0-1 1,1 1 0,0 0 0,-1-1 0,1 1 0,0 0 0,0 0-1,0 0 1,1 0 0,-1 0 0,5-2 0,-6 3 49,-1 1 0,1 0 1,0 0-1,0-1 0,0 1 0,0 0 1,0 0-1,0 0 0,0 0 0,-1 0 1,1 0-1,1 0 0,9-2-226,-10 1 308,0 1-61,-1 0 1,0 0-1,1-1 0,-1 1 1,1 0-1,-1-1 1,0 1-1,1 0 1,-1-1-1,0 1 0,1-1 1,-1 1-1,0-1 1,0 1-1,0-1 0,1 1 1,-1 0-1,0-1 1,0 1-1,0-1 0,0 1 1,0-1-1,0 1 1,0-1-1,0 1 0,0-1 1,0 0-1,0-20 7,0 15 87,0 5-119,0-1 0,0 0 0,0 0 1,-1 0-1,1 1 0,0-1 0,0 0 0,-1 0 1,1 1-1,-1-1 0,0 0 0,0 1 1,1-1-1,-1 0 0,0 1 0,0-1 0,0 1 1,-1 0-1,1-1 0,0 1 0,0 0 0,-1 0 1,1 0-1,-1 0 0,1 0 0,-1 0 0,1 0 1,-1 0-1,0 0 0,1 1 0,-1-1 0,0 1 1,0-1-1,0 1 0,1 0 0,-1 0 0,0 0 1,0 0-1,0 0 0,1 0 0,-1 0 0,0 0 1,0 1-1,1-1 0,-1 1 0,-2 0 1,-22 16-196,-1-1 82,27-16 114,0 0 0,0 0 0,0 1-1,-1-1 1,1 0 0,0 0 0,0 0 0,0 0-1,-1 0 1,1 0 0,0 0 0,0 0 0,0 0 0,-1 0-1,1 0 1,0 0 0,0 0 0,0 0 0,-1 0-1,1 0 1,0 0 0,0 0 0,-1 0 0,1 0-1,0 0 1,0 0 0,0 0 0,-1 0 0,1 0-1,0 0 1,0 0 0,0-1 0,0 1 0,-1 0 0,1 0-1,0 0 1,0 0 0,0 0 0,0-1 0,0 1-1,-1 0 1,1 0 0,0 0 0,0-1 0,0 1-1,0 0 1,0 0 0,0 0 0,0-1 0,0 1-1,0 0 1,0 0 0,0 0 0,0-1 0,3-15-126,-1 7 124,-1 2-43,1 0 0,0-1 0,6-11 1,2-7 111,-8 17-44,1 0 0,-1 0 0,-1 0 0,0 0 0,0-14 0,-1 23 111,0 9-385,0 37 107,-10 69 0,7-89 295,3-19-92,0 0 0,-1 0 1,0 0-1,-3 11 1,-2 3-68,6-17 69,-1 0 1,0 0-1,0 0 0,-1 0 1,1-1-1,-3 5 0,4-8-33,-1 1 0,0 0 0,-1-1 0,1 1 0,0-1 0,0 0 0,0 1 0,0-1 0,0 0-1,0 1 1,0-1 0,-1 0 0,1 0 0,0 0 0,0 0 0,-2 0 0,-20-2 318,2 0-1374,-26 1-1,39 1-428,0-1-2554,2-3 1195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1:08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4736,'9'1'2245,"1"0"0,-1 0 0,12 3 0,32 12 928,58 32-4034,-61-26 1872,113 40-202,-38-16-44,-59-21-520,2-3 0,97 19 1,518 58 575,285-66-234,-737-38-404,236-1-4,-261 14-179,-3 18-74,-146-15 260,-1 3 1,87 33 0,-119-36-130,-1 0 0,-1 2 0,0 0 0,25 20 0,-33-21-38,0 0 1,0 1-1,-1 1 1,-1 0-1,0 1 1,14 25-1,77 166 398,-57-108-423,-29-65 28,58 135 292,-61-128-346,81 202 474,-86-222-423,1-1 1,0-1-1,1 0 0,2 0 0,0-1 0,0-1 1,2 0-1,0-1 0,0 0 0,2-1 0,0-1 1,0-1-1,1 0 0,34 15 0,12-2 186,1-3-1,92 18 1,-95-28-416,36 10 294,-78-17-83,0-1 1,31 2 0,20 4 98,-58-9-95,-12-1-1,0 0 0,1 0-1,-1 0 1,0 0 0,0 0 0,0 1-1,0-1 1,0 0 0,0 0 0,0 1 0,3 1 1455,-15-3-1290,0 0 0,0-1 0,0 0 0,-19-7 0,2 1-154,14 3 60,0 0 0,0-1 1,-18-10-1,7 2-25,-6-6-164,9 5 92,-3 0 135,-23-22 0,44 36-103,3 0-8,-1 1 1,1-1-1,0 1 0,-1-1 0,1 0 0,0 0 1,0 1-1,-1-1 0,1 0 0,0 0 1,0 0-1,0 0 0,-1-2 0,-8-7-120,3 3 141,0 0 0,-1 1-1,-8-6 1,14 11-48,1 0-1,-1 0 1,1 0 0,-1 0-1,0 1 1,1-1 0,-1 0-1,0 1 1,1 0 0,-1-1-1,0 1 1,0 0 0,0 0-1,1 0 1,-1 0 0,0 0-1,-3 1 1,-11 0-337,17 1 244,1 0-1,-1 0 1,0 0 0,1 0 0,0 0-1,0 0 1,-1-1 0,5 4 0,-3-3 13,14 13 47,34 20 1,-31-22 100,25 21 1,-4-2-129,-29-24 127,0 1 0,10 11 1,-3 5 48,-18-24-132,-1-1 48,0 0 0,0 0 0,0 0 0,0 0 0,0 0 0,0 0 0,0 0 0,0 0 0,1 0 0,-1 0 0,0 0 0,0 0 0,0 0 1,0 0-1,0 0 0,0 0 0,0 0 0,0 0 0,0 0 0,0 0 0,0 0 0,0 0 0,0 0 0,0 0 0,0 0 0,0 1 0,0-1 0,1 0 1,-1 0-1,0 0 0,0 0 0,0 0 0,0 0 0,0 0 0,0 0 0,0 0 0,0 0 0,0 0 0,0 0 0,0 0 0,0 0 0,0 0 1,0 0-1,0 1 0,0-1 0,0 0 0,0 0 0,0 0 0,0 0 0,0 0 0,0 0 0,0 0 0,0 0 0,0 0 0,0 0 0,0 0 0,-1 0 1,1 0-1,0 0 0,-3 7 113,-5 6 43,2-6-81,-1 1 0,0-1 1,-1-1-1,1 1 0,-1-1 0,-1-1 1,1 0-1,-16 8 0,-77 26 91,81-33-264,-105 36 53,-40 12 254,134-44-120,29-10-69,1 1 0,-1-1 0,0 1 0,0-1-1,1 0 1,-1 0 0,0 0 0,0 0-1,0 0 1,0 0 0,-3-1 0,5 1-21,0-1 0,0 1 0,0-1 0,0 1 1,-1-1-1,1 1 0,0-1 0,0 1 0,0-1 0,0 1 0,0-1 1,1 0-1,-1 1 0,0-1 0,0 1 0,0-1 0,0 1 0,0-1 1,1 1-1,-1-1 0,0 1 0,1 0 0,-1-1 0,0 1 0,1-1 1,-1 1-1,0-1 0,1 1 0,-1 0 0,1-1 0,-1 1 0,1 0 1,2-3-16,7-10-35,2 1 0,0 1 0,0 0 0,1 1 1,23-15-1,77-38 137,-95 55-54,5-7-10,0 0 0,-1-1 0,33-31-1,-36 30 12,-17 15 109,0 0 1,0 0 0,-1 1 0,1-1 0,-1 0-1,1-1 1,1-1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0:58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571 0 4224,'0'0'7253,"-9"1"-3754,-24 20-737,19-13-2396,0 0-1,1 0 1,0 2-1,0-1 1,-19 20 0,16-11-239,0 1 1,1 1-1,-14 24 1,-1 6 287,-32 79 1,-14 67 465,-18 129-246,33 6 31,47-238-510,5 0 0,3 0 0,5 0 0,3 0 0,5 0 0,4 0 0,22 91 0,48 99-150,-38-147-1756,-43-135 1745,0 1-245,1 0 0,-1 0 0,1 0 0,0 0-1,0 0 1,0-1 0,0 1 0,0 0 0,0 0 0,0-1 0,1 1 0,-1 0 0,1-1 0,-1 1 0,1-1-1,-1 0 1,1 0 0,2 2 0,11 6-1952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0:59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0 7392,'1'43'9964,"12"72"-8409,-12-111-1519,71 336 2147,-56-269-1263,16 140 0,-26-135-307,-4-1 1,-3 1-1,-18 133 0,-28 41-323,34-183-148,12-62-136,-67 293 426,-17 32-1536,79-306 184,-17 71-1801,17-76-917,-11 23 0,2-9-618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1:00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618 1 3712,'-2'-1'-250,"-2"1"3507,5 1-3039,-1-1-1,0 1 1,0-1-1,0 1 1,1-1-1,-1 1 1,0-1-1,0 1 1,0-1-1,0 1 1,0-1-1,0 1 1,0-1-1,0 1 1,0-1-1,0 1 1,0 0-1,-2 6 554,0 1-154,-1 0 1,0 0-1,0 0 1,0 0-1,-1-1 1,-6 9 0,-16 16 815,-42 43 1,39-47-975,2 2 0,-25 36 1,1 15 248,3 2 0,4 2 0,-61 165 0,75-158-292,-24 122 0,17 104 272,28-160-466,6 0 0,23 210 0,-10-307-258,3-1 0,2-1 0,42 105 0,-36-110-3,3-2 0,37 62 0,-42-85-1049,35 42 0,-36-51-787,0-1-1,36 28 0,-3-12-651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1:12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279 482 3136,'-6'1'6555,"3"0"-4690,3 0-1804,0-1 0,-1 0 1,1 1-1,-1-1 0,0 0 0,1 0 0,-1 1 1,1-1-1,-1 0 0,1 0 0,-1 0 1,1 0-1,-1 0 0,0 0 0,1 0 1,-2 0-1,1 1 60,0-1 0,-1 0 0,1 1 0,0-1 1,0 1-1,0-1 0,-1 1 0,1 0 0,0-1 0,0 1 0,0 0 1,0 0-1,0 0 0,0 0 0,1 0 0,-1 0 0,0 0 0,0 0 0,1 0 1,-1 0-1,-1 4 2039,7-54 805,-3-4-2194,16-99-1,24-48-471,-29 147 810,-16 62-984,-1-1 12,0 1 0,0 0-1,0-1 1,-1 0 0,0 0 0,-9 10 0,-41 44 236,-33 35 23,69-77-866,-2-2 1,-37 28-1,32-29-4901,20-13 2700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2:00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1075 2496,'-4'-9'14632,"9"6"-15990,-1-1 1666,1 1 0,-1-1 0,1 0-1,-1 0 1,0 0 0,6-10 0,19-19 769,1-3-684,-22 27-205,17-29 180,-13 21-264,-1-1-1,14-30 0,6-33 163,-9 20-111,-4 17-120,2 1-1,2 0 1,46-65 0,-4 16 263,-56 81-281,0 1 12,0 0 0,-1-1 0,8-17 1,-11 20 5,0 0 0,-1-1 1,0 0-1,-1 0 0,2-10 1,-3 15-14,-1 0-1,0 0 1,0 0 0,0 0 0,0 0-1,-1 0 1,1 0 0,-1 0 0,0 0-1,0 1 1,-1-1 0,1 0 0,-1 1 0,-3-7-1,2 6-16,1-1 0,0 0 0,0 0 0,0 0 0,1 0 0,0-1 0,0 1-1,0-6 1,0 6-38,0 0 1,1 0-1,-1 0 0,-1 0 0,1 1 0,-1-1 1,-4-8-1,5 11 43,0 0 1,0 0 0,0-1 0,0 1-1,0 0 1,1 0 0,-1-1 0,1-2 0,0 4-18,0 0 0,-1-1 0,1 1 0,0-1 0,0 1 0,-1-1 0,1 1 0,-1 0 0,1-1 0,-1 1 0,0 0 0,1 0 0,-1 0 0,0-1 0,0 1 0,0 0 0,0 0 0,0 0 0,-2-1 0,-8-6-137,10 7 133,0 1 1,-1-1-1,1 1 1,-1 0-1,1-1 1,-1 1-1,1 0 0,-1 0 1,1 0-1,-1 0 1,1 0-1,-1 0 1,0 0-1,1 0 0,-1 1 1,1-1-1,0 1 1,-1-1-1,1 1 0,-1-1 1,1 1-1,0 0 1,-1 0-1,1 0 1,0 0-1,0 0 0,0 0 1,-2 1-1,3-1 14,-33 32-82,-43 55 0,51-57 232,17-20-107,0 0 0,0 0 1,1 1-1,1 1 0,0-1 1,1 1-1,0 0 1,1 0-1,0 0 0,1 1 1,1 0-1,-1 16 0,-4 59 378,7 141 0,1-217-383,12 116 494,-9-106-253,1 1-1,1-1 0,14 33 1,-16-47-218,1-1 0,-1 0 0,2-1 0,-1 1 0,1-1 0,0 0 0,0 0 0,1-1 0,0 0 0,8 6 0,-13-11-74,-1 0 0,0-1 0,1 1 0,-1-1 1,1 1-1,-1-1 0,0 1 0,1-1 1,-1 0-1,1 0 0,1 0 0,7 0-70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5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95 6304,'-2'-6'1180,"2"5"-933,-1 0 0,1 0 0,0 0 0,-1-1 0,1 1 0,-1 0 0,1 0 0,-1 0-1,1 0 1,-1 1 0,0-1 0,1 0 0,-1 0 0,0 0 0,0 0 0,0 1 0,1-1 0,-1 0 0,0 1 0,0-1 0,0 1 0,0-1 0,0 1 0,-2-1 0,-8 0 481,0 0-1,0 0 1,0 2-1,0-1 1,0 1-1,0 1 1,0 0-1,1 0 1,-17 7-1,13-4-482,1 1-1,0 0 1,0 0-1,0 2 1,1 0-1,-21 17 1,30-23-180,1 1 0,-1-1 1,1 1-1,0-1 1,0 1-1,0 0 0,0 0 1,0 0-1,1 0 0,-1 0 1,-1 6-1,3-7-32,0-1-1,-1 0 1,1 1-1,0-1 1,0 1-1,1-1 1,-1 0-1,0 1 1,0-1-1,1 1 1,-1-1-1,1 0 0,-1 1 1,1-1-1,-1 0 1,1 0-1,0 0 1,0 1-1,0-1 1,0 0-1,0 0 1,0 0-1,0 0 1,0 0-1,0-1 1,0 1-1,0 0 1,0 0-1,1-1 1,-1 1-1,2 0 1,5 3 40,0-1 0,1 0 1,0-1-1,0 0 0,0 0 1,-1-1-1,15 1 1,67-5 473,-61 1-497,-10 1 49,0-2 1,0 0 0,31-9 0,-42 10-63,1-1 0,-1-1 0,0 0-1,0 0 1,0 0 0,-1-1 0,1 0 0,-1 0 0,12-13 0,-17 16-60,0 0 1,0-1 0,-1 1-1,1-1 1,-1 1-1,1-1 1,-1 0 0,0 1-1,0-1 1,0 0 0,-1 0-1,1 0 1,-1 0 0,1 0-1,-1 0 1,0 0 0,0 0-1,0 0 1,-1 0 0,1 0-1,-1 1 1,1-1 0,-1 0-1,-2-4 1,1 3-32,0-1 1,0 1-1,-1 0 0,0 0 0,1 0 0,-2 0 1,1 0-1,0 1 0,-1-1 0,1 1 1,-1 0-1,0 0 0,0 0 0,-1 1 1,-4-3-1,-3 0-131,-1 0 0,0 0 0,0 1 0,0 1 0,-1 0 0,1 1 0,-1 0 0,-18 1 0,25 1-233,0 1 0,0 0 0,0 0 0,-1 0-1,2 1 1,-1 0 0,-12 6 0,14-6-178,1 1 0,-1 0 1,1 0-1,0 0 0,-1 1 0,2-1 0,-1 1 1,0 0-1,1 0 0,-1 1 0,-3 5 0,4-3-472,-1-1 0,1 1 0,0-1 0,1 1 0,0 0 0,0 0 1,-2 10-1,3 4-1119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2:04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3 2144,'0'-3'16655,"1"5"-16519,0-1-1,-1 1 0,1 0 0,0-1 0,0 1 0,-1-1 0,1 0 0,2 3 0,3 5 297,-2-2-270,-1 0-1,0 1 1,-1-1-1,0 1 0,0-1 1,-1 1-1,0 0 1,0 0-1,0 0 0,-1 0 1,-1 0-1,1 0 1,-1 0-1,0-1 1,-5 16-1,-3 2 97,-1 1 1,-1-1-1,-18 30 0,20-39-146,-1-1 0,-18 21 0,25-31-157,-1 0 0,0-1 0,-1 0 0,1 0 1,-9 6-1,11-9-45,0 1 1,-1-1-1,1 0 0,-1 0 1,1 0-1,-1-1 1,1 1-1,-1-1 1,1 1-1,-1-1 1,1 0-1,-1 0 0,0 0 1,1 0-1,-1 0 1,-4-2-1,3 1-312,0-1 0,0 1-1,0-1 1,0 0 0,0-1-1,0 1 1,0-1 0,-5-5-1,1 1-1186,1-1 0,-10-12-1,1-3-1012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2:08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1085 3136,'-5'0'11226,"5"-12"-7605,1-7-2832,1 1-1,9-35 1,-1 2-275,-1-11 64,-4 18 35,20-74-1,-13 72-633,-8 30 65,0 2 0,0-1 0,10-19 0,-14 33-29,1-1 1,0 1-1,0-1 1,-1 1-1,1 0 1,0 0 0,1-1-1,-1 1 1,0 0-1,2-1 1,-2 1-5,-1 1-1,1 0 1,-1-1 0,1 1 0,0 0 0,-1 0-1,1 0 1,0-1 0,-1 1 0,1 0 0,0 0-1,0 0 1,-1 0 0,1 0 0,0 0 0,-1 0-1,1 1 1,1-1 0,0 1 32,0 1 1,1-1-1,-1 1 0,0-1 1,0 1-1,1 0 0,-1 0 0,-1 0 1,1 0-1,0 0 0,3 5 1,1 5 32,0-1 0,0 1 0,-1 0 0,0 0 0,-1 1 0,3 15 0,10 79 229,-7 134 255,0-254 357,7-16-853,-1-1 1,20-53-1,-4 8-49,-14 35-43,2 1-1,28-39 1,-35 58-31,-9 14-5,0-1 0,0 1 0,0 0 0,1 0 0,0 0 0,0 1 0,1 0 0,0 0 0,8-6 0,-13 11 56,0-1 0,1 1 0,-1-1 0,0 1 0,1-1 0,-1 1 0,1 0-1,-1-1 1,1 1 0,-1 0 0,0 0 0,1 0 0,-1 0 0,1 0 0,-1 1 0,1-1 0,-1 0 0,0 1-1,3 0 1,-2 0 31,0 1 0,0-1 0,1 1 0,-2-1 1,1 1-1,0 0 0,0 0 0,0 0 0,-1 0 0,3 3 0,0 3 68,0 0 1,0 0-1,0 1 0,-1 0 1,2 10-1,48 218-16,-50-225-84,0-1 1,0 0-1,1 0 1,8 15-1,-12-24 21,0-1 0,1 0 0,0 0 0,-1 0 0,1 0 0,0 0 0,-1 0 0,1 0 0,0 0 0,0 0 0,0 0 0,0 0 0,0 0 0,0 0-1,0-1 1,0 1 0,0-1 0,1 1 0,-1 0 0,0-1 0,0 0 0,3 1 0,-2-1 2,-1 0 0,1 0 0,0-1 0,-1 1 0,1-1-1,0 1 1,-1-1 0,1 1 0,-1-1 0,1 0 0,-1 0 0,1 0 0,-1 0-1,0 0 1,2-1 0,2-3-31,0-1 0,0 0 1,0 1-1,0-2 0,-1 1 0,4-9 0,0-1-179,-2-1 1,6-22-1,-1 3-70,0-1 124,0 3 112,27-62-1,-37 93 8,0 0 1,1 0-1,0 1 1,-1-1-1,1 0 1,0 1-1,1-1 1,-1 1-1,0 0 1,1 0-1,-1 0 1,1 0-1,0 0 1,-1 0-1,1 1 1,0-1-1,0 1 1,6-2-1,-4 2 15,1 1 0,-1 0 0,1 0 0,-1 0-1,0 0 1,1 1 0,-1 0 0,0 0 0,0 1 0,8 2 0,7 4 16,0 1 1,-1 0-1,0 2 1,0 0-1,-1 1 1,-1 1-1,0 1 1,0 0-1,16 20 1,-23-23 23,-3-5 35,-2 1 0,1-1 0,-1 1 1,7 12-1,-64-64 104,33 27-198,-1 2 0,-24-17 0,37 29 14,0 0-1,-1 0 1,1 0-1,-1 1 1,1 0-1,-1 1 0,0 0 1,0 0-1,0 0 1,-16 0-1,20 2 7,1 1 1,-1-1-1,1 0 0,0 1 0,-1 0 0,1 0 1,0 0-1,-1 0 0,1 1 0,0-1 0,0 1 1,0-1-1,-5 5 0,4-2 2,0 0 0,-1 0 0,2 1-1,-1-1 1,0 1 0,1 0 0,-4 8 0,0 3 45,0 1 0,1 0 0,1 1 0,-4 21 0,5-19 66,0 1 0,2-1 0,0 31 0,2-43-77,1-1 0,-1 1 1,2-1-1,-1 1 1,1-1-1,0 0 0,0 0 1,1 0-1,0 0 0,1 0 1,-1 0-1,9 11 1,-9-15 14,0-1 0,0 1 0,1-1 0,-1 1 0,0-1 0,1 0 0,0 0 0,-1-1 0,1 1 0,0-1 0,0 0 0,0 0 0,0 0 0,0 0 0,0-1 0,0 1 1,0-1-1,0 0 0,0-1 0,0 1 0,0-1 0,4 0 0,2-3-95,1 0 0,-1 0 0,-1-1 0,1 0 0,-1-1 0,0 0 0,0-1 0,0 1 0,-1-2 0,0 1 0,-1-1 0,1 0 0,-2-1 0,1 0 0,-1 0 0,0 0 0,5-14 1,-1-1 87,-1 0 1,-1 0-1,-1-1 0,6-38 1,-8 23-158,2-60-1,-6 119 154,0 0 0,2 0 0,0-1 0,8 27 0,29 69 62,-37-106-93,4 8 58,0 0 1,17 27 0,-18-35 28,-1 0 1,1-1 0,0 0 0,1 0 0,0 0-1,13 9 1,-19-15-74,1 0 0,-1 0 0,0 0 0,1 0-1,-1-1 1,1 1 0,-1-1 0,1 1 0,-1-1 0,1 1 0,-1-1 0,1 0-1,0 0 1,-1 0 0,1 0 0,-1 0 0,1 0 0,-1 0 0,1 0-1,2-1 1,-2 0 1,1 0 0,-1-1 0,0 1 0,0-1-1,1 1 1,-1-1 0,0 1 0,-1-1 0,1 0-1,0 0 1,2-4 0,1-2 8,0 0 1,-1 0 0,0-1-1,0 0 1,5-18-1,-6 12-15,26-83-25,-19 66-159,-8 24 148,1 0 0,-1 0 0,6-11 0,-2 4 40,-2 7-130,-4 8 114,1 0 1,-1 1-1,0-1 0,1 0 1,-1 0-1,0 1 1,1-1-1,-1 0 1,0 1-1,0-1 1,1 0-1,-1 1 0,0-1 1,0 1-1,0-1 1,0 0-1,1 1 1,-1-1-1,0 1 0,0-1 1,0 1-1,0 0 1,3 12 77,-1 1 0,-1 0-1,0-1 1,0 1 0,-3 18 0,1 2 39,1 72 211,0-105-204,2-10-74,18-51-451,13-37 196,-26 81 201,0 1 0,1 0 0,0 1 0,11-14 0,-18 27-2,-1-1-1,1 1 1,0 0-1,0 0 1,0 0-1,0 0 0,0 0 1,0 0-1,0 1 1,0-1-1,0 0 0,1 0 1,-1 1-1,0-1 1,0 1-1,3-1 1,-3 1 12,0 0 0,0 0 0,0 1 1,0-1-1,0 0 0,0 1 1,0-1-1,0 1 0,0-1 1,0 1-1,0-1 0,-1 1 0,1 0 1,0 0-1,0-1 0,-1 1 1,1 0-1,-1 0 0,1 0 1,0-1-1,-1 1 0,1 0 1,-1 1-1,4 6 10,-1-1 1,0 1 0,0-1-1,-1 1 1,0 0-1,0 0 1,0 12-1,1 60 234,-3-61-116,0 5-79,0-22-85,0-2 19,1-1 0,0 1-1,0-1 1,-1 0 0,1 1-1,0-1 1,-1 0 0,1 1-1,-1-1 1,1 0 0,-1 0 0,1 1-1,-1-1 1,1 0 0,-1 0-1,0 0 1,0 0 0,1 1 0,-1-3-1,1 1-29,79-204-1466,-76 195 1486,0 1 1,1 0 0,0 1 0,0-1 0,1 1 0,8-10 0,-13 19 27,-1 0 0,0-1 1,0 1-1,0 0 0,0 0 0,1-1 1,-1 1-1,0 0 0,0 0 1,1 0-1,-1 0 0,0-1 0,1 1 1,-1 0-1,0 0 0,0 0 0,1 0 1,-1 0-1,0 0 0,1 0 1,-1 0-1,0 0 0,1 0 0,-1 0 1,0 0-1,0 0 0,1 0 0,-1 0 1,0 0-1,1 0 0,-1 0 1,0 0-1,1 0 0,-1 0 0,0 1 1,0-1-1,1 0 0,7 10 265,-7-9-271,7 15 155,0 0 1,-1 1-1,0-1 0,-2 1 0,6 26 0,0-2-60,33 97 188,-40-130-233,0 0-1,0 0 0,0-1 0,7 9 1,-4-6-29,-6-9-27,0 0 1,0 1-1,0-1 1,0 0-1,0 0 1,0 0 0,1 0-1,-1 0 1,0-1-1,1 1 1,-1 0-1,2 0 1,0 0 34,-1 0 1,0 0-1,0 1 1,0-1-1,0 0 1,0 1-1,2 1 1,-3-2-45,1-1 13,1 0 0,-1 1-1,0-1 1,1 1 0,-1-1 0,1 1 0,-1 0 0,4 2 0,6 2-76,7 0 100,-17-4-79,0-1-65,20 1 275,-18-1-144,0 1 0,0-1-1,0 1 1,0-1 0,0-1-1,0 1 1,0 0 0,0-1-1,0 0 1,0 0 0,-1 0-1,1 0 1,0-1 0,0 0-1,-1 1 1,6-5 0,-3 1-91,-2 1 0,1-1 0,0-1 0,-1 1 0,0 0 0,0-1 0,-1 0 0,0 0 0,0 0 0,0 0 0,0-1 0,-1 1 0,0-1 0,2-12 0,-2-4-224,0-1 0,-2 1 0,-2-24 0,2 46 305,-1-19-78,-1 0 0,-1 0 0,-1 1 0,-1-1 0,-8-22 0,13 41 90,0 0 0,-1 0-1,1 0 1,0 1 0,-1-1-1,1 0 1,-1 0 0,1 0-1,-1 1 1,1-1 0,-1 0-1,1 1 1,-1-1 0,0 0-1,1 1 1,-1-1 0,0 1-1,0-1 1,0 1 0,1-1-1,-1 1 1,-1-1 0,1 1-3,0 0 0,0 0 0,0 0 1,1 1-1,-1-1 0,0 0 0,0 0 1,0 1-1,0-1 0,1 1 0,-1-1 0,0 0 1,0 1-1,1-1 0,-1 1 0,0 0 1,1-1-1,-2 2 0,-1 3 43,-1-1 1,1 1-1,0 0 0,0 0 0,-4 10 1,1 7 103,1-1 1,1 1 0,1 0-1,-1 26 1,3-36-71,1 0 1,1 1 0,0-1-1,1 0 1,0 0 0,0 0-1,9 21 1,-8-25-14,0 1 1,1-1-1,0 0 0,1 0 0,0-1 1,0 1-1,1-1 0,0 0 1,0 0-1,14 11 0,-17-16-55,0 0 0,0-1 0,0 1 0,0-1 0,0 1 0,0-1 0,0 0 0,1 0 0,-1 0 0,0-1 0,1 1 0,-1-1 0,1 0 0,-1 0 0,0 0 0,1 0 0,-1-1 0,1 1 0,-1-1 0,0 0 0,5-1 0,4-4-25,0 1 1,0-1-1,-1-1 0,13-9 0,-16 11-16,26-20-107,-1-2-1,-1 0 1,-1-3 0,29-34-1,-58 62 130,59-67-638,90-133 0,-140 182 564,0 0 0,-1-1 0,-2-1 0,0 0 0,-1 0 0,-1 0 0,4-31 0,-3-8-36,-2-92 0,-5 149 111,1-8 13,-1 0 0,-1 0-1,0 0 1,0 0 0,-1 0 0,-1 0 0,-5-16 0,8 28-15,0-1 1,0 0-1,-1 1 0,1-1 1,0 0-1,-1 1 0,1-1 1,-1 1-1,1-1 0,-1 1 1,1-1-1,-1 1 0,1-1 1,-1 1-1,1-1 1,-1 1-1,1-1 0,-1 1 1,0 0-1,1 0 0,-1-1 1,0 1-1,1 0 0,-1 0 1,0 0-1,1-1 0,-1 1 1,0 0-1,0 0 0,1 0 1,-1 0-1,0 0 1,1 1-1,-1-1 0,0 0 1,1 0-1,-1 0 0,0 1 1,1-1-1,-1 0 0,0 0 1,1 1-1,-1-1 0,-1 1 1,-2 3-44,0-1 1,1 0-1,-1 1 1,1 0 0,-4 4-1,-13 21 224,2 1 0,-28 58-1,15-24 46,16-36-136,-35 72 287,43-83-333,1 0 1,1 1-1,0-1 1,-2 22 0,1 11 158,2-1 1,5 94 0,2-114-87,1-1-1,1 1 0,1-1 1,1-1-1,2 1 1,17 38-1,-19-51-61,-1-3 52,0 0-1,0 0 1,1 0-1,14 17 1,-19-27-83,0 0 0,0 0 0,0 1 0,1-1 1,-1-1-1,1 1 0,-1 0 0,1-1 1,-1 1-1,1-1 0,0 0 0,0 0 0,0 0 1,0 0-1,0 0 0,0-1 0,0 1 0,0-1 1,0 0-1,0 0 0,0 0 0,0 0 1,0-1-1,0 1 0,0-1 0,3-1 0,1-1-33,0 0 0,0 0-1,0-1 1,-1 0-1,1-1 1,-1 1 0,0-1-1,0 0 1,-1-1-1,0 1 1,0-1 0,0 0-1,4-7 1,6-12 9,25-54 0,-35 69 29,5-13-28,5-24 0,3-6 51,-13 70-144,-4 0 140,0-1-1,-2 19 0,0 24 243,2 19-78,-1-46-21,-1-17-96,0-13-88,1 1 0,0-1-1,-1 0 1,1 0-1,0 0 1,0 1 0,1-1-1,-1 0 1,1 3-1,0-5 11,-1 1 0,1-1 0,-1 0 0,1 0 0,-1 1-1,1-1 1,0 0 0,-1 0 0,1 0 0,0 0 0,-1 0 0,1 0-1,0 0 1,-1 0 0,1 0 0,-1 0 0,1 0 0,0 0 0,-1 0-1,1 0 1,0-1 0,1 1 13,1-1 0,-1 0-1,0 0 1,0 0 0,0 0 0,0 0 0,0 0-1,0-1 1,0 1 0,-1 0 0,1-1-1,0 0 1,2-3 0,18-27-66,-15 21 55,17-30 44,-19 31-80,0 0-1,1 0 1,0 1-1,1 0 1,0 0 0,15-14-1,-21 22 16,0 0 0,0 0-1,-1 1 1,2-1 0,-1 0-1,0 1 1,0-1 0,0 1-1,0-1 1,0 1 0,0-1-1,1 1 1,-1 0 0,0-1-1,0 1 1,1 0 0,-1 0-1,0 0 1,0 0 0,1 0 0,-1 0-1,0 0 1,0 1 0,1-1-1,-1 0 1,0 1 0,0-1-1,0 1 1,0-1 0,0 1-1,1 0 1,-1-1 0,0 1-1,0 0 1,-1 0 0,1 0-1,0-1 1,0 1 0,1 2-1,2 3-15,0 1 0,0-1 0,0 1 0,-1 0 0,3 8 0,-6-14 18,4 11 32,0 0 0,-1 0 0,-1 0 0,0 1 0,-1-1 0,0 1 0,-1-1 0,-2 22 0,-3 7 13,-15 51-1,17-78-42,-88 297 204,84-292-269,-1 0 0,-1-1 0,-11 17-1,16-29 28,-1 0 0,1 0 0,-1-1-1,0 0 1,-6 5 0,8-8 15,1 0 1,-1 0-1,0 0 1,0 0-1,0-1 0,-1 1 1,1-1-1,0 0 1,-1 0-1,1 0 1,-5 0-1,6-1 1,-1 0-1,1 0 1,-1 0 0,1 0 0,0-1-1,-1 1 1,1-1 0,0 1-1,-1-1 1,1 0 0,0 0 0,0 0-1,0 0 1,0-1 0,0 1 0,0 0-1,0-1 1,0 0 0,0 1-1,1-1 1,-1 0 0,0 0 0,1 0-1,0 0 1,0 0 0,-1 0-1,0-4 1,-2-3-77,0-2 1,1 1-1,0 0 0,-3-20 0,3 10 203,1 1 1,1-1-1,0 1 0,2-1 1,0 1-1,7-36 0,-6 46-46,1-1 1,0 1-1,0 0 0,1 0 0,0 0 1,1 1-1,0-1 0,0 1 0,1 0 1,0 0-1,1 1 0,-1 0 0,1 0 1,1 0-1,11-7 0,-3 4 41,1 2 1,0 0-1,1 1 0,0 0 0,36-7 1,-47 13-101,198-33-631,-128 24-3995,-48 5-3163,-9-2 2267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5:3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1703 87 4064,'-3'-5'415,"3"5"-364,-1-1 1,1 1 0,-1-1 0,1 1 0,0-1-1,-1 1 1,1-1 0,0 0 0,-1 1 0,1-1-1,0 1 1,0-1 0,0 0 0,0 1 0,-1-1-1,1 0 1,0 0 0,0 1 0,0-1 0,0 0-1,1 1 1,-1-1 0,0 0 0,0 1 0,0-1-1,1 0 1,-1 0 102,0 0 0,-1 0-1,1 0 1,0 0 0,0 0 0,-1 0 0,1 0-1,0 0 1,-1 0 0,1 0 0,-1 0-1,1 0 1,-1 0 0,0 0 0,1 0 0,-1 0-1,0 1 1,0-1 0,0 0 0,-1 0-1,-20-17 1919,15 14-1788,0 0 0,-1 1 0,1 0 0,-1 0-1,1 1 1,-1 0 0,0 0 0,0 1 0,0 0 0,-14 0-1,-8 1 250,-44 5-1,24 1 319,-63 16 0,93-17-662,0 2-1,0 0 0,0 1 0,1 1 1,-34 21-1,11-1 87,2 2 1,-54 54-1,23-20 61,-2-3 0,-120 79 0,161-120-222,2 2-1,-36 33 1,51-41-55,1 1 1,1 0 0,0 1 0,1 0-1,-17 33 1,-32 92 8,-13 26-157,53-129 122,-2 6 118,-49 68 1,53-86-118,1 0 0,2 1 1,1 1-1,1 0 0,1 1 1,-15 54-1,17-38-5,2 0-1,3 0 1,1 1 0,2 51 0,3-63 49,1 1 0,2 0 0,2-1 0,1 1 0,2-1 0,1-1 0,16 38 0,-18-53-48,71 153 260,-63-144-265,1-1 1,1 0 0,2-1-1,21 23 1,-22-30 139,32 27 0,-43-40-146,1 0 0,0-1-1,0 0 1,0 0 0,1-1-1,0 0 1,16 4 0,46 6 62,1-3 1,105 2 0,260-5 94,-65-4-171,-301-4-37,122 16 0,-109-6 83,-38-6-16,119 2-13,-119-7 68,28 0 107,134-19 0,-111 2-197,-76 14 1,14 0-18,201 0-420,-70 4 10,-129-5 402,-5 1-190,-26 4 161,1-1-1,-1 0 1,1-1-1,-1 1 0,1-1 1,9-4-1,5-2-43,-12 5-151,-1-1 0,17-9 0,1-1 20,-21 11 187,-1-1-1,1 1 0,0-1 1,-1 0-1,0 0 0,0 0 1,0-1-1,0 1 0,4-8 1,1-10-780,-7 18 703,-1-1 0,0 0 0,0 0 0,0-7-1,3-12-334,0-9 54,6-10-198,-4 8 454,9-20 86,-1 4-833,-12 45 854,1 0 1,-1-1-1,0 1 0,0 0 1,-1-1-1,0 1 0,0-9 1,8-44-1148,-9 53 1199,0 1 1,0 0-1,-1-1 0,0 1 1,0 0-1,0 0 0,-3-7 1,3 7-122,0-1 1,0 1 0,1 0 0,0 0 0,0 0 0,1-10 0,0-3 169,5-25-304,-3-21 442,2 18-234,-5 38 129,1 2-132,-1-1 0,-1 1 1,1 0-1,-1-1 0,-2-7 0,2 8 80,0 1-1,1 0 1,-1 0-1,1-1 1,0 1-1,1-6 0,0-7-157,1-9 50,-2 20 97,1 0 0,-1 0-1,0 0 1,-2-14 0,-2-35 4,3 38 69,0-1 0,4-33 0,-1 1 14,3 8-462,-3 35 398,-2 7-48,0 1-1,0 0 0,0-1 1,1 1-1,-1 0 1,0-1-1,0 1 0,0-1 1,0 1-1,0 0 1,0-1-1,0 1 1,0 0-1,0-1 0,0 1 1,-1-1-1,1 1 1,0 0-1,0-1 0,0 1 1,0 0-1,-1-1 1,1 0 18,0 0 0,-1 0 0,1 0 0,0 0 0,0-1 1,-1 1-1,1 0 0,0 0 0,0 0 0,1 0 0,-1-1 1,-1-9 51,-3-12 3,4 20-62,0 0 0,-1 0 0,1 0 0,-1 0 0,0 0 0,0 0 0,0 0 0,0 1 0,-2-4 1,-1-2 60,0 1 1,1-1 0,0 1 0,0-1-1,1 0 1,0 0 0,-2-11 0,-4-20-38,-8-23 353,-11-106 1,7 66-564,18 89 239,0 0 0,-1 0 0,-1 0 0,0 1-1,-1-1 1,-11-22 0,11 27 21,0 1 1,0 0-1,-1 0 1,1 0-1,-2 1 1,1-1-1,-1 2 0,0-1 1,0 1-1,0 0 1,-10-5-1,-24-9 53,-45-15-1,55 23 30,-4-2-146,-55-29-1,66 28 75,0 0 0,1-2 0,-26-22 0,27 19-75,13 12 75,0 0 0,-12-14 0,1-3 134,-43-47 845,54 63-946,0 0 1,0 1-1,-1 0 1,0 0-1,0 1 1,-14-5-1,-37-11 360,-1 2-1,-74-13 1,70 18-216,-51-17 104,-20-4 99,93 26-753,-1 2-1,0 2 1,-47 0 0,88 6-48,-7 0-1484,0 1 0,-14 1 0,20-1 562,1 0 0,-1 1 1,1-1-1,0 1 1,-4 2-1,-22 13-3833,-2 4 1163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5:35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90 1152,'-9'8'554,"8"-7"-440,-1 1 1,0-1-1,1 1 1,-1-1-1,1 1 1,-1 0-1,1-1 1,0 1-1,0 0 1,0 0 0,0 0-1,-1 3 1,-1 2 349,0 4 1733,2-7-1949,0-1-1,0 0 1,0 0 0,0 0-1,0 1 1,0-1 0,-1-1-1,0 1 1,1 0 0,-1 0-1,0 0 1,0-1 0,-5 5 0,-11 16 1398,8-11-974,9-11-480,1-1-111,0 0-1,0 0 0,0 0 1,0 0-1,0 0 0,0 1 0,-1-1 1,1 0-1,0 0 0,0 0 1,0 0-1,0 0 0,-1 0 1,1 0-1,0 0 0,0 0 0,0 0 1,0 0-1,-1 0 0,1 0 1,0 0-1,0 0 0,0 0 1,0 0-1,0 0 0,-1-1 0,1 1 1,0 0-1,0 0 0,0 0 1,0 0-1,0 0 0,-1 0 1,1 0-1,0-69 5456,1 65-5417,-1-1 0,1 1 0,0 0 0,1 0 0,-1 0-1,1 0 1,2-6 0,5-10 407,-8 17-475,1 0 1,0 0-1,0 0 1,0 0-1,0 0 0,0 1 1,0-1-1,1 1 0,0 0 1,-1-1-1,1 1 1,4-2-1,12-11-159,-15 12 149,0-1 1,0 1 0,1 0-1,-1 0 1,1 1-1,0 0 1,6-3-1,37-9-144,-33 12 164,0 0-1,0 1 1,24 2-1,-14-1-115,-21 1 63,-1 0 0,0 0-1,0-1 1,0 2 0,0-1 0,0 0-1,0 1 1,-1-1 0,1 1 0,0 0 0,-1 0-1,1 0 1,-1 0 0,0 0 0,1 1 0,-1-1-1,2 4 1,0-1 119,-1-2-108,-1 0 0,0 1 1,0-1-1,0 0 0,-1 1 1,1-1-1,-1 1 0,0 0 1,0 0-1,0-1 1,-1 1-1,1 0 0,-1 0 1,0 0-1,0 4 0,-1 9 22,-1 1-1,-5 19 0,2-9 84,0-10-26,0-1-1,-1-1 0,0 1 0,-2-1 1,0 0-1,-13 20 0,18-32-95,-14 17-58,1-2-27,9-10 126,0-1-1,0 1 0,-1-1 1,-12 9-1,6-5 56,-48 40-178,51-44-30,10-7 97,-1 0-1,1 0 0,-1 0 1,1 0-1,-1 0 0,1 0 1,0 0-1,0 1 0,0-1 1,0 0-1,0 1 1,0-1-1,0 1 0,0-1 1,0 1-1,1 0 0,-1-1 1,1 1-1,-1-1 0,1 1 1,-1 0-1,1 0 1,0-1-1,0 1 0,0 2 1,0-2 43,0 0 0,0 1-1,0-1 1,0 0 0,0 0 0,0 1 0,-1-1 0,1 0 0,-1 0 0,0 1 0,0-1 0,0 0 0,0 0 0,0 0 0,0 0 0,0 0 0,-1 0 0,1-1 0,-1 1 0,1 0 0,-1-1-1,0 1 1,0-1 0,0 1 0,-4 1 0,0-1-3,0-1 0,-1 0 0,1 0 0,-1 0 0,1-1 0,-10 0 0,8 0 24,7 0 45,-1-1-288,12-3 189,-1 1 0,1 0 0,1 1-1,14-2 1,43-3 662,90 1 0,-93 2-350,-63 4-112,-21 34-16511,4-22 10613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5:18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2656,'1'-5'8610,"0"18"-5330,1 22-2034,-2 381 2343,5-267-3515,-2-112 28,-2-31-80,0 1 0,-1 0 0,0-1-1,0 1 1,0-1 0,-1 1 0,1 0 0,-3 7 0,1-6-842,0 5-1649,1-13 2282,1 1 0,0-1 1,0 0-1,0 0 0,-2 2-1493,2-2 1493,-1 0 0,1 0 1,0 0-1,0 0 0,-1 0 0,1 1 1,0-1-1,-1 0 0,1 0 1,-4-2-2972,3-5 1052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5:18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2912,'0'-1'164,"0"1"0,0 0 0,0 0 0,0-1 0,0 1 0,0 0 1,0-1-1,0 1 0,0 0 0,0-1 0,0 1 0,0 0 0,0 0 0,0-1 0,1 1 0,-1 0 0,0-1 1,0 1-1,0 0 0,1 0 0,-1 0 0,0-1 0,0 1 0,0 0 0,1 0 0,-1 0 0,0-1 0,1 1 0,-1 0 1,0 0-1,0 0 0,1 0 0,-1 0 0,0 0 0,1 0 0,-1 0 0,7-4 490,7-5 695,-10 6-1333,-2 1-33,0 0-1,0 0 1,0 0-1,0 0 1,0-1-1,2-2 1,-4 57 4779,-6 50-3003,-1-21-1054,5 0-47,-2 45 23,0 84-377,4-148 16,0-54-484,-5-23-6227,5 1 4266,-1 5-349,1 1 1,3-17-1,4 0 42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5:1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9 149 5152,'-7'2'1888,"6"-3"-1046,5 0 540,5-3-625,-1 1 1,0-1 0,0 0 0,-1-1-1,1 0 1,7-6 0,17-11-292,16-2-453,-27 14-2547,25-17-1,-25 14 66,6-4-1616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5:19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7 153 4064,'-6'3'8912,"17"8"-8016,-6-2-403,0 0 0,0 0 0,-1 0 0,0 1 0,3 14 0,-4-17-262,35 132 1577,-38-137-1794,52 156 878,-24-76-396,-26-75-526,1 5 847,-2-12-807,-1 0 0,0 0 0,0 0-1,0 0 1,1 1 0,-1-1 0,0 0 0,0 0 0,0 0-1,1 0 1,-1 0 0,0 0 0,0 0 0,1 0 0,-1 0-1,0 1 1,0-1 0,1 0 0,-1 0 0,0 0 0,1-1 0,-1 1-1,0 0 1,0 0 0,1 0 0,-1 0 0,0 0 0,0 0-1,0 0 1,1 0 0,-1 0 0,0-1 0,0 1 0,1 0-1,-1 0 1,0 0 0,0 0 0,0-1 0,0 1 0,1 0-1,-1-1 1,2-2 51,0 0 0,0-1 0,0 1 0,0-1 0,0 1 0,-1-1-1,0 1 1,0-1 0,0 0 0,1-5 0,-1 1-43,17-78-52,4-17 84,-10 52-153,-6 24 38,2 0 0,18-47 0,-24 64 107,1 2 120,-3 8-155,0 0-1,1 0 1,-1 0 0,0 0-1,0 0 1,1 0 0,-1 0-1,0 0 1,0 0 0,1 0-1,-1 1 1,0-1 0,0 0-1,0 0 1,1 0-1,-1 0 1,0 1 0,0-1-1,0 0 1,0 0 0,1 0-1,-1 0 1,0 1 0,0-1-1,0 0 1,0 0 0,0 1-1,0-1 1,0 0 0,0 0-1,1 1 1,-1-1 0,0 0-1,0 1 1,3 9 36,1 1 0,-2 0 0,1 0 0,-1 0 0,-1 0 0,0 0-1,-1 16 1,3 24 126,5 22-26,11 64 77,-5-56 532,-14-81-740,0 1 1,0-1-1,0 1 1,0-1-1,0 1 1,1-1 0,-1 1-1,0-1 1,0 0-1,0 1 1,0-1-1,1 1 1,-1-1 0,0 0-1,0 1 1,1-1-1,-1 0 1,0 1-1,1-1 1,-1 0-1,0 0 1,1 1 0,-1-1-1,1 0 1,-1 0-1,0 1 1,1-1-1,0 0 1,0 0 12,-1 0-1,1 0 1,0-1 0,-1 1-1,1 0 1,-1-1 0,1 1-1,0 0 1,-1-1 0,1 1 0,-1-1-1,1 1 1,-1-1 0,1 1-1,-1-1 1,1 0 0,2-3 48,0 1-1,-1-1 1,1-1 0,-1 1 0,2-6 0,5-23 49,-1-1-1,5-46 1,-1-1-82,-4 41-55,2 0 0,1 0 0,1 1-1,3 1 1,1 0 0,23-37 0,-27 54-705,14-35 0,-25 55 408,-1 0 1,1 0-1,-1 0 0,1 0 1,0 0-1,-1 0 1,1 0-1,0 0 1,0 0-1,0 0 1,1 0-1,-1 14-8722,2 7 3002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03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6 129 2656,'-6'3'7808,"7"-2"-7717,1 0 1,-1-1 0,0 1-1,0 0 1,0-1 0,0 0-1,1 1 1,-1-1 0,0 0-1,1 1 1,-1-1 0,3 0-1,-2 0 104,16 2 780,30-1 0,-33-1-743,-12 0-184,0-1 0,0 0 0,1 0 0,-1-1 0,0 1 0,0-1 0,0 1 0,0-1 0,4-4 0,1 1 96,-4 2-82,0 0 0,-1 0 0,1-1 0,-1 1 0,0-1 0,0 0 0,0 0 0,-1 0 0,0 0 0,1-1 0,-1 1 0,-1-1 0,1 1 0,-1-1 0,2-8 0,-3 10-9,-1 1 1,1-1 0,-1 0 0,0 0 0,0 0-1,0 1 1,0-1 0,0 1 0,-1-1 0,1 1-1,-4-4 1,5 5-50,-1 0-1,1 0 0,-1 0 1,0 1-1,1-1 0,-1 0 1,0 1-1,1-1 0,-1 1 1,0-1-1,0 0 0,1 1 0,-1 0 1,0-1-1,0 1 0,0-1 1,0 1-1,0 0 0,0 0 1,1 0-1,-1-1 0,0 1 1,0 0-1,0 0 0,0 0 1,0 0-1,0 0 0,0 1 1,0-1-1,0 0 0,0 0 1,0 1-1,0-1 0,1 0 1,-1 1-1,0-1 0,0 1 1,0-1-1,0 2 0,-11 9-97,-14 18 0,6-6 266,16-17-115,0 0 0,1 0 0,0 1 0,0-1 0,0 1-1,1 0 1,0-1 0,-2 11 0,4-14-33,0 0-1,0-1 1,0 1 0,0 0-1,1 0 1,-1 0 0,1 0-1,0-1 1,-1 1-1,1 0 1,0-1 0,1 1-1,2 4 1,-1-2 54,1 1 0,-1-1-1,1 0 1,9 8 0,-10-11-22,0 0 0,0-1-1,0 1 1,0-1 0,1 1-1,-1-1 1,0 0 0,1 0-1,-1 0 1,1-1 0,-1 1 0,1-1-1,-1 0 1,1 0 0,-1 0-1,1-1 1,6 0 0,1-2-13,0 1 1,0-1 0,-1-1 0,15-6-1,15-6 177,-26 11-175,23-12 0,193-112 93,-229 128-154,7-4-10,1 1-1,-1 0 1,1 1 0,-1-1-1,10-1 1,-16 5 52,-1-1 0,1 1-1,-1 0 1,1 0 0,-1 0 0,0-1 0,1 2 0,-1-1 0,1 0-1,-1 0 1,1 0 0,-1 1 0,1-1 0,-1 1 0,0-1-1,1 1 1,-1-1 0,0 1 0,1 0 0,-1 0 0,0-1 0,0 1-1,0 0 1,0 0 0,0 0 0,0 0 0,0 1 0,0-1 0,0 0-1,0 0 1,-1 1 0,1-1 0,0 0 0,-1 1 0,1-1-1,-1 0 1,0 1 0,1-1 0,-1 1 0,0 1 0,1 8 245,0 1 0,-1 21-1,-1-25-239,1 0-1,0 0 1,0-1-1,1 1 0,0 0 1,0 0-1,5 13 1,-3-14-11,1 0 1,-1 0-1,2 0 1,-1-1 0,1 1-1,9 8 1,-13-13-29,0 0 1,1-1 0,-1 1-1,1 0 1,-1-1 0,1 0 0,0 1-1,0-1 1,-1 0 0,1 0-1,0 0 1,0 0 0,0 0 0,0 0-1,1-1 1,-1 1 0,0-1-1,3 1 1,-4-1-345,1 0-347,-1 0 351,0-1 0,0 1 0,0-1-1,0 1 1,0-1 0,0 1 0,0-1-1,0 1 1,0-1 0,0 0-1,0 1 1,-1-1 0,1 0 0,0 0-1,0 0 1,-1 0 0,1 0 0,-1 0-1,1 0 1,-1 0 0,1 0 0,-1 0-1,1 0 1,-1 0 0,0-2-1,4-6-1545,5-8-3140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0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0 3136,'0'0'301,"-1"0"0,0 1-1,1-1 1,-1 0 0,0 0 0,0 0 0,1 1 0,-1-1 0,0 0 0,1 1-1,-1-1 1,0 0 0,1 1 0,-1-1 0,1 1 0,-1-1 0,1 1-1,-1-1 1,1 1 0,-1 1 0,-9 16 795,4-5-20,1-4-704,-1 0-1,-1-1 1,0 0-1,0 0 1,0 0 0,-1-1-1,0 0 1,-1 0-1,1-1 1,-1 0-1,-11 5 1,-169 82 2380,162-79-3047,1 1 0,-31 23-1,56-37 223,-1 0-1,1 0 0,0 0 1,-1 0-1,1 1 0,0-1 1,0 1-1,0-1 0,0 1 1,-2 2-1,5-4-215,-1 0 0,0 0 0,1 0 0,-1 1 0,0-1-1,0 0 1,1-1 0,-1 1 0,3 0 0,11-4-2233,0 0-1,0-1 0,27-13 1,-12-1-70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5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6464,'-11'2'794,"7"-2"-440,1 1 0,-1 0 0,0 0-1,1 1 1,-6 2 0,3-2 161,1 0-1,0 1 1,-1 0 0,1 1-1,1-1 1,-1 1 0,-7 7-1,0 1 502,2 1-1,0 1 1,0 0-1,1 0 1,1 0-1,-8 19 1,11-20-617,1-1 1,0 1-1,1-1 1,0 1-1,1 0 1,0 0-1,1 0 0,1 22 1,0-32-292,0 0 0,1 0-1,-1 0 1,1 0 0,0 0 0,0-1 0,0 1 0,0 0 0,0 0 0,1-1-1,-1 1 1,5 4 0,-5-5-60,0-1 1,1 0-1,-1 1 0,1-1 0,0 0 1,-1 0-1,1 0 0,0 0 1,0 0-1,-1-1 0,1 1 0,0-1 1,0 1-1,0-1 0,0 1 0,0-1 1,0 0-1,0 0 0,0 0 1,3-1-1,5 0 69,0-1 0,0-1 1,-1 0-1,1 0 0,15-9 0,-3 1 81,21-16-1,-29 17-136,1 0-1,-2-2 0,0 1 0,0-1 0,-1-1 0,0-1 0,-1 1 0,-1-2 1,0 1-1,9-21 0,-18 33-117,1-1 0,-1 0 0,-1 1-1,1-1 1,0 0 0,0 1 0,-1-1 0,0 0 0,0 0 0,1 0 0,-2 1 0,1-1 0,0 0-1,0 0 1,-1 0 0,0 1 0,1-1 0,-1 0 0,0 1 0,0-1 0,-1 1 0,1-1 0,0 1 0,-1-1-1,0 1 1,1 0 0,-1 0 0,0 0 0,0 0 0,0 0 0,0 0 0,-1 1 0,-2-3 0,-4-1-580,-1 0 1,0 1-1,-1 0 1,1 0-1,-16-3 1,19 6-355,-1 0 1,1 0 0,-1 0 0,1 1 0,-9 0 0,-5 5-1383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0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57 112 7136,'-51'-14'2656,"45"10"-2080,6 0-160,0-1-64,9-4-288,7-7-512,7-1 224,2-1-3424,3 2 2016,1 7-1440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1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98 3136,'0'-6'7293,"0"7"-7178,15-1 936,82-4 2007,-88 3-2918,0 0 0,0-1 0,0 0 0,0 0 1,-1-1-1,1 0 0,-1-1 0,10-5 0,-17 9-122,0-1-1,0 0 0,0 0 1,0 1-1,1-1 1,-1 0-1,-1 0 0,1 0 1,0 0-1,0 0 1,0 0-1,0-1 0,-1 1 1,1 0-1,-1 0 1,1 0-1,-1-1 0,1 1 1,-1 0-1,0-1 1,1 1-1,-1 0 0,0-1 1,0 1-1,0 0 1,0-1-1,0 1 0,0 0 1,-1-1-1,1 1 1,0 0-1,-1-1 0,1 1 1,-1 0-1,1 0 1,-1 0-1,0-1 1,1 1-1,-1 0 0,0 0 1,0 0-1,0 0 1,0 0-1,0 0 0,0 0 1,0 0-1,0 1 1,0-1-1,0 0 0,0 1 1,-1-1-1,1 1 1,0-1-1,0 1 0,-1-1 1,-1 1-1,-4-2 43,1 1-1,-1 1 1,0-1 0,0 1-1,1 0 1,-1 1 0,0-1-1,1 1 1,-1 1 0,1-1-1,-1 1 1,1 0-1,-1 1 1,1-1 0,0 1-1,0 1 1,-7 4 0,5-3 15,0 1 1,1 0-1,-1 0 0,1 1 1,0 0-1,1 0 1,0 1-1,0 0 0,0 0 1,1 0-1,-7 15 1,11-21-45,0 1 1,0 0-1,0 0 1,1 0 0,-1 0-1,0 0 1,1 0-1,0 0 1,0 0 0,0 0-1,0 0 1,0 0-1,1 0 1,-1 0-1,1 0 1,0 0 0,0-1-1,0 1 1,0 0-1,2 4 1,-1-5 5,0 0 0,0 1 0,0-1 0,1 0 0,-1 0 0,0-1 0,1 1 0,-1 0 0,1-1 0,0 0 0,-1 1 0,1-1 0,0 0 0,0 0 0,0-1 0,0 1 0,0 0 0,-1-1 0,1 0 0,6 0 0,8 0 96,-5 1-55,0-1-1,0 0 0,-1-1 0,1-1 1,0 1-1,0-2 0,12-4 1,-15 4-34,0 1 1,0 0 0,18-3-1,-19 4-39,1 0 0,-1-1-1,12-3 1,-19 4 450,10 8-7016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10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98 1728,'-5'-3'3920,"19"12"-155,-10-5-2960,-1 0 0,0 0-1,0 1 1,4 7 0,-4-6-338,1-1 0,-1 1 1,6 6-1,-6-9-238,4 7 61,-7-10-261,0-1 0,0 1 0,0 0 0,0 0 0,0 0 0,0 0 0,0 0 0,0 0 0,0 0 0,0 0 0,0 0 0,0-1 0,0 1 0,0 0 0,0 0 1,0 0-1,0 0 0,0 0 0,0 0 0,0 0 0,1 0 0,-1 0 0,0 0 0,0 0 0,0 0 0,0-1 0,0 1 0,0 0 0,0 0 0,0 0 0,0 0 0,0 0 0,0 0 1,1 0-1,-1 0 0,0 0 0,0 0 0,0 0 0,0 0 0,0 0 0,0 0 0,0 0 0,0 0 0,0 0 0,1 0 0,-1 0 0,0 0 0,0 0 0,0 0 0,0 0 1,0 0-1,0 1 0,0-1 0,0 0 0,0 0 0,0 0 0,1 0 0,-1 0 0,0 0 0,0 0 0,0 0 0,-1-31 531,1 9-325,0-1-1,5-39 1,-4 61-215,-1-1 0,1 0 0,0 1-1,0-1 1,-1 1 0,1-1 0,0 1 0,1-1-1,-1 1 1,0-1 0,0 1 0,0 0 0,1 0 0,-1 0-1,1 0 1,-1 0 0,1 0 0,-1 0 0,1 0-1,-1 0 1,1 1 0,2-1 0,2-1 16,-1 1 0,1-1 0,-1 1 0,1 1 0,7-1 0,-10 1-66,0 1 1,0-1-1,0 1 0,0-1 0,0 1 0,0 0 1,-1 0-1,1 0 0,0 1 0,-1-1 1,1 1-1,-1-1 0,1 1 0,-1 0 0,1 0 1,-1 0-1,0 0 0,0 0 0,2 3 1,4 4-2064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1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24 3136,'-1'-1'313,"1"1"-1,-1-1 1,1 0 0,-1 1 0,1-1 0,-1 0-1,1 0 1,0 0 0,-1 1 0,1-1 0,0 0-1,0 0 1,-1 0 0,1 1 0,0-1 0,0 0-1,0 0 1,0-1 0,0-2 2624,0 3-2783,0 1 0,0 0 1,-1-1-1,1 1 1,0 0-1,-1 0 0,1 0 1,0-1-1,-1 1 1,1 0-1,-1 0 1,1 0-1,0 0 0,-1 0 1,1 0-1,-1 0 1,1 0-1,0 0 0,-1 0 1,1 0-1,-1 0 1,1 0-1,0 0 0,-1 0 1,1 0-1,-1 0 1,1 0-1,0 0 1,-1 1-1,0-1 0,-13 6 857,12-4-871,-1 0-25,1 0 1,0 1-1,0-1 1,0 0-1,0 1 0,0 0 1,0-1-1,1 1 1,0 0-1,-1 0 1,-1 5-1,3-7-87,-2 5 51,1 0-1,-1 1 1,1-1-1,1 0 1,-1 1-1,1-1 1,0 7-1,0-13-75,6 15 101,8-11-4,-13-3-88,2-1-72,1 1 0,-1-1 0,1 0 1,-1 1-1,1-2 0,-1 1 0,1 0 1,-1-1-1,0 1 0,1-1 0,-1 0 0,0 0 1,4-2-1,-2 0-1028,0 0 0,0 0 0,-1 0 0,8-7 0,1 0-2160,1 5 1072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1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4320,'3'3'3291,"-3"-2"-2880,0-1 0,0 1 1,1-1-1,-1 1 1,0-1-1,0 1 0,0-1 1,0 1-1,0-1 0,0 1 1,0 0-1,1 22 3295,1 8-1880,-1-10-1439,-1-17-520,0 1 1,1-1 0,-1 1 0,1-1-1,0 0 1,0 0 0,3 8-1,-4-12 57,0 1 0,0-1 0,0 0 0,0 0-1,0 0 1,1 0 0,-1 1 0,0-1-1,0 0 1,0 0 0,1 0 0,-1 0-1,0 0 1,0 0 0,1 0 0,-1 1-1,0-1 1,0 0 0,1 0 0,-1 0-1,0 0 1,0 0 0,1 0 0,-1 0-1,0 0 1,0 0 0,1 0 0,-1 0 0,0-1-1,0 1 1,0 0 0,1 0 0,-1 0-1,0 0 1,0 0 0,1 0 0,-1 0-1,0-1 1,0 1 0,0 0 0,0 0-1,1 0 1,-1-1 0,4-4-1561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12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28 3808,'-9'-18'1728,"3"9"736,17 14-2592,-2 2 64,0 8-640,1-3 384,5 4-2432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12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5 4576,'0'-1'68,"0"1"-1,0 0 1,0 0 0,0 0-1,0-1 1,1 1 0,-1 0-1,0 0 1,0 0 0,0-1-1,0 1 1,1 0 0,-1 0-1,0 0 1,0 0 0,0 0-1,1-1 1,-1 1 0,0 0 0,0 0-1,1 0 1,-1 0 0,0 0-1,0 0 1,0 0 0,1 0-1,-1 0 1,0 0 0,0 0-1,1 0 1,-1 0 0,0 0-1,0 0 1,1 0 0,-1 0-1,0 0 1,0 0 0,1 0-1,-1 1 1,0-1 0,0 0 0,0 0-1,1 0 1,-1 0 0,0 0-1,0 1 1,0-1 0,0 0-1,1 2 1331,-2-2 80,-50 20 2450,-26 18-2262,75-37-1664,1 0 0,0 0 0,-1-1 0,1 1 0,0 0 0,0 0 0,-1 0 0,1 0 0,0 0 0,0 1 0,0-1 0,-1 2 0,2-3-10,0 1-1,0-1 0,0 0 0,0 1 1,0-1-1,0 0 0,0 1 1,0-1-1,0 0 0,0 1 1,0-1-1,0 0 0,0 1 1,0-1-1,0 0 0,0 1 1,0-1-1,0 0 0,0 1 1,1-1-1,-1 0 0,0 1 1,12 7-85,35 10 675,33 15 2617,-79-33-3183,-1 0 0,0 0 0,0 0 1,0 0-1,1 0 0,-1 0 0,0 0 0,0 0 1,0 0-1,0 1 0,0-1 0,1 0 1,-1 0-1,0 0 0,0 0 0,0 0 0,0 0 1,0 1-1,0-1 0,0 0 0,1 0 0,-1 0 1,0 0-1,0 1 0,0-1 0,0 0 1,0 0-1,0 0 0,0 1 0,0-1 0,0 0 1,0 0-1,0 0 0,0 1 0,0-1 0,0 0 1,0 0-1,0 0 0,0 0 0,-1 1 1,1-1-1,0 0 0,0 0 0,0 0 0,0 0 1,0 1-1,-11 7 204,-14 3-365,21-10-234,1-1-1,-1 1 1,-1-1 0,-6 0 0,8 0-312,0 0 0,0 0 1,1 0-1,-1 0 1,0 1-1,0-1 0,1 1 1,-1-1-1,0 1 1,-3 2-1,1 2-2114,4 3-1771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12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4800,'0'1'341,"0"-1"0,1 1-1,-1-1 1,1 0 0,-1 1 0,1-1 0,-1 0-1,0 1 1,1-1 0,0 0 0,-1 1 0,1-1 0,-1 0-1,1 0 1,-1 0 0,1 0 0,-1 1 0,1-1 0,0 0-1,-1 0 1,1 0 0,16-4 1964,11-10-1015,-26 13-1186,6-4 186,-1 1 0,0-1 0,11-11 0,-17 15-256,0 0 0,0 0 0,0 0 0,0 0 0,-1 0 0,1 0 1,0 0-1,0 0 0,-1 0 0,1 0 0,-1-1 0,1 1 0,-1 0 0,1 0 0,-1-1 0,0 1 1,0 0-1,0-1 0,1 1 0,-1 0 0,0-1 0,-1 1 0,1 0 0,0 0 0,0-1 0,-1 1 1,1 0-1,0-1 0,-1 1 0,1 0 0,-1 0 0,0-2 0,0 2-23,1 1 1,-1-1-1,1 0 0,-1 1 0,0-1 1,1 1-1,-1-1 0,0 1 0,1-1 1,-1 1-1,0-1 0,1 1 0,-1-1 1,0 1-1,0 0 0,0 0 0,1-1 1,-1 1-1,0 0 0,0 0 0,0 0 1,0 0-1,1 0 0,-2 0 0,0 0-11,0 1-1,0-1 1,0 1 0,1 0-1,-1 0 1,0-1-1,0 1 1,1 0 0,-1 0-1,-1 2 1,-2 2 106,0 0 1,1-1 0,-1 1 0,1 1 0,-4 6-1,6-9 96,0 1 0,1-1 0,-1 1 0,1-1 0,-1 1 0,1-1 0,1 1-1,-1-1 1,0 1 0,0 7 0,2-8-141,-1-1 1,0 1-1,1-1 0,0 1 0,-1-1 0,1 0 1,0 1-1,0-1 0,1 0 0,-1 0 0,0 1 1,1-1-1,-1 0 0,1 0 0,-1-1 1,1 1-1,2 2 0,-1-2-126,0 0-1,0 0 1,1 0 0,-1 0-1,0 0 1,1-1-1,-1 1 1,1-1 0,-1 0-1,1 0 1,0 0 0,0-1-1,-1 1 1,1-1 0,0 0-1,0 0 1,-1 0-1,1 0 1,0-1 0,0 0-1,-1 1 1,1-2 0,0 1-1,4-2 1,3-2-1385,0-1 1,0 0-1,0-1 1,-1 0-1,0 0 1,9-10-1,15-15-4587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1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11 281 3072,'-10'9'6629,"21"-21"-3898,29-23-1430,41-36-580,-67 61-628,0 0 1,1 1 0,0 0 0,21-8-1,0 2 10,-22 8-133,1 0 1,-1 2-1,1 0 1,1 0-1,22-3 1,-32 8 44,0-1 0,0 1 0,1 0 1,-1 0-1,12 3 0,-16-3 16,1 1 0,-1 0 0,0 0-1,0 0 1,1 0 0,-1 1 0,0-1 0,0 0 0,0 1-1,0 0 1,-1-1 0,1 1 0,0 0 0,-1 0 0,1 0-1,-1 0 1,0 0 0,2 4 0,2 6 33,-1 1 1,0-1 0,-1 1-1,-1-1 1,0 1 0,-1 0-1,0 0 1,-1 14 0,0-7 50,1 1 0,5 22 1,1-9 66,2 0 1,2-1 0,24 53-1,-34-83-99,1 0 0,-1-1-1,1 1 1,-1-1-1,1 1 1,0-1-1,0 1 1,0-1-1,0 0 1,1 0-1,-1 0 1,0 0-1,1-1 1,0 1-1,-1-1 1,5 2-1,-5-2-32,0-1-1,0 0 0,0 0 1,0 0-1,-1 0 0,1 0 1,0 0-1,0 0 0,0-1 0,0 1 1,0-1-1,-1 0 0,1 1 1,0-1-1,0 0 0,-1 0 1,1 0-1,-1 0 0,1 0 1,-1 0-1,1 0 0,-1-1 1,0 1-1,1-1 0,-1 1 1,0-1-1,2-2 0,6-11 90,0 0-1,-1-1 0,-1-1 1,0 1-1,8-35 0,5-11-146,19-60 344,-29 76-408,6-60 0,-15 100-7,1 1 0,-1-1 1,1 0-1,3-6 1,-2 5-47,-3 7 123,1-1 1,-1 1-1,0-1 0,1 1 0,-1 0 0,0-1 0,1 1 0,-1 0 0,1-1 0,-1 1 0,1 0 1,-1 0-1,0-1 0,1 1 0,-1 0 0,1 0 0,-1 0 0,1 0 0,-1 0 0,1 0 0,-1-1 1,1 1-1,-1 0 0,1 0 0,0 1 0,16 1-26,-12-1-1,18 3 66,0 0 0,0 2 1,36 14-1,-46-16 15,1 0 0,0 0 1,26 2-1,3 2 182,-39-7-223,1-1 1,-1 0-1,1 1 1,5-2-1,1 1 102,-10 0 613,-2-7-2198,-17-15-7808,12 15 6251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1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 4800,'-1'-2'1348,"0"2"-1199,1 0 1,0 0 0,0 0 0,0 0-1,0 0 1,-1 0 0,1 0 0,0 0-1,0-1 1,0 1 0,-1 0 0,1 0-1,0 0 1,0 0 0,-1 0 0,1 0-1,0 0 1,0 0 0,0 1 0,-1-1-1,1 0 1,0 0 0,0 0-1,0 0 1,-1 0 0,-3 8 1490,1 19-2581,2-18 1545,-1 0-434,1 0 0,1 0 0,-1 0 0,1 0 0,2 13 0,-2-19-89,1 0 0,0-1 0,-1 1 0,1 0 1,0 0-1,0-1 0,1 1 0,-1 0 0,0-1 1,1 0-1,0 1 0,-1-1 0,1 0 0,0 0 1,0 0-1,0 0 0,1 0 0,-1 0 1,0 0-1,4 1 0,-3-1 11,-1-1 0,0 0 1,1 0-1,0 0 0,-1 0 0,1 0 1,-1 0-1,1 0 0,0-1 0,0 0 1,-1 1-1,1-1 0,0 0 0,0 0 1,-1-1-1,1 1 0,0-1 0,0 1 1,-1-1-1,1 0 0,0 0 0,-1 0 1,1 0-1,-1 0 0,0-1 0,3-1 0,7-5 81,0-1-1,-1-1 0,0 0 0,0 0 0,-1-1 1,9-13-1,24-30-39,-42 54-137,-1 0 0,0 0 0,0 0 1,0 0-1,0 0 0,0-1 0,1 1 0,-1 0 0,0 0 0,0 0 0,0 0 0,0 0 0,0 0 0,1 0 1,-1 0-1,0 0 0,0 0 0,0 0 0,1 0 0,-1 0 0,0 0 0,0 0 0,0 0 0,0 0 1,1 0-1,-1 0 0,0 0 0,0 0 0,0 0 0,0 0 0,1 0 0,-1 0 0,0 0 0,0 1 1,0-1-1,0 0 0,0 0 0,0 0 0,1 0 0,-1 0 0,0 0 0,0 1 0,0-1 0,0 0 1,0 0-1,0 0 0,0 0 0,0 0 0,0 1 0,1-1 0,-1 0 0,0 0 0,0 0 0,0 1 1,0-1-1,0 0 0,0 0 0,0 0 0,0 1 0,3 12-141,-2 1 197,-1 1 0,0-1-1,0 1 1,-4 15 0,-14 59 420,-20 51 153,15-63-413,17-51 33,-2-1-1,0 0 0,-2 0 0,-25 43 1,34-65-164,-1-1 0,1 1 0,-1-1 0,0 0 0,0 0 0,0 0 0,0 0 0,0 0 0,0-1 0,-1 1 0,1 0 0,-1-1 0,1 0 0,-1 0 0,-4 2 0,5-2-51,1-1 0,-1 0 0,0 0 0,0 0 0,0 0 0,0 0 0,0 0 0,0 0 0,1 0 0,-1-1 0,0 1 0,0-1 0,0 1 1,1-1-1,-1 0 0,0 0 0,1 1 0,-1-1 0,0-1 0,1 1 0,-1 0 0,1 0 0,0 0 0,-2-2 0,-2-3 14,0 0 0,0 0 0,1-1-1,-5-8 1,2 2-13,1 0 0,0-1 0,1 0 0,-5-21 0,7 25-56,2 0 1,-1 1-1,1-1 0,1 0 1,0-1-1,0 1 0,3-13 1,-2 19-4,0 0 1,1 0-1,0 0 0,-1 0 1,1 0-1,1 1 1,-1-1-1,0 0 1,1 1-1,0 0 0,0-1 1,0 1-1,0 1 1,0-1-1,0 0 1,1 1-1,0-1 1,-1 1-1,1 0 0,0 0 1,4-1-1,5-1-27,-1 0 0,0 0-1,1 2 1,0-1-1,22 0 1,-23 3 30,1 0 1,0 1-1,-1 1 1,1 0-1,-1 1 1,1 0-1,-1 1 1,0 0-1,19 11 1,-27-14-91,-1 1 0,1 0 0,-1 0 0,1 1 0,-1-1 0,0 1 0,0 0 0,0-1 1,-1 1-1,6 7 0,-7-7-1577,-3-8-1590,-3-10-2763,-1 1 2899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23 8640,'-5'-22'2784,"12"25"-318,2 9-1242,3 18 1713,14 51-1,-13-35-2009,15 40 352,22 77 942,-44-134-1818,0 1 1,-2-1 0,0 58 0,-7-18 26,-2 1 1,-4-1 0,-3 0 0,-27 88 0,32-135-403,-1 0 0,-1-1 1,-1 0-1,-15 22 0,16-29-207,-1 0 1,0-2-1,-1 1 1,0-1-1,-1-1 0,-25 19 1,-6-3-2372,-47 21-1,28-16-1447,-8 10 703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2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30 5888,'0'-20'1757,"0"11"2507,-5 73-113,-11 32-2659,9-57-1093,-4 15-278,5-28-502,2 1-1,-4 50 0,8-76 73,2 15-618,6-7-5394,0-5 2455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2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0 520 2304,'8'-6'8867,"2"-9"-6231,7-22-3515,-14 29 1817,20-50-323,-3-1 0,14-68 0,-21 75-566,-7 31-39,-1 4 147,-1 0 0,-1 0 0,0-1-1,0-18 1,-3 9-200,0 27 35,0 0 0,0-1 0,0 1-1,0 0 1,0 0 0,0 0-1,0 0 1,0 0 0,0 0-1,0 0 1,0-1 0,0 1-1,0 0 1,0 0 0,0 0-1,0 0 1,0 0 0,0 0-1,0 0 1,0-1 0,0 1-1,0 0 1,0 0 0,0 0-1,0 0 1,0 0 0,0 0 0,0-1-1,0 1 1,0 0 0,0 0-1,0 0 1,0 0 0,0 0-1,1 0 1,-1 0 0,0 0-1,0 0 1,0 0 0,0-1-1,0 1 1,0 0 0,0 0-1,0 0 1,1 0 0,-1 0-1,0 0 1,0 0 0,0 0-1,0 0 1,0 0 0,0 0 0,1 0-1,-1 0 1,0 0 0,0 0-1,0 0 1,0 0 0,0 0-1,0 0 1,0 0 0,1 0-1,-1 0 1,0 1 0,0-1-33,1 1 0,-1-1 0,0 1-1,0 0 1,0-1 0,1 1 0,-1 0 0,0-1 0,0 1 0,0 0 0,0 0 0,0-1 0,0 1 0,0 0 0,0-1 0,-1 1 0,1 1 0,-6 26-75,1 1 1,1-1-1,2 1 1,2 50-1,4-25 775,19 86 1,-22-134-543,1 0 1,0 0-1,0-1 0,4 10 1,-5-14-66,-1 0 0,1 0 0,0 1 0,-1-1 0,1 0 0,0 0-1,0 0 1,0 0 0,0 0 0,0 0 0,0 0 0,0 0 0,0 0 0,0-1 0,1 1 0,-1 0 0,0-1 0,0 1 0,1-1 0,-1 1 0,0-1-1,1 1 1,-1-1 0,0 0 0,1 0 0,1 0 0,0-1 41,0 1-1,0-1 1,0 0-1,0 0 1,0-1-1,0 1 1,-1-1 0,1 1-1,-1-1 1,4-3-1,25-25 420,-24 22-415,86-100 745,-56 62-591,81-76 0,-30 34 95,-58 66-908,-27 21 473,-11 6 535,6-4-358,-14 7-1064,13-7 607,1 1 0,0-1 1,-1 0-1,1 0 0,0 1 0,-3 2 1,-12-3 538,1 3-3336,13-3 2336,0-1-1,0 1 0,1 0 1,-1-1-1,0 2 0,1-1 1,-1 0-1,1 0 0,-1 1 1,-2 2-1,-6 8-2465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5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4992,'-20'-4'2800,"59"3"5154,63 1-4093,-92 1-3777,0 0 1,0 0-1,0 1 1,0 1-1,0 0 1,-1 0-1,1 1 1,9 5-1,-13-5 11,0 0-1,0 1 1,0 0 0,-1 0-1,0 0 1,0 1-1,0 0 1,-1 0-1,0 0 1,0 0-1,0 1 1,-1-1-1,4 11 1,1 9 192,0 1 0,5 35 0,-7-27-274,2 3-97,10 45 991,-15-72-1618,1 0 1,0 0-1,0-1 1,1 1-1,7 10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5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4 5568,'-3'-3'7471,"2"3"-7318,-8 5 2436,-10 11-1914,18-15-316,-127 134 3295,-48 64-2566,56-84-1936,99-94-2495,31-28-5095,8-11 5206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5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 9312,'0'-4'4192,"0"20"-3616,-6-7 1280,6 4-1121,-9 8 1185,1 9-1088,-8 0-352,7 0-320,-5-5-64,8 2-64,-3-3-96,4-2 32,-4-5-1952,4-1 1088,-4 2-5119,4 3 3327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5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371 478 4800,'8'-26'4752,"-8"26"-4495,0-1 0,-1 1 1,1-1-1,0 1 0,-1 0 1,1-1-1,-1 1 0,1 0 0,0-1 1,-1 1-1,1 0 0,-1 0 1,1-1-1,-1 1 0,1 0 1,-1 0-1,1 0 0,-1 0 0,1 0 1,-2 0-1,-13-3 382,12 3-185,-8-3-305,0 1 0,0 1 0,0 0 0,0 0 0,0 1 0,-1 1 0,1 0 0,0 0 0,0 1 1,0 0-1,1 1 0,-1 1 0,0-1 0,1 2 0,0-1 0,0 2 0,0-1 0,1 1 1,0 0-1,0 1 0,0 0 0,1 1 0,-9 10 0,5-2-66,1 0 1,1 0-1,0 1 1,1 0-1,1 1 0,1 0 1,0 0-1,1 0 1,1 1-1,-4 33 0,8-42 2,0-1-1,1 0 1,0 0-1,2 13 1,-1-19-19,-1 0-1,1-1 1,-1 1 0,1 0 0,0-1 0,0 1-1,0-1 1,0 1 0,0-1 0,1 0 0,-1 1 0,1-1-1,-1 0 1,1 0 0,0 0 0,0 0 0,0 0-1,0-1 1,3 3 0,-3-3-28,1 0 0,0-1 0,-1 1 0,1-1 0,0 1 0,-1-1 0,1 0 0,0 0 0,0 0 0,-1 0 0,1-1 0,0 1 1,0-1-1,-1 1 0,1-1 0,-1 0 0,1 0 0,0 0 0,-1-1 0,0 1 0,1 0 0,2-3 0,5-4 3,1 0 0,-1 0 1,11-13-1,-1 0 37,0-1 1,-2 0-1,0-2 1,-2 0-1,-1-1 1,19-41-1,-4 3-584,-47 163 906,15-81-252,0-1 1,2 0 0,0 0 0,1 1-1,1-1 1,1 0 0,0 0-1,10 29 1,-12-44-97,0 0 0,1 0-1,-1 0 1,1 0 0,-1 0 0,1-1-1,0 1 1,0-1 0,0 1-1,0-1 1,0 0 0,1 0 0,-1 1-1,1-2 1,-1 1 0,1 0-1,0 0 1,0-1 0,-1 0 0,1 1-1,0-1 1,0 0 0,1-1-1,-1 1 1,0 0 0,0-1 0,0 0-1,0 0 1,1 0 0,-1 0-1,0 0 1,5-2 0,4-1 11,-1 0 0,0-1 0,0 0 0,0-1 0,0-1 0,-1 1 0,0-2 0,0 1 0,12-12 0,10-11-74,34-39 0,-45 45 75,-10 10-36,0 0 0,1 1 0,15-11 0,-27 23-40,0-1 0,1 1 0,-1 0 0,0 0 0,0-1 0,1 1-1,-1 0 1,0 0 0,0 0 0,1 0 0,-1-1 0,0 1 0,1 0 0,-1 0 0,0 0 0,1 0 0,-1 0 0,0 0 0,1 0 0,-1 0 0,0 0 0,1 0 0,-1 0 0,0 0 0,1 0 0,-1 0 0,0 0-1,1 0 1,-1 1 0,0-1 0,1 0 0,0 1-2,-1 0 0,0-1 0,1 1 0,-1 0-1,0-1 1,1 1 0,-1 0 0,0 0 0,0 0-1,0-1 1,1 1 0,-1 0 0,0 1 0,-5 37-36,4-25 92,-3 10 11,-7 33 0,6-38 50,2-1-1,0 1 1,-1 21 0,4-40-88,1 0 1,-1 1-1,0-1 0,0 0 1,0 0-1,0 1 0,0-1 1,1 0-1,-1 0 0,0 0 1,0 0-1,0 1 0,0-1 1,1 0-1,-1 0 0,0 0 1,0 0-1,1 0 0,-1 0 1,0 1-1,0-1 0,1 0 1,-1 0-1,0 0 0,0 0 1,1 0-1,-1 0 0,0 0 1,0 0-1,1 0 0,-1 0 1,0 0-1,0 0 0,1 0 1,-1 0-1,0-1 0,0 1 1,1 0-1,-1 0 0,5-3 36,-1 0 0,0-1 0,0 1 0,0-1 0,-1 0 0,7-8 0,6-6-29,2 0-78,1 1-1,1 1 1,0 1-1,44-25 0,-57 36 28,0 1-1,-1 1 0,1-1 1,13-2-1,-19 4 13,1 1 0,-1 0-1,0 0 1,0 0 0,0-1 0,0 1 0,0 0 0,1 0 0,-1 1-1,0-1 1,0 0 0,0 0 0,0 1 0,1-1 0,-1 0 0,0 1-1,0-1 1,0 1 0,0-1 0,0 1 0,0 0 0,0-1 0,0 1-1,-1 0 1,1 0 0,0 0 0,0 0 0,-1-1 0,1 1 0,0 0-1,-1 0 1,1 0 0,-1 0 0,1 1 0,-1-1 0,1 0 0,-1 2-1,2 9-19,-1 0 0,-1 0-1,0 0 1,-3 22-1,1-18 108,1 31-1,1-44-54,0 0 0,1-1 0,-1 1 0,1-1-1,0 1 1,0-1 0,0 1 0,0-1 0,0 0-1,0 1 1,0-1 0,1 0 0,-1 0-1,1 0 1,2 3 0,-1-3 8,0 1-1,1-1 1,-1 0 0,1 1-1,-1-2 1,1 1 0,0 0-1,7 2 1,3-1 12,0-1-1,0 0 1,0-1-1,20 0 1,-12-1-42,-1-1 0,1-1 1,0 0-1,-1-2 0,1 0 1,-1-2-1,0 0 0,-1-2 1,0 0-1,0-1 0,23-14 1,6-10-23,-1-3 1,83-80-1,-117 101-147,16-22 0,-30 37 174,11-18-288,-11 18 279,0-1 0,0 1 1,0 0-1,0 0 0,0-1 0,0 1 0,0 0 1,0 0-1,0-1 0,0 1 0,0 0 0,0 0 0,0-1 1,0 1-1,0 0 0,0-1 0,0 1 0,0 0 0,0 0 1,0 0-1,-1-1 0,1 1 0,0 0 0,0 0 1,0-1-1,0 1 0,-1 0 0,0 0-15,1-1 1,-1 1-1,0 0 0,1 0 0,-1 0 0,0 0 1,0 0-1,1 0 0,-1 0 0,0 0 0,1 0 1,-1 0-1,0 0 0,0 0 0,0 1 1,-8 1-72,0 2 0,1-1 0,0 1 1,0 0-1,0 1 0,0 0 0,1 0 1,-12 11-1,8-6 168,-1 1-1,2 1 1,0 0 0,-12 18-1,3 3 48,-21 47-1,35-68-234,0 1 0,-5 19 0,9-28 170,0 0 0,0 1-1,1-1 1,-1 0 0,1 0 0,0 0 0,1 1-1,-1-1 1,1 0 0,0 0 0,2 8 0,-3-11-31,1-1 1,-1 1 0,1 0 0,-1-1 0,1 1 0,-1-1 0,1 0 0,-1 1 0,1-1-1,-1 1 1,1-1 0,0 0 0,-1 1 0,1-1 0,0 0 0,-1 0 0,1 0 0,0 1-1,-1-1 1,1 0 0,0 0 0,-1 0 0,1 0 0,0 0 0,-1 0 0,1 0 0,0-1-1,1 1 1,0 0 16,1-1 0,-1 0 0,0 1 0,1-1 0,-1 0-1,0 0 1,1-1 0,1 0 0,4-5-33,0 1 0,-1-1 0,0 0 1,0-1-1,6-8 0,67-104-71,-31 44-14,126-171-225,-141 193 297,-2-1 0,36-87 0,2-37-798,-63 154 117,-8 19 282,-4 8 285,-7 10 66,-11 23 349,-31 65-1,24-42 80,17-34-280,0 2-1,2-1 1,1 2-1,1-1 0,-11 54 1,-20 332-152,40-372-1610,1-14-4160,-1-17 2960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5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13 5632,'14'-12'10096,"-14"12"-9986,-1 1 0,1-1 1,-1 0-1,1 1 0,-1-1 1,1 1-1,-1-1 0,1 1 1,-1-1-1,1 1 0,-1-1 1,1 1-1,0-1 0,-1 1 1,1-1-1,0 1 1,0 0-1,-1-1 0,1 1 1,0 1-1,-2 3 212,-3 4-6,-10 20 214,0 1-1,-11 35 0,25-60-481,-9 25 310,-10 52-1,19-74-251,0 0 0,0 0 0,1 1 0,0-1-1,0 0 1,1 0 0,0 0 0,0 0 0,1 0 0,0 0-1,0 0 1,5 8 0,-6-13-36,0-1 0,0 1-1,1-1 1,0 0 0,-1 0 0,1 1 0,0-1-1,0 0 1,0-1 0,0 1 0,0 0-1,1-1 1,-1 1 0,1-1 0,-1 0 0,1 0-1,-1 1 1,1-2 0,-1 1 0,1 0 0,0-1-1,0 1 1,-1-1 0,1 0 0,0 0-1,0 0 1,-1 0 0,1 0 0,0 0 0,0-1-1,-1 0 1,1 1 0,0-1 0,2-2 0,2 0 13,0-2 1,-1 1 0,0-1 0,0 0 0,0 0 0,7-9-1,1-2 165,13-22 0,34-60 10,27-39 263,-74 119-378,-9 13-93,0-1 1,0 0-1,-1-1 0,6-10 1,-9 14-193,-4 6-40,-6 17-113,-29 99 92,-27 85 379,51-166-132,-1 0 0,-2-1-1,-1-1 1,-28 39 0,-15 10 135,-4-4 1,-90 90 0,137-153-88,0-1 0,-24 18 1,38-32-62,1-1 0,-1 0 0,1 0 0,-1 0 0,0 0 0,-4 1 0,6-2 2,1-1-1,-1 0 1,0 0-1,0 0 1,0 0-1,0 0 1,0 0-1,1 0 0,-1 0 1,0-1-1,0 1 1,0-1-1,-2 0 1,2 0-9,0 0 0,0 0 0,1 0 0,-1-1 1,0 1-1,1 0 0,-1-1 0,1 1 0,-1-1 0,1 1 1,0-1-1,0 0 0,-1 1 0,1-1 0,0 0 0,1 0 1,-1 0-1,0 0 0,0 0 0,1 0 0,-1-4 0,0 3 10,-1-5-36,0 0 1,1 0-1,0 0 1,0 0-1,1-1 0,0 1 1,0 0-1,1 0 0,0 0 1,1 0-1,0 0 0,0 0 1,0 0-1,1 1 0,6-12 1,-3 8 19,1 0-1,1 0 1,0 0 0,1 1 0,0 0-1,0 0 1,1 1 0,19-14-1,-12 12 22,0 1 0,1 0-1,1 1 1,-1 0-1,1 2 1,1 1 0,20-5-1,-6 4-131,1 1 0,0 3 0,45 0-1,-67 2-166,36 3-163,-18 4-3779,-21-1 2458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5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 10464,'5'-21'4736,"-10"42"-4096,0-5 1471,1 5-1279,-6 15 160,1-2-608,-11 4-384,11 0-32,-10 4-768,5-3 416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2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83 110 3904,'-3'-2'10377,"22"-13"-8530,-10 2-1652,0 0 1,8-19 0,-5 9-208,-11 22-18,-1 0 0,0 1 0,0-1-1,1 0 1,-1 1 0,0-1 0,1 1-1,-1-1 1,0 1 0,1-1-1,-1 1 1,1-1 0,-1 1 0,1 0-1,-1-1 1,1 1 0,-1-1-1,1 1 1,-1 0 0,1 0 0,0-1-1,-1 1 1,1 0 0,0 0-1,-1 0 1,1 0 0,0 0 0,0 0 13,0 0 0,0 1 0,-1-1 1,1 1-1,0-1 0,-1 1 1,1-1-1,0 1 0,-1 0 0,1-1 1,0 1-1,-1 0 0,1-1 1,-1 1-1,0 0 0,1 1 0,2 5 82,0-1-1,-1 1 0,3 11 1,3 16 371,-3-12-315,-1-1-1,0 1 0,0 28 0,-5-8 320,-9 65 0,1-62 264,8-42-605,0-1 0,0 1 0,0-1 0,0 1-1,0-1 1,0 1 0,-1-1 0,1 0 0,-1 0 0,1 0-1,-1 0 1,0 0 0,0 0 0,-2 2 0,1-3-30,1-1 1,0 1-1,0 0 0,0-1 1,-1 1-1,1-1 1,0 0-1,0 0 0,-1 0 1,1 0-1,0 0 1,0 0-1,-3-1 0,-29-9 250,31 9-287,-28-14-95,26 12 22,1 1 0,-1-1 0,0 1 0,0 0 0,-9-2 0,-9 1-578,24 2 634,-1 1 0,0 0-1,1-1 1,-1 1-1,0-1 1,1 1 0,-1 0-1,0-1 1,0 1-1,1-1 1,-1 1 0,0-1-1,0 1 1,0-1 0,1 1-1,-1-1 1,0 1-1,0-1 1,0 1 0,0-1-1,0 0 1,0 0-1,1 0 9,0 0-1,0 1 0,0-1 1,0 0-1,-1 0 0,1 0 1,0 0-1,0 0 0,0 0 1,-1 0-1,1 0 0,-1-1 1,1 1-1,-1 0 0,1 0 1,-1 0-1,0-1 0,1 1 1,-1 0-1,0 0 0,0-1 1,0 1-1,0 0 0,0-1 1,0 1-1,0 0 0,-1 0 1,1-1-1,0 1 0,-1 0 1,0-2-1,1 2-34,-1 1-1,1 0 1,-1-1-1,1 1 1,-1 0-1,1 0 1,0-1-1,-1 1 1,1 0-1,-1 0 1,1 0-1,-1 0 1,1-1-1,-1 1 1,1 0-1,-1 0 1,1 0-1,-1 0 1,1 0-1,-1 0 1,1 0-1,-2 1 1,-3 0-163,5-1-211,0 0 103,5 7 259,0-1 0,0 0 0,0-1 0,1 1 1,0-1-1,0 0 0,12 7 0,-5-3 93,32 22 270,1-2 1,83 38-1,-76-45-72,-51-21-225,-2-1-66,0 0 0,0 0 0,0 0 0,0 0 0,0 0 1,0 0-1,0 0 0,0 0 0,0 0 0,0 0 0,0 0 0,0-1 0,0 1 0,0 0 0,0 0 0,0 0 1,0 0-1,0 0 0,0 0 0,0 0 0,0 0 0,0 0 0,0 0 0,0 0 0,0 0 0,0 0 1,0 0-1,0 0 0,0 0 0,0 0 0,0 0 0,0 0 0,0 0 0,1 0 0,-1 0 0,0 0 0,0 0 1,0 0-1,0 0 0,0 0 0,0 0 0,0 0 0,0 0 0,0 0 0,0 0 0,0 0 0,0 0 1,0 0-1,0 0 0,0 0 0,0 0 0,0 0 0,0 0 0,0 0 0,0 0 0,0 0 0,1 0 0,-1 0 1,0 0-1,0 0 0,0 0 0,0 0 0,0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2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158 116 7296,'-72'-48'3328,"29"18"-2912,29 17-288,9 10-160,-10-11 96,10 10-32,2 1-576,6 3 288,11 0-3072,6 7 1856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3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2223 0 1152,'0'0'7392,"-4"2"-7302,3-1-61,0 1 1,1-1-1,-1 1 0,1-1 0,-1 1 0,1 0 0,0-1 0,0 1 0,0 0 0,0 1 0,0-1 23,0 0 0,-1 0-1,1 0 1,0 0 0,0 0-1,-1 0 1,1-1 0,-1 1 0,0 0-1,1 0 1,-1 0 0,-2 2-1,-16 24 461,11-14-233,-2 0 0,-21 23 1,-27 22 706,-120 135 342,171-186-1308,-277 318 1011,165-174-87,83-104-548,-26 33-61,-4 21-2,18-28-17,-90 109 0,-41 16 510,154-169-780,2 0 0,1 2 0,1 0 0,-28 63 0,-1 24 276,34-76-102,-40 76 0,29-76-163,-1 0-1,-2-2 1,-3-2 0,-50 51-1,-33 42 236,109-124-307,-22 30 39,1 0-1,-35 65 0,-27 59 3,73-135 75,-5 10 22,14-20-169,5-12 88,1 1 1,-1 0-1,-2 11 0,4-14-22,0 0 0,0 0-1,0-1 1,0 1 0,-1 0 0,1-1 0,-1 1-1,1-1 1,-1 0 0,0 1 0,0-1 0,0 0-1,-3 3 1,0-1 199,7-46 1648,3-35-1572,-1 12-233,30-157 103,9 34-138,-40 175-149,-1 0 1,0-1-1,-1 1 1,-1-15-1,-14 56-609,-6 17 667,-26 92 0,3 52 246,40-171-122,-5 18-42,-19 60 0,23-74 45,4-21-23,0 1 0,0 0 0,0-1 0,-1 1 0,1-1 0,0 1 0,-1-1 0,1 1 0,-1-1 0,1 1 0,-1-1 1,0 0-1,-1 3 0,0-4 4,2 0-31,3 5-49,-3-4 127,15-7 271,36-3-82,70-7-309,-73 13 54,1 3 0,59 7 0,-37 7 38,-52-9-50,0-1 1,1-1-1,23 1 1,-42-4 135,-8-20-10735,10 15 7205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2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 3328,'0'-5'5973,"-7"9"-3578,0-2-2080,1-1 0,-1 1 1,-10-1-1,-13 3 184,14-1-299,0 1 0,0 0 0,0 1 0,1 1 0,-1 1 0,-20 12-1,28-14-199,0 0-1,1 1 1,-1 0-1,1 0 0,0 1 1,1 0-1,0 0 1,0 1-1,0 0 0,1 0 1,0 0-1,-7 17 1,8-13 33,0 0 0,0 0 0,1 0 0,1 1 1,0-1-1,1 1 0,0 0 0,2 17 1,-1-23 34,1-1 1,0 0 0,0 0 0,0 0 0,1 0-1,0 0 1,0-1 0,1 1 0,-1-1-1,1 1 1,1-1 0,-1 0 0,1 0 0,0 0-1,0 0 1,0-1 0,0 0 0,1 0-1,7 5 1,-8-6 3,-1-1-1,1 0 0,-1-1 1,1 1-1,0-1 0,0 1 1,0-1-1,0 0 0,0-1 1,0 1-1,0-1 0,0 0 1,0 0-1,7 0 0,-5-2 12,0 1-1,0-1 0,-1 1 0,1-2 1,-1 1-1,1-1 0,-1 1 0,0-1 1,5-5-1,3-2 49,-1-1 0,-1 0 0,0-1 0,-1 0 1,0-1-1,12-20 0,-7 6 32,-1-1 1,15-47-1,-25 62-178,0 1 0,1-19 0,1-1-68,-5 20-141,-1 10-93,0 8 138,1 2 239,0 1 0,1-1-1,0 0 1,1 1-1,0-1 1,0 0-1,8 12 1,2 7 157,-10-19-74,1 0-1,0 0 1,0 0 0,1 0 0,0-1 0,1 0-1,0 0 1,10 10 0,-15-16-113,1 0 0,-1 0 0,1 0 0,-1 0 0,1 0 1,-1 0-1,1 0 0,-1 0 0,1-1 0,0 1 0,-1-1 0,1 1 0,0-1 0,-1 0 0,1 0 0,0 1 0,0-1 1,-1 0-1,1-1 0,0 1 0,0 0 0,-1 0 0,1-1 0,0 1 0,-1-1 0,1 1 0,-1-1 0,1 0 0,0 0 1,-1 0-1,0 0 0,1 0 0,-1 0 0,1 0 0,-1 0 0,0 0 0,0-1 0,1-1 0,5-7-1153,-2 0-1,1-1 0,7-22 0,-1 1-4135,-1 15 2358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3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106 946 3072,'0'5'5072,"2"-10"-2811,2 0-1877,-1 0 0,1 0 0,-1-1 0,0 0 0,-1 1-1,1-1 1,-1 0 0,0 0 0,0 0 0,0-7 0,6-16 38,34-96 906,13-46-193,-44 132-830,-3 0-1,7-57 0,-10 1-66,6-55-215,-10 146-68,-1 2 13,0 0 0,1 0 1,-1 0-1,0 0 0,0 0 0,0 0 1,0 0-1,0 0 0,-1 0 0,0-3 1,1 5 24,0 0 0,0 0 0,0 0 0,0 1 0,0-1 0,0 0 0,0 0 0,0 0 0,0 0 1,0 0-1,0 0 0,0 0 0,0 0 0,0 0 0,0 0 0,0 0 0,0 0 0,0 0 0,0 1 0,0-1 0,0 0 0,0 0 1,0 0-1,0 0 0,-1 0 0,1 0 0,0 0 0,0 0 0,0 0 0,0 0 0,0 0 0,0 0 0,0 0 0,0 0 0,0 0 1,0 0-1,0 0 0,0 0 0,0 0 0,0 0 0,-1 0 0,1 0 0,0 0 0,0 0 0,0 0 0,0 0 0,0 0 0,0 0 1,0 0-1,0 0 0,0 0 0,0 0 0,0 0 0,0 0 0,0 0 0,-1 0 0,1 0 0,0 0 0,0 0 0,0 0 0,0 0 1,0-1-1,0 1 0,0 0 0,0 0 0,0 0 0,0 0 0,0 0 0,-2 10-158,1-5 104,-33 195-314,10-51 392,-17 134 54,-4 20 482,38-261-105,-3-1-1,-1-1 0,-2 0 0,-2 0 0,-22 41 0,36-80-415,1 0 0,-1 0 0,0 0 0,1 0 1,-1 0-1,0-1 0,0 1 0,0 0 0,0 0 0,0-1 0,0 1 0,0 0 0,0-1 0,0 1 0,0-1 1,0 0-1,-1 1 0,1-1 0,0 0 0,0 1 0,0-1 0,0 0 0,-1 0 0,1 0 0,0 0 1,0 0-1,0-1 0,-1 1 0,-1-1 0,2 1-32,0 0 0,0-1 1,0 1-1,0-1 0,1 1 0,-1-1 0,0 1 1,0-1-1,0 0 0,1 1 0,-1-1 0,0 0 1,1 0-1,-1 1 0,0-1 0,1 0 0,-1 0 1,1 0-1,0 0 0,-1 0 0,1 0 0,0 0 1,-1 0-1,1 1 0,0-1 0,0 0 0,0 0 1,0 0-1,0 0 0,0 0 0,0 0 0,0 0 1,0 0-1,0 0 0,1 0 0,-1 0 0,1-2 1,3-5-79,0-1 1,0 1-1,1 0 1,9-12-1,28-31-249,-17 22 279,43-51 84,3 4-1,93-78 1,45-17 161,-176 145-179,55-39-212,-77 56 185,-10 8-30,0 0 0,0 0-1,0 0 1,1 0 0,-1 0 0,0 0-1,1 0 1,-1 0 0,1 0 0,-1 1-1,2-2 1,-6 15-601,-18 63 198,11-48 488,2 2 1,2-1 0,-6 53-1,11-62 29,0 1 138,1 31 0,0-36 155,0-14-290,0 0-1,0 0 1,-1 0 0,1-1-1,0 1 1,1 0 0,-1 0-1,0 0 1,0 0 0,1 0 0,-1 0-1,1-1 1,0 1 0,-1 0-1,3 3 1,-2-5-51,-1 0-1,1 1 1,-1-1 0,1 0 0,-1 0-1,1 0 1,-1 0 0,1 0-1,-1 0 1,1 1 0,-1-1-1,1 0 1,0-1 0,-1 1 0,1 0-1,-1 0 1,1 0 0,-1 0-1,1 0 1,-1 0 0,1-1 0,-1 1-1,1 0 1,-1 0 0,1-1-1,-1 1 1,1 0 0,-1-1-1,1 0 1,16-17 473,-9 3-251,1 0-1,10-29 0,-11 25-150,9-30 4,-12 32-129,9-21 0,-11 33 12,2-6-21,0-1-1,0 0 1,-1 0-1,3-16 1,-2 11-780,-5 17 802,0 0 0,0 0 0,0 0 0,0 0 0,0 0 0,0 0-1,0 1 1,0-1 0,0 0 0,0 0 0,0 0 0,0 0 0,0 0-1,0 0 1,0 0 0,0 0 0,0 0 0,0 0 0,0 0 0,0 0-1,0 0 1,1 0 0,-1 0 0,0 0 0,0 0 0,0 0 0,0 0 0,0 0-1,0 0 1,0 0 0,0 0 0,0 0 0,0 0 0,0 0 0,0 0-1,0 0 1,0-1 0,0 1 0,0 0 0,0 0 0,0 0 0,0 0-1,0 0 1,0 0 0,0 0 0,0 0 0,0 0 0,0 0 0,0 0-1,0 0 1,0 0 0,0 0 0,0 0 0,-1 10-381,-4 16 276,2 1-1,1-1 1,1 0-1,3 32 1,-1-44 250,1-1-1,5 21 1,-5-28 17,-1-1 0,1 1-1,1-1 1,-1 0 0,1 0 0,0 0 0,0 0 0,6 8 0,-8-13-126,-1 1 0,1-1 0,0 0 0,-1 1 0,1-1 0,0 0-1,-1 1 1,1-1 0,0 0 0,-1 1 0,1-1 0,0 0 0,-1 0 0,1 0 0,0 0 0,0 0 0,-1 0 0,1 0 0,0 0 0,0 0 0,-1 0 0,1 0 0,0 0 0,-1-1 0,1 1 0,0 0 0,-1 0 0,1-1 0,0 1 0,-1-1 0,1 1 0,0 0 0,-1-1 0,1 1 0,0-2 0,4-2 86,0-1 0,-1 0 0,5-6 0,-4 5-3,54-74 255,-41 55-259,0 1-1,32-34 0,-38 46-196,0 1 0,1 0 0,1 1 0,15-10 0,-28 20 79,0-1-1,0 1 1,0-1-1,0 0 1,0 1 0,0 0-1,0-1 1,0 1 0,0 0-1,0-1 1,1 1-1,-1 0 1,0 0 0,0 0-1,0 0 1,0 0-1,0 0 1,0 0 0,0 0-1,0 1 1,0-1 0,0 0-1,1 1 1,-1-1-1,0 1 1,0-1 0,-1 1-1,1-1 1,0 1 0,0 0-1,0-1 1,0 1-1,0 0 1,-1 0 0,1 0-1,0-1 1,-1 1-1,1 0 1,-1 0 0,1 0-1,-1 0 1,1 0 0,-1 0-1,1 0 1,-1 2-1,2 3 1,0 1 1,-1 0-1,0 0 0,0 0 0,-1 11 0,0 189 449,0-202-408,0-4 9,0 1 0,0 0 0,0-1 0,0 1-1,0 0 1,0-1 0,0 1 0,1-1 0,-1 1 0,1 0 0,-1-1 0,1 1 0,1 2 0,-2-4-24,0 0 1,1 0-1,-1 0 0,0 0 0,0 0 1,0 1-1,0-1 0,0 0 1,0 0-1,1 0 0,-1 0 1,0 0-1,0 0 0,0 0 0,0 0 1,0 0-1,1 0 0,-1 0 1,0 0-1,0 0 0,0 0 0,0 0 1,1 0-1,-1 0 0,0 0 1,0 0-1,0 0 0,0 0 1,0 0-1,1 0 0,-1 0 0,0 0 1,0 0-1,0 0 0,0-1 1,7-5 199,8-16 16,-12 17-178,35-54 35,4 2-1,55-59 1,-90 108-132,-6 5 6,1 1-1,0 0 1,-1 1-1,1-1 1,0 0 0,0 0-1,0 1 1,0-1-1,0 1 1,0 0 0,0-1-1,0 1 1,3-1-1,-4 2 32,0 0-1,0 1 1,0-1 0,0 0-1,-1 0 1,1 0-1,0 1 1,0-1-1,0 0 1,-1 1 0,1-1-1,0 1 1,0-1-1,-1 1 1,1-1 0,0 1-1,-1-1 1,1 1-1,-1 0 1,1-1-1,-1 1 1,1 0 0,-1-1-1,1 1 1,-1 0-1,0 0 1,1 0 0,-1-1-1,0 1 1,0 0-1,1 1 1,5 27-272,-5-10 315,-2 27 1,0-32 6,1 0 0,0 0-1,1 0 1,3 20 0,-3-32-10,-1-1 1,0 0 0,0 1-1,1-1 1,-1 0-1,1 1 1,-1-1-1,1 0 1,-1 0-1,1 0 1,0 0 0,0 1-1,0-1 1,-1 0-1,1 0 1,0 0-1,0-1 1,0 1-1,2 1 1,-2-2-11,0 0 1,0 1-1,0-1 1,-1 0-1,1 0 0,0 0 1,0 0-1,0-1 1,0 1-1,0 0 0,0 0 1,-1 0-1,1-1 1,0 1-1,0-1 0,0 1 1,-1 0-1,1-1 1,0 1-1,0-1 0,0 0 1,5-4 35,-1-1 0,0 1 0,-1-1 1,1 0-1,3-8 0,3-5-49,1 1 0,1 0 0,0 1 0,1 0 0,1 1 0,1 1 0,29-24 0,-32 31-27,0 1 0,0 0 0,0 1 0,0 0 0,1 1 0,0 1-1,0 0 1,19-2 0,-26 4 41,-6 2-22,-1 0 0,1-1 0,0 1-1,0 0 1,0 0 0,0 0 0,0 0 0,0 0 0,0 0 0,0 0 0,0 0 0,0 0 0,0 0-1,-1 1 1,3-1 0,-2 1 58,-1-1-154,-1 0 91,1 0-1,-1 0 1,1 0 0,-1 0 0,1 0 0,-1 0 0,1 0-1,-1 1 1,1-1 0,-1 0 0,1 0 0,-1 0 0,1 1-1,-1-1 1,1 0 0,-1 0 0,1 1 0,-1 0 0,-6 3-43,4-2 37,-3 1 7,0 0 0,1 0 1,-1 1-1,1 0 0,0 0 1,-8 8-1,2 2-32,1 0-1,0 1 1,1 0 0,1 0 0,0 1-1,2 0 1,-1 0 0,2 1 0,0 0 0,-4 28-1,8-39 68,0 0 0,1 1 0,0-1 0,0 0 0,0 1 0,1-1 0,0 0 0,0 0 0,1 1 0,-1-1 0,5 9 0,-5-13-13,0 1 1,0-1-1,1 1 0,-1-1 0,1 0 0,0 0 0,0 0 0,0 0 1,0 0-1,0 0 0,0 0 0,0 0 0,0-1 0,1 1 0,-1-1 1,1 0-1,-1 0 0,1 0 0,-1 0 0,1 0 0,0 0 0,-1-1 1,1 1-1,0-1 0,0 0 0,0 0 0,5 0 0,2-2 30,0 1 0,1-2 0,-1 0 0,0 0-1,-1-1 1,12-5 0,2-3 32,26-18 0,-16 4-13,0-1 1,-2-2 0,37-43-1,-17 18 206,-32 34-271,-1-1 0,0-1 0,-2-1 0,0 0 1,-2-1-1,0 0 0,-2-1 0,10-28 1,60-219 150,-39 90-448,-38 164 179,-3 13 12,-1 0 0,0-1-1,0 1 1,1-9 0,-2 13 100,0 1 1,0 0-1,0 0 1,0 0-1,0 0 1,0 0-1,0 0 1,0-1-1,0 1 1,0 0-1,0 0 1,0 0-1,0 0 1,0 0-1,0-1 1,0 1-1,0 0 1,0 0-1,0 0 1,0 0-1,0 0 1,0-1-1,0 1 1,0 0-1,0 0 1,0 0-1,0 0 0,-1 0 1,1 0-1,0 0 1,0-1-1,0 1 1,0 0-1,0 0 1,0 0-1,0 0 1,-1 0-1,1 0 1,0 0-1,0 0 1,0 0-1,0 0 1,0 0-1,-1 0 1,-4 5-205,-5 11-38,-9 39 1,3 1 0,-14 83-1,11-46 129,4-26 133,3 0 1,-6 136-1,21-155 401,-3-45-377,0 0 0,1 0 0,0 0 0,0 0 0,0 0 0,0 0-1,0 0 1,0 0 0,1-1 0,-1 1 0,1-1 0,3 5 0,-5-7-18,1 0 0,-1 1 0,1-1 0,0 0 0,-1 1 0,1-1 0,0 0 1,-1 0-1,1 0 0,0 1 0,-1-1 0,1 0 0,0 0 0,-1 0 0,1 0 0,0 0 0,-1 0 0,1-1 0,0 1 0,0 0 1,-1 0-1,1 0 0,0-1 0,-1 1 0,1 0 0,-1-1 0,1 1 0,0 0 0,-1-1 0,2 0 0,16-16 98,-15 13-88,34-29 122,1 1 0,50-31 1,-51 37-197,-23 15-94,9-7-141,-22 18 265,0-1 0,0 0 0,0 1 0,0-1 0,0 1 0,0-1 0,0 1 0,0 0 0,0-1 0,0 1 0,0 0 0,0 0 0,0 0 0,0 0 0,0 0 0,0 0 0,0 0 0,2 0 0,-3 0 3,0 1 1,1-1-1,-1 0 0,0 0 0,0 1 1,1-1-1,-1 0 0,0 0 1,0 1-1,0-1 0,0 0 1,1 1-1,-1-1 0,0 0 1,0 1-1,0-1 0,0 0 1,0 1-1,0-1 0,0 0 1,0 1-1,0-1 0,0 0 1,0 1-1,0-1 0,0 0 1,0 1-1,0-1 0,-1 1 0,-3 13-67,3-11 50,-4 12-4,1 0 0,0 1 0,-1 18 0,4-30 43,1 0 0,0 0-1,0-1 1,0 1 0,0 0-1,1 0 1,-1 0 0,1 0-1,0-1 1,0 1 0,0 0-1,1-1 1,-1 1 0,1-1-1,0 0 1,0 1 0,0-1-1,1 0 1,3 4 0,-3-5 25,0 0 1,0 0 0,0-1-1,0 1 1,0-1 0,0 0-1,0 0 1,0 0 0,0 0-1,1 0 1,-1-1 0,0 0-1,0 1 1,1-1 0,-1 0 0,0-1-1,7 0 1,1-1 92,0-1 0,0 0-1,0-1 1,10-5 0,42-23-191,65-43-1,-121 70 40,0 0-375,-9 7 353,0-1 0,1 0 0,-1 0 0,0 1 0,1-1 1,-1 1-1,1 0 0,-1-1 0,1 1 0,0 0 0,0 0 0,-1 2 1,-1 1-33,-1 1 78,0 1 1,1 0-1,0 0 1,0 0-1,1 0 1,0 0-1,0 1 1,0-1-1,1 1 1,0-1-1,1 1 0,0-1 1,0 1-1,0 0 1,1-1-1,0 1 1,1-1-1,0 0 1,0 1-1,3 6 1,-4-12 22,-1-1 1,1 0-1,-1 0 0,1 1 1,0-1-1,0 0 0,-1 0 1,1 0-1,0 0 0,0 0 1,0 0-1,0 0 0,0 0 0,0 0 1,1 0-1,-1 0 0,0-1 1,0 1-1,1-1 0,-1 1 1,0-1-1,1 1 0,-1-1 1,0 0-1,1 1 0,-1-1 1,1 0-1,-1 0 0,0 0 1,1 0-1,-1 0 0,1-1 1,-1 1-1,0 0 0,1-1 1,-1 1-1,0-1 0,1 1 1,-1-1-1,0 1 0,0-1 1,3-1-1,-1-2 59,0 0 0,0 0 0,-1 0 0,1-1 0,-1 1 0,0 0 0,3-10 0,1 0-25,0 1-40,-1 1 0,0-1 1,5-25-1,-9 34-80,-1 1 0,1-1 1,-1 0-1,0 1 0,0-1 0,0 0 0,0 0 1,-1 1-1,1-1 0,-1 0 0,0 1 1,0-1-1,0 1 0,-1-1 0,1 1 0,-1-1 1,0 1-1,0 0 0,-3-4 0,1 4 22,1 0 0,-1 0 0,1 0-1,-1 1 1,0-1 0,0 1 0,0 0-1,0 0 1,0 1 0,-1-1 0,-8-1 0,-1 2-133,10 2 211,3-1 28,2 0-27,13-1 153,22-5 0,-25 4-132,166-22-144,-159 23 97,-3-1-34,-1 1 0,1 1 0,27 4 0,-39-4 24,0 1-1,0-1 1,-1 1 0,1 0 0,0 0 0,0 0 0,-1 0 0,1 0 0,-1 0-1,1 1 1,-1 0 0,1-1 0,-1 1 0,0 0 0,0 0 0,0 0 0,0 0 0,0 1-1,0-1 1,-1 0 0,1 1 0,-1-1 0,0 1 0,1 0 0,0 4 0,-1 1-143,2 2 731,-3-10-561,1 0 0,-1 0 0,1 1 0,-1-1 0,1 0 1,-1 0-1,1 0 0,-1 0 0,1 0 0,-1 0 0,1 0 0,-1 0 0,1 0 0,-1 0 0,1 0 0,-1 0 0,1-1 1,-1 1-1,1 0 0,-1 0 0,1 0 0,0-1 0,43-17 129,-18 6-294,39-10 0,-62 21 116,0 0 0,0 1 1,0-1-1,0 1 1,0-1-1,0 1 1,0 0-1,0 0 0,0 1 1,0-1-1,0 0 1,0 1-1,0 0 1,0 0-1,0 0 0,-1 0 1,1 0-1,0 1 1,0-1-1,-1 1 1,1-1-1,-1 1 0,0 0 1,1 0-1,-1 0 1,0 1-1,0-1 1,0 0-1,0 1 0,-1-1 1,1 1-1,-1 0 1,0-1-1,2 6 1,-1-3 11,0 1 0,0-1 0,-1 1 1,0 0-1,0 0 0,0-1 0,-1 1 0,0 0 1,0 0-1,0 0 0,-2 6 0,-2 6 5,0 1 0,-9 19-1,1-2-116,-20 52-1788,-5 0-3574,31-74 3280,0-1 1,-10 15-1,4-6-554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3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 6976,'-9'-17'3168,"4"13"-2752,-1-1 608,12 10-224,-1-5-864,9 4 32,0-4 32,0 3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3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57 8800,'-25'-18'4000,"36"18"-3488,-2-3-832,10 3 64,15-6 864,8 3-288,31-6-128,8 5-96,29-4 96,-3 2-96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3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68 2496,'0'-1'96,"-1"0"0,1 0 1,-1 0-1,1 0 0,0-1 0,0 1 1,-1 0-1,1 0 0,0-1 0,0 1 1,0 0-1,0-1 0,1 1 0,-1 0 1,0 0-1,0 0 0,1-1 0,-1 1 1,1 0-1,-1 0 0,1 0 0,-1 0 1,1 0-1,0-1 0,0 1 1,1-1-1,2-1 509,0-1 0,0 1 0,0 0 0,1 0 0,4-3 0,11-7 1790,-31 26-1824,0 1 1,0 0-1,2 1 1,0 0-1,1 0 1,-8 20-1,3-4-459,2 0 0,-13 59 0,11-26 250,12-38-244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3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273 445 5984,'-5'-1'392,"-1"0"0,1 1 1,-1 0-1,1 0 0,-1 0 1,1 1-1,-1 0 0,1 0 1,0 0-1,-1 0 0,1 1 0,0 0 1,0 0-1,0 1 0,-9 5 1,-5 5-135,0 0 0,-23 24 0,39-35-157,-7 7 22,1 1 1,0 0 0,1 1 0,0 0 0,0 0 0,1 1 0,1 0 0,0 0 0,0 1 0,1-1-1,1 1 1,-4 17 0,8-26-52,-1 0 0,1 0 1,0 0-1,0 0 0,0 0 0,0 0 0,1 0 0,0 0 0,0 0 0,0 0 0,2 5 1,-2-7-19,0 0 0,0 0 1,0-1-1,0 1 1,1 0-1,-1 0 1,0-1-1,1 1 0,0-1 1,-1 1-1,1-1 1,0 1-1,0-1 1,-1 0-1,1 0 0,0 0 1,0 0-1,0 0 1,1-1-1,-1 1 1,0-1-1,3 1 0,0 0 17,-1-1-1,1 0 0,0-1 1,-1 1-1,1-1 0,-1 0 1,1 0-1,-1 0 0,1-1 1,-1 0-1,0 1 0,0-1 1,0-1-1,0 1 0,0-1 1,0 1-1,6-7 0,0-1 89,0-1-1,0-1 1,-1 1 0,10-17-1,-14 19-130,1-1 1,-1 0-1,-1-1 1,0 1-1,0-1 0,-1 0 1,0 0-1,-1 0 1,1-15-1,-3 18-45,1 1 0,-1-1 1,-1 0-1,0 1 0,0-1 0,0 1 0,-1 0 1,0-1-1,0 1 0,-1 0 0,0 0 0,0 0 1,0 0-1,-9-11 0,4 10 55,-5-6 184,13 14-209,-1-1-1,1 0 1,0 1-1,0-1 1,0 0-1,-1 1 1,1-1-1,0 0 1,0 1-1,0-1 1,0 0-1,0 1 1,0-1-1,0 0 1,1 0-1,-1 1 1,0-1-1,0 0 1,0 1-1,1-1 0,-1 1 1,0-1-1,1 0 1,-1 1-1,1-1 1,0 0-1,19-21 400,0 1-1,39-30 1,-33 30-88,43-48 0,16-46 213,-43 55-397,-38 55-188,0 0 0,0 0 0,0 0 0,1 1 0,6-6 0,-10 10 42,-1 0-1,0-1 1,1 1-1,-1 0 1,0 0-1,1 0 1,-1-1-1,0 1 1,1 0-1,-1 0 1,0 0-1,1 0 1,-1 0-1,0 0 0,1 0 1,-1 0-1,1 0 1,-1 0-1,0 0 1,1 0-1,-1 0 1,0 0-1,1 0 1,-1 0-1,1 0 1,-1 0-1,0 0 1,1 1-1,-1-1 1,0 0-1,1 0 1,-1 0-1,0 1 0,0-1 1,1 0-1,-1 0 1,0 1-1,0-1 1,1 0-1,-1 1 1,0-1-1,0 0 1,0 1-1,1-1 1,-1 0-1,0 1 1,0-1-1,0 0 1,0 1-1,0-1 1,0 0-1,0 1 0,4 27-102,-4-26 100,1 35-37,-1-1 1,-2 1-1,-1-1 0,-14 58 0,-3-15 114,-4 0 1,-3-2-1,-4-1 0,-56 101 0,56-127 224,-3 0 0,-2-2 0,-83 84 0,115-127-106,-1 0-1,1-1 0,-1 0 0,0 0 0,0 0 1,0 0-1,-1-1 0,1 0 0,-1 0 0,-10 3 1,16-6-179,0 1 0,-1-1 0,1 0 0,0 0 0,-1 0 1,1 0-1,-1 0 0,1 0 0,0 0 0,-1 0 1,1 0-1,-1 0 0,1 0 0,0 0 0,-1 0 0,1 0 1,-1 0-1,1 0 0,0 0 0,-1 0 0,1 0 1,-1-1-1,1 1 0,0 0 0,-1 0 0,1 0 0,0-1 1,-1 1-1,1 0 0,0-1 0,0 1 0,-1 0 1,1 0-1,0-1 0,0 1 0,-1-1 0,1 1 0,0 0 1,0-1-1,0 1 0,0 0 0,0-1 0,0 1 1,0-1-1,-1 1 0,1 0 0,0-1 0,0 1 0,0-1 1,1 1-1,-1 0 0,0-1 0,0 1 0,0-1 1,0 1-1,0 0 0,0-1 0,1 0 0,10-22 139,-10 22-129,3-5 6,0 0-1,1 0 1,0 0-1,0 1 1,0 0-1,1 0 1,6-4-1,46-28-87,-42 28 14,292-189-823,-240 149-6406,-53 40 4763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3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1155 2496,'-2'3'1572,"8"-1"912,10-3 398,-1-3-2349,1-1 0,-1 0 0,-1-1 0,1-1-1,-1 0 1,0-1 0,12-10 0,83-71 628,103-120 2,-179 171-954,-2-2 1,-2 0-1,45-83 0,-62 98 43,-1 0 0,-2-1 0,8-27 0,-12 24-423,-15 40-597,-6 22 656,2 0 0,1 1 0,2 0 0,1 1 1,1 0-1,3 1 0,0-1 0,0 39 0,6-57 215,-1 2 2,2 29 0,-1-43 10,1 0-1,0 0 1,0 1-1,1-1 1,-1 0-1,1 0 1,0 0-1,0 0 1,1-1-1,3 6 1,-6-9-82,1 0 0,0 0 0,-1 0 1,1 0-1,0 0 0,0-1 0,0 1 1,0 0-1,0 0 0,0-1 0,0 1 1,0-1-1,0 1 0,0-1 0,0 1 1,0-1-1,0 1 0,1-1 0,-1 0 0,0 0 1,0 0-1,0 0 0,0 0 0,1 0 1,-1 0-1,0 0 0,0 0 0,0 0 1,1-1-1,-1 1 0,0 0 0,0-1 0,0 1 1,0-1-1,0 1 0,0-1 0,2-1 1,3-3 90,0 0 1,0 0 0,0-1 0,7-10 0,-11 13-119,34-40 243,39-45 46,-36 47-137,89-95 68,-94 94-261,-1-2-1,33-57 1,42-98 55,-87 159 7,44-95 5,-65 135-72,0-3-31,-4 5-292,-3 9 229,0 1 1,-9 18 0,-36 91 165,-74 114 352,19-37-73,75-133-152,-26 76 0,45-109 31,10-25 18,-1 1 1,1-1-1,1 1 0,-1 0 0,1 0 1,-1 11-1,3-19-180,0 0 1,0 0-1,1 0 1,-1 0-1,0 0 1,0 0-1,0 0 1,1 0-1,-1 0 1,0 0-1,0 0 1,0 0-1,0 0 1,1 0-1,-1 0 1,0-1-1,0 1 1,0 0-1,0 0 1,0 0-1,1 0 1,-1 0-1,0-1 1,0 1-1,0 0 1,0 0-1,0 0 1,0 0-1,0-1 1,0 1-1,1 0 1,-1 0-1,0 0 1,0-1-1,0 1 1,0 0-1,0 0 1,0 0-1,0 0 0,0-1 1,11-22 42,1 0 1,1 1-1,1 0 0,1 1 1,1 1-1,1 1 0,27-26 1,-30 33-156,0 1 0,0 0 0,1 1 0,1 1 1,0 0-1,20-7 0,-34 15 58,0 0 0,0 0 1,0 0-1,1 0 0,-1 1 1,0-1-1,1 1 0,-1 0 0,0 0 1,1 0-1,-1 0 0,0 0 0,1 0 1,-1 1-1,0-1 0,1 1 1,-1-1-1,0 1 0,0 0 0,1 0 1,-1 0-1,0 0 0,0 1 0,0-1 1,0 0-1,-1 1 0,1-1 0,0 1 1,-1 0-1,1-1 0,-1 1 1,1 0-1,1 4 0,2 4 10,0 1 0,-1 0 1,0 0-1,-1 1 0,3 17 0,-3-13-22,5 19 162,1-1 1,21 53-1,-29-84-60,1 0 0,-1 0 0,1-1 0,-1 1 0,1 0 0,0-1 0,0 0 0,0 1 1,0-1-1,4 2 0,-5-3-38,0 0 0,0-1 0,0 1 1,0-1-1,0 1 0,1-1 0,-1 0 1,0 1-1,1-1 0,-1 0 0,0 0 1,0 0-1,1 0 0,-1 0 0,0 0 1,1 0-1,-1-1 0,0 1 1,0 0-1,1-1 0,-1 1 0,0-1 1,0 1-1,0-1 0,0 1 0,2-2 1,4-3 28,-1 0 0,1 0 0,-1-1 1,-1 0-1,1 0 0,-1 0 0,0 0 1,0-1-1,5-10 0,2-8 93,14-38 0,-17 39-90,-2 9-54,-2-1-1,0 1 1,-1-1-1,0 0 1,2-28 0,-6 44-21,0-1 1,0 1-1,0-1 1,0 0 0,0 1-1,0-1 1,0 1-1,0-1 1,0 1 0,0-1-1,0 1 1,0-1-1,-1 1 1,1-1 0,0 1-1,0-1 1,-1 1-1,1-1 1,0 1 0,-1-1-1,0 1-2,1 0 0,0 0-1,-1 0 1,1 0 0,0 0 0,-1 0-1,1 0 1,0 0 0,-1 0 0,1 0-1,0 0 1,0 0 0,-1 0 0,1 0-1,0 1 1,-1-1 0,1 0-1,0 0 1,0 0 0,-1 1 0,1-1-1,0 0 1,-1 1 0,-1 1-55,0 1 1,-1 0-1,1-1 1,1 1-1,-3 4 1,0 4 48,1 0-1,0 0 1,1 1 0,1-1 0,-1 0 0,2 1 0,0-1 0,0 0 0,3 16 0,-2-14 53,2 1 0,-1-1 0,2 0 0,0 0 0,0 0 0,2 0 0,-1-1 0,1 0 0,1 0 0,0 0 0,14 16 0,-18-25-53,-1-1 1,0 1-1,0-1 0,1 0 0,0 0 1,-1 1-1,1-2 0,0 1 1,0 0-1,0-1 0,0 1 0,0-1 1,0 0-1,1 0 0,-1 0 1,0 0-1,1-1 0,-1 1 0,1-1 1,-1 0-1,0 0 0,1 0 1,-1 0-1,0-1 0,1 1 0,-1-1 1,0 0-1,1 0 0,3-2 1,3-4-884,-1 1 0,0-1 0,0-1 0,-1 0 1,0 0-1,-1-1 0,1 1 0,5-11 0,-10 15 373,-1-1-1,1 1 1,-1-1 0,0 1-1,0-1 1,-1 0 0,1 0-1,-1 0 1,0 0 0,0 0-1,-1 0 1,0-9-1,0-16-2114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3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20 100 5888,'-19'-9'2688,"33"0"-2336,-5 6 1344,2 3-992,12-9 1408,10 4-1216,12-8 64,-3 10-576,20-10-320,5 5-64,20-5 64,-2 8-32,11-4-800,-9 9 416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4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243 629 2816,'2'-8'1801,"-2"8"-1694,1 0 1,-1-1-1,0 1 0,0 0 0,0 0 1,0-1-1,0 1 0,0 0 0,0-1 0,0 1 1,0 0-1,0 0 0,0-1 0,0 1 1,0 0-1,0 0 0,0-1 0,0 1 0,0 0 1,0-1-1,0 1 0,0 0 0,0 0 1,0-1-1,-1 1 0,1 0 0,0 0 0,0-1 1,0 1-1,-1 0 0,0-2 283,0 0 0,0 0 0,0 0 0,-1 0 0,1 0 0,-1 0 0,0 0 0,1 1 0,-1-1 0,-3-2 0,3 4-344,0-1 0,0 1 0,0-1 0,0 1 0,0 0 0,0 0 0,0 0 0,0 0-1,0 0 1,0 0 0,0 0 0,0 1 0,-3 0 0,-4 2 14,0 0-1,0 0 0,1 1 0,-1 0 1,1 0-1,0 1 0,0 0 0,1 0 0,0 1 1,0 0-1,0 1 0,-8 9 0,4-2 1,0 0-1,1 0 0,1 1 0,1 0 0,-12 29 1,17-36 14,0 0 1,1 0 0,0 0 0,1 1 0,0-1 0,0 1 0,1-1 0,0 1 0,0-1-1,3 15 1,-2-18 1,-1-1 0,1 0-1,1 0 1,-1 0 0,1 0 0,-1 0-1,1 0 1,0 0 0,1-1 0,-1 1-1,1-1 1,-1 1 0,1-1-1,0 0 1,0 0 0,1 0 0,-1-1-1,1 1 1,-1-1 0,1 0-1,0 0 1,6 3 0,-5-4-4,-1 0 0,1 0 0,0 0 0,0 0 0,0-1 0,0 0-1,-1 0 1,1-1 0,0 1 0,0-1 0,0 0 0,-1 0 0,1 0 0,7-4 0,5-3 85,-1 0 0,24-17 0,-33 20-134,127-91 40,7-4 151,-112 82-135,-17 12 39,-1 0 1,0-2-1,-1 1 1,0-1-1,18-19 1,-27 27-114,-1 0 0,0-1-1,1 1 1,-1-1 0,1 0 0,-1 1 0,0-1 0,1 1 0,-1-1-1,0 0 1,0 1 0,1-1 0,-1 1 0,0-1 0,0 0 0,0 1 0,0-1-1,0 0 1,0 0 0,0 0-10,0 1 1,-1 0-1,1-1 0,0 1 0,0 0 0,-1-1 1,1 1-1,0 0 0,-1 0 0,1-1 1,0 1-1,-1 0 0,1 0 0,0-1 0,-1 1 1,1 0-1,-1 0 0,1 0 0,0 0 0,-1 0 1,1 0-1,-1 0 0,1 0 0,-4-1-41,1 1 1,-1 1-1,1-1 0,-1 0 0,1 1 0,0 0 1,-4 1-1,-5 2 10,2 1-1,-1 0 1,0 1 0,1 0 0,0 1 0,1 0-1,0 0 1,0 1 0,0 0 0,1 1 0,0 0-1,0 0 1,-5 11 0,9-15 78,1 1 0,0-1 0,1 0 0,0 1-1,0 0 1,0-1 0,0 1 0,1 0 0,0 0 0,0 0 0,0 0 0,1 0-1,0 0 1,0 0 0,1 0 0,0 0 0,0 0 0,0 0 0,1 0 0,-1-1-1,1 1 1,1 0 0,-1-1 0,1 0 0,0 1 0,0-1 0,1 0 0,-1-1-1,1 1 1,0 0 0,1-1 0,-1 0 0,1 0 0,-1-1 0,1 1-1,0-1 1,1 0 0,-1 0 0,0 0 0,1-1 0,0 0 0,-1 0 0,1-1-1,0 1 1,0-1 0,10 0 0,-4-1 75,-1 0-1,0-1 1,0-1-1,0 0 1,1 0 0,-2-1-1,1 0 1,0-1 0,-1 0-1,12-7 1,-13 6-48,-1 0 0,1 0 0,-1-1 0,-1-1 0,1 1 0,-1-1 0,0 0 1,0-1-1,-1 1 0,0-1 0,9-16 0,-14 20-44,1 0 1,-1 0-1,1 0 1,-1-1-1,0 1 1,-1 0-1,1-5 1,0 6-49,-1 1-1,0 0 1,0-1 0,-1 1 0,1-1 0,-1 1-1,1 0 1,-1-1 0,1 1 0,-1 0 0,0-1 0,0 1-1,-1 0 1,-1-4 0,-1 2-17,0 1 1,-1-1-1,1 1 1,0-1-1,-1 1 0,0 1 1,0-1-1,0 1 1,0 0-1,0 0 1,0 0-1,-1 1 0,1-1 1,-1 1-1,1 1 1,-8-1-1,-7 0-57,-1 1 0,1 2 0,-24 3 0,28-2 57,2-1 25,-27 2 0,33-5 57,9-1-17,8-1 26,108-15 221,32-4-363,-103 17 0,46-4-69,-80 8 209,0 2 0,0-1 0,0 1 0,0 1 0,15 4 0,-26-6-30,1 1 1,0-1 0,-1 1-1,1 0 1,0-1 0,-1 1-1,1 0 1,-1 0-1,1 0 1,-1 0 0,0 1-1,1-1 1,-1 0 0,0 1-1,0-1 1,0 0 0,0 1-1,0 0 1,0-1 0,0 1-1,0-1 1,-1 1 0,1 0-1,-1 0 1,1-1-1,-1 1 1,0 0 0,1 0-1,-1 3 1,-1 3 33,0 0 0,0 0 1,0 0-1,-1 0 0,-3 9 0,0-2-33,1-1 72,-1-1 0,-8 19 0,6-18 146,-6 20 0,12-32 371,2-3-178,3-9 10,15-31-445,-8 28-6,-1 0 1,2 1-1,0 1 1,0 0 0,1 0-1,0 1 1,1 1-1,22-12 1,-33 19-49,1 0 1,-1 1-1,0-1 1,0 1 0,1 0-1,-1 0 1,1 1 0,4-1-1,-7 1 35,0 0 0,0 0 0,0 0-1,0 0 1,0 0 0,0 0 0,0 0 0,0 1-1,0-1 1,0 0 0,0 1 0,0-1 0,0 1-1,0-1 1,0 1 0,0 0 0,0-1 0,-1 1-1,1 0 1,0 0 0,0-1 0,-1 1 0,1 0-1,0 0 1,-1 0 0,1 0 0,-1 0 0,1 0 0,-1 0-1,0 0 1,1 1 0,0 6 14,1 0 0,-1-1 0,-1 1 0,0 0 0,0 0 0,0 0 1,-3 9-1,2-9 39,0 1 0,1-1 0,0 1 0,0-1 0,1 1 0,1 10 0,-2-19-6,0 1 1,1-1 0,-1 1-1,0 0 1,0-1 0,0 1-1,1 0 1,-1-1 0,0 1-1,1-1 1,-1 1 0,1-1-1,-1 1 1,0-1 0,1 1-1,-1-1 1,1 1 0,-1-1-1,1 0 1,0 1 0,-1-1-1,1 0 1,-1 1 0,2-1-1,-1 0 2,1 0 0,-1 1 0,0-2 0,1 1 0,-1 0 0,0 0 0,1 0-1,-1-1 1,0 1 0,0 0 0,1-1 0,0 0 0,6-3 39,0-1 0,-1 0 0,9-7 0,-11 8-25,70-59 252,-39 32-427,57-39-1,-91 69 83,0-1 1,0 1-1,0 0 0,0 0 0,1 0 0,-1 0 0,0 0 0,1 0 0,2 0 1,-5 1 34,1 0 0,-1 0 1,0 0-1,1 0 1,-1 0-1,0 0 0,1 0 1,-1 1-1,0-1 1,0 0-1,1 0 1,-1 0-1,0 0 0,0 1 1,1-1-1,-1 0 1,0 0-1,0 0 0,1 1 1,-1-1-1,0 0 1,0 1-1,0-1 0,0 0 1,1 1-1,1 15-174,-3 25 179,0-21-21,0 0 0,2 1-1,3 20 1,-2-33 32,0-1 1,0 1-1,1-1 0,0 1 0,5 7 0,-6-11 38,0-1-1,0 1 1,1-1-1,-1 1 0,1-1 1,0 0-1,0 0 1,0 0-1,1-1 1,6 5-1,-9-6-10,0-1 1,0 1-1,0-1 0,1 0 1,-1 1-1,0-1 0,1 0 1,-1 0-1,0 0 0,0 0 1,1 0-1,-1 0 0,0 0 1,1-1-1,-1 1 0,0 0 1,0-1-1,0 1 0,1-1 1,-1 1-1,0-1 0,2-1 0,1-1 39,0 0 0,-1 0 0,1-1-1,3-4 1,11-15 101,-1 0 0,27-51 0,-4 5-25,-4 14-94,124-211 79,-155 256-173,-2 4-60,0 0-1,0 0 1,0 0-1,0 0 1,-1-1-1,0 1 1,-1-1-1,2-10 1,-6 17-512,-3 5 364,-7 8 60,3 1 143,0 0 0,1 0 1,0 1-1,1 0 1,0 0-1,2 1 1,-7 21-1,7-14 85,1 0 0,0 0 0,2 1-1,0 39 1,3-53 17,0-1-1,1 1 0,0-1 1,1 1-1,0-1 1,1 0-1,0 0 0,0 0 1,1 0-1,0 0 0,0-1 1,1 1-1,10 13 1,-13-21-17,-1 1 0,1-1 0,-1 1 0,1-1 1,0 0-1,0 0 0,-1 1 0,1-1 0,0 0 1,0-1-1,0 1 0,0 0 0,0 0 0,0-1 1,0 1-1,1-1 0,-1 0 0,0 0 0,0 0 1,0 0-1,0 0 0,0 0 0,0 0 0,1-1 1,-1 1-1,0-1 0,0 0 0,0 1 0,3-3 1,2 0-5,0-1 1,0 0 0,0-1 0,-1 0 0,0 0 0,8-8 0,-3 2-26,0 1 71,-1 0 0,0-1 0,11-17 0,-19 25-87,0 0 0,0 0 0,-1 0 1,1 0-1,-1-1 0,0 1 0,0 0 0,0-1 0,0 1 1,0-1-1,-1 1 0,0-1 0,0 0 0,0 1 0,0-1 1,0 1-1,-1-1 0,1 1 0,-2-4 0,1 5-21,0 0 0,0 0 0,0 0 0,-1 0 0,1 0 0,0 0 0,-1 1 0,0-1 0,-2-2 0,-2-1-170,6 5 199,0 0 0,0 0 0,1-1 0,-1 1-1,0 0 1,0 0 0,0 0 0,0 0 0,0 0 0,0-1-1,0 1 1,0 0 0,0 0 0,1 0 0,-1 0 0,0 0-1,0 0 1,0 0 0,0 0 0,0-1 0,0 1-1,1 0 1,-1 0 0,0 0 0,0 0 0,0 0 0,0 0-1,1 0 1,-1 0 0,0 0 0,0 0 0,0 0 0,154 12-131,-93-5 21,44-2 334,-104-5-229,0 0 1,0 0-1,0 0 1,0 0-1,0 0 1,0 1-1,0-1 1,0 0 0,0 1-1,-1-1 1,1 1-1,0-1 1,0 1-1,0-1 1,0 1 0,-1 0-1,1-1 1,0 1-1,0 0 1,-1 0-1,1 0 1,-1-1-1,1 1 1,-1 0 0,1 1-1,1 2-55,-1 0 0,1 1 0,-1-1 0,1 6 0,-2-8 65,2 12 86,-1 0-1,-2 27 1,0-7-210,1-29 55,0 4 124,0 1 0,0-1 0,1 0 0,3 10 0,-4-17-28,0-1 1,1 0-1,-1 0 0,0 0 0,1 0 1,-1 0-1,1 1 0,0-1 1,-1 0-1,1 0 0,0 0 1,0-1-1,-1 1 0,1 0 1,0 0-1,0 0 0,2 0 1,-2 0-1,0-1 0,0 0-1,0 0 1,0 0 0,0 0 0,1 0 0,-1 0 0,0 0 0,0 0 0,0-1 0,0 1 0,0 0 0,0-1 0,0 1 0,0 0 0,0-1 0,0 0 0,0 1 0,0-1 0,0 1 0,0-1 0,1-2 0,13-9 202,17-20 1,17-16-28,-30 32-252,1 2 0,0 0 1,0 1-1,2 1 0,0 1 0,0 1 0,1 1 1,30-8-1,-51 16 27,0 1 0,0 0 0,0-1 0,0 1 0,1 0 0,-1 0 0,0 0 0,0 0 0,0 1 1,0-1-1,3 1 0,-4-1 17,0 1-1,0-1 1,0 1 0,0 0 0,-1-1 0,1 1 0,0 0 0,0-1 0,0 1 0,-1 0 0,1 0 0,0 0 0,-1-1-1,1 1 1,-1 0 0,1 0 0,-1 0 0,1 0 0,-1 0 0,0 0 0,0 0 0,1 0 0,-1 2 0,1 3 21,-1 0 1,0-1 0,0 1-1,-1-1 1,0 1 0,-2 9-1,-12 36-12,4-17-51,0-4 42,8-25 103,1 0 0,0 0 0,0 1 0,1-1 0,-2 11 0,3-16-83,0 0 1,0 0 0,0 0 0,0 0 0,0 1 0,0-1 0,0 0-1,1 0 1,-1 0 0,0 0 0,0 0 0,0 0 0,0 0 0,0 1-1,0-1 1,0 0 0,0 0 0,1 0 0,-1 0 0,0 0-1,0 0 1,0 0 0,0 0 0,0 0 0,0 0 0,1 0 0,-1 0-1,0 0 1,0 0 0,0 0 0,0 0 0,0 0 0,1 0 0,-1 0-1,0 0 1,0 0 0,0 0 0,0 0 0,0 0 0,0 0 0,1 0-1,-1 0 1,0 0 0,0 0 0,6-3 85,16-15 65,0 0 0,20-25 0,-26 26-204,1 0 0,1 1-1,0 1 1,26-17-1,-33 24 34,-7 6-46,0-1 1,-1 1-1,1-1 0,7-2 1,-10 5 38,-1 0 1,1 0 0,-1 0-1,1 0 1,-1-1 0,1 1-1,-1 0 1,1 0 0,-1 0-1,1 0 1,0 0 0,-1 0-1,1 0 1,-1 1 0,1-1-1,-1 0 1,1 0 0,-1 0-1,1 0 1,-1 1 0,1-1-1,-1 0 1,1 1 0,-1-1 0,0 0-1,1 1 1,-1-1 0,1 0-1,-1 1 1,0-1 0,1 1-1,-1-1 1,0 1 0,0-1-1,1 1 1,-1-1 0,0 1-1,0-1 1,0 1 0,1-1-1,-1 1 1,0 0 0,2 10-61,-1-1 1,0 1 0,-1 20 0,0-21 132,0 0 0,0-1-1,1 1 1,3 17 0,-4-26-47,1 0 0,-1 0 0,0 0 0,1 0 0,-1 0 0,1 1 0,-1-1 0,1 0 0,0 0 0,-1 0 0,1 0 0,0 0 0,0-1 0,0 1 0,0 0 0,0 0 0,0 0 0,0-1 0,0 1 0,0 0 0,0-1 0,0 1 0,0-1 0,0 0 0,0 1 1,0-1-1,1 0 0,-1 1 0,0-1 0,0 0 0,0 0 0,3 0 0,-1-1 13,0 1-1,0-1 1,0 0 0,0 0 0,0 0 0,0-1 0,0 1 0,-1-1 0,1 1 0,4-4 0,19-17 65,-8 7-128,25-15-1,16-7 134,2 4 0,76-31 0,-130 62-98,-1-1 0,1-1 1,-1 1-1,1-1 0,7-6 0,-14 10-1,0 0-4,0 0 0,0 0 0,0 0-1,-1 0 1,1 0 0,0 0 0,0 0 0,0 0 0,0 0 0,0 0 0,0 0 0,0 0 0,0 0 0,0 0-1,0 0 1,-1 0 0,1 0 0,0 0 0,0 0 0,0 0 0,0 0 0,0 0 0,0 0 0,0 0 0,0-1 0,0 1-1,0 0 1,0 0 0,0 0 0,0 0 0,0 0 0,0 0 0,0 0 0,0 0 0,0 0 0,0 0 0,0 0 0,0-1-1,0 1 1,0 0 0,0 0 0,0 0 0,0 0 0,0 0 0,0 0 0,0 0 0,0 0 0,0 0 0,0-1-1,0 1 1,0 0 0,0 0 0,0 0 0,0 0 0,0 0 0,0 0 0,0 0 0,0 0 0,0 0 0,0 0 0,0 0 0,-10 1-76,0 1 1,-1 0 0,1 1 0,0 0 0,1 0 0,-1 1 0,0 1-1,1 0 1,-10 6 0,2 0 59,1 0 0,0 1 0,1 1 1,0 0-1,-14 17 0,20-20 11,1 1 0,0 0 0,1 0 0,0 1 0,1-1 0,0 1 0,1 1 0,-7 20 0,8-17 75,2-13-26,1-1 1,0 1-1,0 0 0,0 0 1,1 0-1,-1 0 1,1-1-1,-1 1 0,1 0 1,0 0-1,0 0 1,0 0-1,1 0 0,-1 0 1,1 0-1,1 4 1,-2-6-16,1-1 0,-1 1 1,0 0-1,1-1 0,-1 1 1,0-1-1,1 0 0,-1 1 1,1-1-1,-1 1 0,1-1 1,-1 1-1,1-1 0,-1 0 1,1 0-1,-1 1 1,1-1-1,-1 0 0,1 0 1,0 1-1,-1-1 0,1 0 1,-1 0-1,1 0 0,0 0 1,0 0-1,1 0 15,0-1 0,-1 1-1,1-1 1,0 1 0,-1-1 0,1 0 0,-1 1-1,1-1 1,2-2 0,5-4 76,-1 0 0,12-14-1,-13 14-45,64-74 88,28-26-60,-73 83-287,28-33 0,-54 57 163,0-1-1,1 1 0,-1 0 1,1-1-1,-1 1 1,0 0-1,1-1 0,-1 1 1,0-1-1,0 1 1,1-1-1,-1 1 0,0 0 1,0-1-1,0 1 1,1-1-1,-1 1 0,0-1 1,0 1-1,0-1 1,0 1-1,0-1 1,0 0-1,-10 2-521,-15 14 196,20-9 320,0 0 0,1 1 0,-1-1 0,1 1 0,1 0 0,-6 13 0,7-14 43,0 0 0,1-1 1,0 1-1,0 0 0,0 0 1,0 0-1,1 0 0,0-1 0,1 1 1,1 10-1,-1-8 29,1 0 1,0 0-1,1-1 0,-1 1 0,2-1 1,-1 1-1,6 8 0,-7-13-13,1-1-1,-1 1 0,1 0 1,-1-1-1,1 1 0,0-1 1,0 0-1,0 0 0,0 0 1,0 0-1,0-1 0,1 1 1,-1-1-1,1 0 0,-1 0 1,1 0-1,-1 0 0,1-1 1,4 1-1,-2-1-1,1 0 0,-1 0 0,0 0 0,0-1 0,1 0 0,-1 0 0,0-1 0,0 0 0,0 0 0,9-5 1,10-8 129,0-2 1,32-28-1,-54 41-145,24-18 17,-2-1 0,-1-2 0,-1 0 1,-1-1-1,-1-2 0,-1 0 1,-2-1-1,28-60 0,53-172 21,-75 192-154,-3 1-259,-21 66 322,1 0 0,-1-1 0,0 1 0,0 0 1,0 0-1,0 0 0,0 0 0,-1-3 0,1 5 32,0 0-1,0-1 1,0 1-1,0 0 1,0 0 0,0-1-1,0 1 1,0 0 0,0 0-1,-1 0 1,1-1 0,0 1-1,0 0 1,0 0-1,0 0 1,-1-1 0,1 1-1,0 0 1,0 0 0,-1 0-1,1 0 1,0 0 0,0 0-1,0-1 1,-1 1 0,1 0-1,0 0 1,0 0-1,-1 0 1,0 0-19,0 1 0,0-1 0,1 0 0,-1 0 0,0 1 0,0-1 0,0 1 0,0-1 0,1 1 0,-1-1 0,0 1 0,1-1 0,-2 2 0,-4 5-55,0 0 0,0 0 1,1 0-1,0 1 0,0 0 1,-5 13-1,-16 35 101,1 2 0,4 1 0,1 0 0,4 2 0,2 0 0,3 0 1,2 1-1,0 92 0,9-153-15,0 7 57,0 0 1,1 0-1,0 1 1,2 9-1,-3-17-21,1 1 0,-1-1 0,1 1 0,0-1 0,-1 0 0,1 1 0,0-1 0,0 0 1,-1 0-1,1 0 0,0 1 0,0-1 0,2 1 0,-2-1-2,0-1-1,0 0 1,0 1 0,0-1 0,0 0-1,0 1 1,0-1 0,0 0 0,0 0-1,0 0 1,0 0 0,0 0 0,0 0-1,0 0 1,0 0 0,0 0 0,0-1-1,0 1 1,0 0 0,0-1 0,0 1-1,1-1 1,17-10 152,-1 0-1,24-20 1,1 0-52,157-89-68,-177 106-118,-17 11-35,-1-1-1,0 1 1,1 0 0,0 1 0,0-1-1,0 1 1,7-2 0,-14 4 75,1 0 1,0 1-1,0-1 1,0 0-1,0 0 0,0 0 1,0 0-1,0 0 1,-1 1-1,1-1 0,0 0 1,0 0-1,0 0 1,0 1-1,0-1 0,0 0 1,0 0-1,0 0 1,0 1-1,0-1 1,0 0-1,0 0 0,0 0 1,0 1-1,0-1 1,0 0-1,0 0 0,0 0 1,0 0-1,1 1 1,-1-1-1,0 0 0,0 0 1,0 0-1,0 0 1,0 1-1,0-1 1,0 0-1,1 0 0,-1 0 1,0 0-1,0 0 1,0 0-1,0 1 0,1-1 1,-1 0-1,0 0 1,0 0-1,0 0 0,1 0 1,-1 0-1,0 0 1,0 0-1,0 0 1,0 0-1,1 0 0,-1 0 1,0 0-1,0 0 1,0 0-1,1 0 0,-1 0 1,0 0-1,0 0 1,0 0-1,1 0 1,-1 0-1,0-1 0,0 1 1,-11 14-55,10-13 31,-19 21-21,2 1 0,-25 37 0,38-50 58,0-1 0,0 1 0,1 0-1,0 0 1,0 0 0,1 1 0,1-1 0,0 1-1,0 0 1,0 13 0,2-21 28,0 0 0,0 0 1,1 0-1,-1 0 0,0 0 1,1 0-1,0 0 0,0 0 0,0 0 1,0 0-1,0 0 0,0-1 0,1 1 1,-1 0-1,1-1 0,0 1 1,0-1-1,0 0 0,0 0 0,0 1 1,0-1-1,1-1 0,-1 1 1,1 0-1,-1-1 0,1 1 0,0-1 1,0 0-1,0 1 0,-1-1 0,1-1 1,4 2-1,0-1 25,0 0-1,0-1 1,0 0-1,0 0 1,0 0 0,0-1-1,0 0 1,-1-1-1,1 1 1,0-1-1,0-1 1,-1 1 0,7-4-1,3-3 37,-1-1-1,0 0 0,22-21 1,38-42-282,-42 39 107,-24 25 141,2-2-45,0 0 0,10-15 0,-20 26-23,-1 0 1,0-1-1,1 1 0,-1 0 0,0-1 0,0 1 0,1 0 1,-1-1-1,0 1 0,0-1 0,0 1 0,0-1 1,0 1-1,1 0 0,-1-1 0,0 1 0,0-1 1,0 1-1,0-1 0,0 1 0,-1-1 0,-6 0-278,-11 9-256,13-4 537,0 1-1,1 0 0,0 0 1,0 0-1,0 0 0,0 1 0,1 0 1,0-1-1,1 1 0,-1 0 1,1 1-1,0-1 0,0 0 1,1 0-1,0 1 0,0-1 1,0 9-1,1-7 54,0 1-1,0-1 1,1 0 0,0 0-1,1 0 1,0-1 0,0 1-1,1 0 1,-1-1 0,2 1 0,-1-1-1,1 0 1,8 12 0,-11-18-22,0 0 0,0 0 0,0 0 0,0 0 0,0 0 0,0-1 0,0 1 1,0 0-1,0-1 0,0 1 0,0 0 0,0-1 0,0 0 0,1 1 1,-1-1-1,0 0 0,0 1 0,1-1 0,-1 0 0,0 0 0,0 0 1,1 0-1,-1 0 0,0 0 0,0-1 0,1 1 0,-1 0 0,0-1 0,0 1 1,0 0-1,1-1 0,0 0 0,4-3 67,0 0-1,-1 1 1,1-2 0,7-7-1,-9 9-33,5-6-5,-1-1 0,0-1 0,0 1-1,-1-1 1,0-1 0,10-23 0,-15 31-39,2-3 4,-3 4-25,1 1 0,-1-1-1,0 1 1,0-1 0,0 1 0,0-1 0,0 1 0,0-1 0,-1 0 0,1 0 0,-1 1 0,0-1 0,1 0-1,-2 0 1,1 1 0,0-1 0,0 0 0,-1 0 0,-1-5 0,0 5-39,0-1-1,1 1 1,-2-1 0,1 1-1,0-1 1,-1 1 0,1 0-1,-1 0 1,0 1 0,0-1 0,0 0-1,-1 1 1,1 0 0,0 0-1,-1 0 1,0 0 0,-5-2 0,-6 0-12,1 0 0,-1 1 0,-22-2 0,7 1 122,-1 4-66,39 0 84,1-1 0,-1-1 0,0 0-1,10-3 1,21-4 3,7 4-169,56 1 0,2 11 18,-100-7 58,0 1 1,0 0-1,0-1 0,0 1 0,0 0 1,-1 1-1,1-1 0,0 1 0,-1-1 1,1 1-1,-1 0 0,1 1 0,-1-1 0,0 1 1,0-1-1,0 1 0,-1 0 0,1 0 1,-1 0-1,1 0 0,-1 0 0,0 1 1,0-1-1,0 1 0,-1 0 0,1-1 1,-1 1-1,0 0 0,0 0 0,0 0 0,-1 0 1,1 0-1,-1 7 0,0-4-20,0 17 152,1-23-91,-1 0 0,0 0 0,0 1 1,1-1-1,-1 0 0,0 0 0,1 0 0,-1 0 1,1 0-1,-1 0 0,1 0 0,0 0 0,-1 0 1,1 0-1,0-1 0,0 1 0,1 1 0,0-2 13,-1 1-1,0-1 1,1 0-1,-1 0 1,1 0-1,-1 0 1,1 0-1,-1 0 1,0-1-1,1 1 1,-1 0-1,0-1 1,1 1-1,-1-1 1,0 1-1,1-1 1,1-1-1,9-3 87,9-3-62,40-23 1,-42 21-115,0 0 0,38-13 0,-56 23 40,1-1-1,-1 1 0,1 0 0,0 0 0,-1 0 0,1 0 0,0 0 0,-1 0 0,1 0 1,0 0-1,-1 1 0,1-1 0,-1 1 0,1-1 0,0 1 0,-1 0 0,0-1 0,1 1 1,-1 0-1,1 0 0,-1 0 0,0 0 0,0 0 0,1 0 0,-1 1 0,0-1 0,0 0 0,0 1 1,1 1-1,2 5-27,1 0 0,-2 1 1,1-1-1,2 11 1,-2-7-11,13 52 476,-15-54-7617,-5-28 2494,2 2 1509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4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21 6240,'-33'-21'2816,"13"26"-2464,11-1 96,9 1-320,-10 2-32,10 8-64,-9 1 96,9 5-64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4:0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5567 79 2144,'5'-5'6757,"-16"14"-5797,5-7-734,1 0 0,-1 0 0,-1 0 1,1 0-1,0-1 0,0 0 0,-1 0 0,1-1 0,-10 0 1,-29 3 82,0 0-146,13-2 42,-152 0 628,17-1-594,108 2-16,-48 4 386,-64-4-349,95-3-275,46 1 50,-302 12 597,19 6-248,-18-6-75,172 1-378,-33 1 4,25-2 247,-128 29-75,148-15-129,-50-4 235,98-14-138,-739 66 80,367-50 661,296-25-816,122-1-35,-105 1 246,-47-4 195,203 5-407,-162-1 6,76 2 129,-22-1-76,109 0 33,12-7 256,39-18-214,-10 6 112,214-131 518,-185 105-811,-21 19-139,-10 5 338,0 1 0,53-18 1,-77 33-146,-2 2-108,-1-1 1,1 0-1,13-9 1,-61 33-129,-131 60 323,24-12-20,-3-3-47,-48 27 54,149-69-156,-12 9 110,56-32-98,7 8 160,-1-3-72,0-1-1,1-1 1,0 1 0,0-1 0,0 0-1,8 3 1,1 1 12,7 3 73,11 5-120,-1 1 0,0 1-1,30 24 1,94 90 609,-145-122-536,0 0 0,15 7 0,-25-15 45,-1-15-12149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5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1192 69 9472,'0'0'429,"0"0"-359,0-1-1,0 1 1,0 0-1,-1 0 1,1-1-1,0 1 1,0 0 0,0 0-1,0-1 1,0 1-1,0 0 1,0-1-1,0 1 1,0 0 0,0 0-1,0-1 1,0 1-1,0 0 1,0 0-1,1-1 1,-1 1 0,0 0-1,0 0 1,0-1-1,0 1 1,0 0 0,0 0-1,1-1 1,-1 1-1,0 0 1,0 0-1,0 0 1,1 0 0,-1-1-1,0 1 1,0 0-1,1 0 1,-1 0-1,0 0 1,0 0 0,1 0-1,-1-1 1,0 1-1,0 0 1,1 0-1,-1 0 1,0 0 0,0 0-1,1 0 1,-1 0-1,0 0 1,1 0-1,-1 0 1,1 1 0,267-18 6092,145 17-6223,-296 10-396,-47-3-1993,-62-6 2058,-5-1 60,0 0 0,0 0-1,0 1 1,0-1 0,0 1 0,0-1 0,0 1 0,0 0 0,0 0 0,0 1 0,0-1 0,3 3 0,-6-4 260,0 0 0,1 0 0,-1 0 0,0 0 0,0 0 0,1 1 0,-1-1 0,0 0 1,0 0-1,1 0 0,-1 1 0,0-1 0,0 0 0,0 0 0,1 1 0,-1-1 0,0 0 0,0 1 0,0-1 0,0 0 0,0 0 0,0 1 0,1-1 1,-1 0-1,0 1 0,0-1 0,0 0 0,0 1 0,0-1 0,0 0 0,0 1 0,0-1 0,0 0 0,-1 0 0,1 1 0,-10 6-2488,6-5 1721,-16 10-1577</inkml:trace>
  <inkml:trace contextRef="#ctx0" brushRef="#br0" timeOffset="1">76 73 8544,'-67'-30'3872,"58"17"-3360,9 4 288,4 6-544,6-10-736,10 8 256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2:5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230 650 4160,'7'-11'1724,"-1"1"0,1-1 1,15-15-1,-21 25-1400,-1 0-238,1 1 0,-1-1-1,0 1 1,0-1 0,1 1 0,-1-1 0,0 1-1,0 0 1,0-1 0,1 1 0,-1-1 0,0 1-1,0-1 1,0 0 0,0 1 0,0-1 0,0 1-1,0-1 1,0 1 0,0-1 0,0 1 0,-1-1-1,1 1 1,0-1 0,0 1 0,0-1 0,-1 1-1,1 0 1,0-1 0,0 1 0,-1-1 0,1 1-1,0 0 1,-1-1 0,1 1 0,-1-1 0,1 1 0,0 0-1,-1 0 1,1-1 0,-1 1 0,-2-2 61,0 1 1,0-1-1,0 1 1,0 0-1,0-1 1,0 2-1,-3-2 1,-2 0-71,-1 1 1,0 0-1,1 1 1,-1 0-1,1 0 1,-1 1-1,1 0 0,-1 0 1,1 1-1,-1 0 1,1 1-1,0 0 1,0 0-1,0 0 1,1 1-1,-1 1 0,1-1 1,0 1-1,0 0 1,0 1-1,1-1 1,-11 13-1,11-10-49,1-1-1,0 2 1,0-1 0,0 0-1,1 1 1,0 0 0,1 0-1,0 0 1,0 0 0,1 1-1,0-1 1,1 1 0,0-1-1,0 1 1,2 11 0,-1-18 29,0 1 0,1-1 1,0 0-1,0 0 0,0 1 0,0-1 1,0 0-1,1 0 0,-1 0 1,1 0-1,0 0 0,0 0 0,0-1 1,0 1-1,0-1 0,1 1 0,-1-1 1,1 0-1,-1 0 0,1 0 1,0 0-1,0 0 0,0-1 0,6 3 1,-3-2 30,0 0 1,0 0-1,1-1 0,-1 0 1,1 0-1,-1 0 1,1-1-1,0 0 0,-1 0 1,1-1-1,-1 0 1,8-2-1,2-2 56,0-2 0,-1 0 0,0 0 0,0-2 0,0 0 0,-2 0 0,16-14 0,-17 13-88,0 0 0,-1-1-1,0 0 1,-1-1 0,0 0 0,-1-1-1,0 0 1,-1 0 0,0-1 0,7-20-1,-12 27-33,-1 0 0,0 0 0,0-1-1,-1 1 1,0-1 0,0-12 0,-1 16-42,0-1 0,-1 0 0,1 0 0,-1 0 1,0 1-1,-1-1 0,1 1 0,-1-1 0,0 1 1,0-1-1,-3-4 0,2 5-51,-1 0 0,0 1 0,1-1 1,-1 1-1,-1-1 0,1 1 0,0 1 0,-1-1 0,0 1 1,1-1-1,-1 1 0,0 1 0,0-1 0,-10-1 0,4 0-56,0 2-1,-1-1 0,1 2 0,0-1 0,-21 3 1,25-1 45,-13 1-140,19-2 239,1 0 0,-1 0 0,0 0 0,1 0 1,-1 0-1,0 0 0,1 1 0,-1-1 0,1 0 1,-1 0-1,0 0 0,1 1 0,-1-1 0,1 0 1,-1 1-1,1-1 0,-2 2 0,13-2 916,-1-2-570,0-1-1,-1 0 1,15-5-1,-5 0-110,116-46 860,-116 45-1012,-1-1 1,0-2 0,0 0 0,31-27 0,-5-8-29,-1-2 1,62-92 0,-92 122-73,17-18 0,-19 29-128,-11 7 114,1 1-1,-1 0 1,0 0 0,1 0 0,-1 0-1,0 0 1,1 0 0,-1 0-1,0 0 1,1 0 0,-1 0 0,0 0-1,1 0 1,-1 0 0,0 0-1,1 1 1,-1-1 0,0 0 0,1 0-1,-1 0 1,0 0 0,1 1-1,-1-1 1,1 2-15,0-1-1,0 1 1,0-1 0,0 1-1,-1 0 1,1-1-1,-1 1 1,1 0 0,-1-1-1,0 1 1,0 0-1,1 0 1,-1-1 0,-1 4-1,0 21 4,-1 0-1,-11 44 0,-14 37 54,-64 168 0,50-181-4,-5-2 0,-77 119 0,14-50 90,27-39 217,67-99-257,-1 1 581,-25 31 0,39-52-576,-15 13 509,16-16-561,1 0 0,0 0 0,-1 1-1,1-1 1,-1 0 0,1 0 0,-1 0 0,1 0 0,-1 0 0,1 0-1,-1 0 1,1 0 0,0 0 0,-1 0 0,1 0 0,-1 0-1,1 0 1,-1 0 0,1 0 0,-1 0 0,1 0 0,-1-1-1,1 1 1,0 0 0,-1 0 0,1 0 0,-1-1 0,1 1-1,0 0 1,-1-1 0,1 1 0,0 0 0,-1-1 0,1 1 0,0-1-1,-1 0 1,0 0 7,1 0 0,-1 0-1,0-1 1,1 1 0,-1 0-1,1-1 1,0 1 0,-1-1 0,1 1-1,0 0 1,0-1 0,0 1-1,0-1 1,0 1 0,0 0 0,0-1-1,1-2 1,9-22 93,-3 14-135,0 0 0,0 0 0,2 0 0,-1 1 0,1 1 1,1-1-1,0 2 0,15-12 0,98-63-269,-82 58 278,-18 11-164,68-41-377,-75 48-1256,31-12 1,-13 11-247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3:0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1165 1984,'-1'2'178,"0"1"1,0-1-1,0 0 0,1 1 1,-1-1-1,0 1 0,1-1 0,0 1 1,0 0-1,0-1 0,0 1 1,0-1-1,0 4 0,1 7 3699,9-25-2053,94-88 743,21-20-1390,-76 75-601,61-72-1,-87 90-329,-2-2-1,-2 0 1,0-1-1,18-41 1,-36 68-235,83-196 1807,-80 178-1618,-6 15-258,-4 14-228,-2 10 176,1 0-1,0 1 1,-4 25 0,0-5 140,-24 109 417,30-120-412,2 0 0,1 1 0,2 39 0,0-62 3,1 1 0,0-1 0,0 0 0,1 0 0,2 7 0,-3-12-9,-1 0 0,0 1 0,1-1 0,-1 0 0,1 0 0,-1 0 0,1 0 0,0 0 1,-1 0-1,1 0 0,0 0 0,0 0 0,0 0 0,0 0 0,0-1 0,0 1 0,0 0 0,0-1 0,0 1 0,0 0 0,0-1 0,0 0 0,0 1 0,0-1 0,1 1 0,-1-1 0,0 0 0,0 0 1,1 0-1,-1 0 0,0 0 0,0 0 0,3 0 0,7-4 106,-1-1 1,1 0-1,-1 0 0,12-9 1,-6 4-8,4-3-20,29-24 1,-26 19-75,16-12 30,-2-2 0,-1-1 0,38-47 0,-23 19 94,-4-1 0,56-97 0,-94 143-168,10-17 77,-1-2-1,-2 0 1,13-38-1,-15 32 104,-9 29-4,0-1 1,-1 0-1,0 0 0,-1 0 1,2-21-1,-5 33-172,0 0-1,0 0 0,0 1 1,0-1-1,0 0 1,0 0-1,0 0 0,0 0 1,0 1-1,0-1 0,0 0 1,-1 0-1,1 0 1,0 1-1,0-1 0,-1 0 1,1 0-1,-1 1 1,1-1-1,-1 0 0,1 1 1,-1-1-1,1 0 0,-2 0 1,1 1-8,0 0 0,0 0 0,0 0 1,1 0-1,-1 0 0,0 0 0,0 0 0,0 1 1,0-1-1,1 0 0,-1 1 0,0-1 0,0 0 0,1 1 1,-1-1-1,0 1 0,1-1 0,-1 1 0,0 0 1,-6 5-16,1 1 1,1-1 0,-7 9 0,-15 23 172,-55 87 362,6 36-172,49-98-262,-65 153 61,61-139-100,21-47 103,-29 55-1,25-54 734,14-31-857,0 1-1,0-1 1,0 0-1,1 0 1,-1 0-1,0 0 0,0 0 1,0 0-1,0 0 1,1 0-1,-1 1 1,0-1-1,0 0 1,0 0-1,0 0 1,1 0-1,-1 0 0,0 0 1,0 0-1,0 0 1,0 0-1,1 0 1,-1 0-1,0 0 1,0 0-1,0 0 0,1 0 1,-1 0-1,0-1 1,0 1-1,0 0 1,0 0-1,0 0 1,1 0-1,-1 0 1,0 0-1,0 0 0,0 0 1,0-1-1,1 1 1,11-5 36,5-5-63,0-1 0,24-22 0,17-11 54,-30 23-100,5-4 113,-31 23-76,1 1-1,-1-1 1,1 1 0,0 0-1,-1 0 1,1 0-1,0 0 1,0 0 0,0 1-1,4-1 1,-5 1 10,-1 0 0,0 1 0,0-1 0,0 0 0,0 1-1,0-1 1,1 1 0,-1-1 0,0 1 0,0 0 0,0-1 0,0 1 0,0 0 0,-1 0 0,1-1 0,0 1 0,0 0 0,0 0-1,-1 0 1,1 0 0,0 0 0,0 2 0,10 26-143,-10-25 137,8 32-53,-8-29 72,0 1-1,1-1 0,0 0 0,1 0 0,-1 0 0,7 12 0,-5-13-3,-1-1 1,1 0-1,0 0 0,1 0 0,-1 0 1,8 5-1,-10-8 40,1-1-1,0 1 1,-1-1 0,1 1 0,0-1-1,0 0 1,-1 0 0,1 0 0,0-1-1,0 1 1,0-1 0,0 0 0,0 0-1,0 0 1,6 0 0,-1-2-2,0 0 1,0 0-1,-1 0 1,1-1-1,12-7 1,36-23-92,-37 21 107,54-37 139,-16 10 285,-54 37-444,9-7 83,-12 9-113,0-1 0,0 1 0,0 0 0,0 0 0,0 0 0,0-1 0,0 1 0,0 0 0,0 0 0,0-1 0,0 1 0,0 0 0,0 0 0,0 0 0,0-1 0,0 1 0,0 0 0,0 0 0,0-1 0,0 1 0,0 0 0,0 0 0,0 0 0,0-1 0,-1 1 0,1 0 0,0 0 0,0 0 0,0 0 0,0-1 0,0 1 0,-1 0 0,1 0 0,0 0 0,0 0 0,0 0 0,-1 0 0,1 0 0,0-1 0,0 1 0,0 0 0,-1 0 0,1 0 0,0 0 0,0 0 0,-1 0 0,1 0 0,0 0 0,-1 0 0,0 0-26,-1 0 0,1 0 0,-1 0 0,0 0 0,1 0 0,-1 1 0,1-1-1,-1 0 1,1 1 0,-1-1 0,1 1 0,-1 0 0,1-1 0,-1 1 0,1 0 0,0 0 0,-3 2 0,-3 1-67,-5 4 16,1 0 1,0 1 0,0 0-1,1 1 1,0 0 0,0 1-1,1 0 1,1 1 0,0-1-1,1 1 1,-7 14 0,12-21 81,-1 1 1,1-1-1,0 1 1,0 0-1,1 0 1,-1 9 0,2-15 2,0 0 0,0 0-1,0 0 1,0 0 0,0 1 0,0-1 0,0 0 0,0 0 0,0 0 0,0 0 0,0 0 0,1 0 0,-1 0 0,0 1 0,0-1 0,0 0 0,0 0 0,0 0 0,0 0 0,0 0 0,0 0 0,1 0 0,-1 0 0,0 0 0,0 0 0,0 0 0,0 0 0,0 0 0,0 0 0,1 0 0,-1 0-1,0 0 1,0 0 0,0 0 0,0 0 0,0 0 0,0 0 0,1 0 0,-1 0 0,0 0 0,0 0 0,0 0 0,0 0 0,0 0 0,1 0 0,10-5 241,10-8 106,4-8-221,26-26 0,-2 1-228,-2 3-33,-46 43 123,-1 0 0,0 0 0,0 0 0,0 0 0,1 0 0,-1 0 0,0 0 0,0 0 0,0 0 0,1 0 0,-1 0 0,0 0 0,0 0 0,0 0 0,1 0 0,-1 0 0,0 0 1,0 0-1,1 0 0,-1 0 0,0 0 0,0 0 0,0 0 0,1 0 0,-1 0 0,0 0 0,0 0 0,0 1 0,0-1 0,1 0 0,-1 0 0,0 0 0,0 0 0,0 0 0,0 1 0,1-1 0,-1 0 0,0 0 0,0 0 0,0 1 0,0-1 0,0 0 0,0 0 0,0 0 0,0 1 0,8 6-59,2-2 12,-1-1 1,0 1 0,15 11 0,-17-11 62,-1 0-1,1-1 1,0 0 0,0 0 0,0-1 0,0 0 0,1 0 0,12 3 0,-8-5 50,0 0 0,0 0 0,-1-1 0,1-1 0,0 0 0,0 0 0,22-7 1,-26 6-51,0-1 1,0 0-1,0-1 1,-1 0 0,1 0-1,-1 0 1,0-1 0,0 0-1,-1-1 1,1 1 0,-1-1-1,6-8 1,0-2 44,-1-1 1,-1 0-1,0 0 0,-1-1 1,10-27-1,21-98 74,-28 94-65,28-119-54,-25 70-272,-14 93 121,-3 10 76,-2 11 1,-1 52 55,4 90 1,2-71 97,0 27-208,15 117 1,-15-214-2779,-2-31-7125,-1-4 6341,1-1 1259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3:0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24 5568,'-48'-23'2528,"34"23"-2208,8 0 1664,12 0-1152,-1 0 640,9 9-864,9-1 864,11 5-832,10-4-160,-1 3-320,4 2 32,-2-1-128,-3-4 191,1 3-159,-10-9-2431,1 6 1279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3:0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94 4480,'-10'0'2016,"38"9"-1728,-3-9 2080,3 0-1344,20-3 1216,0-3-1312,44-6 0,4 3-544,28-7-96,-9 7-192,0-8-1056,-14 8 544,9-4-6336,-15 5 3712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3:0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529 491 2496,'0'-17'4517,"-14"13"452,-19 1-3485,14 4-1099,0 2-1,1 0 1,-1 0-1,-22 9 1,0-1 7,16-5-211,0 1 1,0 2 0,1 1-1,-38 20 1,46-21-151,1 1 0,1 0 0,0 2 0,0-1 1,1 1-1,1 1 0,-18 23 0,26-29-35,-1 0-1,1 0 1,0 0-1,1 1 1,-1 0-1,-3 15 1,6-18 13,0 0 1,0 0-1,0 0 1,1 1-1,0-1 0,0 0 1,0 0-1,1 0 0,0 0 1,0 0-1,0 0 0,2 6 1,-2-9 13,0 0 0,0 0 0,0 0 0,0 0 1,1-1-1,-1 1 0,0 0 0,1-1 0,0 1 0,-1-1 1,1 1-1,0-1 0,-1 0 0,1 1 0,0-1 0,0 0 1,0 0-1,0-1 0,0 1 0,0 0 0,0-1 0,1 1 1,-1-1-1,0 0 0,4 1 0,3-2 71,-1 1 1,1-1-1,0 0 0,-1-1 1,11-3-1,25-9 163,-1-3 0,0-1 1,56-34-1,-11 0 100,-73 42-276,-1-1 1,0-1-1,22-23 1,-21 17 2,-1-1-1,-1 0 1,-1-1 0,0 0 0,-1-1 0,13-39-1,-13 30-18,-2-1 1,-2 0-1,-1 0 0,3-37 0,-8 61-42,3-110 107,-4 106-220,-1-1 0,-1 0 0,1 1 0,-2 0 0,0-1 0,0 1 0,-1 0 1,-5-11-1,9 22 66,0-1 1,-1 0 0,1 1-1,-1-1 1,1 0 0,-1 1-1,1-1 1,-1 1-1,0-1 1,1 1 0,-1-1-1,1 1 1,-1 0 0,0-1-1,0 1 1,1-1 0,-1 1-1,0 0 1,0 0-1,1 0 1,-1-1 0,0 1-1,0 0 1,1 0 0,-1 0-1,0 0 1,0 0 0,0 0-1,1 1 1,-1-1-1,0 0 1,0 0 0,1 0-1,-1 1 1,0-1 0,0 0-1,1 1 1,-2 0 0,-2 1-30,0 1 1,0 0-1,0 0 1,-6 6-1,3 0 80,0 0-1,0 0 1,1 0-1,1 1 1,-1-1-1,2 1 1,-1 1-1,-5 20 0,4-13 19,-10 29 208,-13 68 1,23-82-230,1 0 0,2 1 0,1 36 0,3-56 18,0-1 0,1 1 0,0 0 1,1-1-1,1 1 0,0-1 0,1 0 0,0 0 1,1 0-1,0-1 0,16 22 0,-18-28 21,1 0-1,-1-1 0,1 0 0,0 0 0,0 0 0,1 0 0,-1-1 1,1 0-1,0 0 0,0 0 0,0-1 0,1 0 0,-1 0 1,1 0-1,0-1 0,0 0 0,0-1 0,0 0 0,0 0 0,0 0 1,0-1-1,0 0 0,0 0 0,0 0 0,8-3 0,12-3 75,-1-1 0,-1-1 0,1-2 0,32-17-1,-39 18-73,4-2 45,1-1-1,-2-1 1,0-1-1,-1-1 1,22-19-1,-39 30-96,-4 4-16,1 0 0,-1 0 1,0-1-1,1 1 0,-1 0 0,1 0 1,-1-1-1,0 1 0,1 0 0,-1 0 0,0-1 1,0 1-1,1 0 0,-1-1 0,0 1 1,0-1-1,1 1 0,-1 0 0,0-1 1,0 1-1,0 0 0,0-1 0,0 1 0,0-1 1,0 1-1,0-1 0,1 1 0,-1 0 1,-1-1-1,1 1 0,0-1 0,0 1 0,0-1 1,0 1-1,0 0 0,0-1 0,-1 0 1,1 1-20,-1 0 1,1-1 0,-1 1-1,0 0 1,1 0 0,-1 0-1,1-1 1,-1 1 0,0 0-1,1 0 1,-1 0 0,0 0-1,1 0 1,-1 0 0,0 0-1,1 0 1,-1 1 0,1-1-1,-1 0 1,0 0 0,0 1-1,0-1-17,-11 5-74,0 0 0,1 1 0,-1 0 0,1 1 0,0 1 0,1-1 0,0 2 0,0-1 0,1 1 0,0 1-1,0 0 1,1 0 0,-10 18 0,15-25 108,1 1 1,0 0-1,0 0 0,1 0 0,-1 1 0,1-1 0,0 0 0,0 0 0,0 1 0,0-1 1,1 1-1,0-1 0,0 0 0,0 1 0,1-1 0,-1 1 0,1-1 0,0 0 0,0 1 1,1-1-1,-1 0 0,1 0 0,2 4 0,-1-2 64,1 0 1,0-1-1,0 0 1,0 0-1,1 0 0,0 0 1,0-1-1,0 0 0,0 0 1,0 0-1,1 0 1,0-1-1,0 0 0,0 0 1,0-1-1,0 0 0,1 0 1,-1 0-1,0-1 1,1 0-1,0 0 0,-1 0 1,1-1-1,-1 0 0,1-1 1,0 1-1,-1-1 1,13-3-1,-3-1 44,0 0 1,0-1-1,0-1 0,-1 0 1,0-2-1,0 1 0,-1-2 1,0 1-1,16-16 0,-26 21-64,-1 0-1,0 0 1,0 0-1,0 0 1,0-1-1,-1 1 1,0-1-1,0 0 1,0 1-1,0-1 0,-1 0 1,0 0-1,0 0 1,0 0-1,0 0 1,-1-1-1,0 1 1,0 0-1,-1 0 1,-1-10-1,1 9-61,-1 0 1,0 0-1,-1 1 0,1-1 0,-1 0 1,0 1-1,0 0 0,-1 0 0,1 0 0,-1 0 1,0 0-1,-1 1 0,1 0 0,-1 0 1,0 0-1,0 0 0,-7-3 0,2 1-114,0 2 0,0-1 0,0 1 0,-1 1 0,-16-4 0,21 6 31,0 0 0,0 1-1,0-1 1,0 1 0,-1 0 0,1 1-1,0 0 1,0 0 0,0 0 0,0 1-1,-9 3 1,14-5 68,-1 1 1,1-1-1,0 1 0,-1 0 1,1-1-1,0 1 0,0 0 0,-1 0 1,1 0-1,0 0 0,0 0 1,0 0-1,0 0 0,1 0 1,-1 0-1,0 1 0,0-1 1,1 0-1,-1 1 0,0 1 0,1-2 29,-1 1-1,1-1 0,1 1 0,-1-1 0,0 1 0,0-1 0,0 1 0,1-1 0,-1 1 0,1-1 0,-1 0 1,1 1-1,0-1 0,-1 0 0,1 1 0,1 0 0,2 3 27,0 0 0,0-1 0,1 0 0,-1 0 0,1 0 0,0-1 0,0 1 0,8 3 0,11 3 119,0 0 0,1-2 1,0-1-1,0-2 0,1 0 1,0-1-1,-1-2 0,1 0 1,0-2-1,0-1 0,0-1 1,0-1-1,0-1 0,-1-2 1,42-14-1,-39 11 86,0-2-1,-1-1 1,0-2-1,-1 0 1,39-29-1,-61 39-171,0 1-1,0-1 0,0 0 1,-1 1-1,0-2 1,0 1-1,5-8 0,-7 9-53,1 1 0,-1-1-1,0 0 1,0 0-1,-1 0 1,1 0-1,-1 0 1,1 0 0,-1 0-1,0 0 1,0 0-1,0 0 1,0 0-1,-2-4 1,2 5-22,-1 0 1,1 1-1,-1-1 1,1 0-1,-1 1 1,0-1-1,0 1 1,0-1-1,0 1 1,0-1-1,0 1 1,0 0-1,-1-1 1,1 1-1,0 0 1,-1 0-1,1 0 1,-1 0-1,-1-1 0,-1 1-39,1 0-1,0 0 0,-1 0 1,1 0-1,-1 1 0,1-1 0,-1 1 1,1 0-1,-6 0 0,1 1-20,0 0-1,0 1 1,0 0-1,0 0 1,0 1-1,0 0 1,-12 6-1,12-3 45,0 0 0,0 0-1,0 1 1,1 0 0,0 0 0,0 1 0,1 0-1,0 0 1,0 1 0,1 0 0,0 0 0,0 0 0,1 0-1,1 1 1,-5 16 0,7-20 62,0 1-1,0-1 1,0 0 0,1 0-1,0 1 1,0-1 0,1 0-1,-1 1 1,2-1-1,-1 0 1,4 10 0,-3-12 27,0 1 0,0 0 0,1-1 0,0 0 0,0 1-1,0-1 1,1 0 0,-1-1 0,1 1 0,0 0 0,0-1 0,0 0 0,1 0 0,-1 0 0,8 2 0,-5-2 52,1 0-1,0-1 1,-1 0 0,1-1 0,0 1-1,0-2 1,0 1 0,0-1-1,0 0 1,0-1 0,0 0 0,14-3-1,5-3 154,1-1-1,30-14 0,-40 15-210,0-1-1,-1-1 1,0-1-1,0-1 1,-1 0 0,-1-1-1,0 0 1,0-2-1,-1 1 1,-1-2-1,0 0 1,20-32 0,-29 41-41,55-83-194,-58 88 190,-1 1-1,0-1 0,0 1 0,1 0 1,-1-1-1,0 1 0,1-1 1,-1 1-1,1 0 0,-1-1 1,0 1-1,1 0 0,-1 0 1,1-1-1,-1 1 0,1 0 1,-1 0-1,1 0 0,-1 0 1,1-1-1,-1 1 0,1 0 1,0 0-1,-1 0-1,1 1-1,-1-1 1,1 0 0,-1 0 0,0 1 0,1-1-1,-1 0 1,1 1 0,-1-1 0,0 1-1,0-1 1,1 0 0,-1 1 0,0-1 0,0 1-1,1-1 1,-1 1 0,0-1 0,0 1-1,5 27-151,-2 7 245,-4 70 1,0-82-106,-3 28 158,3-48-82,1 0 0,-1 0-1,0 0 1,0 0 0,0 0-1,0 0 1,-1-1 0,1 1-1,-1 0 1,1 0 0,-1-1 0,-4 5-1,4-6-25,1 0 0,-2 0 0,1 0 0,0 0 0,0 0 0,0 0 0,0 0 0,-1-1 0,1 1 0,0-1 0,-1 0 0,1 1 0,0-1 0,-1 0 0,1-1 0,0 1 0,0 0 0,-1-1 0,1 1 0,0-1 0,0 1 0,-4-3 0,-6-2-3,0 0 0,-19-12 1,27 14-53,12 2-354,6 2 198,14 4 26,-10-2 203,0 0 0,1-1 0,33-1 0,6-9-1529,-38 4-779,0-1 0,25-10 0,-11 0-2508,4 5 1542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3:0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45 890 1984,'-7'3'289,"6"-2"-208,0-1 0,-1 1 0,1-1-1,0 1 1,-1-1 0,1 0 0,0 0 0,-1 1-1,1-1 1,-1 0 0,-1 0 0,0 0 2899,0 4-1550,3-4-1292,0 1 0,0-1 0,0 0 0,0 0 0,-1 0 0,1 0 0,0 0 0,0 1 0,0-1 0,-1 0 0,1 0 0,0 0 0,0 0 0,0 0 0,-1 0 0,1 0 0,0 0 0,0 0 0,-1 0 0,1 0 0,0 0 0,0 0 0,0 0 0,-1 0 0,1 0 0,0 0 0,0 0 0,-1 0 0,1 0 0,0 0 0,0 0 0,0 0 0,-1-1 0,1 1 0,0 0 0,0 0 0,0 0 0,-1-1 0,1 1-2,-1 0 1,1-1-1,-1 1 1,1-1 0,0 1-1,-1-1 1,1 1-1,0 0 1,-1-1-1,1 0 1,0 1 0,0-1-1,-1 1 1,1-1-1,0 1 1,0-1-1,0 0 1,0-3-31,1 1-1,-1 0 1,1 0 0,0-1 0,0 1-1,0 0 1,1 0 0,-1 0 0,4-5-1,22-28 374,127-123 1102,-60 64-1152,-44 41-136,58-56 380,-106 108-648,-1 1 0,0 0 0,1 0 1,-1-1-1,0 1 0,1 0 0,0 1 0,-1-1 1,1 0-1,-1 0 0,1 1 0,0-1 0,0 1 1,-1-1-1,1 1 0,3-1 0,-3 2 0,-1-1-1,0 1 1,0 0-1,0-1 1,0 1-1,0 0 1,0 0 0,0-1-1,-1 1 1,1 0-1,0 0 1,0 0-1,0 0 1,-1 0-1,1 0 1,-1 0-1,1 1 1,-1-1 0,1 0-1,-1 0 1,0 0-1,1 0 1,-1 1-1,0-1 1,0 2-1,3 12 166,-2 0 0,1 0 0,-3 29 0,-8 44 254,9-88-442,-27 129 291,4-26-229,23-102-53,0-1 1,0 0-1,0 0 0,0 0 1,0 0-1,0 0 1,0 1-1,0-1 0,0 0 1,0 0-1,0 0 0,0 0 1,0 0-1,0 1 1,0-1-1,0 0 0,0 0 1,0 0-1,0 0 0,0 1 1,0-1-1,0 0 0,0 0 1,0 0-1,0 0 1,0 0-1,0 0 0,0 1 1,0-1-1,1 0 0,-1 0 1,0 0-1,0 0 1,0 0-1,0 0 0,0 0 1,0 1-1,0-1 0,1 0 1,-1 0-1,0 0 1,0 0-1,0 0 0,0 0 1,1 0-1,-1 0 0,0 0 1,0 0-1,0 0 1,0 0-1,0 0 0,1 0 1,-1 0-1,12-7 209,12-15-169,103-105-19,-98 103-183,1 1 0,56-34 0,-84 56 140,-1 0 1,1 0-1,0 0 0,-1 0 0,1 0 1,0 1-1,0-1 0,0 1 1,0-1-1,-1 1 0,1 0 0,0 0 1,0 0-1,0 0 0,0 0 1,0 0-1,0 0 0,0 1 0,-1-1 1,1 1-1,3 0 0,-4 0 13,1 1 0,-1-1 0,1 0-1,-1 0 1,0 1 0,0-1 0,0 0-1,1 1 1,-1-1 0,0 1-1,-1 0 1,1-1 0,0 1 0,0 0-1,-1-1 1,1 1 0,-1 0 0,1 0-1,-1 0 1,0-1 0,0 4 0,0 5 49,0-1 0,-1 1 0,0-1 0,0 0 1,-4 12-1,-17 47 70,2-8-219,19-58 85,0 3 34,-1 1 0,1-1 1,0 1-1,0-1 1,0 1-1,1 7 0,0-12-9,0 0 0,1 0 0,-1 1 0,0-1 0,1 0-1,-1 0 1,1 0 0,-1 0 0,1 1 0,0-1 0,-1 0-1,1 0 1,0 0 0,0 0 0,0-1 0,-1 1 0,1 0 0,0 0-1,0 0 1,0-1 0,1 1 0,-1 0 0,0-1 0,0 1-1,0-1 1,0 1 0,0-1 0,1 0 0,-1 0 0,0 1-1,0-1 1,1 0 0,1 0 0,6 0 35,0 0 0,0-1 0,0 0 0,0 0-1,0-1 1,0 0 0,11-4 0,59-28 10,-51 20-9,9-5-71,-2-2 1,0-2-1,43-36 0,-47 35 135,-12 12-256,-19 13 118,0-1 0,0 0 0,0 0-1,0 1 1,1-1 0,-1 1 0,0-1 0,0 0-1,0 1 1,0-1 0,0 0 0,0 1 0,0-1-1,0 0 1,0 1 0,0-1 0,0 1 0,0-1-1,0 0 1,0 1 0,0-1 0,-1 1 0,-17 55-531,12-42 498,1 0 1,1 0-1,0 1 1,-3 22-1,7-33 80,0 0 1,0 1-1,0-1 0,1 1 0,-1-1 0,1 0 0,0 1 0,0-1 1,1 0-1,-1 0 0,1 0 0,0 0 0,0 0 0,0 0 0,1-1 0,-1 1 1,1-1-1,0 1 0,6 5 0,-8-9 21,0 1 0,-1 0 0,1-1-1,0 1 1,0 0 0,0-1 0,0 1 0,0-1 0,0 1 0,0-1 0,0 0 0,0 0-1,0 1 1,1-1 0,-1 0 0,0 0 0,0 0 0,0 0 0,0 0 0,0 0 0,2-1-1,-1 1 5,0-1-1,1 0 1,-1 0 0,0 0-1,0 0 1,0-1-1,0 1 1,0-1-1,3-2 1,1-3 22,0 0 0,0 0 0,-1-1 0,6-9 0,-10 16-64,2-3 17,-1-1-1,1 1 0,-1-1 0,0 1 0,0-1 0,0 0 0,-1 0 0,0 0 0,0 0 0,0 0 0,0-8 1,-1 3-41,-1-1 1,0 1 0,0-1 0,-2 1 0,1 0 0,-1 0 0,0 0 0,-1 0 0,0 1-1,-1-1 1,-7-9 0,11 17-39,-1 0 1,0 0-1,0 0 0,0 1 0,0-1 0,0 1 1,0-1-1,0 1 0,-1 0 0,1 0 0,-1 0 1,1 0-1,-1 0 0,1 1 0,-1-1 0,1 1 1,-1-1-1,1 1 0,-1 0 0,1 0 0,-1 0 1,0 1-1,1-1 0,-1 1 0,1-1 0,-1 1 1,1 0-1,-1 0 0,1 0 0,-3 1 0,5-2 41,-1 1-1,1-1 1,-1 0-1,1 0 1,0 1 0,-1-1-1,1 0 1,0 1-1,-1-1 1,1 0-1,0 1 1,-1-1-1,1 0 1,0 1-1,0-1 1,0 1-1,-1-1 1,1 0-1,0 1 1,0-1 0,0 1-1,0-1 1,0 1-1,0-1 1,0 0-1,0 1 1,0-1-1,0 1 1,0-1-1,0 1 1,0-1-1,0 1 1,1 1 10,0-1 0,0 0 1,-1 0-1,1 0 0,0 0 0,0 0 0,0 0 1,0 0-1,1 0 0,1 1 0,3 2 30,-1-1-1,1 0 1,1 0-1,6 2 1,-11-5 5,1 1 1,0-1 0,0 0 0,0 0 0,0 0 0,0 0-1,-1 0 1,1-1 0,0 1 0,0-1 0,0 0 0,3-1-1,34-17 332,-28 12-294,30-16 81,-2-3 0,0-1 1,43-39-1,93-109 597,-147 142-641,-3-2 0,40-65 0,-56 80-56,0-1 0,13-44-1,-17 48-42,2-12-221,-6 20 56,-5 18 65,-9 28 101,2 0 1,1 1-1,-3 46 1,-1 119 78,12-27 73,3-77-186,2-9 472,-1-45-1132,-2 0-3582,-4-53-982,-2-2 3072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3:0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43 8384,'-28'-16'3808,"32"20"-3328,1-4 1312,0 0-1088,9-4 927,6 4-959,28-5 160,5 1-512,32-4-128,7 8-96,-2-4 0,-3 4-64,-11-5-1792,-14 5 992,2 0-4575,-12 5 2975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3:0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428 577 2720,'3'-3'-31,"1"0"509,-1 0 0,1 0 0,-1-1 0,4-4 0,-7 7-244,1 0 0,0 0 0,-1 0 0,1 0-1,-1 0 1,1-1 0,-1 1 0,0 0 0,1 0 0,-1 0-1,0-1 1,0 1 0,0 0 0,0 0 0,0-1 0,0 1 0,0 0-1,0-1 1,0 1 0,-1 0 0,0-2 0,0 1-110,0 0-1,0 1 1,0-1 0,0 1 0,-1-1 0,1 1 0,0-1-1,-1 1 1,1 0 0,-1 0 0,0 0 0,1 0 0,-1 0-1,0 0 1,0 0 0,0 0 0,1 1 0,-1-1 0,0 1-1,0-1 1,0 1 0,0 0 0,0-1 0,-2 1 0,-6 0 83,0 1 1,0-1 0,-12 4 0,19-4-146,-15 4 124,1 0 0,-1 1-1,1 1 1,0 1 0,1 0 0,0 1 0,0 1 0,1 0 0,0 1-1,-26 23 1,25-19-148,1 2 0,1 0-1,0 0 1,1 1 0,1 1 0,0 0-1,1 1 1,-13 34 0,19-42-78,1 0 1,1 1-1,-4 22 0,6-30 81,1 1 0,0-1 0,0 0 0,0 1-1,0-1 1,1 0 0,0 1 0,0-1-1,0 0 1,0 0 0,0 0 0,1 0 0,0 0-1,3 6 1,-3-8 7,-1-1-1,1 1 1,0 0 0,-1-1-1,1 1 1,0-1 0,0 1-1,0-1 1,0 0-1,0 0 1,0 0 0,0 0-1,1 0 1,-1 0 0,0-1-1,0 1 1,1-1-1,-1 1 1,0-1 0,1 0-1,-1 0 1,5-1-1,3 0 115,1-1 0,-1 0-1,18-7 1,-19 7-117,15-7 47,0-1 0,0-1 0,-1-1 0,-1-1-1,0-1 1,-1-1 0,-1 0 0,0-2 0,28-30 0,-7 1 99,-3-2 1,61-99-1,-81 115-143,-1-2-1,-2 0 1,-1-1-1,-2 0 1,-2-1-1,-1 0 1,-1-1-1,-3 0 1,0 0-1,-2-48 1,-3 81-43,1-4 0,-1 0-1,-1-1 1,1 1 0,-1 0 0,0 0-1,-1-1 1,0 1 0,-3-8 0,5 16-17,0 0 0,0-1 0,0 1 1,-1 0-1,1-1 0,0 1 0,0 0 0,0-1 1,0 1-1,0 0 0,-1-1 0,1 1 1,0 0-1,0 0 0,-1-1 0,1 1 0,0 0 1,0 0-1,-1-1 0,1 1 0,0 0 1,-1 0-1,1 0 0,0-1 0,-1 1 0,1 0 1,0 0-1,-1 0 0,1 0 0,0 0 1,-1 0-1,1 0 0,0 0 0,-1 0 0,1 0 1,-1 0-1,1 0 0,0 0 0,-1 0 1,1 0-1,0 0 0,-1 0 0,1 1 0,0-1 1,-1 0-1,1 0 0,0 0 0,-1 1 1,1-1-1,0 0 0,0 0 0,-1 0 0,1 1 1,0-1-1,-1 1 0,-10 17-288,-37 107 72,30-72 226,5-14 83,1 0 0,3 1 0,1 1 0,2 0 0,-1 46 0,7-51-35,2 1 1,1-1-1,1 1 1,2-1-1,2-1 1,18 54-1,-22-79 62,1 1-1,-1-1 1,1 0 0,1-1-1,0 1 1,0-1 0,15 16-1,-18-22-68,0 0 0,0-1 0,0 1-1,1-1 1,-1 0 0,1 1-1,-1-2 1,1 1 0,0 0 0,0-1-1,0 0 1,-1 0 0,1 0-1,1 0 1,-1 0 0,0-1 0,0 0-1,0 0 1,0 0 0,0 0-1,0-1 1,0 0 0,0 1 0,8-4-1,0-1 24,0 0 0,-1-1-1,1 0 1,-1-1 0,0 0-1,-1-1 1,0 0 0,0-1 0,-1 0-1,16-20 1,-11 10 61,-1 0 1,0-1-1,-2 0 0,0-1 1,8-24-1,-15 36-74,-1 0 1,0 0 0,-1-1-1,0 1 1,0-1-1,-1 1 1,-1-1-1,1-10 1,-2 16-94,1-1 0,-1 1 0,0 0 0,0 0 0,-1 0 0,1 0 0,-1 0 1,0 0-1,0 0 0,0 0 0,0 1 0,0-1 0,-1 1 0,0-1 0,0 1 1,0 0-1,0 0 0,0 1 0,-5-4 0,5 4 4,1 1-1,0 0 1,-1-1-1,1 1 1,-1 0 0,1 0-1,-1 0 1,0 1 0,1-1-1,-1 1 1,0 0-1,0-1 1,1 1 0,-1 0-1,0 0 1,0 1 0,1-1-1,-1 1 1,0-1-1,1 1 1,-1 0 0,1 0-1,-1 0 1,1 0 0,-1 0-1,1 1 1,0-1 0,-1 1-1,-2 3 1,-1 0-33,0 1 0,0 0 0,1 0 0,0 0 1,1 1-1,-1 0 0,1-1 0,-6 15 0,2-1 57,1 0 0,1 1 0,0 0 0,2 1 0,0-1 0,1 1 0,2-1 0,0 1 0,1 0 0,4 24 0,-4-42 61,1-1-1,-1 1 1,1-1 0,0 1-1,0-1 1,0 0-1,1 1 1,-1-1-1,1 0 1,0 0-1,0 0 1,0 0-1,0 0 1,0 0-1,1-1 1,-1 1 0,1-1-1,0 0 1,-1 0-1,1 0 1,0 0-1,0 0 1,1 0-1,-1-1 1,0 1-1,0-1 1,1 0-1,-1 0 1,1-1 0,-1 1-1,1-1 1,-1 1-1,1-1 1,-1 0-1,1 0 1,5-2-1,6 0 27,0-2-1,-1 1 1,1-2 0,-1 0-1,0-1 1,-1 0-1,17-11 1,6-6-1,44-37-1,9-21-32,-33 30-127,-53 48 82,0 0-10,-1 1 0,1 0 0,0-1 1,0 1-1,0 0 0,0 0 0,1 1 0,-1-1 0,4-1 0,-6 3 15,-1 0 0,1 0-1,0 0 1,-1 0-1,1 0 1,-1 0 0,1 0-1,-1 0 1,1 0 0,-1 0-1,1 0 1,-1 0 0,1 0-1,-1 1 1,1-1-1,-1 0 1,1 0 0,-1 1-1,0-1 1,1 0 0,-1 0-1,1 1 1,-1-1 0,0 1-1,1-1 1,-1 0-1,0 1 1,1-1 0,-1 1-1,0-1 1,0 1 0,1-1-1,-1 1 1,0-1 0,0 1-1,0-1 1,0 1-1,0-1 1,0 1 0,0-1-1,0 1 1,0-1 0,0 2-1,-1 31-88,0-28 76,-3 32-10,-1-1-1,-2 0 0,-2-1 1,-18 49-1,-62 127 150,69-164-104,-43 110 95,62-155-111,-59 144 927,60-146-880,-1 1-1,1 0 0,0-1 0,0 1 1,-1-1-1,1 1 0,0-1 0,0 1 1,-1-1-1,1 1 0,-1-1 1,1 1-1,0-1 0,-1 1 0,1-1 1,-1 0-1,1 1 0,-2-1 0,2-10 371,9-28-42,8-12-321,2 2 0,2 0 1,41-66-1,48-82-20,-44 56-252,35-62-231,-88 180 391,15-24-186,-26 43 202,1 0-1,0 0 0,0 0 0,0 0 0,0 0 1,0 0-1,0 1 0,1-1 0,5-2 1,-8 5 31,0-1 1,-1 1 0,1 0 0,0 0 0,0 0 0,-1 0-1,1 0 1,0 0 0,0 0 0,-1 0 0,1 0 0,0 0 0,0 0-1,-1 0 1,1 0 0,0 1 0,-1-1 0,1 0 0,0 1-1,-1-1 1,1 0 0,0 1 0,-1-1 0,1 1 0,-1-1 0,1 1-1,-1-1 1,1 1 0,-1-1 0,1 1 0,-1-1 0,1 2-1,1 0-7,-1 1-1,0 0 0,1 0 0,-1-1 0,0 1 1,0 0-1,0 5 0,1 16 9,-1-1 0,-1 1 0,-2 0 0,-7 41 0,4-24 31,2-19 39,-1 0-1,-1 0 1,-1 0-1,0-1 1,-2 0-1,-13 27 1,14-36-49,1 0-1,-14 15 1,18-23 58,-1-1 1,0 0-1,0 0 0,0 0 0,-1 0 0,1 0 0,-1-1 0,1 0 0,-1 0 0,0 0 0,-6 2 0,9-3-63,-1-1 0,1 1 1,0-1-1,-1 0 0,1 0 0,0 0 0,-1 0 0,1 0 0,0 0 0,-1 0 0,1-1 0,0 1 1,-1 0-1,1-1 0,0 1 0,-1-1 0,1 1 0,0-1 0,0 0 0,0 1 0,0-1 0,-1 0 1,1 0-1,0 0 0,1 0 0,-1 0 0,0 0 0,0 0 0,0 0 0,0 0 0,1-1 0,-1 1 1,0-3-1,-1 2-47,1-1 1,0 0 0,1 0-1,-1 0 1,0 0 0,1 0-1,-1 0 1,1-1 0,0 1-1,0 0 1,1 0 0,-1 0-1,0 0 1,2-4 0,-1 4 20,1 0 1,-1 0-1,1 0 1,0 0-1,0 1 1,-1-1-1,2 1 1,-1-1-1,0 1 1,0 0-1,1 0 1,-1 0-1,1 0 1,0 0-1,0 1 1,-1-1-1,1 1 1,0 0-1,0-1 1,0 1-1,6 0 1,6-2-117,0 1 0,0 0 0,23 2 0,-5-1 52,145-16 247,-152 13-121,0-2-1,0-1 1,-1-1-1,45-20 1,-53 19-7,0 0 1,-1-1-1,0 0 0,-1-2 1,0 0-1,-1 0 1,0-2-1,-1 1 0,12-18 1,-12 13 37,-1-1 0,-1 0 0,-1-1 1,0 0-1,-2 0 0,12-43 0,-20 60-113,1 0 0,-1 0-1,1 0 1,-1 0 0,0 0-1,0 0 1,0 0 0,0 0-1,-1 0 1,0-5 0,0 7-1,1 0 1,-1 1-1,1-1 1,-1 0-1,1 0 1,-1 0-1,1 0 1,-1 0 0,0 0-1,1 1 1,-1-1-1,0 0 1,0 1-1,1-1 1,-1 0-1,0 1 1,0-1 0,0 1-1,0 0 1,0-1-1,0 1 1,0 0-1,0-1 1,0 1-1,0 0 1,0 0 0,0 0-1,0 0 1,0 0-1,0 0 1,0 0-1,-2 0 1,-1 1-47,0 0 0,0 0 0,0 0 0,0 0 0,0 1 0,-5 2 0,2 0 27,0 1 0,0 0 1,0 0-1,1 0 1,0 1-1,0 0 0,0 1 1,-6 9-1,-1 3 99,-19 38-1,23-38-3,1-1-1,1 1 1,-8 32-1,13-40-19,0 0 0,1 0-1,0 0 1,1 0 0,0 1-1,1-1 1,0 0 0,3 13-1,-3-20 24,0 0 0,1 0 0,-1 0-1,1 0 1,0 0 0,0 0 0,0 0 0,1 0-1,0-1 1,-1 1 0,1-1 0,0 0-1,1 0 1,-1 0 0,5 3 0,-6-4-7,1-1 0,0 1 1,0-1-1,0 0 0,0 0 1,0 0-1,0 0 0,0 0 1,0 0-1,1-1 1,-1 0-1,0 0 0,0 1 1,1-2-1,-1 1 0,0 0 1,0-1-1,0 1 0,0-1 1,1 0-1,3-2 0,5-4 18,1-1 0,-1 0-1,0 0 1,-1-1 0,20-21 0,-2 3-16,21-25-26,0-1-116,-47 51 89,-1 0 0,1 0 0,-1 1 0,1-1 0,0 0 0,0 1 0,4-2 0,-6 3 11,0-1 0,-1 1 1,1 0-1,0 0 0,0 0 0,0-1 1,-1 1-1,1 0 0,0 0 0,0 0 1,0 0-1,-1 0 0,1 1 0,0-1 1,0 0-1,0 0 0,-1 0 0,1 1 1,0-1-1,0 0 0,-1 1 0,1-1 1,0 1-1,-1-1 0,1 1 0,0-1 1,-1 1-1,1-1 0,-1 1 0,1 0 1,0 0-1,1 4 26,-1-1 0,0 1-1,0 0 1,-1-1 0,1 1 0,-1 9 0,-1 7 21,-1 0 1,-1-1 0,-7 27 0,-1 5-97,10-32 331,0-20-272,1 0 0,0 0 1,0 1-1,0-1 0,0 0 0,0 1 1,0-1-1,0 0 0,0 1 1,1-1-1,-1 0 0,0 1 0,0-1 1,0 0-1,0 1 0,0-1 1,0 0-1,1 0 0,-1 1 0,0-1 1,0 0-1,0 0 0,1 1 1,-1-1-1,0 0 0,0 0 0,1 1 1,-1-1-1,0 0 0,0 0 1,1 0-1,-1 0 0,0 0 0,1 0 1,-1 1-1,0-1 0,1 0 1,-1 0-1,0 0 0,1 0 1,-1 0-1,0 0 0,1 0 0,-1 0 1,0 0-1,0 0 0,1 0 1,-1-1-1,0 1 0,1 0 0,-1 0 1,0 0-1,1 0 0,-1-1 1,39-28 427,21-30-415,-20 19-72,-26 27 30,1-2-46,1 0 1,0 1-1,1 0 0,29-16 1,-45 29 63,0 1 0,0-1 1,1 0-1,-1 1 1,1-1-1,-1 1 0,0 0 1,1-1-1,-1 1 1,1 0-1,-1 0 1,1 0-1,-1 0 0,1 0 1,-1 0-1,3 1 1,-3-1 4,0 1-1,0-1 1,-1 1 0,1 0 0,0-1 0,0 1 0,0 0 0,0-1 0,-1 1 0,1 0-1,0 0 1,0 0 0,-1 0 0,1 0 0,-1 0 0,1 0 0,0 1 0,0 4 1,1 0 0,-1 1 1,1 0-1,-2-1 0,1 12 0,-1-9-10,1 25-280,-2-23 285,1 1 0,1-1 0,3 19-1,-3-27 11,0 0 0,0 1-1,0-1 1,0 0 0,0 0-1,1-1 1,-1 1-1,1 0 1,0 0 0,0-1-1,0 1 1,0-1-1,1 0 1,-1 1 0,1-1-1,-1 0 1,5 2 0,-3-2 28,1 0 1,0 0 0,-1 0-1,1-1 1,0 0 0,0 0-1,0 0 1,0-1 0,1 1-1,-1-1 1,0 0 0,0-1 0,10-1-1,-1-1-38,0-1-1,0 0 1,22-10 0,-20 6-43,1-1 1,-2-1 0,0-1 0,0 0 0,21-20 0,61-72 325,-83 87-185,6-6-6,-6 7-8,0-1 1,-1 0-1,17-29 1,-29 44-103,0 0 0,-1 0 0,1 0 1,0 0-1,-1 0 0,1 0 1,-1 0-1,0 0 0,1 0 1,-1 0-1,0 0 0,0 0 1,1 0-1,-1 0 0,0 0 1,0 0-1,0 0 0,0 0 1,-1 0-1,1-1 0,0 1 1,0 0-1,-1 0 0,1-1 1,-1 2 10,1-1 0,0 1 1,0 0-1,0 0 1,0 0-1,0-1 1,-1 1-1,1 0 1,0 0-1,0-1 0,0 1 1,-1 0-1,1 0 1,0 0-1,0 0 1,0-1-1,-1 1 1,1 0-1,0 0 0,-1 0 1,1 0-1,0 0 1,0 0-1,-1 0 1,1 0-1,0 0 0,0 0 1,-1 0-1,1 0 1,-1 0-1,-3 0-40,0 1-1,0 0 1,0 0-1,0 0 1,0 0-1,1 1 1,-1 0-1,0 0 1,1 0-1,-1 0 1,1 0-1,0 1 1,-5 3-1,-3 5-20,-1 0 1,-13 18-1,-3 7-158,-40 67 0,58-86 212,1 2 0,0-1 1,2 1-1,0 0 0,1 0 0,-5 31 0,11-43 43,-1-1 0,1 0 0,0 1 0,1-1 1,0 1-1,2 10 0,-2-15 5,0 1 0,0-1 1,-1 0-1,2 1 0,-1-1 1,0 0-1,0 0 0,1 0 0,2 2 1,-3-3 2,-1 0-1,1 0 1,0 0 0,1-1 0,-1 1 0,0 0 0,0-1-1,0 1 1,0-1 0,0 1 0,1-1 0,-1 0-1,0 1 1,0-1 0,1 0 0,-1 0 0,0 0 0,1 0-1,0 0 1,3-1 19,-1 0-1,1 0 0,-1-1 1,0 1-1,1-1 0,-1 0 0,0 0 1,0-1-1,0 1 0,0-1 1,-1 0-1,1 0 0,-1 0 1,0 0-1,4-5 0,5-7 17,-1 0-1,12-24 1,-16 27-17,95-178 235,-84 155-312,85-186-652,-87 178 590,-1 0 0,-2-2 0,10-60 0,-22 97 26,0 0 0,0 0 0,-1 0 0,0 0 0,0 0 0,-1-1 0,-1-7 0,1 15 40,1 0-1,0 1 1,0-1 0,-1 0 0,1 1-1,-1-1 1,1 1 0,-1-1-1,1 0 1,-1 1 0,1-1 0,-1 1-1,1 0 1,-1-1 0,1 1-1,-1-1 1,0 1 0,1 0 0,-1 0-1,0-1 1,1 1 0,-1 0-1,0 0 1,1 0 0,-1 0 0,0-1-1,0 1 1,1 0 0,-1 0-1,0 1 1,1-1 0,-1 0 0,0 0-1,0 0 1,1 0 0,-1 1-1,0-1 1,1 0 0,-1 1 0,0-1-1,1 0 1,-1 1 0,1-1-1,-1 1 1,1-1 0,-2 1 0,-7 8 52,-1-1 0,1 1 0,1 1 0,0-1 0,0 1 0,1 1 0,0 0 0,-10 20 0,6-8 124,2 1-1,0 0 1,-8 37-1,9-16-141,3 0-1,1 1 0,5 77 1,1-87 65,1 1 0,11 47 0,-9-61-7,2-1 0,0 0 0,1 0 0,21 38 0,-26-55-135,0-1 0,0 1 0,0-1 0,1 0-1,-1 1 1,1-2 0,0 1 0,0 0 0,0-1 0,1 0 0,0 0 0,-1 0 0,1 0 0,9 3-1,-10-5-431,1 0-1,0 0 1,-1 0-1,1-1 0,0 0 1,-1 1-1,1-2 0,0 1 1,0 0-1,-1-1 1,1 0-1,0 0 0,-1-1 1,1 1-1,-1-1 0,0 0 1,5-2-1,24-14-2646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3:1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225 141 5056,'0'0'156,"-1"0"0,1 0-1,0 0 1,-1 0 0,1 0 0,-1 0 0,1 0 0,-1 0 0,1 0 0,0 0 0,-1-1-1,1 1 1,-1 0 0,1 0 0,0 0 0,-1 0 0,1-1 0,-1 1 0,1 0-1,0 0 1,-1-1 0,1 1 0,0 0 0,0-1 0,-1 1 0,1 0 0,0-1 0,0 1-1,-1-1 1,1 1 0,0 0 0,0-1 0,0 1 0,0-1 0,0 1 0,-1 0-1,1-1 1,0 1 0,0-1 0,0 0 16,0 1 0,0-1 0,0 1 0,0-1 0,0 1 0,0-1 0,0 1-1,-1-1 1,1 1 0,0-1 0,0 1 0,-1-1 0,1 1 0,0 0 0,-1-1 0,1 1 0,0-1 0,-1 1-1,1 0 1,0-1 0,-1 1 0,1 0 0,-1 0 0,0-1 0,0 1-67,-1 0 0,1 0 1,-1 0-1,1 0 0,-1 0 0,1 1 1,-1-1-1,1 0 0,0 1 0,-1-1 1,1 1-1,0 0 0,-1-1 0,1 1 0,0 0 1,0 0-1,0 0 0,-1 0 0,1 0 1,-1 1-1,-5 3 159,-15 13 110,0 0-1,1 1 0,1 1 1,-24 33-1,39-47-352,0 0 1,1 1-1,0 0 1,0-1-1,1 1 1,0 1-1,0-1 0,1 0 1,0 1-1,-2 8 1,4-12 26,-1 0 0,1 0 1,0 0-1,0-1 1,0 1-1,1 0 1,-1 0-1,1-1 0,0 1 1,0 0-1,1-1 1,-1 1-1,1-1 1,-1 0-1,1 1 0,0-1 1,0 0-1,1 0 1,-1 0-1,0 0 1,1 0-1,5 3 0,-5-4 5,-1 0-1,1-1 0,0 1 0,0-1 0,0 0 0,0 0 0,0 0 1,0 0-1,0-1 0,0 1 0,0-1 0,0 0 0,0 0 1,1 0-1,-1 0 0,0 0 0,0-1 0,0 0 0,0 1 1,0-1-1,0 0 0,4-2 0,-1 0 17,1 0 1,-1 0-1,0-1 0,0 0 1,0 0-1,-1 0 1,1-1-1,-1 1 0,6-8 1,-3 1 3,1 0 0,-2 0 0,1-1 0,-1 0 0,-1 0 0,0-1 0,-1 0 0,-1 0 0,6-27 0,-6 18-129,-2 1 1,-1-32-1,-1 46 0,0-1 1,-1 1 0,0 0-1,0 1 1,-1-1 0,0 0-1,0 0 1,0 1-1,-1-1 1,0 1 0,-7-11-1,8 15 24,0-1 1,0 1-1,0 0 0,0 0 0,0 1 0,-1-1 0,1 0 0,-1 1 1,1-1-1,-1 1 0,0 0 0,1 0 0,-1 0 0,0 0 0,-3 0 1,1 0-21,1 1 1,-1 0-1,0 0 1,1 0 0,-1 0-1,0 1 1,0 0 0,-8 2-1,6 0-14,0 0 0,0 0 0,0 0 0,0 1 0,1 0 0,-1 0 0,1 1 0,0 0-1,0 0 1,1 0 0,-8 9 0,12-13 71,1 0 0,-1-1 1,1 1-1,-1 0 0,1-1 0,-1 1 1,1 0-1,0-1 0,-1 1 0,1 0 0,0 0 1,0 0-1,-1-1 0,1 1 0,0 0 1,0 0-1,0 0 0,0-1 0,0 1 0,0 0 1,0 0-1,0 0 0,1 1 0,-1-2 12,1 1-1,-1 0 0,1-1 0,0 1 0,-1 0 0,1-1 0,0 1 1,-1-1-1,1 1 0,0-1 0,0 0 0,0 1 0,-1-1 1,1 0-1,0 1 0,0-1 0,0 0 0,1 0 0,3 1 52,1-1-1,0 0 1,0 0-1,0 0 1,8-2-1,115-32 229,-51 11-245,90-18-18,-122 33 180,81-6 0,-116 14-130,0 0 1,0 0 0,-1 1-1,1 1 1,0-1 0,14 5-1,-22-4-35,0-1 0,1 0 0,-1 1 0,0-1-1,0 1 1,0 0 0,0 0 0,0 1 0,0-1-1,0 0 1,-1 1 0,1 0 0,-1 0 0,0-1-1,0 1 1,0 0 0,0 1 0,0-1 0,-1 0-1,1 1 1,-1-1 0,1 6 0,0-3 14,-2 0 1,1 1-1,-1-1 0,0 0 1,0 0-1,0 1 0,-1-1 1,0 0-1,0 0 1,-1 0-1,0 0 0,0 0 1,0 0-1,-1 0 0,-5 10 1,-4 1 87,-1 1-1,-1-2 1,-20 20 0,0 1-147,26-29-56,5-4 24,11-6 106,-1-1-33,-1 1 0,1-1 0,8-6 0,1 0 25,-3 2-59,0-1 1,-1 0 0,1-1-1,-2-1 1,14-14-1,48-60-17,-33 35-108,-37 46 91,19-19-53,-22 22 77,0-1 0,1 1 0,-1-1 0,1 1 0,0 0 1,-1-1-1,1 1 0,-1 0 0,1-1 0,-1 1 0,1 0 0,0 0 1,-1 0-1,1-1 0,0 1 0,-1 0 0,1 0 0,0 0 0,-1 0 1,1 0-1,0 0 0,-1 0 0,1 1 0,-1-1 0,1 0 0,0 0 1,-1 0-1,1 1 0,-1-1 0,1 0 0,0 1 0,-1-1 0,1 0 0,-1 1 1,1-1-1,-1 1 0,1-1 0,0 1 0,0 2-4,0-1-1,0 1 0,1-1 1,-1 1-1,-1 0 1,1-1-1,0 1 1,-1 0-1,1 4 0,0 30 142,-1-27-52,-10 155 305,9-157-444,1-1 0,0 1 0,0-1 0,1 0 0,0 1 0,0-1 0,2 9 0,-2-14-421,22-11-18751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4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2323 832,'0'0'4341,"14"-15"-2624,-12 14-1690,0-1 0,0 1 0,0-1 0,-1 1-1,1-1 1,-1 1 0,1-1 0,-1 0 0,0 0-1,1 1 1,-1-1 0,2-4 0,5-7 3,-3 7 4,8-13 327,12-20 1,-24 38-339,0 0-1,-1 0 0,1 0 0,-1 0 1,1 0-1,0 0 0,0 1 0,-1-1 1,1 0-1,0 0 0,2 0 1,-2 0 0,0 0 0,1 0 0,-1 0 0,0-1 0,0 1 0,1 0 0,-1 0 0,1-3 0,6-8 192,0 0-1,1 1 1,13-14-1,9-10-171,51-58 265,-75 84-322,23-19 140,1 1 0,45-31 0,-57 44-126,30-18 26,15-13-30,66-64-130,-107 91 195,-1-2-1,33-37 1,56-60-35,-97 103-2,14-17-1,-16 16-12,17-15 1,147-104-108,-108 84 69,-31 21 47,-1-2 0,-1-1-1,-3-2 1,0-2 0,-2 0 0,30-49 0,-7 3 65,11 2 840,112-109 1,54-70 1410,-92 96-1627,-104 124-538,-23 25-389,1 1 0,1 1 1,0 0-1,25-17 1,-28 20-8471,-5 8 6320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3:1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3 742 4992,'-2'2'2100,"5"5"-1363,-2-6-525,0 0-1,-1 0 1,1 0 0,0 0-1,0 0 1,0 0 0,0-1 0,0 1-1,0 0 1,0-1 0,0 1-1,1 0 1,6 0 462,-1 0 1,1 0-1,-1-1 0,0 0 1,1-1-1,-1 1 0,0-1 0,1-1 1,-1 0-1,0 0 0,11-5 1,11-5-110,38-23 1,-45 23-147,3-3-113,0-1 0,0-2 0,40-37-1,52-70 419,23-55-269,-115 141-54,-2-1 0,33-79 1,-53 114-343,-1-1 0,0 1 0,0-1 0,-1 1 1,1-1-1,-1 0 0,0 1 0,-1-1 0,0-9 1,0 15-59,0-1 1,0 0 0,0 0-1,0 1 1,0-1 0,0 0-1,-1 0 1,1 1 0,0-1-1,-1 0 1,1 0 0,0 1 0,-1-1-1,1 0 1,-1 1 0,1-1-1,-1 1 1,1-1 0,-1 1-1,0-1 1,1 1 0,-1-1-1,0 1 1,1-1 0,-1 1-1,0 0 1,-1-1 0,0 1-23,-1-1 1,1 1-1,0 0 1,-1 0-1,1 0 1,-5 1-1,4-1 6,-4 1 20,-1 1 0,1 0 1,-1 0-1,1 0 0,0 1 1,0 0-1,0 1 1,-12 7-1,6-4 37,-7 6 85,0 0 0,1 1 0,1 1 0,0 1 0,1 0 0,0 2 0,2 0 0,0 0 0,1 1 0,1 1-1,1 1 1,0 0 0,2 0 0,0 1 0,2 0 0,0 1 0,2 0 0,0 0 0,-4 37 0,9-48-121,0 0 0,1 0 0,1 0 0,0 1 0,0-1 0,1-1 0,0 1 0,1 0-1,1 0 1,0-1 0,0 0 0,1 0 0,1 0 0,0 0 0,0-1 0,11 13 0,-8-13-68,1 0-1,0-1 0,15 10 1,38 24-104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6:5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2144,'-6'-8'992,"12"16"1216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04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20 378 3328,'-1'-1'272,"0"0"0,0 0 0,0 0 0,0 0 0,0 0 0,0 1 0,-1-1 0,1 0 0,0 0 0,-3 0 0,-1-2 3498,5-26 1408,1 10-3439,-1 14-1556,1-1-1,0 1 0,0 0 0,0 0 0,0 0 0,1 0 0,4-9 0,20-33 185,-20 40-369,-1 0-1,1 1 0,0-1 0,0 1 0,1 0 0,10-7 0,1 2-45,29-16-1,-39 23 65,-1 0 0,1 1 0,0 0 0,0 0 0,0 1 0,1 0 0,16-1 0,-24 3 7,1 0-1,-1 0 1,1 0-1,0 0 1,-1 0-1,1 1 1,-1-1-1,0 1 1,1-1-1,-1 1 1,1 0-1,-1-1 1,0 1-1,1 0 1,-1 0-1,0 0 1,0 0-1,2 1 1,-2 1 27,1-1 1,-1 0 0,1 0 0,-1 1 0,0-1 0,0 1 0,0-1 0,0 1-1,0 4 1,1 4 102,-1 1-1,-1-1 0,-2 23 0,2-27-172,-3 37 214,-3 39 205,7 122 0,0-190-379,1 0 0,1 1 0,0-1 0,1 0 0,1-1-1,0 1 1,1-1 0,1 0 0,0 0 0,12 17 0,-13-23 48,0-1 0,0 1 0,1-1 0,0 0 0,0-1 1,1 0-1,0 0 0,0 0 0,1-1 0,-1-1 0,1 1 1,0-1-1,0-1 0,1 0 0,-1 0 0,1 0 0,10 0 1,-10-2 23,1 0 0,-1 0 0,1-1 0,-1-1 0,1 0 0,-1 0 0,0-1 1,1 0-1,-1-1 0,0 0 0,0-1 0,-1 0 0,1 0 0,14-10 0,-15 7-53,0 0 0,-1 0 0,0-1 0,0 0 0,-1 0-1,1 0 1,-2-1 0,0-1 0,0 1 0,0-1-1,-1 0 1,-1 0 0,7-21 0,33-175 238,-30 124-194,14-108-230,-24 156 88,8-59-148,-12 89 154,1 1-1,0 0 1,0-1 0,0 1 0,1 0 0,-1 0 0,4-6 0,-4 8 40,-1 1-1,1-1 1,0 0 0,-1 0-1,1 1 1,0-1-1,0 1 1,0-1 0,0 1-1,-1-1 1,1 1-1,0-1 1,0 1 0,0 0-1,0-1 1,0 1-1,0 0 1,0 0 0,0 0-1,0 0 1,0 0-1,0 0 1,0 0-1,0 0 1,0 0 0,0 0-1,0 0 1,0 1-1,0-1 1,0 0 0,2 2-1,10 5 47,1 1 0,-1 0 0,16 14 0,20 13 310,-43-32-444,-1 1 1,1-1-1,1-1 1,-1 1-1,0-1 1,10 2-1,-5 0-1967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05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72 5056,'0'-3'379,"1"-1"0,0 0 0,0 0-1,0 1 1,0-1 0,0 1 0,0-1 0,1 1 0,2-4 0,-1 2 594,-3 3-593,1 1 0,0-1-1,-1 0 1,1 1 0,-1-1-1,0 1 1,1-1-1,-1 0 1,0 1 0,0-1-1,0-2 1,0-1 1454,-8 31 1237,-5 40-1938,8-44-844,1 1 0,-2 44 0,5-55-100,1-1-1,1 1 0,0-1 0,0 1 0,1-1 0,7 22 1,-9-32-158,1 0 0,-1 0 1,1 0-1,-1 0 0,1 0 1,-1-1-1,1 1 1,-1 0-1,1 0 0,0 0 1,0 0-1,-1-1 0,1 1 1,0 0-1,0-1 0,0 1 1,0 0-1,0-1 1,0 1-1,0-1 0,0 0 1,0 1-1,0-1 0,0 0 1,0 1-1,0-1 0,0 0 1,0 0-1,0 0 1,0 0-1,0 0 0,0 0 1,0 0-1,0-1 0,1 1 1,-1 0-1,0-1 0,0 1 1,0 0-1,0-1 1,1 0-1,6-4 127,0-1-1,0 0 1,-1-1 0,0 0 0,13-15-1,8-8-36,-3 4-252,-10 10 44,26-20 0,-36 32 53,1 0-1,-1 0 0,1 1 1,0 0-1,0 0 0,0 0 1,0 1-1,0 0 1,10-2-1,-14 4 32,-1 0 0,1-1 1,-1 1-1,0 0 0,1 0 1,-1 0-1,1 0 0,-1 1 0,1-1 1,-1 0-1,1 1 0,-1-1 0,0 0 1,1 1-1,-1 0 0,0-1 0,1 1 1,-1 0-1,0 0 0,0-1 0,1 2 1,0 0-2,-1 0 1,1 0 0,-1 0-1,0 0 1,0 0 0,0 0-1,0 0 1,-1 1 0,1-1-1,0 0 1,-1 0 0,1 3 0,-1 8 4,1-1 1,-2 0 0,0 0-1,-2 13 1,2-17 13,-5 29 69,-2 0 0,-1-1 0,-21 53 1,19-62-46,-1-1 1,-1-1 0,-1 0 0,-2 0 0,-20 24 0,30-42 102,0-1 1,0 0-1,0 0 0,0-1 0,-11 8 1,14-12-102,1 1-1,-1-1 1,1 0 0,-1 1 0,0-1-1,1-1 1,-1 1 0,0 0 0,0 0-1,0-1 1,0 0 0,0 0 0,0 1 0,1-2-1,-1 1 1,0 0 0,0-1 0,0 1-1,-3-2 1,2 0-29,0 1-1,1-2 1,-1 1-1,0 0 1,1-1-1,0 0 1,0 1-1,-1-1 1,2-1-1,-1 1 1,0 0-1,1-1 1,-1 1-1,1-1 1,-2-4-1,-2-5 7,1 0 0,0 0 0,-3-18 0,6 25-22,0 0-1,1 0 0,0 0 0,1 0 1,-1 0-1,1-1 0,0 1 1,1 0-1,-1 0 0,1 0 1,0 0-1,1 0 0,0 0 0,0 0 1,0 1-1,0-1 0,1 0 1,0 1-1,0 0 0,1 0 1,-1 0-1,1 0 0,0 0 1,5-4-1,5-3 83,0 0-1,1 0 1,1 2 0,0 0 0,0 0 0,1 2-1,18-8 1,-20 11-176,0 0 0,0 0 0,1 2-1,-1 0 1,1 1 0,0 0 0,0 1 0,27 2 0,-22 0-1770,-13-1-1064,-3 0 1070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06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9 6976,'0'-9'3168,"4"13"-544,-4 8-1696,-4 6 1760,-1 7-1537,-9 14 1025,0 8-1248,-6 8 448,6-3-832,-5-1-160,8-8-224,-7-6-128,8-7 0,-5-4-192,10-1 96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07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25 878 3968,'-7'-7'820,"-6"-9"481,12 16-1170,1 0-1,-1-1 0,1 1 0,0-1 1,0 1-1,-1-1 0,1 1 0,0-1 1,0 1-1,-1-1 0,1 1 1,0-1-1,0 1 0,0-1 0,0 1 1,0-1-1,0 1 0,0-1 0,0 1 1,0-1-1,0 1 0,0-1 0,0 0 1,2-21 6487,0 21-6386,0-1 1,0 1-1,0 0 0,0 0 1,0 0-1,0 0 0,3-1 1,10-4 575,29-19 824,35-16-187,-78 40-1430,0 1-1,0-1 1,1 1-1,-1-1 1,0 1-1,1-1 1,-1 1-1,1 0 1,-1 0-1,0 0 1,1 0-1,-1 0 1,0 0-1,1 0 1,-1 0-1,1 1 1,-1-1-1,0 0 1,1 1-1,-1-1 1,0 1-1,0 0 1,1-1 0,-1 1-1,0 0 1,0 0-1,0 0 1,0 0-1,0 0 1,0 0-1,0 0 1,0 0-1,1 2 1,1 3 68,1 1 0,-1-1 0,-1 1 0,0 0 0,3 10 0,7 45 214,-2 1 1,2 74-1,6 53 422,7 2-79,-21-156-497,-4-22 116,2-1 1,2 13 0,-1-20 5,1-7 164,3-15 280,56-218-165,-57 208-561,58-232-164,-35 131-49,27-130 529,-16-2-528,-11-20-213,-28 254 379,-2 20 8,1 1 1,0-1-1,0 1 0,2-9 1,-2 12 33,0 1 0,0 0 0,1-1 0,-1 1 0,0 0 0,0-1 0,1 1 0,-1 0 0,0 0 0,0-1 0,1 1 0,-1 0 0,0 0 0,1-1 0,-1 1 0,0 0 0,1 0 0,-1 0 0,0 0 0,1 0 0,-1-1 0,0 1 0,1 0 0,-1 0 0,1 0 0,-1 0 0,0 0 0,1 0 1,-1 0-1,0 0 0,1 0 0,-1 0 0,1 1 0,-1-1 0,0 0 0,1 0 0,16 7 1,-13-5-32,27 13-97,-9-5 233,0 0-1,44 12 0,-30-14 44,0-2 0,1-1 0,44-1 0,109-10 327,-175 5-450,189-12 382,219-43 1,-282 36-247,-42 8-142,-80 10-322,26 2 0,-38 0-1737,-15 1-216,-2 2 698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08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9 188 6240,'-2'-4'454,"1"0"1,-1-1-1,1 1 1,0 0-1,0-1 1,1 1-1,-1 0 1,1-1-1,0 1 1,1-6-1,0 6-92,0 0 0,1 1-1,-1-1 1,1 1 0,0-1-1,-1 1 1,2-1 0,-1 1-1,0 0 1,1 0 0,-1 0-1,4-2 1,1-3 47,1 0 1,0 0 0,1 1-1,-1 0 1,1 1-1,1 0 1,-1 0 0,1 1-1,14-5 1,-9 5-116,1 1 0,0 1 0,0 1 0,0 0-1,0 1 1,0 0 0,25 3 0,-33-1-192,0 0-1,0 0 0,0 1 1,0 0-1,0 0 0,-1 1 1,1 0-1,-1 1 0,0-1 1,0 1-1,0 1 1,0-1-1,-1 1 0,0 0 1,0 1-1,11 11 0,-10-5 10,0-1 0,-1 2 0,0-1 0,-1 1 0,0-1 0,-1 1 0,0 1-1,-1-1 1,2 25 0,-3-10 17,-1 0 0,-1 0 0,-8 50 1,-1-30-148,5-28 135,1-1 1,-2 36-1,5-48-216,0-1-192,-1-1-1,1 0 1,1 1 0,-1-1 0,1 0-1,0 0 1,0 1 0,4 9 0,-5-15 81,1 1 0,-1-1 0,1 1 0,-1-1 0,1 1 0,0-1 0,-1 1 0,1-1 0,0 0 0,-1 1 0,1-1-1,0 0 1,-1 0 0,1 0 0,0 1 0,-1-1 0,1 0 0,0 0 0,0 0 0,-1 0 0,1 0 0,0 0 0,0 0 0,-1 0 0,1-1 0,0 1 0,0 0 0,-1 0 0,2-1 0,24-12-5411,-19 8 3900,20-8-1216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08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743 14 7232,'1'-4'553,"2"-2"1325,-3 6-1842,0 0 0,0 0 0,0-1 0,0 1 0,0 0 1,0 0-1,0 0 0,0 0 0,0 0 0,0 0 0,0 0 0,0-1 1,-1 1-1,1 0 0,0 0 0,0 0 0,0 0 0,0 0 0,0 0 1,0 0-1,0 0 0,0 0 0,0-1 0,0 1 0,-1 0 0,1 0 1,0 0-1,0 0 0,0 0 0,0 0 0,0 0 0,0 0 0,0 0 1,-1 0-1,1 0 0,0 0 0,0 0 0,0 0 0,0 0 0,0 0 1,0 0-1,-9 5 7178,-11 15-4540,-8 6-1786,-125 93 1485,24-14-1754,-97 83-475,196-160-224,2 0 0,-40 52 0,22-15-7643,40-56 4929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08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13 7712,'-4'-7'3520,"8"2"-3072,-8 5 2432,4 9-1664,-10-6 1503,1 11-1599,-21 2 608,1 11-992,-8-6 96,7 4-512,-4-4-32,17 1-192,-8-5-256,11 5 64,0-7-3840,3 7 2176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10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51 424 3392,'-4'1'412,"0"1"-1,1-1 1,-1 1-1,0 0 1,1 0 0,0 0-1,-1 0 1,1 1 0,-5 4-1,2-1 1526,5-6-1842,1 0 0,0 1 1,0-1-1,-1 0 0,1 0 0,0 1 0,0-1 1,-1 0-1,1 0 0,0 1 0,0-1 1,0 0-1,-1 1 0,1-1 0,0 0 0,0 1 1,0-1-1,0 1 0,0-1 0,0 0 0,0 1 1,0-1-1,0 0 0,0 1 0,0-1 0,0 1 1,0-1-1,0 0 0,0 1 0,9 9 2168,15 2 239,-18-10-2146,1 0 0,-1-1-1,1 0 1,0-1 0,0 1 0,-1-1 0,1-1-1,11-1 1,5-2 376,26-8 1,-35 7-585,0 0-1,-1-1 1,1 0 0,-1-1 0,-1-1 0,1 0 0,-1-1 0,0 0 0,-1-1 0,0 0 0,17-21-1,-7 3 130,-2 0-1,0-1 0,27-59 1,-37 68-125,10-36 0,-22 72-205,0 0 0,-1 18 0,1 4 89,-6 45-91,8-70 74,1 1 1,1-1-1,0 1 1,3 15 0,-3-25 36,0 0 1,1 0-1,-1-1 1,1 1 0,0 0-1,0-1 1,0 1-1,0-1 1,1 0 0,-1 1-1,1-1 1,0-1 0,0 1-1,0 0 1,0-1-1,1 1 1,-1-1 0,1 0-1,-1 0 1,1 0-1,0-1 1,0 1 0,0-1-1,0 0 1,5 1 0,1-2 69,0 0 0,0-1 0,0 0 0,0-1 0,0 0 0,0 0 0,0-1 0,14-6 1,5-4 76,36-23 0,-46 25-195,0-1 1,-1-1-1,-1-1 0,0 0 1,0-2-1,20-24 0,14-28-142,45-82-1,-95 148 127,0 1-3,3-6-27,1 1 0,-1 0 0,8-8 0,-12 13 27,1 0-1,0 0 1,0 0 0,0 1 0,0-1 0,0 0-1,0 1 1,0-1 0,0 1 0,1-1 0,-1 1-1,1-1 1,-1 1 1,0 0 0,-1 0 1,1 0-1,-1 0 0,1 0 0,0 0 0,-1 1 0,1-1 0,-1 0 1,1 0-1,0 0 0,-1 1 0,1-1 0,-1 0 0,1 1 0,-1-1 1,1 0-1,-1 1 0,0-1 0,1 1 0,-1-1 0,1 1 0,-1-1 1,0 1-1,1 0 0,1 2-21,0 1 0,-1-1 0,1 1 1,-1 0-1,0-1 0,0 1 0,-1 0 0,2 5 1,-1 34-152,-1-32 182,-1 10 31,-1-1 0,0 1-1,-1 0 1,-2-1 0,0 0-1,-1 0 1,-1 0 0,-1-1-1,0 0 1,-2 0 0,-12 18-1,19-33 10,0 0-1,0 0 1,-1 0-1,1 0 1,-7 5-1,9-8-17,0 0-1,-1 0 1,1 0-1,0-1 1,-1 1-1,1 0 1,-1-1-1,1 1 0,-1-1 1,1 1-1,-1-1 1,1 0-1,-1 1 1,1-1-1,-1 0 1,1 0-1,-1 0 0,0 0 1,1 0-1,-1-1 1,1 1-1,-1 0 1,-1-2-1,1 2-12,1-1-1,0 0 1,0 0-1,0 1 1,0-1-1,0 0 1,0 0-1,0 0 1,0-1-1,0 1 1,0 0-1,0 0 1,1 0-1,-1-1 0,0 1 1,1 0-1,-1-1 1,1 1-1,-1-2 1,1 2-14,0 0 1,0 0-1,0 0 1,0-1-1,0 1 0,0 0 1,0 0-1,0 0 1,0 0-1,0 0 0,1 0 1,-1 0-1,0 1 1,1-1-1,-1 0 0,1 0 1,-1 0-1,1 0 1,-1 0-1,1 0 1,0 1-1,0-1 0,-1 0 1,1 1-1,0-1 1,0 0-1,0 1 0,-1-1 1,2 0-1,8-3-22,-1 1 0,0-1-1,1 2 1,0-1 0,0 1 0,-1 1-1,1 0 1,14 0 0,10 2-208,37 6-1,-57-5 136,-3 0-204,8 0-1586,-17-2 1367,0 0 1,-1 0 0,1 0-1,0-1 1,-1 1-1,1-1 1,0 1 0,-1-1-1,2 0 1,3 0-1628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4:36.54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1 532 3232,'25'0'4935,"84"1"-2196,-26-1-1017,152-20-1,-222 19-1628,270-38 1344,-99 12-938,434-47 306,29 39 289,-402 29-668,164-5 134,211-28 480,-35-11-320,581-69-240,-1094 111-450,30-3-503,135-31-1,-33 1-9408,-132 32 7178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11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27 6400,'-58'-26'2880,"24"26"-2496,25 0-288,4 0-128,1 0-736,13 0-3136,5 8 2336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13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385 531 3552,'-1'-1'487,"0"1"0,1-1 1,-1 1-1,0-1 0,0 1 1,1-1-1,-1 1 0,0 0 0,0-1 1,0 1-1,0 0 0,0 0 1,1 0-1,-1 0 0,0 0 0,0 0 1,0 0-1,0 0 0,-1 0 0,-31 1 2173,20-1-1540,0 0-860,-1 0 1,1 1-1,0 0 0,-1 1 1,1 0-1,0 1 0,0 1 1,0 0-1,0 1 0,-13 7 1,7-2-110,0 1 1,1 1-1,-28 24 1,40-30-110,0-1 0,1 1 0,0 0 0,0 0 0,1 0 0,-1 1 0,1 0 0,1-1 0,-1 1 0,1 1 0,1-1 0,-1 0 0,-2 14 0,5-19 1,0 0-1,-1 0 0,1-1 0,0 1 0,0 0 0,0 0 1,0-1-1,1 1 0,-1 0 0,0 0 0,1-1 0,-1 1 1,1 0-1,0-1 0,-1 1 0,1 0 0,0-1 0,0 1 1,0-1-1,0 0 0,0 1 0,0-1 0,1 0 0,-1 1 1,0-1-1,1 0 0,-1 0 0,1 0 0,-1 0 1,3 1-1,0-1 19,0 0 0,0 0 0,0 0 0,0 0 0,0-1 0,0 1 0,1-1 0,-1 0 0,0-1 0,0 1 0,0-1 1,5-1-1,3-2 31,1 0 0,-1-2 0,0 0 0,-1 0 1,16-11-1,-19 12-59,6-4 6,-1 0 0,0-1-1,0-1 1,20-21 0,-29 26-50,0 1 0,0 0 0,-1-1 0,1 0 1,-1 0-1,3-8 0,-5 11-14,0-1 0,0 1 0,0 0 0,-1-1 0,0 0 0,1 1 0,-1-1 0,0 1-1,0-1 1,-1 1 0,1-1 0,-2-5 0,1 9 16,1-1 0,0 1 0,0 0 0,0-1-1,-1 1 1,1 0 0,0-1 0,0 1 0,-1 0-1,1-1 1,0 1 0,-1 0 0,1 0 0,0-1-1,-1 1 1,1 0 0,0 0 0,-1 0 0,1-1-1,-1 1 1,1 0 0,0 0 0,-1 0 0,1 0-1,-1 0 1,1 0 0,0 0 0,-1 0 0,1 0 0,-1 0-1,1 0 1,-1 0 0,1 0 0,0 0 0,-1 0-1,1 0 1,-1 1 0,1-1 0,0 0 0,-1 0-1,1 0 1,0 1 0,-1-1 0,1 0 0,0 1-1,-1-1 1,-1 2-34,0-1-1,0 1 1,0-1 0,0 1-1,0 0 1,-2 3-1,0 2 56,1 0 1,0 0-1,0 0 0,0 1 0,1-1 0,-1 10 1,2-12 41,0 1 0,1 0 0,0 0 1,0 0-1,0 0 0,1-1 1,0 1-1,0 0 0,0 0 0,1-1 1,0 1-1,0-1 0,0 0 1,1 1-1,0-1 0,0 0 0,0 0 1,1-1-1,-1 1 0,1-1 1,0 0-1,0 1 0,6 3 0,-2-2 26,0 0-1,0-1 0,0 0 0,0 0 0,1-1 0,0 0 0,0 0 0,0-1 1,0-1-1,1 1 0,-1-1 0,1-1 0,13 1 0,-2-2 32,-1-1 0,1 0 1,-1-2-1,1-1 0,32-10 0,-49 13-98,0 0-1,0 0 1,0-1 0,-1 0-1,1 0 1,-1 0 0,5-3-1,3-2 295,-9 7-306,0-1 0,0 0-1,0 0 1,0 0-1,0 0 1,-1 0 0,1 0-1,0-1 1,-1 1 0,1 0-1,1-3 1,23-18 43,-18 15 48,-1 1 0,14-15 0,-6 0-96,0-1 1,-2 0-1,0-1 1,-2 0-1,14-38 1,-15 31-26,12-61 0,-2-37 25,-18 109 50,9-90 31,-10 89-148,-2 1-1,0 0 1,-6-31 0,7 47 3,-1 0 1,0 0 0,0 0 0,-1 0 0,1 0-1,-1 0 1,1 0 0,-1 1 0,0-1 0,0 0-1,0 1 1,0 0 0,-3-3 0,4 5 46,1-1 1,-1 1-1,0-1 1,0 1-1,1-1 1,-1 1-1,0-1 1,0 1 0,0 0-1,0 0 1,0-1-1,1 1 1,-1 0-1,0 0 1,0 0-1,0 0 1,0 0-1,0 0 1,0 0-1,0 0 1,0 0-1,0 1 1,1-1-1,-1 0 1,0 0-1,0 1 1,0-1 0,0 1-1,1-1 1,-1 1-1,0-1 1,0 1-1,1-1 1,-1 1-1,0 0 1,1-1-1,-1 1 1,1 0-1,-1 0 1,1-1-1,-1 1 1,1 0-1,0 0 1,-1 0-1,1 1 1,-9 15 15,2 1 0,0 0 1,1 1-1,-4 20 0,-9 77 60,18-109-59,-8 72 21,4 0 1,6 93 0,7-88 171,-6-74-62,0 1 1,1-1 0,0 0-1,1 0 1,9 19 0,-12-28-88,0 1 1,0 0-1,0-1 1,0 1 0,0-1-1,1 0 1,-1 1 0,1-1-1,-1 0 1,1 0 0,-1 0-1,1 0 1,0 0 0,-1 0-1,1 0 1,0-1-1,0 1 1,-1 0 0,1-1-1,0 0 1,0 1 0,0-1-1,0 0 1,0 0 0,0 0-1,0 0 1,0 0-1,-1-1 1,1 1 0,3-2-1,5-1 73,-1 0 0,0-1 0,0-1-1,14-8 1,-15 8-86,233-167-52,-225 160-67,-16 12 85,1-1 1,0 0-1,-1 1 0,1-1 1,0 1-1,0-1 0,-1 0 1,1 1-1,0 0 0,0-1 1,0 1-1,0 0 0,0-1 1,-1 1-1,1 0 0,0 0 1,0 0-1,0-1 0,0 1 1,0 0-1,0 0 0,0 1 1,0-1-1,0 0 0,0 0 1,0 0-1,0 1 0,-1-1 1,1 0-1,0 1 0,0-1 1,0 1-1,0-1 0,-1 1 1,1-1-1,0 1 0,-1-1 1,1 1-1,0 0 0,-1 0 1,1-1-1,-1 1 0,1 0 1,-1 0-1,2 1 0,-1 2 3,1 1 1,0-1-1,-1 0 0,0 1 0,0-1 0,0 1 0,-1-1 0,1 7 1,-2 2 15,0-1 0,-1 1 0,-1-1 0,1 0 0,-2 0 1,0 0-1,0 0 0,-1-1 0,0 0 0,-1 0 1,-1 0-1,0 0 0,-12 14 0,15-21 21,1-1 0,-1 0-1,1 0 1,-7 4 0,1 0 54,7-6-84,0 1-1,0 0 1,0-1 0,-1 0 0,1 1 0,0-1 0,-1 0-1,1 0 1,0-1 0,-1 1 0,1 0 0,-1-1 0,0 1-1,1-1 1,-1 0 0,-4 0 0,3 0 31,1-1 0,-1 0 0,1 0 0,0 0-1,-1 0 1,1 0 0,0-1 0,0 1 0,-6-4 0,8 4-20,0 0 0,0 0 0,0 0 0,0 0 0,0 0-1,0 0 1,0 0 0,0 0 0,0-1 0,0 1 0,1 0 0,-2-2 0,2 2-16,0 0 1,0 1-1,0-1 1,0 0 0,-1 0-1,1 0 1,1 1-1,-1-1 1,0 0-1,0 0 1,0 0-1,0 1 1,0-1 0,1 0-1,-1 0 1,0 1-1,1-1 1,-1 0-1,1 1 1,-1-1-1,0 0 1,1 1 0,0-2-1,10-5-14,9-1-73,0 1-1,1 1 1,0 1-1,38-5 1,-10 1-13,0-1 95,156-38 195,-184 41-193,30-8-128,-50 15 127,-1 0 0,0 0 1,0 0-1,1 0 0,-1 0 1,0 0-1,0 0 0,1 0 1,-1 0-1,0 0 0,0 0 1,1 0-1,-1 0 0,0 0 1,0 0-1,1 0 1,-1 0-1,0 0 0,0 1 1,1-1-1,-1 0 0,0 0 1,0 0-1,0 0 0,1 0 1,-1 1-1,0-1 0,0 0 1,0 0-1,0 0 0,1 1 1,-1-1-1,0 0 1,0 0-1,0 1 0,0-1 1,0 0-1,-1 13-100,-12 19 61,10-27 37,-1 3 26,1 0-1,0 0 0,0 0 1,1 1-1,0-1 0,1 1 0,-1 8 1,1-15 6,1-1 0,0 0 1,1 0-1,-1 0 0,0 0 0,0 1 1,0-1-1,1 0 0,-1 0 1,0 0-1,1 0 0,-1 0 0,1 0 1,0 0-1,-1 0 0,1 0 0,0 0 1,0 0-1,-1 0 0,1 0 1,0-1-1,0 1 0,0 0 0,0-1 1,0 1-1,0 0 0,0-1 0,0 1 1,0-1-1,0 0 0,0 1 1,1-1-1,-1 0 0,0 0 0,0 1 1,0-1-1,0 0 0,1 0 0,1-1 1,0 1 22,0 0 0,0-1 1,0 1-1,0-1 0,0 0 0,0 0 1,-1 0-1,1 0 0,0 0 0,-1-1 1,1 1-1,-1-1 0,1 0 1,4-4-1,-1-1-19,-4 5-12,1 0 0,-1-1 0,0 1-1,0-1 1,0 0 0,0 0 0,0 1 0,0-1 0,-1-1 0,0 1 0,1 0 0,-1 0 0,0 0 0,0-5-1,-1 5-28,0-1 0,0 1 0,-1 0 0,1 0 0,-1 0 0,0 0 0,0-1 0,0 1 0,0 0 0,0 1 0,-1-1 0,0 0 0,1 0 0,-1 1 0,0-1-1,0 1 1,0-1 0,-4-2 0,2 2-14,0 0 0,0 0-1,-1 0 1,0 1-1,1 0 1,-1 0 0,0 0-1,0 0 1,0 1 0,-6-2-1,-6 1 322,16 2 53,10 3-1,16 1-169,1-1 1,0-1-1,0-1 0,31-4 1,-38 3-100,54-3 2,170-12-2891,-200 8-1060,-3 2 1129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14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86 2656,'5'-2'515,"-1"-1"1,1 1-1,0-1 0,0 1 0,6-1 1,19-9 3129,-29 12-3387,0-1 0,1 0 0,-1 0-1,0 1 1,0-1 0,0 0 0,0 0 0,0 0-1,0 0 1,0 0 0,0 0 0,0 0-1,-1 0 1,1-1 0,0 1 0,0-2 0,-1 2-126,1 0 1,-1 0-1,0 0 1,0 0-1,0 0 1,0 0-1,0 0 1,0 0 0,0 0-1,0 0 1,-1 0-1,1 0 1,0 0-1,0 0 1,-1 0-1,1 0 1,-1 0-1,1 0 1,-1 0 0,1 0-1,-1 0 1,0 0-1,1 1 1,-1-1-1,0 0 1,0 1-1,0-1 1,1 0-1,-1 1 1,0-1 0,0 1-1,0-1 1,0 1-1,0-1 1,0 1-1,0 0 1,0 0-1,0-1 1,-1 1-1,-2-1 52,0 1-1,0-1 1,0 1-1,-1-1 0,1 1 1,0 1-1,0-1 1,0 1-1,-8 1 0,5 1-73,-1 1-1,0 0 0,1 0 0,0 0 1,0 1-1,0 0 0,0 1 0,1-1 0,0 1 1,0 1-1,0-1 0,1 1 0,-8 13 1,9-13-47,0-1 0,0 1 0,1 0 0,0 0 0,1 0 0,0 0 0,0 1 0,0-1 0,1 1 0,0-1 1,0 1-1,1-1 0,0 1 0,0 0 0,3 14 0,-2-20-26,-1-1-1,0 1 1,1 0-1,-1-1 1,1 1 0,0-1-1,-1 1 1,1 0 0,0-1-1,0 0 1,0 1-1,0-1 1,0 0 0,1 1-1,-1-1 1,0 0 0,0 0-1,1 0 1,-1 0-1,1 0 1,-1 0 0,1 0-1,-1-1 1,1 1-1,0 0 1,-1-1 0,1 0-1,0 1 1,-1-1 0,1 0-1,0 0 1,0 0-1,-1 0 1,1 0 0,0 0-1,-1 0 1,1-1 0,0 1-1,0 0 1,-1-1-1,1 0 1,-1 1 0,1-1-1,1-1 1,15-8 56,0 0 0,-1-2 1,0 0-1,-1-1 0,-1 0 0,16-18 0,-20 19-115,0-1 0,-1 0 0,-1 0 0,0-1 0,-1 0 0,0-1-1,-1 0 1,6-20 0,-13 35 11,0-1 0,0 1-1,0-1 1,0 1 0,0-1 0,0 1-1,0-1 1,0 1 0,1-1-1,-1 1 1,0 0 0,0-1 0,0 1-1,1-1 1,-1 1 0,0 0 0,0-1-1,1 1 1,-1-1 0,0 1-1,1 0 1,-1-1 0,0 1 0,1 0-1,-1 0 1,1-1 0,4 13-20,-4-8 84,1 1 52,0 0 0,0 0 1,0 0-1,1-1 1,0 1-1,4 5 0,6 10 246,-6-9-258,1-1 1,0 0 0,0-1-1,1 1 1,0-1 0,1-1 0,0 0-1,0-1 1,21 12 0,-14-10-123,1 0 0,0-2-1,0 0 1,1-1 0,34 7 0,-46-12-808,0-1 0,0 1 0,1-1 0,-1 0 0,0-1-1,1 0 1,9-2 0,-8 0-1911,0 0 0,-1 0-1,9-5 1,7-1-1753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17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264 914 8960,'0'0'148,"-1"-1"0,1 1 1,0 0-1,0-1 0,0 1 0,-1 0 1,1-1-1,0 1 0,0 0 0,0-1 1,0 1-1,0 0 0,0-1 1,-1 1-1,1 0 0,0-1 0,0 1 1,0-1-1,0 1 0,0 0 1,1-1-1,-1 1 0,0 0 0,0-1 1,0 1-1,0-1 0,0 1 0,0 0 1,1-1-1,-1 1 0,11-14 1032,-1 2 313,13-25-704,-2-1 0,-1 0 1,17-50-1,-17 35-376,9-21 357,37-71-1,34-26 356,-76 120-981,-33 63-26,-5 10 58,-15 31 0,-68 192 172,89-225-307,-30 86 119,-37 97 176,47-130-314,-74 176 307,71-183-78,-64 104 0,90-164-294,0 3 249,-1 0 1,-12 12 0,17-19-195,-1-1 1,1 1-1,-1-1 1,1 0-1,-1 0 1,1 0-1,-1 1 1,0-2-1,0 1 1,0 0-1,1 0 1,-1-1-1,0 1 1,0-1-1,0 1 1,0-1-1,0 0 1,0 0-1,-3 0 1,4 0-35,0-1-1,-1 1 1,1-1-1,0 1 1,-1-1 0,1 0-1,0 0 1,0 0-1,0 0 1,0 0 0,0 0-1,0 0 1,0 0-1,0 0 1,0 0 0,0-1-1,0 1 1,1 0-1,-1-1 1,1 1 0,-1 0-1,1-1 1,-1 1-1,1-1 1,0 1 0,0 0-1,0-3 1,-2-3-80,2-1 0,-1 1 0,2-14 0,1 7 61,0-1 0,2 1 0,-1 0 0,2 0 0,0 0 0,1 0-1,0 1 1,1 0 0,0 0 0,15-19 0,2 2-20,1 1 0,54-47 1,-54 56 111,1 0 0,1 2 1,0 0-1,53-23 0,126-39 658,-52 23-602,-39 3 629,-93 42-487,-1 0 0,-1-2 1,22-18-1,-42 32-247,1-1 1,-1 1-1,0-1 1,0 1-1,1 0 1,-1-1-1,0 1 1,1 0-1,-1-1 1,1 1-1,-1 0 1,0-1-1,1 1 1,-1 0-1,1 0 1,-1 0-1,1-1 1,-1 1-1,1 0 1,-1 0-1,1 0 1,-1 0-1,1 0 1,-1 0-1,1 0 1,0 0-1,-4 12-119,-17 22-89,-5-4 112,-28 38 422,48-61-308,0 1 1,1 0 0,0 0 0,0 0-1,1 0 1,0 1 0,-2 10 0,4-18-5,1 0 1,0 0 0,0 0-1,0 0 1,-1 0 0,1 0-1,0 0 1,0 0 0,1 0-1,-1 0 1,0 0 0,0 0-1,1 1 1,-1-1 0,0 0-1,1-1 1,-1 1 0,1 0-1,-1 0 1,1 0-1,-1 0 1,2 1 0,0-1 23,-1 0 0,0 0 1,1-1-1,-1 1 1,0 0-1,1-1 0,-1 1 1,1-1-1,-1 0 0,1 1 1,-1-1-1,1 0 0,2 0 1,2 0 53,0-1 1,1 0 0,-1 0-1,0 0 1,-1-1 0,11-3-1,-4-1-49,0-1-1,-1 0 0,0-1 1,0 0-1,12-11 0,44-52 80,-51 50-370,19-33 1,-33 53 152,-1 6-18,-1 7-21,-15 68 329,14-75-160,0 1-1,1-1 1,-1 1-1,1-1 0,0 1 1,1 0-1,-1-1 0,1 1 1,2 5-1,-3-9-13,0 0 0,1 0-1,0 0 1,-1-1 0,1 1-1,0 0 1,0 0 0,0-1 0,0 1-1,0-1 1,1 1 0,-1-1 0,0 1-1,1-1 1,-1 0 0,1 0-1,-1 0 1,1 0 0,0 0 0,-1 0-1,1 0 1,0 0 0,0-1-1,0 1 1,-1-1 0,1 1 0,0-1-1,0 0 1,3 1 0,5-2 24,0-1 1,0 1-1,0-2 1,0 1-1,-1-1 1,13-7 0,-1 3-19,272-112-103,-292 119 73,2-2-28,1 1 0,0 0 0,0-1 0,0 2 0,0-1 0,4 0 0,-7 1 31,0 0 0,0 0-1,-1 0 1,1 0-1,0 1 1,0-1 0,-1 0-1,1 0 1,0 1 0,-1-1-1,1 0 1,0 1-1,-1-1 1,1 1 0,0-1-1,-1 1 1,1-1-1,-1 1 1,1-1 0,-1 1-1,1-1 1,-1 1 0,0 0-1,1-1 1,-1 1-1,0 0 1,1 0 0,-1-1-1,0 1 1,0 0 0,0-1-1,0 1 1,0 0-1,1 0 1,-1-1 0,0 1-1,-1 0 1,1 0 0,0 0-1,0 5 25,-1-1-1,0 0 1,0 0 0,-1 1 0,1-1-1,-1 0 1,0 0 0,0 0-1,-5 6 1,3-4 18,1 0 0,-1 1-1,-2 11 1,4-12-24,0 2 180,2-9-190,1 0-1,-1 1 1,0-1-1,1 0 1,-1 0-1,0 0 1,0 0-1,1 0 1,-1 1-1,0-1 1,1 0-1,-1 0 1,0 0-1,1 0 1,-1 0-1,0 0 1,1 0-1,-1 0 1,0 0-1,1 0 1,-1 0-1,0 0 1,1-1 0,-1 1-1,0 0 1,1 0-1,-1 0 1,1-1-1,13-4 63,0-1 0,-1-1 0,1 0-1,-1-1 1,18-15 0,5-1-268,-16 9 55,-17 12 81,1-1 0,0 2 0,0-1 0,0 0 0,6-2-1,-10 5 59,1 0-1,-1 0 0,1 0 0,0 0 1,-1 0-1,1 0 0,-1 0 0,1 0 1,0 0-1,-1 0 0,1 0 0,-1 0 0,1 1 1,-1-1-1,1 0 0,0 0 0,-1 1 1,1-1-1,-1 0 0,1 1 0,-1-1 1,1 1-1,-1-1 0,0 0 0,1 1 0,-1-1 1,1 1-1,-1-1 0,0 1 0,0-1 1,1 1-1,-1-1 0,0 1 0,0 0 1,1-1-1,-1 2 0,6 25-86,-5-23 83,0 1 6,0-1 2,-1 1 1,2-1-1,-1 0 0,0 0 0,3 5 0,-4-8 1,1 0 0,0 0 0,-1 0 0,1 0 0,0-1 0,0 1-1,0 0 1,-1 0 0,1 0 0,0-1 0,0 1 0,0 0 0,0-1 0,0 1 0,0-1-1,1 1 1,-1-1 0,0 0 0,0 1 0,0-1 0,0 0 0,0 0 0,1 0 0,0 0-1,9-1 66,-1 0-1,0-1 0,15-3 1,0-2-23,223-61-109,-209 56-160,-36 11 103,-7 2 8,-9 3-37,-15 10 59,-29 20 1,20-8 142,35-24-65,-1 0 1,0 1-1,1 0 0,-1-1 0,1 1 1,0 0-1,0 0 0,0 0 1,-2 6-1,3-8 14,1 0-1,0-1 1,-1 1-1,1 0 1,0-1-1,0 1 1,0 0-1,0 0 1,0-1-1,0 1 1,0 0-1,0-1 1,0 1-1,0 0 1,0 0-1,0-1 1,1 1-1,-1 0 1,0-1-1,0 1 1,1 0-1,-1-1 1,0 1 0,1 0-1,-1-1 1,1 1-1,-1-1 1,1 1-1,-1-1 1,1 1-1,-1-1 1,1 1-1,0-1 1,-1 0-1,1 1 1,0-1-1,3 2 25,0-1-1,0 0 0,-1 0 1,1-1-1,6 1 0,-6 0-18,18 0 8,-1-1 0,0-1 0,1-1 1,-1 0-1,0-2 0,0 0 0,-1-2 1,1 0-1,-1-1 0,-1-1 0,1-1 0,-1-1 1,-1 0-1,26-20 0,-30 18-12,-1 0-1,-1 0 1,0-2 0,-1 1 0,16-26-1,38-78 148,-55 97-137,194-347-55,-187 338-42,-2-1-1,0 0 1,18-63 0,-31 88 62,-1 0 0,0 0 0,0 0 0,-1 0 0,0-5 0,0 10 18,0-1 0,0 1-1,0-1 1,0 1 0,0-1 0,0 1 0,0 0-1,0-1 1,0 1 0,-1-1 0,1 1 0,0 0-1,0-1 1,0 1 0,-1 0 0,1-1 0,0 1-1,0 0 1,-1-1 0,1 1 0,0 0-1,-1-1 1,1 1 0,0 0 0,-1 0 0,0-1-1,0 1-7,0 0 0,0 0 0,0 1 0,0-1 0,0 0 0,0 0 0,0 1 0,0-1-1,0 1 1,0-1 0,0 1 0,0-1 0,0 1 0,0-1 0,1 1 0,-2 1-1,-17 12 1,0 1-1,2 1 1,0 1-1,1 0 1,1 1-1,0 1 0,1 0 1,2 1-1,0 0 1,-17 41-1,15-23 42,1 0 0,-14 79 1,4 85 185,22-190-211,0 2 43,2 24 0,-1-35-30,0-1 0,0 1 1,1 0-1,-1-1 0,1 1 0,0-1 0,0 1 0,0-1 0,0 1 0,0-1 0,0 1 0,1-1 0,-1 0 0,1 0 0,2 3 0,-3-4-10,1 0 1,-1 0 0,1-1-1,-1 1 1,1 0-1,-1-1 1,1 1 0,0-1-1,-1 1 1,1-1-1,0 0 1,-1 0 0,1 0-1,0 0 1,0 0-1,-1 0 1,1 0 0,0-1-1,2 0 1,30-12 150,-28 11-110,31-17-76,-1-1 1,51-37-1,-17 9-253,-66 46 254,-1 0 1,1 0-1,-1 0 0,1 1 1,5-2-1,-8 3 24,0-1 0,0 1-1,0 0 1,-1 0 0,1 0-1,0 0 1,0-1-1,0 1 1,0 1 0,-1-1-1,1 0 1,0 0 0,0 0-1,0 0 1,-1 1 0,1-1-1,0 0 1,0 0-1,0 1 1,-1-1 0,1 1-1,0-1 1,-1 1 0,1-1-1,0 1 1,-1-1 0,1 1-1,-1 0 1,1-1 0,-1 1-1,1 0 1,0 0-1,-1 1-22,1 1-1,-1-1 0,1 0 1,-1 0-1,1 0 0,-1 1 1,0-1-1,0 0 0,0 0 1,-1 1-1,1-1 0,-1 4 1,-11 29-16,6-20 83,-9 24 82,10-28-57,0 1 0,1 0 0,1-1 1,-4 18-1,7-27-58,0 0 1,-1 0 0,1 0-1,0 0 1,0 0 0,0-1-1,0 1 1,1 0 0,-1 0-1,0 0 1,1 0 0,-1-1-1,1 1 1,0 0 0,-1 0-1,1-1 1,0 1 0,0-1-1,0 1 1,0-1 0,1 1-1,-1-1 1,0 1 0,0-1-1,1 0 1,-1 0 0,1 0-1,-1 0 1,1 0 0,0 0-1,-1 0 1,1 0 0,0-1-1,0 1 1,0-1 0,-1 1-1,1-1 1,0 0 0,3 1-1,5-1 60,0 0 1,0-1-1,0 0 0,0 0 0,18-6 0,-6 2-66,-1-2-1,-1 0 1,1-2 0,-1 0-1,-1-1 1,0-1 0,29-22-1,-25 14-232,30-33 0,-37 39-24,-16 14 247,0-1 0,0 0 0,0 0 0,0 1 0,0-1 0,1 0 0,-1 1 0,0-1 0,0 0 0,0 0-1,0 1 1,0-1 0,0 0 0,0 1 0,0-1 0,0 0 0,0 0 0,0 1 0,0-1 0,0 0 0,-1 1 0,1-1-1,0 0 1,0 0 0,0 1 0,0-1 0,-5 8-57,-6 11 27,0-1-1,-9 27 0,18-40 64,0 0 1,0 0-1,1 0 1,-1 0-1,2 0 0,-1 1 1,0-1-1,1 0 1,0 1-1,0-1 1,1 0-1,-1 1 1,1-1-1,3 10 0,-4-14-7,1 0 1,-1 0-1,1 1 0,-1-1 0,1 0 0,-1 0 0,1 0 0,0 0 0,-1 0 0,1 0 0,0 0 0,0 0 0,0 0 0,0 0 0,-1 0 0,1 0 0,1-1 0,-1 1 0,0 0 1,0-1-1,0 1 0,0-1 0,0 1 0,1-1 0,-1 0 0,0 1 0,0-1 0,0 0 0,1 0 0,-1 0 0,0 0 0,1 0 0,-1 0 0,0 0 0,0 0 0,1-1 1,-1 1-1,0 0 0,0-1 0,0 1 0,2-2 0,2 0 1,-1-1 0,1 0 0,-1 0 1,1-1-1,-1 0 0,0 1 0,0-1 0,5-7 0,-4 4-30,-1 0 0,1-1 0,-1 1 0,0-1-1,-1 1 1,0-1 0,0 0 0,-1-1-1,0 1 1,0 0 0,-1-1 0,0 1-1,0-11 1,-1 14-29,-1-1 0,1 0 0,-1 1-1,0-1 1,0 0 0,-1 1 0,0-1 0,0 1 0,0 0-1,-1 0 1,1 0 0,-1 0 0,0 0 0,-1 0-1,1 1 1,-1 0 0,0-1 0,0 2 0,0-1-1,-1 0 1,-5-3 0,-29-12 78,8 6-31,30 12-2,1 1 1,-1 0-1,1 0 1,-1 0-1,1-1 1,-1 1-1,1 0 1,0 0-1,-1-1 1,1 1-1,-1 0 0,1-1 1,0 1-1,-1-1 1,1 1-1,0 0 1,-1-1-1,1 1 1,0-1-1,0 1 1,0-1-1,-1 1 1,1-1-1,0 1 1,0-1-1,0 1 1,0-1-1,0 1 0,0-1 1,0 1-1,0-1 1,0 1-1,0-1 1,0 1-1,0-1 1,0 1-1,0-1 1,1 1-1,-1-1 1,0 1-1,0-1 1,0 1-1,1 0 1,-1-1-1,0 1 1,1-1-1,-1 1 0,0 0 1,1-1-1,3-2 14,0 0 0,-1 0 0,1 0 0,6-3 0,-6 4-33,19-10 96,1 0 0,0 2 0,0 1-1,1 1 1,0 1 0,48-7 0,-67 13-71,0 0 0,0 1 0,0-1-1,0 1 1,0 1 0,0-1 0,-1 1 0,1 0 0,9 3 0,-12-3-10,0 1 0,0-1 0,-1 1 1,1 0-1,0-1 0,-1 1 0,1 1 0,-1-1 0,0 0 0,1 1 0,-1-1 0,0 1 0,-1-1 1,1 1-1,0 0 0,-1 0 0,1 0 0,0 5 0,1 0 28,-1 0 1,0 1-1,0-1 1,-1 1-1,0-1 1,-1 1-1,0-1 0,-1 12 1,-3 6 187,-10 35 0,10-45-173,0 11 6,3-26-38,1 0 0,0 0 0,0 0 1,0 0-1,0-1 0,0 1 0,0 0 0,0 0 0,0 0 0,0 0 0,1 0 0,-1-1 0,0 1 0,0 0 0,1 0 0,-1 0 0,1-1 0,-1 1 0,1 0 0,-1 0 0,1-1 0,-1 1 0,1 0 0,0-1 0,0 2 0,1-3 0,0 1 1,-1-1-1,1 1 1,0-1-1,-1 0 1,1 1-1,-1-1 1,1 0-1,-1 0 1,0 0-1,1 0 1,-1-1 0,0 1-1,0 0 1,1 0-1,0-3 1,2 0 0,70-77 96,3-4-78,-75 83-38,0-1-1,1 1 0,-1 0 0,1 0 0,-1 0 0,1 1 0,0-1 0,0 1 1,4-2-1,-6 3 0,0-1 0,-1 1 0,1 0 0,0 0 1,-1 0-1,1 0 0,0 0 0,0 0 1,-1 0-1,1 0 0,0 1 0,-1-1 0,1 0 1,0 0-1,-1 1 0,1-1 0,0 0 0,1 1 1,-1 0-1,0 0 0,-1 0 0,1 1 0,0-1 1,0 0-1,0 0 0,-1 0 0,1 1 1,0-1-1,-1 0 0,1 1 0,-1-1 0,1 2 1,10 57 134,6 23-199,-12-56-42,-5-23-213,1 0 0,-1 0 0,1 0 0,0 0 0,0 0 0,4 8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18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52 9728,'-52'-39'4384,"36"30"-3808,13 6 1375,3 6-1183,-5-3 1792,-1 0-2240,12 0-256,2 5-7615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18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35 11712,'-33'-18'5311,"61"11"-4607,2 1 1088,4 6-1120,28-3 992,0 6-960,48-3-416,0 9-224,24 0-128,-13 4 0,-17-1-1632,-17 2 928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19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181 686 3072,'20'-13'9829,"-23"12"-9372,0-1 1,-1 1-1,1 0 1,0 0-1,0 0 0,-1 1 1,1-1-1,0 1 1,-1 0-1,1 0 1,-1 0-1,1 0 0,0 0 1,-6 2-1,4 0-221,-1-1 0,1 2 0,0-1 1,0 0-1,0 1 0,0 0 0,0 0 0,-4 5 0,-3 3-96,0 0 1,1 1-1,0 1 1,1 0-1,-10 17 1,17-26-76,1 1 0,-1-1 0,1 1-1,0-1 1,1 1 0,-1 0 0,1 0 0,0 0 0,0 0-1,0 0 1,1 0 0,0 7 0,0-9 27,1 0-1,-1 0 1,1-1-1,-1 1 1,1 0-1,0-1 1,0 1-1,1-1 1,-1 1-1,0-1 1,1 1-1,-1-1 1,1 0 0,0 0-1,0 0 1,0 0-1,0 0 1,0 0-1,0 0 1,1-1-1,-1 1 1,0-1-1,5 2 1,-4-2-28,0 0 0,0 0 0,0-1 1,-1 1-1,1-1 0,0 0 0,0 0 0,0 0 1,0 0-1,0 0 0,0-1 0,-1 1 0,1-1 1,0 0-1,0 0 0,3-2 0,2-1 7,-1 1 0,1-2 0,-1 1-1,7-7 1,-9 7-66,-1 1 0,0-1 0,-1 0-1,1 0 1,-1 0 0,0 0 0,0-1 0,0 1-1,0-1 1,-1 0 0,0 0 0,0 0 0,0 0 0,0 0-1,-1 0 1,1-8 0,-1 6-40,-1 0 0,-1 0 0,1 0 0,-1 1 0,0-1 0,-1 0 0,1 0 0,-1 1 0,-1-1 0,1 1 0,-1 0 0,-6-11 0,-34-46-456,36 54 373,-4-9 67,10 18 60,1 0 0,0-1-1,-1 1 1,1 0-1,0-1 1,0 1-1,0-1 1,0 1-1,-1 0 1,1-1-1,0 1 1,0-1-1,0 1 1,0-1 0,0 1-1,0-1 1,0 1-1,0 0 1,0-1-1,0 1 1,0-1-1,1 1 1,-1-1-1,0 1 1,0-1-1,0 1 1,0 0 0,1-1-1,-1 1 1,1-1-1,58-56 1741,-9 16-1239,86-55-1,2 0-93,-99 63-333,-1-1-1,-2-2 1,-1-1 0,-2-3-1,41-61 1,-62 84-200,-12 17 111,0-1 0,1 1 0,-1 0 0,0-1 0,0 1 0,1 0 0,-1-1 0,0 1 0,1 0 0,-1-1 0,0 1 0,1 0 0,-1 0 0,0 0 0,1-1 0,-1 1 0,0 0 0,1 0 0,-1 0 0,1 0 0,-1 0 0,1 0 0,-1 0 0,4 6-52,-4 16 17,-1-21 33,-6 47-44,-2 0 0,-2 0 0,-18 46 0,-101 242-145,-87 61 565,123-220-92,48-85-168,14-38 228,29-50 26,2-6-185,3-9 25,2-2-136,1 1 1,1-1-1,0 1 0,0 0 1,1 1-1,10-13 0,-2 7-33,0 0 0,1 0-1,19-14 1,9-2-157,1 1 1,60-30-1,-101 60 69,105-56-432,-33 26-3483,-71 30 2790,1 0-1,-1 1 1,1 0 0,0 0-1,8-1 1,0 5-1962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23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24 116 2816,'-24'1'14736,"36"-8"-14550,6-5 512,73-47 1013,-80 53-1579,1 0 1,0 0 0,0 1 0,1 1 0,0 0 0,14-2 0,-23 5-53,-1 1 0,1 0 1,-1 0-1,1 0 1,-1 0-1,1 0 0,-2 0 1,2 1-1,-1-1 0,1 1 1,-1 1-1,1-1 1,-1 0-1,0 0 0,0 1 1,1 0-1,-2 0 0,1-1 1,0 2-1,0-1 0,-1 0 1,5 5-1,-3-2 68,-1 1 1,1 0-1,-2 0 0,2 0 1,-2 0-1,0 0 0,1-1 0,-2 1 1,0 1-1,0-1 0,0 1 0,1 6 1,5 226 1349,-5-195-1279,4-2 1,14 61-1,-16-87-184,0-1 1,2 0-1,0 1 1,1-2 0,0 0-1,2 0 1,-1 0-1,1-1 1,21 23 0,-21-27-213,1-2 0,0 2 0,1-2 0,0-1 0,17 8 0,-27-13-5,0 0-1,1-1 0,-1 2 1,0-2-1,0 1 0,0-1 1,0 1-1,1-1 0,0 0 1,-1 0-1,0 0 0,1 1 1,-1-1-1,1 0 0,-1-1 1,0 1-1,1 0 0,-1 0 1,2-1-1,8 0-1636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23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840 12 6816,'-1'0'209,"1"-2"0,-1 2 0,1 0 0,-1 0 1,1 0-1,-1-1 0,1 1 0,-2 0 0,2-1 0,0 1 0,-1 0 1,1-1-1,0 1 0,-1-1 0,1 1 0,-5-5 3440,-4 9-1999,-66 27 2463,27-12-2914,-1 4 1,2 0 0,-59 42 0,59-28-795,3 1-1,-76 84 1,-64 105-430,100-106-1772,70-95 879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23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25 6560,'-1'-13'1404,"0"2"2847,0 11-4097,1 0 1,0 0-1,0 0 0,-1 0 0,1 0 0,0 0 0,0 0 0,-2 0 0,2 0 1,0 0-1,0 0 0,-1 1 0,1-1 0,0 0 0,0 0 0,-1 0 0,1 0 1,0 1-1,0-1 0,0 0 0,0 0 0,-1 0 0,1 2 0,0-2 0,0 0 0,0 0 1,0 1-1,0-1 0,0 0 0,0 0 0,-1 1 0,1-1 0,0 1 0,-106 198 5855,86-153-6168,1 1-1,-17 71 1,25-56-3910,10-38 1759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4:38.39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29 227 3968,'-28'-32'9090,"29"31"-8996,15-1 430,-1 1 1,1 1-1,22 2 1,-8-1-143,438-19 2183,32-40-1302,-375 43-1033,602-46 863,48 70-292,-756-8-786,246 9 318,238 6 284,218-16 332,-495-3-442,325 1-54,86-34-666,-491 10-4619,-92 16 1994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25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7 5728,'-3'-6'2895,"7"7"-112,13 9-563,-14-7-1915,2 2-1,-1 0 1,0-1-1,0 1 1,-1 0-1,0 0 0,0 0 1,0 0-1,-1 1 1,0 0-1,1 0 1,-1 0-1,-1 0 1,1 0-1,-1 0 1,-1-1-1,1 1 0,-1 0 1,0 0-1,0 0 1,-1 0-1,-2 8 1,0 3 39,-3-1 1,0 1-1,0-2 1,-14 23-1,-40 60 183,24-45-350,27-37-290,-38 55 468,41-64-636,0 0-1,-1-1 0,1 1 1,-1-1-1,0 0 1,-1-2-1,-8 7 1,-3-2-989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26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25 6240,'-6'-15'2005,"11"6"1705,-4 14-519,-2 3-2470,0 1 1,-1 0-1,-5 16 0,4-11-422,-17 58 911,-22 87 323,35-124-1075,1-2 0,0 62 0,6-89-358,0 0 0,0 0-1,2-1 1,-1 1 0,2 7-1,-3-12-56,1 0-1,-1 2 1,2-2-1,-2 0 0,1 0 1,-1 0-1,1 0 1,0 1-1,-1-1 1,1 0-1,1 0 0,-1 0 1,0 1-1,0-1 1,0 0-1,0 0 1,1-1-1,-1 1 0,0 0 1,0-1-1,0 2 1,2-2-1,-2 1 0,2 0 1,0-1 14,-1-1 0,1 1 0,-1 0 0,0-1 0,1 1 0,-1-2 0,0 2 0,1-1 0,-1 0 0,0 0 0,1 0 0,-1 0 0,1-1 0,-2 1 0,1-1 0,0 1 0,0-2 0,2-1 0,3-5 58,1 0 0,8-16 1,-14 23-89,26-47 113,27-67 0,14-25 39,-63 128-202,1 0-127,-6 14 144,-1 0 0,0 0 0,1 0 0,-1 0-1,1 1 1,-1-1 0,0 0 0,0-1 0,0 1 0,0 0 0,1 1 0,-1-1-1,0 0 1,-1 0 0,1 0 0,0 0 0,0 2 0,-23 290 230,11-213 44,-27 96 1,-36 74 149,-24 13 19,93-250-378,0-1 0,-1 1 1,-14 19-1,17-27-17,0 0 1,0-1-1,-1 0 1,1-1-1,-1 2 1,0-1-1,0-2 0,1 2 1,-2-2-1,-7 5 1,10-7-25,1 1 1,0 0-1,-1-1 1,1 0-1,-2 2 1,2-2-1,0 0 1,-1 0 0,1 0-1,0 0 1,-1-2-1,1 2 1,0 0-1,-1-1 1,1 0-1,-1 1 1,1-1-1,0 0 1,-1-1-1,1 1 1,1 0-1,-2 0 1,1-1-1,1 0 1,-1 1-1,0-1 1,0 1-1,1-2 1,0 1 0,-2 1-1,2-2 1,-1-1-1,-4-7 38,0-1-1,1 2 0,0-2 1,2 1-1,-4-15 1,3 10-59,1-1 0,0 0 0,2 0 0,0 0 0,1-1 0,0 2 0,1-2 0,5-22 0,-4 31 17,0-1 0,0 1 0,2-1 0,-1 1 0,1 0 0,-1 0 0,2 1 0,0-1 0,-1 1 0,2 0 1,0 1-1,0-1 0,1 0 0,0 3 0,0-3 0,0 3 0,1-1 0,12-7 0,4-3-63,2 2-1,0 1 1,0 1 0,2 2 0,0 0 0,0 2-1,1 1 1,56-6 0,-76 12-206,35-2-1166,-12 7-3063,-5 1-2769,-16-1 4219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26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15 11648,'-10'-14'5247,"16"22"-4543,-6 3 2560,0 9-1920,-13 20 512,9 10-1088,-13 11-64,-1 4-416,-3-4-608,2-1 160,-2-5-224,4-9 224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33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315 424 3232,'8'-11'1201,"-7"11"-1004,-1 0 0,0-1-1,1 1 1,-1 0-1,0 0 1,1-1 0,-1 1-1,0 0 1,0 0 0,1-1-1,-1 1 1,0 0 0,0-1-1,0 1 1,1-1-1,-1 1 1,0 0 0,0-1-1,0 1 1,0 0 0,0-1-1,0 1 1,0-1 0,0 1-1,0 0 1,0-1-1,0 1 1,0-1 0,0 1-1,0 0 1,0-1 0,0 1-1,0 0 1,0-1 0,0 1-1,-1-1 1,1 1-1,0 0 1,0-1 0,-1 1-1,1 0 1,0 0 0,0-1-1,-1 1 1,1 0-1,0-1 1,-1 1 0,1 0-1,0 0 1,-1 0 0,1-1-1,0 1 1,-1 0 0,1 0-1,-1 0 1,0-1-101,0 1 0,0-1 0,0 1 0,0 0 1,-1 0-1,1-1 0,0 1 0,0 0 0,0 0 0,0 0 0,-1 0 0,1 0 1,0 0-1,0 0 0,0 1 0,-2-1 0,-1 1 147,-6 1-86,1 0 0,0 0 0,0 1 0,0 0 0,0 1 0,-10 5 0,-47 34 416,47-30-405,6-4-59,0 1 0,1 1 0,1-1 0,-1 2 0,2 0 0,-16 22 0,20-26-56,2 0 1,-1 0-1,1 0 0,0 1 1,1-1-1,0 1 0,0 0 0,1 0 1,0 0-1,0 0 0,1 0 1,1 1-1,-1 8 0,2-15-20,-1 0 0,0-1-1,1 1 1,0 0 0,0-1 0,-1 1-1,1 0 1,1-1 0,-1 0-1,0 1 1,1-1 0,1 3-1,-2-4-4,0 0-1,1 1 1,-1-1-1,0 0 1,1 0-1,-1 0 1,0 0-1,1 0 1,-1-1-1,1 1 1,0 0 0,-1-1-1,1 1 1,-1-1-1,1 1 1,0-1-1,-1 0 1,1 0-1,0 0 1,2 0-1,3-1 61,0 0 0,-1-1 0,1 1 0,-1-1 1,1-1-1,-1 0 0,0 1 0,9-7 0,5-4 139,18-17 0,-29 23-162,-3 2-30,3-1-11,0-2 1,-1 1 0,0-1 0,0 0-1,0-1 1,6-10 0,-6 6 67,-1 0-1,0 0 1,-1 0-1,-1-1 1,7-21-1,-10 28 276,0 11-172,1 19-98,-1-2-25,0-14-29,0-1 0,0 0 0,0-1 0,1 1 0,0 0 1,0-1-1,0 1 0,1-1 0,0 0 0,0 0 0,0-1 0,1 1 0,5 4 0,-5-6 35,-1 1-1,0-2 0,1 1 1,-1 0-1,1-1 0,0 0 0,0 0 1,0 0-1,0-1 0,0 1 1,0-1-1,0-1 0,0 1 0,1-1 1,9 0-1,-5-2-23,0 0-1,0 0 1,0-1 0,-1-1-1,1 0 1,17-10 0,53-38 173,-70 45-222,4-3 42,-11 6-11,0 1-1,1 0 0,0 0 1,0 1-1,0-1 0,0 1 1,0 0-1,1 0 0,-1 1 1,0-1-1,1 1 0,6-2 0,-11 3-23,1 0-1,-1 0 0,0 0 0,1 1 0,-1-1 0,1 0 1,-1 0-1,0 0 0,1 0 0,-1 0 0,1 0 0,-1 1 0,0-1 1,1 0-1,-1 0 0,0 0 0,0 1 0,1-1 0,-1 0 0,0 1 1,1-1-1,-1 0 0,0 1 0,0-1 0,0 0 0,1 1 0,-1-1 1,0 0-1,0 1 0,0-1 0,0 0 0,0 1 0,0-1 0,0 1 1,0-1-1,0 1 0,-2 18 315,1-11-259,-3 17 22,3-18-66,0 0 0,0 0 0,0 0 0,1 1 0,0-1 0,1 9 0,1-5 129,-2-11-148,0 0-1,0 0 1,0 0 0,0 0-1,0 0 1,0 0-1,0-1 1,0 1-1,0 0 1,0 0-1,0 0 1,0 0-1,0 0 1,0 0-1,0 0 1,0 0 0,0 0-1,0 0 1,0 0-1,0 0 1,1 0-1,-1 0 1,0 0-1,0 0 1,0 0-1,0 0 1,0 0 0,0 0-1,0 1 1,0-1-1,0 0 1,0 0-1,0 0 1,0 0-1,0 0 1,0 0-1,0 0 1,0 0-1,0 0 1,0 0 0,0 0-1,0 0 1,0 0-1,0 0 1,0 0-1,0 0 1,0 0-1,0 0 1,0 0-1,0 0 1,0 0 0,0 0-1,0 0 1,0 0-1,0 0 1,0 0-1,0 0 1,7-3 108,2-1-72,0 0 0,-1 0 0,0-1-1,8-7 1,16-9 38,-5 6-120,40-15 0,-52 24-5,1 1 0,0 1-1,0 0 1,23-2 0,-37 5 35,0 1 0,1 0 0,-1 0-1,1 0 1,-1 0 0,0 1 0,1-1 0,-1 1 0,0-1-1,1 1 1,-1 0 0,0 0 0,0 0 0,1 0 0,-1 0-1,0 0 1,0 1 0,2 1 0,-1 0 11,-1 1 0,1-1 0,-1 1 0,1-1 0,-1 1 0,0 0 0,0 0 0,1 7 0,-2-8-7,0 0 1,1 0-1,-1 0 0,0 0 0,1 0 0,0 0 1,0 0-1,-1-1 0,2 1 0,-1-1 0,0 1 1,0-1-1,1 0 0,-1 0 0,1 0 0,0 0 1,3 2-1,-1-3 36,0 1-1,0-1 1,0 0 0,0 0 0,0-1-1,0 0 1,0 0 0,0 0 0,0 0 0,8-2-1,2-1 16,-1 0-1,1-1 1,-1-1-1,0 0 0,0-1 1,-1-1-1,0 0 0,0-1 1,-1 0-1,0-1 0,0 0 1,-1-1-1,0 0 0,0-1 1,-2 0-1,12-16 0,-18 20-58,-10 11-206,-13 15-174,-14 16 166,13-16 130,2 2 1,-17 23 0,34-40 116,-1 0 0,1 0 0,0 0 0,1 1 0,-1-1 1,1 1-1,0-1 0,0 1 0,0 0 0,1-1 0,-1 7 0,1-9-8,1 0-1,-1 0 1,0 0-1,0-1 0,1 1 1,-1 0-1,1 0 1,-1 0-1,1-1 0,0 1 1,0-1-1,0 1 1,1 2-1,-1-3 0,0-1 0,0 1 0,0 0-1,0 0 1,0-1 0,0 1 0,0 0 0,0-1 0,1 1 0,-1-1-1,0 1 1,0-1 0,1 0 0,-1 0 0,0 0 0,0 1 0,1-1-1,-1 0 1,0 0 0,0-1 0,2 1 0,0-1 11,0 1 0,0-1 1,0 0-1,0 0 0,0-1 1,0 1-1,0 0 0,-1-1 1,1 0-1,-1 0 0,5-3 1,22-28 260,-22 26-211,3-7-19,-1 0 0,0 0-1,0-1 1,-2 0 0,0 0 0,0-1 0,-2 0-1,7-27 1,0-12-34,9-109 0,-21 160-16,26-262-128,-25 249 21,-1 17 99,0 0 1,0 0-1,0 0 1,0 0-1,0 0 1,0 0-1,0 0 1,-1 0-1,1 0 1,0 0-1,0 0 1,0 0 0,0 0-1,0 0 1,0 0-1,0 0 1,0 0-1,0 0 1,0 0-1,0 0 1,0 0-1,0 0 1,0 0-1,0 0 1,0 0-1,0 0 1,0 0-1,0 0 1,0 0-1,-1 0 1,1 0-1,-5 28-370,-4 47 424,4 0 0,2 0 0,12 115 0,19-14-2827,-19-145 1239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34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53 800 4224,'-20'6'1365,"19"-6"-1321,0 0-1,0 0 1,0 1-1,0-1 0,1 0 1,-1 1-1,0-1 1,0 1-1,0-1 1,1 1-1,-1-1 1,0 1-1,1-1 1,-1 1-1,0 0 1,1-1-1,-1 1 0,1 0 1,-1 1-1,-1 0 251,-8 8 3313,4-3 1954,77-27-296,-39 12-4516,39-17-1,-33 8-420,-1-1 1,0-3-1,-2-1 0,0-1 1,-2-2-1,38-36 1,-22 9 993,-49 52-1320,0 0-1,0 0 1,0 0-1,0 0 1,0 0-1,0 0 1,0 0-1,0 0 1,0 0-1,0 0 1,0 0-1,0 0 1,1 0-1,-1 0 1,0 0-1,0 0 1,0 0-1,0 0 1,0 0-1,0 0 1,0 0-1,0 0 1,0 0-1,1 0 1,-1 0-1,0 0 1,0 0-1,0 0 1,0 0-1,0 0 1,0 0-1,0 0 1,0 0-1,0 0 1,0 0-1,1 0 1,-1 0-1,0 0 1,0 0-1,0 0 1,0 0-1,0 0 1,0 1-1,0-1 1,0 0-1,0 0 1,0 0-1,0 0 1,0 0-1,0 0 1,2 8-32,-3 10-43,-12 51-25,-1 13 89,13-72 36,1 0-1,0 0 1,1 0 0,0 0-1,0 0 1,4 15 0,-2-18-20,-2-1 51,1-1 0,0 1-1,0 0 1,5 8-1,-6-12-35,0-1 0,0 0-1,0 1 1,0-1 0,0 0-1,0 0 1,0 0 0,0 0-1,1 0 1,-1 0 0,0 0 0,1-1-1,-1 1 1,1 0 0,-1-1-1,1 1 1,-1-1 0,1 1-1,0-1 1,-1 0 0,1 0-1,2 1 1,3-3 34,1 1-1,-1-1 1,0 0 0,0 0-1,0 0 1,0-1-1,0-1 1,11-6 0,-3 2 19,8-4 17,102-55 302,-98 50-300,0-1 0,35-30 0,-39 25-16,-1-1 1,-1 0-1,-1-2 0,-1 0 0,28-54 0,-15 15 90,-3-1-1,26-88 0,-51 142-155,4-13 39,-1 0 0,-1-1 0,-1 0-1,3-39 1,-9 60-202,-2 10 0,-3 11 5,4-5 111,0 0 0,-2 19-1,2-14 25,-6 67 48,3 0 1,4 0-1,11 105 0,17-21-519,-20-124-1275,-6-38 1251,3 23-1552,-4-27 1489,1 1 1,-1-1 0,0 1 0,0-1-1,0 0 1,0 1 0,-1-1 0,1 0-1,0 1 1,-1-1 0,1 1 0,-1-1-1,1 0 1,-2 3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35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13 9632,'-14'-3'4384,"28"-3"-3840,0 3 1983,11 6-1503,17-3 352,11 9-800,9 0-160,0 7-256,2-2-224,-13 2 0,3-4-96,-12 3 64,-8-3-1920,-4 0 1120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35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18 8544,'-37'-9'4384,"46"6"-4992,11 3 224,8-5-1184,11 5 896,14 0-4704,-2 8 2976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37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173 655 2144,'18'-1'20815,"-18"1"-20784,0-1 0,-1 1 0,1 0-1,0-1 1,0 1 0,-1 0 0,1-1-1,0 1 1,-1 0 0,1 0-1,0 0 1,-1-1 0,1 1 0,0 0-1,-1 0 1,1 0 0,-1 0 0,1 0-1,0-1 1,-1 1 0,1 0 0,-1 0-1,1 0 1,0 0 0,-1 0 0,1 0-1,-1 0 1,1 1 0,-1-1 0,1 0-1,0 0 1,-1 0 0,1 0 0,0 0-1,-1 1 1,1-1 0,0 0 0,-1 0-1,1 1 1,-1-1 0,-13 7 159,1-2-145,1 1 0,0 1 0,0 0 0,0 0 1,1 1-1,0 1 0,0 0 0,1 0 0,0 1 0,1 0 0,0 1 0,-10 17 1,17-25-45,1 0 0,-1 0 0,1 0 0,0 0 0,0 0 0,0 1 0,1-1 0,-1 0 0,1 0 0,0 1 0,0-1 0,0 0 0,0 0 0,1 5 0,0-7 10,-1 0 0,0 1 1,1-1-1,-1 0 0,0 0 0,1 0 1,0 1-1,-1-1 0,1 0 0,0 0 1,-1 0-1,1 0 0,0 0 0,0 0 0,0 0 1,0-1-1,0 1 0,0 0 0,0 0 1,0-1-1,0 1 0,0-1 0,0 1 1,1-1-1,-1 1 0,0-1 0,0 0 1,0 1-1,1-1 0,-1 0 0,0 0 1,1 0-1,-1 0 0,0 0 0,0 0 1,1 0-1,0-1 0,3-1 53,0 0-1,0 0 0,-1 0 1,0 0-1,1-1 1,-1 0-1,0 0 1,0 0-1,4-4 0,2-2-89,9-8-104,26-30-1,-35 36 270,-6 6-139,7-8-691,-7 14 343,-2 9 229,-2-8 122,1 1 0,-1-1 0,1 1 1,-1-1-1,1 1 0,0-1 0,0 1 0,0-1 0,0 0 0,1 1 0,-1-1 0,1 0 0,-1 0 0,1 0 0,0 0 0,-1 0 1,1-1-1,0 1 0,0-1 0,1 1 0,-1-1 0,0 1 0,0-1 0,1 0 0,4 1 0,1 1 9,0 0 1,1-1-1,-1 0 0,0 0 0,1-1 0,13 0 1,-3-2 11,-1 0 1,0-2 0,0 0-1,36-11 1,-17 1 159,44-22-1,-68 29-125,0 0-1,0-1 1,-1 0 0,0-1-1,0-1 1,-1 0-1,0 0 1,0-1 0,9-12-1,-2-6 22,-1 0 0,-1-1 0,-2-1 0,17-48 0,-13 18 58,18-105 0,-27 115 48,-6 31-150,0 1 0,-1-1 0,-1 0 0,-1 0 0,0 1 0,-5-27 0,5 44-38,0 0 0,0 1 1,0-1-1,0 0 0,-1 0 0,1 0 1,0 0-1,0 0 0,-1 1 0,1-1 1,0 0-1,-1 0 0,1 0 1,-1 1-1,1-1 0,-1 0 0,0 1 1,1-1-1,-1 0 0,0 1 0,1-1 1,-1 1-1,-1-1 0,2 1-9,-1 0 0,0 0 0,0 0-1,0 0 1,0 0 0,0 0 0,0 0 0,0 0-1,0 0 1,0 0 0,0 1 0,1-1 0,-1 0 0,0 1-1,0-1 1,0 1 0,-1 0 0,-2 2 18,0 1 1,0-1-1,0 1 1,0 0-1,1 0 0,-6 7 1,2 2 38,0 0 1,1 1 0,1 0-1,-7 24 1,11-33-39,-12 46-23,3 0 0,-6 81 0,14-97 117,1 1 0,2-1 1,1 1-1,1-1 0,3 1 0,18 66 1,-15-74 40,0-1 1,2 0 0,22 40-1,-32-65-108,0-1-1,0 1 1,0 0-1,0-1 1,1 1-1,-1-1 0,0 0 1,1 1-1,-1-1 1,1 0-1,-1 0 1,1 0-1,-1 0 0,1 0 1,0 0-1,0 0 1,-1 0-1,4 0 1,-4-1-8,1 0 0,0 0 0,-1 0 0,1 0 0,0-1 0,0 1 1,-1 0-1,1-1 0,0 0 0,-1 1 0,1-1 0,-1 0 0,1 0 1,-1 0-1,1 0 0,-1 0 0,0 0 0,1 0 0,-1 0 0,1-2 0,12-11 97,-2-1-1,0-1 0,19-32 0,23-58 2,-30 57-257,-15 29 106,-7 15 6,0 0 0,0 1-1,0-1 1,0 1 0,1 0 0,-1-1-1,7-6 1,-8 11 6,-1 1 0,1-1-1,-1 0 1,1 1 0,-1-1 0,1 0-1,-1 1 1,1-1 0,-1 0 0,1 1-1,-1-1 1,0 1 0,1-1 0,-1 1-1,0-1 1,1 1 0,-1-1 0,0 1-1,0 0 1,1-1 0,-1 1 0,0-1-1,0 1 1,0 0 0,8 21 44,-5-6-21,1 0 0,-2 1-1,0-1 1,-1 0 0,-2 31 0,-16 80 62,-24 74 613,38-192-628,-10 33 54,13-41-100,-1 1 0,1-1 0,-1 1-1,0-1 1,0 1 0,1-1 0,-1 1 0,0-1 0,-1 0 0,1 0 0,0 1-1,0-1 1,0 0 0,-1 0 0,1 0 0,0 0 0,-1 0 0,1-1 0,-3 2-1,3-2-6,0 0 0,0 0-1,0 0 1,0 0 0,0-1-1,0 1 1,0 0-1,0 0 1,0-1 0,0 1-1,1-1 1,-1 1 0,0-1-1,0 1 1,0-1-1,1 1 1,-1-1 0,0 0-1,1 0 1,-1 1 0,0-1-1,1 0 1,-1 0-1,1 0 1,-1 1 0,1-2-1,-12-25 0,11 23 24,-7-20-152,2 0 0,-5-38 0,5 26-132,6 32 234,-1 1 0,1 0 0,0 0 1,0 0-1,0 0 0,0 0 0,0 0 0,1 0 0,0 0 1,-1 0-1,1 0 0,0 0 0,0 0 0,1 0 1,1-4-1,0 4 13,-1 0 0,1 0 0,-1 0 0,1 1 0,0-1 0,0 1 0,0 0 0,0 0 0,0 0 0,1 0 0,-1 0 0,1 1-1,5-2 1,39-12-220,72-11-1,56 2 174,-40 6 125,-102 12-6,-13 2 76,0 1 1,23 0-1,-37 3 50,-20 6-105,-32 20 218,32-20-280,0 1 1,-18 13-1,27-17-25,0 1-1,1-1 1,-1 1-1,1 0 0,-1 0 1,1 0-1,0 0 1,1 0-1,-3 6 1,4-9 12,0 1 1,1-1-1,-1 1 1,1-1-1,0 1 1,-1-1-1,1 1 1,0-1-1,0 1 1,0-1-1,0 1 0,0-1 1,1 1-1,-1-1 1,0 1-1,1-1 1,-1 1-1,1-1 1,-1 1-1,1-1 1,0 0-1,-1 1 1,1-1-1,0 0 1,0 1-1,0-1 0,0 0 1,0 0-1,1 0 1,-1 0-1,0 0 1,0 0-1,3 1 1,-1 0 2,0 0 1,1-1 0,-1 1 0,0-1-1,1 0 1,-1 0 0,1 0 0,-1 0-1,1-1 1,-1 1 0,1-1-1,0 0 1,-1 0 0,1 0 0,0 0-1,-1-1 1,1 0 0,-1 1 0,1-1-1,-1-1 1,1 1 0,-1 0-1,0-1 1,0 0 0,1 1 0,3-5-1,-1 2 9,-1-1-1,1 0 0,-1 0 0,-1 0 0,1-1 0,-1 1 0,0-1 0,0 0 1,0 0-1,-1-1 0,0 1 0,4-13 0,-6 16-28,-1 0-1,1 0 0,-1 0 1,0 0-1,0-1 1,0 1-1,0 0 1,0 0-1,-1 0 1,1 0-1,-1 0 0,0 0 1,0 0-1,0 0 1,0 0-1,0 1 1,-1-1-1,1 0 1,-1 1-1,0-1 0,0 1 1,0-1-1,0 1 1,0 0-1,0 0 1,-6-4-1,2 2-18,0 0 1,-1 0-1,0 0 1,0 1-1,0 0 0,0 0 1,0 1-1,-1 0 1,-10-2-1,-25-3 281,110 7-342,209-7-2992,-264 6 2476,55-1-1239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40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383 860 4896,'8'-6'1738,"-7"5"-1448,0 1-1,0 0 1,0-1-1,-1 1 1,1-1-1,0 1 1,-1-1-1,1 1 1,0-1-1,-1 1 1,1-1-1,0 1 1,-1-1-1,1 0 1,-1 0-1,1 1 0,-1-1 1,0 0-1,1 0 1,-1 1-1,0-1 1,1 0-1,-1 0 1,0 0-1,0 0 1,0 1-1,0-1 1,0 0-1,0 0 1,0 0-1,0 0 1,0 0-1,0 1 1,0-1-1,-1-1 0,-2-5 135,0-1-1,0 1 0,-1 1 1,0-1-1,-1 0 0,0 1 0,0 0 1,0 0-1,0 1 0,-1-1 1,0 1-1,0 0 0,-8-4 0,9 6-374,0 0-1,-1 1 0,1-1 0,-1 1 1,1 1-1,-1-1 0,0 1 0,0 0 1,0 0-1,0 0 0,0 1 0,0 0 1,0 0-1,0 1 0,0-1 0,0 1 1,-11 4-1,0 1-27,1 1 1,-1 0-1,2 1 1,-1 1-1,-21 16 0,27-17 27,-1 1-1,2-1 0,-1 2 0,1 0 1,1 0-1,0 0 0,-13 22 1,19-29-39,1 0 1,-1 0 0,1 1 0,0-1 0,0 0 0,0 0-1,1 1 1,-1-1 0,1 0 0,0 1 0,0-1 0,0 1-1,0-1 1,0 0 0,2 5 0,-1-4 16,1 1 0,0-1 0,-1 0-1,2 1 1,-1-1 0,0 0 0,1 0 0,0-1 0,6 7 0,1 0 48,1-1-1,0-1 1,0 0 0,1-1 0,0 0 0,18 7 0,-11-5 20,0-1 1,1-2-1,0 0 1,0-1-1,1 0 1,-1-2-1,1-1 1,0 0-1,0-2 1,0 0-1,0-1 1,0-1-1,26-7 1,207-61 20,-49 12 202,-141 40-388,-40 10-48,0 1-1,0 1 1,1 1 0,44-2 0,-64 7 148,0 0 1,0 0-1,-1 1 0,1-1 1,0 1-1,0 0 0,-1 0 1,1 1-1,-1-1 0,1 1 1,-1 0-1,0 1 0,7 4 1,-10-7 306,-6 0 421,-3-2-738,0 1 1,1-1-1,-1 2 0,0-1 1,0 1-1,-12 2 0,-7-1 48,2-1-78,-1 0 0,1 2-1,-1 1 1,1 2 0,0 0-1,0 1 1,-29 12 0,50-16 6,0 0 1,0 0 0,0 0-1,1 1 1,-1-1 0,0 1-1,1 0 1,-5 4 0,7-6 1,1 0-1,-1 0 1,0 0 0,1 0 0,-1 1 0,1-1-1,-1 0 1,1 0 0,0 0 0,-1 1-1,1-1 1,0 0 0,0 0 0,0 1 0,0-1-1,0 0 1,0 0 0,0 1 0,0-1 0,1 0-1,-1 0 1,0 0 0,1 1 0,-1-1 0,1 0-1,-1 0 1,1 0 0,0 0 0,-1 0-1,1 0 1,0 0 0,0 0 0,0 0 0,0 0-1,1 1 1,4 3 44,-1-1 0,1 0 0,0 0 0,0 0 0,0-1-1,0 0 1,1 0 0,-1 0 0,1-1 0,0 0 0,0-1 0,0 1 0,0-1-1,0 0 1,0-1 0,0 0 0,0 0 0,0-1 0,11-1 0,-6 0 21,-1-1 1,0 0-1,1 0 1,-1-1-1,0-1 1,-1 1-1,1-2 1,-1 0-1,0 0 1,-1-1 0,11-8-1,-12 7-50,-1-1 1,0 1-1,-1-1 1,0-1-1,8-14 1,-2 2-317,-10 22 105,0 5 49,-2 7 35,1-6 120,-1 1 0,1 0 0,1-1 0,-1 1 1,1-1-1,0 1 0,0-1 0,1 0 0,0 0 0,6 10 1,-7-13 5,1 1 1,-1 0-1,1-1 1,0 0 0,0 0-1,0 0 1,0 0 0,0 0-1,1-1 1,0 1 0,-1-1-1,1 0 1,0 0 0,0 0-1,0-1 1,0 1 0,4 0-1,2-1 57,0 0 1,-1-1-1,1-1 0,0 1 0,14-4 0,46-14 199,-59 15-271,237-87 223,-224 80-315,33-10 0,-55 20 93,-1-1 0,0 1 1,1 0-1,-1 0 0,0-1 0,1 1 0,-1 0 1,0 0-1,1 0 0,-1 0 0,0 1 0,1-1 1,-1 0-1,0 0 0,1 1 0,-1-1 0,0 1 1,0-1-1,0 1 0,1 0 0,-1-1 0,0 1 1,0 0-1,0 0 0,0 0 0,0 0 0,0 0 1,0 0-1,0 0 0,-1 0 0,1 0 0,0 2 1,1 0 16,-1 0 1,0 0 0,0 1-1,0-1 1,0 1 0,-1-1 0,1 1-1,-1-1 1,0 1 0,-1 5-1,-5 29 121,3-26-18,1 0 0,0 15 0,2-27-116,0 0 0,0 0 0,0 0 1,0 0-1,0 1 0,0-1 0,0 0 1,0 0-1,0 0 0,0 0 0,0 0 1,0 0-1,0 0 0,0 0 0,0 0 1,0 0-1,0 1 0,0-1 0,0 0 1,0 0-1,0 0 0,0 0 0,0 0 1,1 0-1,-1 0 0,0 0 0,0 0 1,0 0-1,0 0 0,0 0 0,0 0 1,0 0-1,0 0 0,0 0 0,1 0 1,-1 0-1,0 0 0,0 0 0,0 0 1,0 0-1,0 0 0,0 0 0,0 0 1,0 0-1,0 0 0,1 0 0,-1 0 1,8-4 32,9-8 14,-14 10-30,40-36-41,-33 28 14,1 0 0,0 1 0,20-13 0,-30 21 1,0 0-1,0 0 1,1 1 0,-1-1-1,1 1 1,-1-1 0,1 1-1,-1-1 1,1 1 0,-1 0-1,1-1 1,-1 1 0,1 0-1,-1 0 1,1 0 0,-1 0-1,1 1 1,-1-1 0,1 0-1,1 1 1,1 1-21,-1 0-1,0 1 1,0-1 0,1 1-1,-1-1 1,4 6 0,-4-4 25,5 4 16,-4-4 11,-1 0 1,1-1-1,0 1 1,0 0-1,0-1 1,1 0-1,-1 0 1,1 0-1,0-1 0,0 0 1,9 4-1,-5-5 31,1 0 0,0 0 0,-1 0-1,1-1 1,0-1 0,0 0-1,-1 0 1,16-5 0,9-3-28,34-16-1,-34 12-80,105-51 226,-120 53-101,29-12-305,-47 23 229,-1-1 1,1 1-1,0 0 1,-1 0-1,1 0 1,0 0-1,0 0 1,-1 0-1,1 0 1,0 0-1,-1 0 1,1 0-1,0 0 1,-1 0-1,1 1 1,0-1-1,0 0 1,-1 0-1,1 1 1,-1-1-1,1 1 1,0-1-1,-1 0 1,1 1-1,-1-1 1,1 1-1,-1-1 1,1 1-1,-1 0 1,1-1-1,-1 1 1,0-1-1,1 1 1,-1 0-1,0-1 1,0 1-1,1 1 1,1 3 22,-1 0 0,0 0 0,0 0 0,1 6-1,-2-5 23,3 8 16,-1 1-26,6 23-1,-5-30 260,3-10-215,0 0-87,1-2 14,0 1 0,0-1-1,0 0 1,-1-1 0,0 1-1,6-7 1,-4 5-26,-1 0 0,1 0 0,13-7-1,-20 12 18,1 0 1,0 0-1,0 0 0,0 0 0,0 1 0,0-1 0,0 1 0,0-1 0,0 1 0,0-1 0,0 1 0,0 0 0,0 0 1,0 0-1,3 1 0,-3 0 10,-1-1 0,0 1 1,0 0-1,0 0 1,0 0-1,1 0 0,-1 0 1,-1 0-1,1 1 1,0-1-1,0 0 0,0 0 1,-1 0-1,1 1 1,0-1-1,-1 1 0,1-1 1,-1 0-1,0 1 1,0-1-1,1 3 0,8 41-166,-9-44 169,1 0-1,-1 0 1,1 0-1,-1 0 1,1 0 0,0 0-1,-1 0 1,1 0-1,0 0 1,0-1 0,0 1-1,0 0 1,0 0-1,-1-1 1,1 1-1,0-1 1,0 1 0,1-1-1,-1 1 1,0-1-1,0 1 1,0-1 0,0 0-1,0 0 1,0 0-1,1 1 1,-1-1-1,2-1 1,3 2 26,1-1 0,-1-1 0,11-1 0,15-6 77,41-14-1,-34 9-127,28-9-30,104-49 1,-122 45-393,-69 76 320,16-41 142,1-1-1,1 0 0,0 0 1,0 1-1,-2 15 0,4-22-16,0-1 0,0 1 0,0 0 0,0 0 0,0 0 0,0-1 0,1 1 0,-1 0 0,1 0 0,-1-1 0,1 1 0,0 0 0,-1-1 0,1 1 0,0-1 0,0 1 0,0-1 0,0 1 0,0-1 0,1 0 0,-1 1 0,0-1 0,1 0 0,-1 0 0,1 0 0,-1 0 0,1 0 0,-1 0 0,1 0 0,0-1 0,-1 1 0,1-1 0,0 1 0,-1-1 0,4 1 0,-3-1 20,1 0 0,0 0 0,-1 0 0,1 0 0,-1 0 0,1 0 0,0-1 0,-1 1 0,1-1 0,-1 0 1,1 0-1,-1 0 0,1 0 0,-1 0 0,0 0 0,0-1 0,0 1 0,1-1 0,-1 0 0,2-2 0,-1 1-42,-1 0 0,1 0 0,-1 0 0,0-1 0,0 1-1,0-1 1,-1 1 0,1-1 0,-1 0 0,0 1 0,0-1-1,0 0 1,0-4 0,0-2-22,0 0-1,-1 0 1,0 0-1,-2-12 1,1 17 26,0 0 1,-1 0-1,1 1 1,-1-1-1,0 0 0,0 1 1,-1-1-1,1 1 1,-6-7-1,7 9-3,0 2-1,0-1 0,0 0 1,0 0-1,0 0 1,0 0-1,0 1 1,0-1-1,0 0 1,-1 1-1,1-1 0,0 1 1,0-1-1,-1 1 1,1 0-1,0-1 1,0 1-1,-1 0 1,1 0-1,0 0 0,-1 0 1,1 0-1,-2 1 1,1 0-27,9 3-36,-2 0 102,0 0-1,1 0 1,-1 0 0,1 0 0,0-1 0,0 0-1,0-1 1,7 3 0,-10-4-11,1 0 0,0 0 0,0-1 0,0 1-1,0-1 1,0 0 0,0 0 0,0-1 0,0 1 0,0-1-1,0 0 1,0 0 0,0 0 0,-1 0 0,7-4 0,10-7 35,0-2 0,0 0 1,-2-1-1,1-1 0,16-20 1,-18 19 14,36-34 367,155-161-239,-189 191-108,-1 0 1,-2-1-1,0-1 0,-2 0 0,13-27 0,-10 10-95,17-62 1,5-47 206,-37 139-187,-4 12-76,-4 14-79,-25 83-38,-17 74 96,-29 357-147,69-447 281,2-16-1490,1-25-2668,5-41 3956,0-1 0,0 1 0,0-1 1,0 0-1,0 1 0,0-1 0,0 1 0,0-1 1,0 1-1,-1-1 0,1 0 0,0 1 1,0-1-1,0 0 0,0 1 0,-1-1 1,1 1-1,0-1 0,0 0 0,-1 1 1,1-1-1,0 0 0,-1 0 0,1 1 0,0-1 1,-1 0-1,1 0 0,0 1 0,-1-1 1,1 0-1,-1 0 0,1 0 0,0 0 1,-1 0-1,1 0 0,-1 1 0,0-1 1,-11-6-4291,1-3 1454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40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 11648,'-11'-4'5247,"30"13"-4543,-4-9 1568,4 4-1376,20-4 576,4 3-896,33 3-544,5-3-32,11-3-768,-7 5 448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1:4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146 253 4224,'2'-34'2311,"1"-10"4007,-22 115-3166,-42 221-795,57-272-2270,-27 165 685,30-170-703,0-12-14,0 1 0,1-1 0,0 1 1,0-1-1,0 1 0,0-1 0,0 1 0,2 3 0,-2-6 3,0-1 0,1 1 1,-1-1-1,0 1 0,0-1 0,0 1 0,1-1 0,-1 1 0,0-1 1,0 1-1,0 0 0,0-1 0,0 1 0,0-1 0,0 1 0,0-1 1,0 1-1,0-1 0,0 1 0,-1-1 0,1 1 0,0-1 0,0 1 1,0-1-1,-1 1 0,1-1 0,0 1 0,-1-1 0,1 1 1,0-1-1,-1 1 0,1-1 0,-1 0 0,0 1 0,1-1-30,0 0 0,-1 0-1,1 0 1,-1 0-1,1 0 1,0 0 0,-1-1-1,1 1 1,0 0 0,-1 0-1,1 0 1,0 0-1,-1-1 1,1 1 0,0 0-1,-1 0 1,1-1 0,0 1-1,-1 0 1,1-1-1,0 1 1,0 0 0,0-1-1,-1 1 1,1 0 0,0-1-1,0 1 1,0 0-1,0-1 1,0 1 0,-1 0-1,1-1 1,0 1 0,0-1-1,0 1 1,0 0-1,0-1 1,0 1 0,0-1-1,1 0 1,-2-5-5,0 0 0,0 0-1,0 0 1,0 0 0,-6-11 0,5 12 22,1 1 1,-1-1-1,1 0 1,0 1-1,0-1 1,0 0-1,0 0 1,1 0-1,0-8 1,3-54 423,26-78 317,-17 87-814,36-104 364,-42 144-312,1 1 0,1 0 1,0 0-1,1 1 0,1 0 1,0 0-1,1 1 1,1 1-1,1 0 0,0 0 1,0 1-1,1 1 1,19-12-1,-25 18-53,1 0-1,0 1 1,0 0 0,1 1-1,0 0 1,18-5 0,-25 8 22,0 1 1,1-1 0,-1 1-1,1 0 1,-1 0 0,1 0 0,-1 1-1,0-1 1,1 1 0,-1 0-1,0 0 1,1 0 0,-1 0-1,0 1 1,0-1 0,0 1 0,0 0-1,0 0 1,-1 0 0,1 0-1,0 0 1,-1 1 0,1-1 0,1 4-1,2 2-4,0 0 1,-1 0-1,0 1 0,-1 0 0,0 0 0,0 0 1,0 0-1,-2 1 0,4 16 0,-2 1-43,-1 0-1,-1 34 0,-2-43 129,-1-1 0,-1 0 0,0 0-1,-1 0 1,-1-1 0,-11 32 0,12-41-21,0-1 1,0 0-1,-1 0 1,0-1-1,0 1 1,0-1-1,0 0 0,-11 9 1,12-11-43,-1 0-1,0 0 1,0-1-1,-1 0 1,1 0 0,0 0-1,-1 0 1,1-1 0,-1 0-1,0 0 1,1 0 0,-1 0-1,0-1 1,-5 1 0,0-2 15,-1 0 0,1 0 0,0-1 0,-1 0 1,1 0-1,0-1 0,0-1 0,0 0 1,1 0-1,-15-9 0,11 4-758,0-1 0,0 0-1,1 0 1,0-1 0,1-1 0,-12-14-1,17 16-947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4:39.45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103 468 2912,'-34'-52'5477,"32"47"-4974,0 0 1,0 0-1,1-1 0,-1 1 0,1-1 1,0-7-1,-2-5 155,0 0-140,-2 1 1,1 0-1,-2 0 0,0 1 0,-17-32 1,17 32-185,5 15-331,1 1 0,0 0-1,0-1 1,0 1-1,0 0 1,0-1-1,0 1 1,0 0 0,0-1-1,0 1 1,0 0-1,0-1 1,0 1-1,0-1 1,0 1 0,0 0-1,0-1 1,0 1-1,0 0 1,0-1-1,1 1 1,-1 0 0,0-1-1,0 1 1,0 0-1,1-1 1,-1 1-1,0 0 1,0 0 0,1-1-1,-1 1 1,0 0-1,1 0 1,-1 0-1,0-1 1,1 1 0,-1 0-1,0 0 1,1 0-1,-1 0 1,0 0-1,1 0 1,0-1 0,27 3 248,26-1 351,399-35 2080,182-20-1306,-378 39-1002,-18 0 74,398-23 576,-535 33-884,606-21 386,-688 26-506,683-7 606,-100 14-93,218 18-181,-679-17-277,98 2-2129,-226-10 1348,3 0-535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43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364 716 2976,'-1'-4'426,"0"1"0,1-1 0,0 1 1,-1-1-1,2 0 0,-1 1 0,0-1 0,1 1 0,1-7 1,-1 7 45,-1 0 0,1 0-1,0 0 1,-1 0 0,0-1 0,0 1 0,0 0 0,0 0 0,0 0 0,-1 0 0,1 0 0,-1 0 0,-1-3 0,1 3-190,0 1 0,-1 0 0,1 0 0,-1 0-1,1 0 1,-1 0 0,0 1 0,1-1 0,-1 0 0,0 1 0,0-1 0,0 1 0,-4-2 0,1 1 104,0 0 0,0 0 0,1 0 0,-11-2 0,9 4-240,1-1-1,-1 1 1,1 0-1,0 1 1,-1-1-1,1 1 1,0 0-1,0 1 1,-1-1-1,1 1 1,0 0 0,-8 4-1,4-1 12,0 1-1,0 0 1,0 0 0,1 1-1,-8 8 1,-5 8 122,1 0-1,1 2 1,-21 36 0,30-45-198,1 1 1,0 0-1,1 0 1,0 1-1,2 0 1,-8 36-1,13-49-28,1 0-1,-1 1 1,1-1 0,0 1-1,1-1 1,-1 0-1,1 1 1,0-1-1,1 0 1,3 10-1,-4-13-17,0 0 0,0-1-1,0 1 1,0 0-1,0-1 1,0 0 0,1 1-1,-1-1 1,0 0-1,1 1 1,-1-1 0,1 0-1,-1 0 1,1 0-1,0 0 1,0-1 0,-1 1-1,1 0 1,0-1-1,0 1 1,0-1 0,-1 0-1,1 1 1,0-1-1,0 0 1,0 0 0,0 0-1,0 0 1,0-1-1,-1 1 1,1 0 0,0-1-1,3-1 1,3-1 3,0 0 0,-1 0 0,1-1 1,-1 0-1,13-10 0,28-27-24,-43 37-12,29-31-11,0 0-1,44-65 0,-52 66-46,149-221-648,-156 225 721,-2-1 0,-1 0 0,-2-1-1,-1-1 1,10-38 0,9-54 22,-29 104 77,0 0 0,-1-1 0,-1 1 0,-2-22 0,1 42-115,0 1 1,0-1-1,0 1 1,0-1-1,0 1 1,0-1 0,0 0-1,0 1 1,0-1-1,-1 1 1,1-1-1,0 1 1,0 0-1,-1-1 1,1 1-1,0-1 1,0 1-1,-1-1 1,1 1-1,-1-1 1,1 1-3,-1 0 0,1 0-1,-1 0 1,1 0 0,0 0 0,-1 0 0,1 0 0,0 0 0,-1 0 0,1 0 0,0 0-1,-1 0 1,1 1 0,0-1 0,-1 0 0,1 0 0,0 0 0,-1 1 0,1-1 0,0 0-1,-1 0 1,1 1 0,-19 23-100,17-22 95,-26 41-51,-39 75 0,55-92 170,1 0-1,1 1 0,1 1 0,-8 48 1,12-43-39,1 1 0,2 1 0,1-1 0,2 0 0,10 64 1,-8-82-30,1 1 0,1-1 0,0 1 0,1-1 0,1-1 0,0 1 1,1-1-1,1-1 0,0 1 0,1-2 0,1 1 0,0-1 1,22 19-1,-28-27 6,0-1 0,1 0 0,0-1 0,-1 1 0,1-1 0,0-1 0,1 1 0,8 2 0,-11-4-20,0 0 1,0-1 0,0 1-1,0-1 1,0 0 0,0 0-1,1 0 1,-1-1 0,0 0-1,0 1 1,0-1 0,0-1-1,0 1 1,-1 0-1,6-4 1,-1 0 8,0 0-1,-1-1 1,1 0-1,-1-1 1,-1 1-1,1-1 1,-1-1-1,-1 1 1,1-1 0,7-15-1,-1-2 33,0 0 0,11-40 0,-17 46-77,-1 0 0,4-28 0,-8 43-26,0-1 0,-1 0 0,0-1 0,0 1 0,0 0 0,-1 0 0,1 0 0,-1 1 0,-1-1 0,1 0 0,-1 0 0,1 0 0,-1 1 0,-5-9 0,6 12 26,1 0 0,-1 1 1,1-1-1,-1 1 0,0-1 0,1 1 1,-1-1-1,0 1 0,1-1 1,-1 1-1,0 0 0,1-1 0,-1 1 1,0 0-1,0 0 0,1-1 0,-1 1 1,0 0-1,0 0 0,0 0 1,1 0-1,-1 0 0,0 0 0,0 0 1,1 0-1,-1 0 0,0 1 0,0-1 1,0 0-1,1 0 0,-1 1 1,0-1-1,1 0 0,-1 1 0,0-1 1,1 1-1,-1-1 0,0 1 0,-2 2-4,0 0 0,0-1-1,0 1 1,0 0-1,1 0 1,-3 4-1,-5 10 30,1 0 1,2 1-1,-1 0 0,2 0 1,-7 31-1,12-46-19,-25 121 4,24-107 27,1-1 0,0 1 0,1-1 0,1 0 0,4 28 0,-4-40-1,0-1 0,-1 1-1,2 0 1,-1-1 0,0 1 0,1-1-1,-1 1 1,1-1 0,0 0 0,0 1-1,0-1 1,1 0 0,-1 0 0,1-1-1,0 1 1,-1-1 0,1 1 0,0-1-1,1 0 1,-1 0 0,0 0 0,1 0-1,-1-1 1,1 1 0,-1-1-1,1 0 1,0 0 0,-1 0 0,1-1-1,0 1 1,0-1 0,-1 0 0,8 0-1,18-4 51,56-12 0,-56 9-159,55-6 0,-80 13 69,0 0 0,-1 0 0,1 0 0,-1 0 1,1 1-1,0 0 0,-1-1 0,1 2 0,-1-1 0,5 2 0,-6-2 7,-1 0 0,0 0 0,1-1-1,-1 2 1,0-1 0,1 0-1,-1 0 1,0 0 0,0 0 0,0 1-1,0-1 1,0 1 0,0-1-1,0 1 1,-1-1 0,1 1-1,-1-1 1,1 1 0,-1 0 0,1-1-1,-1 1 1,0-1 0,0 1-1,0 2 1,-1 10 7,-1 0 1,0 1-1,-7 21 0,-46 124 135,28-84-200,6-15 62,-3 13 198,-4-1 1,-37 70-1,63-139-152,1-1 4,-1-1-1,1 0 1,0 0-1,-1 0 1,1 0-1,-1 0 1,0 0 0,-3 3-1,8-35 285,23-65-349,-18 72-11,12-35 47,3 0 0,61-106 0,70-76-42,-125 196 49,22-30-15,56-88-169,-94 140 144,-4 7-33,0 0 0,0 0 1,1 1-1,1 1 0,24-24 0,-33 36 35,-1 0-1,0 0 0,1 0 1,-1 0-1,0 0 0,1 0 1,-1 0-1,1 1 0,-1-1 0,1 0 1,0 1-1,-1 0 0,1-1 1,0 1-1,-1 0 0,1 0 0,2 0 1,-3 0 5,0 0 0,1 1 0,-1-1 0,0 1 1,1-1-1,-1 1 0,0 0 0,0-1 0,0 1 0,1 0 0,-1 0 1,0 0-1,0 0 0,0 0 0,0 0 0,1 2 0,1 2-3,0 1 0,0-1-1,0 1 1,-1 0-1,0 0 1,0 1 0,2 8-1,-1 8 42,0 1 0,-2-1 1,0 1-1,-2 0 0,0-1 0,-10 45 0,7-50 0,-1 0 0,0-1-1,-1 0 1,-18 33 0,20-42-28,-1 0 0,0 0 0,-1-1-1,0 1 1,0-1 0,0-1 0,-1 1 0,0-1-1,0 0 1,-1 0 0,-11 5 0,14-9-16,1 0 1,-1 0-1,0-1 1,0 0-1,0 0 1,0-1-1,-1 1 1,1-1 0,0 0-1,-7-1 1,10 1-23,0 0 1,0-1 0,-1 1 0,1 0 0,0-1-1,0 1 1,0-1 0,0 0 0,-1 0 0,1 0-1,0 0 1,0 0 0,1 0 0,-1-1 0,0 1 0,0-1-1,1 1 1,-1-1 0,0 0 0,1 1 0,0-1-1,-1 0 1,1 0 0,-1-3 0,2 4 16,-1 0 1,1 1-1,0-1 1,0 0-1,0 0 0,0 0 1,0 1-1,1-1 1,-1 0-1,0 0 1,0 1-1,0-1 1,1 0-1,-1 0 1,0 1-1,1-1 0,-1 0 1,1 1-1,-1-1 1,0 0-1,1 1 1,0-1-1,-1 1 1,1-1-1,-1 1 1,1-1-1,0 1 0,-1-1 1,1 1-1,0 0 1,-1-1-1,2 1 1,25-8-234,82-8 159,95-17 203,-171 26-117,0-2-1,0-2 0,60-28 0,-82 33 55,0-1 0,-1 0 0,0 0 0,0-1 0,-1 0 0,0-1 0,0 0-1,-1 0 1,-1-1 0,9-13 0,-11 15-24,0-2-1,0 1 0,-1-1 1,0 1-1,-1-1 1,5-20-1,-7 23-19,0 0 0,0 0 0,-1 1 0,1-1 0,-1 0 0,-1 0 0,0 0 0,0 0 0,0 1 0,-1-1 0,-4-11 0,6 17-14,-1 0-1,1-1 1,-1 1 0,1 0-1,-1 0 1,0 0-1,0 0 1,0-1 0,0 1-1,0 0 1,0 1 0,0-1-1,0 0 1,0 0 0,0 0-1,0 1 1,0-1-1,-1 0 1,1 1 0,0-1-1,-1 1 1,1 0 0,0-1-1,-1 1 1,1 0-1,0 0 1,-1 0 0,1 0-1,-1 0 1,1 0 0,0 0-1,-1 0 1,1 0-1,0 1 1,-2 0 0,-2 1-30,0 0-1,1 0 1,-1 1 0,1-1 0,-1 1 0,1 0 0,0 0 0,-4 5-1,-6 7 57,0 0 0,1 1 0,1 0 0,0 1 0,1 1 0,1 0 0,1 0-1,1 1 1,0 0 0,-5 20 0,12-32-19,-1 0 1,1 0-1,0 0 0,0 0 0,1 1 0,0-1 1,0 0-1,1 0 0,0 0 0,4 14 1,-4-18 5,0 1 0,1 0 0,0-1 0,0 1 0,0-1-1,0 1 1,0-1 0,1 0 0,0 0 0,-1 0 0,1 0 0,0 0 0,0-1 0,1 0 0,-1 1 0,1-1 0,-1 0 0,1-1 0,-1 1 0,6 1 0,4 1 39,0-1 1,1 0-1,0-1 0,0-1 0,0 0 0,0 0 1,-1-2-1,1 0 0,27-5 0,2-5 51,73-27-1,-105 33-180,-3 3 63,-1 0 1,1 0-1,-1 1 1,1 0 0,10-1-1,-17 2 25,-1 0 0,1 0 1,-1 0-1,1 0 0,-1 0 0,1 0 0,-1 0 0,1 1 0,-1-1 1,1 0-1,-1 0 0,0 0 0,1 0 0,-1 1 0,1-1 0,-1 0 1,1 0-1,-1 1 0,0-1 0,1 0 0,-1 1 0,0-1 0,1 0 1,-1 1-1,0-1 0,1 1 0,-1-1 0,0 0 0,0 1 0,0-1 1,1 1-1,-1-1 0,0 1 0,0-1 0,0 1 0,0-1 0,0 1 1,0 0-1,-4 22 204,2-15-103,1-4-53,-4 25-136,5-19 124,0-10-34,1 0 0,-1 0-1,0 0 1,0 0 0,0 0-1,0 0 1,0 0 0,0 0-1,0 0 1,1 0 0,-1 0-1,0 0 1,0 0 0,0 0-1,0 0 1,0 0 0,0 0-1,0 0 1,1 0 0,-1 0-1,0 0 1,0 0 0,0 0-1,0 0 1,0 0 0,0 0-1,1 0 1,-1 0 0,0 0-1,0 0 1,0 0 0,0 0-1,0 0 1,0 0 0,0 0-1,0-1 1,0 1 0,1 0-1,-1 0 1,0 0 0,0 0-1,0 0 1,0 0 0,0 0-1,0-1 1,0 1 0,0 0-1,0 0 1,0 0 0,0 0-1,0 0 1,0 0 0,0-1-1,14-15 48,0 0 0,27-22 0,-18 17-30,-9 8-79,1 0 0,0 0 0,1 1 0,0 1 0,23-10 0,-38 20 49,0 0 1,1 0 0,-1 1-1,1-1 1,-1 1 0,1-1-1,-1 1 1,1 0 0,-1-1-1,1 1 1,-1 0 0,1 0-1,-1 0 1,1 0 0,-1 0-1,1 0 1,-1 1 0,1-1-1,-1 1 1,3 0 0,-2 0-5,-1 0-1,1 0 1,-1 1 0,0-1 0,0 0 0,0 1 0,0-1-1,1 0 1,-2 1 0,1 0 0,0-1 0,0 1 0,0-1-1,-1 1 1,1 2 0,2 7-23,-2 0 1,1 0-1,-1 1 0,-1 16 1,0-20 59,0-6-24,0 0 0,0 0 0,0 1 0,0-1 0,1 0-1,-1 0 1,1 0 0,-1 0 0,1 0 0,0 0-1,0 0 1,0-1 0,0 1 0,0 0 0,0 0 0,0-1-1,1 1 1,-1-1 0,1 1 0,-1-1 0,1 1 0,-1-1-1,3 1 1,0 0 6,0 0 0,0 0-1,0-1 1,0 0-1,0 0 1,0 0 0,1 0-1,-1-1 1,0 1 0,5-1-1,15 0 0,1-2 1,-1 0-1,0-1 0,0-2 0,0 0 0,0-2 0,-1 0 0,42-20 0,-49 18-9,-1 0 0,23-19 0,-32 23 3,0 0 0,0-1 1,-1 1-1,0-1 0,0-1 1,-1 1-1,1 0 0,3-11 1,-4 10 4,3-10 53,-7 17-69,1-1 1,-1 1 0,0-1-1,0 1 1,0-1 0,0 1-1,1-1 1,-1 1 0,0-1-1,0 1 1,0-1 0,0 1 0,0-1-1,0 1 1,0-1 0,0 1-1,-1-1 1,1 1 0,0-1-1,0 1 1,0-1 0,-1 0-1,1 1-4,-1 0 0,0 0-1,0 0 1,1 0 0,-1 0-1,0 0 1,0 0 0,1 0-1,-1 0 1,0 1 0,0-1-1,1 0 1,-1 0 0,0 1-1,1-1 1,-1 0 0,0 1-1,1-1 1,-1 0 0,0 1-1,1-1 1,-1 1 0,1-1-1,-1 2 1,-1-1-38,-33 26-122,1 1-1,-53 57 1,84-81 203,-1 1 1,1 0-1,0 0 0,0 0 1,0 0-1,1 0 0,-1 0 1,-1 9-1,3-12-27,1 0 0,-1 0 0,1 0-1,0 0 1,0 0 0,0 0 0,0 0 0,0 0 0,0 0 0,0 0 0,1 0-1,-1 0 1,1 0 0,-1 0 0,1 0 0,0 0 0,0 0 0,0-1 0,0 1 0,0 0-1,0 0 1,0-1 0,1 1 0,-1-1 0,1 1 0,1 1 0,1-1-12,0 0-1,0 0 1,0 0 0,0-1 0,0 1 0,0-1 0,0 0 0,0 0-1,1 0 1,-1-1 0,0 0 0,1 0 0,-1 0 0,0 0-1,1 0 1,-1-1 0,0 0 0,0 0 0,1 0 0,-1-1 0,0 1-1,0-1 1,0 0 0,-1 0 0,1 0 0,0-1 0,-1 1 0,1-1-1,-1 0 1,5-5 0,0-1 41,0-1 0,0 1 0,-2-1 1,1 0-1,8-19 0,8-32-82,16-68 0,-18 52 19,24-58 19,6-25 57,-40 119-43,11-82-1,-22 119-5,1 0 12,0 0 0,-1 0 0,1-1 0,-1 1 1,0 0-1,-1 0 0,1 0 0,-1 0 0,0 0 0,0 0 0,-1-4 0,2 8-6,0-1-1,-1 1 1,1-1-1,0 1 0,0 0 1,0-1-1,-1 1 0,1 0 1,0-1-1,-1 1 1,1 0-1,0-1 0,-1 1 1,1 0-1,0 0 0,-1-1 1,1 1-1,0 0 1,-1 0-1,1 0 0,0 0 1,-1 0-1,1-1 1,-1 1-1,1 0 0,-1 0 1,1 0-1,0 0 0,-1 0 1,1 0-1,-1 0 1,1 0-1,0 0 0,-1 0 1,1 1-1,-1-1 0,1 0 1,0 0-1,-1 0 1,1 0-1,-1 1 0,1-1 1,0 0-1,-1 0 0,1 1 1,0-1-1,0 0 1,-1 1-1,-19 22-79,14-16 81,-1 1 14,1 1 0,-1-1 0,2 1 0,-1 0 0,1 1 0,1-1 0,-6 18 0,-11 44 74,4 1 0,-10 95 1,1 154 278,28-220-303,0-31 65,1-75-1539,-3 5 1204,0-1 0,1 1-1,-1 0 1,0-1 0,1 1 0,-1 0 0,0-1 0,0 1 0,0-1 0,1 1-1,-1-1 1,0 1 0,0-1 0,0 1 0,0 0 0,0-1 0,0 1 0,0-1-1,0 1 1,0-1 0,0 1 0,0-1 0,0 1 0,0-1 0,0 1 0,-1 0 0,1-1-1,0 0 1,-4-10-4942,3 2 1621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44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97 263 7392,'-5'-20'4138,"5"20"-3939,0-1 0,0 1 0,0 0 0,0-1 0,0 1 0,-1 0 0,1 0-1,0-1 1,0 1 0,0 0 0,0-1 0,0 1 0,-2-2 1591,2 2-1591,0 0 0,-1 0-1,1-1 1,0 1 0,0 0 0,-1 0 0,1 0 0,0 0 0,0 0 0,-1 0 0,1 0-1,0 0 1,-1 0 0,1 0 0,-1 0 0,-16 3 2246,12-1-2227,0 1 0,0-1 0,0 1 0,-6 5 0,7-5-90,1 0-1,0 0 1,0 1-1,0 0 1,0-1-1,0 1 0,1 0 1,0 0-1,-3 8 1,4-9-74,0-1 0,0 0 0,1 1 0,-1-1 1,1 1-1,0-1 0,0 1 0,0-1 0,0 1 0,0-1 0,0 1 0,1-1 1,-1 1-1,1-1 0,0 0 0,-1 1 0,1-1 0,0 0 0,3 4 1,-3-4 5,0 0 1,1 0-1,-1 0 0,1 0 1,0 0-1,0 0 1,-1-1-1,1 1 1,0-1-1,1 1 1,1 0-1,-3-1-47,0-1 0,0 0-1,1 1 1,-1-1 0,0 0-1,0 0 1,1 0 0,-1 0-1,0 0 1,0 0-1,0 0 1,1 0 0,-1-1-1,0 1 1,0 0 0,0-1-1,0 1 1,1-1 0,-1 1-1,0-1 1,0 0 0,0 1-1,1-2 1,1-1-66,0 1-1,-1-1 1,0 0 0,1 1 0,-1-1 0,0 0-1,0 0 1,-1 0 0,1-1 0,-1 1 0,1 0-1,-1-1 1,0 1 0,0 0 0,-1-1 0,1 0-1,0-4 1,-1-5-83,0 0-1,-1 0 0,-3-19 1,3 29 95,1-1 0,-2 0 0,1 0 0,0 1 0,-1-1 1,0 1-1,1-1 0,-1 1 0,-1 0 0,1-1 0,-5-3 0,7 6 41,-1 0-1,0 1 1,1-1-1,-1 0 1,0 0-1,1 0 1,-1 1 0,1-1-1,0 0 1,-1 0-1,1 0 1,0 0-1,-1 0 1,1 0-1,0 0 1,0 0-1,0 0 1,0 1-1,0-1 1,0 0 0,0 0-1,0 0 1,0 0-1,0 0 1,0 0-1,1 0 1,-1 0-1,0 0 1,1 0-1,-1 0 1,1 1-1,-1-1 1,1 0 0,-1 0-1,2-1 1,2-1 14,0-1-1,0 1 1,0 0 0,1 0 0,7-3 0,-3 1 95,40-21 386,0 2 0,2 2-1,104-28 1,-146 47-376,0 1 0,0 0 1,0 1-1,0 0 0,1 1 0,-1 0 1,0 0-1,10 2 0,-16-1-67,1-1 1,-1 1-1,0 0 0,0 0 0,0 1 1,0-1-1,0 1 0,0-1 0,0 1 1,0 0-1,0 0 0,-1 0 1,1 1-1,-1-1 0,0 0 0,0 1 1,0 0-1,0-1 0,0 1 0,0 0 1,-1 0-1,1 0 0,-1 0 0,0 1 1,1 2-1,0 1 28,-1 0 0,0 1 0,-1-1 0,1 0 0,-1 0 0,-1 1 0,1-1 0,-1 0 0,-1 0 0,1 0 0,-1 0 0,0 0 0,-1 0 0,0 0 0,0-1 0,-6 11 0,-5 5 89,-1-1 1,-1-1-1,-23 23 0,32-33 26,14-12-163,-1 0-78,11-4 36,-1-1 0,1-1 0,22-15-1,43-35-81,-72 51 60,-8 5 51,3-2-58,0 1-1,0 0 1,9-5-1,-13 8 51,-1-1 0,1 1 0,0 0 0,0-1 0,-1 1 0,1 0 0,0 0 0,0-1 0,0 1 0,-1 0 0,1 0 0,0 0 0,0 0 0,0 0 0,0 0 0,0 0 0,-1 1 0,1-1 0,0 0 0,0 0 0,0 0 0,-1 1 0,1-1 0,0 1 0,0-1 0,-1 0 0,1 1-1,0-1 1,-1 1 0,1 0 0,-1-1 0,1 1 0,-1-1 0,2 2 0,0 2 18,0 1 0,-1-1 1,1 1-1,-1-1 0,0 1 0,0-1 0,0 1 0,-1 0 0,1 6 0,-6 47 23,3-33 32,-3 17-363,-2-17-4642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44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11 724 8224,'-8'6'3543,"8"-6"-3439,0 0-1,-1 0 0,1 0 1,0 0-1,0 1 1,0-1-1,0 0 0,0 0 1,0 0-1,-1 0 0,1 0 1,0 0-1,0 1 1,0-1-1,0 0 0,0 0 1,0 0-1,0 0 0,0 1 1,0-1-1,0 0 1,0 0-1,0 0 0,-1 0 1,1 1-1,0-1 0,0 0 1,0 0-1,1 0 1,-1 0-1,0 1 0,0-1 1,0 0-1,0 0 0,0 0 1,0 0-1,0 1 1,0-1-1,0 0 0,0 0 1,0 0-1,0 0 0,1 1 1,-1-1-1,0 0 0,0 0 1,0 0-1,0 1 79,1-1 36,-1 1-1,1-1 1,-1 1-1,1-1 0,0 1 1,-1-1-1,1 1 0,0-1 1,-1 0-1,1 1 0,0-1 1,-1 0-1,1 0 1,0 1-1,-1-1 0,1 0 1,0 0-1,0 0 0,0 0 1,17 1 1268,-16-1-1282,3 0 87,0-1 0,0 0 0,0 0 0,0 0 1,0-1-1,0 1 0,6-4 0,33-18 881,-30 15-1036,10-6 175,27-22 0,-33 24-176,16-15 62,-2-1-1,0-1 0,53-67 1,65-111 50,-136 186-219,7-10 207,-1 0 0,-1-2-1,22-55 1,-40 84-174,1 1-8,-1-1 0,0 0 0,0 0 1,0 1-1,1-6 0,-2 8-48,0 0 0,0 1 0,0-1-1,0 1 1,0-1 0,-1 0 0,1 1 0,0-1-1,0 0 1,0 1 0,0-1 0,-1 1-1,1-1 1,0 0 0,-1 1 0,1-1 0,0 1-1,-1-1 1,1 1 0,-1-1 0,1 1 0,0-1-1,-1 1 1,0 0 0,1-1 0,-1 1 0,1 0-1,-1-1 1,1 1 0,-1 0 0,0-1-1,1 1 1,-1 0 0,1 0 0,-1 0 0,0 0-1,1 0 1,-1 0 0,0 0 0,1 0 0,-2 0-1,-4 0-8,1 1 0,-1-1-1,0 1 1,0 1 0,0-1-1,1 1 1,-1 0 0,1 0-1,-1 0 1,-8 6-1,-8 8 89,1-1 0,1 2 0,0 1 0,1 1 0,1 0 0,1 1 0,-22 34 0,15-17-24,1 2-1,3 0 1,1 1-1,1 1 1,3 0-1,-15 62 0,27-87-46,0 0 0,1 0 0,0 21 0,2-30-49,0-1-1,1 1 0,0-1 1,0 1-1,0-1 0,1 0 0,0 1 1,0-1-1,1 0 0,6 10 0,-6-11-140,1 0-1,0-1 1,0 0-1,0 1 1,1-2-1,6 6 1,31 17-714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53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475 30 2656,'-7'-1'15877,"4"-2"-13897,-2-2-4014,3 3 2163,0 0-1,0 0 0,0 0 0,0 1 0,-1-1 1,1 1-1,0-1 0,-1 1 0,1 0 0,-1 0 1,1 0-1,-1 0 0,0 1 0,-4-1 0,-1 0 59,0 2-1,0-1 0,-16 4 1,23-4-178,-31 5 165,-1 2 1,1 2 0,1 1-1,-1 1 1,2 1 0,0 2-1,-30 19 1,58-32-155,-1 1 0,1 0 0,0 0 1,-1 0-1,1 0 0,0 0 0,0 0 0,0 1 0,1-1 0,-3 4 1,3-4 3,1-1 0,-1 1 0,1-1 0,-1 1 0,1-1 0,0 1 0,-1-1-1,1 1 1,0-1 0,0 1 0,0 0 0,0-1 0,0 1 0,1-1 0,-1 1 0,0-1 0,1 1 0,-1-1 0,1 1 0,0-1 0,-1 1 0,3 2 0,-1-1 30,1 0 0,-1 0-1,1 0 1,0-1 0,0 1-1,0-1 1,0 1 0,1-1-1,-1 0 1,7 2 0,39 14 239,-38-15-249,25 10 220,-1 0 0,0 3 0,61 37 0,-79-42-136,-2 1 0,1 1 0,22 23 0,-36-33-66,0 0-1,1 0 1,-1 0-1,0 0 1,-1 0-1,1 0 1,0 0-1,-1 1 1,0-1-1,0 1 1,0-1-1,0 1 1,0-1-1,-1 7 1,0-4 1,0 0 1,-1-1 0,1 1-1,-2-1 1,1 0 0,0 1-1,-1-1 1,-5 10 0,0-3 43,0 1 0,-1-2 0,-1 1 0,0-1 0,0 0 0,-20 17 0,15-16-40,-1 0-1,0-1 0,0-1 0,-19 9 0,-30 9-167,-92 25-1,147-51-385,-1 1 0,0-2-1,0 1 1,-18-1-1,22-3-2485,14-2-998,93-23-7159,-52 13 8245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53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49 8544,'-3'-5'9168,"-3"19"-5822,-6 24-2181,10-30-979,0 0 0,1 1 0,0-1 0,0 0 0,1 1 0,0-1 0,0 0-1,2 12 1,-1-15-134,0-1-1,0 1 1,1-1 0,-1 0-1,1 1 1,0-1-1,0 0 1,1 0-1,-1-1 1,1 1-1,0 0 1,0-1-1,0 1 1,0-1-1,1 0 1,6 5 0,-5-5 17,1 0 1,-1 0-1,1-1 0,0 1 1,0-1-1,0 0 1,0-1-1,0 0 1,0 0-1,0 0 1,0 0-1,1-1 1,-1 0-1,0 0 1,0-1-1,1 0 0,-1 0 1,0 0-1,0-1 1,0 0-1,0 0 1,-1-1-1,1 1 1,0-1-1,-1-1 1,0 1-1,0-1 1,0 1-1,0-2 1,-1 1-1,1 0 0,-1-1 1,0 0-1,0 0 1,-1 0-1,1 0 1,-1-1-1,0 1 1,3-10-1,-4 8-56,-1 1 0,1-1 0,-1 0-1,0 0 1,-1 0 0,1 1 0,-1-1 0,-1 0-1,1 0 1,-3-10 0,2 13-38,0 0 0,-1 0 0,1 0 0,-1 0 0,0 1 1,1-1-1,-2 0 0,1 1 0,0-1 0,-1 1 0,0 0 0,1 0 0,-1 0 0,-1 0 0,1 0 0,0 1 1,-1 0-1,1-1 0,-6-1 0,-3-2-95,-1 2 0,0 0-1,0 0 1,0 1 0,-1 1 0,1 0 0,-1 1 0,1 0 0,-1 1 0,-15 2-1,15 0-617,0 0-1,0 1 0,0 1 0,1 0 0,-25 11 0,12 1-893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56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8 257 5632,'-8'2'12312,"12"-4"-10721,9-3-1005,-1-1 0,0 0-1,0-1 1,21-17-1,10-4-154,70-36 0,-112 64-429,12-8 68,1 2-1,0 0 0,0 1 1,1 0-1,-1 1 0,1 1 1,15-2-1,-28 4-43,1 1 1,-1 0-1,0 0 1,0 0 0,0 0-1,0 1 1,0-1-1,0 0 1,0 1-1,0 0 1,0-1-1,0 1 1,-1 0-1,1 0 1,0 0-1,0 0 1,-1 0-1,1 0 1,0 1-1,-1-1 1,1 0-1,-1 1 1,2 1-1,-2 0-1,1-1 0,-1 1-1,0 0 1,0 0-1,0-1 1,0 1-1,-1 0 1,1 0-1,-1 0 1,0 0-1,1 0 1,-1 0 0,-1 0-1,1 0 1,-1 3-1,-20 88 233,-2 9-82,20-86-91,-2 14 40,0 38 1,5-58-34,0-1 1,1 0 0,1 0 0,-1 0-1,1 0 1,1 0 0,7 18 0,-9-26-58,0 0 0,0 0 0,0 0 0,0 0 0,0 0 0,1 0 1,-1 0-1,0 0 0,1-1 0,0 1 0,-1 0 0,1-1 0,0 1 0,0-1 0,0 0 0,0 0 1,0 0-1,0 0 0,0 0 0,0 0 0,0 0 0,1-1 0,-1 1 0,0-1 0,0 0 0,1 1 1,-1-1-1,0 0 0,1 0 0,-1-1 0,0 1 0,3-1 0,4-3 59,0 0 0,0 0 1,-1-1-1,0 0 0,0-1 0,0 0 0,-1 0 0,13-13 0,51-65 98,-62 72-159,3-4 26,0 0 0,-1 0-1,-1-1 1,16-37-1,-24 49-28,23-53 34,30-108 0,-52 151-98,-2 7-7,1-1-1,0 1 1,1-1 0,0 1 0,0 0 0,5-8-1,-8 16 42,1-1 0,-1 1 0,0 0 0,1-1 0,-1 1-1,1 0 1,-1-1 0,1 1 0,-1 0 0,1 0-1,-1-1 1,1 1 0,-1 0 0,1 0 0,-1 0 0,1 0-1,-1-1 1,1 1 0,-1 0 0,1 0 0,0 0 0,-1 0-1,1 0 1,-1 1 0,1-1 0,-1 0 0,1 0-1,-1 0 1,1 0 0,-1 1 0,1-1 0,0 0 0,20 14 59,-11-7 2,41 20 74,69 28-1,-87-44-370,-23-8-168,1 1 1,0 0-1,10 6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57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28 3904,'0'-1'193,"1"1"0,-1-1 0,1 1 0,-1 0 0,1-1 1,-1 1-1,1-1 0,-1 1 0,0-1 0,1 0 0,-1 1 0,1-1 0,-1 1 1,0-1-1,0 0 0,1 1 0,-1-1 0,0 0 0,0 0 0,2-15 13447,-5 25-11974,-3 16-877,2-10-594,1 0 1,1 0 0,0 0 0,1 0 0,1 0-1,2 17 1,-2-30-141,0 0-1,1 1 1,-1-1-1,1 0 0,-1 0 1,1 0-1,0 0 1,0 0-1,0 0 0,0 0 1,0-1-1,0 1 1,1 0-1,-1 0 1,1-1-1,-1 1 0,1-1 1,-1 1-1,1-1 1,2 2-1,-1-2-1,-1-1 1,0 1-1,0 0 0,1-1 0,-1 1 1,0-1-1,0 0 0,1 0 0,-1 0 1,0 0-1,1 0 0,-1-1 0,0 1 1,1-1-1,-1 1 0,0-1 0,0 0 1,0 0-1,4-2 0,37-21 321,48-37 0,-82 55-343,8-7-24,-13 9-45,1 1-1,-1-1 1,1 1 0,0 0 0,0 0 0,0 0 0,1 1 0,6-2 0,-12 3 35,1 1 0,0 0 0,0 0-1,-1 0 1,1 0 0,0 0 0,0 0 0,-1 0 0,1 1 0,0-1 0,-1 0 0,1 0 0,0 1-1,-1-1 1,1 0 0,0 1 0,-1-1 0,1 0 0,0 1 0,-1-1 0,1 1 0,-1-1 0,1 1-1,-1-1 1,1 1 0,-1-1 0,1 1 0,-1 0 0,0-1 0,1 1 0,-1 0 0,0-1 0,1 1 0,-1 0-1,0 0 1,0-1 0,0 1 0,0 0 0,0 0 0,0-1 0,0 2 0,1 5 49,-1-1 0,-1 0 1,1 0-1,-2 7 0,-1 0-9,0 0 1,-1 0-1,0 0 0,-13 23 1,-32 49 171,1-3 35,27-38-143,1 0 99,-43 66 0,60-106-184,1 0 0,-1 0 0,1-1 0,-1 1 0,0-1 0,0 0 0,-1 0 0,1 0 0,-1 0 0,1-1 0,-8 5 0,9-7-4,1 0 0,-1 1-1,1-1 1,-1 0 0,1 0-1,-1 0 1,1 0 0,0 0-1,-1 0 1,1 0 0,-1-1-1,1 1 1,-1 0 0,1-1-1,0 1 1,-1-1 0,1 0-1,0 1 1,-1-1 0,1 0-1,0 0 1,0 0 0,0 0-1,0 0 1,0 0 0,0 0-1,0 0 1,0 0 0,0 0-1,0-1 1,0-1 0,-4-5 26,1 0 1,0 0-1,-5-13 1,9 18-33,-4-7 17,0-1 1,1 0 0,1 0-1,0 0 1,0-1-1,1 1 1,1 0-1,0-17 1,1 22-27,0 1-1,0 0 1,0-1-1,1 1 1,0 0 0,0 0-1,0 0 1,1 0-1,-1 0 1,1 0-1,0 1 1,1-1 0,-1 1-1,1 0 1,0 0-1,0 0 1,0 0 0,0 1-1,6-4 1,4-1-14,-1 1 1,1 1-1,0 0 0,1 1 1,21-5-1,78-9-2235,-92 18-318,5 0-3205,-25 0 4742,0 1 1,1-1 0,-1 1 0,0-1 0,0 0 0,0 0 0,0 0 0,0 0 0,3-3 0,4-3-2824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58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22 7040,'0'-21'4117,"-2"41"5661,-6 19-6519,0-4-2238,-26 121-685,28-130-722,-3 19-1297,9-41 568,0 0 1,0 1-1,0 0 0,1 5 1,3 4-1947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59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22 687 4384,'-2'0'222,"0"0"-1,1-1 1,-1 1 0,1-1 0,-1 1-1,1-1 1,-1 0 0,1 1 0,-1-1 0,1 0-1,-4-4 3631,17 7 2032,8-6-4721,-1 0 0,0-2 0,37-15 0,49-32 82,-8 3-624,-95 49-596,-1 0 0,1 0 1,0 1-1,-1-1 1,1 1-1,0-1 0,0 1 1,0 0-1,-1 0 1,1 0-1,0 0 1,0 0-1,-1 0 0,1 0 1,0 1-1,0-1 1,-1 0-1,3 2 0,-2-1 2,-1-1-1,0 1 0,0 0 1,0 0-1,0 0 0,0 0 1,0 1-1,0-1 0,0 0 1,0 0-1,0 0 0,-1 1 1,1-1-1,-1 0 1,1 1-1,-1-1 0,1 1 1,-1-1-1,0 0 0,1 1 1,-1-1-1,0 1 0,0-1 1,0 3-1,-2 21 277,-3 28 1,-3 28-20,15 284 105,-1-317-120,21 83 1,-25-124-124,0 0 0,0-1 0,1 1 1,3 6-1,-6-12-126,0 0 0,1-1 1,-1 1-1,0 0 0,1-1 1,-1 1-1,0 0 0,1-1 1,-1 1-1,1 0 0,-1-1 1,1 1-1,0-1 0,-1 1 1,1-1-1,-1 0 0,1 1 1,0-1-1,-1 0 0,1 1 1,0-1-1,0 0 0,-1 1 1,1-1-1,0 0 0,-1 0 1,1 0-1,0 0 0,0 0 1,0 0-1,-1 0 0,1 0 1,0 0-1,0 0 0,-1-1 1,1 1-1,0 0 0,-1 0 1,1-1-1,0 1 0,-1 0 1,1-1-1,0 1 0,-1-1 1,1 1-1,0-1 0,-1 1 1,1-1-1,-1 1 0,1-1 1,-1 0-1,0 1 0,1-2 1,6-6 29,-2 0 0,1-1 0,-1 0 0,6-14 0,8-32-124,19-91 0,-37 142 62,46-236-286,-27 23 227,-15 152-13,8-260 20,-13 275 301,-9-73 1,8 118-182,0 4-35,1-1 0,0 1 0,0-1 0,0 1 0,0-1 0,0 1 1,0 0-1,0-1 0,0 1 0,0-1 0,2-2 0,2-5 77,5 9-85,-1 1 57,169 18 808,-27-4-257,-93-8-432,55 9 228,124-1 1,-200-15-343,282-8 143,-305 6-175,-11 2-58,0-1 0,0 1 0,0-1-1,0 1 1,0 0 0,0 0 0,0 0 0,1 0 0,-1 1 0,0-1 0,4 1 0,-5 0-1191,-21-8-15943,19 8 16658,0-1 0,0 1-1,-1-1 1,0 2 0,2-2 198,-15 12-3445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29:59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21 6240,'-71'3'12129,"95"-7"-9491,24-2-1116,63-6 1160,-90 11-2232,0 1 1,-1 1-1,31 5 1,-44-5-330,0 0 0,0 1 0,-1 1 0,1-1 0,0 1 0,-1 0 0,0 0 0,8 6 0,-10-6-45,0 0 0,-1 0-1,1 1 1,-1-1 0,0 1-1,0 0 1,0-1 0,-1 1-1,1 1 1,-1-1 0,0 0-1,0 0 1,2 9 0,1 10 116,0 1 0,2 48 0,-8 51-131,0-49-282,1-53 50,-1-9-807,1 0 0,2 14 1,-2-26 819,0 1 1,0-1-1,0 1 1,0-1-1,0 0 0,0 1 1,0-1-1,0 1 1,0-1-1,0 0 0,0 1 1,0-1-1,1 1 1,-1-1-1,0 0 1,0 1-1,0-1 0,1 0 1,-1 1-1,0-1 1,0 0-1,1 1 1,-1-1-1,0 0 0,1 1 1,-1-1-1,0 0 1,1 0-1,-1 1 0,0-1 1,1 0-1,0 0 1,-1 0-160,1 0-1,-1-1 1,1 1 0,-1-1 0,1 1 0,-1 0 0,1-1 0,-1 1-1,0-1 1,1 1 0,-1-1 0,0 1 0,1-1 0,-1 0-1,0 1 1,1-1 0,4-9-2573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4:40.23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0 174 4896,'20'-17'6400,"-13"16"-5765,-1 1 0,1-1 0,11 2 0,7-1 254,200-8 2876,17 3-2293,-53 2-1136,508-15 971,-3-5 90,109-5-213,12-9-565,-45 10-235,-634 23-329,527 1-409,-527 19-2825,-87-7 1339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00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781 1 8128,'-3'0'8250,"3"2"-7828,-1-1-1,0 1 0,0-1 1,0 1-1,0-1 0,0 1 0,-1-1 1,1 0-1,0 0 0,-4 3 1,-107 61 4113,101-58-4265,-251 157 1720,11 11-2098,193-134-930,6-4-3027,35-20 1947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04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 3232,'3'-5'13377,"6"3"-9344,11 0-6408,-13 1 3782,117-14-675,25-2-125,108-2 241,-190 19-54,-68 1-818,-1-1 0,1 0-1,-1 1 1,1-1-1,-1 1 1,1 0 0,0-1-1,-1 1 1,1 0-1,0 0 1,-1 0 0,0 1-1,-19 19 66,9-10-101,-3 2-381,-9 9-2543,12-4-2550,11-6 2926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05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12 5728,'0'0'152,"0"-1"-1,0 1 1,0-1 0,-1 0 0,1 1 0,0-1-1,0 1 1,0-1 0,0 1 0,0-1 0,-1 1-1,1-1 1,0 0 0,-1 1 0,1-1 0,0 1-1,-1 0 1,1-1 0,0 1 0,-1-1 0,0 0-1,1 1-7,-1 0-1,1 0 0,0 0 0,-1 0 0,1 0 1,0 1-1,-1-1 0,1 0 0,0 0 0,-1 0 1,1 0-1,0 0 0,0 0 0,-1 1 1,1-1-1,0 0 0,-1 0 0,1 1 0,0-1 1,0 0-1,-1 0 0,1 1 0,0-1 0,0 0 1,0 0-1,0 1 0,-1-1 0,1 0 0,0 1 1,0-1-1,0 0 0,0 1 0,0-1 1,0 0-1,0 1 0,0-1 0,0 0 0,0 1 1,0-1-1,0 0 0,0 1 0,-2 6 556,0 1-1,-1-1 1,0 0-1,0-1 0,-6 11 1,-25 33 934,21-31-1142,-69 88 601,51-69-1054,27-32-514,0-1-1,0 0 0,0 1 0,-4 10 0,6-2-947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06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13 603 4064,'-12'11'1307,"12"-11"-1178,0 1 0,0 0 1,0-1-1,0 1 0,0 0 1,0-1-1,0 1 1,0-1-1,0 1 0,0 0 1,0-1-1,0 1 1,1 0-1,-1-1 0,0 1 1,0-1-1,1 1 0,-1-1 1,0 1-1,1 0 1,-1-1-1,2 1 0,1 2 463,1 0-1,0-1 0,0 0 1,0 1-1,0-1 1,0-1-1,0 1 0,0-1 1,1 0-1,-1 0 0,1 0 1,-1 0-1,1-1 0,-1 0 1,1 0-1,7-1 0,-6 0-353,1-1-1,-1 1 1,0-1-1,-1-1 1,1 1-1,0-1 1,-1 0-1,1-1 1,-1 1-1,0-1 1,0 0-1,0 0 1,-1 0 0,6-7-1,2-2 6,-1-1 0,-1 0-1,17-28 1,19-52 329,-27 55-323,145-243 1271,-101 192-741,-58 80-1085,-7 17 174,-6 50 408,-8 68 30,16-114-308,-4 47 47,5 62 1,0-101-17,2 0 1,0 0-1,1 0 1,0 0-1,2-1 1,0 1-1,12 21 1,-15-34 32,1 1 0,-1-1 0,2-1 0,-1 1 0,0 0 0,1-1 0,0 0 0,1 0 0,-1-1 0,1 1 0,0-1 0,0 0 0,0-1 0,13 6 0,-14-7-16,-1-1 0,1 0 1,0 0-1,0 0 1,-1-1-1,1 1 0,0-1 1,0 0-1,0-1 0,0 1 1,-1-1-1,1 0 0,0 0 1,-1 0-1,1-1 1,0 0-1,-1 0 0,0 0 1,1 0-1,-1 0 0,0-1 1,0 0-1,4-4 0,2-3-25,0 0 0,-1-1 0,0 0 0,-1-1 0,-1 0 0,0 0 0,9-20 0,33-100 152,-36 94-124,-8 23-41,59-179-59,-64 194 48,0 0 0,0 0 0,0 0 1,0 0-1,0 0 0,0 0 0,0 0 0,0 0 0,0 1 0,0-1 0,0 0 0,0 0 1,0 0-1,0 0 0,0 0 0,0 0 0,0 0 0,0 0 0,0 0 0,0 0 0,1 0 0,-1 0 1,0 0-1,0 0 0,0 0 0,0 0 0,0 0 0,0 0 0,0 0 0,0 0 0,0 0 1,0 0-1,0 0 0,0 0 0,0 0 0,0 0 0,0-1 0,0 1 0,0 0 0,0 0 1,0 0-1,0 0 0,0 0 0,0 0 0,1 0 0,0 11-88,0 19-32,-6 203-121,2-151 211,2-50 16,-2-1-1,-1 1 1,-13 47 0,15-72 79,0 0 0,-1 0 0,-4 10 0,6-16-45,1-1 0,0 1 0,-1 0 0,1 0 0,-1 0 0,1 0 0,-1-1 0,1 1 0,-1 0 0,0 0 0,1-1 0,-1 1 0,0-1 0,0 1 0,1 0 0,-1-1 0,0 0 0,0 1 0,0-1 0,0 1 0,0-1 0,1 0 0,-1 0 0,0 1 0,0-1 0,0 0 0,0 0 0,0 0 0,0 0 0,0 0-1,0 0 1,0 0 0,0 0 0,-1-1 0,1 0-2,-1 0 0,1-1 0,-1 1 0,1 0 0,0-1 0,-1 1 0,1-1 0,0 0 0,0 1 0,0-1 0,0 0 0,0 1 0,1-1 0,-1 0-1,0-3 1,-1 0-12,1 0-1,0 0 0,0 0 1,0-7-1,1 8-26,0 0 1,1 0-1,-1-1 0,1 1 0,0 0 0,0 0 1,1 0-1,-1 0 0,1 0 0,0 0 0,0 0 1,0 1-1,0-1 0,1 1 0,0-1 0,-1 1 1,1 0-1,0 0 0,1 0 0,-1 0 0,0 1 1,1 0-1,-1-1 0,1 1 0,0 0 1,6-2-1,3 0-75,0-1 0,0 2 0,1 0 0,-1 1 0,1 0 0,0 1 0,13 0-1,107 9-3577,-45 6-3765,-70-11 5342,5 1-4147,-13 1 2925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07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22 7136,'-24'-22'3232,"20"22"-2816,13 0-928,5 0-960,6 6 832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07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325 19 6048,'-2'-2'805,"-1"0"1,0 0-1,0 0 0,0 1 1,-1-1-1,1 1 0,0-1 1,-1 1-1,-4-1 0,4 2-352,1-1 0,-1 1-1,1 0 1,-1 0-1,0 0 1,1 1-1,-1-1 1,-5 3 0,2-1-254,1 1 1,-1 0 0,1 0 0,0 1 0,0 0 0,0 0-1,1 0 1,-1 1 0,1 0 0,-6 6 0,-2 5 115,0 1 0,1 0 0,-13 23 0,-26 62 578,43-85-780,-6 12 89,-18 57-1,29-75-110,1-1-1,-1 1 0,2-1 1,0 1-1,0 0 0,1 0 1,0 0-1,1-1 1,2 17-1,-2-23-7,1 1-1,-1-1 1,1 0-1,0 0 1,0 0 0,0 0-1,1 0 1,-1-1 0,1 1-1,4 4 1,-6-7-79,0 0 0,0 0 0,0 0-1,0 0 1,1 0 0,-1-1 0,0 1 0,0 0 0,0-1 0,1 1-1,-1-1 1,0 1 0,1-1 0,-1 0 0,1 1 0,-1-1 0,0 0 0,1 0-1,-1 0 1,1 0 0,-1 0 0,0 0 0,1-1 0,-1 1 0,0 0-1,1-1 1,-1 1 0,0-1 0,1 1 0,-1-1 0,0 0 0,0 0 0,0 1-1,1-1 1,-1 0 0,0 0 0,1-2 0,5-5-54,1-1 0,-1 0 0,-1-1 0,0 1 1,0-1-1,-1 0 0,0-1 0,5-17 0,21-92-172,-29 112 221,-1 2-6,26-141 409,-26 142-383,1-6 9,-2 11-32,0 0 0,0 0 0,0 0 0,0 0 0,0-1 0,0 1 0,0 0 0,0 0-1,0 0 1,0 0 0,0-1 0,0 1 0,0 0 0,0 0 0,0 0 0,0-1 0,0 1 0,0 0 0,0 0 0,0 0 0,-1 0 0,1 0 0,0-1 0,0 1 0,0 0 0,0 0 0,0 0 0,0 0 0,0 0 0,-1-1 0,1 1 0,0 0 0,0 0 0,0 0 0,0 0 0,-1 0 0,-1 6-44,-1 19 253,0 0-1,1 0 1,2 0-1,0 0 0,2 0 1,1 0-1,1 0 1,11 40-1,-13-59-186,1 0 0,-1 0-1,1-1 1,0 1 0,0-1-1,1 0 1,0 0 0,-1 0-1,2 0 1,-1-1 0,0 1 0,1-1-1,0 0 1,0-1 0,0 1-1,1-1 1,-1 0 0,1 0-1,7 2 1,-8-3-280,1-1-1,-1 0 1,0 0-1,1 0 1,-1-1-1,1 1 0,-1-1 1,1-1-1,-1 1 1,1-1-1,-1 0 1,1 0-1,-1-1 1,7-2-1,-3 0-750,1 0 0,-1-1-1,0-1 1,0 1 0,10-10-1,10-10-1657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12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1192 2656,'0'-12'5690,"1"12"-5460,0 0-1,0 0 0,1-1 1,-1 1-1,0 0 1,0 0-1,0-1 0,0 1 1,1 0-1,-1-1 0,1 0 1,-1 0 244,14-4 1369,-1-1 1,24-14-1,-18 6-1422,-1-1-1,0 0 1,-2-1-1,0-1 1,25-32-1,59-99 871,-83 118-1051,21-33 216,30-70-1,-53 98-375,-2 0 1,-2-2-1,15-68 0,1-97 173,-25 151 50,-1 0 0,-7-55 0,1 89-328,4 16 20,0 1 0,-1 0 1,1 0-1,0-1 0,0 1 1,-1 0-1,1-1 1,0 1-1,0 0 0,-1 0 1,1 0-1,0-1 0,0 1 1,-1 0-1,1 0 1,0 0-1,-1 0 0,1-1 1,0 1-1,-1 0 0,1 0 1,-1 0-1,1 0 1,0 0-1,-1 0 0,-1 1-3,1 0-1,-1 0 0,1-1 0,-1 1 0,1 1 1,0-1-1,-1 0 0,1 0 0,0 0 1,0 1-1,0-1 0,0 1 0,0-1 0,0 1 1,0-1-1,1 1 0,-2 2 0,-13 32 255,-18 60 0,-2 44 398,26-93-542,1 1-1,3 0 0,2 0 1,2 1-1,2-1 0,2 0 1,12 63-1,13 16 175,-23-109-103,1-1 0,1 0-1,0 0 1,1-1-1,12 18 1,-17-30-139,0-1 0,-1 0 0,1 0 0,0 0 0,1-1 0,-1 1 0,0-1 0,1 0 0,-1 1 0,1-2 0,0 1 0,4 1 0,-7-2-17,1 0 1,-1-1-1,1 1 1,-1-1-1,1 0 1,0 1-1,-1-1 0,1 0 1,0 0-1,-1 0 1,1 0-1,0 0 1,-1 0-1,1-1 0,-1 1 1,1 0-1,0-1 1,-1 0-1,1 1 1,-1-1-1,1 0 1,-1 0-1,0 1 0,1-1 1,-1 0-1,0 0 1,0-1-1,1 1 1,0-1-1,9-18 121,0-1 0,-2 0 0,8-25-1,1 1-69,-3 7 110,3 0 0,0 2 0,3 0 0,33-45 0,-53 80-178,-1 1 0,0-1 0,1 1 0,-1-1 0,0 1 0,1 0 0,-1-1 0,0 1 0,1-1 0,-1 1 0,1 0 0,-1 0-1,1-1 1,-1 1 0,1 0 0,-1 0 0,1-1 0,-1 1 0,1 0 0,-1 0 0,1 0 0,-1 0 0,1 0 0,0 0 0,-1 0 0,2 0-1,-2 0-1,1 1-1,0-1 0,0 1 0,-1-1 0,1 1 0,0-1 0,-1 1 0,1 0 1,-1-1-1,1 1 0,-1 0 0,1-1 0,-1 1 0,1 0 0,-1 1 0,2 2-10,0 1 0,0 0-1,-1 0 1,0-1 0,1 7-1,-1 11 16,-1 0 0,-1-1 0,-4 32 0,-18 64 51,22-112-50,-3 18 74,-2-1-1,0 1 1,-2-1-1,0 0 1,-16 28-1,20-44-54,1-1 0,-1 0 0,0 0 0,0 0-1,-1 0 1,1-1 0,-1 0 0,-6 4 0,10-7-20,0 0 1,-1 0-1,1 0 0,-1 0 1,1-1-1,-1 1 0,1-1 1,-1 1-1,1-1 1,-1 0-1,1 1 0,-1-1 1,0 0-1,1 0 1,-1 0-1,0 0 0,1-1 1,-1 1-1,1 0 1,-1-1-1,1 1 0,-1-1 1,1 1-1,-1-1 0,1 0 1,-1 1-1,1-1 1,0 0-1,-1 0 0,1 0 1,0 0-1,0 0 1,-1-1-1,1 1 0,-1-3 1,-1 1-4,1 0 1,0-1-1,0 1 1,0-1-1,0 0 1,1 1-1,-1-1 1,1 0-1,0 0 1,0 0-1,0-7 1,1 9-13,0 0 1,0-1 0,0 1-1,0 0 1,0 0 0,1-1-1,-1 1 1,1 0 0,0 0-1,0-1 1,-1 1 0,1 0-1,1 0 1,-1 0 0,0 0-1,0 0 1,1 0 0,-1 1-1,1-1 1,0 0 0,2-1-1,12-7-26,1 1-1,0 1 0,0 1 0,0 0 0,33-7 0,-32 9 77,48-15-9,-1-2-1,-1-3 1,-2-3 0,77-45-1,-135 70-27,-3 2 3,0 0 0,-1 0 0,1 1 0,0-1 0,0 0 0,0 1 0,-1-1 0,1 1 0,0-1 0,0 1 0,0 0 0,0-1 0,0 1 0,0 0 0,0-1 0,0 1 0,2 0 0,-3 2-18,-1 1 1,0-1 0,1 0 0,-1 1-1,0-1 1,0 0 0,0 0-1,-2 3 1,-1 3-7,-7 16-28,1 0 0,-13 52 0,21-68 57,0 1 1,1 0-1,0 0 1,1 0-1,-1 0 1,2 0-1,-1 0 1,1-1-1,1 1 1,-1 0-1,2 0 1,4 13-1,-5-17 41,0-1 1,1-1-1,-1 1 0,1 0 1,0 0-1,0-1 0,0 0 1,0 1-1,0-1 0,6 3 1,-8-5-41,0 0 1,0-1 0,0 1 0,0-1-1,0 1 1,1-1 0,-1 1 0,0-1-1,1 1 1,-1-1 0,0 0 0,0 0-1,1 0 1,-1 0 0,0 0 0,1 0-1,-1 0 1,0 0 0,1 0 0,-1-1-1,0 1 1,1-1 0,-1 1 0,0-1-1,0 1 1,0-1 0,0 0 0,1 1-1,-1-1 1,0 0 0,0 0 0,0 0-1,0 0 1,-1 0 0,1 0 0,0 0-1,0 0 1,0-1 0,2-4 25,1 0-1,-2 0 1,1 0 0,-1 0 0,0 0-1,0 0 1,1-9 0,4-51 39,-5 40-73,-2-1 0,-1 1-1,-1 0 1,-2 0 0,-9-38 0,11 59-12,0 0 1,0 0-1,0 0 0,-1 0 1,1 0-1,-1 1 0,0 0 1,-1-1-1,1 1 0,-7-5 1,0 0-50,-1 2 1,-20-13 0,16 12 34,13 7-18,18 7 321,36 11-80,-35-11-163,0-1 1,35 7-1,106-7-1071,-116-5-1629,-4 0 739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16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28 4224,'2'-2'6060,"-2"1"-5575,0 1 1,1-1 0,-1 1-1,0-1 1,0 0 0,1 1-1,-1-1 1,0 0 0,0 1-1,0-1 1,0 0 0,-1-1-281,0 1 0,0 0 0,0-1 1,0 1-1,0 0 0,0 0 1,0 0-1,-1 0 0,1 0 1,0 0-1,-1 0 0,1 1 1,-1-1-1,1 0 0,-1 1 1,0-1-1,1 1 0,-1 0 1,1-1-1,-1 1 0,0 0 1,1 0-1,-1 0 0,0 0 0,1 0 1,-1 1-1,1-1 0,-1 0 1,0 1-1,-1 0 0,-7 2-87,0 1-1,1 1 0,-17 9 1,20-11 221,-23 14-145,1 1 0,1 1 0,1 1 0,1 1 0,1 1 0,1 2 0,-34 43 0,50-57-184,0 0 0,1 0 0,0 0 0,1 1 1,1 0-1,-1 0 0,2 1 0,-1-1 1,2 1-1,-1 0 0,0 17 0,3-25 11,1 1-1,-1-1 0,1 0 1,0 1-1,0-1 1,0 0-1,1 0 0,-1 1 1,1-1-1,0 0 1,0-1-1,0 1 0,1 0 1,0-1-1,-1 1 1,1-1-1,0 0 0,1 0 1,-1 0-1,0 0 1,1 0-1,0-1 0,0 0 1,-1 0-1,9 3 1,-4-1 46,1-1 0,0-1 1,-1 1-1,1-2 0,0 1 1,0-1-1,1 0 0,-1-1 1,0 0-1,0-1 1,13-1-1,-15 0-13,0 1 0,0-1 0,0 0 0,-1 0 0,1-1 0,0 0 1,-1 0-1,0 0 0,0-1 0,0 0 0,0 0 0,-1-1 0,6-4 0,2-7 0,-2 0-1,0 0 0,-1-1 1,13-28-1,-13 20-4,-1-1 0,-1 0 0,-2 0 0,5-36 1,-6 36-62,-2 13 103,-5 22-29,0 0-1,1 0 0,-1 0 1,2 0-1,-1 0 0,1 0 1,3 17-1,-3-23-45,2 19 61,0-1 0,2-1 0,8 29 0,-10-42-78,0 0 1,1-1-1,-1 1 0,1-1 1,1 0-1,-1 0 1,1 0-1,0 0 0,0-1 1,1 0-1,0 0 0,0 0 1,0 0-1,6 4 0,-6-7-108,-1 0 0,0 0-1,1 0 1,-1-1 0,1 0-1,-1 0 1,1 0 0,0 0-1,-1-1 1,8 1 0,-1-1-208,12 1-1260,1-1 1,0-1 0,42-7-1,-45 3-824,0 0 0,24-11 0,14-6-1551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23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1068 3552,'-21'16'1770,"20"-15"-1579,0 1 1,0-1-1,0 0 0,0 0 1,0 0-1,1 0 0,-1 1 1,0-1-1,1 0 1,-1 1-1,1-1 0,-1 1 1,1-1-1,-1 1 0,1 1 1,1-2 57,-1-1 0,1 1 0,0 0 0,-1-1 1,1 1-1,0-1 0,-1 1 0,1-1 0,0 1 0,0-1 1,0 0-1,0 1 0,-1-1 0,1 0 0,0 0 0,1 1 1,17 2 1743,-12-3-1693,1-1 0,-1 0 0,1-1 0,-1 1-1,1-1 1,-1-1 0,0 1 0,0-1 0,0-1 0,-1 1 0,1-1 0,-1 0 0,1 0 0,-1-1 0,-1 0 0,1 0-1,7-10 1,4-5 159,-2-1-1,0-1 0,19-39 1,66-139 997,-35 83-1063,-15 28-120,52-116 506,-93 187-720,119-262 799,-116 259-1058,-12 26 11,-5 15 13,-81 191-207,68-169 425,-12 21 66,-25 58 40,-81 249-159,7-30 342,34-130-177,-17-7 780,64-137-326,46-64-568,-15 16 161,17-18-198,-1 0-1,1 1 1,-1-1-1,1 1 1,-1-1 0,1 0-1,-1 0 1,0 1 0,1-1-1,-1 0 1,1 0-1,-1 0 1,0 0 0,1 0-1,-1 0 1,1 0 0,-1 0-1,0 0 1,1 0 0,-1 0-1,1 0 1,-1 0-1,0 0 1,1 0 0,-1-1-1,1 1 1,-1 0 0,1 0-1,-1-1 1,1 1-1,-1 0 1,1-1 0,-1 1-1,1-1 1,-1 1 0,1 0-1,-1-2 1,-1 0-11,1 0 0,0-1 0,0 1 0,0-1 0,0 1 0,1-1 0,-1 0 0,0 1 0,1-1 0,0 0 0,0 1 0,0-1 0,0 0 0,0 0 0,1-4 0,1-7-21,1 0 1,1 0-1,0 1 1,1-1 0,0 1-1,9-15 1,-3 8-4,1 1 0,0 1-1,21-23 1,12-6-19,91-71-1,-131 114 51,171-117 85,-98 71 19,3-3-70,87-61-133,-129 85 200,-2-2 1,39-42-1,8-20 673,-91 101-990,1 0 0,0 1-1,0 0 1,-7 14 0,-20 48 341,24-50-244,-99 220 104,107-238 43,-4 9-1,0-1 0,-5 24 1,9-32-14,1-1 1,-1 0 0,1 1-1,0-1 1,0 0 0,-1 1 0,2-1-1,-1 1 1,0-1 0,0 0 0,1 1-1,-1-1 1,1 0 0,0 1-1,0-1 1,0 0 0,0 0 0,0 0-1,0 0 1,1 0 0,-1 0-1,3 3 1,-2-4 18,0 1-1,0-1 1,1 0 0,-1 0-1,1 0 1,-1 0-1,1 0 1,-1 0 0,1-1-1,-1 1 1,1-1 0,0 0-1,-1 1 1,1-1-1,4-1 1,0 0 24,0 0-1,0 0 1,0-1 0,10-3-1,-7 0-23,0 1-1,-1-2 1,0 1 0,0-1-1,0-1 1,-1 0 0,0 0-1,0 0 1,12-16 0,-4 3-3,-1-2 1,22-41-1,44-114 121,-78 171-165,-3 8-15,-2 17-38,-1 6 58,6 68-171,-3-80 232,1 0 1,1-1-1,0 1 1,1 0-1,4 13 0,-5-19-22,0-1 0,1 1 0,0-1 0,0 0 0,0 1 0,1-2 0,0 1 0,0 0 0,1-1 0,0 0 0,5 5 0,-6-7-18,0-1-1,0 1 1,0-1 0,1 0 0,-1-1 0,1 1 0,-1-1-1,1 0 1,0 0 0,-1 0 0,1-1 0,0 1 0,-1-1-1,1 0 1,0-1 0,0 1 0,7-2 0,5-3 25,0 1 1,0-2 0,20-9-1,-18 6-24,0-1 0,0-1-1,-1-1 1,20-16 0,62-62 22,-41 35-111,-43 44 39,-15 10 41,-1 1 0,1 0 1,-1-1-1,0 1 0,1 0 0,-1-1 0,1 1 0,-1 0 0,1 0 1,0-1-1,-1 1 0,1 0 0,-1 0 0,1 0 0,-1 0 1,1 0-1,-1 0 0,1 0 0,0 0 0,-1 0 0,1 0 0,-1 0 1,1 0-1,-1 0 0,1 0 0,-1 1 0,1-1 0,0 1 0,1 4 32,-1 0-1,1 0 0,-1 0 1,0 1-1,-1-1 0,0 0 0,0 11 1,0-11-16,-3 47 75,-15 91 0,17-138-80,1-5-10,0 0-1,0 0 1,0-1-1,0 1 0,1 0 1,-1 0-1,0 0 0,0 0 1,0 0-1,1 0 0,-1-1 1,0 1-1,0 0 1,1 0-1,-1 0 0,0 0 1,0 0-1,0 0 0,1 0 1,-1 0-1,0 0 1,0 0-1,1 0 0,-1 0 1,0 0-1,0 0 0,0 0 1,1 1-1,-1-1 0,0 0 1,0 0-1,1 0 1,-1 0-1,0 0 0,0 0 1,0 1-1,0-1 0,1 0 1,-1 0-1,0 0 1,0 0-1,0 1 0,0-1 1,0 0-1,0 0 0,1 0 1,-1 1-1,0-1 0,0 0 1,0 0-1,0 1 1,0-1-1,0 0 0,0 0 1,0 0-1,0 1 0,0-1 1,0 0-1,0 0 1,0 1-1,0-1 0,0 0 1,0 0-1,0 0 0,-1 1 1,1-1-1,20-16 236,-16 12-240,9-9-99,-1-1-1,-1 0 0,14-21 0,-14 20 104,0-1-1,1 1 0,13-13 0,-24 28-8,-1 0 1,0-1 0,1 1-1,-1-1 1,1 1 0,-1 0-1,0-1 1,1 1 0,-1 0-1,1-1 1,-1 1 0,1 0-1,0 0 1,-1-1 0,1 1-1,-1 0 1,1 0 0,-1 0-1,1 0 1,0 0 0,-1 0-1,1 0 1,-1 0 0,1 0 0,-1 0-1,2 0 1,-2 1 0,1-1 1,0 1 0,-1-1-1,1 1 1,-1 0-1,1-1 1,-1 1 0,0 0-1,1-1 1,-1 1 0,1 0-1,-1-1 1,0 1-1,0 0 1,1 0 0,-1 1-1,1 5 1,0 0-1,-1 1 1,0 8 0,0-12 10,-1 36-119,0-16 212,2 0-1,4 41 0,-4-62-96,-1-1 0,1 1 1,0 0-1,0 0 0,0-1 0,0 1 1,0 0-1,1-1 0,-1 1 0,1-1 1,0 0-1,0 1 0,0-1 0,0 0 1,3 2-1,-2-2 3,1 1 0,-1-1 0,1 0 0,0 0 0,0-1 0,0 1 0,0-1-1,0 0 1,6 1 0,6-1 15,0 0 0,0-1 0,0-1 0,21-3 0,-30 3-13,43-5 28,0-4 1,83-25-1,-116 28-41,0 0 0,-1-1 0,0-1-1,0 0 1,-1-1 0,0-1 0,-1 0-1,14-15 1,4-7-14,-2-1-1,25-37 1,-47 59 29,-1-1-1,8-15 1,-11 20 40,-1 0 16,-8 13-146,-8 14 38,-12 25 78,-2 3-98,-39 95 0,63-132 65,0-1 0,1 1 0,0-1 0,0 1 0,1 10 0,1-17 3,0 1 0,0-1 0,0 1 0,1-1-1,0 1 1,-1-1 0,3 6 0,-2-8 8,0 1 0,0 0 0,-1-1 0,1 1 0,0-1 0,0 0 0,1 1 0,-1-1 0,0 0 0,0 0 0,1 0 0,-1 0 0,0 0 0,1 0 0,-1 0 0,3 1 0,-1-1-24,1 0 0,0 0 0,-1-1 0,1 1 0,0-1 0,0 1 0,-1-1 0,1 0 0,0-1 0,0 1 0,5-2 0,6-2 67,21-8-1,-22 7-55,21-7 60,187-71 156,-188 68-177,-1-2 0,-2-1-1,1-1 1,40-34-1,-46 25 23,-15 15-170,-10 10 88,0-2 9,1 0 1,0 1-1,0-1 1,0 0-1,6-8 0,0 0 39,8-20 5,11-35 0,-8 21 22,18-56 131,-6 18-141,-15 45-53,-2-1-1,-1 0 1,9-58 0,-10 13-317,0-133 1,-27 304-171,4-11 470,-23 78 0,-32 70-56,43-148 67,-33 160-8,22-75 216,27-138-180,-3 15-30,10-33 39,0-1-1,-1 0 1,1 1 0,0-1-1,0 1 1,1-1 0,-1 1-1,0-1 1,1 1 0,0-1-1,-1 0 1,2 3 0,-1-4-12,0 0 0,0 0 0,0 0 0,0 0 0,0 0 0,0 0 0,0-1 0,0 1 0,0 0 0,0-1 0,0 1 0,0-1 0,0 1 0,1-1 0,-1 0 0,0 1 0,0-1 0,0 0 0,1 0 0,-1 0 0,0 0 0,0 0 0,1 0 0,-1 0 0,0 0 0,0 0 0,1-1 0,-1 1 0,2-1 0,3-1-4,-1 0 0,1 0 0,0 0 0,-1-1 0,6-3 0,2-3-35,-2 0 0,1 0 0,-1-1 0,-1-1 0,0 0 0,11-15 0,-2-1 66,26-50 1,-42 72-20,4-8-86,-7 13 65,0 0 1,0 0 0,0 0 0,0 0-1,0 0 1,0 0 0,0 0-1,0 0 1,0 1 0,0-1 0,0 0-1,0 0 1,0 0 0,0 0 0,0 0-1,0 0 1,0 0 0,0 0-1,0 0 1,0 0 0,0 0 0,0 0-1,0 0 1,1 0 0,-1 0 0,0 0-1,0 0 1,0 0 0,0 0-1,0 0 1,0 0 0,0 0 0,0 0-1,0 0 1,0 0 0,0 0 0,0 0-1,0 0 1,0 0 0,0 0-1,0 0 1,0 0 0,0 0 0,0 0-1,0 0 1,0 0 0,0 0 0,0 0-1,0 0 1,0 0 0,0 0-1,0 0 1,1 0 0,-1 0 0,0 0-1,0 0 1,0 0 0,0 0 0,0 0-1,0-1 1,-2 12-236,-8 32-38,-7 33 384,16-67-123,0 0 0,0 1 0,1-1 1,0 0-1,1 1 0,2 9 0,-3-17 23,0-1-1,1 0 1,-1 0 0,1 1-1,-1-1 1,1 0-1,0 0 1,-1 0 0,1 0-1,0 0 1,0 0 0,0 0-1,0 0 1,0 0-1,0 0 1,0-1 0,0 1-1,0 0 1,0-1 0,0 1-1,1-1 1,-1 1-1,0-1 1,0 1 0,1-1-1,-1 0 1,0 0 0,3 0-1,4 1-43,-1-1 1,1 0-1,14-3 0,-18 2 17,22-4-9,1-1 0,-1-1 1,38-16-1,72-42-181,-122 57 298,0-1 0,0 0 0,21-20 0,-29 23-74,1 0 0,-2 0 0,1-1 0,-1 0 0,0 0 0,0 0 0,-1-1-1,6-12 1,-9 19-17,-1 0 0,0 0 0,1 0 0,-1 0-1,0 0 1,1 0 0,-1 0 0,0 0 0,0 0-1,0 0 1,0-1 0,0 1 0,0 0 0,0 0-1,0 0 1,-1 0 0,1 0 0,0 0 0,-1 0-1,1 0 1,-1 0 0,1 0 0,-1 0 0,1 0-1,-1 0 1,1 0 0,-1 1 0,0-1 0,0 0-1,0 0 1,0 0 0,-1 0-8,0 0 1,0 0-1,0 1 0,0-1 1,0 1-1,0-1 0,0 1 1,0 0-1,0-1 0,0 1 1,0 0-1,0 0 0,0 1 1,0-1-1,0 0 0,-4 2 1,-2 1 17,1 0 0,-1 1 0,0-1 1,1 2-1,0-1 0,0 1 0,0 0 1,0 1-1,-7 8 0,6-6 10,1 0-1,0 0 1,1 1 0,0 0 0,0 0-1,1 1 1,-6 12 0,10-19-28,0 1 1,0-1-1,1 0 0,-1 0 1,1 0-1,-1 1 1,1-1-1,0 0 1,1 0-1,0 5 0,-1-6 8,0 0 1,1 0-1,-1-1 0,1 1 0,0 0 0,0 0 0,-1-1 0,1 1 0,0-1 0,0 1 0,1-1 0,-1 1 0,0-1 0,0 0 0,1 1 0,-1-1 1,1 0-1,-1 0 0,4 1 0,0 0 12,1 0 0,-1 0 1,1-1-1,-1 0 0,1 0 0,0-1 1,0 1-1,0-1 0,-1-1 0,1 1 1,0-1-1,0 0 0,-1 0 0,1-1 1,9-3-1,-5 1 10,1 0 0,-1-1 0,0-1 1,-1 0-1,1 0 0,-1 0 0,11-11 0,-12 6-33,1 0-1,-1 0 1,0-1 0,-1 0-1,7-18 1,-10 23 24,-1 0 0,0 0 1,0-1-1,-1 1 0,0-1 0,0 1 0,-1-1 1,0 0-1,0 0 0,-1 0 0,0 1 0,-1-1 1,1 0-1,-1 0 0,-1 0 0,0 1 0,0-1 1,0 1-1,-5-10 0,5 13-21,0 1 0,0-1-1,-1 1 1,1 0 0,-1-1-1,0 2 1,0-1 0,0 0 0,0 0-1,-1 1 1,1 0 0,-1 0 0,1 0-1,-1 0 1,0 0 0,0 1-1,0-1 1,0 1 0,-6-1 0,6 1 8,0 1 1,1-1-1,-1 1 1,0 0 0,0 0-1,0 0 1,0 0 0,0 1-1,1 0 1,-1 0-1,0 0 1,0 0 0,1 0-1,-1 1 1,1-1-1,-1 1 1,1 0 0,0 0-1,0 1 1,-6 4-1,8-6-1,0 0 0,1 0 0,-1-1 0,1 1 1,-1 0-1,1 0 0,-1 0 0,1 0 0,-1 0 0,1 0 0,0 0 0,0 0 0,-1 0 0,1 0 0,0 0 0,0 0 0,0 0 0,0 0 0,0 0 0,0 0 0,1 0 0,-1 0 0,0 0 0,0 0 0,1 0 0,-1 0 0,1 0 0,-1 0 0,1 0 0,-1 0 0,2 1 0,0 0 7,-1 0 0,1 0 0,0 0 0,0 0 0,-1-1 0,1 1 0,1-1 0,-1 1 1,0-1-1,0 0 0,0 0 0,4 1 0,2 0 26,-1-1-1,0 0 1,0-1 0,0 1 0,1-1-1,11-2 1,48-10 88,-45 7-220,-1 0 50,-7 2 94,1 0 0,0 1 1,24-1-1,-36 3-50,1 0 1,0 0-1,-1 1 1,1-1-1,-1 1 1,1 0 0,-1 0-1,1 0 1,-1 1-1,0-1 1,1 1-1,-1 0 1,0 0-1,0 0 1,0 0 0,0 0-1,-1 1 1,1-1-1,4 6 1,-2 0 49,-1 0 0,1 0 0,-1 0 0,0 0-1,-1 1 1,0 0 0,-1-1 0,3 13 0,-1 9 145,0 36 0,0-5-293,-4-59 117,0 0 0,0 0 0,0-1 0,1 1 0,-1 0-1,1 0 1,-1-1 0,1 1 0,0 0 0,-1-1 0,1 1 0,0-1 0,0 1-1,0-1 1,2 2 0,-2-2 1,0 0 1,1 0-1,-1-1 0,1 1 0,-1-1 0,0 1 0,1-1 1,-1 1-1,1-1 0,-1 0 0,1 0 0,-1 0 0,1 0 1,-1 0-1,1 0 0,-1 0 0,1 0 0,1-1 0,9-2 20,-1 0-1,1 0 0,-1-1 1,0-1-1,13-7 0,53-36-9,-67 41-8,232-155 29,-239 161-60,25-16-70,-27 16 87,0 0 1,0 1-1,1-1 0,-1 1 1,0-1-1,0 1 1,1 0-1,-1-1 0,0 1 1,1 0-1,-1 0 1,0 0-1,1 0 1,-1 0-1,1 0 0,-1 1 1,0-1-1,0 0 1,2 1-1,-1 1-3,1-1 0,-1 1 0,0 0 0,-1 0 0,1 0 0,0 0-1,0 0 1,-1 0 0,1 0 0,-1 0 0,0 1 0,0-1 0,0 1 0,0-1 0,0 1 0,0 2 0,2 7 27,-1-1 0,0 16 0,-1-20-17,-1 23 61,0 0 0,-5 29 0,2-33-144,3-22-93,0 0 1,-1 0-1,0 0 1,1 0-1,-1-1 0,-1 1 1,0 4-1,1-7-280,0 0-1,0 0 0,0 1 0,0-1 1,0 0-1,0 0 0,0 0 1,-1 0-1,1 0 0,0 0 0,0-1 1,-1 1-1,1 0 0,-1-1 1,1 1-1,0-1 0,-1 1 0,-2 0 1,-8 3-2277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23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4 9728,'-14'-4'4384,"17"4"-3808,8 0 608,3 4-768,9-4 63,7 5-319,-1-1-799,-1 1 351,-3-2-3008,-2 1 1824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4:41.36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34 189 3136,'-1'-2'157,"1"1"0,-1 0 0,1 0 0,-1 0 0,1 0 0,-1-1 0,1 1 0,-1 0 0,1-1 0,0 1 1,0 0-1,0 0 0,0-1 0,0 1 0,0-2 0,-1-14 2156,-27-47 6748,40 65-8618,18 7-48,16 4 63,37-2 122,144 0-1,86-22 198,157-27 542,-69 2-574,400 0-35,-6 35 308,-42 9-271,-65 8-448,-91 19-443,-456-23-8,165 11-848,-182-20-2526,-14-2 950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23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43 11456,'-5'-3'5215,"87"-10"-4543,-35 8 480,1 5-768,25-3 960,-2-1-736,39-5-32,-4 9-352,14-5-1408,-15 5 640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24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50 4384,'0'-3'687,"0"1"-1,1-1 1,-1 1 0,1 0 0,0-1 0,0 1-1,0 0 1,0 0 0,0 0 0,0 0 0,1 0-1,-1 0 1,1 0 0,-1 0 0,1 0 0,0 1-1,2-3 1,-4 4-561,0 0-1,0 0 1,0-1 0,0 1-1,0 0 1,0 0 0,0 0-1,0-1 1,0 1-1,0 0 1,0 0 0,0-1-1,0 1 1,0 0 0,0 0-1,0 0 1,0 0 0,-1-1-1,1 1 1,0 0-1,0 0 1,0 0 0,0-1-1,0 1 1,0 0 0,-1 0-1,1 0 1,0 0 0,0 0-1,0 0 1,0-1-1,-1 1 1,1 0 0,0 0-1,0 0 1,0 0 0,-1 0-1,1 0 1,0 0-1,0 0 1,0 0 0,-1 0-1,-7-4 1193,0 5-1158,1-1 0,0 1 0,0 1 0,0-1 0,0 1 0,0 1 0,1-1 0,-1 1 0,-10 6 0,3-1-585,1 1-1,1 0 1,-17 16 0,19-11-317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25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173 817 3904,'28'-17'13190,"-28"16"-13059,0 1 0,-1 0 0,1-1 0,0 1 1,0 0-1,-1 0 0,1-1 0,0 1 0,-1 0 0,1 0 0,0-1 0,-1 1 0,1 0 1,0 0-1,-1 0 0,1-1 0,-1 1 0,1 0 0,0 0 0,-1 0 0,1 0 0,-1 0 1,1 0-1,0 0 0,-1 0 0,0 0 0,-3-1 48,-1 1 1,1-1-1,-1 1 1,1 0-1,-1 0 0,1 1 1,-1-1-1,1 1 0,-1 0 1,1 1-1,-7 1 1,4 0-50,1 1 1,-1 0 0,1 0-1,-1 0 1,1 0 0,-8 9-1,5-4 1,0 1 0,1 0-1,0 1 1,0 0-1,1 0 1,1 0-1,-10 24 1,14-30-100,1 0 0,0 0 0,0 0 0,0 0 0,0 0 0,1 1 0,0-1 0,1 7 0,-1-10-7,0 1-1,1-1 1,-1 1-1,1-1 0,-1 0 1,1 1-1,0-1 0,0 0 1,0 0-1,0 1 0,0-1 1,1 0-1,-1 0 0,1 0 1,-1 0-1,1-1 0,0 1 1,-1 0-1,4 1 1,-2-1 41,1 0 1,-1 0 0,1-1-1,0 0 1,0 1 0,-1-1-1,1 0 1,0-1 0,0 1 0,0-1-1,0 0 1,0 0 0,6 0-1,-5-2-62,0 1-1,0 0 1,1-1-1,-1 0 0,0 0 1,-1-1-1,1 1 1,0-1-1,5-5 1,4-2-86,-1-1 1,-1 0 0,0-1 0,-1-1-1,0 0 1,-1 0 0,-1-1 0,0 0 0,0-1-1,-2 0 1,10-24 0,-8 12 99,-1 0 1,-2 0-1,0-1 1,-2 0 0,-1-1-1,0-32 1,-3 57 23,0 1 1,1 0 0,-1 0 0,1 0 0,0 0 0,0 0 0,0 0 0,0 0 0,0 0 0,1 0 0,-1 0-1,1 0 1,0 1 0,0-1 0,0 1 0,0-1 0,1 1 0,2-2 0,6-5 129,0 2 0,0-1 1,14-6-1,-9 6 44,7-4-57,-1-1 0,0-1 1,-1-2-1,-1 1 1,0-2-1,33-37 1,-25 17 28,35-63 0,13-47 377,-62 112-406,-12 28-105,1 1 0,-1 0 0,1 0 0,0 0 0,0 0 0,1 0 0,4-5 0,-7 10-41,-1 1 0,0 0 0,0-1 0,0 1 0,0 0 0,1 0 0,-1-1 0,0 1 0,0 0 0,1 0 0,-1-1 0,0 1 0,1 0 0,-1 0 0,0 0 0,1 0 0,-1-1 0,0 1 0,1 0 0,-1 0 1,0 0-1,1 0 0,-1 0 0,3 12 104,-5 17-162,0 0 0,-2 1 0,-1-2 0,-15 49 0,-50 110-71,59-162 115,-38 88 42,-173 250 294,32-59-210,81-88 54,59-115 82,44-88-208,5-10-10,0 0-1,-1 0 1,1 0 0,-1 0 0,0-1 0,0 1 0,0-1 0,0 1 0,0-1 0,0 1-1,-3 1 1,4-9 214,6-10-198,11-23-110,-5 20 12,0 0 1,1 1 0,1 1-1,1 0 1,0 0 0,2 2 0,16-14-1,125-79-2301,-82 59-950,-25 17 1275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31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0 112 576,'0'0'635,"5"-6"1301,0 1-1063,-1 0 0,0-1 0,0 1 0,0-1 0,-1 0 0,0 0 0,0 0 1,0 0-1,-1 0 0,0-1 0,0 1 0,0-1 0,0-7 0,-2 13-718,0 0-1,0 1 0,0-1 0,0 1 1,0-1-1,0 1 0,0-1 1,1 0-1,-1 1 0,0-1 1,0 1-1,0-1 0,1 1 1,-1-1-1,0 1 0,1-1 0,-1 1 1,0-1-1,1 1 0,-1 0 1,1-1-1,0 0 0,1-1 660,0 6-328,0 0 1,0 1-1,0-1 0,1 7 1,15 92 668,-15-76-1037,1 0-1,2 0 1,0-1 0,11 27 0,-13-42-18,1-1 1,0 0-1,1 0 1,-1-1-1,2 1 1,-1-1-1,12 11 1,-15-17-26,0 0-1,0-1 1,0 1 0,1-1 0,-1 0-1,1 0 1,-1 0 0,1 0-1,0-1 1,0 1 0,0-1-1,-1 0 1,1 0 0,0 0 0,1-1-1,-1 0 1,0 1 0,0-1-1,0-1 1,0 1 0,0-1-1,0 1 1,5-3 0,-4 1-22,-1 0 1,1 0 0,-1 0-1,0-1 1,1 0 0,-2 0-1,1 0 1,0-1-1,-1 1 1,1-1 0,3-5-1,2-3 76,0-1 0,9-18-1,-8 7-74,0 0-1,-2-1 1,-1 0-1,5-31 1,-6 28-269,-3 62-270,-22 309 187,16-323 364,-20 148 222,13-116-148,-19 61 0,26-104-87,-1 1-1,0-1 1,0 0-1,-1 0 1,0 0 0,-8 9-1,11-15-23,0 0 0,-1-1 0,1 1 0,-1-1 0,1 0 0,-1 0 0,0 0 0,0 0 0,0 0 0,0-1 0,0 1 0,-1-1 0,1 0 0,0 0 0,-1 0 0,1 0 0,-1-1 0,1 1 0,-1-1 0,1 0 0,-1 0 0,1 0 0,0 0 0,-1-1-1,1 0 1,-6-1 0,3 0-3,-1 0-1,1-1 0,0 0 0,0 0 1,0 0-1,0-1 0,1 0 1,-1 0-1,1 0 0,0-1 0,0 0 1,0 0-1,-5-7 0,4 3-36,0 0-1,1-1 1,0 1-1,1-1 0,0 0 1,0 0-1,1-1 1,1 1-1,-1-1 1,2 1-1,-1-1 1,2 0-1,-1 0 1,1 1-1,2-13 1,0 14 16,0-1 0,0 1 0,1-1 0,0 1 1,0 0-1,1 0 0,0 0 0,1 1 0,0-1 1,0 1-1,1 0 0,0 1 0,1-1 0,-1 1 1,1 0-1,15-10 0,-5 6 36,-1 1 0,2 1 0,0 1 0,0 0 0,27-7-1,-34 12-80,0 1 0,0 0 0,1 1 0,-1 0 0,1 1 0,-1 0 0,20 3 0,-18-2-1096,-5-3-4191,11-25-11622,-6 13 14021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31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40 7456,'2'-6'985,"-1"2"-197,1 0 0,0 0 0,0 0 0,0 0 0,0 1 0,5-7 0,-7 10-690,0 0 0,1 0 0,-1 0 0,0 0 0,0 0 0,1 0 0,-1 0 0,0 0 0,0 0 0,1 0 0,-1 0 0,0 0 1,0 0-1,1 0 0,-1 0 0,0 0 0,0 0 0,1 0 0,-1 0 0,0 0 0,0 1 0,1-1 0,-1 0 0,0 0 0,0 0 0,0 0 0,1 1 0,-1-1 0,0 0 0,0 0 0,0 0 0,0 1 1,0-1-1,1 0 0,-1 0 0,0 1 0,0-1 0,0 0 0,0 0 0,0 1 0,0-1 0,0 0 0,0 1 0,5 12 1294,-4 2-682,0-1-1,-1 1 1,-1-1-1,0 1 1,-1-1-1,0 1 0,-1-1 1,-7 20-1,-6 9-1,-30 55 0,4-9-792,30-66-1904,6-15-2119,6-4 1701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32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899 22 3968,'8'-21'2405,"-8"21"-2222,0 0 0,1 0 0,-1 0 0,0 0 0,1 0 0,-1-1 0,0 1 0,1 0 0,-1 0 0,0 0 0,1 0 0,-1 0 0,0 0-1,1 0 1,-1 0 0,0 0 0,1 0 0,-1 1 0,0-1 0,1 0 0,-1 0 0,0 0 0,1 0 0,-1 0 0,0 1 0,1-1 0,-1 0 0,0 0 0,0 0 0,1 1 0,-1-1 0,0 0 0,0 0-1,0 1 1,1-1 0,-1 0 0,0 1 0,0-1 0,0 0 0,0 1 0,0-1 0,0 0 0,1 1 0,-1-1 0,0 1 0,1 5 279,-1 0 1,0 1 0,0-1-1,0 1 1,0-1-1,-1 1 1,0-1 0,-1 0-1,1 1 1,-3 5-1,-5 11 279,-19 34 0,-16 19 753,-93 124-1,47-89-735,16-23 44,-72 116 1,86-103-609,-106 164 91,130-213-586,-58 63 0,80-99-487,2-2-3247,19-25-619,16-26-1002,-13 18 2976,13-15-781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33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7 608 6560,'-7'-2'4484,"29"4"-190,15-1-1582,-20 0-1818,0-1 0,1 0 0,17-4 0,-25 2-730,-1 0 1,1-1-1,-1 0 0,0 0 1,0-1-1,0-1 1,-1 1-1,1-2 0,-1 1 1,10-10-1,-4 3-48,-2 0 0,1-1-1,-2-1 1,0 0 0,0-1 0,9-18 0,-12 18 81,5-8 302,16-44-1,-48 178 126,3 33-176,3 72-242,13-207-172,2 165 180,0-51-54,-2-98-95,2 54 32,-1-68 11,0 0 0,1 0 0,0-1 0,1 1 0,4 11 0,-6-22-95,-1 1 0,0-1 0,0 1 0,0-1 0,1 1-1,-1-1 1,0 0 0,1 1 0,-1-1 0,0 1 0,1-1 0,-1 0 0,0 1 0,1-1-1,-1 0 1,1 1 0,-1-1 0,1 0 0,-1 1 0,1-1 0,-1 0 0,1 0 0,-1 0-1,1 0 1,-1 0 0,1 1 0,-1-1 0,1 0 0,-1 0 0,1 0 0,-1 0 0,1 0-1,-1-1 1,1 1 0,-1 0 0,1 0 0,-1 0 0,1 0 0,-1-1 0,1 1-1,-1 0 1,1 0 0,-1-1 0,1 1 0,-1 0 0,0-1 0,1 1 0,-1 0 0,1-1-1,4-3 50,-1-1-1,1 1 1,4-8-1,-5 7-12,7-9-10,-1-1 0,0 0 1,14-32-1,16-54-47,-10 22-45,53-94-125,24-60-50,-84 166 247,-3 0 0,-2-2-1,13-121 1,-27 154 160,2-41-171,-6 75-16,0 0 0,0 0 0,0 0 0,1 0 0,-1 0 0,1 0 0,-1 0 0,1 0 0,0 0 1,-1 0-1,1 0 0,0 1 0,0-1 0,1 0 0,-1 0 0,0 1 0,0-1 0,1 1 0,-1-1 0,1 1 0,0 0 1,-1 0-1,1-1 0,0 1 0,-1 0 0,1 0 0,4-1 0,3-1 33,1 1-1,-1 0 1,1 0 0,17 0-1,0-1 123,237-19 278,-1 22-222,-115 1 139,78-1-560,-226 0-60,0 0 1,1 0-1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33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2 8480,'-4'0'320,"-1"-1"1,1 1 0,0 0 0,-1 0 0,1 0-1,-1 1 1,1 0 0,0 0 0,0 0-1,-1 0 1,1 0 0,0 1 0,-7 4 5738,22-3-3659,7 4-1826,0 1 1,-1 0-1,0 1 1,0 1-1,-1 1 1,-1 0-1,0 1 1,0 1-1,-1 0 1,15 18-1,-23-22-447,1 1-1,-1 0 0,-1 0 1,0 0-1,4 12 0,14 55 73,-19-58-209,1-1 0,1 0 0,1-1 0,0 0 0,17 31-1,-22-46-178,-1 0 1,1 0-1,-1 0 0,1 0 0,0 0 0,0-1 0,0 1 0,0 0 0,0-1 0,0 1 0,2 0 0,-2-1-128,-1-1-1,0 0 1,1 1 0,-1-1 0,0 0 0,1 0 0,-1 0 0,1 0-1,-1 0 1,0 0 0,1-1 0,-1 1 0,0 0 0,1-1 0,-1 1-1,0-1 1,0 1 0,1-1 0,-1 1 0,2-3 0,8-4-2124,0-2 0,10-9 0,7-7-449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33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1055 6 8640,'0'0'93,"0"0"0,0-1 1,0 1-1,0 0 0,0 0 0,0-1 1,0 1-1,0 0 0,0 0 1,0 0-1,0-1 0,0 1 0,0 0 1,-1 0-1,1-1 0,0 1 0,0 0 1,0 0-1,0 0 0,0 0 1,-1-1-1,1 1 0,0 0 0,0 0 1,0 0-1,-1 0 0,1 0 1,0 0-1,0 0 0,-1-1 0,1 1 1,0 0-1,0 0 0,0 0 0,-1 0 1,1 0-1,0 0 0,0 0 1,-1 0-1,1 0 0,-4 1 3672,3 7-475,-2-5-2945,1 0 0,-1 0 0,0 0-1,0-1 1,0 1 0,0-1-1,0 1 1,0-1 0,-1 0 0,-6 2-1,-19 9 435,0-2 0,-42 11-1,5-2-191,5 1-230,1 4 1,1 2-1,2 2 0,-63 43 0,-6 13-213,-156 101-3125,274-181 2562,-16 11-2543,12-3-1934,31-24-3818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34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0 11232,'6'0'4128,"-1"0"-3200,0 0 3359,-10 9-2783,-6 4 1312,-6 4-1664,-14 8 128,-2 2-736,-4 3 160,3-5-416,0 1-288,10-1-32,0-4-640,0 1 384,10-10-3904,5-3 2304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4:43.96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1525 7 2976,'-5'-6'6213,"-15"20"-5495,0 2 0,1 0 1,-27 30-1,-40 61 494,-78 90 117,-14-18-526,133-134-620,-122 126 310,-50 49-85,24-50-322,-120 119-1830,261-228 672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50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21 4736,'-16'-20'7434,"22"54"-5674,-1-10-1120,1 55 1118,-3 95 0,-4-107-1050,-13 384 2727,6-363-2923,-20 169 821,28-257-1318,0 0 0,0 0 1,0 1-1,0-1 0,0 0 0,0 0 0,0 1 0,0-1 1,0 0-1,-1 0 0,1 1 0,0-1 0,0 0 1,0 0-1,0 1 0,0-1 0,0 0 0,0 0 1,-1 0-1,1 1 0,0-1 0,0 0 0,0 0 1,0 0-1,-1 0 0,1 1 0,0-1 0,0 0 0,-1 0 1,1 0-1,0 0 0,-6-5 384,-4-12-127,4-1-255,0 1 0,1-1-1,1 0 1,0 0 0,2-1 0,-1-26-1,1 20 1,-5-141 324,9 136-198,0 0 0,2-1 0,1 1 0,1 0 0,14-36 1,-12 42-117,35-89 324,-27 78-237,4-10-124,3 1 1,43-68 0,-60 105 22,-1-1 0,1 1 0,1 0 0,-1 1 0,1-1 0,0 1 0,11-7 0,-15 12-22,0-1-1,0 1 1,-1 0 0,1 0-1,0 0 1,0 0 0,0 0-1,0 1 1,1-1 0,-1 1-1,0 0 1,0 0 0,0 0-1,0 0 1,0 0-1,0 1 1,0-1 0,1 1-1,-1 0 1,-1 0 0,1 0-1,0 1 1,0-1 0,0 1-1,3 2 1,-1 0 15,0 0 1,0 1-1,-1 0 1,1 0-1,-1 0 1,0 0 0,-1 1-1,0-1 1,5 10-1,-1 1 70,-1 1 0,6 20 0,-8-22-33,-1 1 1,-1-1-1,0 1 0,-1-1 0,0 1 0,-2 0 1,0-1-1,-1 1 0,-3 17 0,1-19-19,1-1-1,-2-1 0,0 1 0,0-1 1,-1 0-1,0 0 0,-1 0 0,-1-1 1,0 0-1,-17 18 0,18-23-15,-1 1 1,-14 9-1,5-5 58,15-9-45,0 0 0,-1-1 0,1 1 0,0-1 0,-1 0 0,1 0-1,-1 0 1,0 0 0,1 0 0,-1 0 0,0-1 0,1 1 0,-6-1 0,11 1-59,-1-1 1,1 1-1,0 0 0,-1 0 1,0 1-1,1-1 0,-1 0 0,0 1 1,0-1-1,0 1 0,0 0 1,0 0-1,3 3 0,6 14 31,-1-1 1,0 2-1,-2-1 0,0 1 1,-2 1-1,0-1 0,-1 1 1,-1 0-1,-1 1 0,0-1 1,-2 34-1,-1-38 40,-1 0 0,0-1-1,-1 1 1,-1-1 0,0 1 0,-7 15-1,8-25-16,-1-1-1,0 1 1,0-1-1,-1 1 0,0-1 1,0 0-1,0-1 0,-1 1 1,0-1-1,0 0 1,0 0-1,-1 0 0,1-1 1,-1 1-1,0-1 0,-10 4 1,7-4-2,-1-1 1,0 0 0,1 0-1,-1-1 1,0 0 0,0-1-1,0 0 1,-18-1 0,14-1-3,-1 0 1,0-2 0,1 1-1,-1-2 1,-17-6 0,28 9 7,1-1 1,-1 1 0,1-1-1,-1 0 1,1 0 0,0 0-1,-3-3 1,5 5-25,1-1-1,-1 0 1,1 1-1,-1-1 1,1 1-1,-1-1 1,1 0-1,0 1 1,-1-1-1,1 0 1,0 0-1,-1 1 0,1-1 1,0 0-1,0 0 1,0 1-1,0-1 1,0 0-1,0 0 1,0 1-1,0-1 1,0 0-1,0 0 1,0 0-1,0 1 1,1-1-1,-1 0 1,0 0-1,0 1 1,1-1-1,-1 0 1,0 1-1,1-1 1,-1 0-1,1 1 1,-1-1-1,1 1 1,1-2-1,1-1-25,0 0 0,0 1 0,1-1 0,-1 1 0,1 0 0,0 0 0,-1 0 0,6-2 0,35-10 5,-24 9 27,31-10 19,-10 4 11,0-2 0,74-35 0,-75 27-25,110-63 103,5-13-3,-155 97-103,0 1 0,1-1 0,-1 1 0,0-1 0,0 1 0,0-1 0,0 1 0,0 0 0,1-1 0,-1 1 0,0-1 0,0 1 0,0-1 0,-1 1 0,1 0 0,0-1 0,0 1 0,0-1 0,0 1 0,0-1 0,-1 1 0,1 0 0,-6 23-5,-52 131-237,-2 5 470,57-150-202,-8 26 27,10-34-42,1-1 0,0 1 0,0-1 0,0 1 0,-1 0 1,1-1-1,1 1 0,-1 0 0,0-1 0,0 1 0,1-1 0,-1 1 0,1-1 0,-1 1 0,1-1 1,-1 1-1,1-1 0,1 3 0,-1-4 1,0 1 0,0-1 0,0 1 0,1 0 1,-1-1-1,0 0 0,0 1 0,0-1 0,0 0 0,1 0 1,-1 1-1,0-1 0,0 0 0,0 0 0,1 0 0,-1-1 1,0 1-1,0 0 0,0 0 0,2-1 0,28-10 141,-13 1-131,-1 0 1,0-2 0,-1 0-1,-1 0 1,16-17 0,57-66-128,-62 66 90,6-13 150,-25 31-169,0 1 0,1 0-1,0 1 1,1 0 0,10-9-1,-18 17 16,0 1 0,0-1 1,-1 1-1,1-1 0,0 1 0,0-1 0,0 1 1,-1 0-1,1 0 0,0-1 0,0 1 0,0 0 1,0 0-1,0 0 0,0 0 0,1 0 0,-1 0 11,-1 0-1,1 0 0,-1 1 1,1-1-1,-1 0 0,1 0 1,-1 1-1,1-1 0,-1 0 1,1 1-1,-1-1 0,0 1 1,1-1-1,-1 1 1,0-1-1,1 1 0,-1-1 1,0 1-1,1 0 0,0 3 9,0 0-1,0 1 0,0-1 1,0 0-1,0 7 0,-1-4-3,1 18 23,-5 51-1,2-58-17,1 1 0,0-1 0,1 1 0,2-1 0,4 29-1,-6-46 10,0 0-1,1 1 1,-1-1-1,0 1 0,1-1 1,-1 0-1,1 1 1,0-1-1,0 0 0,-1 0 1,1 0-1,0 0 1,0 1-1,0-1 0,0 0 1,0 0-1,0-1 1,0 1-1,1 0 0,-1 0 1,0 0-1,0-1 1,1 1-1,-1-1 0,0 1 1,1-1-1,-1 1 0,0-1 1,1 0-1,-1 0 1,1 0-1,-1 0 0,1 0 1,-1 0-1,0 0 1,1 0-1,-1 0 0,1-1 1,-1 1-1,0-1 1,1 1-1,1-2 0,3-1 41,0-1-1,0 0 1,-1 0-1,1-1 1,-1 1-1,0-1 0,7-10 1,30-48-61,-38 56 13,2-3 2,125-193 69,-56 109-53,26-36-10,-59 68 130,56-117 0,-67 110-123,-3-2 0,29-116 1,-55 177-125,-3 14-42,-2 12 62,-75 617 408,80-374-261,4-212-923,1 0-1,25 79 1,-32-126 840,18 49-8061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51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56 11648,'-33'-16'5247,"42"23"-1279,-4-7-2688,9 5-768,15-5-192,9 0-192,33-5-96,11 5 0,15-4-2496,-6 1 1344,4-3-5887,29-6 3903,-9-9-2496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57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1 788 2304,'0'-1'931,"4"0"151,13 0 1813,9 1 7764,-25 14-9709,-1 0-1,1 1 0,-3 16 1,1 56-229,2-6-306,-4-39-182,0-14-76,1 0 0,2 1 0,1-1 0,6 38 0,-6-62-97,0 0 0,1 0 0,-1 0 0,1 0 0,0 0 0,4 7-1,-5-10-37,-1-1-1,0 1 1,1-1-1,-1 1 1,0 0-1,1-1 1,-1 1-1,1-1 1,-1 1-1,1-1 1,-1 1-1,1-1 1,0 1-1,-1-1 1,1 0-1,-1 1 1,1-1-1,0 0 1,0 0-1,-1 1 1,1-1-1,0 0 1,-1 0-1,1 0 1,0 0-1,-1 0 1,1 0-1,0 0 1,0 0-1,-1 0 1,1 0-1,0 0 1,-1 0-1,1-1 1,0 1-1,-1 0 1,1-1-1,0 1 1,-1 0-1,1-1 1,0 1-1,-1-1 1,1 1-1,0-1 1,6-7 128,0 0 0,-1-1 1,0 1-1,0-1 0,-1-1 0,7-16 1,18-62-26,-27 76-86,17-75 111,-6 25-433,-9 50-38,-3 19 187,-1 25 188,-1-30-37,1 29 47,2 0 0,1 0 0,1 0 0,2-1 0,17 49 0,-22-72-58,1 0 0,0-1 0,0 0 1,0 1-1,1-1 0,0 0 1,0-1-1,0 1 0,11 9 1,-12-13 28,-1 0 0,1 0 0,0 0 0,0 0 0,0-1 0,0 0 1,0 1-1,0-1 0,0 0 0,0-1 0,1 1 0,-1 0 1,0-1-1,0 0 0,1 0 0,-1 0 0,0 0 0,1 0 0,-1-1 1,0 1-1,0-1 0,1 0 0,3-2 0,2 0 24,-1-1 0,0-1-1,-1 1 1,1-1 0,-1 0-1,0-1 1,0 0-1,-1 0 1,1 0 0,-1-1-1,-1 0 1,1 0 0,3-8-1,4-8-30,0-1 0,-2-1-1,13-41 1,12-84-64,-34 134-27,0 0 0,-1-30 0,-1 33-84,0 13 140,0 0-1,0 0 1,0 0-1,0 0 1,0-1-1,0 1 1,0 0-1,0 0 1,0 0-1,0 0 1,0 0-1,0 0 1,0-1-1,0 1 1,0 0-1,0 0 1,0 0-1,0 0 1,0 0-1,0 0 1,0 0-1,0 0 1,0-1-1,1 1 1,-1 0-1,0 0 1,0 0-1,0 0 1,0 0-1,0 0 1,0 0-1,0 0 1,0 0-1,1 0 1,-1 0-1,0 0 1,0-1-1,0 1 1,0 0-1,0 0 1,0 0-1,0 0 1,1 0-1,-1 0 1,0 0-1,6 4-114,5 8 93,-3-3 29,1 0 0,-1 0 0,2-1 0,-1-1 0,1 0 0,0 0 0,0 0 0,15 5 0,-21-10 5,0-1-1,0 1 1,1-1-1,-1 0 1,0 0-1,1-1 1,-1 1 0,0-1-1,1 0 1,-1 0-1,0-1 1,1 1-1,-1-1 1,0 0-1,1 0 1,-1-1-1,5-1 1,7-5 40,-1 0 0,0 0 0,15-13 0,-5 5 2,228-160 380,-240 166-403,-1 0 1,0-2-1,-1 1 0,-1-2 0,0 1 1,0-2-1,9-17 0,-8 10-2,-1 0 0,-2-1 0,0 0 0,7-34 0,-3 6 10,-3-1 0,-2 0 0,-2 0 0,-4-96 0,-2 138-36,0 0 0,-1 0 0,-3-13 0,4 20-34,0 0 1,0-1-1,0 1 0,0 0 1,0-1-1,0 1 0,-1 0 1,1 0-1,-1 0 1,1 0-1,-1 0 0,0 1 1,0-1-1,0 0 0,0 1 1,-3-2-1,4 2 24,0 1 0,0 0-1,0 0 1,0 0 0,0 0 0,0 0-1,0 0 1,0 0 0,0 0 0,0 0-1,0 0 1,1 1 0,-1-1 0,0 0-1,0 1 1,0-1 0,0 1 0,0-1-1,0 1 1,0-1 0,1 1 0,-1 0-1,0-1 1,0 2 0,-1-1-24,-4 4 18,1 0 0,0 1 1,1-1-1,-1 1 1,1 0-1,-5 9 0,4-7 14,-12 22 4,1 1 1,-17 46 0,11-22 31,-84 185 343,83-180-307,2 1 0,-15 79 0,-6 80-1,22-102 14,12-79-29,-16 115 289,23-149-326,1-3 41,0 0 0,0 0 0,0 0 0,0 0 0,0 0 0,-1 0 0,1 0 0,-1 0 0,0 0 0,0 0 0,-1 3 0,8-44 330,-1 6-327,9-41-18,-4 33-64,3 1 0,1 1-1,30-62 1,-42 99 16,-1 0 1,0 0-1,1 0 0,-1 0 0,1 0 0,-1 0 1,1 1-1,0-1 0,0 0 0,0 1 0,2-2 1,-3 3 0,0-1 1,-1 1 0,1 0 0,0 0-1,0 0 1,0-1 0,-1 1 0,1 0-1,0 0 1,0 0 0,0 0 0,-1 0-1,1 1 1,0-1 0,0 0 0,-1 0 0,1 0-1,0 1 1,0-1 0,-1 0 0,1 1-1,0-1 1,-1 1 0,1-1 0,0 1-1,-1-1 1,1 1 0,-1-1 0,1 1-1,-1-1 1,1 1 0,-1 0 0,1-1-1,-1 1 1,1 0 0,-1 1 0,9 15-2,-2 1-1,0 0 1,6 28 0,-4-16 8,57 149 172,-64-173-134,1 0-1,1 0 0,-1 0 1,1-1-1,0 1 0,0-1 1,1 0-1,5 6 1,-7-9-21,0 1-1,0-1 1,0 0 0,0-1 0,1 1 0,-1 0 0,1-1 0,-1 0-1,1 0 1,-1 0 0,1 0 0,0 0 0,-1-1 0,1 0 0,0 0 0,4 0-1,-1-1 3,1 0 0,-1 0 0,0-1 0,0 1 0,-1-2 0,1 1 0,0-1 0,-1 0 0,1 0 0,-1-1 0,6-4 0,-2 0 15,-1 0 1,0 0-1,-1-1 0,0 0 1,14-19-1,-3-5-44,0-1 1,-3-1-1,15-41 1,-20 46 44,53-122-15,-38 90-174,-22 58-8,-2 7 42,0 12 75,-8 105 147,8 155-213,-2-270 130,0 11 42,0 0 0,1-1 0,0 1 0,1 0 1,5 15-1,-7-30-48,0 0 0,0-1 0,0 1 0,1 0 0,-1-1 0,0 1 0,1 0 1,-1-1-1,0 1 0,1-1 0,-1 1 0,0-1 0,1 1 0,-1-1 0,1 1 0,-1-1 1,1 1-1,-1-1 0,1 1 0,0-1 0,-1 0 0,1 1 0,-1-1 0,1 0 0,0 0 1,0 1-1,0-1 3,0 0 1,0-1 0,0 1-1,0 0 1,0-1-1,0 1 1,0-1 0,-1 1-1,1-1 1,0 1 0,0-1-1,-1 1 1,1-1-1,0 0 1,-1 1 0,2-2-1,3-6 46,0 1 0,0-1 0,4-9 0,-7 12-71,63-144 64,-14 28-150,-24 69 53,-26 51 36,-1 0 0,0 0-1,1 0 1,-1 1 0,1-1-1,-1 0 1,1 0 0,0 1 0,-1-1-1,1 0 1,0 1 0,-1-1 0,1 0-1,0 1 1,0-1 0,-1 1-1,1-1 1,0 1 0,0 0 0,1-1-1,-1 1 0,-1 1-1,1-1 0,0 0 1,0 0-1,-1 1 1,1-1-1,0 1 0,-1-1 1,1 0-1,0 1 0,-1-1 1,1 1-1,-1 0 0,1-1 1,-1 1-1,1-1 0,-1 1 1,1 0-1,-1-1 1,0 1-1,1 0 0,-1 0 1,0-1-1,0 1 0,1 0 1,-1 0-1,0 1 0,6 21-13,-1 0 0,-1 0 0,-1 0-1,0 1 1,-3 31 0,-2 2 1,-12 65-1,-61 202-64,51-233 215,19-72-93,-23 74 23,24-81-21,-1-1-1,0 0 1,0 0-1,-1 0 1,-13 16-1,16-24-17,1 0 0,0-1 1,-1 1-1,0-1 0,0 0 0,0 0 0,0 0 1,-5 3-1,6-4-9,0-1 1,0 1-1,0 0 1,0-1-1,0 0 1,0 1-1,0-1 1,0 0-1,0 0 1,0 0-1,0 0 1,1-1-1,-1 1 1,0 0-1,0-1 1,0 1-1,0-1 1,-2-1-1,0-1-2,-1 1 0,1-1 0,0-1 0,1 1 0,-1 0 0,0-1 0,1 0 0,0 0 0,0 0 0,0 0 0,0-1-1,1 1 1,-3-7 0,-2-6-17,1-1 0,-7-28 0,9 26 51,0 0 0,2 0 0,0-1-1,1 0 1,4-34 0,-2 44-74,0 1 1,1-1-1,1 1 1,-1 0-1,2 0 1,-1 0-1,1 1 1,1-1-1,0 1 1,0 0-1,1 0 1,0 1-1,10-11 1,-9 12 4,0 1 1,1 0 0,-1 1-1,1 0 1,1 0 0,-1 1 0,1 0-1,-1 0 1,14-3 0,7-1-15,49-4 1,-76 11 35,218-17-2154,-73 19-5156,-87 4 365,6 7 2208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0:59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199 818 3808,'0'-3'259,"0"0"-33,0 1 1,0-1 0,0 0-1,0 1 1,1-1 0,-1 0-1,1 1 1,-1-1 0,1 1-1,0-1 1,0 1 0,0-1-1,0 1 1,3-4-1,-2 4 375,-1-1-1,1 1 0,-1-1 0,0 1 1,1-1-1,-1 0 0,0 1 1,-1-1-1,1 0 0,0 0 0,0-3 1,-1 5-456,-1 0 1,1 0 0,0 0 0,0 1-1,0-1 1,0 0 0,-1 0 0,1 0 0,0 0-1,-1 1 1,1-1 0,0 0 0,-1 1-1,1-1 1,-1 0 0,0 0 0,1 1 0,-1-1-1,1 1 1,-1-1 0,0 1 0,1-1-1,-1 1 1,0-1 0,0 1 0,1 0 0,-1-1-1,0 1 1,0 0 0,0 0 0,0-1-1,1 1 1,-1 0 0,0 0 0,0 0 0,0 0-1,0 0 1,0 0 0,-1 1 0,0-1-27,-1 0 1,0 0-1,0 1 1,0 0 0,0-1-1,0 1 1,0 0-1,0 0 1,1 1-1,-1-1 1,-3 3 0,-24 21 358,27-23-434,-6 8 47,0 0-1,1 0 1,0 1 0,1 0 0,0 1-1,0-1 1,1 1 0,-7 22 0,-1 9 130,-9 52 0,22-93-207,-4 24 24,-6 52 0,11-71 14,0 0 1,0 0-1,0 1 1,1-1-1,0 0 1,0 0 0,1 0-1,0 0 1,0 0-1,1 0 1,0-1-1,4 9 1,-5-14-29,-1 1 0,0 0-1,1 0 1,0-1 0,-1 1 0,1-1 0,0 1 0,0-1-1,0 0 1,0 1 0,0-1 0,0 0 0,0-1-1,0 1 1,1 0 0,-1 0 0,0-1 0,0 0 0,1 1-1,-1-1 1,0 0 0,1 0 0,-1 0 0,0 0 0,0-1-1,1 1 1,-1-1 0,0 1 0,4-2 0,4-2 80,-1 0 0,0 0 0,0-1 0,0 0 0,14-11 0,-17 11-74,0-1 1,0 0 0,0-1 0,5-8 0,7-8-196,-13 16 264,0 0-1,0-1 1,-1 0 0,0 0 0,0 0-1,-1-1 1,4-14 0,3-7-212,-9 29 135,-1 0 0,0 0-1,1 0 1,-1 0 0,0 0-1,1 0 1,-1 0 0,0 0-1,0 0 1,0 0 0,0 0-1,0 0 1,0 0 0,0 0-1,0 0 1,0 0 0,-1 0-1,1 0 1,-1-1 0,1 1 8,0-2 14,0 1-1,0 0 1,0-1-1,0 1 1,1 0-1,-1 0 1,1-1-1,-1 1 1,1 0-1,0 0 1,0 0-1,2-4 0,-3 5-38,1 0 0,-1-1 0,0 1 0,1 0 0,-1-1 0,0 1 0,0 0 0,0-1 0,0 1 0,0 0 0,-1-3 0,1-11 42,0 13-126,0 1 87,4-2 42,1-10 8,49-108 597,-41 87-542,0 2-42,-1-1-1,-2 0 0,-1 0 0,-2-1 1,3-40-1,2-149 116,-23 4-420,10 208 59,-1-1 0,0 1-1,0 0 1,-1 0 0,-9-19 0,12 30 165,0 0 0,0 0-1,0 0 1,0-1 0,0 1 0,0 0 0,0 0-1,-1 0 1,1 0 0,0-1 0,0 1-1,0 0 1,0 0 0,-1 0 0,1 0 0,0 0-1,0-1 1,0 1 0,0 0 0,-1 0-1,1 0 1,0 0 0,0 0 0,-1 0 0,1 0-1,0 0 1,0 0 0,0 0 0,-1 0-1,1 0 1,0 0 0,0 0 0,0 0 0,-1 0-1,1 0 1,0 0 0,0 0 0,0 0-1,-1 1 1,1-1 0,0 0 0,0 0 0,0 0-1,-1 0 1,1 0 0,0 0 0,0 1-1,0-1 1,0 0 0,0 0 0,-1 0-1,1 1 1,0-1 0,0 0 0,0 0 0,0 0-1,0 0 1,0 1 0,0-1 0,0 0-1,0 0 1,0 1 0,-8 18-7,0 13-15,-8 57-1,4 39 81,10-108-52,-3 42-89,-9 161 436,14-181-251,2 0 0,2-1 0,12 58 0,-11-78-53,1-1 0,1 0 0,1 0 1,1-1-1,22 37 0,-27-51-12,0 0 1,0 1 0,0-1-1,1-1 1,0 1-1,0-1 1,0 0 0,1 0-1,-1 0 1,8 3-1,-8-5-3,-1 0-1,0-1 0,1 1 1,-1-1-1,0 0 1,1 0-1,-1-1 0,1 0 1,0 1-1,-1-1 0,1-1 1,-1 1-1,1-1 0,-1 0 1,8-2-1,-3 0 27,-1-1-1,1 0 0,-1-1 1,0 0-1,11-8 1,33-32-59,-17 7 60,61-82-1,-82 98-375,-14 32 389,-17 61-144,16-69 66,-13 136-109,13-113 178,1 0 1,1 0 0,7 38-1,-8-60-19,1 1 0,-1 0-1,1-1 1,0 1-1,0-1 1,0 0-1,1 1 1,-1-1-1,1 0 1,0 0 0,0 0-1,0 0 1,0 0-1,4 4 1,-5-6-30,-1-1 1,1 0-1,-1 1 0,0-1 1,1 0-1,-1 0 1,1 1-1,-1-1 0,1 0 1,-1 0-1,1 0 1,-1 0-1,1 1 0,-1-1 1,1 0-1,-1 0 1,1 0-1,-1 0 0,1 0 1,-1 0-1,1 0 1,-1 0-1,1-1 1,-1 1-1,1 0 0,-1 0 1,0 0-1,1 0 1,-1-1-1,1 1 0,-1 0 1,1 0-1,-1-1 1,0 1-1,1 0 0,-1-1 1,1 1-1,-1-1 1,0 1-1,0 0 0,1-1 1,-1 0-1,13-24 102,-11 20-81,4-12 54,-1-1 0,-1 1-1,-1-1 1,0 0-1,0-28 1,-3 41-63,2-14-30,-2 0 0,0 1 0,-1-1 0,-1 0 0,-1 0 1,-1 0-1,0 1 0,-12-29 0,13 35-39,3 11 48,-1-1 1,1 0-1,-1 1 0,1-1 1,-1 0-1,0 1 1,0-1-1,1 1 0,-1-1 1,-2-2-1,2 1 19,6 2 60,13 2 86,-9-1-181,114-10 19,-57 2-518,-5 1-1049,78-5-4059,-114 11 2422,0 2 0,0 0-1,44 10 1,1 6-1579,1 4 1492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01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129 114 3552,'2'-9'574,"0"-1"-1,6-12 1,-4 10-178,-3 7 778,0 0 0,-1 0 0,1 0 0,-1-1 0,0 1 0,0 0-1,-1 0 1,0-6 0,1 10-1092,-1 1-1,1 0 1,0-1-1,0 1 1,0 0-1,-1-1 1,1 1-1,0 0 1,-1 0-1,1-1 1,0 1-1,0 0 0,-1 0 1,1-1-1,0 1 1,-1 0-1,1 0 1,-1 0-1,1 0 1,0-1-1,-1 1 1,1 0-1,0 0 1,-1 0-1,1 0 1,-1 0-1,1 0 1,0 0-1,-1 0 1,1 0-1,-1 0 1,1 0-1,0 1 1,-1-1-1,1 0 1,0 0-1,-1 0 1,-15 9 1536,10-3-1391,0 0 1,1 1-1,-1-1 1,1 1-1,1 1 1,-1-1-1,1 1 1,0-1-1,-3 11 1,-3 12 188,-7 35 0,12-45-243,-5 22 61,2 1 1,1-1 0,-1 56-1,9-88-223,-1 0 0,1 0 0,1 0 0,3 10 0,-4-15 34,0-1-1,1 0 1,-1 1-1,1-1 1,0 0-1,0 0 0,1 0 1,-1-1-1,1 1 1,5 5-1,-6-8-6,-1 0 0,0 0 0,0 0 0,1 0 0,-1-1 0,0 1 0,1 0 0,-1-1 0,1 1-1,-1-1 1,1 0 0,-1 1 0,1-1 0,-1 0 0,1 0 0,-1 0 0,1 0 0,-1 0 0,1-1 0,-1 1 0,1 0 0,-1-1 0,0 1-1,1-1 1,-1 1 0,1-1 0,-1 1 0,0-1 0,0 0 0,1 0 0,-1 0 0,0 0 0,0 0 0,0 0 0,1-1 0,5-5 46,-1 0 0,-1 0 0,1 0 1,6-13-1,-1-1-78,-2 0 1,-1-1 0,11-41-1,-8 23-11,47-156 69,-52 184-335,-6 12 269,0 0-1,0 0 1,0-1-1,0 1 0,0 0 1,0 0-1,0 0 1,0 0-1,1 0 1,-1 0-1,0 0 0,0 0 1,0 0-1,0 0 1,0 0-1,0 0 1,0 0-1,0 0 0,0 0 1,0 1-1,1-1 1,-1 0-1,0 0 1,0 0-1,0 0 1,0 0-1,0 0 0,0 0 1,0 0-1,0 0 1,0 0-1,0 0 1,0 0-1,0 0 0,0 0 1,0 0-1,0 0 1,0 1-1,1-1 1,-1 0-1,0 0 0,0 0 1,0 0-1,0 0 1,0 0-1,0 0 1,0 0-1,0 0 0,0 0 1,0 1-1,0-1 1,0 0-1,0 0 1,0 0-1,0 0 1,-1 0-1,1 0 0,0 0 1,1 26-79,-1-20 83,0 18-50,5 115 337,-3-122-190,0 1-1,2-1 0,0 0 1,1 0-1,13 30 1,-17-44-83,0-1 0,0 1 0,1-1 0,-1 0 0,1 0 0,-1 1 0,1-1 0,0 0 0,0 0 0,0-1 0,0 1 0,0 0 0,0-1 0,0 1 1,1-1-1,-1 0 0,0 1 0,1-1 0,-1 0 0,1-1 0,0 1 0,-1 0 0,1-1 0,-1 1 0,1-1 0,0 0 0,0 0 0,-1 0 0,1 0 0,0-1 0,-1 1 0,1-1 0,4-1 0,-1 0 4,0-1 0,1 1 0,-1-1 0,-1-1 0,1 0 0,0 1 0,-1-1 0,0-1 0,0 1 0,0-1 0,0 0 0,6-10 0,23-40 112,-3-1 0,27-70 0,-19 39-315,-38 85 158,-1 1 0,1 0 0,-1 0-1,1 0 1,-1 0 0,1 0-1,0 0 1,0 0 0,-1 0-1,1 0 1,0 0 0,0 0-1,0 0 1,2-1 0,-2 2 15,0 0 0,0 0-1,-1 0 1,1 0 0,0 0 0,0 1 0,0-1 0,0 0-1,0 0 1,0 1 0,0-1 0,-1 0 0,1 1 0,0-1-1,0 1 1,0-1 0,-1 1 0,1-1 0,0 1 0,-1-1-1,1 1 1,0 1 0,13 11 8,16 20 0,7 8 150,-14-18-64,30 27-63,-45-44-4,0 1 0,0-2 0,1 1 1,0-1-1,10 4 0,-16-8 10,1 0 1,0 1-1,-1-2 1,1 1-1,-1 0 0,1-1 1,0 0-1,-1 0 0,1 0 1,0 0-1,0 0 0,-1-1 1,1 0-1,-1 1 1,5-3-1,-3 1 16,1-1 0,-1 1 0,0-1 0,0-1 0,0 1 0,0-1 0,-1 0 0,8-7 0,-4 2-8,-1-1 1,1 1 0,-2-2 0,0 1 0,0 0-1,0-1 1,-2 0 0,7-22 0,-9 26-39,-1-1 1,0 0 0,0 0 0,-1 1-1,0-1 1,0 0 0,-1 0-1,0 0 1,-1 1 0,1-1 0,-1 0-1,-1 1 1,-4-11 0,6 16-16,0 1 0,1 0 0,-1 0 0,0-1 0,0 1 0,0 0 0,1 0 0,-1 0 0,0 0 0,-1 0 0,1 0 0,0 0 0,0 0 0,0 0 0,-1 1 0,1-1 0,0 0 0,0 1 1,-1-1-1,1 1 0,-1-1 0,1 1 0,-1 0 0,1 0 0,0 0 0,-1-1 0,1 1 0,-1 1 0,-1-1 0,1 1 5,-1-1 0,1 1-1,-1 0 1,1 0 0,0 0 0,0 1 0,0-1 0,0 0-1,0 1 1,0 0 0,0-1 0,0 1 0,1 0 0,-1 0-1,0 0 1,-1 3 0,-3 6 54,0 2 0,0-1 0,1 0 0,1 1 0,-5 23 0,3-5 124,-2 43 0,6-40-4,1 1 1,6 52-1,-4-77-134,1 1 0,0 0-1,0-1 1,1 0 0,1 1 0,0-1-1,0-1 1,1 1 0,0-1 0,0 1 0,1-1-1,11 12 1,-11-16-7,0 1-1,1-1 1,0-1-1,0 1 0,0-1 1,0-1-1,0 1 1,1-1-1,0 0 1,0-1-1,15 3 1,-1-2-15,1 0 1,-1-2 0,25-1-1,3-2-1675,72-12 0,-103 10 304,-1 0-1,0-1 1,1-1-1,-2-1 1,1-1-1,-1 0 1,20-13 0,24-27-7466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03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271 304 3808,'0'0'62,"0"-1"1,0 1 0,0 0-1,0-1 1,0 1-1,-1 0 1,1-1 0,0 1-1,0 0 1,0-1-1,0 1 1,0-1-1,0 1 1,0 0 0,1-1-1,-1 1 1,0 0-1,0-1 1,0 1 0,0 0-1,0-1 1,0 1-1,1 0 1,-1-1-1,0 1 1,0 0 0,1 0-1,-1-1 1,0 1-1,0 0 1,1 0 0,-1 0-1,0-1 1,0 1-1,1 0 1,-1 0-1,0 0 1,1-1 0,20-12 2675,-5 3-376,-14 8-2093,0 0 1,0 0-1,0 1 0,-1-1 0,1 0 1,-1-1-1,1 1 0,-1 0 0,0 0 1,0-1-1,0 1 0,0 0 1,-1-1-1,1 1 0,-1-1 0,1 1 1,-1-1-1,0 1 0,0-1 0,0 0 1,0 1-1,0-1 0,-1 1 1,0-4-1,-2-5 258,0 0 0,-1 0 1,-1 0-1,-5-10 0,3 7 126,0 1-229,1 0 1,-2 1-1,0 1 0,0-1 1,-17-18-1,20 26-317,0 0 0,0 0-1,0 0 1,0 0 0,-1 1 0,-9-5 0,12 7-101,0 0 0,-1 0 1,1 0-1,-1 0 0,1 0 1,-1 1-1,0-1 0,1 1 1,-1 0-1,0 1 0,1-1 1,-7 1-1,6 1-2,0-1-1,0 1 1,0 0 0,0 0 0,0 0 0,0 1-1,0-1 1,0 1 0,1 0 0,0 0 0,-1 0-1,1 0 1,0 1 0,1-1 0,-1 1-1,0 0 1,-1 4 0,-4 8-10,0 1 0,-9 33 0,10-27-1,-2 3 126,2 1 0,0 0 1,2 0-1,-2 56 1,6-68-50,1 0 0,1-1 1,1 1-1,0 0 0,1-1 1,1 1-1,0-1 0,1 0 1,0 0-1,14 26 0,-15-35-22,0 1 1,-1-1-1,2 0 0,-1 0 1,0 0-1,1-1 0,0 0 0,0 0 1,7 4-1,-9-6-2,0 0 0,0-1 0,1 1-1,-1-1 1,0 0 0,1 0 0,0 0 0,-1-1 0,1 1 0,-1-1 0,1 0 0,0 0-1,-1 0 1,1 0 0,-1 0 0,1-1 0,-1 0 0,5-1 0,10-5 27,0-1 1,17-10-1,9-4-59,143-78 15,-45 23-31,-134 73-31,0 0 0,1 0-1,0 1 1,0 0 0,0 1 0,0 0-1,14-1 1,-18 3 19,1 0 1,-1 0-1,1 1 0,-1-1 0,0 1 1,1 1-1,-1-1 0,0 1 0,0 0 1,0 0-1,0 0 0,0 1 0,7 5 1,-2-1-83,42 32-120,-45-34 259,-1 1 0,0 0 0,0 0 0,-1 0 0,7 11 0,-11-16 133,-1-1-164,0 0 1,0 0-1,1 0 0,-1 0 1,0 0-1,0 0 0,0 0 0,0 0 1,0 0-1,1 0 0,-1 0 0,0 0 1,0-1-1,0 1 0,0 0 0,0 0 1,1 0-1,-1 0 0,0 0 1,0 0-1,0-1 0,0 1 0,0 0 1,0 0-1,0 0 0,0 0 0,0 0 1,0-1-1,0 1 0,1 0 0,-1 0 1,0 0-1,0 0 0,0-1 1,0 1-1,0 0 0,0 0 0,0 0 1,-1-1-1,-8-33 356,0-2-378,-21-76 158,24 92-135,-2 0 1,0 1-1,-15-26 1,20 40-54,0 1 0,0 0 0,0 0 0,0 1 0,0-1 0,-1 1 0,1 0-1,-1-1 1,0 2 0,-7-5 0,8 5 13,1 1 0,-1 0-1,0 0 1,1 1 0,-1-1 0,0 1-1,1-1 1,-1 1 0,0 0-1,0 0 1,1 0 0,-1 0-1,0 0 1,0 1 0,1-1-1,-1 1 1,0 0 0,1 0-1,-5 2 1,-3 2-1,1 1-1,0 0 1,0 1 0,1 0-1,-1 1 1,2-1-1,-1 1 1,1 1 0,-9 13-1,1 1 122,1 1 0,-17 41 0,25-51-73,0-1-1,2 1 1,0 0 0,0 0-1,2 1 1,-1-1 0,1 28 0,2-35 0,0 0 1,1 0-1,0 0 1,1-1 0,-1 1-1,1 0 1,1-1-1,-1 1 1,1-1 0,0 0-1,0 0 1,1 0-1,0 0 1,0-1 0,0 1-1,1-1 1,0 0 0,8 7-1,-7-8 39,1 1 0,-1-1 0,1 0 0,0 0 0,0-1 0,0 1 0,0-2 0,1 1 0,-1-1 0,1 0 0,14 1 0,-16-3-18,0 0-1,1 0 0,-1 0 1,0-1-1,0 0 1,0 0-1,0-1 1,0 0-1,0 0 0,0 0 1,-1-1-1,1 0 1,-1 0-1,0 0 0,7-6 1,-4 3-28,-1-2-1,0 1 1,0-1 0,-1 0 0,0 0 0,-1-1-1,1 0 1,7-18 0,-6 9-83,-1 0 0,0 0 0,5-35-1,-10 43-1,0 0-1,-1-13 0,-1 7-45,-5 30-315,-1 14 285,4-11 198,1-1 0,1 1 0,0-1 0,2 1 0,0-1 0,0 1 0,8 27 0,-8-40-18,0 0 0,0 0 0,1 0 0,0 0 0,0 0 0,0 0-1,0-1 1,4 5 0,-5-7-21,-1 0 0,1 0 0,0 0 0,0 0 0,0 0 0,0-1 0,0 1 0,0 0 1,1-1-1,-1 1 0,0-1 0,0 1 0,0-1 0,1 0 0,-1 1 0,0-1 0,0 0 0,1 0 0,-1 0 0,0 0 0,0 0 0,1 0 0,-1 0 0,0 0 0,0-1 0,1 1 0,-1 0 0,0-1 0,0 1 0,0-1 0,2 0 0,12-8 20,0-1 0,0 0 0,-1-1 0,-1-1 0,14-13 0,56-72 114,-69 80-140,6-8-5,169-192-69,-186 214 43,0 1 0,0-1 0,0 0 0,0 1 0,1-1 0,-1 1 0,4-2 0,-6 4 26,0-1-1,1 1 1,-1 0-1,0 0 1,0 0-1,0 0 1,0 0-1,0 0 0,0 0 1,1 0-1,-1 0 1,0 0-1,0 0 1,0 1-1,0-1 1,0 1-1,0-1 0,0 1 1,0-1-1,0 1 1,0-1-1,0 1 1,0 0-1,0-1 1,-1 1-1,1 0 0,0 0 1,0 0-1,0 1 1,9 12-28,0 1 1,-1 0-1,13 32 0,-6-12-53,66 105 427,-73-127-278,2 5-38,21 23 0,-28-36-1,0 0-1,1-1 0,0 1 0,0-1 1,1 0-1,-1-1 0,1 1 1,-1-1-1,9 3 0,-11-6-21,0 1-1,1-1 1,-1 0 0,1 0 0,-1 0-1,0 0 1,1 0 0,-1-1-1,1 0 1,-1 1 0,0-1-1,0 0 1,1-1 0,-1 1 0,0-1-1,0 1 1,0-1 0,3-3-1,2 0 19,0-1 0,-1 0 0,0 0 0,-1-1 0,11-12 0,-6 2-1,-2 0 0,0-1 0,-1 0 0,0-1 0,-2 0 0,0 0 0,3-23 0,-5 26 25,-1-1 1,-1 0-1,-1 0 0,-1-30 0,0 44-57,0 0-1,-1 0 1,0-1 0,0 1 0,0 0 0,0 0 0,0 1 0,-1-1-1,1 0 1,-3-3 0,3 5-2,1 0 0,-1 0-1,0 1 1,1-1 0,-1 0 0,0 1-1,0-1 1,0 0 0,1 1 0,-1-1-1,0 1 1,0 0 0,0-1 0,0 1-1,0-1 1,0 1 0,0 0 0,0 0-1,0 0 1,0 0 0,0 0 0,0 0-1,0 0 1,0 0 0,0 0 0,0 0-1,0 0 1,0 1 0,0-1 0,0 0-1,0 1 1,0-1 0,0 1 0,0-1-1,-1 2 1,-2 1-12,0 0 0,1 0 1,0 1-1,0-1 0,0 1 0,0 0 0,0 0 0,1 0 1,0 0-1,0 0 0,0 0 0,-2 6 0,-3 10-8,-5 27 0,11-43 38,-5 20 91,1 1 1,1-1-1,1 1 0,1 48 1,2-66-77,1-1 1,0 1-1,0 0 1,1-1-1,-1 1 1,1-1-1,1 0 1,-1 0-1,1 1 1,0-1-1,1-1 1,-1 1-1,1 0 1,0-1 0,1 0-1,-1 0 1,1 0-1,0-1 1,0 0-1,1 1 1,-1-2-1,1 1 1,7 3-1,0-2-82,0 0-1,0-1 1,0 0-1,1-1 0,-1-1 1,1 0-1,0-1 1,0 0-1,18-2 0,1-2-1535,0-1 0,54-15 0,-60 11-1412,1-1 0,-1-2 0,-1 0 0,0-2-1,0-1 1,40-29 0,-9 0-102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06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421 451 5152,'2'-4'1268,"0"0"1,-1 0-1,1 0 0,-1 0 1,1-6-1,-2 9-1105,0 0-1,0 0 0,0 0 0,0 0 0,0 0 1,0-1-1,-1 1 0,1 0 0,0 0 1,-1 0-1,1 0 0,-1 0 0,1 1 1,-1-1-1,0 0 0,1 0 0,-1 0 1,0 0-1,1 0 0,-1 1 0,-2-2 1,1 1-6,0 0 1,0 0-1,0 0 1,0 0-1,0 1 1,0-1 0,-1 1-1,1-1 1,0 1-1,-3 0 1,-2 0 63,1 0-1,-1 1 1,0 0 0,1 0 0,-1 1-1,-8 3 1,0 2 127,0 0 0,1 1 0,0 1 0,1 0 0,-19 18 0,-55 61 876,60-58-895,2 1 0,-42 67 0,62-87-292,0 0 0,1 1 1,0-1-1,1 1 0,0 0 1,1 0-1,1 0 0,0 0 1,0 1-1,1-1 0,0 0 1,4 19-1,-3-25 25,1 1 1,-1 0-1,1-1 1,1 1-1,-1-1 1,1 0-1,0 0 1,7 9-1,-9-13-35,0-1-1,0 0 1,0 0 0,0 0-1,0 0 1,1 0-1,-1 0 1,0 0-1,1 0 1,-1 0 0,1-1-1,-1 1 1,1 0-1,-1-1 1,1 1 0,2-1-1,-2 0 15,0 0 1,0 0-1,0 0 1,0-1-1,0 1 0,0-1 1,0 1-1,0-1 0,0 0 1,0 0-1,0 0 0,0 0 1,-1 0-1,1 0 0,0 0 1,1-2-1,16-15 266,0-1 1,24-33-1,-43 52-306,23-29 61,-1-1 0,28-55 1,-45 75-87,-1 1 1,-1-1 0,0 0-1,0 0 1,-1 0 0,0 0 0,-1-1-1,0 1 1,0 0 0,-2-17 0,1 25-14,-1 1 1,1-1 0,0 1 0,-1-1 0,1 0-1,-1 1 1,0-1 0,1 1 0,-1 0 0,0-1 0,-2-2-1,3 4 26,0 0 0,0 0 0,0 0 0,-1-1 0,1 1 0,0 0 0,0 0 0,-1 0 0,1 0 0,0 0 0,0-1 0,-1 1 0,1 0 0,0 0 0,0 0 0,-1 0 0,1 0 0,0 0 0,0 0 0,-1 0 0,1 0 0,0 0 0,0 0 0,-1 0 0,1 0 0,-1 1 0,1-1 3,-1 0 1,1 1 0,-1-1-1,0 1 1,1 0-1,-1-1 1,1 1 0,-1-1-1,1 1 1,0 0-1,-1-1 1,1 1 0,0 0-1,-1 0 1,-2 6 14,1 0 1,0 1-1,1-1 1,-1 0-1,1 0 0,1 1 1,-1-1-1,1 1 1,0-1-1,1 1 0,0-1 1,0 0-1,1 1 1,2 6-1,-2-7 19,0-1 0,1 0-1,0 0 1,0 0 0,0 0 0,1-1 0,0 1-1,0-1 1,1 0 0,-1 0 0,1-1-1,0 1 1,0-1 0,0 0 0,1 0-1,6 3 1,-6-5 35,-1 0 0,0-1 0,0 1 1,1-1-1,-1 0 0,1-1 0,-1 1 0,1-1 0,-1 0 0,1-1 0,-1 1 0,10-3 0,-1 0 81,0-1-1,0-1 1,22-10-1,-25 10-121,0-1-1,0 0 0,-1 0 1,0-1-1,0-1 1,-1 1-1,0-1 1,-1-1-1,1 0 0,-1 0 1,-1 0-1,0-1 1,11-21-1,-5 2 37,-2 0 0,10-42 0,8-63 59,-16 72-57,-6 28-22,39-219-322,-45 231-82,-3 16 21,-3 15-53,-2 13 416,1 0 1,-5 43-1,2 49 251,6-63-258,-1 178-254,5-203 325,1 0 0,1-1 0,1 1 0,2-1 0,9 27 0,-13-47-34,0 0 0,0 0 0,0 0 0,1 0 0,-1-1 0,1 1 0,5 5 0,-7-9-37,0 0-1,0 0 1,0 0 0,0 0-1,0 0 1,1-1 0,-1 1 0,0 0-1,1 0 1,-1-1 0,1 1-1,-1-1 1,0 0 0,1 1 0,-1-1-1,1 0 1,-1 0 0,1 0 0,0 0-1,-1 0 1,1 0 0,-1 0-1,1 0 1,-1-1 0,1 1 0,-1 0-1,0-1 1,1 1 0,1-2-1,4-2 2,-1 1 0,0-1 0,0 0 0,0-1 0,-1 0 0,0 0 0,0 0 0,0 0 0,4-7 0,1-2 51,-1 0 0,13-27 0,-21 38-99,0-1 0,0 1 0,0-1 0,0 1 0,-1-1 0,1 1 0,-1-1 0,0 1 0,0-6 0,-1 1-190,16 12 239,15 4-24,0-1 0,1-1-1,49 2 1,93-8 130,-5-7-37,-167 7-166,-2 2 97,0 1-7,-1 0 0,0 0 1,0 0-1,0-1 0,0 1 0,0-1 0,0 1 0,-1-1 0,-4 3 1,-30 19-58,9-7 5,25-15 48,-12 9 1,0 0 0,1 1 0,0 0 1,-15 18-1,27-28 15,1 1 0,-1-1 0,0 1 1,1 0-1,0-1 0,0 1 0,-1 0 0,2 0 1,-1 0-1,0 0 0,0 0 0,1 0 0,0 0 1,0 0-1,0 0 0,0 0 0,0 0 0,0 0 1,1 0-1,-1 0 0,1 0 0,0 0 1,0 0-1,0 0 0,1-1 0,-1 1 0,0 0 1,1-1-1,0 1 0,0-1 0,0 1 0,0-1 1,0 0-1,0 0 0,0 0 0,1 0 0,-1 0 1,1-1-1,-1 1 0,1-1 0,0 1 0,0-1 1,-1 0-1,1 0 0,0 0 0,0-1 0,0 1 1,0-1-1,0 1 0,0-1 0,6-1 0,-3 0 41,1 0 0,-1-1 0,1 0 0,-1-1 0,1 1 0,-1-1-1,0 0 1,8-6 0,-1 0-18,-1-1 1,17-16-1,-23 20 14,-1-1 1,0 0-1,0 1 1,0-1-1,-1-1 1,0 1-1,0-1 1,-1 0-1,0 1 0,3-16 1,-5 19-85,0 0 0,0-1 0,-1 1 0,1 0 0,-1 0 0,0-1 1,0 1-1,-1 0 0,0-1 0,1 1 0,-1 0 0,0 0 0,-1 0 0,1 0 0,-1 0 0,0 0 1,0 0-1,0 0 0,0 1 0,-1-1 0,0 1 0,-3-4 0,4 5 21,-1 1-1,1-1 1,0 1-1,0 0 1,-1 0-1,1 0 0,-1 1 1,1-1-1,-1 0 1,1 1-1,-1 0 1,1-1-1,-1 1 1,1 0-1,-1 0 1,0 1-1,1-1 1,-1 0-1,1 1 1,-1 0-1,-3 1 1,3-1 3,-1 0 0,1 1 0,-1-1 0,1 1 0,0 0 0,0 0 0,-1 0 0,1 0 0,1 0 0,-1 1 0,0-1 0,1 1 0,-1 0 0,-1 3 0,3-5 23,1 0-1,-1 0 1,1 0-1,0-1 1,-1 1-1,1 0 1,0 0-1,0 0 1,0 0-1,0 0 1,-1 0-1,1 0 1,1 0-1,-1 0 1,0 0-1,0 0 1,0 0-1,0 0 1,1 0-1,-1 0 1,1 1-1,0 0-24,1 0 0,-1 0 0,1-1 0,-1 1 0,1 0 0,-1-1 0,1 1 0,0-1 0,2 2 0,0 0-5,1 0 0,-1-1 0,1 0-1,-1 0 1,1 0 0,0 0-1,0-1 1,7 1 0,-1-1 85,0-1-1,0 0 1,0-1 0,0 0 0,1-1 0,10-3 0,64-25 135,-18 6-162,-68 24-44,14-5-22,-1 2-1,1-1 1,-1 2 0,24-2-1,-37 4 17,0 0-1,0 0 1,0 0-1,1 1 1,-1-1-1,0 0 1,0 0-1,0 1 0,0-1 1,1 0-1,-1 0 1,0 1-1,0-1 1,0 0-1,0 0 1,0 1-1,0-1 1,0 0-1,0 1 0,0-1 1,0 0-1,0 1 1,0-1-1,0 0 1,0 0-1,0 1 1,0-1-1,0 0 1,0 1-1,0-1 0,-1 0 1,1 1-1,0-1-6,-3 8 44,0-1-1,-1 1 1,0-1-1,0 0 1,-1 0-1,0 0 1,0 0-1,-1-1 1,-7 7-1,-16 21 12,11-7-154,17-26 202,2-1 60,7-1-91,-1-1 0,0 0 0,1 0 0,-1 0 0,0-1 0,-1 0 0,8-5 0,-2 2-35,39-22 51,-29 15-105,34-14 1,-41 20 9,-8 4-35,1-1 0,0 1 0,13-3 0,-19 6 39,0-1 0,0 1 0,0 0 0,-1 0 0,1 0 0,0 0 0,0 0 0,0 0 0,0 0 0,-1 0 0,1 1 0,0-1 0,0 1 0,-1 0 0,1-1 0,0 1 0,-1 0 0,1 0 0,0 0 0,-1 0 0,0 0 0,3 2 0,0 2 10,0 1 0,-1-1 1,0 1-1,1 0 1,-2 0-1,1 0 0,2 10 1,-3-10 12,0 1 1,0-1 0,1 0-1,0 0 1,0 0-1,1 0 1,7 9 0,-8-12 19,-1 0 0,1-1 1,0 1-1,1 0 0,-1-1 0,0 0 1,1 0-1,0 0 0,-1 0 0,1 0 1,0-1-1,0 0 0,0 0 0,0 0 1,7 1-1,-5-2-4,0 0 0,-1-1-1,1 0 1,-1 0 0,1 0 0,-1 0-1,1-1 1,-1 0 0,0 0 0,0-1-1,6-3 1,4-4 30,0 0 1,0-1-1,-1 0 0,-1-2 0,0 1 1,-1-2-1,0 1 0,-1-2 0,11-16 1,8-22-43,34-77 0,-23 42 95,132-236-463,-159 291 256,-14 31-3,-3 8 22,-3 12 6,-43 195-162,27-106 188,-8 79 125,21-124-118,6-31-373,0 0 0,3 0 0,2 36 0,-2-65-110,1 0-1,-1 0 0,1 0 1,-1 0-1,1 0 0,0 0 1,0 0-1,-1 0 0,1 0 0,1-1 1,-1 1-1,0 0 0,0-1 1,3 3-1,-4-3 293,1-1 0,0 1 0,-1-1 0,1 0 0,0 1 0,-1-1 0,1 0 0,0 1 0,-1-1 0,1 0 0,0 0 0,-1 0 0,1 0 0,0 0 0,0 0 0,-1 0 0,1 0 0,0 0 0,0 0 0,-1 0 0,1 0 0,0 0 0,-1-1 0,1 1 0,0 0 0,-1-1 0,1 1 0,0 0 0,-1-1 0,1 1 0,-1-1 0,1 1 0,0-1 0,-1 1 0,1-1 0,-1 1 0,0-1 0,1 1 0,-1-1 0,1 0 0,-1 1 0,1-2 0,-1 1-155,1-1-1,0 0 1,-1 1-1,1-1 1,-1 0-1,0 1 1,0-1-1,1 0 1,-1 1-1,0-1 1,0 0-1,0 0 1,-1 1-1,1-1 1,0 0-1,-1 1 1,0-4-1,0 0 106,-8-34-1951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06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39 11648,'-14'-30'4288,"5"21"2175,28 9-5887,4 4 0,25 1-320,28-1 96,30 5-192,1 0-704,-3-1 288,3 0-4640,25 0 2689,14 10-7105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08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1013 5408,'0'-2'167,"0"0"1,0-1 0,0 1-1,0 0 1,1-1 0,-1 1-1,1 0 1,-1 0 0,1 0-1,0-1 1,0 1 0,0 0-1,0 0 1,0 0-1,2-2 1,1-3 179,1 0 544,-1 0 1,9-11-1,3-4 622,23-35 712,-21 32-1039,21-39 0,-24 32-597,-2-1 1,19-64-1,4-73 9,-32 152-543,20-124 617,-22 136-579,-1 0-1,0 0 1,0 0 0,-1 0-1,0-1 1,0 1 0,-1-8-1,-3 19-262,-1 7 106,-10 58 186,-13 125 0,25-165-36,1-14-47,-5 41 571,2 107 0,5-160-554,0 0 0,1 0 0,-1 0-1,1 0 1,0-1 0,0 1 0,0 0 0,1-1 0,2 5 0,-3-6-15,-1-1 0,1 0 1,0 0-1,0 0 0,0 0 1,0 0-1,1 0 1,-1 0-1,0 0 0,0 0 1,1-1-1,-1 1 1,0 0-1,1-1 0,-1 1 1,0-1-1,1 0 0,-1 1 1,1-1-1,-1 0 1,1 0-1,-1 0 0,1 0 1,-1 0-1,0 0 1,1 0-1,1-1 0,12-3 144,0-1 1,-1 0-1,0 0 0,0-2 0,14-8 1,-8 4-103,7-3-38,-1-2-1,-1-1 1,0-1 0,-1-1 0,-1-2 0,-1 0-1,0-1 1,-2-1 0,23-33 0,129-239 223,-163 278-285,39-80 469,-41 81-329,-1 0 0,-1 0 0,-1 0-1,4-22 1,-8 17-273,-1 20 122,1 0 0,0 1 0,0-1-1,0 0 1,0 0 0,-1 1 0,1-1 0,0 0 0,-1 1 0,1-1 0,0 0 0,-1 1 0,1-1 0,-1 1 0,1-1 0,-1 0 0,1 1-1,-1-1 1,0 1 0,1 0 0,-2-1 0,1 1 15,1 0-1,-1 0 1,0 0 0,0 0-1,0 0 1,1 0 0,-1 0-1,0 1 1,0-1-1,1 0 1,-1 1 0,0-1-1,0 0 1,1 1-1,-1-1 1,0 1 0,1-1-1,-1 1 1,1-1 0,-2 2-1,0 0-3,-12 10-12,1 1 1,1 1-1,0 0 1,-15 22-1,-36 68 38,-47 109 237,-31 55-316,103-200 636,-30 76-1,83-155 91,159-103-228,-127 84-286,-36 24-186,0-1-1,0 1 0,0 1 0,0 0 0,16-4 0,-24 8 29,0 0 0,0 0 1,1 1-1,-1-1 0,0 1 1,0 0-1,1 0 0,-1 0 1,0 1-1,0-1 0,0 1 1,0 0-1,0 0 0,0 0 1,0 0-1,0 0 0,0 1 1,0-1-1,0 1 1,0 0-1,-1-1 0,1 1 1,-1 1-1,4 3 0,3 7 43,-1-1 0,0 2-1,-1-1 1,6 15 0,-10-20 10,8 19 28,-8-18-20,1 0-1,0 0 0,0 0 0,1-1 1,0 0-1,0 0 0,1 0 1,10 11-1,-15-18-25,1 0-1,-1 0 1,1 0 0,0 0 0,-1 0-1,1 0 1,-1-1 0,1 1 0,0-1-1,0 1 1,-1-1 0,1 0 0,0 1-1,0-1 1,0 0 0,-1 0-1,1 0 1,0-1 0,0 1 0,0 0-1,-1-1 1,1 1 0,0-1 0,-1 1-1,1-1 1,3-2 0,2-1 52,1-1 0,-1 0 0,0 0 0,7-8 0,-10 10-52,7-7-6,0 0 1,-1 0 0,-1-1-1,1 0 1,-2-1 0,0 0-1,0 0 1,-1-1 0,0 0-1,-1 0 1,-1 0 0,0-1-1,-1 0 1,-1 0 0,4-28-1,-6 37-46,-1 0-1,0 0 0,0 0 0,0 1 1,-1-1-1,1 0 0,-1 0 0,0 0 0,-1 1 1,1-1-1,-4-7 0,5 12 30,-1 0 0,1-1 0,-1 1 0,1 0 0,0-1 0,-1 1 0,1 0 0,-1 0 0,1-1 0,-1 1-1,1 0 1,-1 0 0,1 0 0,-1 0 0,1-1 0,-1 1 0,0 0 0,1 0 0,-1 0 0,1 0 0,-1 0 0,1 0 0,-1 1 0,1-1 0,-1 0 0,1 0-1,-1 0 1,1 0 0,-1 1 0,1-1 0,-1 0 0,1 0 0,-1 1 0,1-1 0,-1 0 0,1 1 0,0-1 0,-1 1 0,1-1 0,-1 1 0,-16 18-134,12-11 118,-1 1-1,1 0 1,1 0 0,0 0-1,0 1 1,1 0 0,0-1-1,0 1 1,1 0-1,-1 19 1,3-26 28,1 1 0,-1-1 0,1 0 0,0 1-1,0-1 1,0 0 0,0 0 0,1 0 0,-1 0 0,1 0 0,0 0 0,0 0-1,4 4 1,1 1 19,1 0 1,0-1-1,10 7 0,-6-6-36,0 0-1,0-1 1,1-1 0,0 0 0,1-1 0,-1 0 0,1-1 0,26 4-1,-13-5-1692,0 0 0,-1-2 0,51-4 0,-71 2 1363,1 1-648,0-1 0,-1 0 0,11-3 0,-16 3 742,1 1 1,-1 0 0,0-1 0,0 1-1,0-1 1,1 0 0,-1 1 0,0-1-1,0 0 1,0 0 0,0 0-1,0 0 1,0 0 0,-1 0 0,1 0-1,0 0 1,0 0 0,-1 0 0,1 0-1,0 0 1,-1 0 0,0-1 0,1 1-1,0-2 1,-4-18-5969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08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95 6880,'-53'-9'2560,"47"14"-1984,6-1 1568,20 5-1440,5 3 1696,12 6-1376,7-1 447,18-10-895,39-7-96,28-12-320,4-9-32,-7-4-64,3-5-1728,20 0 896,0 5-4991,-16 11 3231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6:01.44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1450 992,'9'-18'7946,"-10"11"-7551,1 0 0,1 0-1,-1 0 1,1 0 0,0 0-1,1 0 1,3-10 0,-1 4-191,0-1 1,-1 1-1,-1-1 1,0 1-1,-1-1 1,-1-17-1,3-13 119,3-69 19,2-101 31,-8 198-250,0 3-150,-1 0 0,0-1 1,-5-14-1,6 24 59,-1-1 1,1 1-1,-1 0 0,2-9 0,-1 10-39,0 0 0,0-1-1,0 1 1,0 0-1,0-1 1,-1 1 0,1 0-1,-1 0 1,0-1-1,-2-4 1,2 7-1,0-1-9,0 0 0,0 0-1,0 1 1,0-1 0,0 0 0,1 0 0,-1 0 0,1 0-1,-1 0 1,1 0 0,0 0 0,0-1 0,0 1 0,0 0-1,0-4 1,1 2 33,0-1-1,0 0 1,-1 1-1,0-1 1,0 0-1,-1-7 0,0-4 267,1 9-320,0 1-15,0 5 58,1-1 0,-1 1 0,0-1 0,-1 1 0,1-1 0,0 1 0,0-1 0,-1 1 0,1-1 0,0 1 0,-1-1 0,0 1 0,1-1 0,-1 1 0,-1-2 0,3-59 715,-7-15-327,6 75-375,-4-57-162,2 36 61,-1-10 224,2 29-129,1 4-10,0-1 1,-1 0 0,1 1 0,0-1-1,0 1 1,0-1 0,0 0 0,0 1 0,0-1-1,0 0 1,0 1 0,0-1 0,0 0-1,0 1 1,1-1 0,-1 1 0,0-1-1,1-1 1,-1 2-11,1 0 0,-1-1 0,0 1 0,0-1 0,1 1 0,-1 0 0,0-1 0,0 1 0,0-1 0,0 1 0,0-1 0,1 1 0,-1-1 0,0 1 0,0-1 0,0 1 0,0-1 0,0 1 0,0-1 0,-1 1 0,1-1 0,0 1 0,0-1 0,0 1 0,0-1 0,0 1 0,-1 0 0,1-1 0,0 1 0,-1-1 0,2 0-67,-1 1 73,-3 0-88,3 0 94,0 0 0,-1 0 0,1 0 0,0 0 0,0 0 0,0 0-1,-1 0 1,1 0 0,0 0 0,0 0 0,0 0 0,-1 0 0,1 0 0,0-1 0,0 1-1,0 0 1,0 0 0,-1 0 0,1 0 0,0 0 0,0-1 0,0 1 0,0 0 0,0 0-1,0 0 1,-1-1 0,1 1 0,0 0 0,0 0 0,0 0 0,0-1 0,0 1 0,0 0 0,2-44-95,0 42 113,6-1 191,-7 2-164,1 1 48,0-1 0,1 1 1,-1-1-1,0 0 0,0 0 1,4-2-1,3 4-369,-9-1 336,24 0 539,-15 1-659,-1-1 1,1 2-1,0-1 1,14 6-1,-5-3 168,-11-2-117,-1-2-1,1 1 0,0-1 1,-1 0-1,9-1 0,6 0-8,40 1 26,12 1 54,137-15 0,-99 4-107,-74 8 96,64-11 1,-40 2 94,63-4 1,63 5-91,-133 7 11,-7 3-109,-1 2 1,0 1 0,81 18-1,-112-19 126,1-1-1,-1 0 0,1-1 1,26-4-1,-4 1-65,125-10-6,-95 10 85,108 0 251,-51 1-438,-38 0 194,12-4-77,-29 1 236,12 0-123,88 0-234,80 0 492,-207 2-330,65-9-39,-18 1-23,44-2 178,162-8 216,-103 7-261,-25-1 151,-13 9-344,116-1 148,-172 2 253,-40 2-376,49-7 58,4 0-34,-29 5 21,93 0 312,-31 6-437,-79-2 263,64-5-186,-40 1-3,8 0 109,119 0 191,-48 8-141,-13 0 70,-9-1-231,-9-1 298,-87-2-403,100 11 1,-70-4 350,-28-3-186,66 4 101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11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259 1017 6816,'-1'0'127,"0"0"0,0 1 0,0-1 0,0 0 0,0 1 0,0-1 0,1 0 0,-1 1 0,0-1 1,0 1-1,0 0 0,0-1 0,1 1 0,-1-1 0,0 1 0,1 0 0,-1 0 0,0-1 0,1 1 0,-1 0 0,1 0 0,0 0 1,-1 0-1,1 0 0,-1 0 0,1 0 0,0 0 0,0 1 0,0-2-24,0 1 0,1-1 0,-1 1 0,0-1 0,1 0 0,-1 1 0,1-1 0,-1 0 0,0 1 0,1-1 0,-1 0 0,1 1 0,-1-1 0,1 0 0,-1 0 0,1 0 0,0 0 0,-1 1 0,1-1 0,0 0 0,0 0 129,1 0 50,1 0 1,-1 0-1,1 0 1,0 0-1,-1-1 1,1 1 0,-1-1-1,1 1 1,-1-1-1,0 0 1,1 0-1,-1 0 1,0 0-1,1-1 1,-1 1 0,0-1-1,2-1 1,6-5 237,0-1 1,8-10-1,-12 13-224,60-69 1715,-66 75-2004,1 0 1,-1 0-1,0 0 0,0-1 1,0 1-1,0 0 0,0 0 1,1-1-1,-1 1 0,0 0 1,0 0-1,0 0 0,0 0 1,1-1-1,-1 1 1,0 0-1,0 0 0,1 0 1,-1 0-1,0 0 0,0 0 1,1 0-1,-1 0 0,0 0 1,0 0-1,1 0 0,-1 0 1,0 0-1,0 0 0,1 0 1,-1 0-1,1 8 149,-9 19 386,-1-4-347,-2-1-1,-14 25 0,-2 2-115,-33 72 124,-68 124-86,85-171 250,-30 48 615,69-116-787,3-3-84,-1-1-1,1 0 1,0 0 0,-1 0 0,1 0-1,-1 0 1,0-1 0,1 1 0,-1 0-1,-4 2 1,6-4-100,0 0 0,0 0 0,-1 0 0,1 0 0,0 0-1,0 0 1,0 0 0,0 0 0,-1 0 0,1 0 0,0 0 0,0 0 0,0 0 0,0 0-1,0-1 1,-1 1 0,1 0 0,0 0 0,0 0 0,0 0 0,0 0 0,0 0-1,0 0 1,-1 0 0,1-1 0,0 1 0,0 0 0,0 0 0,0 0 0,0 0-1,0 0 1,0-1 0,0 1 0,0 0 0,0 0 0,0 0 0,0 0 0,0-1 0,0 1-1,0 0 1,0 0 0,0 0 0,0 0 0,0 0 0,0-1 0,0 1 0,0 0-1,0 0 1,0-1 0,0-7 94,0-1-1,1 0 1,0 0 0,4-16-1,-3 12-46,8-35-58,2 0-1,2 1 0,2 1 1,2 0-1,2 1 0,2 1 1,42-62-1,-31 59 19,2 2 0,80-79-1,-107 117-58,0 0 0,1 1 0,0 0 0,0 0-1,1 1 1,0 0 0,11-4 0,-18 8 53,0 0 1,0 0-1,1 0 1,-1 1 0,0-1-1,0 1 1,1-1-1,-1 1 1,0 0-1,1 0 1,-1 1-1,0-1 1,1 1-1,-1-1 1,0 1-1,0 0 1,0 0-1,1 1 1,-1-1 0,0 1-1,-1-1 1,1 1-1,0 0 1,0 0-1,-1 0 1,1 1-1,1 2 1,-1-2 5,-1 0 0,0 0 0,-1 1 0,1-1 0,0 1 0,-1-1 0,0 1 0,0 0 0,0 0 0,0-1 0,-1 1 0,1 0 0,-1 0 0,0 0 0,0 0 0,0 0 0,-1 0 0,0 3 0,-1 1 21,0 0-1,0-1 1,-1 1-1,0-1 1,0 0-1,-1 0 1,-7 12-1,-1-2 89,-18 19 0,25-31-75,0 1-1,-1-2 1,0 1 0,1-1-1,-1 1 1,-1-2 0,-7 5-1,-9-2-39,13-4-77,16-3 11,9-2 98,-1 0 0,0-2 0,0 0-1,0 0 1,15-9 0,36-14 61,111-25-247,-87 28 339,140-58-1,-217 78-136,9-5-15,37-23-1,-57 33-37,0 0-1,0-1 0,0 1 1,0-1-1,-1 1 0,1-1 0,0 1 1,-1-1-1,1 0 0,0 1 0,-1-1 1,1 0-1,-1 1 0,1-1 1,-1 0-1,1 0 0,-1 0 0,1 1 1,-1-1-1,0 0 0,0 0 0,1 0 1,-1 0-1,0 0 0,0 0 0,0-1 1,-1 1-4,1 1 1,-1-1-1,1 0 0,-1 1 1,0-1-1,0 0 0,1 1 1,-1-1-1,0 1 1,0 0-1,0-1 0,0 1 1,0-1-1,0 1 1,1 0-1,-1 0 0,0 0 1,0-1-1,0 1 1,0 0-1,0 0 0,0 0 1,-2 1-1,3-1-8,-1 0 0,1 0 0,-1 0 1,0 0-1,1 1 0,-1-1 0,1 0 0,-1 0 0,1 0 0,-1 1 0,1-1 0,0 0 0,-1 1 1,1-1-1,-1 0 0,1 1 0,0-1 0,-1 1 0,1-1 0,0 1 0,-1-1 0,1 1 1,0-1-1,0 1 0,-1-1 0,1 1 0,0-1 0,0 1 0,0-1 0,0 1 0,0-1 0,0 1 1,0-1-1,0 1 0,0 0 0,0-1 0,0 1 0,3 28-275,-1-18 234,0 12-54,-2 34 0,0-34-40,2 33 0,-1-49 182,1 1-1,-1 0 1,1-1-1,1 1 1,-1-1-1,1 0 1,1 0-1,4 8 0,-8-14-26,1 1 1,0-1-1,0 0 0,1 0 0,-1 0 0,0 0 0,0 0 0,1 0 0,-1 0 0,0 0 0,1 0 0,-1-1 0,1 1 0,-1 0 0,1-1 0,-1 0 0,1 1 0,-1-1 0,1 0 0,-1 0 0,1 1 0,0-1 0,-1 0 0,1-1 0,-1 1 0,1 0 0,0 0 1,-1-1-1,3 0 0,6-3-24,-1 1 1,0-1 0,16-10 0,-15 8-85,204-100 115,14-8 57,-227 113-88,0 0 1,-1 1-1,1-1 1,0 0-1,0 1 0,0-1 1,0 1-1,0 0 1,0-1-1,0 1 0,0 0 1,0 0-1,0-1 0,0 1 1,0 0-1,0 0 1,1 0-1,-1 0 0,0 0 1,1 1-1,-2-1 1,1 0-1,-1 1 1,0-1 0,0 0-1,0 0 1,0 0-1,0 1 1,0-1 0,0 0-1,0 1 1,0-1-1,1 0 1,-1 0 0,0 1-1,0-1 1,0 0-1,0 0 1,-1 1 0,1-1-1,0 0 1,0 0-1,0 1 1,0-1 0,0 0-1,0 1 1,-8 11-100,-8 6 169,-1-1-1,-34 27 1,41-35-123,0-1 1,1 2-1,0-1 1,-9 14 0,15-20 70,1 0 0,0 0 0,0 1 0,0-1 0,0 1 0,0-1 0,1 1 0,-1 0 0,1-1 0,0 1 0,1 0 0,-1 0 0,1 0 1,-1 0-1,1 0 0,0 0 0,1 8 0,0-11 1,-1 1 1,1 0 0,0 0 0,-1-1-1,1 1 1,0 0 0,0-1-1,0 1 1,0-1 0,0 1-1,1-1 1,-1 1 0,0-1 0,1 0-1,-1 0 1,1 0 0,-1 0-1,3 2 1,-1-2 21,1 0 0,-1 0 1,0 0-1,0-1 0,0 1 0,0-1 0,0 0 0,1 1 1,-1-1-1,3-1 0,6-1 53,0 0 0,-1-1-1,1 0 1,19-9 0,-20 7-78,1-1 0,-1 0 0,0-1 0,-1 0 0,1-1 0,-1 0 0,-1-1 0,0 1 0,9-12 0,-14 15-17,0 0 0,-1 0 1,1 0-1,-1 0 0,0-1 0,-1 1 0,1-1 0,-1 1 0,0-1 0,-1 0 0,1 0 0,-1 0 0,0 0 0,-1 0 0,1 0 0,-1 0 0,0 0 0,-1-1 0,0 1 0,0 0 0,-2-6 0,2 9-4,0 0 0,0 1 1,-1-1-1,1 0 0,-1 1 1,0-1-1,0 1 0,0-1 1,0 1-1,0 0 0,-1 0 1,1 0-1,0 0 0,-1 0 0,0 0 1,1 1-1,-1 0 0,0-1 1,0 1-1,0 0 0,0 0 1,0 0-1,0 1 0,0-1 1,0 1-1,-4 0 0,-2-1-28,0 1 1,-1 1-1,1-1 0,-1 1 0,1 1 0,0 0 1,-15 5-1,15-2 40,8-1 105,2-3-101,0 0-1,-1 0 0,1-1 0,0 1 0,0 0 1,0-1-1,0 1 0,0-1 0,0 0 0,1 1 1,-1-1-1,2 1 0,17 2 13,-1-1 0,1 0-1,0-2 1,27-2 0,-20 1-78,191-15 218,-31 2 92,124 7-683,-304 7 418,-1 0 0,0 1-1,0 0 1,0 0 0,7 2 0,-13-3 19,1 0 1,0 1-1,-1-1 0,1 0 1,0 0-1,-1 1 1,1-1-1,-1 1 1,1-1-1,-1 0 1,1 1-1,-1-1 1,1 1-1,-1-1 0,1 1 1,-1-1-1,0 1 1,1-1-1,-1 1 1,0 0-1,1-1 1,-1 2-1,0-1 8,0 0 1,0 0-1,-1 0 0,1 0 1,0 0-1,-1 0 0,1 0 1,-1 0-1,1 0 0,-1-1 0,1 1 1,-1 0-1,0 0 0,1 0 1,-1-1-1,0 1 0,0 0 1,0-1-1,1 1 0,-2 0 0,-6 5-23,-1-1-1,1 0 0,-1 0 0,0-1 0,-18 6 0,-53 10-25,32-8 7,-22 6 2,1 4 0,-69 31 0,114-37 60,24-16-24,0 0 0,-1 1 0,1-1 0,-1 0 0,1 1-1,0-1 1,-1 1 0,1-1 0,0 1 0,0-1 0,-1 1 0,1-1-1,0 1 1,0-1 0,0 1 0,-1 0 0,1 0-1,1-1 0,-1 0 0,0 1 0,0-1 0,0 0 0,1 1 0,-1-1 0,0 0 0,0 0 0,1 1 0,-1-1 0,0 0 0,1 0 0,-1 0 0,0 1 0,0-1 0,1 0 0,-1 0 0,1 0 0,-1 0 0,0 0 0,1 0 0,-1 0 0,0 1 0,1-1 0,-1 0 0,0 0 0,1-1 0,19 2-34,0-2 1,-1 0-1,1-1 0,29-8 0,-25 6-7,13-3 70,0-2 1,0-1-1,55-23 0,-77 27-3,-1-1 0,-1-1-1,1 0 1,-1-1 0,0-1 0,-1 0 0,0 0-1,-1-1 1,0-1 0,-1 1 0,13-21 0,-9 9-23,-1-1 0,-1-1 0,9-31 1,19-81-102,-29 87 101,-3 0-1,-2 0 0,-1-90 1,-5 130-74,0 7 12,0-1 0,0 1 1,0-1-1,0 1 1,0-1-1,-1 1 1,0-1-1,0 1 0,-1-6 1,1 9 47,1 0 1,0 0 0,0-1 0,0 1-1,0 0 1,-1 0 0,1 0 0,0 0-1,0 0 1,0 0 0,-1 0-1,1 0 1,0 0 0,0 0 0,0-1-1,-1 1 1,1 0 0,0 0-1,0 0 1,0 0 0,-1 0 0,1 1-1,0-1 1,0 0 0,0 0 0,-1 0-1,1 0 1,0 0 0,0 0-1,0 0 1,0 0 0,-1 0 0,1 0-1,0 0 1,0 1 0,0-1-1,0 0 1,-1 0 0,-5 7-21,5-7 14,-5 8-4,0-1 0,1 1-1,0 1 1,0-1-1,0 1 1,1 0-1,-4 14 1,0 4-10,-6 38 1,5-2 43,3 1 0,2 0 0,4 0 0,9 85 0,-8-143 12,0 12 78,2 1-1,6 20 0,-8-35-59,0 0-1,0 1 1,1-1 0,0 0-1,0 0 1,0 0 0,1 0-1,-1 0 1,1-1 0,0 1-1,0-1 1,0 0 0,0 0-1,6 4 1,-7-6-37,1 1-1,-1-2 1,1 1 0,-1 0-1,1 0 1,-1-1-1,1 1 1,0-1 0,-1 0-1,1 0 1,-1 0-1,1 0 1,0 0 0,-1-1-1,1 1 1,3-2-1,7-2-12,-1 0-1,13-7 0,-12 5 1,20-9 76,-1-2-1,-1-1 1,-1-2 0,-1 0 0,0-2-1,-2-2 1,0 0 0,25-32-1,45-55-375,-94 107 321,12-10-189,-15 14 170,1 0-1,-1 0 1,0 0-1,0 0 1,0 0-1,0 0 1,0 0 0,0 0-1,0 0 1,0 0-1,0 0 1,0 0 0,1 0-1,-1 0 1,0 0-1,0 0 1,0 0 0,0 0-1,0 0 1,0 0-1,0 0 1,0 0-1,0 0 1,0 0 0,0 0-1,1 0 1,-1 0-1,0 0 1,0 0 0,0 0-1,0 0 1,0 0-1,0 0 1,0 0-1,0 1 1,0-1 0,0 0-1,0 0 1,0 0-1,0 0 1,0 0 0,0 0-1,0 0 1,0 0-1,0 0 1,0 0-1,0 0 1,0 1 0,0-1-1,0 0 1,0 0-1,0 0 1,0 0 0,-2 13-59,-46 119 264,-8 31-310,55-157 143,0 0 1,0-1-1,0 1 1,0 0-1,1-1 1,0 8-1,0-12-15,0 0 1,1 1-1,-1-1 0,0 1 0,1-1 0,-1 0 0,0 1 1,1-1-1,0 0 0,-1 0 0,1 1 0,0-1 1,0 0-1,-1 0 0,1 0 0,0 0 0,0 0 0,0 0 1,0 0-1,0 0 0,1 0 0,-1-1 0,0 1 0,0 0 1,1-1-1,-1 1 0,0-1 0,1 1 0,-1-1 1,3 1-1,2-1-6,-1 1 1,1-1 0,0-1 0,0 1-1,0-1 1,0 0 0,-1 0-1,1-1 1,0 1 0,-1-2 0,8-2-1,2-3-22,-1 0-1,24-18 0,-4-3 82,-2-2 1,-1-1-1,30-38 0,-24 25-179,-28 35 67,-7 6-14,1 1 0,0 0 1,0-1-1,0 1 0,0 1 1,4-4-1,-7 6 49,0 0 1,0 0-1,0 0 0,0 0 1,0 1-1,0-1 0,0 0 1,0 0-1,0 0 0,0 0 1,0 0-1,0 0 0,0 0 1,0 0-1,0 0 0,0 0 1,0 0-1,0 0 0,0 0 1,0 0-1,0 0 0,0 0 1,0 1-1,0-1 0,0 0 1,0 0-1,0 0 0,0 0 1,0 0-1,0 0 0,0 0 1,0 0-1,0 0 0,0 0 1,0 0-1,0 0 0,0 0 1,0 0-1,0 0 0,0 0 1,0 0-1,1 0 0,-1 0 1,0 0-1,0 0 0,0 0 1,0 0-1,0 0 0,0 0 1,0 0-1,0 0 0,0 0 1,0 0-1,0 0 0,0 0 1,0 0-1,0 0 0,0 0 1,1 0-1,-5 63-12,2-36 59,1-1 0,3 30 0,-2-53-37,1 0-1,-1 1 1,1-1-1,0 0 0,0 0 1,0 0-1,0 0 1,0 0-1,1 0 1,-1 0-1,1 0 0,0 0 1,0-1-1,0 1 1,0-1-1,1 1 0,-1-1 1,0 0-1,1 0 1,0 0-1,3 2 1,0-1 20,0-1-1,0 0 1,1 0 0,-1 0 0,1-1 0,-1 0 0,1 0 0,0 0 0,9-1 0,77-5 152,144-25 0,-226 28-174,152-31-209,-77 14 205,-36 9 79,-1-2 0,87-34 0,-129 43-81,-5 2-6,0 1 0,0-1 1,0 0-1,0 0 0,0 0 0,0 0 0,-1-1 0,1 1 1,3-3-1,-5 3 4,0 1 1,0 0-1,0 0 0,0 0 1,0 0-1,0 0 1,0 0-1,0 0 0,0-1 1,1 1-1,-1 0 1,0 0-1,0 0 0,0 0 1,0 0-1,0 0 1,0-1-1,0 1 0,0 0 1,0 0-1,0 0 1,0 0-1,0 0 1,0-1-1,0 1 0,-1 0 1,1 0-1,0 0 1,0 0-1,0 0 0,0 0 1,0-1-1,0 1 1,0 0-1,0 0 0,0 0 1,0 0-1,0 0 1,-1 0-1,1 0 0,0 0 1,0 0-1,0-1 1,0 1-1,0 0 0,0 0 1,-1 0-1,1 0 1,0 0-1,0 0 1,0 0-1,0 0 0,0 0 1,-1 0-1,1 0 1,0 0-1,0 0 0,0 0 1,0 0-1,-1 0 1,-10 1-59,-9 3 17,1 2 0,-1 0-1,1 1 1,0 0 0,0 2 0,-17 11 0,26-14 23,0 1 1,0 0-1,1 0 0,-11 11 1,16-13 10,-1 0 1,1 0-1,0 0 1,0 1 0,0-1-1,1 1 1,0 0-1,0 0 1,-2 7-1,5-11 21,-1-1 0,1 1-1,-1-1 1,1 1-1,0-1 1,0 1-1,0-1 1,0 1-1,0-1 1,0 1-1,0-1 1,0 1 0,0-1-1,1 1 1,-1-1-1,1 0 1,-1 1-1,1-1 1,0 1-1,-1-1 1,1 0 0,0 0-1,0 1 1,0-1-1,0 0 1,0 0-1,0 0 1,0 0-1,0 0 1,0 0 0,1 0-1,-1 0 1,0-1-1,1 1 1,-1 0-1,1-1 1,-1 1-1,0-1 1,2 1 0,7 1 45,-1 0 1,1-1 0,0 0-1,17-1 1,-27 0-59,65 0-12,72-11 0,-110 7-9,0-1 0,-1-1 0,1-1 1,-2-2-1,40-17 0,-50 18 22,-1-1 0,-1 0 0,0-1 1,0-1-1,-1 1 0,13-16 0,59-80 184,-30 37-72,71-73-101,39-49-159,-125 134 144,-2-1 0,-3-2-1,42-101 1,-61 124-303,-14 32 147,-2 5 10,-11 18-34,-11 20 135,-2-2 1,-34 38 0,31-41 66,2 0 0,2 1 0,-21 39 0,4 18 7,-48 157 0,12 46-238,63-191 230,14-101-142,0 1 0,0-1 0,0 1 0,0-1 0,1 1 0,-1-1 0,1 1 0,1 3 0,-2-5 21,0-1 0,0 1 0,0-1 0,0 1 0,1-1 0,-1 0 0,0 1-1,0-1 1,1 1 0,-1-1 0,0 0 0,1 1 0,-1-1 0,0 0 0,1 0 0,-1 1 0,0-1 0,1 0 0,-1 0-1,0 1 1,1-1 0,-1 0 0,1 0 0,-1 0 0,1 0 0,-1 0 0,0 1 0,1-1 0,-1 0 0,1 0 0,-1 0-1,1 0 1,-1 0 0,1 0 0,-1-1 0,0 1 0,1 0 0,-1 0 0,1 0 0,-1 0 0,1 0 0,-1-1 0,0 1-1,1 0 1,-1 0 0,0-1 0,1 1 0,-1 0 0,0-1 0,1 1 0,-1 0 0,1-1 0,1-2-462,0 1 1,0-1 0,0 0 0,0 1 0,0-1-1,0 0 1,-1 0 0,0 0 0,1-1 0,-1 1-1,0 0 1,-1 0 0,1-1 0,-1 1-1,1-5 1,-1-4-1190,0 0 0,-1 0-1,-3-17 1,-9-41-1737,-6-10 874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12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180 164 9152,'-85'-26'2928,"74"22"-2395,0 1 0,0 1 1,-1 0-1,1 1 0,0 0 1,-13 1-1,21-1 1278,9-2 335,4 0-1386,-1 1 0,1 1 1,20-1-1,-10 1-164,552-17 1666,-347 11-3009,113-14-5917,-300 19 5744,45-4-3338,115-23-1,-86 1-658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15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24 324 4736,'-24'1'11132,"25"-6"-8844,0 4-3111,5-20 1825,1 0-1,2 0 1,0 1 0,1 1 0,17-26 0,-18 32-948,1 1 1,0-1-1,1 1 1,0 1-1,1 0 1,0 1-1,1 0 0,16-9 1,-14 10-17,7-4 166,26-11 0,-42 21-159,0 1 0,1 0 0,-1 0 0,0 0 0,1 1 0,-1 0 0,1 0 0,0 1 0,9 0 0,-15 0-36,0 0 1,1 0-1,-1 1 0,0-1 1,1 0-1,-1 1 1,0 0-1,1-1 0,-1 1 1,0-1-1,0 1 1,0 0-1,0 0 0,0 0 1,0 0-1,0 0 1,0 0-1,0 0 0,0 0 1,0 0-1,0 0 0,-1 1 1,1-1-1,-1 0 1,1 0-1,-1 1 0,1-1 1,-1 0-1,0 1 1,1-1-1,-1 0 0,0 3 1,0 4 14,0 1 0,0-1 0,-1 0 0,-3 11 0,3-12-11,-15 85 48,-20 111 523,29-171-448,2 0 1,1 0-1,1 1 1,3 50 0,0-80-98,0 0 1,1 0 0,-1 0 0,1 0-1,0 0 1,0 0 0,0 0 0,0 0-1,1-1 1,-1 1 0,1 0 0,0-1-1,-1 1 1,1-1 0,0 0 0,0 1 0,1-1-1,-1 0 1,0 0 0,1-1 0,-1 1-1,1 0 1,0-1 0,-1 0 0,5 2-1,-1-1 26,0-1-1,1 1 0,-1-1 0,0-1 0,1 1 0,-1-1 0,1 0 0,-1-1 0,0 0 0,1 0 0,7-2 0,3-2-24,1 0-1,-1-1 1,0-1 0,0-1-1,0-1 1,-1 0-1,-1-1 1,0-1 0,0 0-1,-1-1 1,0 0 0,-1-1-1,20-27 1,-5-2 21,-2-2-1,-2 0 1,-2-2 0,31-94 0,-51 131-83,1 0 0,1 1 0,-1-1 0,1 1 0,1-1 1,-1 1-1,2 0 0,-1 1 0,11-12 0,-15 18 32,0 1 0,0-1 1,0 1-1,0-1 0,0 1 0,0-1 0,0 1 0,0 0 0,0-1 0,0 1 1,0 0-1,0 0 0,0 0 0,0 0 0,1 0 0,-1 0 0,0 0 1,0 0-1,0 0 0,0 1 0,0-1 0,0 0 0,0 1 0,0-1 0,2 2 1,23 16 179,-21-15-185,-1 0-20,12 11 33,1-2-1,20 11 0,-30-20 36,0 1 0,0-2-1,0 1 1,0-1 0,0 0 0,0 0 0,1-1-1,-1 0 1,12 0 0,-8-1-307,0-1 0,0 0 0,0 0 0,0-1 0,15-5 0,-21 5-807,0 0 1,1-1-1,-1 1 0,9-7 1,-11 7-362,0-1 1,0 0 0,0 1 0,0-1 0,-1 0 0,1 0-1,3-7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16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73 7648,'1'-8'459,"0"2"-35,0 0-1,1 1 1,-1-1-1,1 1 1,0-1-1,6-8 1,-7 7-141,-1 6-152,0 1 1,0-1-1,0 1 0,0-1 0,4-6 5980,-5 22-1940,-1-2-3411,0 1-1,-2 0 1,-8 22 0,2-7-162,-2 5-240,-2-1 0,-1 0 0,-1-1 0,-2-1 0,-2 0 0,-37 45 0,-2 2-2048,58-77 1381,1 0 0,-1 1-1,0-1 1,1 0 0,-1 1 0,1-1 0,-1 1 0,1-1 0,0 1 0,-1-1-1,1 1 1,0 0 0,0-1 0,0 1 0,1-1 0,-1 1 0,0-1-1,0 1 1,1-1 0,-1 1 0,1-1 0,-1 1 0,1-1 0,0 0 0,0 1-1,-1-1 1,3 2 0,6 7-7573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17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183 20 5216,'13'-20'16202,"-27"43"-15592,1 1-1,0 1 1,2 0 0,-14 46-1,16-37-397,1 1-1,1 0 0,-1 41 0,8-64-173,0 1-1,0-1 0,4 19 1,-4-29 13,1-1 1,-1 1-1,0 0 1,1 0-1,0 0 1,-1 0-1,1-1 1,0 1-1,0 0 1,0-1 0,0 1-1,0-1 1,1 2-1,-1-2-19,0 0-1,0-1 1,0 0-1,0 1 1,0-1-1,0 1 1,0-1 0,0 0-1,0 0 1,0 0-1,0 1 1,0-1-1,0 0 1,0 0-1,0-1 1,0 1-1,0 0 1,0 0 0,0 0-1,0-1 1,0 1-1,0 0 1,0-1-1,0 1 1,0-1-1,1 0 1,5-4 45,1 0 1,-1-1-1,-1 1 1,1-2-1,-1 1 1,6-8-1,-3 3-27,63-77 141,-47 55-314,1 1 1,56-52 0,-76 79 62,1 0 0,0 0 0,10-5 0,-17 10 61,1 0 1,-1-1-1,0 1 1,1 0-1,-1 0 0,0 0 1,1 0-1,-1-1 1,1 1-1,-1 0 1,0 0-1,1 0 0,-1 0 1,1 0-1,-1 0 1,0 0-1,1 0 1,-1 0-1,1 0 1,-1 0-1,0 0 0,1 1 1,-1-1-1,1 0 1,-1 0-1,0 0 1,1 0-1,-1 1 0,0-1 1,1 0-1,-1 0 1,0 1-1,1-1 1,-1 0-1,0 1 0,0-1 1,1 0-1,-1 1 1,0-1-1,0 0 1,0 1-1,1-1 0,-1 0 1,0 1-1,0-1 1,0 1-1,0-1 1,0 0-1,0 1 1,0-1-1,0 1 0,0 0 1,-1 28 124,1-27-131,-6 35 30,-2 0 1,-15 44-1,13-46 59,-1-4-45,0 0 0,-29 52 0,-41 54 445,10-19-125,-24 54 52,92-167-389,1 0-3,0-1 1,0 1 0,0-1 0,-1 0 0,0 0 0,0 0-1,0 0 1,0 0 0,-1-1 0,-5 5 0,9-8-14,-1 0 1,1 1-1,-1-1 1,0 0-1,1 0 1,-1 0-1,1 0 1,-1 0-1,0 0 1,1 0 0,-1 0-1,0 0 1,1 0-1,-1 0 1,1-1-1,-1 1 1,0 0-1,1 0 1,-1-1-1,1 1 1,-1 0-1,1 0 1,-1-1-1,1 1 1,-1-1-1,1 1 1,-1-1-1,1 1 1,-1 0-1,1-2 1,-11-17 116,5 0-13,1 0-1,0-1 1,-1-23-1,4 33-78,1-6-33,1 0-1,0 0 0,1 0 1,1 1-1,0-1 0,1 0 1,8-23-1,-9 32 2,0-1 1,1 1-1,0 0 0,0 0 1,5-8-1,-5 11-7,0 0 1,0 0-1,0 1 1,1-1-1,-1 1 0,1 0 1,0 0-1,0 0 1,8-3-1,-2 1 4,0 1-1,0 0 1,0 1 0,1 0-1,19-2 1,55-1 78,51 3-2158,1 6-5800,-44 3-2238,-46-9 4549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19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15 703 7136,'-14'-35'3205,"14"35"-3084,0 0 0,0-1-1,0 1 1,0 0 0,0-1 0,0 1-1,0-1 1,0 1 0,0 0 0,0-1 0,0 1-1,0 0 1,0-1 0,0 1 0,0 0-1,0-1 1,0 1 0,1 0 0,-1-1-1,0 1 1,0 0 0,0-1 0,1 1 0,-1 0-1,0 0 1,0-1 0,1 1 0,-1 0-1,0 0 1,1-1 0,-1 1 0,0 0-1,1 0 1,-1 0 0,0 0 0,1-1 0,-1 1-1,0 0 1,1 0 0,-1 0 0,0 0-1,1 0 1,0 0 0,17-1 2132,-17 1-2034,13-1 404,0 0 0,0 0 0,0-1 0,-1-1 0,1 0 0,-1-1 0,0 0 0,17-9 0,-14 5-406,-1-1 1,0-1 0,0 0-1,-1-1 1,24-23-1,-36 32-193,4-4 115,1-1 0,-1 1 0,1 1 1,0-1-1,12-6 0,-20 21-283,-9 37 245,2 0 0,-2 49 1,6 93 351,4-130-318,2 0 0,3 0-1,17 77 1,-21-130-102,0-1 0,0 0 0,1 0 1,-1 1-1,1-1 0,0 0 0,0 0 0,0-1 0,1 1 1,5 6-1,-7-9-7,1 1 0,0-1 1,0 0-1,0 0 0,-1 0 1,1 0-1,0 0 1,1 0-1,-1 0 0,0-1 1,0 1-1,0-1 0,0 1 1,0-1-1,1 0 0,-1 0 1,0 0-1,0 0 0,0-1 1,0 1-1,1 0 0,-1-1 1,3-1-1,7-2 38,0-1 1,-1 0-1,0-1 0,0 0 1,-1 0-1,0-1 0,0-1 1,0 0-1,-1 0 0,0-1 1,-1 0-1,9-12 0,-1-1-52,-2 0 0,0 0 0,-2-2 0,16-39 0,3-19 2,-4-1 1,26-136-1,-48 177 2,-1-1 0,-3 1 0,-5-74 0,3 111-29,1 1 0,-1-1 0,1 1 0,1 0 0,-1-1 0,1 1 0,-1-1 0,3-3 0,-2 6 6,-1 0 0,2 0 0,-1 0 0,0 1 0,0-1 0,1 0 0,-1 1 0,1-1 0,-1 1 0,1 0 0,-1-1-1,1 1 1,0 0 0,0 0 0,0 0 0,-1 0 0,1 0 0,3 0 0,10-4 95,1 1 1,0 0-1,28-2 0,52 1 410,-78 5-528,254-2 388,-201 4-321,229 0 339,-247-5-282,0-2 0,0-2 0,82-24 0,-128 29-132,1 0 0,-2 0 0,1-1 0,0 0 0,0-1-1,-1 1 1,0-1 0,0-1 0,0 1 0,0-1 0,-1 0 0,9-10 0,-9 8-602,0 0-1,0-1 1,5-12 0,17-50-5625,-16 23-2755,-10 33 5426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19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20 136 5888,'-13'-11'1898,"12"11"-1598,1-1 0,-1 1 0,1-1 0,-1 1 0,1-1 0,-1 1 0,1-1 0,0 0 0,-1 1 0,1-1 0,0 0 0,-1 1 0,1-1 0,0 0 0,0 1 0,0-1 0,0 0 0,0 1 0,0-1 0,0 0 0,0 0 0,0 1 0,0-1 0,0 0 0,0 1 0,0-1 0,1 0 0,7-16 2758,-8 17-3017,5-7 363,0 1 1,0 0-1,1 0 0,0 0 1,0 1-1,0 0 1,1 0-1,0 1 1,0 0-1,0 0 1,13-5-1,-8 4-151,1 1 0,-1 1 0,1 0 0,-1 0 0,1 1 0,21 0 0,-28 2-177,0 0 0,0 1 0,-1 0 0,1 0 0,0 0 0,0 1 1,-1 0-1,1 0 0,-1 0 0,0 1 0,1 0 0,6 5 1,-5-3-10,0 1 1,-1 0-1,1 1 1,-1-1-1,0 1 1,-1 1-1,7 10 1,-2 0 108,-2 0 0,0 1 0,-1 0 0,-1 0 0,-1 0 0,6 35 0,-4 28 242,-6-58-296,0 0-1,2-1 0,1 1 0,10 32 0,-10-44-516,0 0 1,1 0-1,1-1 0,-1 1 1,10 12-1,-12-21 241,-1-1-1,0 1 0,1 0 1,0-1-1,-1 0 0,1 0 1,0 1-1,0-2 0,1 1 1,-1 0-1,0-1 0,0 1 1,1-1-1,-1 0 0,1 0 1,-1 0-1,1-1 0,-1 1 1,1-1-1,0 0 0,-1 0 1,1 0-1,3-1 0,-1 0-851,0 1-1,-1-2 1,1 1-1,-1-1 1,1 1-1,-1-2 1,0 1-1,0 0 1,0-1-1,8-6 1,7-7-5810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19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890 70 7712,'0'-18'1187,"0"13"-803,0 0-1,-1 1 0,1-1 1,-1 0-1,-1-5 1,1 6-240,0 4-93,1 0 0,0-1 0,0 1 1,0-1-1,-1 1 0,1-1 0,0 1 0,0-1 1,0 1-1,0-1 0,0 1 0,0-1 0,0 0 1,0 1-1,3-6 5239,-5 15-1799,-12 13-1436,14-21-1868,-14 16 392,0 0 0,-1-1 0,-1-1 0,-1-1 0,0 0 0,-32 20 0,-119 53 464,160-83-987,-49 22 80,-249 111 283,152-77-1065,149-58 121,0 0 0,0 1 0,0-1-1,1 1 1,-7 5 0,31-8-6403,7-3 3819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20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27 6560,'7'-13'2167,"-6"12"-1953,-1 1-1,15-12 13215,-19 17-10897,-12 8-1911,-87 51 1744,27-17-1774,37-22-590,2 1 0,-54 49 0,87-71-344,1-1 0,-1 1 0,1 0 0,0 0 0,0 0 0,0 1 0,-3 6 0,6-10 184,0-1 0,0 0 0,0 1 0,0-1 0,-1 1 0,1-1-1,0 0 1,0 1 0,0-1 0,0 1 0,0-1 0,0 0 0,0 1 0,0-1 0,0 1 0,1-1-1,-1 0 1,0 1 0,0-1 0,0 1 0,0-1 0,0 0 0,1 1 0,-1-1 0,0 0-1,0 1 1,1-1 0,-1 0 0,1 1 0,0 0-187,0-1 1,0 1-1,0-1 0,0 1 1,0-1-1,1 0 0,-1 1 1,0-1-1,0 0 0,2 0 0,31-3-7078,-32 3 6732,35-9-4528,1-3 2298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21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267 208 5632,'-7'-6'1051,"0"0"0,0 1-1,0 0 1,0 1 0,-1 0 0,-11-5 0,-53-17 8591,47 18-8774,5 2 52,11 4-465,1-1 1,-1 0 0,0 0-1,1-1 1,-1 0 0,1-1-1,-12-8 1,20 13-425,-1 0-1,0-1 1,1 1 0,-1-1-1,1 1 1,-1-1 0,1 1-1,-1-1 1,1 1 0,0-1-1,-1 0 1,1 1 0,0-1-1,-1 1 1,1-1 0,0 0-1,0 1 1,0-1 0,-1 0-1,1 0 1,0 1 0,0-1-1,0 0 1,0 1 0,0-1-1,0 0 1,0 0 0,1 1-1,-1-1 1,0 0 0,0 1-1,0-1 1,1 0 0,-1 1-1,0-1 1,1 1 0,-1-1-1,1 0 1,-1 1 0,1-1-1,-1 1 1,1-1 0,-1 1-1,1-1 1,-1 1 0,1 0-1,-1-1 1,1 1 0,1-1-1,4-2-7,0 0 1,0 0-1,1 0 0,7-1 0,-11 3-13,41-12 79,1 3-1,0 2 1,0 1 0,59 0 0,-26 7 9,129 16 0,-201-15-93,94 15 110,-90-13-121,1 0-1,-1 0 1,0 1-1,0 0 1,0 1-1,17 11 0,-24-13 3,1-1 0,-1 1 0,0-1 0,0 1 0,-1 0-1,1 0 1,0 0 0,-1 1 0,0-1 0,0 0 0,0 1-1,0 0 1,-1-1 0,1 1 0,-1 0 0,0 0-1,0 0 1,0 0 0,-1 0 0,1 0 0,-1 0 0,0 0-1,0 0 1,-1 6 0,-1 0-12,-1 0 1,0 0-1,-1-1 0,0 1 1,0-1-1,-1 1 0,0-2 1,-7 10-1,-5 5 21,0-2 0,-2 0 0,0-1 0,-1 0 0,-38 27 0,-122 67 114,121-82-61,35-21-81,-42 29-1,63-38 32,0 0-1,0 1 1,1-1 0,-1 0-1,1 1 1,0 0 0,0 0-1,0 0 1,0 0 0,-2 3-1,3-4-1,0 1-1,1-1 0,-1 0 1,1 1-1,-1-1 1,1 0-1,0 1 0,0-1 1,0 1-1,0-1 1,0 0-1,1 1 1,-1-1-1,1 0 0,0 4 1,38 87 41,-2-4-25,35 151-3339,-70-232 1227,-1-1 286,1 0 0,0-1 1,0 1-1,5 10 0,-5-14 30,1 0 0,-1 0 0,1 0 1,5 5-1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6:02.94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2 451 1984,'-2'-10'5879,"24"6"-3742,-7 3-1191,0 0 0,0-1 0,16-5 0,24-3 112,144-8 168,40-5-201,524-38 201,-354 60-517,-196 3-196,237-7 159,-243 4-431,76-1-61,-24-6 257,296-20 297,-304 12-417,143-5-114,-276 15-80,112-4 132,29-3-47,-228 12-194,27 0 115,60-11 0,100-15-23,-34 5 370,-154 17-462,14-1-147,75-19 1,-45-2-94,-46 16 301,-1 1 0,2 1 0,29-4 1,24 0-71,1 4 0,101 2 1,-79 4 374,-23 0-174,17 7-19,-59-4-1878,-35 0 955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1:21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0 18879,'18'43'6976,"-70"-17"-5408,-12 12-448,47-21-896,-3 1-352,-5-11 128,2-2 0,-1-5-4352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4:02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15 228 3072,'-14'8'19473,"53"-12"-19032,31-13 83,75-15-184,307-64 602,-446 95-940,107-21 270,162-10 0,-217 28-193,134-16 157,-121 14 62,-64 5-264,-1 1-1,1 0 1,11 0-1,-2 2-4220,-7 7-880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4:20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1361 2912,'-5'9'10357,"10"-10"-9955,1-1 0,-1 0 0,0 0 0,0-1 0,0 1 0,0-1 0,8-7 0,-1-1-45,0 0 1,-1-2-1,-1 1 1,13-20 0,-5 6-61,91-146 885,-16-10 73,-86 168-1204,24-57 293,-28 61-308,2-2-228,-4 9-53,-1 5-127,0-1 363,0 0 0,1-1 1,-1 1-1,0 0 0,0 0 0,0-1 1,0 1-1,1 0 0,-1-1 0,0 1 1,1 0-1,-1-1 0,0 1 0,2 1 1,2 4 16,0 9 12,0 1-1,0-1 1,-2 1 0,0 0 0,0 24-1,-1-22-20,-1-9 17,5 144 43,-6-124 9,-1 0 0,-1-1 0,-9 38 0,7-51 69,1-1 0,-2-1 1,0 1-1,0-1 0,-1 0 0,-1-1 0,0 1 1,-1-2-1,0 1 0,-13 11 0,19-20-82,-1-1-1,1 1 0,0-1 1,-1 0-1,1-1 1,-1 1-1,0 0 0,1-1 1,-1 0-1,0 0 0,0 0 1,0-1-1,0 1 1,0-1-1,0 0 0,0 0 1,0 0-1,0 0 0,0-1 1,0 0-1,-5-1 1,2 0-29,0-1 0,0 1 0,0-1 0,0 0 0,1-1 0,-1 1 0,1-1 0,0-1 0,0 1 0,-8-9 0,9 7-170,0-1 1,1 0-1,-8-13 1,4 6-88,6 9-197,4 7-277,6 3 78,1-1 624,1-1 0,-1 0 1,1 0-1,-1-1 0,1-1 0,0 1 1,18-1-1,1-2 361,37-7 0,-63 8-348,27-6 94,0-1 1,-1-1-1,1-1 1,43-21-1,-57 23-69,1-1 0,-1-1 0,-1 0 0,1-1 1,-2-1-1,20-18 0,-15 10-1,-2-1 1,0-1 0,-1 0-1,-1-1 1,-1-1 0,-1 0-1,-1-1 1,-1-1 0,-1 0-1,-1 0 1,7-35 0,-12 32-104,-3 22-171,-3 14-129,-26 134-48,15-84 524,-8 78 1,20-127-87,0 0-1,1 0 1,0 0 0,0 0 0,1 0 0,0 0 0,1 0-1,0 0 1,1 0 0,6 16 0,-8-24 13,0 0 0,-1 0 0,1 0 0,0 0 0,0 0 0,0 0 0,0 0 0,0 0 0,0 0 0,1-1 0,-1 1 0,0 0 0,0-1 0,1 1 0,-1-1 0,0 1 0,1-1 0,-1 0 0,0 1 0,1-1 0,-1 0 0,1 0 0,-1 0 1,0 0-1,1 0 0,-1 0 0,0 0 0,1-1 0,-1 1 0,0-1 0,1 1 0,1-2 0,3 0 48,0 0 0,-1-1-1,1 0 1,-1 0 0,0-1 0,6-4 0,2-4-65,0-1 1,0-1-1,-1 0 1,-1-1 0,0 0-1,10-21 1,23-48-24,-37 72 50,0-1-1,-2 0 1,1 0-1,-1-1 1,3-16 0,-7 1-236,-7 47-192,-9 55 322,0 1-45,14-65 96,1 0 0,-1 0 0,2 0 0,-1 0 0,1 0 0,3 12 0,-3-16 42,0-1-1,1 0 0,0 0 0,-1 0 1,2 0-1,-1-1 0,0 1 1,1-1-1,-1 1 0,1-1 1,0 0-1,0 0 0,0 0 1,1 0-1,-1-1 0,1 1 0,-1-1 1,1 0-1,0 0 0,0 0 1,5 1-1,-3-1 0,0-1 0,0-1 0,0 1 0,0-1 1,0 0-1,0-1 0,-1 1 0,1-1 0,0 0 0,0-1 0,7-2 0,-1 0 35,0-1-1,-1-1 0,0 0 0,13-9 1,-10 4-45,0 0 0,-1-1 0,0-1 0,13-16 0,-16 17 2,9-13-22,0-1 0,-2 0-1,15-32 1,-19 32-48,1 1 1,2 1-1,36-45 0,-48 64 29,0 1 0,0 0 0,1 0 0,-1 0 0,9-4 0,-12 7 13,0 1-1,1-1 1,-1 1-1,0-1 0,0 1 1,1 0-1,-1-1 1,0 1-1,1 0 0,-1 0 1,0 0-1,1 0 1,-1 0-1,0 0 0,0 0 1,1 1-1,-1-1 0,0 0 1,1 1-1,-1-1 1,0 1-1,0-1 0,0 1 1,0 0-1,1-1 1,-1 1-1,0 0 0,0 0 1,0 0-1,0 0 1,0 1-1,3 3 24,0-1-1,-1 2 1,1-1 0,-1 0 0,-1 0-1,1 1 1,-1 0 0,0-1 0,0 1 0,0 0-1,-1 0 1,0 0 0,0 11 0,-1-16-15,0 0 1,0 0-1,0 0 1,0-1 0,0 1-1,-1 0 1,1 0-1,0 0 1,0 0 0,-1-1-1,1 1 1,-1 0-1,1 0 1,-1-1-1,1 1 1,-1 0 0,1-1-1,-1 1 1,0-1-1,1 1 1,-1-1 0,0 1-1,1-1 1,-1 1-1,-1 0 1,-25 6 50,5-2-35,15-1-37,-1 0-1,1 1 1,0 0-1,0 0 1,0 0-1,1 1 1,-7 7-1,4-3-33,0 1 0,1 0 0,-12 21 0,16-25 15,0 1 1,0 0-1,1 0 0,0 1 0,-3 14 0,5-18 24,1-1 0,-1 0 1,1 1-1,1-1 0,-1 1 0,0-1 0,1 0 0,0 1 0,0-1 0,1 0 1,-1 0-1,1 0 0,3 6 0,-3-5 31,1-1 1,0 1-1,0-1 0,1 0 0,-1-1 1,1 1-1,-1 0 0,1-1 1,1 0-1,7 5 0,-9-6 12,0-1 0,1 1-1,-1-1 1,1 0 0,-1 0 0,1 0 0,-1 0-1,1 0 1,0-1 0,-1 0 0,1 1-1,0-1 1,0-1 0,-1 1 0,8-2 0,0-2 16,1 0 0,-1-1 0,1 0 0,-2 0 0,18-13 0,46-41 125,-50 39-189,32-32 44,-2-2 0,51-67 0,33-62 380,-115 146-408,-2 0 1,-1-2-1,17-47 0,-13 22 35,24-102 0,-30 75-56,25-97 139,-41 173-467,-2 15 345,0 0 0,0 0 1,0 0-1,0-1 0,0 1 0,0 0 0,0 0 1,0 0-1,0 0 0,0 0 0,0-1 1,0 1-1,0 0 0,0 0 0,0 0 1,0 0-1,0 0 0,0-1 0,0 1 0,0 0 1,0 0-1,0 0 0,0 0 0,0 0 1,0 0-1,0-1 0,0 1 0,0 0 1,-1 0-1,1 0 0,0 0 0,0 0 0,0 0 1,0 0-1,0 0 0,0 0 0,0-1 1,-1 1-1,1 0 0,0 0 0,0 0 1,0 0-1,0 0 0,0 0 0,-1 0 0,1 0 1,0 0-1,0 0 0,0 0 0,0 0 1,0 0-1,-1 0 0,1 0 0,0 0 1,-5 5-123,-2 15-15,-17 63 15,-71 226-20,-48 254 800,130-505-542,7-35 18,1 0 1,1 0-1,-2 38 1,6-60-107,0 0 0,0-1 0,0 1 0,0 0 0,0 0 0,0 0 1,0-1-1,0 1 0,1 0 0,-1 0 0,0 0 0,1-1 0,-1 1 1,0 0-1,1-1 0,-1 1 0,1 0 0,0 0 0,-1-1-5,0 1 0,1-1 0,-1 0 0,1 0 0,-1 0 0,0 0 0,1 0 0,-1 0 0,1 0 0,-1 0 0,1 0 0,-1 0 0,1 0 0,-1 0 0,0 0 0,1 0 0,-1 0 0,1 0 0,-1 0 0,0-1 0,1 1 0,-1 0 0,1-1 0,3-1 56,0-1 0,0-1 0,0 1-1,5-6 1,-6 6-112,13-16 45,0-1 1,-1-1-1,-1-1 1,-1 0 0,13-29-1,-7 13-23,16-30-150,47-82 246,-82 149-83,0 1-1,1-1 1,-1 1 0,0-1-1,1 1 1,-1 0 0,0-1 0,1 1-1,-1 0 1,0-1 0,1 1 0,-1 0-1,1-1 1,-1 1 0,0 0-1,1 0 1,-1-1 0,1 1 0,-1 0-1,2 0 1,-2 0 0,1 0 0,-1 0-1,0 0 1,1 0 0,-1 0-1,0 1 1,1-1 0,-1 0 0,0 0-1,1 1 1,-1-1 0,0 0 0,1 0-1,-1 1 1,0-1 0,0 0 0,1 1-1,-1-1 1,0 0 0,0 1-1,8 21-103,-8-22 109,4 24-162,1 25-1,2 8 110,-4-36 135,1-1 0,2 1 1,0-1-1,1 0 1,10 21-1,-14-35-60,1 1-1,0-1 1,0 0-1,1 0 0,-1 0 1,1 0-1,1-1 1,-1 0-1,1 0 0,0 0 1,0-1-1,0 0 1,0 0-1,1-1 0,0 1 1,0-2-1,11 4 0,-9-3 0,1-1 0,0-1 0,0 0 0,0 0 0,0-1 0,0 0 0,19-4 0,-10 1-308,0-2 0,-1 0-1,19-9 1,-14 4-1262,-1-1 0,0 0-1,31-24 1,6-5-1694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89 5824,'-3'-2'21691,"8"-6"-19931,10-11-2081,-10 15 379,0 0-1,0-1 1,1 2 0,0-1 0,-1 1-1,1 0 1,0 0 0,0 1 0,1 0 0,-1 0-1,7-1 1,28-4-23,1 2-1,0 2 1,42 2 0,191-5 338,-211 7 694,-40 0-3412,-10-2-8691,-16 4 8807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26 8896,'0'-3'552,"0"3"-483,0 1 0,0-1 0,0 0 0,0 0 0,0 0 0,0 0 0,0 0 0,0 0 0,-1 0 0,1 0 0,0 0 0,0 0 0,0 0 1,0 0-1,0 0 0,0 0 0,0 0 0,0 0 0,-1 0 0,1 0 0,0 0 0,0 0 0,0 0 0,0 0 0,0 0 0,-1-1 484,1 1-484,0 0 0,0 0 0,0 0 0,0 0 0,0 0 0,0 0 0,0 0 0,0 0 0,0 0 0,0 0 1,0 0-1,0 0 0,0 0 0,0 0 0,0 0 0,0-1 0,0 1 0,0 0 0,0 0 0,0 0 0,0 0 0,0 0 0,0 0 0,0 0 0,0-1 1,-1 2 226,12-3 8620,19 0-6371,-12 0-1159,41-3 473,67-4-33,-69 8-1374,178 1-152,-205 0-530,-23 0-946,0-1-1,0 2 1,1-1 0,14 3 0,-15 2-4254,-3 2 1703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53 2304,'0'0'40,"0"-1"0,0 1 0,0 0 1,-1 0-1,1-1 0,-1 1 0,1-1 0,0 1 1,0 0-1,0-1 0,0 1 0,0-1 0,-1 0 1,1 1-1,0-1 0,3-2 702,-3 2-622,1 1-1,0-1 0,-1 0 0,1 1 0,-1 0 1,0 0-1,1-1 0,-1 0 0,1 1 1,-1 0-1,0-1 0,0 0 0,1 0 1,-1 1-1,0 0 0,1-1 0,-1 0 1,0 1-1,0-1 0,0 0 0,0 1 1,0-2-1,0 1 158,0 0 0,0 0 0,1 0 1,-1-1-1,1 2 0,-1-1 0,1 0 0,-1 0 0,0 0 1,1 0-1,0 0 0,-1 0 0,1 1 0,1-3 1,-2 3 154,1 0 0,0-1 0,-1 0 0,0 1 0,1-1 0,0 0 1,-1 1-1,1-1 0,-1 0 0,0 0 0,0 1 0,1-3 1,-1 4-310,0-1 0,-1 0 0,1 0 0,0 0 0,0 1 0,0-1 0,0 0 0,0 1 0,0-1 0,0 0 0,-1 0 0,1 0 0,0 0 0,-1 0 0,1 1 0,0-1 0,-1 0 0,1 0 1,0 0-1,0 1 0,0-1 0,0 0 0,-1 0 0,1 0 0,-1 0 0,1 0 0,0 0 0,0 0 0,0 0 0,-1 0 0,1 0 0,-1 0 0,1 0 0,0 0 0,-1 0 0,1 0 1,0 0-1,0 0 0,0 0 0,-1-1 0,1 1 0,0 0 0,-1 0 0,1-1 0,0 1 0,0 0 0,0 0 0,0 0 0,-1 0 0,1 0 0,0-1 0,0 1 0,-1 0 0,1-1 1,0 1-1,0 0 0,0 0 0,0 0 0,-1-1 0,1 1 0,0 0 0,0-1 0,0 1 0,0-1 0,0 1 0,0 0 0,0-1 0,-4 18 278,1-1 0,1 1-1,-1 0 1,2 27-1,9 68 232,-7-107-593,0 2-1,0-1 1,1 0-1,0 0 1,0 0 0,1 0-1,-1 0 1,2-1 0,-2 0-1,2 1 1,4 5 0,-6-9-33,-1-2 1,0 2-1,0-1 0,0 0 1,0 0-1,1 0 0,-1 0 1,0 0-1,0-1 0,1 1 1,-1 0-1,1-1 1,0 1-1,-1-1 0,1 1 1,-1-1-1,0 1 0,2-1 1,-2 0-1,0 0 1,1 0-1,1 0 0,0-1-14,0 0 0,0 0 0,-1 1 0,1-1-1,0 0 1,-1-1 0,1 1 0,-1 0 0,0-1 0,1 0-1,-1 1 1,0-1 0,2-2 0,12-14 95,-1-1 1,-1-1-1,-1 0 1,18-36-1,6-30 286,-20 45 150,-15 38-341,-1 5 0,-3 10 140,0 1-149,-6 40 267,-21 75 1,-27 49 342,2 9-344,25-80-148,24-86-232,0-4 12,0-1 0,-12 29 0,16-42-68,0 0 9,-1 1 1,1-1-1,-1 0 1,1 0-1,-4 4 0,5-6-9,-1 1-1,0-1 0,1 1 0,0-1 1,-1 0-1,0 0 0,1 0 0,0 1 0,-1-1 1,0 0-1,1 1 0,0-1 0,-1 0 0,0 0 1,0 0-1,1 0 0,0 0 0,-1 0 1,0 0-1,1 0 0,-1 0 0,0 0 0,1 0 1,-1 0-1,1-1 0,-1 1 0,0 0 0,1-1 1,0 1-1,-1 0 0,0 0 0,1 0 1,-1-1-1,0 0 0,-1-1-10,-1-2-1,0 1 1,1 0-1,0 0 1,0-1-1,0 1 1,0-1-1,1 1 1,0-1 0,-1 0-1,1 0 1,0 0-1,0 0 1,1-3-1,-3-8-124,3 0-1,-1-22 0,2 29 134,-1 0 0,2-1 1,-1 1-1,1 0 0,0-1 0,1 2 0,-1-1 1,2 0-1,0 0 0,4-8 0,-4 11 41,0-1-1,0 1 0,0 0 0,1 0 0,0 1 1,0 0-1,-1 0 0,2 0 0,0 1 0,-1-1 1,1 1-1,0 0 0,11-4 0,7 1-130,0 0 0,1 1 0,0 2 0,0 0 0,0 1 0,0 2-1,0 0 1,0 3 0,46 8 0,-70-11 155,14 4-2166,-15-3 1899,0-1 0,0 0 0,1 0-1,-1 1 1,1-1 0,-1 0 0,0 0 0,0 0-1,1 0 1,-1 1 0,1-1 0,-1 1-1,0-1 1,0 0 0,0 0 0,0 1 0,1-1-1,-1 1 1,0-1 0,0 1 0,1-1 0,-1 0-1,0 0 1,0 1 0,0 0 0,0-1 0,0 0-1,0 0 1,0 1 0,0 0 0,0 0 0,-5 8-6614,-2 5 2187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0 744 3648,'2'-9'18997,"3"8"-20976,49-24 5031,-7 3-1981,126-41 737,-166 62-1715,-1-2 0,0 2 0,0 0 0,1 1 0,7-2 0,-13 2-39,1 0 1,0 0-1,-1 0 1,0 1-1,1-1 1,-1 1-1,1-1 1,0 0-1,-1 1 1,1 0 0,-1-1-1,1 0 1,-2 2-1,2-1 1,-1-1-1,0 1 1,1 0-1,-1 0 1,0 0-1,0 0 1,0 1 0,0-1-1,0 0 1,-1 1-1,1-1 1,0 0-1,0 3 1,2 4 29,-2 0 0,2 0 0,-3 1 0,1-1 0,0 15 0,-1-10 9,-2 155 171,0 22 432,12-12-232,1-48-80,-3-45-352,-2-52 12,-5-24 10,1-1 1,0 14 0,-2-21 329,0-4-235,2-1-204,0 0 0,-1-1-1,0 1 1,1 0-1,-1-7 1,2-3-34,14-89 12,-12 66 74,30-157-85,-4 22-16,-2 3 51,24-28-51,-38 148 90,5-11 22,-8 29-30,8-36-1,33-170 18,-50 229-22,-1 0 0,0 1 1,1 0-1,5-10 0,-4 6-17,2 0 46,-4 8-1,1-1 0,-1 1 1,0 0-1,0-1 0,3-7 1,-4 7-4,1-1 0,0 1 0,5-6 0,-6 6 14,1 1-1,0 0 1,-1 0 0,0-1 0,3-6 0,-2 4-14,-2 5-21,1 0-1,-1 0 1,1 0-1,-1 1 1,1-1 0,0 0-1,-1 0 1,1 0-1,0 0 1,-1 1 0,1-1-1,0 1 1,1-1-1,4-5-859,-3 1-1707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97 2912,'0'0'76,"0"0"0,0 0 1,0 0-1,0 0 0,-1 0 1,1 0-1,0 0 0,-1 0 0,1 0 1,0 0-1,0-1 0,-1 1 1,1 0-1,0 0 0,0 0 0,0 0 1,0 0-1,0 0 0,0 0 1,-1 0-1,1 0 0,0 0 0,0 0 1,-1-1-1,1 1 0,0 0 1,0 0-1,0 0 0,0-1 0,0 1 1,0 0-1,0 0 0,0 0 1,0 0-1,0 0 0,0-1 0,0 1 1,0 0-1,0 0 0,0-1 1,0 1-1,0 0 0,0-1 0,0 1 1,0 0-1,0 0 0,0 0 1,0 0-1,0 0 0,0 0 0,0-1 1,0 1-1,0 0 0,0 0 0,0-1 1,2-5 1891,-2 6-1930,0 0 1,0-1-1,0 1 1,0 0-1,0 0 0,0 0 1,0 0-1,0 0 1,0 0-1,0-1 1,0 1-1,0 0 1,0 0-1,0 0 1,0 0-1,0 0 0,0 0 1,0 0-1,0 0 1,-1 0-1,1 0 1,0 0-1,0 0 1,0 0-1,0 0 1,0 0-1,0 0 0,0-1 1,0 1-1,0 0 1,0 0-1,-1 0 1,1 0-1,0 0 1,0 0-1,0 0 1,0 0-1,0 0 0,0 0 1,0 0-1,0 0 1,0 0-1,0 0 1,0 0-1,0 0 1,0 0-1,0 0 1,0 0-1,-1 0 1,1 0-1,0 0 0,0 0 1,0 0-1,0 0 1,0 0-1,0 0 1,0 0-1,-1 0 1,1 0-1,0 0 1,0 1-1,0-1 0,-1 0 722,1-3 191,0-14 2942,0 16-3714,0 1 1,0-1-1,0 0 0,0 0 1,0 1-1,-1-1 0,1 0 1,0 1-1,-1-1 0,1 0 1,0 1-1,-1-1 0,0 0 1,1 1-143,0-1 1,0 1-1,-1 0 1,1 0-1,0 0 1,-1 0-1,1 0 1,0 0-1,0-1 1,-1 1-1,1 0 1,0-1-1,0 1 1,0 0-1,0-1 1,0 1-1,0 0 1,0 0-1,0 0 1,0-1 0,0 1-1,0 0 1,0-1-1,0 1 1,0 0-1,0 0 1,0 0-1,0-1 1,0 1-1,0 0 1,0-1-1,0 1 1,0 0-1,0 0 1,1-1-1,-1-3 839,0 4-262,0 2 504,0-2-1110,0 1 0,-1 0 0,1 0 0,0 0 0,-1 0 0,0-1 0,1 1 0,0 0 0,-1-1 0,0 1 0,0 0 0,1-1-1,-1 1 1,0-1 0,0 1 0,-7 6 52,2 1-25,1 0 1,-1 2-1,2-1 0,-1 0 1,1 0-1,1 1 0,-1-1 1,-1 14-1,-2 13 55,-1 37-1,2-22 113,0-10-129,-4 37 152,10-78-224,0 12 95,-1 1-1,1 1 1,3 17 0,-2-26-70,0 0 0,0 0-1,1 1 1,0-1-1,0 0 1,0 0 0,0 0-1,1-1 1,0 1 0,1-1-1,-2 1 1,2-1 0,-1 0-1,2 0 1,-1-1 0,-1 1-1,2-1 1,0 0 0,-1 0-1,9 4 1,-6-4 62,1 0 1,1-1-1,-1 0 0,1 0 1,-1-1-1,1 0 1,-1 0-1,1-1 0,-1 0 1,1-1-1,-1 0 0,1 0 1,11-3-1,-6 0-33,-3 1 57,1-1-1,-2 0 1,1 0 0,16-10-1,-13 6-68,4-4 48,21-10-1,-18 12 41,-1 0 0,0-2-1,34-25 1,-45 28-85,1 1 0,-2-1 1,1-1-1,-2 1 0,0-2 0,0 0 0,-1 1 0,7-14 0,0-9 24,17-55 0,-3-15 74,-16 47-76,-1 7-339,-10 44 190,2 0-1,-2 0 1,2-6 0,-2 11-57,0 0 0,0-1 0,-1 1 1,1 0-1,0 0 0,0-1 0,0 1 0,0 0 0,0 0 1,0 0-1,-1-1 0,1 1 0,0 0 0,0 0 1,0 0-1,0 0 0,0 0 0,0 0 0,0 0 0,-1 0 1,1 0-1,0 0 0,0 0 0,-1-1 0,1 1 1,0 0-1,0 0 0,0 0 0,0 0 0,0 0 1,0 0-1,-1 0 0,1 0 0,0 0 0,0 0 0,-1 0 1,1 0-1,0 1 0,0-1 0,0 0 0,0 0 1,0 0-1,0 0 0,-1 0 0,1 0 0,0 0 0,0 0 1,0 0-1,-1 0 0,1 0 0,0 1 0,0-1 1,0 0-1,-1 0 0,1 0 0,0 1 0,0-1 0,0 0 1,0 0-1,0 1 0,0-1 0,0 0 0,-5 9-4549,-2 2 1503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1 207 5216,'-1'-5'8871,"2"5"-8585,5-6 4310,15-3-1710,-16 7-2107,33-9 116,1 1-1,70-8 1,-18 3-550,-41 5-196,151-26 124,158-13 111,51 18 639,-46 27-245,-244 9-727,125 23 0,-151-9 12,-54-10-3629,-27-6 1672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2 130 2496,'-1'-10'12864,"3"8"-12119,0 0 1,1 1-1,-1-1 1,1 0-1,-1 1 1,6-2-1,22-6 662,-12 5-1256,32-1 0,-33 3-51,54 1 311,-63 1-361,0 1 1,0 1-1,0-1 1,0 1-1,0 0 1,12 5-1,-17-5-6,1 0-1,-1 0 0,1 0 1,-1 1-1,0-1 1,0 1-1,0 0 0,0 0 1,0-1-1,-1 2 1,1-1-1,-1 0 0,0 1 1,0-1-1,-1 1 1,1 0-1,0-1 0,-1 1 1,0 0-1,0 0 1,1 4-1,-2 3 39,0 0 0,0 0 0,-2 0 0,1-1 1,-1 1-1,0 0 0,-7 18 0,-1-6 83,0 0 0,-17 27 0,19-36-83,-1-2 0,-19 24 1,22-30 2,1-1 0,-2 1 0,1 0 0,0-2 0,-1 1 1,0 0-1,-8 2 0,12-5-15,-1-1-1,1 0 1,-1 0 0,1-1-1,-2 0 1,2 1 0,-1-1 0,-4 0-1,2 0-8,55-20-194,40-9 126,-63 21-15,1-1 0,-1-1 0,-1-1-1,26-15 1,-32 14 50,-1-1-1,0-1 1,-1 0-1,-1-2 1,25-29 0,3-2 157,4-8 403,-45 51-533,1 0 1,-1 0-1,0-1 1,-1 0 0,1 0-1,2-8 1,-5 11-48,1-1 1,-1 1-1,1 0 1,-1 0-1,0-1 0,0 1 1,0 0-1,0-1 1,-1 1-1,1-1 1,-1 1-1,1 0 0,-1 0 1,0 0-1,0 0 1,0 0-1,0 0 1,-2-3-1,-1 0-14,0-1-1,-1 1 1,0-1 0,0 2-1,0-1 1,-8-4-1,-11-8-2210,-1 3-5937,21 13 6011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6:04.2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1 213 2720,'9'-1'8347,"28"-3"-6213,-11 2-1298,91-17 1047,89 4-729,-7 1-346,432-4 211,-152-4 305,-176 1-1438,-35 7 658,156-4 692,-148 9-957,-14 1 11,152-8 124,-158-2 13,69 9 175,-98 9-139,-96 1-152,360 18-121,-458-17-167,268-7 283,-94-2-175,13 1 93,-85 2-400,-15-1 555,19 8-1449,-44 0-3689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56 3328,'1'0'94,"-1"0"0,0-1 0,0 1 0,0 0 0,0-1 0,0 1 1,0 0-1,-1-1 0,1 1 0,0 0 0,0 0 0,0 0 0,0 0 0,0-1 0,0 1 0,0 0 0,-1 0 1,1-1-1,0 1 0,0 0 0,0 0 0,0 0 0,0 0 0,0 0 0,0 0 0,-1-1 0,1 1 0,0 0 1,0 0-1,-1 0 0,1 0 0,0 0 0,0-1 0,0 1 0,0 0 0,-1 0 0,1 0 0,0 0 1,-1 0-1,1 0 0,0 0 0,0 0 0,0 0 0,0 0 0,-1 0 0,1 0 0,0 0 0,0 1 0,-1-1 1,1 0-1,0 0 0,-1 0 0,1 0 0,0 1 518,1-2 268,-4-3 1256,2 2-205,1 2-1789,0 0 1,0 0-1,0 0 1,0-1-1,0 1 1,0 0-1,0-1 0,0 1 1,0 0-1,0-1 1,0 1-1,0 0 1,0 0-1,0 0 0,0 0 1,0-1-1,0 1 1,-1 0-1,1-1 1,0 1-1,0 0 1,0 0-1,-1 0 0,1 0 1,0 0-1,0 0 1,0 0-1,0-1 1,0 1-1,-1 0 0,1-1-24,1 1-1,-1-1 0,0 1 0,0 0 1,0 0-1,0-1 0,0 1 0,0-1 0,0 1 1,1 0-1,-1 0 0,0 0 0,1-1 1,-1 1-1,0 0 0,1-1 0,-1 1 0,0 0 1,0-1-1,1 1 0,-1 0 0,1 0 1,16-11 909,-10 8-729,-1-1 1,1 1-1,0 0 1,9-2-1,-15 5-252,-1 0-1,0 0 0,1 0 1,0-1-1,-1 1 0,0 0 1,1 0-1,0 0 1,0 0-1,-1 0 0,1 0 1,-1 0-1,1 0 0,-1 1 1,1-1-1,0 0 1,0 0-1,-1 0 0,0 0 1,1 0-1,0 1 0,-1 0-10,0 0 1,1 0-1,-1 0 0,0-1 0,0 2 0,0-1 0,0-1 1,0 1-1,0 0 0,0 0 0,0 0 0,0-1 0,0 1 0,-1 1 1,-17 67 1035,3-18-676,9-22-255,-1 36 0,6-55-126,-1 17-42,1 48 0,2-63 17,0 0 1,1 0 0,0 0-1,1 1 1,1-2 0,6 16 0,-8-24-14,-1 1 1,1-1-1,1 1 1,-1-1 0,0 0-1,1 0 1,4 6 0,-4-7-166,-1-1 0,-1 0 0,1 0 1,0 1-1,0-2 0,1 1 0,-1 1 0,0-2 1,0 1-1,0-1 0,0 1 0,1-1 1,-1 0-1,5 0 0,0 0-1239,0 0-1,0-1 1,-1 0-1,1-1 1,12-3 0,5-2-1068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568 7 6880,'-8'-3'2150,"7"3"-1857,0-1 0,0 0 0,0 1 0,0-1 0,0 1 0,0 0 0,0 0 0,0 0 0,1 0 0,-2-1 0,2 1 0,-2 0 0,1 0 0,1 0 0,-2 1 0,2-1 0,-3 0 0,-77 22 5404,50-12-4551,1 2 0,-31 15 0,-67 55 112,114-73-1262,-92 60-324,38-25-2171,37-23 1112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82 2976,'-7'-1'659,"1"0"-1,-1 0 1,-10 0-1,13 1 411,0 0 0,0-1 0,0 0 0,0 0 0,0-1 0,-7-2 0,4 3 949,5 1-1735,1 0 0,0 0 0,0 0-1,-1 0 1,2 0 0,-2 0 0,1 0 0,0-1 0,0 1 0,0-1-1,0 1 1,0-1 0,0 1 0,0-1 0,-1 0 0,2 1-241,0 0 1,0 0-1,0 0 1,0-1-1,0 1 1,0 0-1,0 0 1,-1 0-1,1 0 1,0-1-1,0 1 1,0 0-1,0 0 1,0 0-1,0 0 1,1 0-1,-1 0 1,0 0-1,0 0 1,0-1-1,0 1 1,0 0-1,0 0 1,0 0-1,0 0 1,0-1-1,0 1 1,0 0-1,0 0 1,0 0-1,0 0 1,0 0 0,0-1-1,1 1 1,9-7 490,2 2-294,1 0-1,24-5 1,-21 6-139,14-2 127,0 0-1,53-2 1,65 7-53,-29 1-73,105-5 75,-207 5-157,399 6 415,-161 9-253,568-4 390,-600-8-284,-54 0 242,-65-3 516,-104 2-995,0-1 0,0 0 1,0 0-1,0 0 0,0 0 0,0 1 0,0-2 0,0 2 0,-2 1 1,-1 4 25,-2 0 0,1 0 0,0-1 0,-1 1 1,0-1-1,-1 0 0,-9 9 0,0 1 24,14-16-117,-5 6-481,1 0 0,-1 0 0,0-1 0,-12 8 0,13-9-846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 1824,'-2'-3'12648,"1"5"-11264,1-1-1214,6 5 97,0-3-126,0 0-1,0 0 1,1-1 0,-1 0-1,10 3 1,-11-4-89,29 7 103,0-2 1,51 3-1,70-6 172,-136-3-283,91-5 900,-75 3-619,-24 1-239,-1 1-1,0 0 0,0 0 1,12 2-1,1-1 326,-12-1-4432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46 1472,'0'0'13,"0"-1"0,0 1 0,0 0 1,-1 0-1,1 0 0,0-1 0,0 1 0,0 0 0,-1 0 1,1-1-1,0 1 0,0 0 0,0 0 0,0-1 0,0 1 1,0 0-1,0 0 0,0-1 0,0 1 0,0 0 0,0-1 1,0 1-1,0 0 0,0 0 0,0-1 0,0 1 0,0 0 1,0-1-1,0 1 0,0 0 0,0 0 0,0-1 0,0 1 0,0 0 1,1 0-1,-1-1 0,0 1 0,12-10 14579,-10 12-15791,-1-2 1572,6 7 38,-5-6-365,-1 1-1,1 0 1,0-1 0,0 0 0,-1 1-1,1-1 1,0 0 0,0 0 0,0 0 0,0 0-1,0 0 1,1-1 0,-1 1 0,0 0-1,4-1 1,5 2 128,22-2 0,-24 0-220,34 1 380,1-3-1,-1-2 0,70-14 1,22-11 402,-132 28-683,1 1 0,-1 0 1,0-1-1,6 2 0,-2-1-31,-6 0-268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 1888,'0'-6'704,"4"-1"-544,-4 5 32,4-1-192,-2 0-512,2 0 288,-1-1-320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2656,'0'-1'13819,"0"4"-12423,0-2-1193,2 0-315,2 3 163,1 0 1,0 0-1,0-1 0,1 0 1,-1 0-1,1 0 0,-1-1 1,1 1-1,0-1 0,0-1 0,9 2 1,9 1-3,39 0-1,-45-3-30,193 5 531,-148-6-42,-62 0 63,4 0-498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5:54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249 2 3808,'-4'-1'1855,"4"1"-1781,-1 0-1,1-1 1,0 1-1,-1 0 1,1 0 0,0 0-1,-1 0 1,1 0 0,0 0-1,-1 0 1,1 0 0,0 0-1,-1 0 1,1 0 0,0 0-1,-1 1 1,1-1-1,0 0 1,-1 0 0,-5 2 1694,4-1-1423,1-1-1,-1 1 0,1-1 0,-1 1 0,1-1 1,0 1-1,-1 0 0,1 0 0,-2 2 811,4 8 34,1-8-1083,-1-1 1,1 1-1,1-1 0,-1 1 0,0-1 0,1 0 0,3 3 0,22 13 140,-12-8-55,42 24-101,-42-26 30,0 0 0,1 0 0,0-2 0,0 0 0,24 5 0,-17-8-53,0 0 0,1-2-1,41-2 1,-62 1-67,20-2-105,45-9 0,22-11 380,-67 15-164,-22 7-81,1-1 1,-1 0-1,1 0 1,-1 0-1,1 0 1,2-2-1,-5 3-9,0-1 1,0 1-1,0 0 1,0 0-1,0 0 0,0 0 1,0-1-1,1 1 0,-1 0 1,0 0-1,0 0 0,0 0 1,0-1-1,0 1 0,0 0 1,0 0-1,0 0 0,0-1 1,0 1-1,0 0 0,0 0 1,0 0-1,0-1 1,0 1-1,0 0 0,0 0 1,-1 0-1,1-1 0,0 1 1,0 0-1,0 0 0,0 0 1,0 0-1,0-1 0,0 1 1,-1 0-1,1 0 0,-6-6-272,2 4 185,1 1 0,-1-1 0,0 1 0,0 0 0,0 0-1,-5 0 1,-2-1 86,-8-1 6,1 1 0,-1 2 0,0 0 0,0 0 0,1 2 0,-21 4 0,-26 9 288,33-7-164,18-4-105,1 0 1,0 1-1,0 0 1,-13 8-1,-47 32 220,20-11-107,37-23-278,0 0 0,-19 17 0,-25 30 144,59-56-8,-1-1 0,1 1-1,-1 0 1,1 0 0,0 0-1,0 0 1,-1 0-1,1 0 1,1 0 0,-1 1-1,0-1 1,1 0-1,-1 0 1,1 1 0,-1-1-1,1 0 1,0 1 0,0-1-1,0 0 1,0 1-1,1-1 1,-1 0 0,1 1-1,-1-1 1,1 0 0,0 0-1,0 1 1,0-1-1,0 0 1,0 0 0,0 0-1,1 0 1,-1 0-1,1-1 1,-1 1 0,1 0-1,0-1 1,0 1 0,0-1-1,-1 1 1,5 1-1,6 2 22,1 1-1,0-2 0,15 4 1,-6-2 68,-16-5-21,1 0 0,0 0-1,12 0 1,5 1-131,36 1 308,-50-3-288,34 6 172,-28-4-209,-12-2 89,1 1 1,0 0-1,8 2 0,6 2-21,-14-4-3,0 0-1,0 1 0,7 3 0,-11-5 18,0 1 0,0-1 0,0 0 0,0 1 0,0-1 0,1 0 0,-1 0 0,0 1 0,0-1 0,1 0 0,-1 0 200,-1 6 150,-1-5-339,1 0 0,-1 0 0,1 0-1,-1 1 1,0-1 0,0 0 0,1 0-1,-1-1 1,0 1 0,0 0 0,0 0-1,0 0 1,0-1 0,-2 2 0,-19 8 118,11-5-70,-56 33 654,-13 7-923,9-9 283,2-2-91,32-14-166,33-19 226,-1 3-375,11-1-102,-3-2 396,6 2-65,0 0 1,1-1-1,-1 0 0,10 1 1,-7-2 99,-1 1 1,17 5 0,-17-3-44,0 0 0,-1 0 0,1 1 0,-1 0 0,0 1-1,0 0 1,-1 1 0,0 0 0,0 0 0,11 13 0,104 120 397,-71-71-245,-50-65-71,0 1 1,0 0 0,0 1 0,-1-1-1,0 0 1,0 1 0,0-1 0,-1 1-1,0-1 1,0 1 0,0 10 0,-1-8 50,-1 0 1,1 0 0,-2 0 0,1 0 0,-1 0 0,0-1-1,-6 14 1,1-8 77,0 0-1,0 0 1,-1-1-1,-1 0 1,0-1-1,-1 1 1,0-2-1,-21 18 1,21-20-246,0-1 1,-1 0-1,0 0 1,0-1-1,0-1 1,-1 0-1,0 0 1,0-1-1,-1-1 1,-23 4-1,7-4-747,1-2 1,-1-1-1,1-1 0,-1-1 0,1-1 0,0-2 1,0-1-1,-35-13 0,-28-17-5961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06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84 430 2720,'-2'0'136,"-1"1"0,1 0 1,-1-1-1,1 0 0,-1 0 0,1 1 0,-1-1 1,0-1-1,1 1 0,-1 0 0,1-1 0,-3 0 1,2 0 551,0 1 0,1-1 0,-1 1 0,1 0 0,-1 0 0,-4 0 0,5 1 161,0-1 0,-1 0 1,1 0-1,0 0 0,-1-1 0,1 1 1,-3-1-1,4 0-731,1 1 0,0 0 1,-1 0-1,1-1 0,0 1 1,-1 0-1,1-1 0,0 1 1,0-1-1,-1 1 0,1 0 0,0-1 1,0 1-1,0-1 0,0 1 1,0-1-1,0 1 0,-1 0 1,1-1-1,0 1 0,0-1 0,0 1 1,0-1-1,1 0 0,0-12 815,0 11-647,-1-9 288,-1 2-304,1 0 1,1 0 0,-1 0 0,1 1 0,1-1 0,0 0 0,3-10 0,3-1-123,1 0 0,1 0 0,1 1 0,1 0 0,0 1 0,1 0 0,1 1 0,1 1 0,0 0 0,1 1 0,32-23 0,-27 22 100,-13 10-115,0 0 0,0 0 0,0 1 0,1 1-1,9-5 1,-17 9-124,0-1-1,-1 1 0,1 0 0,0 0 1,0 0-1,0 0 0,-1 0 1,1 0-1,0 0 0,0 0 1,0 0-1,-1 0 0,1 0 1,0 1-1,0-1 0,-1 0 0,1 1 1,0-1-1,0 0 0,-1 1 1,1-1-1,-1 1 0,1-1 1,0 1-1,-1-1 0,1 1 1,-1-1-1,1 1 0,-1 0 1,1-1-1,-1 1 0,0 0 0,1 0 1,-1-1-1,0 1 0,1 0 1,-1 0-1,0-1 0,0 1 1,0 1-1,2 6 35,0 0 0,-1 0 0,0 10 0,0-7-1,5 141 116,1 19-39,-3-132 7,2 1-1,1-1 0,19 59 1,-24-94-91,0 0 0,0 1 0,0-1 0,0 0 0,1 0 0,0 0 0,-1 0-1,2-1 1,-1 1 0,0-1 0,1 0 0,-1 0 0,1 0 0,0 0 0,0-1 0,0 1 0,0-1 0,1 0 0,-1 0 0,0-1 0,1 1 0,0-1 0,-1 0 0,1 0 0,0-1 0,-1 1 0,1-1 0,0 0 0,-1 0 0,1-1 0,5 0 0,2-2 43,0-1 0,0 0 0,0 0-1,0-1 1,-1-1 0,19-11-1,-19 10-30,-1-1-1,1 0 1,-1-1-1,-1 0 1,1 0-1,14-21 0,-9 8-19,-1-1 0,15-30 0,27-85 101,-36 86-96,10-45-7,-21 65-21,1 0 0,28-60 0,-36 88-31,0 1 1,0 0-1,0 0 1,1 0-1,-1 0 0,1 0 1,5-5-1,-7 8 20,0-1 0,0 0 1,0 1-1,0-1 0,0 1 0,1-1 0,-1 1 0,0-1 0,0 1 0,0 0 1,1-1-1,-1 1 0,0 0 0,0 0 0,1 0 0,-1 0 0,0 0 1,0 0-1,1 1 0,-1-1 0,0 0 0,0 1 0,0-1 0,0 1 0,1-1 1,-1 1-1,1 0 0,45 30-263,45 40 1,-84-65-1134,14 5-11743,-4-3 9056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07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2560,'0'0'832,"-10"0"1541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6:06.61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111 123 1248,'-3'2'306,"0"0"0,0 0-1,0 1 1,0-1 0,1 1 0,-1-1 0,0 1 0,-2 4-1,3-3 53,-1-1 0,0 0 0,0 1 0,-1-1 0,1-1 0,-5 4 0,-48 25 7445,59-30-7652,-1 0 1,1 0 0,0 0-1,0 1 1,-1-1-1,1 1 1,-1-1-1,0 1 1,1 0-1,3 4 1,6 4 277,-5-6-240,0 1 0,0-1-1,0-1 1,1 0 0,-1 0 0,1 0 0,0-1 0,0 0-1,12 1 1,6-1 145,44-2 0,-27 0-160,256 8 184,-266-8-196,1 0 1,35-6-1,64-15 87,10-1-9,194 0-203,-268 26-64,-45-2 62,51-1 0,137-22 119,-169 15 46,381-29-85,-384 35-123,80-2 208,-106 1-227,302-10 363,-33 13-334,-147-3 178,573 1 513,-566-9-361,-28 0-243,-96 9-105,124-1 70,-71 1-1,111-13 0,-9 0 182,-125 11-140,159-9-110,-113 2 400,78-10-285,-100 7-175,190-21 433,-231 31-193,170-3-165,2 7 236,53 5 78,-5 22-411,-178-20 375,-53-6-235,3-1-10,0 2 1,-1 0-1,37 12 0,14 6 740,-67-20-704,0 0 0,1 0 0,10 0 0,-11-1-114,0 0 0,0 0 0,14 5 481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08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34 2144,'11'3'14785,"-11"-3"-14589,0-16 5521,0 14-5356,0 2-137,-6-3 386,3 1-493,4 3 617,-1-1-704,0 0-1,1 0 1,-1 0-1,0 0 1,0 1 0,0-1-1,0 0 1,0 0-1,0 0 1,1 0-1,-1 0 1,0 1-1,0-1 1,0 0-1,0 0 1,0 0-1,0 0 1,0 1-1,0-1 1,0 0-1,0 0 1,0 0-1,0 0 1,0 1-1,0-1 1,0 0 0,0 0-1,0 0 1,0 1-1,0-1 1,0 0-1,0 0 1,0 0-1,0 0 1,0 1-1,-2 2 31,0 1 0,0-1 0,1 1 0,0 0 0,-1 0 0,1-1 0,1 1 0,-1 0 0,1 0 0,-1 8 0,-1 11 144,-2-5-92,2-1 0,0 1 0,1 0 0,1 21 0,4 42 501,-4-80-594,0-1 0,0 1 0,0 0 0,0-1 0,0 1 0,0-1 0,0 1 0,1 0 0,-1-1 0,0 1 0,0-1 0,0 1 0,1-1 0,-1 1 0,0 0 0,1-1 0,-1 1 0,0-1 0,1 1 0,-1-1 0,1 0 0,-1 1 0,1-1 0,-1 1 0,1-1 0,-1 0 0,1 1 0,0-1 0,0 0 1,0 0 0,0 0 0,0 0 1,0-1-1,0 1 0,0 0 1,0-1-1,0 1 0,-1-1 0,1 1 1,0-1-1,0 1 0,0-1 1,-1 0-1,2-1 0,4-4 71,0 0-1,8-14 1,44-86 380,-3 2-291,-48 91-177,6-9 43,-13 21-42,1 0 0,0 0 0,-1 0 0,1 0 1,0 0-1,0 0 0,0 0 0,0 0 0,0 1 0,0-1 0,0 0 0,0 0 0,2 0 0,-3 1-7,1 0-1,-1 0 0,1 0 0,-1 0 0,0-1 0,1 1 0,-1 0 0,1 0 0,-1 1 0,1-1 0,-1 0 1,0 0-1,1 0 0,-1 0 0,1 0 0,-1 0 0,0 0 0,1 1 0,-1-1 0,0 0 0,1 0 1,-1 1-1,0-1 0,1 0 0,-1 0 0,0 1 0,1-1 0,-1 0 0,0 1 0,0-1 0,1 0 1,-1 1-1,0-1 0,0 1 0,0 0 0,3 16 53,-2-12-32,1 36 85,-2 0 0,-8 65 0,4-69-35,-1 26-2,-2-2 1,-4 1-1,-29 97 0,33-139-7,0 2 86,-1-1 1,-16 31-1,23-50-116,0 1 0,-1 0 0,0-1 0,0 1 0,0-1-1,0 0 1,0 0 0,0 1 0,0-1 0,-1-1 0,1 1 0,-4 2 0,5-4-16,0 1 1,0 0-1,-1-1 1,1 1-1,0-1 0,0 0 1,0 1-1,0-1 1,-1 0-1,1 0 1,0 1-1,0-1 1,0 0-1,-1 0 1,1-1-1,0 1 0,0 0 1,0 0-1,-1 0 1,1-1-1,0 1 1,-2-2-1,1 1-2,0 0 0,0-1 0,1 1 0,-1-1 0,0 0 0,1 0-1,-1 1 1,1-1 0,0 0 0,0 0 0,-2-3 0,0-2-5,1 0 1,-1 0-1,1 0 0,1 0 1,-1 0-1,1-1 0,0-8 1,1 11 0,1-1 1,-1 1 0,1 0-1,0 0 1,1 0 0,-1-1-1,1 1 1,0 0 0,1 1-1,-1-1 1,1 0 0,3-4-1,1-1-41,1 1-1,0 0 1,1 1-1,13-11 1,-18 15 61,1 1-1,0 0 0,0 0 1,0 0-1,1 0 1,-1 1-1,1 0 1,-1 0-1,1 1 1,0-1-1,-1 1 1,8 0-1,-6 1-270,1 0 0,0 0-1,10 2 1,23 9-4785,-40-11 4710,0 0 0,0 0 0,0 1-1,0-1 1,-1 0 0,1 0 0,0 0 0,0 0-1,0 0 1,0 0 0,0 0 0,0 0 0,0 0-1,0-1 1,0 1 0,0 0 0,-1 0 0,1-1-1,0 1 1,0-1 0,0 1 0,-1-1 0,1 1-1,1-2 1,8-2-3066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08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186 9 9888,'-3'-9'4480,"3"25"-3904,-5-7 3295,-1 4-2239,-13 10 1248,5 5-1696,-15 2-160,10 0-640,-10 0-192,10-5-96,-1 2-224,12-6 64,-1 0-1952,3 1 1120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10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1006 3904,'-19'-6'2245,"4"5"6687,15 0-8818,0 1 0,0 0-1,0 0 1,0 0 0,-1 0 0,1 0 0,0-1 0,0 1 0,0 0 0,0 0 0,0 0-1,0 0 1,0 0 0,0-1 0,0 1 0,0 0 0,0 0 0,1 0 0,-1 0 0,0-1-1,3-11 2277,9-14-1063,-10 22-1123,8-13 632,-9 17-818,-1 0 0,0-1 0,1 1-1,-1 0 1,1 0 0,-1 0 0,1-1 0,-1 1 0,0 0 0,1 0-1,-1 0 1,1 0 0,-1 0 0,1 0 0,-1 0 0,1 0 0,-1 0-1,1 0 1,-1 0 0,0 0 0,1 0 0,-1 0 0,1 1-1,-1-1 1,1 0 0,-1 0 0,0 0 0,1 1 0,-1-1 0,1 0-1,-1 1 1,0-1 0,1 0 0,-1 1 0,0-1 0,0 0-1,1 1 1,-1-1 0,0 0 0,0 1 0,1-1 0,-1 1 0,6 8 116,-1-1-1,0 1 1,-1 0 0,0 1 0,6 17 0,8 51 540,11 106 14,-22-116-368,18 215 592,-3-116 176,-22-167-1074,0 1 1,0-1 0,0 1-1,0-1 1,0 0 0,0 1-1,0-1 1,0 1 0,0-1-1,1 1 1,-1-1 0,0 0-1,0 1 1,0-1 0,1 0-1,-1 1 1,0-1 0,1 0-1,-1 1 1,0-1 0,1 0-1,-1 0 1,0 1 0,1-1-1,-1 0 1,0 0 0,1 0-1,-1 1 1,1-1 0,0 0-1,-1 0 7,1 0 0,0-1 0,0 1-1,0 0 1,-1-1 0,1 1 0,0 0-1,-1-1 1,1 1 0,0-1 0,-1 1-1,1-1 1,0 0 0,-1 1-1,1-1 1,-1 1 0,1-1 0,-1 0-1,1-1 1,3-5-11,-1 0 0,-1 0 0,1 0 0,-1-1 0,2-13 0,-1 4-17,-2 14 7,37-189-117,4-34 16,-3-67 298,-12 33-298,-11 37-22,7-102 171,-17 192 187,-6 129-221,2-22-302,-2 25 284,1 0-1,-1 0 0,0 1 1,0-1-1,0 0 1,1 1-1,-1-1 0,0 0 1,1 1-1,-1-1 1,1 0-1,-1 1 0,0-1 1,1 1-1,0-1 1,-1 0-1,1 1 1,-1 0-1,1-1 0,-1 1 1,1-1-1,0 1 1,-1 0-1,1-1 0,0 1 1,0 0-1,-1 0 1,1-1-1,0 1 0,1 0 1,10 1 60,1 0-1,14 3 1,12 2 43,100 5 487,165-9-1,142-29 26,-404 24-615,162-8-72,-195 11-161,-2-1 275,-1 1 0,1 0 0,-1 1 0,1 0 1,8 2-1,-14-3-193,0 1 1,1-1 0,-1 1-1,1 0 1,-1 0 0,0-1 0,1 1-1,-1 0 1,0 0 0,0 0-1,2 2 1,-2-2-231,-1 1 0,1-1-1,0 0 1,0 1 0,-1-1 0,1 1-1,-1-1 1,0 1 0,1-1 0,-1 1-1,0-1 1,0 1 0,0 2 0,0 2-1027,-1 0 1,-1 0 0,1 0-1,-1 0 1,0-1 0,0 1-1,-4 6 1,2-2-514,-8 19-1328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10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72 5568,'-23'-7'1786,"22"6"-1632,0 1-1,1 0 0,-1 0 0,1 0 1,-1 0-1,1 0 0,-1 0 0,0 0 1,1 0-1,-1 0 0,1 0 0,-1 0 1,-3 2 2995,12-6-1416,11-6-514,1 0-1,0 1 1,0 1-1,1 1 1,35-7 0,-50 13-1016,-1 0 0,1 0 0,-1 0 0,0 1 0,1 0 0,-1 0 0,1 1 0,7 1 0,-11-1-98,1-1 1,0 1-1,-1 0 0,1 0 0,-1 1 0,1-1 0,-1 0 0,0 1 1,0 0-1,0-1 0,1 1 0,-2 0 0,1 0 0,0 0 1,0 0-1,-1 1 0,1-1 0,-1 0 0,3 5 0,3 11 310,-1 0-1,-1 0 1,0 1-1,2 23 1,5 80 607,-12-119-1018,2 68 170,-3-50-254,1-1-1,2 1 0,0-1 1,1 1-1,9 34 0,-3-38-1455,-1-11-767,-8-6 2040,0 0-1,1 0 1,-1 0-1,1 0 1,-1 0-1,1 0 1,-1 0-1,0 0 1,1 0-1,-1-1 0,1 1 1,-1 0-1,0 0 1,1 0-1,-1 0 1,1 0-1,-1-1 1,0 1-1,1 0 1,-1 0-1,1-1 0,8-9-4167,4 1 1535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15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594 49 3072,'8'-8'1756,"8"-5"5085,27-14-1535,-57 34 1440,5-3-6705,0 0 1,-15 10-1,5 2 127,0 0 0,1 0 0,1 2 0,-27 36 0,-50 89 367,4-6-204,-59 39-89,18-24-2105,127-147 1141,2-2 273,0-1 1,0 0-1,0 0 0,1 0 1,-1 1-1,1-1 0,-1 1 1,1-1-1,0 1 0,0 0 1,0 0-1,0 3 0,1-5 257,0-1 0,0 0 0,0 1-1,0-1 1,0 0 0,0 0-1,0 1 1,0-1 0,0 0-1,0 0 1,0 1 0,0-1-1,0 0 1,0 0 0,1 1 0,-1-1-1,0 0 1,4 3-2885,8-3-1392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15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250 9 6880,'-5'-8'3136,"10"11"-2720,-10-3 3008,5 9-1952,-14 3 1023,0 6-1471,-16 3 832,1 4-1056,-4 2-160,4-3-384,1 3-160,3 3-64,2-5-32,4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16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10 2976,'-1'-2'140,"1"2"-80,0-1-1,0 1 0,0 0 0,-1-1 0,1 1 1,0-1-1,0 1 0,-1 0 0,1-1 0,0 1 1,-1 0-1,1-1 0,0 1 0,-1 0 1,1 0-1,-1-1 0,1 1 0,0 0 0,-1 0 1,1 0-1,-1-1 0,1 1 0,-1 0 0,1 0 1,-1 0-1,-4 8 3422,-4 10-2402,6-13 47,0 0 0,0 0 0,-1 0 0,0 0 1,-9 7-1,13-12-1032,0 0 0,0 1 0,0-1 0,0 0 0,0 0-1,0 0 1,0 0 0,-1 1 0,1-1 0,0 0 0,0 0 0,0 0 0,0 1 0,0-1 0,0 0 0,0 0 0,0 0 0,0 1 0,0-1 0,0 0 0,0 0-1,0 0 1,1 1 0,-1-1 0,0 0 0,0 0 0,0 0 0,0 0 0,0 1 0,0-1 0,0 0 0,0 0 0,1 0 0,7 10 999,13 8-298,-12-14-598,-1 0 0,1 0 0,-1-1 0,1 0 0,0 0-1,0-1 1,1 0 0,-1-1 0,0 0 0,1 0 0,10-2-1,16-1-5,54-10 0,-67 8-1,149-24 882,-128 23-742,-35 5-210,1-1 0,-1 0 0,0 0 0,0-1 0,10-3 0,-18 5-109,-1 1-1,1-1 1,0 0-1,0 1 0,-1-1 1,1 1-1,-1-1 1,1 1-1,0-1 1,-1 1-1,1-1 1,-1 1-1,1-1 1,-1 1-1,1 0 0,-1-1 1,0 1-1,1 0 1,-1 0-1,0-1 1,1 1-1,-1 0 1,0 0-1,0-1 0,0 2 1,8 26-155,-7-19 12,0 0 0,-1 1 0,0 12 0,-1 11-2457,2-28 1310,-1 0-1,1 0 1,0 0-1,2 6 1,5 11-1974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17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85 2304,'-41'7'1536,"41"-7"-1358,-1 0 0,1 0 1,-1 0-1,1 1 0,-1-1 1,1 0-1,-1 0 0,1 1 0,-1-1 1,1 0-1,-1 1 0,1-1 0,-1 0 1,1 1-1,0-1 0,-3 3 1799,3-2-1721,-1-1 1,1 0 0,0 0 0,-1 0 0,1 1 0,0-1 0,-1 0-1,1 0 1,-1 0 0,1 0 0,0 0 0,-1 0 0,1 0 0,0 0-1,-1 0 1,16-2 12069,24-8-10514,-1 1-1726,63-8 330,198-9 0,-172 26-238,-56 1 193,-70-1-390,-1 0 0,1 0 1,-1-1-1,1 1 0,-1 0 0,1 0 0,-1 0 0,1 0 0,-1 0 0,1-1 1,-1 1-1,1 0 0,-1-1 0,1 1 0,-1 0 0,1-1 0,-1 1 0,1 0 1,-1-1-1,0 1 0,1-1 0,-1 1 0,0 0 0,1-1 0,-1 1 0,0-1 1,0 0-1,1 1 0,-1-1 0,0 1 0,0-1 0,0-1-530,1 1 1,-1-1-1,0 0 0,0 1 0,0-1 1,0 1-1,-1-1 0,1 0 0,0 1 1,-1-1-1,0-2 0,-9-1-5485,5 9 3322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18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 9888,'4'-2'6773,"36"-6"-2736,134-17 533,90-3-3007,-234 27-1036,38 3 0,-23 0-3237,1-3-10092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22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19 491 3808,'-19'3'2229,"33"-3"8206,1-2-5074,-3 1-5032,1-2-1,-1 1 1,0-2 0,16-6 0,1-2 94,-7 4-205,-1-1 1,0-1-1,-1-1 0,30-22 0,-50 33-219,0 0-1,1 0 1,-1 0-1,0 1 1,0-1-1,1 0 1,-1 0-1,0 0 1,0 0-1,0 0 1,0 0-1,1 0 1,-1 0-1,0 0 1,0 0-1,0 1 1,0-1-1,1 0 1,-1 0-1,0 0 1,0 0-1,0 1 1,0-1-1,0 0 1,0 0-1,0 0 1,1 0 0,-1 1-1,0-1 1,0 0-1,0 0 1,0 0-1,0 1 1,6 15-90,2 19-34,-6-3 139,-3 36 1,2 18-23,24 139 417,-14-131-194,-7-69-164,2 0 1,14 40 0,-20-65-35,0 1-1,0 0 1,0-1 0,0 1 0,0-1 0,1 1 0,-1-1 0,0 1 0,0 0 0,1-1 0,-1 1 0,0-1 0,1 1 0,-1-1 0,1 0 0,-1 1 0,0-1 0,1 1 0,-1-1 0,1 0 0,-1 1-1,1-1 1,-1 0 0,1 0 0,0 1 0,0-1 0,0 0 24,0 0-1,0-1 0,-1 1 0,1 0 1,0 0-1,0-1 0,-1 1 1,1-1-1,0 1 0,0-1 1,-1 1-1,1-1 0,-1 1 1,1-1-1,0 1 0,0-2 1,3-4 138,0 1-1,0-1 1,3-8 0,-7 13-208,16-33 367,20-68 0,2-39-136,-21 71-174,1 2 67,-3-1-1,9-115 0,-21 93-172,-2 34-43,9-60 0,-9 115 107,0-1 0,0 0 0,0 1 0,0-1 0,0 1 0,0-1 0,1 1 0,-1 0 0,1 0 0,0-1 0,0 1 0,-1 0 0,1 0 0,0 1 0,1-1 0,-1 0 0,0 1 0,0-1 0,1 1 0,-1 0-1,4-1 1,6-3-7,-1 1-1,1 1 1,15-3-1,-24 5 33,58-7 127,110-3-1,-144 11-113,50-3 26,-1 4-1,148 22 1,-193-17-42,69 15 101,-80-17 3,1 0 0,0-2 0,36 0 0,-56-2-192,0 0 0,1 0-1,-1 0 1,0-1-1,1 1 1,-1-1 0,0 1-1,0-1 1,0 1-1,0-1 1,0 0 0,1 0-1,-1 0 1,0 1-1,0-1 1,-1 0 0,1 0-1,0 0 1,0 0-1,0 0 1,-1-1 0,1 1-1,0 0 1,-1 0-1,1 0 1,0-3 0,0-1-1324,1 0 1,-1 0-1,0 0 1,-1 0-1,1-10 1,-1-3-1818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0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0 219 2496,'1'-1'103,"0"0"0,0 0 0,0 0 0,0 0 0,-1 0 1,1 0-1,1 0 0,-1 0 0,0 1 0,0-1 0,0 1 0,0-1 0,0 0 0,1 1 1,-1 0-1,0-1 0,0 1 0,1 0 0,-1 0 0,0-1 0,0 1 0,1 0 0,1 1 1,9 1 7111,6-7-5726,-5 2-818,2-3 337,3 6-771,0-2 0,0 0 0,-1 0-1,21-7 1,-26 6-175,0 1-1,0 0 0,0 0 1,1 1-1,21 1 0,19-1 211,38-12-181,-19 2 37,-15 3 144,-16 2 109,54-1 0,20 2-209,48 2 451,-11 10 22,-111-6-400,51-6 0,-22 0 220,23 1 34,229-1 607,-222 13-655,32 1 309,380-9 1176,-424-4-1599,-37 0-215,33-7 153,-14 1-12,48 0 33,157-10 592,-241 18-808,17 1 187,57-10-1,-2-4-194,194-3 0,-98 22 40,-198-4-84,183-7 227,66-4 289,174 11-181,-426 0-373,3 0-21,-1 0 1,0 0 0,1 1 0,-1-1 0,0 1-1,0 0 1,0 0 0,5 2 0,-5-2-30,-2 0-942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23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45 5728,'-18'-6'4592,"16"15"-619,-3 15-2216,0 0 0,2 0-1,0 36 1,0-7-864,-10 88 172,-8 124 238,20-235-949,-7 39 1,7-64-10,-1 2 250,0-11 1030,1-3-1483,0 0-1,1 0 1,0 0-1,1-12 1,0-14-7,5-179 49,-2 171-217,1 0 1,3 0-1,14-46 0,-13 58 3,18-40-1,-22 59 3,0 1 1,1-1-1,0 1 0,1 1 1,-1-1-1,1 1 0,15-13 0,-13 14-7,1 0 0,0 1 0,0 0 0,0 0 0,1 1 0,0 1 0,0 0-1,0 0 1,21-3 0,-18 5-70,1 0-1,0 1 1,-1 1-1,1 0 1,0 1 0,-1 0-1,21 6 1,-29-6 109,1 1 0,0 1 0,0-1-1,-1 1 1,1 0 0,-1 1 0,0-1 0,0 1 0,0 0 0,-1 1 0,1 0 0,-1-1 0,0 2 0,4 5 0,-8-10 3,0 1 1,0-1 0,0 1 0,0-1 0,-1 1 0,1-1 0,-1 1 0,1 0 0,-1-1 0,0 1 0,1 0 0,-1-1 0,0 1 0,0 0-1,0-1 1,0 1 0,-1 2 0,0-1 2,0 0-1,0 0 0,0 0 0,-1-1 1,1 1-1,-1 0 0,1-1 1,-1 1-1,-3 2 0,-2 2 2,0 0-1,-1-1 1,0 0-1,-15 9 0,-1-2 57,0-1 0,-1-1-1,0-1 1,-1-1 0,-1-2-1,1 0 1,-52 5 0,64-11-27,9-1-70,-1 0 0,0 0 0,0 1 0,1 0 0,-7 2 0,11-3 21,0 1 0,1-1 1,-1 0-1,0 1 0,0-1 1,1 0-1,-1 1 0,0-1 1,1 1-1,-1 0 0,0-1 1,1 1-1,-1-1 0,1 1 1,-1 0-1,1 0 0,-1-1 1,1 1-1,-1 0 0,1 0 0,0-1 1,-1 1-1,1 0 0,0 0 1,0 0-1,0 0 0,0-1 1,0 1-1,0 0 0,0 0 1,0 0-1,0 0 0,0 0 1,0-1-1,0 1 0,0 0 1,1 0-1,-1 0 0,0-1 1,1 2-1,7 14 64,0 1 0,2-2 0,18 27 1,-15-25 69,11 15 109,52 53 0,38 22-203,-90-86-76,-5-5 54,16 16 163,-28-26-1166,-12-14-4304,-2-3 1158,-11-23-5699,12 21 5823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25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35 243 4640,'-17'-15'1504,"17"15"-1456,0 0 0,-1-1 0,1 1 0,0 0-1,-1-1 1,1 1 0,0 0 0,0-1 0,0 1 0,-1-1 0,1 1 0,0 0 0,0-1 0,0 1 0,0-1 0,-1 1 0,1 0 0,0-1 0,0 1 0,0-1-1,0 1 1,0-1 0,0 0 27,1 1-1,-1 0 0,0 0 1,0-1-1,0 1 0,0 0 0,0 0 1,0 0-1,-1-1 0,1 1 1,0 0-1,0 0 0,0 0 0,0-1 1,0 1-1,0 0 0,0 0 1,0 0-1,0-1 0,0 1 0,-1 0 1,1 0-1,0 0 0,0 0 1,0-1-1,0 1 0,-1 0 0,1 0 1,0 0-1,0 0 0,0 0 1,-1 0-1,1 0 0,0-1 1,0 1-1,0 0 0,-1 0 0,1 0 1,-1 0 92,1 0 0,-1 0 0,1 0 0,-1 0 1,1-1-1,0 1 0,-1 0 0,1 0 0,-1-1 1,1 1-1,0 0 0,-1-1 0,1 1 0,0 0 1,-1-1-1,1 1 0,0 0 0,-1-1 0,1 1 0,0-1 1,0 1-1,-1-1 0,1 1 0,0 0 0,0-1 1,0 1-1,0-1 0,0 1 0,0-1 0,0 1 1,0-1-1,0 1 0,0-1 0,0 0 0,0-1 749,0 4-73,0-6 794,40-12 2086,-12 5-3264,2 1 0,36-7 0,69-6-97,351-39 672,-279 36-767,190-3-251,-281 28-32,-93 1-2384,-36 16-9290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26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44 6400,'-12'-7'2058,"11"7"-1997,1 0 0,0-1 0,0 1 0,-1 0 0,1 0 0,0-1 0,0 1 0,-1 0 0,1 0 0,0-1 0,0 1 0,0 0 0,0-1 1,-1 1-1,1 0 0,0-1 0,0 1 0,0 0 0,0-1 0,0 1 0,0 0 0,0-2 0,5-14 10327,-9 32-6618,-9 15-2401,7-18-1320,0 0-1,-3 14 1,1 6 106,2 0-1,2 1 1,1 0-1,1 44 0,4-33-25,3 0-1,16 78 1,-16-101-57,2-1 1,0 1 0,1-1 0,1-1 0,19 31 0,-23-43 25,0 1 1,1-2 0,0 1-1,0-1 1,1 1 0,0-2-1,1 1 1,-1-1 0,1 0-1,0-1 1,1 0 0,-1 0-1,1-1 1,0 0 0,12 4-1,-15-7-19,0 0 0,0-1 0,0 1 0,0-1 0,0 0 0,1-1 0,-1 0 0,0 0 0,8-2 0,-5 0 19,1 0 0,-1 0 0,0-1 0,17-10 0,-15 7-55,-1 0 0,0 0-1,0-1 1,-1 0 0,0-1-1,-1 0 1,0-1 0,0 0-1,-1 0 1,0 0 0,6-14-1,1-11 1,-1 0 0,10-43-1,23-158 65,-37 121-16,-8 105-198,-1 1 0,0-1 1,-1 0-1,0 1 0,-3-16 1,-9-22-6348,10 36 2844,3-1-1316,0 11 4652,3-5-1752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28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25 204 4224,'-24'3'12517,"29"-4"-11787,1-1 0,-1 0 0,0 0 0,0 0 0,5-4 0,0 1-485,-1 1 0,1-1 0,0 1 0,0 1 0,11-3 0,-18 6-189,-1 0 0,1-1-1,0 1 1,0 0-1,0 0 1,0 0 0,0 1-1,3 0 1,-4 0-24,-1-1 0,0 1 1,0 0-1,0 0 0,0 0 0,1-1 1,-1 1-1,0 1 0,-1-1 1,1 0-1,0 0 0,0 0 1,0 0-1,-1 1 0,1-1 0,0 0 1,-1 1-1,0-1 0,1 0 1,-1 3-1,3 7 75,-2 0 0,1 0 1,-2 0-1,0 0 0,0 0 1,-3 21-1,1-15-19,1 33 1,2-11-86,-2-25-36,2 1 0,4 24 0,-1-17 142,-1-2 72,2 0 0,0-1-1,1 0 1,9 22 0,-14-41-149,-1 0 0,0 1-1,0-1 1,0 0 0,1 1-1,-1-1 1,0 0-1,0 0 1,1 1 0,-1-1-1,0 0 1,0 0 0,1 1-1,-1-1 1,0 0 0,1 0-1,-1 0 1,0 1 0,1-1-1,-1 0 1,1 0 0,-1 0-1,0 0 1,1 0 0,-1 0-1,0 0 1,1 0 0,-1 0-1,1 0 1,12-7 482,-7 3-399,-1-1 1,-1 0-1,7-8 0,98-127 733,-97 125-777,-1-1 0,-1 0-1,0-1 1,-1 0 0,-1-1-1,7-22 1,-6 10 11,-2-1-1,-1 0 1,3-34 0,-9 59-21,1-6-96,0 1 0,1 0 0,0 0 0,6-18 0,-7 26 23,1 0 0,-1 0 1,1 0-1,0 0 0,0 0 1,0 0-1,0 0 1,1 1-1,-1-1 0,1 1 1,-1 0-1,1 0 0,0 0 1,0 0-1,0 0 1,0 0-1,0 1 0,0 0 1,6-3-1,2 2 1,1-1-1,-1 1 1,1 1 0,-1 0-1,1 1 1,22 2-1,-8 2 92,49 13 0,-48-10-76,-16-5-74,-1 1-1,20 7 0,-12-3 204,-17-7-223,9 14-268,-8-12 351,-2-2 2,0 1 0,0-1 0,1 0 0,-1 0 0,0 1 0,0-1 0,1 0 0,-1 1 0,0-1 0,0 1 0,0-1-1,0 0 1,0 1 0,1-1 0,-1 1 0,0-1 0,0 0 0,0 1 0,0-1 0,0 1 0,0-1 0,0 0 0,0 1 0,-1-1 0,1 1 0,0 0-1,5 18-431,-4-16-178,-1 12 1304,-2-12-3432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29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22 6976,'8'-21'18256,"-15"39"-18054,4-1-169,-5 17 3,1-9 125,2 1 0,0-1 0,1 1 0,0 37 1,2-30-115,0-19 29,1 1 0,1 0 1,2 15-1,-1-2 59,1 7 44,-1-35-154,-1 1-1,0-1 1,0 0-1,0 1 0,0-1 1,0 0-1,0 1 1,1-1-1,-1 1 1,0-1-1,0 0 1,0 1-1,1-1 1,-1 0-1,0 0 1,1 1-1,-1-1 0,0 0 1,1 1-1,-1-1 1,0 0-1,1 0 1,-1 0-1,0 0 1,1 1-1,-1-1 1,0 0-1,1 0 0,-1 0 1,1 0-1,-1 0 1,0 0-1,1 0 1,-1 0-1,1 0 1,-1 0-1,1 0 1,-1 0-1,0 0 1,1 0-1,-1 0 0,0-1 1,1 1-1,-1 0 1,1 0-1,-1 0 1,0-1-1,1 1 1,-1-1-1,2 0 50,0 0 0,0 0 0,0-1 0,0 0 0,0 1-1,-1-1 1,1 0 0,1-2 0,4-9 158,-1 0-1,8-23 1,0 0-138,58-163 66,-51 132-90,-20 62-63,-5 16-68,2 0 12,1-1 0,0 17 0,-1 12-6,-46 273 135,40-284 0,-1 0 1,-1 0-1,-16 29 0,20-44-60,4-8 18,0 0 1,-1-1-1,1 1 0,-1 0 1,0-1-1,-1 0 0,1 1 0,-1-1 1,-5 5-1,7-8-15,0 0-1,0 0 0,0 0 1,0 0-1,-1 0 1,1 0-1,0-1 1,0 1-1,-1-1 0,1 0 1,0 1-1,-1-1 1,1 0-1,0 0 1,-1-1-1,1 1 1,0 0-1,0-1 0,-1 1 1,1-1-1,0 0 1,0 0-1,0 0 1,-4-2-1,0 0 70,-23-13-96,27 16 7,1-1 1,0 0-1,0 0 0,0 0 0,0 0 0,0 0 0,0 0 0,0 0 0,0 0 0,0 0 0,0 0 0,0-1 0,1 1 0,-1 0 0,0-1 0,1 1 0,-1 0 0,1-1 0,-1-1 0,2 1-12,-1 0-1,1 1 0,0-1 0,-1 0 0,1 0 1,0 1-1,0-1 0,0 0 0,0 1 0,1-1 1,-1 1-1,0-1 0,1 1 0,-1 0 0,2-2 1,28-19 117,-17 13-123,-1 1 0,2 1-1,-1 1 1,1 0 0,0 0-1,0 2 1,24-5 0,-32 8-98,-5 0-25,0 1 0,-1-1 1,1 1-1,0 0 1,0 0-1,0 0 0,0 0 1,0 0-1,0 0 1,3 1-1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34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29 920 3392,'-16'-4'1088,"15"4"-1030,1 0-1,-1 0 1,1 0 0,-1 0 0,1 0-1,-1 0 1,1 0 0,-1 0 0,1 0-1,0 0 1,-1 0 0,1 0 0,-1 1-1,1-1 1,-1 0 0,1 0 0,0 1-1,-1-1 1,1 0 0,-1 0 0,0 1-1,0 0 939,40-4 7164,-2-8-5795,-21 3-1970,1 0 1,21-14 0,-13 6 609,41-34 1,-65 49-980,-1 1 1,1-1-1,-1 1 1,1-1-1,0 1 1,-1-1 0,1 1-1,-1-1 1,1 1-1,0 0 1,-1-1-1,1 1 1,0 0-1,0-1 1,-1 1 0,1 0-1,0 0 1,0 0-1,-1 0 1,1 0-1,0 0 1,0 0-1,0 0-9,-1 1 0,1-1 0,0 0-1,-1 1 1,0-1 0,1 1-1,-1-1 1,1 1 0,-1-1 0,0 1-1,1-1 1,-1 1 0,0 0-1,1-1 1,-1 1 0,0-1 0,0 1-1,0 0 1,0-1 0,1 2-1,0 6 54,-1 0-1,0 0 0,-1 12 0,1-9-1,0 302 956,3-246-814,15 79 0,-11-95-139,12 77 230,34 127 1,-24-165 450,-29-90-686,0 1 0,0-1 1,0 1-1,0-1 0,0 0 1,0 1-1,0-1 0,0 1 1,1-1-1,-1 1 0,0-1 1,0 0-1,1 1 1,-1-1-1,0 0 0,0 1 1,1-1-1,-1 0 0,1 1 1,4-5 574,5-16-345,-8 15-192,12-27-19,-2 0 1,10-46-1,8-70-103,-23 108 30,47-269-12,-4 1 165,-2-27 17,-36 247-290,-3 31-43,1-75-1,-7 64-24,9 47 144,-4 12 10,1 1 0,-1 0-1,1 0 1,16-9 0,-14 9-59,25-16 95,1 2-1,2 2 0,-1 1 1,2 2-1,62-18 0,-41 21-46,0 2 0,1 2-1,94-1 1,-72 10 172,0 4-1,0 4 1,162 34 0,-194-30-195,0-2 1,104 4 0,-139-13-135,10 0-879,-8 0-2904,-14 0 2037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34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4 7232,'-21'-3'6331,"28"5"-3484,-1 0-2591,7 1 771,0 0 0,14 1-1,-18-4-662,0 2 0,0-1 0,0 1-1,0 0 1,0 1 0,16 7 0,-16-4-190,0 0 1,0 1 0,0 0 0,-1 0 0,0 1-1,0 0 1,-1 0 0,0 1 0,-1 0 0,1 0-1,-2 1 1,8 16 0,1 8 148,-2 1 0,11 53 0,5 18 318,-14-64-579,-5-13-61,14 31 0,-22-57-384,0 0 0,1 0 0,-1 0 0,1-1 0,0 1 0,3 3 0,-4-5 128,-1-1 0,1 1 0,0-1 0,0 1 0,-1-1 0,1 0 0,0 1 0,0-1 0,0 0-1,-1 0 1,1 1 0,0-1 0,0 0 0,0 0 0,0 0 0,0 0 0,0 0 0,-1 0 0,1 0 0,0-1 0,0 1 0,0 0 0,0 0 0,0-1 0,-1 1 0,2-1-1,17-10-4090,0 3 1461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34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747 1 9376,'-1'0'338,"0"0"0,-1 0 1,1 0-1,0-1 0,-1 1 0,1 0 1,0 1-1,-1-1 0,1 0 1,0 0-1,-1 0 0,-1 1 0,1 1-194,-1-1 0,0 1 0,0 0 1,1 0-1,-1 0 0,-3 3 0,-5 5 1415,-4 0-718,0 0-1,0-1 1,-19 7 0,-19 10 201,-23 17 515,-103 76 1,-22 42-546,164-130-1022,36-31 11,-6 5-290,0 1-1,0 0 1,0 0 0,1 1 0,0 0-1,0 0 1,0 0 0,-7 13 0,10-6-3407,5-5 1099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35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98 159 5408,'-13'-8'660,"8"6"-368,1-1 0,0 1-1,-1 0 1,1 0 0,-8-2-1,7 3-134,3-1 87,-1 1 1,1 0 0,-1 1 0,1-1-1,-1 0 1,0 1 0,1-1 0,-1 1-1,0 0 1,1 0 0,-4 0 0,-5-2 4836,14 1-2835,154-25 3343,-46 8-4170,682-62 555,-742 80-3335,-26 0-2558,-22 12-6342,-7 3 5589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35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1064 3808,'-3'1'438,"-8"7"8990,12-8-9114,0 0 0,0 0 0,0 0 0,0 0 0,0-1 0,0 1 0,1 0 0,-1-1 0,0 1 0,0-1 0,0 1 0,0-1 0,-1 0 0,3 0 0,4-5 725,16-8 181,-1-2-1,0 0 1,36-38-1,-38 35-859,313-312 2189,-290 284-2460,-2-2 0,62-97-1,-72 95-34,-1-2-1,23-60 0,-49 103 28,0 0 0,-1 0 0,0 0 0,-1 0-1,0-1 1,0-19 0,-2 28-74,0 0 1,0-1-1,0 1 1,-1 0-1,1-1 1,-1 1-1,1 0 1,-1 0-1,0-1 1,0 1-1,0 0 1,0 0-1,-1 0 1,1 0-1,0 0 1,-1 1-1,1-1 1,-1 0-1,0 0 1,0 1-1,0 0 1,1-1-1,-1 1 1,-1 0-1,1 0 1,0 0-1,-3-1 1,0 0-32,-1 0 0,0 1 1,0 0-1,0 0 0,0 0 1,0 1-1,0-1 0,0 2 1,-8 0-1,7 0 39,-1 1-1,1 0 1,-1 1-1,1 0 1,0 0-1,0 0 1,0 1-1,0 0 1,1 1-1,0-1 1,-1 1-1,2 0 1,-1 1-1,-6 7 1,-1 3 67,1 0 0,0 2 1,1-1-1,-9 21 0,3-4 35,2 1 0,2 0-1,1 1 1,2 0 0,1 1-1,2 0 1,-4 49 0,11-75-125,0 0 1,0 0-1,1 0 1,1 0 0,5 21-1,-6-27-21,1 0-1,0-1 1,0 1-1,0 0 0,0-1 1,1 0-1,0 1 1,0-1-1,0 0 1,1 0-1,-1-1 1,1 1-1,0-1 1,0 0-1,6 4 0,-1-2-266,0-1-1,0 0 1,1-1-1,-1 0 1,1 0-1,20 2 0,62 1-3295,-83-6 3058,153 0-9711,-84-1 5664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0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4 307 2496,'-3'-3'9493,"3"-4"-5812,0 6-2562,0 3 529,4-5-198,29-4 327,26-8 25,137-45-140,-58 19-1057,-87 26-441,47-16-19,-75 23-94,0-1-1,-1-1 1,33-20 0,33-28-153,-85 56 104,6-3 81,-7 3 2,-3 1 28,-5 2-143,0 1 0,1 0-1,-1 0 1,1 1 0,-1 0 0,1 0 0,0 0 0,-6 5-1,0-1 106,-18 10 68,-1-1 1,-1-2 0,0-1 0,-37 10 0,-138 25 262,-13-14-252,190-32 222,26-3-45,5 1-12,16 0 69,25 0-340,1 2 0,-1 2 0,0 2 0,-1 2 0,61 19 0,-72-16-6,-2 1 0,1 1 0,-2 2 0,0 0 0,0 2 0,-2 1 0,38 33 0,-51-36 88,2 0-1034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40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82 4064,'-3'0'17733,"8"-1"-17527,-1 0 0,0-1 0,0 1 0,0-1 0,0 0 0,0 0 0,4-3 0,17-8 332,7 3-233,-1 1 0,56-8 0,63 2-89,-86 13-86,0 3 0,-1 3 0,1 2 0,69 17 1,-115-19-1115,23 1 0,-41-5 725,-1 1 0,1-1 0,-1 1 0,1-1 0,-1 1 0,1-1 0,0 1 0,-1 0 0,1-1 0,0 1 0,-1-1 0,1 1 0,0 0 0,0-1 0,0 1 0,0 0 0,-1-1 0,1 1 0,0 0 0,0-1 0,0 2 0,0 3-753,-8 12-2305,-2 4 1131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40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65 7456,'-4'-1'734,"-7"2"4857,68-4 2358,27-5-6270,-28 1-822,170-13 410,49-5-1345,-259 24-700,0 0-1,29 3 0,4 6-7151,-29-2 1135,-1 5 2145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46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14 909 1984,'-14'0'11392,"18"2"-10699,2 17 1158,-3-16-1942,-2-2 496,0 2-257,-1-1-1,0 1 1,1-1-1,0 1 1,-1-1-1,1 0 1,0 1 0,2 3-1,-2-5 429,19 2 400,-18-4-922,1 0 0,-1 0-1,0 0 1,0 0 0,1 0 0,-1-1 0,0 1-1,0 0 1,0-1 0,0 0 0,0 1-1,-1-1 1,1 0 0,0 0 0,1-3 0,3-4 140,0-1 0,5-12 0,-1 2 59,6-8-56,1 1 1,26-30-1,-39 52-120,1 0 22,-5 5-98,0 0 1,0 0-1,0 0 0,0 0 0,0 0 0,0 0 0,0 0 0,0 0 0,0 0 0,0 0 0,0 0 0,0 0 0,0 0 0,0 0 0,0 0 0,0 0 0,0 0 0,0 0 1,0 0-1,0 1 0,0-1 0,0 0 0,0 0 0,0 0 0,0 0 0,0 0 0,0 0 0,0 0 0,0 0 0,0 0 0,0 0 0,0 0 0,0 0 0,0 0 1,1 0-1,-1 0 0,0 0 0,0 0 0,0 0 0,0 0 0,0 0 0,0 0 0,0 0 0,0 0 0,0 0 0,0 0 0,0 0 0,0 0 0,0 0 0,0 0 0,0 0 1,0 0-1,0 0 0,0 0 0,0 0 0,1 0 0,-1 0 0,0 0 0,0 0 0,0 0 0,0 0 0,0 0 0,0 0 0,0-1 0,0 3 19,1 0 0,-1 0 0,1-1 0,-1 1 0,1 0-1,0-1 1,0 1 0,0-1 0,1 2 0,5 10 48,9 36 173,11 58-1,-19-70-224,2 0 0,1-1-1,27 59 1,57 85 549,-77-151-415,-17-28-97,-1 0 3,1 0 0,-1 0 0,0 0 0,1-1 0,-1 1 0,1 0 0,-1 0 0,1-1 0,-1 1 0,1 0 0,-1-1 0,1 1 0,0-1 0,0 1 0,-1-1 0,1 1 0,1 0 0,0-2-27,0 1 1,1 0-1,-1-1 0,0 0 1,0 0-1,0 0 1,1 0-1,-1 0 0,0 0 1,0 0-1,0 0 1,0-1-1,-1 1 0,1-1 1,0 0-1,-1 1 1,1-1-1,-1 0 0,1 0 1,1-4-1,3-5 34,0 0 0,7-19 0,-10 22-26,9-25 37,-1 0 0,12-69 0,-1-72-123,-9 55 9,-4 39-36,5-36 216,21-103-263,-27 158 100,8-29-279,-15 67 224,-2 11-68,7 0-334,-1 0 466,-1 0 1,0 0-1,3-22 1,6-16 259,-11 39-249,1 0 1,-1 0-1,-1-1 0,0 1 1,-1-18-1,0 28 193,5 4-1633,-4-3 1447,0 1 0,-1-1 0,1 1 0,0 0 0,-1-1 0,1 1 0,-1 0 0,1-1 0,-1 1 0,1 0 0,-1 0 0,1-1 0,-1 1 0,0 0 0,1 1-1,6 10-29,5-4 47,0-1 1,14 7-1,-24-13 54,0 1-60,0-1 1,0 0-1,1 0 1,-1 0 0,0 0-1,1-1 1,-1 1 0,1-1-1,-1 1 1,1-1-1,-1 0 1,1 0 0,3 0-1,171 0 97,-149-3-65,-22 2-32,0 0 0,-1 0 1,1 1-1,7 0 0,-6 1-11,0-1 0,0 0 0,0-1 1,0 1-1,-1-1 0,1-1 0,0 1 0,7-4 0,12 2 455,-12-2-460,0 2 0,1-1 0,-1 2 0,0 0-1,1 0 1,-1 2 0,19 1 0,-18-1-22,-3 0-176,9-1 232,-1 1-1,1 1 0,-1 1 0,40 9 1,-7 2 31,-35-9-95,1-1 0,0-1 0,0 0 1,0-2-1,24-1 0,-3 0 200,502 1-308,-392 8 671,-3 0-253,-137-8-265,48 0 75,94-11 0,-104 7 16,-36 4-90,0-1 0,0 0 0,0-1 1,17-5-1,41-10 26,-30 8-45,-21 10-988,-19-8-3888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48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48 4576,'-6'-5'8736,"5"5"-8386,-6 5 3208,-7 20-3626,9-12 1198,-28 55 251,28-55-1199,1 0 0,0 1 0,1-1 0,1 1 0,-1 20 0,1-15-68,-3 32 135,2 0-1,3 0 1,2 0 0,2 0 0,11 51 0,-13-91-230,1-1 0,0 0 0,1 1 0,0-1 1,0-1-1,1 1 0,0-1 0,1 1 0,0-2 0,14 16 0,-15-18 50,0-1 0,1-1 0,0 1 0,0-1 0,0 0-1,0 0 1,1-1 0,0 1 0,0-2 0,-1 1 0,2-1 0,-1 0 0,0 0 0,0-1-1,1 0 1,12 0 0,-11-1 14,-1 0 0,0 0 0,0-1 0,0 0 1,0-1-1,0 0 0,0 0 0,-1 0 0,1-1 0,-1-1 0,1 1 0,-1-1 0,11-8 0,-9 5-53,0-1 0,-1 0 0,1-1 0,-2 0 0,1 0 0,-1 0 0,-1-1 0,1 0 0,-2-1 1,6-12-1,26-102 324,-31 99-319,32-125 34,-9 25-31,-22 98 7,-1-1 0,2-34 0,-5-15-3071,-6 54-1187,2 17 2383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49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9 671 4160,'-7'14'1985,"6"-14"-1876,1 1 1,0-1 0,0 1-1,0-1 1,0 1-1,0-1 1,0 1 0,0-1-1,0 1 1,0-1-1,0 1 1,0-1 0,0 1-1,1-1 1,-1 1 0,0-1-1,0 0 1,0 1-1,1-1 1,-1 1 0,0-1-1,1 0 1,-1 1-1,2 1 1329,2-2 605,11-1-1052,-1 0 1,1-1 0,-1 0-1,24-8 1,54-25 327,-67 23-1235,0-2 0,0 0 0,-2-1 0,0-2 0,0 0 1,-2-2-1,0 0 0,-1-1 0,20-28 0,-7 4 106,-2-2-1,-2-1 1,38-85 0,-58 114 77,10-35 0,-17 45-218,0 1 0,-1-1 0,0 1 1,0-1-1,-1 0 0,0 0 0,-2-13 1,2 19-61,0 0 1,-1 0 0,1 1 0,-1-1 0,0 0-1,1 0 1,-1 1 0,0-1 0,0 1 0,0-1-1,0 1 1,0-1 0,0 1 0,-1-1 0,1 1-1,0 0 1,-1 0 0,1 0 0,-1 0 0,1 0-1,-1 0 1,0 0 0,1 0 0,-1 1 0,0-1-1,0 1 1,1-1 0,-1 1 0,0 0 0,0-1-1,0 1 1,1 0 0,-1 0 0,-3 1 0,-2-1 91,0 1 0,0 0 0,0 1 1,0-1-1,0 1 0,1 1 1,-13 5-1,8-1-7,0 0 0,1 0 0,0 1 0,0 0 0,1 1 1,0 0-1,0 1 0,1-1 0,1 2 0,0-1 0,0 1 0,1 0 0,0 0 0,1 1 0,-5 14 0,3-5-6,1 0-1,2 0 1,-1 1-1,2 0 0,1 0 1,1 0-1,1 0 1,3 24-1,-1-33-50,0-1 0,1 1 0,1-1 0,0 1 1,1-1-1,0 0 0,1-1 0,0 1 0,1-1 0,0 0 0,1-1 0,0 0 1,1 0-1,0-1 0,0 0 0,1 0 0,0-1 0,13 7 0,-16-10 0,1 0 0,0 0 0,0-1 0,0 0 0,16 4 0,-20-7-347,1 0 1,-1 0-1,1-1 0,-1 0 1,6 0-1,-5 0-559,0-1 0,0 0 0,-1 0 0,1 0 0,6-3 0,3-1-1452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49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764 4 2976,'0'-4'9690,"0"7"-9250,-1-1-1,0 1 0,0-1 1,0 1-1,0-1 0,0 1 1,0-1-1,-1 1 0,1-1 1,-4 4-1,-4 6 339,0 1-258,-2 1 1,0-1 0,0-1-1,-1 0 1,-21 16 0,-19 19 216,-223 253 457,154-162-1007,49-55-216,-29 31 122,77-92-2429,17-13 928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51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0 172 3904,'8'-14'17055,"-7"14"-16905,8 0 1146,11 0-1632,-19 0 316,1 0 0,0 0 0,0 0 0,0 0 0,-1 1 0,1-1 0,0 0 0,0 1 0,0-1 0,-1 1 0,1 0 0,0 0 0,-1 0 0,3 1 0,-2 0 44,0 0 1,-1 0 0,1 0 0,-1 0 0,0 0 0,1 1 0,-1-1-1,0 0 1,0 1 0,0 3 0,7 24 252,-1 0-1,2 32 1,-5-28-152,-3-24-7,-1 0 0,0 0 0,0 0 0,-1 0 0,-1 0 0,0-1 0,-3 12 0,3-16-70,0 0 0,0 0 1,0-1-1,-1 1 1,-4 6-1,-7 14 94,13-23-122,0 1 1,0-1-1,0 1 1,-1-1 0,1 0-1,0 0 1,-1 1 0,0-1-1,1 0 1,-1 0-1,0-1 1,0 1 0,0 0-1,-3 1 1,-4 5 188,10-7-190,8-5-92,29-12-2,20-7 139,-6 3 165,-1-2 1,75-45-1,-118 61-177,0 0 0,0 0 0,0-1 0,-1 0 0,0-1 0,0 1 1,-1-1-1,0 0 0,0-1 0,-1 0 0,0 0 0,-1 0 0,0 0 0,0-1 0,-1 1 0,0-1 1,-1 0-1,0 0 0,-1 0 0,1 0 0,-2 0 0,0 0 0,0 0 0,-1-1 0,-3-14 1,3 18-99,-1 0 0,-1-1 0,0 1 0,0 0 1,0 1-1,-1-1 0,0 1 0,0-1 1,0 1-1,-1 0 0,0 1 0,0-1 0,-1 1 1,1 0-1,-1 0 0,0 1 0,-1-1 1,1 2-1,-1-1 0,1 1 0,-1 0 0,0 0 1,-10-2-1,-26-4-2060,12 2-3041,21 6 3237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52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0 398 3808,'4'-4'9364,"5"2"-6945,10-1-3079,-17 2 1371,11-1-208,-1-1 0,0-1-1,13-5 1,17-4 126,200-31 135,-157 30-632,356-41 721,1 20 322,-345 28-888,357-24-58,12-9 395,59-12-358,93-7 961,-578 57-1192,168-16-27,-187 19-1933,-26 5-2491,5 6 2395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53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15 150 5568,'-5'-6'1030,"4"5"-812,0 1-1,1-1 0,-1 1 0,0-1 0,1 0 0,-1 1 0,1-1 0,-1 1 0,1-1 0,-1 0 0,1 0 0,-1 1 0,1-1 0,0 0 1,-1 0-1,1 1 0,0-1 0,0 0 0,-1 0 0,3-6 4887,-2 18-3165,12 178 832,-11-123-2209,14 85-1,-12-134-471,0-1 0,2 0 0,0 0 0,1 0 1,0 0-1,14 22 0,-17-31-16,1-1 1,1 0 0,-1-1-1,1 1 1,0-1-1,0 0 1,1 0-1,-1 0 1,1-1-1,0 1 1,0-2 0,1 1-1,-1-1 1,1 0-1,0 0 1,0-1-1,9 3 1,-6-4 94,1 1 1,-1-2-1,1 1 0,0-2 1,-1 1-1,1-1 1,15-4-1,-4-1 42,0-1 1,30-13-1,-39 14-159,0-1 0,0-1 0,-1 0 0,0 0 0,0-1 0,-1 0 0,-1-1 0,1-1 0,-1 0-1,8-12 1,-4 2-34,0 0 0,-2-1-1,-1 0 1,0-1 0,8-29 0,27-103 235,-38 118-316,-1 0 0,2-52 0,-8 68-326,1-7-1448,-3-31-1,0 36 248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54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20 452 4160,'-20'-9'9733,"20"-3"-6581,0 10-3059,1 0 1,-1 0 0,1 1-1,-1-1 1,1 0 0,0 0-1,0 1 1,0-1 0,0 0-1,0 1 1,0-1 0,0 0-1,0 1 1,1 0 0,1-3-1,5-5 227,3-6 19,2 0-1,-1 1 0,1 1 0,24-20 0,-33 30-314,-2 1 25,0 1 0,1-1 0,-1 1 0,0-1 0,0 1-1,1 0 1,4-2 0,-7 3-33,1 0 0,0 0 0,0 0 0,0 0 0,0 0 0,-1 0 0,1 1 0,0-1 0,0 0 0,0 0 0,0 1 1,-1-1-1,1 0 0,0 1 0,0-1 0,-1 1 0,1-1 0,0 1 0,-1-1 0,1 1 0,-1 0 0,1-1 0,-1 1 0,1 0 0,-1-1 0,1 1 0,-1 0 0,1 0 0,-1 0 0,2 4 33,0-1-1,-1 0 1,0 0-1,1 1 1,-2-1-1,1 1 1,0-1 0,-1 1-1,0 7 1,1 8 46,0 21 93,-6 78-1,-1-7-71,15 78-185,-7-173 242,7 29 0,-8-42-111,0 1 1,1-1-1,0 1 1,0-1 0,0 0-1,0 0 1,0 0-1,1 0 1,0 0 0,5 5-1,-7-8-30,0 0-1,0 0 1,0 0 0,0-1-1,0 1 1,1 0-1,-1-1 1,0 1 0,1-1-1,-1 0 1,0 1-1,1-1 1,-1 0 0,0 1-1,1-1 1,-1 0-1,0 0 1,1 0 0,-1-1-1,1 1 1,-1 0-1,0 0 1,1-1 0,1 0-1,1-1 18,0 0 0,0 0-1,0 0 1,-1-1 0,6-4 0,-9 7-49,15-13 97,-1-1 0,0-1 0,0 0 1,14-22-1,-6 7-39,-14 19-43,111-149 247,-96 124-211,-2 0 0,-1-2-1,20-53 1,-20 33-48,20-93 1,-4 11-22,-30 113-44,2-9-59,-8 34 100,1 0-1,0 0 0,-1 0 1,1 0-1,0 0 1,1 0-1,-1 1 0,0-1 1,0 0-1,1 1 1,-1-1-1,1 1 1,2-3-1,-3 4 25,0 0 0,0 0 0,0-1 0,0 1 0,0 0 0,0 0 0,0 0 0,0 0 0,0 0 0,0 0 1,0 1-1,0-1 0,0 0 0,0 0 0,0 1 0,0-1 0,0 1 0,0-1 0,-1 1 0,1-1 0,1 2 0,19 14 74,3 7 131,27 35 0,-43-43-1574,-8-14 392,1 0 0,-1 1-1,0-1 1,0 1 0,-1-1-1,1 0 1,0 1 0,0-1-1,-2 3 1,2 7-1671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1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366 670 3648,'-4'-4'3828,"4"3"-3403,-1 1 1,1 0-1,-1 0 0,1-1 1,-1 1-1,1 0 0,-1 0 1,0 0-1,1 0 0,-1-1 1,1 1-1,-1 0 0,0 0 1,1 0-1,-1 0 0,1 1 1,-1-1-1,-1 0 0,-5 0-1838,-3 1 1546,0 0 0,0 0 0,0 1 0,1 0 0,-1 1 0,1 0 0,-1 1 0,-11 6 0,-71 45 494,90-54-622,-11 8 34,0 0 0,1 0-1,1 1 1,-1 1 0,2 0 0,-1 0 0,2 1 0,-1 0 0,2 1-1,0 0 1,0 0 0,1 1 0,-6 17 0,12-26 16,0 0 0,0 1 0,0-1 0,0 0 0,1 1 0,0-1 0,0 1 0,1-1 0,-1 0 0,1 1 0,1-1 0,-1 0 1,1 1-1,-1-1 0,4 6 0,-4-9 6,1 1 0,-1-1 0,1 1 0,-1-1 0,1 0 0,0 0 0,0 0 0,-1 0 0,2 0 0,-1 0 0,0-1 0,0 1 0,0 0 0,1-1 0,-1 0 0,1 0 0,-1 0 0,1 0 1,0 0-1,-1 0 0,1 0 0,0-1 0,-1 0 0,1 1 0,0-1 0,0 0 0,-1 0 0,1-1 0,0 1 0,4-1 0,-2-1 10,0 0 1,0 0-1,-1 0 0,1 0 0,-1-1 0,1 0 1,-1 0-1,0 0 0,0 0 0,6-7 0,4-6 129,15-23-1,-12 15-197,80-107 467,-93 126-464,-1-1 0,1 0 0,-1 0 0,0 0-1,-1 0 1,1-1 0,-1 1 0,0-1 0,1-8-1,-3 15-14,0-1 0,0 1-1,0-1 1,0 0 0,0 1-1,0-1 1,0 0-1,0 1 1,0-1 0,-1 0-1,1 1 1,0-1 0,0 1-1,0-1 1,-1 1 0,1-1-1,0 0 1,-1 1-1,1-1 1,-1 1 0,1-1-1,0 1 1,-1 0 0,1-1-1,-1 1 1,1-1 0,-1 1-1,0 0 1,1-1-1,-1 1 1,1 0 0,-2-1-1,1 1 0,0 0 0,0 0 0,0 0 0,0 1-1,0-1 1,0 0 0,0 0 0,0 1 0,0-1-1,0 0 1,0 1 0,0-1 0,0 1 0,0-1 0,0 1-1,0 0 1,0-1 0,-1 2 0,-2 3 11,0 0-1,1 0 1,-1 0 0,1 1 0,0-1-1,0 1 1,1 0 0,0 0 0,0 0 0,0 0-1,1 0 1,-1 1 0,1 9 0,0-5 35,0-1 0,1 1 0,0-1 0,1 1 0,0 0 0,1-1 0,5 18 0,-5-22 12,0-1 1,0 0-1,1 0 1,0 0-1,0 0 1,0 0-1,0-1 0,1 1 1,0-1-1,0 0 1,0 0-1,1 0 0,-1-1 1,6 4-1,-6-5 0,0 0-1,1 0 0,-1 0 0,0-1 0,1 0 1,-1 1-1,1-2 0,-1 1 0,1 0 0,-1-1 1,1 0-1,-1 0 0,1-1 0,-1 1 0,1-1 1,-1 0-1,1 0 0,6-2 0,23-11 251,-1-2-1,36-22 0,60-47-17,-127 83-273,18-11-17,0-2-1,-1 0 0,0-1 1,-2-1-1,29-35 0,-26 22 95,-2-1 1,0 0-1,-3-2 0,21-58 0,1-22-128,43-221 0,-78 306-289,-2 27 292,0 0 0,0 0 0,0-1 0,0 1 0,0 0 0,0 0 0,0 0 0,-1 0 0,1 0 0,-1-1 0,1 1 0,-1 0 0,1 0 0,-1 0 0,1 0 0,-1 0 0,0 0 0,0 0 0,-1-1 0,2 2 25,0 0-1,-1 0 1,1 0-1,-1 0 1,1 0 0,0 0-1,-1 0 1,1-1-1,-1 1 1,1 0-1,0 0 1,-1 1-1,1-1 1,0 0-1,-1 0 1,1 0 0,-1 0-1,1 0 1,0 0-1,-1 0 1,1 1-1,0-1 1,-1 0-1,1 0 1,0 0-1,-1 1 1,1-1 0,-8 9-118,7-8 86,-5 8 4,1 1 1,0-1-1,0 1 0,1 0 0,0 0 0,0 0 0,-2 17 0,1-8 4,-17 69 16,3 1 1,-11 163-1,29-232 90,1-1 1,1 0 0,4 20-1,-4-29 14,2 0-1,0 0 1,0 0-1,0 0 1,1 0-1,1-1 1,6 11-1,-9-18-53,-1 0 0,1 1 0,0-1 0,0 0 0,0 0 0,0 0 0,0-1 0,0 1 0,0 0 0,1-1 0,-1 1-1,1-1 1,-1 0 0,4 1 0,-1-1 24,-1 0 0,1 0 0,-1 0 1,1-1-1,-1 0 0,1 0 0,9-1 0,1-2 67,1-1 1,-1 0-1,29-13 0,-16 4 104,42-29 1,-66 39-246,0 1-18,-4 2 28,1 0 0,-1 0 0,0 0 0,1 0-1,-1 0 1,0-1 0,1 1 0,-1 0 0,0 0-1,1 0 1,-1-1 0,0 1 0,0 0 0,1 0-1,-1-1 1,0 1 0,0 0 0,0-1 0,1 1-1,-1 0 1,0 0 0,0-1 0,0 1 0,0 0-1,0-1 1,0 0 0,-2 1-193,-1 0 174,0 1 0,0-1 1,0 1-1,0 0 0,0 0 0,0 0 1,1 0-1,-1 1 0,0-1 0,1 1 1,-1 0-1,-3 3 0,-29 29-151,30-28 173,-1 1 0,1 0 0,0 1 0,1-1 0,0 1 0,0 0 0,1 0 0,-4 10 0,6-14 15,0 0 1,0 0-1,0 0 1,1 1-1,-1-1 0,1 0 1,0 1-1,0-1 1,1 0-1,-1 0 1,1 1-1,0-1 1,0 0-1,0 0 1,1 0-1,-1 0 0,1 0 1,3 4-1,-3-5 31,0-1 0,0 1 0,1-1 0,-1 0 0,1 0 0,-1 0 0,1 0 0,0 0 0,0-1 0,0 1 0,0-1 0,0 0 0,0 0 0,0 0 0,0 0 0,0 0 0,0-1 0,1 0 0,-1 1 0,0-1 0,6-1 0,-2 1 26,0-1 0,1 0-1,-1-1 1,0 0 0,0 0-1,0 0 1,0-1 0,10-5 0,-3 0 64,0-1 0,-1 0 0,23-22 0,-30 25-114,-1 0 1,0 0 0,-1-1-1,0 0 1,0 0 0,0 0 0,-1 0-1,0 0 1,3-10 0,-5 14-2,0-1 1,-1 1-1,1-1 0,0 0 1,-1 1-1,0-1 1,0 0-1,0 1 1,0-1-1,-1 0 1,1 1-1,-1-1 0,0 1 1,0-1-1,-1 1 1,1-1-1,0 1 1,-1 0-1,0-1 0,0 1 1,-4-5-1,2 4-66,0 0 0,-1 0 0,1 1 0,-1-1 0,0 1 0,0 0 1,0 0-1,0 1 0,-1-1 0,1 1 0,-1 1 0,1-1 0,-1 1 0,0 0 0,-10-1 0,1 2 11,1 0 1,-1 2 0,1-1-1,0 2 1,-15 4-1,25-6 14,-11 1-32,82-2 150,216 9-81,-264-6-52,34 7 1,-48-8 37,1 0 0,-1 0 0,0 0 0,0 1 0,1-1 0,-1 1 0,-1 0 0,1 1 0,0-1 0,4 6 0,-8-7 19,1 0-1,-1 0 1,1 0-1,-1 1 1,0-1 0,0 0-1,0 1 1,0-1-1,0 1 1,-1-1 0,1 1-1,-1-1 1,1 1-1,-1 0 1,0-1 0,-1 6-1,1-3 100,-1 1-1,0-1 1,0 1-1,-1-1 1,0 0-1,-3 9 1,-2-7 382,6-8-315,4-5-102,4-5-42,0 1 1,1 0-1,0 0 1,1 0-1,14-11 1,-16 15-70,0 0 1,1 1-1,0 0 1,0 0 0,0 1-1,0 0 1,1 1-1,13-5 1,-21 8 25,0 0 0,0 0 0,0 0 1,0 0-1,0 0 0,0 0 0,0 0 1,0 0-1,0 0 0,0 0 0,0 1 1,0-1-1,0 0 0,0 1 0,0-1 1,0 0-1,0 1 0,-1-1 0,1 1 1,0 0-1,0-1 0,0 1 0,-1 0 1,1-1-1,0 1 0,-1 0 0,1 0 1,-1 0-1,1-1 0,-1 1 0,1 0 1,-1 0-1,0 0 0,1 0 0,-1 1 1,2 5 37,0 0 0,-1-1 0,0 1 1,0 7-1,0-5-96,-1-4 71,1-1 0,0 1 0,0-1 1,0 0-1,1 1 0,-1-1 1,4 5-1,-4-7-6,0 0 1,0 0-1,1 0 1,-1 0-1,1-1 0,-1 1 1,1-1-1,-1 1 1,1-1-1,0 1 0,0-1 1,0 0-1,0 0 1,0 0-1,0 0 0,3 1 1,5 0 30,0 0-1,0-1 1,1-1 0,-1 1-1,15-2 1,52-10 105,-63 9-104,33-8 69,1-2 1,-2-1-1,66-30 0,-94 36-97,0-1 0,-1-1 0,0 0 0,0-2 0,-1 0 0,0-1 0,24-23 0,-35 31 9,-4 4-6,0-1 0,-1 1 0,1 0 0,0-1 0,-1 1-1,1 0 1,-1-1 0,1 1 0,-1-1 0,1 1 0,-1-1 0,1 0 0,-1 1 0,0-1 0,1 1 0,0-2 0,-12 6-280,-9 15 136,-21 23 1,32-32 47,4-5 88,1 0 0,-1 1 0,1-1 0,0 1 0,0 0 0,1 0 0,0 0 0,0 0 0,0 1 0,1-1 1,-1 1-1,2 0 0,-1-1 0,0 9 0,1 0 23,-1-5 10,2 0 1,0 15 0,0-23-19,0 0 0,0 0 0,0 0 0,1 0-1,-1 0 1,1 0 0,0 0 0,-1 0 0,1 0 0,0 0 0,0-1 0,0 1 0,0 0 0,1-1 0,-1 1-1,0 0 1,3 2 0,-3-4 3,-1 0 0,1 1 0,-1-1 0,1 0 0,0 1-1,-1-1 1,1 0 0,0 0 0,-1 0 0,1 0 0,-1 1 0,1-1-1,0 0 1,-1 0 0,1 0 0,0 0 0,-1 0 0,1-1 0,0 1-1,-1 0 1,1 0 0,0 0 0,-1 0 0,1-1 0,-1 1 0,1 0-1,0-1 1,-1 1 0,1 0 0,-1-1 0,1 1 0,-1-1 0,1 1-1,-1-1 1,1 0 0,14-24 398,-14 23-383,10-23-32,-1-1 0,-1 0 0,8-43 0,-14 55-457,-7 34 170,-2 15 101,-3 60 1,6-46 162,-2 18-37,-19 165 38,15-179 132,-25 123-88,25-138 95,-2-1 0,-25 56 1,33-86-53,0-1 1,-1 1 0,0-1 0,1 0 0,-2 0 0,1-1 0,-1 1 0,-10 9 0,12-13-34,0 0 0,-1 0 1,1 0-1,-1-1 0,1 1 0,-1-1 0,1 0 1,-1 1-1,0-2 0,0 1 0,1 0 0,-1-1 1,0 0-1,0 0 0,0 0 0,0 0 0,1-1 1,-9-1-1,-5-3 33,-1-2 1,1 0-1,0 0 0,0-2 1,-17-11-1,8 2-12,0-2 0,1 0 0,1-1-1,1-2 1,-21-25 0,43 46-47,-1 0 0,1 0 0,0 0 0,-1 0-1,1 0 1,0 0 0,0 0 0,0 0 0,0 0 0,1 0-1,-1-1 1,1 1 0,-1 0 0,1-1 0,0 1 0,0 0-1,0-1 1,0 1 0,0 0 0,0-1 0,1 1 0,-1 0 0,1 0-1,0-1 1,-1 1 0,1 0 0,0 0 0,1 0 0,-1 0-1,0 0 1,3-3 0,1-1-11,1 0 0,-1 1 0,1 0 0,0 0 1,0 1-1,1-1 0,-1 1 0,9-3 0,13-5 10,1 1 1,43-11-1,63-7 52,-13 4-25,-70 14-452,-25 6-665,-1-2 0,44-16 1,-61 22-950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15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1312,'4'0'15262,"3"1"-12629,4 2-3372,6 2 1092,1-2-49,-1-1 1,0-2 0,20 0 0,-11 0-100,-18-1-133,-1 0 1,1 0 0,0-1-1,-1 0 1,1 0-1,7-4 1,15-4 85,5 4-79,11-3 296,-27 4-272,0 1-1,37-2 1,-16 2-49,137-6 602,-47 5 251,-54 4-444,-46 2-33,37-4 0,38-1-14,-70 4-443,46-6 0,-39 1 38,54 1 0,56-6 146,-55 1-229,-72 8 104,42 2 0,-34 2 15,-9-2 23,30 7 0,-36-5 23,0-2 1,1 1 0,28-4 0,-6 2-160,409 0 210,-445-1-60,1 1 1,-1-1 0,0 1-1,0-1 1,0-1-1,7-1 1,-5 1-32,-6 2-66,-1 0-1,1 0 1,-1 0-1,1 0 0,-1 0 1,1 0-1,-1 0 1,1 0-1,-1 0 1,1 0-1,-1-1 0,1 1 1,-1 0-1,1 0 1,-1-1-1,1 1 0,-1 0 1,1 0-1,-1-1 1,0 1-1,1-1 1,3-1 13,-1 0 0,0 0 1,1 0-1,-1 1 0,1-1 1,-1 1-1,7-1 1,-9 2 13,0 0 1,1-1-1,-1 1 1,0 0 0,1-1-1,-1 1 1,0-1 0,1 1-1,-1-1 1,0 0 0,0 1-1,0-1 1,2-1 0,-2 1-23,0 1 0,0-1 1,0 1-1,0 0 1,0 0-1,0-1 1,1 1-1,-1 0 1,0 0-1,0 0 0,2 0 1,-2 1 14,1-1 0,-1 0 1,0 0-1,1 0 0,-1-1 0,1 1 1,-1 0-1,0 0 0,1-1 0,-1 1 0,0-1 1,1 1-1,1-2 0,50 2 177,89-12 0,-135 11-198,3 0-23,-1-1 1,1 1-1,-1 0 0,0 1 0,12 1 1,-8 1 361,-13-2-373,1 0 0,-1 0-1,0 0 1,0 0 0,1 0 0,-1 0-1,0 0 1,0 0 0,1 0-1,-1 0 1,0 0 0,0-1-1,1 1 1,-1 0 0,0 0-1,0 0 1,1 0 0,-1 0 0,0 0-1,0-1 1,0 1 0,1 0-1,-1 0 1,0 0 0,0-1-1,0 1 1,0 0 0,1 0-1,-1 0 1,0-1 0,0 1 0,0 0-1,0 0 1,0-1 0,0 1-1,-4-3-3727,-1 2 0,0-1 1,-8-2-1,7 0-656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55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98 6816,'-9'-3'8949,"18"7"-5195,-3 6-3036,-1 1-1,0 0 1,3 16-1,-3-12-168,10 22 0,-13-31-560,-2-5 61,1-1 1,-1 1-1,0-1 0,0 1 0,0 0 1,1-1-1,-1 1 0,0-1 1,0 1-1,1-1 0,-1 1 0,1-1 1,-1 1-1,0-1 0,1 0 0,-1 1 1,1-1-1,-1 0 0,1 1 1,-1-1-1,1 0 0,-1 1 0,1-1 1,-1 0-1,1 0 0,0 0 1,-1 1-1,1-1 0,-1 0 0,1 0 1,0 0-1,0 0 0,0 0 201,-1 0-266,0 0 18,1 0 0,-1 0 1,1 0-1,-1 0 0,1 0 0,-1 0 1,0 0-1,1 0 0,-1 0 0,1 0 1,-1 0-1,1 0 0,-1 1 0,1-1 1,-1 0-1,0 0 0,1 0 0,-1 1 1,1-1-1,-1 1 0,2 5 264,1 4-152,-1 1-1,-1-1 1,1 21 0,-2-31-110,0 0 1,0 0-1,0 0 0,0 0 1,0 0-1,0 0 1,0 0-1,0 0 1,0 0-1,0 0 1,0 1-1,0-1 1,0 0-1,0 0 1,0 0-1,0 0 1,0 0-1,1 0 1,-1 0-1,0 0 1,0 0-1,0 0 1,0 0-1,0 0 1,0 0-1,0 0 1,0 0-1,0 0 1,0 0-1,0 0 1,0 0-1,0 0 1,0 0-1,0 0 1,0 0-1,0 0 1,0 0-1,1 0 1,-1 0-1,0 0 1,0 0-1,0 0 1,0 0-1,0 0 1,0 0-1,0 0 1,0 0-1,0 0 1,0 0-1,0 0 1,0 0-1,0 0 1,0 0-1,0 0 0,0 0 1,0 0-1,0 0 1,0 0-1,0-1 1,0 1-1,0 0 1,0 0-1,1 0 1,-1 0-1,0 0 1,0 0-1,0 0 1,0 0-1,0 0 1,5-7 215,7-11 22,14-31 151,15-28-69,-24 48-328,-4 7-12,1 0 0,33-39 0,-42 55 10,2-1-147,-6 7 143,-1 1 0,0 0 0,0 0 0,1 0 0,-1 0 0,0-1 0,0 1 0,0 0 0,0 0 0,0 0 0,0 0 0,0 0 0,-1 0 0,1-1 0,0 1 0,0 0 0,-1 1 0,-21 121-328,-26 121 215,34-186 257,-3 0-1,-2-2 1,-27 56-1,44-108-70,0 0-1,0 0 1,-1-1-1,1 1 1,-1-1-1,0 0 0,0 0 1,-4 3-1,6-5-52,1 0 0,-1-1 0,0 1 0,0-1 0,0 1 0,1-1 0,-1 0 0,0 1 1,0-1-1,0 0 0,0 0 0,0 1 0,0-1 0,0 0 0,0 0 0,0 0 0,0 0 0,0 0 0,0 0 0,0 0 0,0-1 0,0 1 0,0 0 0,1-1 0,-1 1 0,0 0 0,0-1 0,0 1 0,0-1 0,0 1 0,1-1 0,-1 0 0,0 1 0,1-1 1,-1 0-1,0 1 0,1-1 0,-1 0 0,1 0 0,-1 1 0,1-1 0,-1-2 0,-2-1-25,1 0-1,0-1 1,1 0 0,-1 1-1,1-1 1,0 0 0,0 0 0,0 0-1,1 1 1,0-1 0,0 0-1,0 0 1,0 0 0,1 0 0,0 0-1,0 0 1,0 1 0,0-1-1,1 0 1,0 1 0,0-1 0,0 1-1,1-1 1,-1 1 0,1 0-1,0 0 1,6-6 0,2 1-6,0 0-1,1 1 1,0 1 0,0-1 0,1 2 0,0 0-1,0 0 1,1 1 0,-1 1 0,1 0 0,0 1 0,0 1-1,26-2 1,-13 2-51,1 1-1413,0-2-3286,-15 2 2903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58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3 764 4576,'-1'-3'624,"1"0"-1,-1 0 1,1 0 0,-1 0-1,1 0 1,0 0 0,0 0-1,0 0 1,1 0 0,-1 0 0,1 0-1,0 0 1,1-5 0,1 1-125,0-1-1,1 1 1,0 0 0,5-8 0,-5 8-170,1 0 0,1 1-1,-1 0 1,1-1-1,1 2 1,-1-1 0,12-7-1,-18 13-315,0-1 0,1 1 0,-1 0 0,0 0 0,1-1-1,-1 1 1,0 0 0,0 0 0,1 0 0,-1 0 0,0-1-1,1 1 1,-1 0 0,1 0 0,-1 0 0,0 0 0,1 0-1,-1 0 1,0 0 0,1 0 0,-1 0 0,0 0 0,1 0-1,-1 0 1,0 0 0,1 1 0,-1-1 0,1 0 0,-1 0-1,0 0 1,0 0 0,1 1 0,-1-1 0,0 0 0,1 0-1,-1 1 1,7 18 254,0 22-104,-2 1 0,-2 0 0,-3 60 1,-1-48 100,-5 211 258,2 109 316,6-240-666,1 30 134,0-114-137,13 63 0,-12-82-13,-2-21-58,-1 0 1,1 1-1,5 12 0,-7-22-71,1 1-1,-1-1 1,1 0-1,-1 0 1,1 1-1,-1-1 1,1 0-1,0 0 1,0 0-1,0 0 1,0 0 0,0 0-1,0 0 1,0 0-1,0-1 1,0 1-1,0 0 1,0-1-1,0 1 1,0 0-1,1-1 1,-1 1-1,0-1 1,1 0-1,-1 1 1,0-1-1,0 0 1,1 0-1,-1 0 1,1 0-1,-1 0 1,0 0-1,0 0 1,1-1-1,1 0 1,6-4 81,-2-1 1,1 0-1,0 0 1,-1-1-1,0 0 1,10-15-1,1 1 88,6-7-130,-1 0 0,-2-2 0,-1-1 1,-1-1-1,-1 0 0,23-64 1,69-270-19,-37-30 154,-46 150-112,-18 146-57,10-209 61,-17-2-696,-2 305 566,0 6 15,0-1 1,0 1 0,0-1-1,1 1 1,-1-1-1,0 1 1,0 0-1,0-1 1,0 1-1,0-1 1,0 1-1,1 0 1,-1-1-1,0 1 1,0 0 0,1-1-1,-1 1 1,0 0-1,0-1 1,1 1-1,-1 0 1,0-1-1,1 1 1,-1 0-1,0 0 1,1 0 0,-1-1-1,1 1 1,-1 0-1,0 0 1,1 0-1,-1 0 1,1 0-1,-1 0 1,1 0-1,-1 0 1,0 0-1,1 0 1,-1 0 0,1 0-1,-1 0 1,0 0-1,1 0 1,0 0-1,26 9 208,-12-4-152,45 8 111,92 10 0,64-11 64,-136-12 128,111-14 1,165-40 363,-298 44-801,-47 9-91,3-1-752,-33 1-15163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58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5 7232,'-6'-1'802,"-3"-1"1025,20 1 1010,19 1-1431,0 1 0,0 1 0,31 7 0,-52-8-1219,-1 2 0,0-1-1,1 1 1,-1 0 0,0 0 0,-1 1 0,1 0 0,-1 1-1,0 0 1,0 0 0,0 0 0,0 1 0,-1 0 0,0 0-1,7 11 1,-5-5-10,-1 1 0,0 0 0,-1 1 0,0-1 0,6 27 0,11 74 284,-18-83-362,8 85 290,-12-66-7866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59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750 7 6560,'-1'-1'224,"0"1"-1,1-1 1,-1 1 0,1-1 0,-1 1-1,0-1 1,1 1 0,-1-1 0,0 1-1,1 0 1,-1-1 0,0 1 0,0 0-1,0 0 1,1-1 0,-1 1 0,0 0-1,0 0 1,0 0 0,1 0 0,-1 0-1,0 0 1,0 0 0,-1 1 0,-22 6 2896,1 2-2100,1 1 0,0 2-1,1 0 1,-39 30 0,-3 16 396,-65 79 0,-57 54-974,73-97-1044,83-70-347,20-16-2499,-17 16 0,20-15 1112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3:59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34 127 5312,'-34'-26'7330,"34"25"-7125,0 1 0,0 0-1,0 0 1,1-1 0,-1 1-1,0 0 1,0 0 0,0-1 0,0 1-1,0 0 1,0 0 0,0-1-1,0 1 1,0 0 0,-1 0-1,1-1 1,1 0-44,0 0 0,0 0 0,0 0 0,1 0 0,-1 1 0,0-1 0,0 0 0,1 1 0,-1-1 0,0 1 0,1-1 0,-1 1 0,0 0 0,2-1 0,2 0 288,37-10 709,0 3-1,54-5 1,-76 11-903,590-46 2145,-591 47-2372,-10 0-125,1 0-1,-1 1 0,18 2 0,-16 0-2993,-19 1-3561,-2 5 4508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4:00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1001 4480,'-11'4'9584,"27"-13"-6353,-1-7-2370,0-1-1,-1 0 0,-1-1 0,11-20 1,-14 22-608,20-31 46,3 2-1,2 0 1,44-43 0,36-21-86,-92 89-199,-5 5 23,1-1 0,-2-1-1,-1-1 1,0-1 0,21-32 0,-18 16 103,-3 0 0,-1-1 0,13-48 0,-21 58-34,6-38 1,-12 55-99,0-1-1,-1 1 1,0-1-1,0 1 1,-1-1 0,-4-17-1,5 26-13,0 0-1,0 0 0,0 0 1,0 0-1,-1 0 1,1 0-1,0 0 0,-1 1 1,1-1-1,-1 0 0,1 0 1,-1 0-1,1 1 1,-1-1-1,0 0 0,1 1 1,-1-1-1,0 1 0,1-1 1,-1 0-1,0 1 1,0-1-1,0 1 0,0 0 1,1-1-1,-1 1 0,0 0 1,-1-1-1,0 2-4,0-1-1,0 0 1,0 1 0,0-1-1,0 1 1,0 0-1,0-1 1,0 1-1,1 0 1,-1 0 0,0 0-1,1 1 1,-4 1-1,-10 12 122,1 1 0,0 1 0,1-1 0,-17 31-1,14-23 14,-85 146 832,92-151-881,1 0 1,0 0-1,2 1 1,0 0-1,2 0 1,0 1-1,1-1 1,1 1-1,1 36 1,2-43-107,0 0 1,1 0 0,0 0 0,1-1 0,1 1-1,0-1 1,1 0 0,1 0 0,0 0 0,0-1-1,1 0 1,1 0 0,0-1 0,0 0-1,16 15 1,-19-21-291,1-1 0,-1 1 0,1-1 0,10 5 0,26 10-868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4:08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44 1408,'-1'8'17687,"6"-7"-15551,50-5-910,-15 0-932,166-17 581,29 16-395,-175 0-302,32-1-20,-86 5-144,0 1-1,0-1 1,0 0 0,6-2 0,-7 2-899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4:09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67 4320,'-16'-3'1392,"8"4"-507,1 1 2566,-2-2-1163,7 0-587,4 0 224,6 2-922,-1-1 0,1 0 0,-1-1-1,1 0 1,13-1 0,41-9 463,-33 4-773,215-27 539,-223 31-1254,174-12-868,-168 12-1009,0 0-4074,-13 4 3211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4:21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16 427 3328,'-2'2'523,"0"-1"0,1 0-1,-1 0 1,0 1 0,0-1 0,-3 5 3753,7-13 1426,2 0-3353,15-9-1446,-2 3-85,-9 7-467,-1 0 1,15-7-1,-16 11-160,-1-1 0,1 0 0,-1-1 0,9-6 0,-7 53 1558,-1 76-714,-3-54-848,21 371 986,-18-386-832,15 63 1,-19-97-149,-1-12 109,6-12-47,-5 6-232,2-2-34,-1-1 1,0 1 0,0-1-1,0 0 1,-1 0-1,0 0 1,4-10-1,6-43-138,-8 35 131,30-167 23,3-8-106,-13 51 166,-8 46-269,-11 73 108,0-2 160,2-31 0,-4 18-81,9-100 50,-11 124-62,-1 15-8,0 0 0,0-1 0,1 1 0,0 0 0,-1 0 0,4-6 0,2-1-35,-5 9 73,-1 1 0,1 0 0,0-1 0,0 1 0,-1 0 0,1-1 0,-1 1 0,1-1 1,-1 1-1,0-1 0,1 1 0,-1-3 0,5-7 79,0 7 80,-3 2-162,0 0-1,1 0 1,-1 1 0,1 0 0,-1-1 0,1 1-1,0 0 1,-1 0 0,1 0 0,0 1 0,0-1 0,0 1-1,5-1 1,45 2 134,-24 0 71,8 1-60,-1 2 0,1 1 0,41 12 0,-31-7-59,-26-6-81,0-2 0,0-1 0,0 0-1,22-3 1,-8 0 47,105-5 349,70-1-350,174 6 153,-238 4-220,187 27-1,-260-14 200,-56-10-143,-8-4-1332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4:13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58 276 1984,'-7'3'2341,"0"0"0,0 1 1,0 0-1,-11 7 0,10-5-623,5-3 473,4-3-1588,3-15 666,11-20-330,33-52 0,-40 74-749,1 1 0,0 0 0,20-19 0,-23 25-118,0 1-1,0 0 0,0 0 1,1 1-1,0-1 0,0 2 1,0-1-1,15-5 0,-21 9-50,0 0 0,0 0-1,-1 0 1,1 0-1,0 0 1,0 0 0,0 0-1,0 0 1,0 0-1,-1 0 1,1 0 0,0 0-1,0 1 1,0-1 0,-1 0-1,1 1 1,0-1-1,0 0 1,-1 1 0,1-1-1,0 1 1,-1 0-1,1-1 1,0 1 0,-1-1-1,1 1 1,-1 0 0,1-1-1,-1 1 1,1 0-1,-1 0 1,0-1 0,1 1-1,-1 0 1,0 0-1,0 0 1,0-1 0,1 3-1,0 4 152,1 1-1,-2-1 0,1 13 0,0-8-97,1 37 244,-6 74-1,-1-14-163,6-77-18,1 0 0,1 1 0,11 44 0,-11-66-21,1 0 1,0 0-1,1-1 0,8 12 0,-13-21-94,1 0 1,0 0-1,0 0 0,0 0 0,-1 0 0,1-1 1,0 1-1,0 0 0,0-1 0,1 1 0,-1-1 1,0 1-1,0-1 0,0 0 0,0 1 0,0-1 1,0 0-1,1 0 0,-1 0 0,0 1 0,0-2 1,0 1-1,1 0 0,-1 0 0,1 0 0,33-9 293,-31 8-309,10-4 35,0-1 1,-1 0 0,1-1-1,-1-1 1,17-12 0,55-52 69,-76 64-129,4-4 35,-1-1 0,-1 0 0,0-1-1,-1 0 1,0-1 0,-1 0-1,12-28 1,-2-6 102,16-62 0,-19 53 22,-6 23-34,-7 21-160,0 1 1,2 0 0,-1-1-1,8-12 1,-10 22 65,0 1 0,0 0 1,0 0-1,0 1 0,0-1 0,1 0 0,-1 1 1,1-1-1,0 1 0,0 0 0,-1 0 1,2 0-1,-1 0 0,0 0 0,0 1 1,0 0-1,1-1 0,-1 1 0,1 0 1,5 0-1,5-1 46,0 2 1,-1 0 0,1 0-1,0 1 1,0 1 0,-1 0-1,1 1 1,-1 0 0,0 1-1,19 9 1,-29-12-8,-1 0 0,1 0-1,-1-1 1,1 1 0,0 0 0,4 0-1,-1-2-3861,3 34-17020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16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2560,'-6'0'7968,"7"8"-950,8-4-6037,-3 0-703,-2-3-132,1 0 0,0 0 1,0 0-1,0 0 0,-1-1 0,1 0 1,7-1-1,36-6 524,-30 3-462,66-6 532,1 3 0,90 6 0,-119 1-464,-40 1-47,0 0 0,0 2 0,-1 0 0,0 1 0,19 6 0,-22-6-142,-3-1-85,-1 1-1,13 7 1,6 2 62,-24-11-6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4:14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33 4800,'2'-7'997,"-2"6"-636,0 0-1,0 0 0,0 0 1,1 0-1,-1 0 1,0 0-1,1 0 0,-1 0 1,1 0-1,-1 0 0,1 0 1,-1 0-1,2-1 0,-1-6 5965,-1 6-5027,0 6 172,-2-3-1266,1 1 0,-1 0 0,1 0 0,0 0 0,0 0 0,0 0 0,0 0 0,0 1 0,0 1-1,-1 0 78,-6 18 129,2 0 0,0 1 0,1 0 0,1 0 0,1 0 0,1 39 0,2-55-358,1 1 0,0-1 0,0 0 0,2 10 0,-2-14 18,0 0 0,0-1 0,0 1-1,0 0 1,1-1 0,-1 1 0,1 0 0,-1-1-1,1 0 1,0 1 0,0-1 0,4 4 0,-5-5-43,0-1 0,0 1 0,0-1 0,0 0 0,0 1 0,-1-1 1,1 0-1,0 1 0,0-1 0,0 0 0,0 0 0,0 0 0,0 0 0,0 0 1,0 0-1,0 0 0,0 0 0,0-1 0,0 1 0,0 0 0,0 0 1,0-1-1,0 1 0,0-1 0,0 1 0,-1-1 0,3 0 0,0-2 18,0 0-1,1 0 0,-1 0 1,4-6-1,13-19 32,-2 0 0,16-33 0,-17 28-4,32-44 1,-42 62-40,-7 14-29,0 0 1,1 0-1,-1 0 1,0 0-1,1 0 1,-1 0-1,1 0 1,-1 0-1,1 0 0,0 0 1,-1 0-1,2-1 1,-1 3-2,-1 1 1,1 0-1,-1-1 0,0 1 1,0-1-1,0 1 0,0-1 1,0 1-1,0 0 1,0 2-1,-1 3-3,1 3 17,1 40 214,-13 93 1,-15 27 205,25-149-363,-2-1 0,-1 0 0,0 0 0,-1 0 0,-1-1 0,-14 26 0,20-43-51,0-1 1,-1 1-1,1 0 0,0-1 1,-1 1-1,1 0 1,-1-1-1,0 0 0,1 1 1,-1-1-1,0 0 1,0 0-1,0 0 0,0 0 1,0 0-1,0-1 1,0 1-1,0 0 0,0-1 1,0 0-1,-1 1 1,1-1-1,0 0 0,0 0 1,0 0-1,0-1 1,0 1-1,-1 0 0,1-1 1,-3 0-1,1-1-36,1 1-1,-1 0 1,0-1-1,1 0 1,0 0-1,-1 0 1,1 0-1,0 0 1,0-1-1,0 1 1,0-1-1,0 0 1,1 0-1,-1 0 1,1 0-1,-4-6 1,5 6 11,0 0 1,0 0-1,0 0 1,0-1-1,0 1 1,1 0-1,-1 0 1,1-1-1,0 1 1,0 0-1,0-1 0,0 1 1,1 0-1,-1 0 1,1-1-1,0 1 1,0 0-1,0 0 1,0 0-1,1 0 1,-1 0-1,1 0 1,0 0-1,-1 1 1,1-1-1,1 1 1,3-5-1,-1 2 42,0 1 0,0-1 0,0 1 0,1 0 0,0 1 0,0-1 1,0 1-1,0 0 0,0 1 0,1-1 0,11-2 0,5 1-23,-1 0 0,25 1 1,-43 2-23,78 1-174,-40 1-3732,-31 0-617,-1 3 1386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4:15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71 2912,'0'0'923,"-5"-10"5218,5 10-6048,0-1 152,-1 1 1,1-1-1,-1 0 1,1 1-1,-1-1 0,1 0 1,0 1-1,-1-1 1,1 0-1,0 1 0,-1-1 1,1 0-1,0 0 1,0 0-1,0 1 0,0-1 1,0-1-1,0 1-52,0 0 0,0 1 1,0-1-1,0 0 0,-1 1 0,1-1 0,0 0 0,0 1 0,0-1 0,-1 0 0,1 1 0,0-1 1,-1 1-1,1-1 0,0 0 0,-1 1 0,0-1 0,1 0-128,0 1 1,0 0-1,0 0 0,0 0 1,0 0-1,0-1 0,0 1 1,0 0-1,0 0 0,0 0 0,0 0 1,0-1-1,0 1 0,0 0 1,0 0-1,0 0 0,0 0 0,0-1 1,0 1-1,0 0 0,0 0 1,1 0-1,-1 0 0,0 0 1,0-1-1,0 1 0,0 0 0,0 0 1,0 0-1,0 0 0,1 0 1,-1 0-1,0 0 0,0-1 1,0 1-1,1 0 0,10-7 1089,15-3-132,-15 7-751,0 0 0,0 1 0,0 0 0,1 1 0,-1 1 0,0-1 0,1 2 0,-1 0 0,1 0 0,14 4 0,-22-4-184,0 1 0,0-1 0,0 1 0,0 0 0,0 0 0,0 1 0,-1-1 0,1 1 0,-1 0 0,0 0 0,0 0 0,0 0 0,0 0 0,0 1 0,0-1 0,-1 1 0,0 0 0,0 0 0,0 0 0,2 6 0,3 11 177,0-1 0,6 43 1,-9-42-197,-3-15-45,6 30 228,1-1 1,21 55-1,-25-80-220,0 0 0,1-1 0,1 1 0,-1-1 0,1-1 0,1 1 0,-1-1 0,1 0 0,1 0 0,0-1 0,0 0 0,0-1 0,15 10 0,-15-12-20,0 0 0,1 0 0,-1-1 0,1 0 0,0 0 0,-1-1 0,1 0 0,0-1 0,18 1 0,-16-3-625,0 1-1,20-5 1,-14 1-2618,20-8 0,-34 11 2493,0 0 1,0-1 0,0 1-1,0 0 1,-1-1 0,1 0-1,0 1 1,2-4 0,5-2-1950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4:16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834 7 4576,'-5'-7'8650,"-15"10"-4409,-10 7-2167,18-5-1178,-55 18 2240,-123 64 0,144-59-2612,0 2 0,-80 68 1,31-19-235,-12 10-566,42-26-2751,46-41-3656,13-10 3617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4:17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11 174 2816,'-10'-3'19749,"10"3"-19717,0-1 0,0 1 0,-1 0 0,1 0 0,0 0 0,0 0 0,0 0 0,0 0 0,0-1 0,0 1 0,0 0 0,0 0 0,0 0 0,0 0 0,0 0 0,0 0 0,0-1 0,0 1 0,0 0 0,0 0 0,1 0 0,-1 0 0,0 0 0,0 0 0,0 0 0,0-1 0,0 1 0,0 0 0,0 0 0,0 0 0,0 0 0,0 0 0,0 0 0,1 0 0,-1 0 0,0 0 0,0 0 0,0-1 0,0 1 0,0 0 0,0 0 0,0 0 0,1 0 0,-1 0 0,0 0 0,0 0 0,0 0 0,0 0 0,0 0 0,0 0 0,1 0 0,7-4 949,17-2 446,-14 2-1049,0 1 0,0 1 0,1 0 0,18-1 0,127-5 471,-84 2-711,326-22 667,-262 16-584,263-19 246,143-1-238,36 8 134,-349 27-838,-231-2 105,-1-1 0,1 1-1,-1-1 1,1 1-1,-1 0 1,1 0 0,0 0-1,-1 0 1,1 0-1,-2 1 1,-6 5-2339,-6 6 127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4:32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177 176 3232,'0'0'1035,"9"-21"9688,-9 21-10472,-1-7 2225,0 7-2238,0 1 0,0-1 1,-1 0-1,1 0 0,0 0 1,0 1-1,0-1 0,-1 1 1,1-1-1,0 1 0,0-1 1,0 1-1,0 0 0,0 0 1,-2 1-1,-22 19 334,15-13-361,0 0-1,1 0 1,0 0 0,0 2 0,1-1 0,1 1 0,-1 0-1,-5 11 1,5-3-47,1 0 0,1 0-1,0 0 1,-3 24 0,-7 77 356,12-80-315,4 66 0,1-82-40,2-1 1,1 1-1,0-1 1,10 29-1,-11-45-115,0 1-1,0-1 1,0 1-1,0-1 1,1 0-1,0 0 1,1-1-1,-1 1 1,1-1-1,0 0 1,0 0 0,1-1-1,7 6 1,-3-4 1,0-1 0,0 0 1,0-1-1,1 0 0,0-1 1,0 0-1,18 3 0,-23-5-19,0 0 0,0 0-1,0-1 1,0 0 0,0 0-1,0-1 1,0 1 0,0-1-1,0-1 1,0 1 0,0-1 0,-1 0-1,1 0 1,0-1 0,-1 1-1,0-1 1,6-4 0,5-6-7,0-1 1,-1 0 0,-1-1-1,0-1 1,-1 0 0,18-30-1,52-114 130,-73 138-105,109-285 334,-112 280-457,-1 0 0,-2-1 0,0 1 0,-2-1 0,-1-32 0,-1 53-933,-1-1-1,-4-14 0,3 9-906,-2 0-3793,7 11 3189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9:34:33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73 1728,'-3'-5'4325,"2"5"-3884,0 0 1,0 0-1,1 0 0,-1 0 1,0 0-1,0 0 0,1 0 1,-1 0-1,0 0 0,0-1 1,1 1-1,-1 0 0,0 0 1,1-1-1,-1 1 0,0 0 1,1-1-1,-1 1 0,-1-1 1,2 0-238,0 0 0,0 0 1,0 1-1,0-1 0,0 0 1,0 0-1,0 0 1,0 1-1,0-1 0,0 0 1,0 0-1,1 0 1,-1 1-1,0-1 0,0 0 1,1 0-1,-1 1 1,1-1-1,-1 0 0,1 1 1,-1-1-1,1 0 1,-1 1-1,1-1 0,-1 1 1,1-1-1,0 1 0,-1-1 1,1 1-1,0 0 1,-1-1-1,1 1 0,0 0 1,0-1-1,-1 1 1,2 0-1,11-2 1158,-12 2-1279,1-1 0,0 1 0,-1 0 1,1 0-1,0-1 0,-1 1 0,1 1 1,0-1-1,-1 0 0,3 1 0,-1-1 14,-1 1-1,1 0 1,0-1-1,0 0 1,0 1-1,4-2 1,12 3 230,-15-1-262,1 0 0,-1 1 0,1-1 1,-1 1-1,0 0 0,1 0 0,-1 1 0,0-1 1,0 1-1,-1 0 0,1 0 0,-1 0 0,1 1 0,-1-1 1,0 1-1,0 0 0,4 7 0,0 4-15,-5-11 14,-1-1 1,1 1-1,-1 0 1,0 0-1,0 0 1,1 7 0,1 18 193,-2-1-1,-4 39 1,2-54-237,0 16 75,-2 0-1,-1-1 0,-1 1 1,-2-1-1,-1 0 1,-1 0-1,-1-1 0,-14 26 1,18-41-78,0 0-1,-9 25 1,15-34 32,0-3-46,0 0 0,0 0 0,0 1 0,0-1 0,0 0 0,0 0 0,0 1 0,0-1 0,0 0 0,0 0 0,0 0 0,0 1 0,-1-1 0,1 0 0,0 0 0,0 0-1,0 0 1,0 1 0,0-1 0,0 0 0,-1 0 0,1 0 0,0 0 0,0 0 0,0 1 0,-1-1 0,1 0 0,0 0 0,0 0 0,0 0 0,-1 0 0,1 0 0,0 0 0,0 0 0,0 0 0,-1 0-1,1 0 1,0 0 0,0 0 0,0 0 0,-1 0 0,1 0 0,0 0 0,-9 0 305,19-2-309,-1-1 0,1-1 0,15-7 0,7-2-90,207-89 239,-212 90-43,-2-2 1,0 0-1,37-29 0,-47 30-30,0 0 0,0-1-1,-2-1 1,0 0 0,-1-1-1,11-18 1,-17 25-15,-1-1 1,0 0-1,-1 0 1,1-1-1,-2 1 1,0-1-1,0 0 1,-1 0 0,0 0-1,-1 0 1,0 0-1,-2-22 1,0 17-47,1 12-34,0 1 0,0 0 0,0-1 0,-1 1 0,1-1-1,-1 1 1,0 0 0,0-1 0,0 1 0,0 0 0,-4-6 0,1 4-262,0 0-1,-1 1 0,1-1 0,-1 1 0,0 0 0,-1 0 0,-8-5 1,2 2-1716,-1 1 0,-17-7 0,9 8-451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10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550 1182 3072,'-2'-10'676,"-1"-4"427,0 0-1,0-18 1,3 27-818,0 0 1,0 0-1,-1 0 1,0 0 0,0 0-1,0 0 1,0 0-1,-1 1 1,0-1-1,0 0 1,0 1-1,0 0 1,-1-1-1,0 1 1,0 0 0,0 0-1,0 0 1,-1 1-1,1-1 1,-1 1-1,0 0 1,0 0-1,-7-4 1,-3 3 59,0 0 0,-1 0 0,0 1 0,1 1 1,-1 1-1,-26 0 0,24 1-165,0 0 1,0 2 0,1 0-1,-1 0 1,0 2 0,1 0-1,-29 12 1,33-11-139,1 1 0,-1 1 0,1 0 0,0 0 0,1 1 1,0 0-1,0 1 0,1 0 0,0 1 0,0 0 0,1 0 0,-8 15 0,8-12-71,1 0-1,1 1 1,0 0 0,1 0-1,0 0 1,1 1 0,1-1-1,1 1 1,0 0-1,-1 22 1,4-31 36,-1 0 0,0 0 0,1 0 0,0-1 0,1 1 0,-1 0 0,1-1 0,0 1 0,0-1 0,1 0 0,-1 1 0,7 8-1,-3-8 32,-1 0 0,1 0-1,0 0 1,0 0 0,1-1-1,0 0 1,0 0 0,8 3-1,5 2 53,1-2-1,0 0 0,0-2 1,1 0-1,39 5 0,-34-7 15,1-1-1,-1-1 0,1-1 0,-1-1 0,47-7 0,-50 1-18,0 0-1,-1-2 1,0 0-1,0-2 1,-1 0-1,37-24 1,-43 23 25,-1 0 0,-1-1 1,1 0-1,-2-1 1,0-1-1,0 0 1,-1-1-1,-1 0 1,12-22-1,-21 33-98,0 1-1,0-1 1,-1 1 0,1-1-1,-1 1 1,0-1 0,0 0-1,0 0 1,-1 1 0,1-1-1,-1 0 1,0 0 0,0 0-1,-1 0 1,0-7 0,1 11-19,0 0 1,-1-1-1,1 1 1,0-1-1,0 1 1,0-1-1,0 1 0,-1-1 1,1 1-1,0 0 1,0-1-1,-1 1 1,1-1-1,0 1 1,-1 0-1,1-1 1,0 1-1,-1 0 1,1 0-1,-1-1 1,1 1-1,0 0 1,-1 0-1,1-1 1,-1 1-1,1 0 0,-1 0 1,1 0-1,-1 0 1,1 0-1,-1 0 1,0 0-4,-1 0-1,1 1 1,0-1 0,0 1 0,0-1-1,0 1 1,0 0 0,0-1 0,0 1-1,0 0 1,0 0 0,-1 1 0,-3 4-57,1 0 1,-8 11 0,11-16 63,-6 13-109,-1 1 1,2-1 0,0 2 0,0-1 0,2 1-1,-5 28 1,8-38 117,0 0 0,1 0-1,0-1 1,0 1 0,0 0 0,1 0-1,0-1 1,0 1 0,0 0 0,1-1 0,0 1-1,0-1 1,0 0 0,1 1 0,-1-1-1,2 0 1,-1-1 0,0 1 0,9 8-1,-7-8 42,0 0-1,1-1 1,0 0-1,0 0 1,0-1-1,0 1 1,1-1-1,-1 0 1,1-1-1,0 0 0,0 0 1,0 0-1,0-1 1,0 0-1,14 0 1,-10-1 62,1-1-1,-1 0 1,1-1 0,-1 0 0,1-1 0,-1 0-1,0-1 1,0 0 0,-1-1 0,14-7 0,-19 9-66,-1 0 0,1 0 0,-1 0 1,0 0-1,0-1 0,0 0 0,-1 0 1,1 0-1,-1 0 0,0-1 0,0 1 1,0-1-1,-1 1 0,1-1 0,-1 0 0,0 0 1,-1 0-1,1-1 0,-1 1 0,0 0 1,-1 0-1,1-1 0,-1-10 0,-1 8-6,-1-1 1,1 1-1,-1-1 0,-1 1 0,0 0 0,-4-9 0,3 7-19,0 1-43,0 0 0,-1 0 0,0 0 0,0 0 1,-1 1-1,0 0 0,-1 0 0,0 1 0,0 0 0,0 0 1,-1 0-1,0 1 0,0 0 0,-1 1 0,0 0 1,0 0-1,0 1 0,0 0 0,-1 0 0,1 1 0,-1 1 1,0 0-1,0 0 0,0 0 0,-12 1 0,18 1-2,-1 0-1,1 0 0,0 0 1,-1 1-1,1 0 0,0 0 1,-1 0-1,1 0 1,0 1-1,0-1 0,0 1 1,0 0-1,0 1 0,0-1 1,1 1-1,-1-1 0,1 1 1,0 0-1,-1 0 1,1 0-1,-4 7 0,1-1-126,3-5 97,0 1 0,0-1 1,1 1-1,-1 0 0,-2 9 0,5-12 56,-1 0 0,1 0-1,0 0 1,0 0 0,0 0-1,0 0 1,0 0 0,0 0-1,1-1 1,-1 1 0,1 0 0,-1 0-1,1 0 1,0 0 0,0-1-1,0 1 1,0 0 0,0-1-1,0 1 1,2 2 0,-1-2 12,0-1 1,0 1 0,0 0 0,0-1-1,0 1 1,0-1 0,0 0 0,0 0-1,1 0 1,-1 0 0,1 0 0,-1 0-1,1-1 1,-1 1 0,1-1 0,-1 1-1,1-1 1,-1 0 0,1 0 0,3-1-1,6 0 36,-1-1-1,0-1 0,14-4 1,44-18 61,91-46 0,-118 50-95,32-17-19,-45 22-26,1 0 0,57-19 1,-85 35 52,0-1 0,0 0 0,1 1 0,-1 0 1,1-1-1,-1 1 0,0 0 0,1 0 0,-1 0 1,0 1-1,1-1 0,-1 0 0,1 1 0,-1 0 0,0-1 1,0 1-1,1 0 0,-1 0 0,0 0 0,0 1 1,0-1-1,0 0 0,3 4 0,-3-2 26,1 0-1,-1 0 0,0 0 1,0 0-1,0 1 0,0-1 1,0 1-1,-1 0 0,0-1 1,0 1-1,0 0 0,0 0 1,0 7-1,0 19 158,-2-1-1,-6 48 1,6-73-186,-6 36 316,-19 62-1,22-95-169,5-12-3,9-11-104,8-22-1,1-1-25,-3 11-50,34-46 0,-41 62 0,1 2 1,0-1 0,0 1 0,1 0 0,1 1 0,14-9 0,-25 17 4,1 0 0,0 0 0,-1 0 0,1 0-1,0 0 1,0 0 0,0 0 0,0 1 0,0-1 0,0 1 0,0-1 0,0 1 0,0 0 0,0 0-1,0 0 1,0 0 0,0 0 0,0 0 0,0 1 0,0-1 0,0 1 0,0-1 0,0 1 0,-1 0 0,1-1-1,0 1 1,0 0 0,0 1 0,-1-1 0,1 0 0,-1 0 0,1 1 0,-1-1 0,1 1 0,-1-1-1,0 1 1,1-1 0,-1 1 0,0 0 0,0 0 0,1 3 0,3 7 51,-1 0-1,0 0 1,-1 0 0,0 1-1,0-1 1,-2 1 0,1 0-1,-2 0 1,0-1 0,0 1-1,-1 0 1,-1 0 0,0-1-1,-1 1 1,-6 17 0,7-24 36,-1 5 28,3-11-90,0 0 0,0 1 0,0-1 1,0 0-1,0 1 0,0-1 0,0 0 1,1 1-1,-1-1 0,0 0 0,0 0 1,0 1-1,0-1 0,1 0 0,-1 1 1,0-1-1,0 0 0,0 0 0,1 0 1,-1 1-1,0-1 0,1 0 0,-1 0 1,0 0-1,0 0 0,1 0 0,-1 1 1,0-1-1,1 0 0,0 0 0,0 0-1,0 0-1,0 0 1,0 0-1,0 0 1,0 0 0,1 0-1,-1 0 1,0 0-1,0-1 1,0 1-1,0 0 1,0-1 0,0 1-1,0-1 1,0 1-1,0-1 1,0 1-1,1-2 1,21-18-28,-14 12 9,86-97-107,-34 35 24,-56 65 59,0 0 0,1 0 0,-1 0 0,9-5 0,-13 9 20,0 1 1,0-1-1,1 0 1,-1 1 0,0-1-1,0 0 1,1 1-1,-1 0 1,1-1-1,-1 1 1,0 0-1,1-1 1,-1 1-1,0 0 1,1 0 0,-1 0-1,1 0 1,-1 1-1,1-1 1,-1 0-1,0 1 1,1-1-1,-1 0 1,0 1 0,0 0-1,1-1 1,-1 1-1,0 0 1,2 1-1,1 3-8,-1-1 1,0 1-1,-1 0 0,1 0 0,-1 0 0,0 1 1,0-1-1,-1 0 0,1 1 0,0 8 0,1 0 21,4 26 167,-5-27-201,1 0 0,0 0 1,7 19-1,-8-28 43,-1-1 1,1 1 0,1-1-1,-1 1 1,5 4-1,-7-7 3,1 0 0,0 0-1,0 0 1,-1-1 0,1 1-1,0 0 1,0-1 0,0 1 0,-1-1-1,1 1 1,0-1 0,0 0-1,0 1 1,0-1 0,0 0-1,0 1 1,0-1 0,0 0 0,0 0-1,0 0 1,0 0 0,0 0-1,0 0 1,0 0 0,0 0 0,2-1-1,0 0 18,-1-1 0,1 0-1,-1 1 1,0-1 0,1 0-1,-1 0 1,0 0 0,0 0-1,0 0 1,-1-1 0,1 1 0,1-3-1,16-34 234,-14 29-166,42-101 261,20-40-255,-47 111-84,5-10 85,25-71 0,-25 39-23,14-89 0,-23 64 40,-14 88-153,-2 0 1,0 1-1,-4-29 0,-1 31-113,5 16 133,0 0-1,0-1 1,-1 1-1,1 0 1,0 0-1,0 0 0,0 0 1,0 0-1,-1-1 1,1 1-1,0 0 0,0 0 1,0 0-1,-1 0 1,1 0-1,0 0 1,0 0-1,-1 0 0,1 0 1,0 0-1,0 0 1,-1 0-1,1 0 0,0 0 1,0 0-1,0 0 1,-1 0-1,1 0 1,0 0-1,0 0 0,-1 0 1,1 0-1,0 0 1,0 0-1,-1 1 1,-1 1-79,0 0 1,0 1 0,0-1-1,0 1 1,0-1 0,1 1-1,-1 0 1,-2 5 0,-10 27-81,1 0 1,-10 47-1,-8 81 314,26-116-166,3 1 1,1-1-1,3 0 1,8 53-1,-1-50 139,24 78 0,-29-114-32,1-1 0,0 0 1,1 0-1,0-1 0,1 1 1,0-2-1,14 19 0,-20-29-63,-1-1 0,1 1 0,-1-1 0,1 1 0,-1-1 0,1 1 0,-1-1 0,1 1 0,0-1 0,-1 0 0,1 1 0,-1-1 0,1 0 0,0 0 0,0 1 0,-1-1 0,1 0 0,0 0 0,-1 0 0,1 0 0,0 0 0,-1 0 0,1 0 0,0 0 0,0 0 1,-1 0-1,1 0 0,0-1 0,-1 1 0,1 0 0,0 0 0,-1-1 0,2 0 0,0 0 13,0-1 0,0 0 0,0 0 0,0 0 0,-1 0 0,3-3 0,-2 3 15,5-8-31,-1 0-1,1-1 0,-2 0 1,0 0-1,0 0 0,-1-1 1,4-16-1,-3 7-11,-2 0-1,0 0 1,-1-31 0,-2 42-25,-1 1 1,0-1 0,0 0-1,-1 1 1,-1 0 0,0-1-1,-7-15 1,10 24-9,-1 1-1,1-1 1,0 0 0,0 1-1,-1-1 1,1 0 0,0 1-1,0-1 1,0 0 0,-1 1 0,1-1-1,0 0 1,0 1 0,0-1-1,0 0 1,0 0 0,1 1-1,-1-2 1,0 2 11,1-1 0,-1 1 0,0-1 0,1 1 0,-1 0 0,0-1 0,1 1 0,-1 0 0,0 0 0,1-1 0,-1 1 0,1 0 0,-1 0 0,1-1 0,-1 1 0,1 0 0,-1 0 0,1 0 0,-1 0 0,1 0 0,5-1-38,-1 2 0,1-1 0,-1 0-1,8 2 1,3 1 90,36 0-112,66-5-1,-102 1 28,-4 0 126,1 0-1,22-6 0,-5 0 16,-25 7-58,1-1 0,0 0 0,0-1 0,0 0 0,-1 1 0,1-2 0,-1 1 0,0-1 0,7-4 1,-12 68-578,-4-18 577,3-1 0,1 1 0,2-1 0,11 68 0,-12-108 8,6 24 239,-7-24-257,1-1 1,-1 0-1,1 0 1,0 1 0,0-1-1,-1 0 1,1 0 0,0 0-1,0 0 1,0 0-1,1 0 1,-1 0 0,0 0-1,0 0 1,2 1 0,-2-2-17,-1 0 0,1 0 0,-1 0 0,0 0 1,1 1-1,-1-1 0,1 0 0,-1 0 1,1 0-1,-1 0 0,0 0 0,1 0 1,-1 0-1,1 0 0,-1 0 0,1 0 0,-1-1 1,0 1-1,1 0 0,-1 0 0,1 0 1,-1 0-1,0-1 0,1 1 0,-1 0 1,1 0-1,-1-1 0,8-11 65,-3 5-16,186-240 510,-187 243-568,25-26-100,-27 28 82,0 1 0,0-1-1,0 1 1,0-1 0,0 1-1,0 0 1,0 0-1,0 0 1,1 0 0,-1 0-1,0 0 1,5 0 0,-7 1 11,1 0 1,0 0 0,-1 0-1,1 0 1,0 0 0,-1 0 0,1 0-1,0 1 1,-1-1 0,1 0 0,-1 0-1,1 1 1,0-1 0,-1 0 0,1 1-1,-1-1 1,1 1 0,-1-1-1,1 1 1,-1-1 0,0 1 0,1-1-1,-1 1 1,1-1 0,-1 1 0,0 0-1,0-1 1,1 1 0,-1 1 0,2 18-72,-2-18 72,-2 40 116,-3 0 0,-16 69 1,-1 10-189,22-120 92,0-1-1,0 0 1,0 1 0,-1-1-1,1 0 1,0 1 0,0-1 0,0 1-1,0-1 1,0 0 0,0 1 0,0-1-1,0 0 1,0 1 0,1-1-1,-1 1 1,0-1 0,0 0 0,0 1-1,0-1 1,0 0 0,1 1 0,-1-1-1,0 0 1,0 1 0,0-1-1,1 0 1,8-4 123,12-22-33,31-45 60,76-95-377,-121 158 149,-4 5 19,-1 0 1,1 0-1,-1 0 1,1 0-1,0 0 1,0 1-1,1-1 1,-1 1-1,0 0 1,1 0-1,6-2 1,-10 4 38,1 0 0,-1 0 0,1 0-1,-1 0 1,1 0 0,-1 0 0,1 0 0,-1 0 0,1 0 0,-1 0 0,1 0-1,-1 0 1,1 0 0,-1 1 0,1-1 0,-1 0 0,1 0 0,-1 1 0,0-1-1,1 0 1,-1 1 0,1-1 0,-1 0 0,0 1 0,1-1 0,-1 1 0,1 0 0,5 18-76,-3 25 119,-3-42-31,-1 39 4,0-21-11,1 1 0,1 0 0,0-1 0,1 1-1,7 25 1,-8-44 3,-1 0 1,1 0-1,0 0 0,-1 0 0,1 0 0,0 0 1,0-1-1,0 1 0,1 0 0,-1-1 0,0 1 1,1-1-1,-1 1 0,1-1 0,-1 0 0,1 1 1,0-1-1,-1 0 0,1 0 0,0 0 1,0 0-1,0-1 0,0 1 0,0 0 0,2 0 1,0-2 3,-1 1 0,1-1 0,0 0 0,-1 0 0,1 0 0,-1 0 0,1-1 0,-1 1 0,1-1 0,-1 0 0,0 0 0,5-4 0,-1 0 14,1-1 0,-1 0 1,-1 0-1,7-8 1,-12 13-14,79-100 86,28-32 127,-98 117-130,-9 17-86,-1-1 0,0 0 0,1 1 0,-1-1 0,0 0 0,0 1 0,1-1-1,-1 0 1,0 0 0,0 1 0,0-1 0,0 0 0,0 0 0,0 1 0,0-1 0,0 0 0,0 1-1,-1-1 1,1 0 0,-1-1 0,1 2-9,0 0-1,-1-1 0,0 1 1,1-1-1,-1 1 0,1 0 1,-1-1-1,1 1 0,-1 0 1,0 0-1,1 0 0,-1-1 1,1 1-1,-1 0 0,0 0 1,1 0-1,-1 0 0,0 0 1,1 0-1,-1 0 0,0 0 1,1 0-1,-1 1 0,1-1 1,-1 0-1,0 0 0,0 1 1,-21 10-296,14-5 236,-1 1 1,1 0-1,1 0 0,-1 1 1,1 0-1,0 0 0,-9 17 1,7-11 15,2 0-1,0 0 1,0 1 0,-6 25 0,10-31 16,-2 9-51,-4 28-1,8-41 90,1 0 1,0 0-1,0 0 0,0 0 1,0 1-1,1-1 0,0 0 1,0 0-1,0-1 1,3 9-1,-3-12 10,0 1 1,0-1-1,0 0 1,-1 0-1,1 0 0,0 0 1,0 0-1,0 0 1,1 0-1,-1 0 1,0-1-1,0 1 0,0 0 1,1-1-1,-1 1 1,0-1-1,1 1 1,-1-1-1,0 0 0,1 1 1,-1-1-1,1 0 1,-1 0-1,1 0 1,-1 0-1,0 0 0,1 0 1,2-1-1,0 0 28,1 0 0,-1 0 0,1-1 0,-1 1 0,1-1 0,-1 0-1,0-1 1,4-2 0,0-1 7,0-1 0,0 0 1,0-1-1,9-13 0,26-40-53,-20 27 95,-12 17-61,-8 12-58,0 0 0,0 1 0,0-1 0,0 1 0,1 0-1,-1 0 1,1 0 0,0 1 0,8-6 0,-12 9 11,0 0 0,1 0 0,-1 0 0,0-1 0,0 1-1,0 0 1,1 0 0,-1 0 0,0 0 0,0 0 0,1 0 0,-1 0-1,0 0 1,0 0 0,0 0 0,1 0 0,-1 0 0,0 0 0,0 1 0,1-1-1,-1 0 1,0 0 0,0 0 0,0 0 0,1 0 0,-1 0 0,0 0-1,0 1 1,0-1 0,0 0 0,1 0 0,-1 0 0,0 0 0,0 1 0,4 11-333,0 18 138,-4-23 190,2 28-53,7 51 15,-8-78 90,1-1 0,0 1 0,0-1-1,1 0 1,0 0 0,0 0 0,0 0 0,9 11 0,-10-15-12,-1-1 0,1 0 0,0 0 0,0 0 1,1 0-1,-1 0 0,0 0 0,1-1 0,-1 1 1,1-1-1,-1 0 0,1 1 0,0-1 1,-1 0-1,1 0 0,0-1 0,0 1 0,0-1 1,0 1-1,-1-1 0,6 0 0,-3-2 28,1 1 0,-1-2 1,1 1-1,-1 0 0,0-1 0,0 0 0,0 0 0,0 0 0,-1-1 0,1 0 1,-1 0-1,0 0 0,7-8 0,1-6-7,0 1 1,13-28-1,-15 26 5,10-17-17,55-111-100,7-67-17,-12-66 246,-20 13 143,-42 217-194,1-74 0,-11 23-552,2 101 430,0-1 1,0 0-1,0 0 0,0 0 0,0 1 0,0-1 1,0 0-1,0 0 0,-1 1 0,1-1 0,0 0 0,-1 1 1,1-1-1,0 0 0,-1 1 0,1-1 0,-1 0 1,1 1-1,-1-1 0,1 1 0,-1-2 0,0 2 6,0 0-1,1 0 0,-1 0 1,1 0-1,-1 0 0,1 0 1,-1 1-1,1-1 0,-1 0 1,1 0-1,-1 0 0,1 0 1,-1 1-1,1-1 0,-1 0 1,1 0-1,0 1 0,-1-1 1,1 0-1,-1 1 0,1-1 1,-1 1-1,-3 3-21,1 0 0,-1 1 0,1-1 0,-4 7 0,-1 6 5,0 0 1,1 0-1,-4 20 1,6-24 14,-9 38-6,-14 103 1,17-82 47,-11 67 148,-8 250 0,30-374-130,3 108 188,-1-103-142,1 0 1,0 0-1,2 0 0,7 21 1,-11-39-76,-1-1 0,0 0 1,1 0-1,-1 0 1,1 0-1,0 0 1,-1 0-1,1 0 1,0 0-1,-1 0 0,1 0 1,0 0-1,0 0 1,0-1-1,0 1 1,0 0-1,0-1 1,2 2-1,-2-2 0,0 0 0,0 0 0,0 0 0,0 0 0,0-1 0,0 1 0,0 0 0,0 0 0,0-1 0,0 1 0,0-1-1,0 1 1,0-1 0,0 1 0,0-1 0,0 0 0,0 1 0,-1-1 0,1 0 0,0 0 0,0 1 0,-1-1 0,1 0 0,-1 0 0,1 0 0,0-1 0,54-93 80,-40 67-88,0 1 0,2 0 0,29-36 0,-19 38-478,-28 40 272,-1 0 1,-7 28-1,-1 5-24,9-36 239,-1 0 0,2 0 1,-1 0-1,2 1 0,0-1 0,0 0 0,1 0 0,0 0 0,6 14 1,-7-23-13,0-1 0,0 0 0,0 1 0,0-1 1,1 0-1,-1 0 0,1 0 0,0 0 1,-1 0-1,1 0 0,0 0 0,0-1 1,0 1-1,0-1 0,0 1 0,1-1 1,-1 0-1,0 0 0,1 0 0,-1 0 0,1 0 1,-1-1-1,1 1 0,-1-1 0,1 0 1,-1 1-1,1-1 0,-1 0 0,1 0 1,0-1-1,-1 1 0,1-1 0,2 0 1,6-2 5,-1-1 0,1 0 1,-1 0-1,0-1 0,0 0 1,11-9-1,27-20-57,-1-2 0,-2-2-1,58-64 1,-95 93 92,19-23 29,-39 49-1100,-8 16 1088,15-20-70,1 1 1,1 0-1,0 0 1,0 0 0,2 0-1,0 0 1,1 23-1,0-29 17,1-1 0,0 1 0,0-1-1,1 0 1,-1 1 0,2-1-1,-1 0 1,1 0 0,0-1-1,1 1 1,-1 0 0,1-1-1,1 0 1,-1 0 0,11 10 0,-14-15 17,0 0 0,1 0 1,-1 0-1,0 0 0,1 0 1,-1 0-1,1-1 0,-1 1 1,1 0-1,-1-1 0,1 1 1,-1-1-1,1 0 1,-1 1-1,1-1 0,0 0 1,-1 0-1,1 0 0,-1 0 1,1-1-1,0 1 0,-1 0 1,1 0-1,-1-1 0,1 1 1,-1-1-1,1 0 1,-1 1-1,0-1 0,1 0 1,1-1-1,0-1 21,1 0 0,-1 0 0,1 0 0,-1-1 0,0 1 0,-1-1 0,1 0 0,0 0 0,2-5 0,2-7-10,0-1 1,-2 0-1,1 0 1,-2 0-1,0 0 1,-1-1-1,-1 1 1,-1-1-1,-1-27 0,0 41-60,0 0 0,-1 0-1,0 0 1,0 1 0,0-1-1,0 0 1,0 1 0,-1-1-1,1 1 1,-1-1-1,0 1 1,0 0 0,-4-5-1,4 6-1,-1 0-1,1 0 0,0 0 1,0 0-1,-1 1 0,1-1 1,-1 1-1,0 0 0,1 0 1,-1 0-1,0 0 0,0 0 1,0 0-1,0 1 0,1-1 1,-1 1-1,-4 0 0,-5 0-123,-1 1-1,1 1 1,0 0-1,0 0 0,0 1 1,0 1-1,1 0 1,-22 11-1,32-15 138,1 0 0,-1 0 0,1 0 1,-1 0-1,1 1 0,-1-1 0,1 0 0,-1 0 0,1 1 0,-1-1 0,1 0 0,0 1 0,-1-1 0,1 0 1,0 1-1,-1-1 0,1 0 0,0 1 0,-1-1 0,1 1 0,0-1 0,0 1 0,0-1 0,-1 1 0,1-1 1,0 1-1,0 0 0,0-1 7,1 1 1,-1-1 0,1 1-1,-1-1 1,1 0 0,-1 1-1,1-1 1,-1 0 0,1 1-1,-1-1 1,1 0-1,-1 1 1,1-1 0,0 0-1,-1 0 1,1 0 0,1 0-1,29 4 142,-21-5-87,1 1 0,-1-2 0,1 0 0,-1 0 0,12-4 0,49-22 148,-19 6-237,-12 8 114,1 2-1,0 1 1,0 3 0,1 1 0,0 2 0,45 0 0,-78 5-16,-1 0 0,1 1 0,0 0 0,-1 1 0,13 3 1,-19-4-45,0-1 1,0 1-1,0-1 1,0 1 0,-1 0-1,1 0 1,0 0-1,-1 0 1,1 0 0,-1 1-1,1-1 1,-1 0-1,1 1 1,-1-1 0,0 1-1,0-1 1,0 1-1,0-1 1,0 1 0,0 0-1,0 0 1,0 0-1,-1-1 1,1 1 0,-1 0-1,1 0 1,-1 0-1,0 0 1,0 0 0,0 3-1,-2 10 93,-1 0 0,-1-1 0,0 1 0,-12 26 0,9-24-68,0-1 1,2 1 0,-5 23-1,9-39-41,1-1 1,0 1-1,0 0 0,0-1 1,0 1-1,0 0 0,0-1 1,0 1-1,0 0 0,0-1 0,0 1 1,0 0-1,1-1 0,-1 1 1,0-1-1,0 1 0,1 0 1,-1-1-1,0 1 0,1-1 1,-1 1-1,0-1 0,2 2 0,-2-2 2,1 0 0,0 0-1,0 1 1,0-1-1,0 0 1,-1 0 0,1 0-1,0 0 1,0 0-1,0 0 1,0 0-1,0 0 1,-1 0 0,1-1-1,0 1 1,0 0-1,0 0 1,-1-1-1,1 1 1,0-1 0,0 1-1,0-1 1,11-7 9,0 0 0,-1-1 1,11-11-1,7-6 35,3 0-22,60-46 19,-84 67-72,1 0-1,17-7 1,-25 12 27,0-1 0,0 1 1,0 0-1,0 0 0,0-1 0,0 1 1,0 0-1,0 0 0,0 0 0,0 0 1,0 0-1,0 1 0,0-1 0,0 0 1,0 0-1,0 1 0,0-1 1,0 0-1,0 1 0,0-1 0,0 1 1,0 0-1,0-1 0,0 1 0,-1-1 1,1 1-1,0 0 0,0 0 0,-1 0 1,1-1-1,-1 1 0,1 0 0,-1 0 1,1 0-1,-1 0 0,1 0 0,0 2 1,2 5 18,0 1 0,-1 0-1,3 14 1,-3-12-13,15 139 105,-10-72-402,-5-57-81,4 33-2344,-4-1-4934,-3-33 3581,-2-6-1721,2-5 1781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11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9312,'-37'16'4192,"21"-7"-3616,13-9-672,3 4-64,-6-4-384,12 0 320,-3 0-928,8 5 640,3-5-4576,5 0 2816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11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1307 231 8480,'-17'-9'3840,"31"0"-3360,-5 0 736,5 9-768,20-7 1535,5-2-1151,42-9 64,4 10-544,21-5-96,-10 10-160,-9-11-352,-16 10 160,-13-5-1952,-15 9 1121,-13-3-4129,-7 6 2848</inkml:trace>
  <inkml:trace contextRef="#ctx0" brushRef="#br0" timeOffset="1">37 61 10560,'-37'-6'4768,"55"-6"-4128,7 3-2560,3 0 928,30-7-3328,10 7 2432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1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1379 3072,'-16'11'976,"15"-11"-823,1 1 1,-1-1-1,0 1 1,0-1-1,1 1 1,-1 0-1,0-1 1,1 1-1,-1 0 1,1 0-1,-1 0 1,1-1-1,-1 1 1,1 0 0,0 0-1,-1 0 1,1 0-1,0 0 1,0 0-1,0 0 1,-1-1-1,1 3 1,0-3-52,0 1 1,1-1 0,-1 0 0,0 0-1,0 0 1,0 1 0,0-1 0,0 0-1,0 0 1,0 0 0,0 1 0,0-1-1,1 0 1,-1 0 0,0 0 0,0 0-1,0 0 1,0 1 0,1-1-1,-1 0 1,0 0 0,0 0 0,0 0-1,0 0 1,1 0 0,-1 0 0,0 0-1,0 0 1,0 1 0,1-1 0,-1 0-1,0 0 1,1 0 0,0-1 12,0 1 0,0 0 1,0-1-1,0 1 0,0 0 0,0-1 1,-1 1-1,1-1 0,0 0 1,0 1-1,0-1 0,1-1 0,47-42 2099,110-116 943,-130 131-2870,135-144 679,15-85-593,-68 60 53,-29 50 162,-77 140-486,-2 2-19,1 1-1,-1-1 1,0 1 0,-1-1 0,1 0 0,-1 0 0,0 0 0,2-12 0,-4 18-83,0 0 1,0 0-1,0 0 0,-1 1 1,1-1-1,0 0 1,0 0-1,0 0 1,0 0-1,0 0 1,0 0-1,0 0 1,0 0-1,0 0 0,-1 0 1,1 0-1,0 0 1,0 0-1,0 0 1,0 0-1,0 0 1,0 0-1,0 0 1,0 0-1,-1 0 0,1 0 1,0 0-1,0 0 1,0 0-1,0 0 1,0 0-1,0 0 1,0 0-1,0 0 0,0 0 1,-1 0-1,1-1 1,0 1-1,0 0 1,0 0-1,0 0 1,0 0-1,0 0 1,0 0-1,0 0 0,0 0 1,0 0-1,0 0 1,0-1-1,0 1 1,0 0-1,0 0 1,0 0-1,0 0 0,0 0 1,0 0-1,0 0 1,0-1-1,-5 6-29,0-1-1,0 1 0,1 0 1,0 0-1,0 0 1,0 0-1,1 1 0,-4 8 1,-40 85 41,-32 108-1,27-69 371,41-108-374,1 0 0,1 0 0,-6 42 0,12-51 24,0 30 0,2-46 9,2 1 0,-1 0-1,1-1 1,0 1 0,0 0-1,0-1 1,1 1 0,0-1 0,0 0-1,4 8 1,-6-12-21,1 0 0,0 0 0,0 0 0,0 0-1,-1 0 1,1 0 0,0 0 0,0 0 0,0 0 0,0-1 0,1 1 0,-1 0-1,0-1 1,0 1 0,0-1 0,1 1 0,-1-1 0,0 1 0,0-1 0,1 0 0,-1 0-1,0 0 1,1 0 0,-1 0 0,0 0 0,0 0 0,1 0 0,-1 0 0,0 0-1,1-1 1,-1 1 0,2-1 0,4-2 71,-1-1 0,1 0 0,-1 1 0,11-10 0,-4 4-39,13-9 41,186-135 486,-179 125-517,-2-2 0,-2 0 0,0-3 0,-3 0 1,32-50-1,-13 7 118,-4-1 0,-4-3 0,33-96 0,-56 131 131,-1-1 0,8-67 0,-19 107-291,-1 0 1,0-1-1,-1 1 0,0 0 1,0 0-1,0 0 0,0 0 0,-1 0 1,-3-12-1,4 17-31,0 1 0,0 0 0,0 0 0,-1-1 0,1 1 0,0 0 0,0 0 0,0 0 0,0-1-1,0 1 1,-1 0 0,1 0 0,0 0 0,0-1 0,0 1 0,-1 0 0,1 0 0,0 0 0,0 0 0,-1 0 0,1-1 0,0 1 0,0 0 0,-1 0 0,1 0 0,0 0 0,0 0 0,-1 0 0,1 0 0,0 0 0,-1 0 0,1 0 0,0 0 0,0 0 0,-1 0-1,1 0 1,-11 8-185,-6 13 49,-47 115 360,37-76 70,-35 80 32,-63 126-353,69-164 58,-86 162 515,101-176 41,41-88-573,0 0 1,0 0-1,0 0 0,0 0 1,0 0-1,0 0 0,0-1 1,0 1-1,0 0 0,0 0 1,0 0-1,0 0 0,0 0 1,0 0-1,0 0 0,0 0 1,0 0-1,0 0 1,0 0-1,0 0 0,0 0 1,0 0-1,1 0 0,-1 0 1,0 0-1,0 1 0,0-1 1,0 0-1,0 0 0,0 0 1,0 0-1,0 0 0,0 0 1,0 0-1,0 0 0,0 0 1,0 0-1,0 0 1,0 0-1,0 0 0,0 0 1,0 0-1,0 0 0,0 0 1,0 0-1,0 0 0,0 0 1,0 0-1,0 0 0,0 0 1,0 0-1,0 0 0,0 0 1,0 0-1,0 0 1,0 1-1,0-1 0,0 0 1,0 0-1,0 0 0,0 0 1,0 0-1,0 0 0,7-4 145,15-12 8,-8 5-104,177-118-59,-113 77-151,-69 47 149,1-2-15,0 0 1,1 0-1,0 1 1,1 1-1,11-5 0,-21 10 14,1-1 0,-1 0 0,0 1 0,1-1 0,-1 1 0,0 0-1,1 0 1,-1 0 0,0 0 0,1 0 0,-1 1 0,1-1 0,-1 1-1,0-1 1,0 1 0,1 0 0,-1 0 0,0 0 0,0 0 0,0 0 0,0 0-1,0 1 1,0-1 0,0 1 0,0-1 0,-1 1 0,1 0 0,-1 0-1,1 0 1,-1 0 0,0 0 0,2 3 0,4 9-38,-2 0 1,0 0-1,4 14 0,9 28 42,-12-40-99,-4-9 123,1 0 1,-1-1 0,7 11 0,-8-16 0,1 1-1,-1 0 1,0-1-1,0 1 1,1-1-1,-1 0 1,1 1-1,0-1 1,-1 0-1,1 0 1,0 0-1,0 0 1,0 0-1,-1 0 1,1-1-1,0 1 1,3 0 0,1 0 0,0-1 1,0 0 0,-1 0 0,1 0 0,0-1 0,9-2 0,36-12 153,-40 12-112,196-74 24,-190 71-18,-1-2-1,1 0 1,-1-1 0,-1 0-1,23-19 1,-34 25-33,-3 2-32,0 1 0,-1-1 1,1 0-1,0 1 0,-1-1 0,1 0 0,0 1 1,-1-1-1,1 0 0,-1 0 0,1 1 0,-1-1 1,1 0-1,-1 0 0,0 0 0,1 0 0,-1 0 1,0 0-1,0 0 0,0-1 0,0 2-3,1 0-1,-1-1 1,0 1-1,0 0 1,0 0 0,0 0-1,0 0 1,0 0-1,0-1 1,0 1 0,0 0-1,-1 0 1,1 0-1,0 0 1,0-1-1,0 1 1,0 0 0,0 0-1,0 0 1,0 0-1,0 0 1,0 0-1,0-1 1,0 1 0,-1 0-1,1 0 1,0 0-1,0 0 1,0 0-1,0 0 1,0 0 0,0 0-1,-1 0 1,1 0-1,0 0 1,0-1 0,0 1-1,0 0 1,0 0-1,-1 0 1,1 0-1,0 0 1,0 0 0,0 0-1,-7 0-48,1 0 0,-1 0 0,1 0 1,0 0-1,-1 1 0,1 0 0,0 1 0,-7 2 0,-56 23-285,42-15 255,1 1 0,1 2 0,-35 25-1,49-32 72,1 0 0,0 1 0,1 0 0,0 1 0,1 0 0,0 0-1,0 1 1,1 0 0,0 0 0,-7 19 0,13-27 13,0 0 1,0 0-1,0 1 1,1-1-1,0 0 1,-1 6-1,1-8 4,0-1-1,0 1 0,0 0 1,0 0-1,1 0 0,-1-1 0,0 1 1,0 0-1,0 0 0,1 0 1,-1-1-1,0 1 0,1 0 1,-1 0-1,0-1 0,1 1 1,-1 0-1,1-1 0,0 1 0,-1 0 1,1-1-1,-1 1 0,1-1 1,0 1-1,-1-1 0,1 0 1,0 1-1,0-1 0,1 1 1,3-2 16,0 0 1,0 0 0,0 0 0,0-1 0,-1 1 0,1-1 0,0-1 0,4-1-1,35-22 27,0-2-1,60-51 0,-49 37-99,-41 30-14,-10 9 30,-1 0 0,1 0 1,-1 0-1,1 1 0,0-1 0,0 1 0,4-2 1,-7 4 17,-1 0 1,0 0 0,1 0 0,-1 0 0,0 0 0,1 0 0,-1 0 0,0 1 0,1-1 0,-1 0-1,0 0 1,0 0 0,1 0 0,-1 0 0,0 1 0,0-1 0,1 0 0,-1 0 0,0 0 0,0 1 0,1-1-1,-1 0 1,0 0 0,0 1 0,0-1 0,0 0 0,1 0 0,-1 1 0,0-1 0,0 0 0,0 1-1,0-1 1,0 0 0,0 1 0,0-1 0,0 0 0,0 1 0,0-1 0,0 1 0,1 16-89,-1-10 113,0 0-1,1 0 1,0 0 0,0 0 0,0 0 0,1 0-1,0 0 1,1-1 0,-1 1 0,1 0-1,0-1 1,1 0 0,0 0 0,0 0 0,0 0-1,0-1 1,6 6 0,-8-10-3,0 1 1,0-1-1,-1 0 1,2 1-1,-1-1 0,0 0 1,0 0-1,0 0 1,0-1-1,1 1 0,-1 0 1,0-1-1,1 0 1,-1 1-1,3-1 0,-1 0 18,0-1-1,0 1 1,0-1-1,0 0 1,0 0-1,0 0 1,0-1-1,4-1 1,3-3 76,-1-1-1,1 0 1,-2 0 0,17-15-1,-17 12-43,0 1-1,-1-1 0,0-1 0,6-11 1,-4 7-8,10-17-10,-2-1 0,-1 0 0,13-39 1,-9 20-5,149-367 253,-140 337-117,-27 73-158,-2 8-20,-1-1-1,1 1 1,-1-1-1,1 1 1,-1-1-1,0 1 1,1-1-1,-1 1 1,0-1-1,0 0 1,0 1-1,0-1 1,0 1-1,-1-1 1,1-1-1,0 3 6,0-1 0,0 1-1,0 0 1,-1 0 0,1 0-1,0 0 1,0 0 0,0-1-1,0 1 1,0 0 0,0 0 0,0 0-1,0 0 1,-1 0 0,1 0-1,0 0 1,0-1 0,0 1 0,0 0-1,0 0 1,0 0 0,-1 0-1,1 0 1,0 0 0,0 0 0,0 0-1,0 0 1,-1 0 0,1 0-1,0 0 1,0 0 0,0 0-1,0 0 1,-1 0 0,1 0 0,0 0-1,0 0 1,0 0 0,0 0-1,-1 0 1,-8 7-132,-7 14-38,3 1 164,2 2 0,1-1-1,1 2 1,-11 45 0,-10 108-42,25-125 58,0 61 0,6-86-18,1 0-1,1 0 0,14 52 1,-6-40-699,5 20-5622,-15-52 2199,-6-8 1309,-12-9-1166,-3-5 571,0 0 1194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17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34 167 4896,'-26'11'10732,"34"-12"-6734,4-2-3203,2 1-313,0 0 0,-1-1 0,0-1 0,26-11 0,-3-4-392,0-1-1,-1-2 0,38-31 1,-66 47-35,-1-1 0,12-13 0,-19 20 41,-2 2-55,0 4-50,-1 1-23,0-1 0,-1 0 0,0 0 0,1-1 0,-2 0 1,1 0-1,-1 0 0,0 0 0,-8 5 0,-9 7 191,2-2-76,-1-1-1,0 0 1,-1-2 0,0-1-1,-1-1 1,0 0 0,-50 11-1,66-19 152,6 1 217,14 1 343,-3-1-822,18 5 388,48 6 0,-7-2-931,-50-9-1681,23 2 0,-17-2-1009,9 3 579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14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48 174 9568,'-39'-21'4320,"30"8"-3776,9 10 1503,9 3-1247,0-9 448,10 0-736,10-12-96,1 8-256,7-8-96,7 9-32,13-6-192,1 5 96,-1 1-2560,-4 3 1409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1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47 7040,'-87'-9'3200,"53"14"-1728,40-5-1088,17 0 608,16 0-544,33-5-32,4 1-256,59-13-224,8 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17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506 784 6240,'-1'-2'358,"0"0"-1,-1 0 1,1 1 0,-1-1 0,0 0-1,1 1 1,-1-1 0,0 1 0,0-1-1,0 1 1,0 0 0,0 0 0,-1 0-1,1 0 1,0 0 0,0 0 0,-1 1-1,1-1 1,0 1 0,-4-1 0,-3 1 137,0 0 1,0 1 0,-17 2 0,18-2-430,-27 5 327,0 1-1,1 2 1,0 1 0,0 2-1,1 1 1,1 2 0,-39 23-1,60-31-365,1 0-1,0 1 0,1 0 0,-11 11 1,16-15-28,1 0 1,0 0 0,0 0 0,0 0-1,1 1 1,-1-1 0,1 1 0,0-1-1,0 1 1,1 0 0,-1 0 0,0 7-1,1-9 7,1-1 0,0 0 0,0 0 0,0 0-1,1 0 1,-1 0 0,0 1 0,1-1-1,-1 0 1,1 0 0,0 0 0,0 0 0,0 0-1,0 0 1,0-1 0,0 1 0,0 0-1,1 0 1,-1-1 0,0 1 0,1-1 0,0 1-1,-1-1 1,1 0 0,0 1 0,0-1-1,-1 0 1,1 0 0,3 1 0,3 0 67,-1 1-1,0-2 1,0 1 0,1-1 0,-1 0-1,16 0 1,-3-2 30,0 0 0,0-2-1,-1 0 1,1-1 0,21-8-1,0-3 97,49-25-1,-73 32-167,0 0-1,0-2 1,-1 0 0,-1-1-1,0-1 1,0 0-1,-1-1 1,-1 0-1,0-1 1,17-25-1,-13 13 33,-2-1 0,22-54 0,15-63 244,-36 96-189,-2 0-1,-3 0 0,8-69 1,-14 72-114,-3-1 0,-2 0 0,-6-49 0,5 91-51,1-1 1,-2 0-1,1 0 1,0 1 0,-1-1-1,0 0 1,-2-4-1,3 9 32,1-1 0,-1 0-1,1 0 1,-1 1 0,1-1-1,-1 1 1,0-1 0,1 0-1,-1 1 1,0-1-1,1 1 1,-1 0 0,0-1-1,0 1 1,1-1 0,-1 1-1,0 0 1,0 0 0,-1-1-1,1 1-5,0 0-1,0 1 0,-1-1 1,1 0-1,0 1 1,0-1-1,0 0 1,0 1-1,-1-1 1,1 1-1,0 0 0,0-1 1,0 1-1,0 0 1,0 0-1,0 0 1,-1 1-1,-7 9 33,1 1 0,0 0 0,0 1 0,2 0 0,-11 24 1,15-30 6,-10 22 87,2 2 0,1-1 0,-6 33 0,-6 92 345,16-108-331,3 0 1,1 0-1,3 0 1,12 81-1,-11-114-48,0 0 0,1 0 0,1-1 0,0 0 0,0 0 0,2 0 0,-1-1 1,13 17-1,-16-24-21,1 0 1,0-1 0,1 1-1,-1-1 1,1 0 0,0 0-1,0 0 1,0-1 0,0 0-1,1 0 1,-1 0 0,1-1-1,0 1 1,0-1 0,0-1 0,0 1-1,0-1 1,0 0 0,0-1-1,0 1 1,9-1 0,2-2 70,0 0 1,0-1 0,22-6 0,-32 6-93,1 1-1,-1-1 1,0 0-1,-1 0 1,1-1 0,-1 0-1,1 0 1,-1-1-1,10-9 1,-14 12-35,-1 1 1,0-1-1,1 0 0,-1 1 0,0-1 1,0 0-1,0 0 0,0 0 1,0 0-1,-1 0 0,1 0 1,-1 0-1,1 0 0,-1 0 1,0 0-1,1 0 0,-1 0 1,0 0-1,-1-1 0,1 1 1,0 0-1,0 0 0,-1 0 1,0-2-1,0 2-3,0-1 1,-1 1-1,1 0 1,-1 0-1,1 0 1,-1 0 0,1 0-1,-1 0 1,0 0-1,0 1 1,0-1-1,0 1 1,0-1-1,-1 1 1,1 0-1,0 0 1,0 0-1,-1 0 1,1 0-1,-4 0 1,0 0-21,0 0 0,0 1 0,0 0 1,0 0-1,0 0 0,0 1 0,0 0 0,0 0 1,0 1-1,0-1 0,0 1 0,1 1 0,-1-1 1,1 1-1,-1 0 0,1 0 0,0 0 0,-5 5 1,5-3 62,-1-1 1,1 1 0,-1 0-1,1 1 1,1-1 0,-1 1 0,1 0-1,0 0 1,0 0 0,1 1-1,0-1 1,0 1 0,1 0 0,-4 12-1,5-11-2,0 0-1,1-1 0,0 1 0,0 0 1,1-1-1,0 1 0,0-1 1,1 1-1,0-1 0,0 1 1,1-1-1,6 13 0,-6-15-14,0 0 0,1 0 0,-1 0-1,1 0 1,0-1 0,0 0 0,1 0 0,-1 0-1,1 0 1,0-1 0,0 0 0,0 0 0,0 0-1,0 0 1,1-1 0,0 0 0,7 2 0,2-1 51,0-2 0,-1 1 0,1-2 0,0 0 1,0 0-1,0-2 0,-1 0 0,1 0 1,16-6-1,13-6 188,69-31 0,-24 1-74,5-2-177,-93 45-9,1 0-38,1 0 1,0 0-1,0 0 1,0 0-1,0 0 1,4 0-1,-6 1 32,-1 0 0,1 0 0,0 0 0,-1 0 0,1 1 0,-1-1 0,1 0 0,-1 0 0,1 0 0,-1 1 0,1-1 0,0 0 0,-1 1 0,1-1 0,-1 0 0,0 1 0,1-1 0,-1 0 0,1 1 0,-1-1 0,0 1 1,1-1-1,-1 1 0,0-1 0,1 1 0,-1-1 0,0 1 0,0 0 0,0-1 0,1 1 0,-1-1 0,0 1 0,0 0 0,0-1 0,0 1 0,0-1 0,0 1 0,0-1 0,0 1 0,-1 0 0,-1 41-252,-9 51 1,5-52 245,-16 110 107,-53 189 0,64-297-12,5-19 401,-11 29 1,15-45-204,5-9 102,9-18 132,-3-1-388,11-31 0,39-192 2,-13 44-42,-34 155-87,1 0 0,3 2 0,24-48 0,-36 81 26,10-18-36,24-34 0,-33 53-35,1 0 0,1 1 0,0 0 0,0 0 0,0 0-1,0 1 1,1 0 0,12-6 0,-12 8-26,1-1-1,0 2 1,0-1 0,0 1 0,1 1 0,-1 0 0,18-2-1,-20 4 57,-1-1-1,1 2 0,-1-1 0,0 1 0,1 0 1,-1 0-1,0 0 0,0 1 0,0 0 1,0 1-1,0-1 0,10 7 0,-13-7 24,-1-1 1,0 1-1,1 0 0,-1 0 0,0 0 1,0 0-1,-1 0 0,1 0 0,0 1 0,-1-1 1,1 1-1,-1-1 0,0 1 0,0-1 1,0 1-1,0 0 0,0 0 0,0-1 0,-1 1 1,1 0-1,-1 0 0,0 0 0,0 4 1,-2-2 17,1 0 0,-1-1 1,0 0-1,0 1 1,-1-1-1,1 0 1,-1 0-1,0 0 0,0 0 1,0 0-1,-6 4 1,-6 6 49,-25 15 1,39-28-66,-17 11 50,0 0 1,-1-1-1,0-1 1,-1-1-1,0-1 1,0-1-1,-1-1 1,-28 6-1,45-12-108,1 0 1,-1-1-1,0 1 1,1-1-1,-1 0 0,1 0 1,0 0-1,-1 0 0,1-1 1,-5-2-1,6 3-5,1 0-1,-1 0 1,0 0 0,1 0 0,-1-1-1,1 1 1,0-1 0,-1 1-1,-1-3 1,3 3 22,-1 0-1,1 0 0,0 1 1,-1-1-1,1 0 0,0 0 1,0 0-1,0 0 0,-1 0 1,1 1-1,0-1 0,0 0 1,0 0-1,0 0 0,1 0 1,-1 0-1,0 0 0,0 0 1,0 1-1,1-1 0,0-2 1,0 2-16,1-1 1,0 0 0,-1 1 0,1-1 0,0 1 0,0-1 0,0 1 0,0 0-1,3-1 1,-4 1 23,8-3 33,-1 1 1,1-1-1,0 2 0,0-1 1,1 1-1,-1 1 0,12-1 1,5-1-8,60-8-99,235-42 273,-304 48-91,1 0 0,29-15 0,-39 16-15,-1 0 0,1-1 1,-1 1-1,-1-1 0,1-1 1,0 1-1,-1-1 0,6-8 1,-10 11-18,1-1 1,-1 1 0,0-1 0,0 0 0,-1 0-1,1 0 1,0-5 0,1 1 67,-1 4-68,-1-1 1,0 0-1,0 1 1,0-1-1,-1-6 1,0 10-61,0-1 1,0 0-1,0 0 0,0 1 1,0-1-1,-1 0 1,1 1-1,-1-1 1,1 1-1,-1-1 0,0 1 1,0-1-1,1 1 1,-1-1-1,0 1 1,0-1-1,-2-1 0,2 3-3,0-1 0,0 0-1,-1 1 1,1-1-1,0 1 1,0 0-1,-1-1 1,1 1 0,0 0-1,-1 0 1,1-1-1,0 1 1,-1 0-1,1 1 1,0-1-1,0 0 1,-1 0 0,1 0-1,0 1 1,-1-1-1,1 1 1,0-1-1,0 1 1,0-1-1,-1 1 1,1 0 0,-1 0-1,-3 3-28,0-1 0,0 1-1,0-1 1,-5 7 0,-4 5-16,1-3 45,1 1-1,0 1 0,1 0 0,1 0 0,-10 17 1,18-27 11,1-1 1,0 0 0,-1 1-1,1-1 1,1 1 0,-1-1 0,1 1-1,-1-1 1,1 1 0,0-1 0,0 1-1,0-1 1,1 1 0,-1-1-1,1 1 1,0-1 0,0 1 0,0-1-1,2 4 1,0-2 13,0 1 0,1-1 0,-1 0-1,1 0 1,0 0 0,1 0 0,-1-1 0,1 0-1,8 6 1,-10-8 14,0 0-1,0-1 1,0 1-1,1-1 0,-1 0 1,0 0-1,1 0 1,-1 0-1,0-1 1,1 1-1,-1-1 1,1 0-1,-1 0 1,1 0-1,-1-1 0,1 1 1,-1-1-1,0 0 1,6-2-1,6-2 57,0-2 0,28-15 1,-24 11-90,27-12 118,89-32 0,-131 54-122,1-1 0,0 1 0,0 0 0,0 0 0,0 0 0,1 1 0,5 0 0,-10 0 19,0 0 0,0 0 1,-1 0-1,1 1 0,0-1 1,0 0-1,0 1 0,0-1 1,0 0-1,-1 1 0,1-1 1,0 1-1,0-1 0,-1 1 1,1 0-1,0-1 0,-1 1 1,2 0-1,-2 1 6,1-1 0,-1 0 0,1 0 0,-1 0 0,0 0 1,0 1-1,0-1 0,1 0 0,-1 0 0,0 1 0,0-1 0,-1 0 0,1 0 0,0 0 0,0 1 0,-1-1 0,0 2 0,-2 6 78,-1 1 0,-1-1 0,0 0 0,-8 11 0,1-2-131,13-16 104,4-2 33,10-4 19,100-44 4,-77 30-247,74-23 0,-109 40 110,1 0 0,-1 0 0,1 0 0,-1 1 0,1 0 0,-1-1 0,1 1 0,0 1 0,-1-1 0,1 0 0,-1 1 0,1 0 0,5 1 0,-7 0 4,0-1-1,0 0 0,-1 0 0,1 1 1,0-1-1,-1 1 0,1 0 0,-1-1 1,1 1-1,-1 0 0,0 0 0,0 0 0,0 0 1,0 0-1,0 0 0,0 0 0,-1 0 1,1 0-1,-1 0 0,1 1 0,-1-1 1,0 4-1,1 53 122,-1-34-146,0-23 37,0 0-1,0 1 0,1-1 1,-1 0-1,1 0 0,-1 0 1,1 1-1,0-1 0,0 0 1,1 2-1,-1-3 3,-1 0 0,1 0 0,-1-1 0,1 1 0,0 0-1,-1 0 1,1-1 0,0 1 0,0-1 0,-1 1 0,1 0 0,0-1 0,0 1 0,0-1 0,0 0 0,0 1 0,0-1 0,0 0-1,0 0 1,0 1 0,0-1 0,0 0 0,0 0 0,0 0 0,0 0 0,0 0 0,1-1 0,6-1-21,1-2-1,-1 1 1,0-1 0,0 0-1,0-1 1,12-9 0,1 0-57,158-80-282,-62 37 5,-105 51 307,-2 1 46,0 0 0,12-10-1,-21 13-179,-5 2 63,-7 2-47,-20 7-8,1 1 0,0 1 1,-46 24-1,65-28 133,-1 0 1,1 0-1,0 1 1,-14 15-1,21-20 8,1 1 0,-1-1 0,1 1 1,1 0-1,-1 0 0,0 0 0,1 0 0,0 1 0,0-1 0,0 1 0,0-1 0,1 1 0,0 0 0,0-1 0,-1 9 0,2-10 40,1 0 0,-1 0-1,1 0 1,-1 0 0,1-1 0,0 1-1,0 0 1,0 0 0,1-1 0,-1 1-1,1 0 1,-1-1 0,1 0 0,0 1 0,0-1-1,0 0 1,0 0 0,0 0 0,0 0-1,1 0 1,-1 0 0,1-1 0,-1 1-1,1-1 1,0 0 0,-1 0 0,1 0-1,0 0 1,0 0 0,0-1 0,0 1-1,0-1 1,0 0 0,5 0 0,4-1 46,0-1 1,0-1 0,0 0 0,0 0 0,0-1 0,18-10 0,-3 0 48,38-27 0,-47 29-123,-2-1 0,17-15 1,-25 20 12,0-1 1,-1 1-1,-1-2 0,1 1 1,-2-1-1,6-10 0,11-36 7,-2 0 0,19-92 0,-37 143-1,30-155 163,-26 118-193,3-77-1,-9 116 1,0 0-1,-1-1 1,1 1-1,-1 0 1,1 0-1,-1 0 1,0-1 0,0 1-1,-3-5 1,3 7 14,1 0 1,-1 1 0,1-1 0,-1 0 0,1 1 0,-1-1 0,0 0-1,1 1 1,-1-1 0,0 1 0,1 0 0,-1-1 0,0 1 0,0-1-1,1 1 1,-1 0 0,0 0 0,-1-1 0,1 1-5,-1 0 1,1 0-1,-1 0 0,1 1 1,0-1-1,-1 0 0,1 1 1,0-1-1,-1 1 1,1-1-1,0 1 0,-1 0 1,1-1-1,-2 3 1,-3 2 13,0 1 1,0-1 0,0 1 0,1 0 0,0 1 0,0-1 0,1 1-1,-5 11 1,-4 8 42,1 2 1,-9 34-1,-12 62 221,26-93-153,1 1 0,-3 55 0,9-68-79,1-1 0,0 0 0,1 1 0,1-1 0,1 0-1,7 21 1,0-7 72,2-1 1,1 0-1,2-1 0,30 45 0,-44-71-52,1-1 0,-1 0 1,1 0-1,0 0 0,0 0 0,0 0 0,0 0 0,0-1 1,1 0-1,-1 1 0,1-1 0,5 2 0,-6-3-9,0-1-1,-1 1 0,1-1 1,0 0-1,0 0 0,-1 0 1,1 0-1,0 0 0,0 0 1,-1-1-1,1 1 0,0-1 1,-1 0-1,1 0 0,0 0 1,-1 0-1,1 0 0,-1-1 1,3-1-1,12-9 29,-1-1-1,0-1 1,-1 0-1,-1-1 1,0-1-1,22-33 1,37-53-18,-71 98-47,15-17-333,-17 21 328,0 0-1,0 0 1,0 0 0,0 0-1,0 0 1,0 0 0,0 0 0,0 0-1,1 0 1,-1-1 0,0 1-1,0 0 1,0 0 0,0 0-1,0 0 1,0 0 0,0 0-1,1 0 1,-1 0 0,0 0-1,0 0 1,0 0 0,0 0-1,0 0 1,0 0 0,0 0-1,1 1 1,-1-1 0,0 0-1,0 0 1,0 0 0,0 0-1,0 0 1,0 0 0,0 0-1,0 0 1,0 0 0,0 0 0,1 0-1,-1 0 1,0 1 0,0-1-1,0 0 1,0 0 0,0 0-1,0 0 1,0 0 0,0 0-1,0 0 1,0 0 0,0 1-1,0-1 1,0 16-135,-10 42 200,-3 0-1,-21 60 1,30-107 24,3-8-44,0 1 0,-1-1 0,1 0 0,-1 0 0,1 1 0,-1-1 1,0 0-1,-4 3 0,6-5-29,-1-1 0,1 0 0,0 1 1,-1-1-1,1 0 0,-1 1 0,1-1 0,-1 0 0,1 1 1,-1-1-1,1 0 0,-1 0 0,1 0 0,-1 0 1,1 1-1,-1-1 0,1 0 0,-1 0 0,0 0 1,1 0-1,-1 0 0,0 0 0,0-1-6,0 1 0,1-1 0,-1 1 0,0-1 0,0 0 0,1 1 0,-1-1 0,0 1 0,1-1 0,-1 0-1,1 0 1,-1 1 0,1-1 0,-1 0 0,1 0 0,-1 0 0,0-1 0,-18-44-470,19 45 465,-1 1-1,1-1 1,0 0-1,-1 0 1,1 1-1,0-1 1,0 0 0,0 0-1,0 1 1,0-1-1,0 0 1,0 0-1,0 1 1,0-1-1,0 0 1,0 0 0,0 1-1,0-1 1,1 0-1,-1 0 1,0 1-1,1-1 1,-1 0-1,0 1 1,1-1 0,-1 0-1,1 1 1,-1-1-1,1 1 1,-1-1-1,1 1 1,0-1-1,-1 1 1,1-1 0,0 0-1,2 0 15,1-1 1,-1 0-1,0 1 0,1 0 1,6-2-1,21-3-6,50-2-1,-46 6-62,91-6-2221,-43 7-2991,-48 3 1848,-1 5-3447,-6 4 2391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2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220 139 5728,'-7'-6'5012,"7"5"-4817,-1 1 0,1-1 1,-1 1-1,1-1 0,-1 1 1,1 0-1,-1-1 0,1 1 0,-1-1 1,1 1-1,-1 0 0,1 0 0,-1-1 1,0 1-1,1 0 0,-1 0 1,0 0-1,1 0 0,-1 0 0,1 0 1,-1 0-1,0 0 0,1 0 0,-1 0 1,0 0-1,1 0 0,-2 0 1,-3 2 49,0-1 1,-1 1 0,1 0-1,0 0 1,0 0 0,0 1 0,0 0-1,1 0 1,-1 0 0,1 0 0,0 1-1,-4 4 1,-7 7 500,-21 30 0,30-36-537,-5 6-52,1 1-1,0 1 1,1 0-1,1 0 1,-11 36-1,17-48-134,1-1 1,1 0-1,-1 1 0,0-1 0,1 0 1,0 1-1,0-1 0,0 0 0,1 1 1,-1-1-1,1 0 0,0 1 0,1-1 1,-1 0-1,0 0 0,1 0 1,0 0-1,0 0 0,0 0 0,1-1 1,-1 1-1,1-1 0,0 0 0,6 6 1,-2-4 32,-1 0-1,1 0 1,0-1 0,0 0 0,0 0 0,0-1-1,1 0 1,0 0 0,-1-1 0,1 0 0,0 0-1,14 1 1,3-2 101,-1 0 1,0-1-1,0-1 0,1-2 0,32-7 0,-49 8-113,1 0-1,-1-1 1,1 0 0,-1 0 0,0-1 0,-1 0-1,1-1 1,-1 1 0,1-1 0,-1-1-1,-1 1 1,1-1 0,-1-1 0,0 1-1,-1-1 1,1 0 0,-1 0 0,5-11 0,-7 9-16,0 0 0,-1 0 0,0-1 0,0 1 0,-1-1 0,0 1 0,-1-1 0,0 1 1,-1-1-1,0 1 0,-3-16 0,1 15-13,0 0 1,-1 0-1,0 0 1,0 0-1,-1 1 1,0 0-1,-1 0 1,0 0-1,-1 1 1,1-1-1,-2 2 1,1-1-1,-1 1 1,0 0-1,-1 1 1,1 0-1,-15-8 1,15 9-34,-1 1 1,1 0-1,-1 1 0,0 0 1,0 0-1,0 0 0,0 1 1,0 1-1,0 0 0,-1 0 1,1 1-1,-1 0 0,1 0 1,0 1-1,-1 0 1,1 1-1,0 0 0,0 1 1,-15 5-1,21-6 8,-1 0 1,1 0-1,0 0 0,0 1 1,0-1-1,0 1 0,-5 5 1,7-7 8,1-1 0,-1 1 0,1 0 0,-1-1 0,1 1 0,-1-1 0,1 1 0,0 0 1,-1-1-1,1 1 0,0 0 0,0-1 0,0 1 0,-1 0 0,1 0 0,0-1 0,0 1 1,0 0-1,0 0 0,0-1 0,0 1 0,0 0 0,1-1 0,-1 1 0,0 0 0,0 0 1,1-1-1,-1 1 0,0 0 0,0-1 0,1 1 0,-1-1 0,1 1 0,-1 0 0,1-1 1,-1 1-1,1-1 0,-1 1 0,1-1 0,-1 1 0,1-1 0,0 0 0,-1 1 0,1-1 1,0 0-1,-1 1 0,2-1 0,2 2 9,0-1 0,1 1-1,-1-1 1,1 0 0,-1-1 0,1 1 0,-1-1 0,1 1-1,5-2 1,40-6-36,-37 4 17,31-6 237,71-26 1,40-26 52,-67 24 198,-80 34-409,0 1 0,0-1 0,0 1 0,0 1 0,0 0 0,0 0 0,0 0 0,1 1 0,-1 0 0,0 1 1,11 1-1,-15-1-34,1 0 1,0 1 0,-1 0-1,1-1 1,-1 1 0,0 1 0,1-1-1,-1 1 1,0-1 0,0 1 0,-1 0-1,1 1 1,-1-1 0,1 1-1,-1-1 1,0 1 0,-1 0 0,1 0-1,0 0 1,-1 1 0,2 4-1,-1-1 21,0 1-1,-1-1 0,0 1 0,-1 0 0,0-1 0,0 1 0,0 0 0,-1 0 0,-1 0 0,-1 13 0,-4 7 143,-17 51-1,5-21-252,17-57 49,1-1 0,-1 0 1,1 1-1,0-1 0,0 1 0,-1-1 1,1 0-1,0 1 0,0-1 0,0 1 1,0-1-1,1 3 0,-1-4 7,1 1 0,-1-1 0,0 0-1,0 0 1,0 1 0,1-1 0,-1 0-1,0 0 1,0 0 0,1 0 0,-1 1-1,0-1 1,1 0 0,-1 0 0,0 0 0,0 0-1,1 0 1,-1 0 0,0 0 0,1 0-1,-1 0 1,0 0 0,1 0 0,-1 0 0,16-5-18,15-11-84,0-3 0,54-41 0,-52 35 76,128-87 43,-151 105 1,0 0-1,1 0 1,19-8-1,-27 14 10,0 0 0,0 0-1,0 0 1,-1 1-1,1-1 1,0 1 0,0 0-1,0-1 1,0 1-1,0 1 1,0-1 0,0 0-1,0 1 1,0-1 0,0 1-1,-1 0 1,1 0-1,0 0 1,0 0 0,-1 1-1,4 1 1,-1 1 41,0 1-1,0-1 1,-1 1 0,0 1 0,1-1-1,-1 0 1,-1 1 0,1 0 0,-1 0-1,0 0 1,4 12 0,0 8 251,8 42-1,-13-61-276,32 145-649,-32-139-82,3 7-2714,2-9-2790,-2-6 3011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2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5 146 6656,'0'0'87,"0"0"0,0 0 0,0 0 0,0 0 0,0 0 0,0 0 0,0-1 0,0 1 0,0 0 0,0 0 0,-1 0 0,1 0 0,0 0 87,0 0-87,0-1 0,0 1 0,0 0 0,0 0 0,-1 0 0,1 0 0,0 0 0,0 0 0,0 0 0,0 0 0,0 0 0,0 0 0,-1 0 0,1 0 0,0 0 0,0 0 0,0 0 0,0 0 0,0 0 0,-1 0 0,1 0 0,0 0 0,0 0 0,0 0 0,0 0 0,0 0 0,0 0 0,-1 0 0,1 0 0,1 8 3869,9 11-1049,-3-11-2585,0 0-1,0-1 0,1 0 1,1 0-1,-1-1 1,1 0-1,0 0 1,0-1-1,0-1 1,1 1-1,12 3 1,13 2 393,69 11 1,-76-17-432,8 1-109,0-1 0,0-2 0,0-2 0,0-1 0,0-2 0,0-1 0,-1-2 0,0-1 0,45-17 0,-50 14-79,0-3 0,39-22 0,-51 25 15,-1-1-1,-1-1 1,0-1 0,28-29 0,-42 40-74,0-1 0,0 1 0,0-1 0,0 1 0,0-1 0,-1 0-1,1 1 1,-1-1 0,0 0 0,0 0 0,0 0 0,0 0 0,-1 0 0,1-1 0,-1-2-1,0 4-49,0 0-1,-1 0 0,1 0 0,-1 0 0,1 0 0,-1 0 0,0 0 0,0 0 1,0 0-1,0 1 0,0-1 0,0 0 0,0 1 0,0-1 0,-1 1 0,1-1 0,-1 1 1,1 0-1,-1-1 0,0 1 0,1 0 0,-1 0 0,0 0 0,0 0 0,-3 0 1,-3-2 16,-1 0 1,0 1 0,1 0 0,-1 0 0,0 1 0,0 1-1,0-1 1,0 1 0,0 1 0,0 0 0,0 0 0,0 0 0,0 1-1,1 1 1,-1 0 0,-10 4 0,-1 3 99,1 0 0,0 1 0,1 0-1,0 2 1,-28 25 0,-10 9 233,-117 76 0,159-114-347,-13 7 63,2 1 0,0 1 0,-26 25 0,48-40-36,0 0 0,0 0 0,1 1 0,-1-1 0,1 1-1,0 0 1,0 0 0,0 0 0,0 0 0,-1 5 0,3-7-17,-1 0 1,1 0 0,0 0 0,0 0 0,-1 1 0,1-1-1,1 0 1,-1 0 0,0 0 0,0 1 0,1-1 0,-1 0 0,1 0-1,0 0 1,0 0 0,0 0 0,0 0 0,0 0 0,0 0-1,0-1 1,3 4 0,1 0 40,1 0 0,0-1 0,-1 0-1,1 0 1,1 0 0,-1-1 0,1 0 0,-1 0-1,9 2 1,10 2 4,29 5-1,-18-7 76,1-2 0,55-1 0,-62-2 138,-95 34-364,-16 2 94,-87 54-1,152-80-71,2 0 0,-1 1-1,2 0 1,-20 20 0,32-30 77,0 0 0,0 0 0,0 0 0,0 0 1,1 0-1,-1 0 0,0 0 0,0 1 0,1-1 0,-1 0 0,1 1 1,-1-1-1,1 0 0,-1 1 0,1-1 0,0 0 0,0 1 1,0-1-1,0 1 0,0-1 0,0 0 0,0 1 0,0-1 0,0 0 1,1 1-1,-1-1 0,1 0 0,-1 1 0,1-1 0,-1 0 0,1 1 1,0-1-1,-1 0 0,1 0 0,0 0 0,0 0 0,0 0 1,2 2-1,3 2 7,1-1 0,0 1 0,0-1 1,0-1-1,11 5 0,-10-4-3,50 21-17,129 65 95,-169-79-23,-1 2 0,1 0-1,-2 1 1,0 1 0,18 21-1,-30-32 34,0 1 0,0 1 0,-1-1 0,0 1-1,0-1 1,0 1 0,0 0 0,-1 0 0,2 6-1,-3-9-36,-1 0 0,0 0-1,1-1 1,-1 1-1,0 0 1,-1 0-1,1 0 1,0-1 0,-1 1-1,1 0 1,-1 0-1,0-1 1,0 1 0,0 0-1,0-1 1,-1 1-1,1-1 1,-1 0-1,1 1 1,-1-1 0,0 0-1,-2 2 1,-2 1-20,1-1-1,-1 1 1,-1-1 0,1 0 0,0-1 0,-1 0 0,0 0-1,0 0 1,0-1 0,0 0 0,0 0 0,0-1 0,0 0-1,-1 0 1,1-1 0,-1 1 0,-9-2 0,-5-2-832,0 0 0,0-1 0,0-1 0,-32-11 1,20 1-2770,7 5 1094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28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271 687 2816,'2'-1'323,"-1"0"0,1 0 0,0 0 0,0 0 0,0 0 0,-1 1 0,1-1 0,0 0 1,0 1-1,0 0 0,0-1 0,0 1 0,0 0 0,0 0 0,3 0 0,-1 0 1548,-3 0-1774,-1 0 1,0 0 0,0 0-1,0 0 1,1 0 0,-1 0 0,0 0-1,0 0 1,0 0 0,1 0-1,-1 0 1,0 0 0,0 0-1,0-1 1,1 1 0,-1 0 0,0 0-1,0 0 1,0 0 0,0 0-1,0-1 1,1 1 0,-1 0-1,0 0 1,0 0 0,0 0 0,0-1-1,0 1 1,0 0 0,0 0-1,0 0 1,0-1 0,0 1-1,0 0 1,0 0 0,0 0-1,0-1 1,0 1 0,0 0 0,0 0-1,0 0 1,0-1 0,0 1-1,0 0 1,0 0 0,0 0-1,0-1 1,0 1 0,0 0 0,-1 0-1,1 0 1,0-1 0,0 1-1,0 0 1,0 0 0,0 0-1,-1 0 1,1-1 0,-1 0 160,0 0 1,0 0-1,0 0 1,0 0-1,0 0 1,0 0-1,0 0 1,0 0-1,0 0 1,-2-1-1,-1 1-54,-1 0-1,1 0 1,0 0-1,-1 1 1,1-1-1,-1 1 1,1 0-1,-1 0 0,1 1 1,-1-1-1,1 1 1,0 0-1,-1 0 1,1 1-1,0-1 0,0 1 1,0 0-1,0 0 1,-5 3-1,-2 2-46,1-1-1,1 2 1,-1-1-1,1 1 1,-16 18-1,7-1-110,0 0-1,2 1 0,1 1 1,1 1-1,-20 55 0,30-71-25,0 0-1,1 0 1,1 0 0,0 0-1,1 0 1,0 0-1,1 22 1,1-27 16,0 0 0,0 0 0,0-1 1,1 1-1,0-1 0,1 1 0,-1-1 1,1 0-1,0 0 0,1 0 0,0 0 0,0 0 1,0-1-1,0 0 0,7 6 0,-8-8-17,0-1 0,0 1-1,0-1 1,0 0 0,1-1 0,-1 1-1,1 0 1,-1-1 0,1 0-1,0 0 1,-1 0 0,1 0 0,4 0-1,-6-1-15,1 0 0,-1 0 0,1 0 0,-1 0 0,0-1 0,1 1-1,-1-1 1,1 0 0,-1 1 0,0-1 0,0 0 0,1 0 0,-1 0-1,0-1 1,0 1 0,0-1 0,0 1 0,-1-1 0,1 1 0,0-1-1,0 0 1,-1 0 0,2-2 0,3-7-17,0 1-1,-1-1 1,0 0-1,-1 0 1,3-13 0,11-65 81,-12 58-37,6-32 287,7-121 0,-19 181-275,0 2 5,0-1 0,0 1 1,0-1-1,0 0 0,0 1 1,0-1-1,0 1 0,-1-1 1,1 0-1,-1 1 0,1-1 1,-1 1-1,-1-2 0,-4 15 247,1 8-204,1-1 1,0 1 0,1 0 0,1 36-1,3-12 43,7 47 1,-7-83-57,0 0 1,1-1 0,0 1 0,5 12 0,-6-17-50,0-1 0,0 0-1,0 0 1,0 0 0,1 0 0,-1 0-1,1 0 1,-1-1 0,1 1-1,0 0 1,0-1 0,0 1-1,-1-1 1,2 0 0,-1 1 0,0-1-1,0 0 1,0 0 0,5 1-1,-2-1-27,0-1 0,1 1 0,-1-1 0,1 0 0,-1 0 0,1-1 0,-1 0-1,9-2 1,5-2 118,19-9-1,-30 11-52,22-10 29,0-1 0,-1-2 0,-1 0 0,40-32 1,97-93-157,-123 102 32,-14 18 116,-27 20-79,-1 1 0,1-1 1,0 0-1,0 1 0,0-1 1,0 1-1,0-1 0,0 1 1,0-1-1,0 1 1,1 0-1,-1 0 0,0-1 1,0 1-1,0 0 0,0 0 1,0 0-1,0 0 1,1 0-1,-1 0 0,0 1 1,0-1-1,0 0 0,0 1 1,2 0-1,-1 2 51,0 1 0,0-1 0,-1 1 0,1 0 0,-1-1 1,0 1-1,0 0 0,1 6 0,0 10 36,-1 0 0,-1 0 0,-1 0 0,-6 32 0,4-29-57,1 1 0,0 48 0,7-55-117,-5-17 76,0 1 0,0-1 0,0 1 0,0-1 0,1 0 0,-1 1 0,0-1 0,0 1 0,1-1 0,-1 0 0,0 1 0,0-1 0,1 0 0,-1 0 0,0 1 0,1-1 0,-1 0 0,0 0 0,1 1 0,-1-1 0,1 0 0,-1 0 0,0 0 0,1 0 0,-1 0 0,1 1 0,-1-1 0,0 0 0,1 0 0,-1 0 0,1 0 0,-1 0 0,1 0 0,-1 0 0,0-1 0,1 1 0,-1 0 0,1 0 0,0 0 0,3-4-25,0 1 0,0-1 1,0 0-1,-1 0 0,1 0 0,4-7 0,-5 6 18,96-116-146,-80 100 199,2 1 0,0 1 0,37-26-1,-51 40-44,-4 3-11,0 0-1,0 0 0,0 0 0,1 0 0,6-2 1,-10 4 19,1 0 1,0 0-1,0 0 1,-1 0-1,1 0 1,0 0-1,0 0 1,-1 0-1,1 0 1,0 0-1,0 0 1,0 0-1,-1 0 1,1 1-1,0-1 1,-1 0-1,1 1 1,0-1 0,-1 1-1,1-1 1,0 0-1,-1 1 1,1-1-1,-1 1 1,1 0-1,-1-1 1,1 1-1,-1-1 1,1 1-1,-1 0 1,1-1-1,-1 1 1,1 1-1,1 4 29,-1 0-1,1 0 0,-1 0 0,0 0 0,-1 0 0,1 1 0,-1-1 0,0 0 0,-1 0 0,-1 7 0,0 18 46,2-26-60,0 16 26,5 35-1,-5-51-54,1 1 0,0-1-1,1 0 1,-1 1 0,1-1-1,0 0 1,1 0-1,-1 0 1,1 0 0,0-1-1,6 9 1,-3-8 8,0 0 0,0 0 0,1-1 0,-1 0 0,1 0 0,0 0 0,0-1 0,1 0 0,-1 0 0,0-1 0,1 0 0,0 0 1,0-1-1,-1 0 0,10 0 0,-2-1-56,0 0 1,0-1-1,-1-1 1,1 0 0,0-1-1,-1 0 1,16-7-1,-2-1-64,0-2-1,-1-2 0,0 0 1,38-30-1,89-85-39,-135 113 143,-10 9 5,4-3 40,0-1 1,0 0-1,-2-1 0,1 0 1,-1-1-1,11-19 0,-21 32-17,0-1-1,0 0 1,0 1-1,-1-1 1,1 0-1,0 0 1,-1 1-1,1-1 1,-1 0-1,0 0 0,1 0 1,-1 0-1,0 0 1,0 1-1,0-1 1,-1 0-1,1 0 1,0 0-1,-1-2 1,0 3-16,0 0 0,0 0 0,1 0 0,-1 0 0,0 0 0,0 0 0,0 0 1,0 1-1,0-1 0,-1 0 0,1 0 0,0 1 0,0-1 0,0 1 0,-1-1 1,1 1-1,0 0 0,-1-1 0,-1 1 0,-5-1-43,-1 1 0,1 0-1,0 0 1,0 1 0,0 0 0,-13 4-1,12-2 40,-1 0 0,1 1-1,-1 1 1,1 0 0,1 0-1,-1 1 1,1-1 0,0 2-1,0-1 1,0 1 0,1 1-1,0-1 1,-10 16-1,4-3 14,0 2 0,1-1 0,0 2 0,-10 33 0,16-39 0,0 0-1,2 0 1,0 1-1,-3 26 1,7-37-4,0-1 0,0 1 0,1-1 0,0 1 1,0-1-1,3 12 0,-3-15-4,1 1 0,0 0 0,-1-1-1,1 0 1,0 1 0,0-1 0,1 0 0,-1 0-1,1 0 1,-1-1 0,1 1 0,5 3 0,-5-4-1,0 0 0,1 0 0,-1-1 1,1 1-1,-1-1 0,1 0 0,-1 0 0,1 0 0,0 0 1,0-1-1,-1 1 0,1-1 0,0 0 0,0 0 1,0 0-1,-1-1 0,7-1 0,-1 0 19,0-1-1,-1 0 1,1-1-1,-1 0 1,15-9-1,-4 0 10,-1-1 0,0 0-1,-1-2 1,15-17-1,-25 26-16,26-27 14,-2-1 0,-1-2 1,-1-1-1,34-62 0,-26 27-54,-4-1 1,37-121-1,-45 108 303,27-169-1,-51 250-239,0-21 47,-1 26-79,0 0 1,0 1 0,0-1 0,0 0 0,0 1-1,0-1 1,-1 0 0,1 1 0,0-1 0,0 0 0,-1 1-1,1-1 1,0 1 0,-1-1 0,1 1 0,0-1-1,-1 1 1,1-1 0,-1 1 0,1-1 0,-1 1-1,1-1 1,-1 1 0,0 0 0,1-1 0,-1 1-1,1 0 1,-2-1 0,1 1-1,0 0 0,1 1 0,-1-1 0,0 0-1,1 0 1,-1 0 0,1 1 0,-1-1 0,0 0 0,1 1 0,-1-1 0,1 0-1,-1 1 1,1-1 0,-1 1 0,1-1 0,-1 1 0,1-1 0,0 1 0,-1 0-1,1-1 1,0 1 0,-1-1 0,1 1 0,-1 1 0,-28 49-127,-38 92 0,36-74 113,-2 1-1080,-36 119 1,19 11-3638,26-98 2629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28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34 7296,'-4'-15'3328,"19"2"-2912,-12 8 2336,8 5-1600,-6 0 2431,-1 5-2047,-4 8 1216,5 2-1600,-14 21 96,4 1-736,-15 11-256,6-6-160,-20 1-512,1-1 224,-20-3-2432,5-5 1408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01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751 20 4992,'-19'-18'4388,"19"18"-4158,0 0-116,0 0 1,0-1-1,-1 1 1,1 0 0,0 0-1,0 0 1,0 0-1,0 0 1,-1 0 0,1 0-1,0 0 1,0 0 0,0 0-1,-1 0 1,1 0-1,0 0 1,0 0 0,0 0-1,0 0 1,-1 0 0,1 0-1,0 0 1,0 0-1,0 0 1,-1 0 0,1 0-1,0 0 1,0 0 0,0 0-1,0 0 1,-1 0-1,1 1 1,0-1 0,0 0 114,0 0-115,0 0 1,0 0 0,-1 0-1,1 1 1,0-1 0,0 0-1,-2 13 182,1 1-170,-18 60 583,-30 109 389,-29 160-778,62-259-208,-136 688 1195,50-247-294,14 51-714,22 40-406,21-48 411,11 353 651,23-641-1033,5-144 167,-7 325 202,3-95-33,7 43-77,0-33-202,-13 152 469,14-434-345,-5 89-211,6-173-59,0 0 1,1 0-1,0 0 1,3 16 0,12-29-208,28-9 576,-18 4-178,41-6 1,748-56-137,-561 54 171,-104 4-80,161-8 80,-2 22 36,-258 1-30,54 3-2,-61-2 668,-42-4-315,-14 3-315,-15-4 109,-50-9 0,-2-1 314,3 3-362,1-3-1,-83-23 1,143 30-231,-27-13 0,39 15 12,0 1 0,0-1 1,0-1-1,1 1 0,-1 0 0,1-1 1,0 0-1,0 0 0,0 0 0,-5-7 1,0-6 37,6 13 16,1 0 0,0 0 0,-1 0 0,0 0 0,0 0 0,0 0 0,-4-4 0,-2-1 24,-9-6 75,11 9-128,6 5 30,0 0 1,-1-1 0,1 1 0,0-1 0,-1 1 0,1 0-1,-1-1 1,1 1 0,-1 0 0,1 0 0,-1-1-1,1 1 1,-1 0 0,1 0 0,-1 0 0,1 0 0,-1-1-1,0 1 1,1 0 0,-1 0 0,1 0 0,-1 0-1,1 0 1,-1 0 0,1 1 0,-1-1 0,0 0-1,1 0 1,-1 0 0,0 1 0,0-1-6,0 0 1,0 1-1,0-1 1,0 0-1,0 0 0,0 0 1,0 0-1,0 0 0,0 0 1,0 0-1,0 0 1,0 0-1,0 0 0,0 0 1,0-1-1,0 1 1,0 0-1,0-1 0,0 1 1,0-1-1,0 1 0,0-1 1,0 0-1,0 0 1,-4 0-133,4 2 92,3-1 19,1 1 23,-1 0-1,0-1 1,0 1 0,0 0-1,0 0 1,0 0-1,0 1 1,0-1-1,0 0 1,0 1 0,-1-1-1,3 4 1,7 4-85,15 8 162,54 26-1,-38-21 48,-9-7-21,1-1 0,0-2 0,1-1 0,50 9 0,-28-9-79,2-3 0,-1-2-1,62-3 1,-118-3 664,-8 0-299,3 1-370,-1-1 1,1 1 0,0 0-1,0 0 1,0 0 0,0 0-1,0 0 1,-5 4 0,1-2 45,0 1 0,0-1 1,-9 2-1,-72 17 384,-101 29 99,150-38-831,1 2 1,0 1 0,1 3 0,1 0 0,-63 47 0,41-20-2972,39-24 1707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0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3 792 3552,'-1'2'1592,"1"-2"-1533,0 0 0,0 0 0,0 0 0,0 0 0,0 0 0,0 0 0,0 0 0,0 0 0,0 0 0,-1 0 413,1 0-413,0 0 206,1 1 0,-1 0 0,0-1 1,1 1-1,-1-1 0,1 1 1,-1 0-1,1-1 0,-1 1 0,1-1 1,-1 0-1,1 1 0,1 0 0,0 0 4,1 0 0,0 0 0,0-1 0,0 1 0,0-1 0,0 1 0,-1-1 0,1 0 0,0 0 0,0-1 0,0 1 0,0-1-1,0 1 1,0-1 0,4-1 0,7-4 565,24-12 0,-19 8-266,-1 2-281,1-1 0,-2-1 1,1-1-1,-2-1 0,1 0 1,-1-1-1,25-27 0,-24 20-46,-1-2 0,-1 0 0,-1-1 0,-1 0 0,16-41 0,5-28 767,39-165 0,-53 133-720,-20 124-289,0-1 0,0 1 1,0 0-1,0 0 0,0 0 1,0 0-1,0-1 0,0 1 1,0 0-1,0 0 1,0 0-1,0 0 0,0-1 1,0 1-1,0 0 0,0 0 1,0 0-1,0 0 0,0-1 1,1 1-1,-1 0 0,0 0 1,0 0-1,0 0 0,0 0 1,0-1-1,0 1 1,1 0-1,-1 0 0,0 0 1,0 0-1,0 0 0,0 0 1,1 0-1,-1 0 0,0 0 1,0 0-1,0 0 0,0 0 1,1 0-1,-1 0 0,0 0 1,0 0-1,0 0 1,1 0-1,-1 0 0,0 0 1,0 0-1,0 0 0,0 0 1,1 0-1,-1 0 0,0 0 1,0 0-1,0 0 0,0 0 1,1 0-1,-1 1 0,6 8-14,12 67-41,13 114 1,-12-56 113,-7-71-35,-1-4 375,-2 1-1,1 71 1,-10-126-260,0 0-1,0 0 1,-1 0-1,1 0 1,-1 0 0,0 0-1,-3 5 1,4-9-90,-1 0 0,1 0 0,-1 0 0,1 0 0,-1 0 0,1 0 0,-1-1 0,0 1-1,0 0 1,1-1 0,-1 1 0,0 0 0,0-1 0,0 1 0,1-1 0,-3 2 0,1-2-33,1 0 0,0 0 1,0 0-1,-1 0 0,1 0 1,0 0-1,-1 0 0,1 0 1,0 0-1,-1-1 0,1 1 0,0 0 1,0-1-1,-1 1 0,1-1 1,-2-1-1,-7-5-8,0-1 1,0 0-1,1 0 0,0-1 1,0-1-1,-10-14 0,-10-11 134,-36-41-274,54 61-694,11 15 809,0 0-1,0 0 1,0 0 0,0 0-1,0 0 1,0 0-1,0 0 1,0 0 0,0 0-1,0 0 1,0-1 0,0 1-1,0 0 1,0 0 0,0 0-1,0 0 1,0 0 0,0 0-1,0 0 1,0 0 0,0 0-1,0 0 1,0 0-1,0 0 1,0 0 0,0 0-1,0 0 1,0-1 0,0 1-1,0 0 1,0 0 0,0 0-1,0 0 1,0 0 0,0 0-1,0 0 1,0 0-1,0 0 1,1 0 0,-1 0-1,0 0 1,0 0 0,0 0-1,0 0 1,0 0 0,0 0-1,0 0 1,0 0 0,0 0-1,0 0 1,0 0 0,0 0-1,0 0 1,0 0-1,0 0 1,1 0 0,-1 0-1,0 0 1,9 5-771,1 1 629,3 3 117,0-1 1,0 0-1,1-1 0,0-1 1,26 8-1,-10-7 69,1-2 1,32 1-1,64-4 39,-85-2 94,1-3 0,49-9 0,-65 7 16,0-2-1,-1-1 0,0 0 1,35-18-1,-57 24-142,24-15 281,-27 16-288,1 1 0,-1-1-1,0 0 1,0-1 0,0 1 0,0 0 0,0 0 0,-1 0 0,1 0 0,0-1 0,0 1 0,-1 0 0,1-1-1,-1 1 1,1-1 0,-1 1 0,0 0 0,1-1 0,-1-1 0,0 3-27,0 0 1,0-1-1,0 1 1,0 0-1,0-1 0,0 1 1,0 0-1,0 0 1,-1-1-1,1 1 0,0 0 1,0-1-1,0 1 1,0 0-1,0 0 0,-1-1 1,1 1-1,0 0 1,0 0-1,0-1 0,-1 1 1,1 0-1,0 0 1,0 0-1,-1 0 0,1-1 1,0 1-1,0 0 1,-1 0-1,1 0 0,-12 0-122,8 1 94,1 0-1,0 0 0,0 0 1,0 1-1,-5 2 1,5-2-34,-1 1 0,1 0 0,-1 0 1,1 0-1,0 0 0,0 1 0,0-1 1,1 1-1,-1 0 0,1-1 0,0 1 1,-3 8-1,4-9 32,0 0-1,1 0 1,-1 0-1,1 0 1,0 0-1,0 0 1,0 0 0,0 0-1,0 0 1,1 0-1,-1 0 1,1 0 0,0 0-1,0 0 1,0-1-1,0 1 1,0 0 0,1-1-1,-1 1 1,5 4-1,5 8-93,23 22 1,-30-33 210,0 0 1,0 0-1,1-1 0,0 0 1,-1 0-1,1 0 1,1 0-1,-1-1 0,0 0 1,7 2-1,-11-4-50,0 0 0,0 0 0,0 1 0,1-1 0,-1 0 0,0 0 0,0 0 0,1 0-1,-1-1 1,0 1 0,0 0 0,1 0 0,-1-1 0,0 1 0,0-1 0,0 1 0,0-1 0,0 1 0,0-1-1,0 0 1,0 0 0,0 1 0,0-1 0,0 0 0,0 0 0,0 0 0,0 0 0,-1 0 0,1 0-1,0 0 1,-1 0 0,1 0 0,-1-1 0,1 1 0,-1 0 0,0 0 0,1 0 0,-1-1 0,0 1 0,0 0-1,0 0 1,0-1 0,0-1 0,-1-5 20,1 0 0,-1 0 0,-1 0 0,1 0 0,-2 1 1,1-1-1,-1 1 0,0-1 0,0 1 0,-1 0 0,0 0 0,0 0 0,-1 1 0,-7-9 0,4 7-77,0 0 0,0 0 1,-1 0-1,0 2 0,0-1 0,-1 1 1,1 0-1,-1 1 0,-17-7 0,8 3-266,17 7 192,2 2 75,0-1-1,0 1 1,0 0-1,0-1 1,0 1-1,0-1 1,1 1-1,-1-1 0,0 1 1,0 0-1,1-1 1,-1 1-1,0 0 1,0-1-1,1 1 1,-1 0-1,0-1 1,1 1-1,-1 0 1,1 0-1,-1-1 1,0 1-1,1 0 1,-1 0-1,1 0 1,-1-1-1,0 1 0,2 0 1,20-11-123,197-74-2704,-182 71-373,55-13 0,-21 13 304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05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1248 2912,'-4'2'61,"2"-1"201,0 0 0,0 0-1,1 0 1,-1 0 0,0 0 0,0 0 0,1 1 0,-3 2-1,3-4-132,1 1-1,0-1 1,0 1-1,0 0 1,-1-1-1,1 1 0,0 0 1,0-1-1,0 1 1,0 0-1,0-1 1,0 1-1,1 0 0,-1-1 1,0 1-1,0 0 1,0-1-1,1 1 1,-1 0-1,0-1 1,0 1-1,1-1 0,-1 1 1,1-1-1,-1 1 1,0-1-1,1 1 1,-1-1-1,1 1 0,-1-1 1,1 0-1,0 1 1,2 1 49,-1 0 0,1 0 0,-1 0 0,1-1 0,0 1 0,0-1 0,-1 0 1,1 0-1,0 0 0,0 0 0,0-1 0,0 1 0,1-1 0,-1 1 0,6-1 0,4-1 356,-1 0 0,19-4-1,-25 4-333,6-2 68,1 0 0,-1-1-1,1 0 1,-1-1 0,0 0 0,-1-1-1,22-15 1,-20 11-195,0 0-1,-1-1 1,0-1 0,-1 0-1,-1 0 1,11-17 0,8-21 96,-2 0 0,36-97-1,-41 90-4,21-52 613,28-118 0,-60 189-504,-7 25-64,-1 1 0,0-1-1,0 1 1,0-19 0,-4 23-162,-1 7-318,-4 15-108,-2 9 211,-4 29 0,-10 90 160,-9 274 0,31-407 24,0 120-71,1-100 214,2-1 0,9 42 0,-11-66-94,0 0 1,1 0-1,-1-1 1,1 1-1,2 3 0,-4-6-41,0-1 0,1 1-1,-1 0 1,1 0-1,-1-1 1,1 1-1,-1 0 1,1-1-1,-1 1 1,1-1 0,0 1-1,-1-1 1,1 1-1,0-1 1,-1 1-1,1-1 1,0 0 0,0 1-1,0-1 1,-1 0-1,1 0 1,0 0-1,0 0 1,0 1-1,0-1 1,-1 0 0,1 0-1,0 0 1,0-1-1,0 1 1,1 0-1,5-4 173,1-1-1,0 0 0,-1-1 0,12-10 0,1-2-51,-2 0 0,31-38 0,7-27-104,63-122 0,-87 145-38,8-14 8,35-92 0,-48 86 82,-4 0 1,-3-2 0,-4-1 0,10-136 0,-26 213-104,1-3-41,0-1 0,-1 1 0,-2-13 0,-1 12-99,-2 14-37,-4 24-54,-27 119 67,-111 507 888,117-495-577,-15 90 1062,45-248-1159,0 0 0,-1 0 0,1 1 0,0-1 0,0 0 1,0 0-1,0 0 0,-1 0 0,2 0 0,-1 0 0,0 1 0,0-1 1,0 0-1,0 0 0,1 0 0,-1 0 0,1 0 0,0 2 0,0-4-16,1 1 0,-1 0-1,0-1 1,0 0 0,0 1-1,1-1 1,-1 0 0,0 1 0,0-1-1,0 0 1,0 0 0,0 0-1,0 0 1,0 0 0,-1 0-1,1 0 1,1-2 0,31-38-53,-2-1 0,-2-2 0,-1-1 0,26-59 0,9-23-359,-62 124 350,1 0 0,-1 0 0,1 1 1,0-1-1,0 1 0,2-3 0,-3 4 27,-1 1 0,1 0 0,-1-1-1,0 1 1,1 0 0,-1 0 0,1-1-1,-1 1 1,0 0 0,1 0 0,-1 0-1,1-1 1,-1 1 0,1 0 0,-1 0-1,1 0 1,-1 0 0,1 0 0,-1 0-1,1 0 1,-1 0 0,1 0 0,-1 0-1,1 1 1,-1-1 0,1 0 0,-1 0-1,1 0 1,-1 1 0,0-1 0,1 0 0,-1 0-1,1 1 1,-1-1 0,0 0 0,1 1-1,-1-1 1,0 0 0,1 1 0,-1-1-1,0 1 1,0-1 0,1 0 0,-1 1-1,0-1 1,0 1 0,0-1 0,1 1-1,-1-1 1,0 1 0,4 9-50,0 0 0,-1 0-1,0 0 1,2 13 0,5 48 152,-6-39-50,4 52 126,-5-47 10,1-1 0,2 0-1,12 43 1,-18-78-152,0 0 0,1 0 1,-1 0-1,0 0 0,1-1 1,-1 1-1,1 0 0,-1 0 1,1 0-1,-1 0 0,1-1 0,-1 1 1,1 0-1,0-1 0,-1 1 1,3 0-1,-3 0-9,0-1-1,1 0 1,-1 0 0,1 0 0,-1 0-1,1 0 1,-1 0 0,0 0-1,1 0 1,-1 0 0,1 0 0,-1-1-1,1 1 1,-1 0 0,0 0 0,1 0-1,-1 0 1,1-1 0,-1 1 0,0 0-1,1 0 1,-1-1 0,0 1-1,1-1 1,2-2 61,0 0 0,-1-1 0,1 0 0,-1 1 0,2-6 0,-3 9-70,33-78 296,-5 13-295,-16 29-391,2 87-560,-12-37 946,0 0-1,1 0 1,1-1-1,0 1 1,0-1 0,1 0-1,10 15 1,-12-24 46,-1 1 0,1 0 1,0-1-1,0 0 0,0 0 0,1 0 0,0 0 0,9 5 1,-10-7-3,0 0 0,0-1 0,0 1 0,0-1 1,0 0-1,1 0 0,-1-1 0,0 1 0,1-1 0,-1 0 1,0 0-1,1 0 0,5-2 0,1 0 25,-1-1 0,1-1 0,-1 0 0,1 0 0,-2-1 0,1-1 0,0 1 0,-1-1 0,0-1 0,0 0 0,-1 0 0,0-1 0,0 0 0,10-14 0,-2 0-43,-1-1 0,0 0 0,-2-2 0,20-47 1,-12 6 34,-14 43-187,0 2 0,1-1 0,13-25 1,-21 47 115,0-1 0,0 1 0,0 0 0,0 0 0,0-1 0,0 1 0,1 0 1,-1-1-1,0 1 0,0 0 0,0 0 0,1 0 0,-1-1 0,0 1 1,0 0-1,0 0 0,1 0 0,-1-1 0,0 1 0,0 0 0,1 0 0,-1 0 1,0 0-1,1 0 0,-1 0 0,0 0 0,0-1 0,1 1 0,-1 0 1,0 0-1,1 0 0,-1 0 0,0 0 0,1 0 0,-1 0 0,0 1 0,0-1 1,1 0-1,-1 0 0,0 0 0,1 0 0,-1 0 0,0 0 0,0 1 1,1-1-1,-1 0 0,0 0 0,0 0 0,1 0 0,-1 1 0,0-1 0,0 0 1,0 0-1,0 1 0,1-1 0,-1 0 0,0 0 0,0 1 0,0-1 0,0 0 1,0 1-1,0-1 0,0 1 0,10 25-320,-7-9 279,0 1 0,0 0 0,-1 26 0,-5 58 13,1-67 108,1-13 19,-2 0 1,0-1 0,-2 1-1,-8 23 1,13-43-54,0 0-1,-1 0 1,1 1-1,-1-1 1,0 0-1,0-1 1,0 1-1,0 0 1,0 0-1,0 0 1,-1 0-1,1-1 1,0 1 0,-1-1-1,1 1 1,-1-1-1,0 0 1,0 1-1,1-1 1,-1 0-1,0 0 1,0 0-1,0 0 1,0-1-1,0 1 1,0 0-1,-3 0 1,0-1-3,-1-1 0,1 1 0,-1-1 0,1 0 0,-1 0 0,1-1-1,-1 1 1,1-1 0,0 0 0,0-1 0,0 1 0,0-1 0,0 0 0,-6-5 0,8 5-48,-1 0 1,0 0-1,1 0 0,0 0 0,0-1 1,0 1-1,0-1 0,1 1 1,-1-1-1,1 0 0,0 0 0,0-1 1,1 1-1,-1 0 0,1 0 1,0-1-1,0 1 0,-1-7 0,2 9-17,1 0 0,-1 1-1,1-1 1,-1 0-1,1 1 1,-1-1-1,1 0 1,0 1-1,0-1 1,0 0-1,0 1 1,0 0 0,0-1-1,0 1 1,0 0-1,1-1 1,-1 1-1,0 0 1,1 0-1,-1 0 1,1 0-1,-1 0 1,1 0 0,0 1-1,-1-1 1,3 0-1,5-2-7,0 0-1,-1 1 1,16-2 0,3 2-102,1 2 1,-1 0-1,0 2 1,46 9-1,-13-2-2965,-30-3-5071,-24-6 6038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1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1728,'46'-3'14081,"6"-6"-8287,59-19-6193,-34 9 2026,-34 8-1104,31-6 37,-32 10-318,-5-1 19,0 3-1,43-1 1,102 1-138,-5-1 186,-105 5-245,105-14 0,-166 13-96,0 2 0,1 0 0,12 1 1,10 0-23,152-1 278,-109 4-107,-31-4-117,-44 0 48,18 0-299,51 0 507,-70 0 128,18 0-688,62 0 635,-80 0-262,17 0-90,-10 0 123,6 1 213,-14-1-312,0 0 1,0 0-1,0 0 0,0 0 0,0 0 1,1 0-1,-1 0 0,0 0 0,0 0 1,0 0-1,0 0 0,0 0 0,1 0 1,-1 0-1,0 0 0,0 0 0,0 0 1,0 0-1,0 0 0,0-1 0,0 1 1,1 0-1,-1 0 0,0 0 0,0 0 1,0 0-1,0 0 0,0 0 0,0 0 1,0 0-1,0-1 0,0 1 0,1 0 1,-1 0-1,0 0 0,0 0 0,0 0 1,0 0-1,0-1 0,0 1 0,0 0 1,0 0-1,0 0 0,0 0 0,0 0 1,0 0-1,0-1 0,0 1 0,0 0 1,0 0-1,0 0 0,0 0 1,0 0-1,-1 0 0,1-1 0,0 1 1,-4-6-78,0 1 0,0 0 1,-1-1-1,-6-4 1,10 9 6,0 0 1,-1 0-1,1-1 1,-1 1-1,1 0 1,0-1 0,0 1-1,0 0 1,0-1-1,-2-2 1,3 3-11,0 1 1,0 0-1,-1-1 1,1 1-1,0 0 1,-1-1-1,1 1 1,0 0-1,-1 0 1,1-1-1,0 1 1,-1 0-1,1 0 1,-1 0-1,1 0 1,-1 0-1,1 0 1,0-1-1,-1 1 1,1 0-1,-1 0 1,1 0-1,0 0 0,-1 0 1,1 1-1,-1-1 1,1 0-1,-1 0 1,1 0-1,0 0 1,-1 0-1,1 1 1,-1-1-1,0 0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06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25 7712,'-53'-18'3520,"30"15"-3072,12-1 896,11 8-832,-4-4-576,8 0-640,7 0 416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06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85 6304,'-82'-25'2848,"65"29"-2464,20-4-128,8 3-224,26-3 1248,11 0-704,30-3 416,3 3-608,38-9-192,-4 0-128,29-3 0,-4 3-32,8-7-3040,-24 7 1632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31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1182 5312,'-23'26'7701,"23"-38"-3200,1-5-3931,2-1 0,-1 0-1,2 0 1,0 1 0,12-30 0,-7 24-277,0 2 0,2-1 1,0 1-1,1 1 0,2 0 1,0 1-1,0 0 0,27-24 1,83-70 542,-6 7-270,-110 98-553,-3 3 21,0-1 0,0 1-1,1 0 1,0 1 0,0-1 0,1 1-1,-1 0 1,1 0 0,0 1 0,11-4-1,-16 7-27,-1-1-1,0 1 1,1 0-1,-1 0 1,0 0 0,1 1-1,-1-1 1,0 0-1,1 0 1,-1 1-1,0-1 1,1 1-1,-1-1 1,0 1-1,0-1 1,0 1-1,1 0 1,-1 0 0,0 0-1,0-1 1,0 1-1,0 0 1,0 0-1,0 0 1,-1 1-1,1-1 1,0 0-1,-1 0 1,1 0 0,0 1-1,0 1 1,1 3 65,0 0-1,0 0 1,-1 0 0,1 0 0,0 11 0,-2 2 30,0 1 0,-1 0 0,-5 28 0,-17 60-5,7-41-47,10-38 19,2-16-19,1 0 1,1 0 0,-1 22 0,3-35-47,0 0 0,0 1-1,0-1 1,0 0 0,0 1 0,-1-1 0,1 0 0,0 0-1,0 1 1,0-1 0,0 0 0,0 1 0,0-1 0,0 0-1,1 1 1,-1-1 0,0 0 0,0 0 0,0 1 0,0-1-1,0 0 1,0 0 0,0 1 0,1-1 0,-1 0 0,0 0-1,0 1 1,0-1 0,1 0 0,-1 0 0,0 0 0,0 1-1,1-1 1,-1 0 0,0 0 0,0 0 0,1 0 0,-1 0-1,0 0 1,0 1 0,1-1 0,-1 0 0,0 0 0,1 0-1,-1 0 1,0 0 0,0 0 0,1 0 0,-1 0 0,0 0-1,1 0 1,-1 0 0,0-1 0,1 1 0,-1 0 0,0 0-1,1 0 1,1-2 14,0 1 0,0-1 0,1 0-1,-1 1 1,-1-1 0,1 0 0,2-3 0,49-75 184,-35 51-190,26-34 1,-31 47-52,4-5-90,34-32 1,-50 52 129,0 0 0,-1 0 1,1 1-1,0-1 0,0 0 0,0 1 1,0-1-1,0 0 0,0 1 0,1 0 0,-1-1 1,0 1-1,0-1 0,0 1 0,0 0 1,0 0-1,1 0 0,-1 0 0,1 0 1,-1 0 14,0 0 0,-1 1 0,1-1 0,0 1 0,-1-1 0,1 0 0,0 1 0,-1 0 0,1-1 0,0 1 0,-1-1 0,1 1 0,-1-1 0,0 1 0,1 0 0,-1 0 0,1-1 0,-1 1 0,0 0 0,1-1 0,-1 1 0,0 0 0,0 0-1,0 0 1,0 1 0,1 5 40,-1 0 0,0 0 0,0 0-1,-1 1 1,0-1 0,0 0-1,-3 9 1,-3 19 41,7-34-93,-7 64-37,7-55-2,0-1-1,0 0 1,1 1-1,4 17 0,-5-26 38,1 1 0,-1-1 0,1 1 0,-1-1 0,1 1 0,0-1 0,0 1 0,0-1 0,-1 0 0,1 1 0,1-1 0,-1 0 0,0 0 0,0 0 0,0 0 0,0 0 0,1 0 0,-1 0 0,1 0 0,-1 0 0,0-1 0,1 1 0,-1-1 0,1 1 0,0-1 0,-1 1 0,1-1 0,-1 0 0,1 0 0,0 0 0,-1 0 0,1 0 0,-1 0 0,1 0 0,0 0 0,-1-1 0,3 0 0,10-4-2,-1-1 1,-1 0 0,1-1-1,-1 0 1,15-13-1,10-4-194,95-50-341,31-21 529,-157 92 4,16-9-90,-22 12 91,0 0 0,1 0 1,-1 0-1,0 0 0,0 0 1,0 0-1,0 0 0,0 0 1,1 0-1,-1 0 1,0 0-1,0 0 0,0 0 1,0 0-1,1 0 0,-1 0 1,0 0-1,0 0 1,0 0-1,0 0 0,0 0 1,1 0-1,-1 0 0,0 0 1,0 1-1,0-1 1,0 0-1,0 0 0,0 0 1,0 0-1,1 0 0,-1 0 1,0 1-1,0-1 1,0 0-1,0 0 0,0 0 1,0 0-1,0 0 0,0 1 1,0-1-1,0 0 0,0 0 1,0 0-1,0 0 1,0 0-1,0 1 0,0-1 1,0 0-1,0 0 0,0 0 1,0 0-1,0 1 1,0-1-1,0 0 0,0 0 1,0 0-1,0 0 0,-1 0 1,1 0-1,0 1 1,0-1-1,-6 12-71,5-9 51,-5 10 18,1 1 0,0 0-1,1 0 1,1 0 0,-2 22 0,4-26 6,0 1 1,1 0-1,0 0 1,1 0-1,0 0 1,1 0-1,5 18 1,-5-24-25,0 0 0,0 0 0,1 0 0,0-1 0,0 1-1,0-1 1,0 0 0,1 0 0,5 5 0,-8-8 35,0 1-1,0-1 0,1 0 1,-1-1-1,0 1 1,0 0-1,1 0 0,-1 0 1,1-1-1,-1 1 1,1-1-1,-1 1 0,1-1 1,-1 0-1,1 0 1,-1 1-1,1-1 0,0 0 1,-1 0-1,1 0 1,-1-1-1,1 1 0,-1 0 1,1-1-1,-1 1 1,1-1-1,-1 1 0,1-1 1,-1 0-1,1 1 1,-1-1-1,0 0 0,0 0 1,3-2-1,0-1 34,0-1-1,0 0 0,0-1 1,-1 1-1,0-1 0,0 1 1,0-1-1,0 0 0,-1 0 1,0 0-1,-1 0 0,1-1 1,0-6-1,-1 5-40,0-1 1,-1 1-1,0 0 0,0 0 1,-1-1-1,0 1 0,0 0 1,-1 0-1,0 0 0,-3-8 0,2 11-3,1 0-1,-1 1 1,-1-1 0,1 0-1,-1 1 1,1 0-1,-1 0 1,-1 0-1,1 0 1,0 1-1,-1 0 1,0 0-1,-9-5 1,-1-1-258,7 5 6,0-1-111,8 5 354,1-1 0,-1 1 1,1 0-1,-1-1 1,0 1-1,1 0 1,-1-1-1,1 1 0,-1 0 1,1 0-1,-1-1 1,1 1-1,0 0 0,-1 0 1,1 0-1,-1 0 1,1 0-1,-1 0 1,1 0-1,-1 0 0,1 0 1,0 0-1,19-3-50,-6 1-6,-1 0 0,1-1 0,26-9 0,-5-2 166,-2-1 0,0-2 0,0-1 0,-2-2 0,0-1 1,-2-1-1,0-2 0,37-40 0,-24 17 135,-2-3 0,55-87-1,-77 105-139,-1-1 0,-1 0 0,-2-1 0,-1 0 0,15-72 0,-27 103-78,0 1-1,-1-1 0,1 0 1,-1 0-1,0 1 0,0-1 1,0 0-1,0 0 1,0 1-1,-2-6 0,2 8-19,0 0 0,0 0-1,0 0 1,0 0-1,0 0 1,0-1-1,0 1 1,0 0-1,-1 0 1,1 0-1,0 0 1,0 0-1,0 0 1,0 0 0,0-1-1,0 1 1,-1 0-1,1 0 1,0 0-1,0 0 1,0 0-1,0 0 1,-1 0-1,1 0 1,0 0 0,0 0-1,0 0 1,0 0-1,-1 0 1,1 0-1,0 0 1,0 0-1,0 0 1,0 0-1,0 0 1,-1 0-1,1 0 1,0 0 0,0 0-1,0 0 1,0 1-1,0-1 1,-1 0-1,1 0 1,0 0-1,0 0 1,0 0-1,0 0 1,0 0 0,0 1-1,0-1 1,-1 0-1,1 0 1,0 0-1,0 0 1,0 0-1,0 1 1,0-1-1,0 0 1,0 0-1,0 0 1,0 0 0,0 1-1,-9 14-46,8-12 54,-8 16-6,2-1 1,0 2-1,1-1 0,1 1 1,1 0-1,-3 29 0,1 127-144,6-155 133,3 47-155,2 0-1,4 0 1,26 99 0,-12-58-5573,-10-47-4508,-9-50 7788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3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65 10976,'-28'-22'4960,"33"15"-4321,1 2 1505,-3 5-1312,17-3 1152,5-3-1152,31-1-224,6 7-384,30-9-160,-7 9-32,8-5-608,-17 5 320,5 0-4832,-5 5 2817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3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277 117 5408,'-6'-2'1179,"5"1"-901,0 1 0,0 0 0,0-1 1,0 1-1,0-1 0,0 1 0,0-1 1,0 1-1,1-1 0,-1 0 0,0 0 1,0 1-1,0-1 0,1 0 0,-1 0 1,0-1-1,0 1 35,-1 0 0,1 0 0,0 0 0,-1 0 0,1 0 0,-1 1 0,1-1 0,-1 0 0,1 1 0,-1-1 0,0 1 0,1-1 0,-1 1 0,0 0 0,-2-1 0,-30 1 1596,24 2-1664,0 0 1,1 1-1,-1 0 0,1 0 1,0 1-1,-1 0 0,2 0 1,-1 1-1,1 1 0,-1-1 1,1 1-1,1 1 0,-1-1 1,1 1-1,-8 11 0,8-7-184,1-1 0,0 0 0,1 1 0,0 0 0,1 0 0,0 1 0,1-1-1,0 1 1,1 0 0,0 0 0,0 21 0,3-28-34,-1 0 1,0 0-1,1 0 1,0 0-1,0 0 1,0 0-1,1-1 0,0 1 1,0 0-1,0-1 1,0 0-1,1 1 1,-1-1-1,1 0 0,0 0 1,1 0-1,-1-1 1,1 1-1,-1-1 1,7 4-1,-5-4 10,1-1 0,-1 1 0,0-2 0,1 1 0,0-1 0,-1 1 0,1-1 0,0-1 0,0 1 0,-1-1 0,8-1 0,1 0 54,-1-1 1,0 0 0,24-8 0,-12 2 26,-1-2 1,0 0-1,-1-1 1,31-21 0,-41 23-55,0-1-1,-1 0 1,0-1 0,-1 0 0,0 0 0,0-2 0,-2 1 0,13-20 0,-19 26-16,1 0 1,-1-1 0,-1 1 0,4-12-1,-5 14-29,0 1-1,-1-1 0,1 1 1,-1-1-1,0 1 0,0 0 1,-1-1-1,1 1 1,-1-1-1,1 1 0,-3-7 1,0 5-26,1 0 0,-1 1 0,0-1 0,0 1 1,0-1-1,-1 1 0,1 0 0,-1 0 0,0 1 1,0-1-1,-1 1 0,1 0 0,-1 0 0,1 0 1,-1 1-1,0-1 0,0 1 0,-9-2 0,-3-1-66,-1 1 0,0 0-1,0 2 1,-20-1 0,25 2-3,-1 0 0,0 1 1,0 1-1,0 0 1,-19 5-1,76-8-60,1 1 144,38-7-2,103-24-1,-88 14 141,-82 16-31,1 1 0,-1 0-1,1 1 1,21 3 0,-34-3-47,1 1 0,-1 0 1,0-1-1,0 1 0,0 1 1,0-1-1,0 0 0,-1 1 1,1-1-1,0 1 0,-1 0 1,1 0-1,-1 0 0,3 2 0,-3-2-18,-1 0-1,0 0 0,0 0 1,1 0-1,-1 1 0,0-1 1,-1 0-1,1 0 0,0 1 0,-1-1 1,1 0-1,-1 1 0,0-1 1,0 0-1,0 1 0,0-1 1,0 0-1,0 1 0,-1 3 0,-1 0 4,0 1-1,-1-1 0,1 0 0,-1 0 0,-1 0 1,1-1-1,-8 11 0,-8 11-11,19-27-40,0 1 0,0-1 0,0 0 0,0 0 0,-1 0 0,1 0 0,0 0 0,0 0 0,0 0 0,0 0 0,0 0 0,0 0 0,0 0 0,0 1 1,0-1-1,0 0 0,0 0 0,-1 0 0,1 0 0,0 0 0,0 0 0,0 0 0,0 1 0,0-1 0,0 0 0,0 0 0,0 0 0,0 0 0,0 0 0,0 0 0,0 1 0,0-1 0,0 0 0,0 0 0,0 0 0,0 0 0,0 0 0,0 0 0,1 0 0,-1 1 0,0-1 0,0 0 0,0 0 0,0 0 0,0 0 0,0 0 0,0 0 0,0 0 0,0 0 0,0 0 0,1 1 0,-1-1 0,0 0 0,8-4 52,12-10 20,6-7-113,1 1-1,1 2 0,0 1 0,2 1 0,55-22 0,-77 36 57,-1-1 1,1 2-1,-1-1 1,1 1-1,-1 1 0,1-1 1,0 1-1,10 2 0,-13-2 15,-1 1-1,1 0 0,0 1 1,0-1-1,-1 1 0,1 0 1,-1 0-1,0 0 1,0 1-1,0-1 0,0 1 1,0 0-1,0 0 0,4 6 1,35 48 475,-34-44-607,0 0 0,1 0-1,1-1 1,0 0 0,21 17-1,-29-26-379,1-1 0,-1 0 0,1 0 0,0-1-1,0 1 1,7 1 0,-4-2-1556,0 0 1,0 0-1,1 0 0,-1-1 0,11-2 1,10 2-2780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3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1072 8800,'0'0'214,"-1"0"0,1 1 0,-1-1 0,0 1 1,1-1-1,-1 1 0,1-1 0,-1 1 0,1 0 0,0-1 1,-1 1-1,1 0 0,-1-1 0,1 1 0,0 0 0,0-1 0,-1 1 1,1 0-1,0-1 0,0 1 0,0 0 0,0 0 0,0-1 1,0 1-1,0 0 0,0 0 0,0-1 0,0 1 0,0 0 1,1 0-1,-1 0 0,1 0-75,0-1-1,-1 1 1,1-1 0,0 1-1,0-1 1,0 1 0,0-1-1,0 0 1,-1 1 0,1-1-1,0 0 1,0 0 0,0 0-1,0 0 1,0 0-1,0 0 1,0 0 0,0 0-1,0 0 1,0 0 0,0 0-1,0-1 1,0 1 0,7-3 236,-1 0 0,0 0 1,0-1-1,0 0 0,0 0 0,-1-1 1,0 0-1,11-10 0,4-3 72,93-62 1103,-14 12-1031,-71 46-405,-1-2-1,0-1 1,-2-2 0,-1 0 0,24-36 0,-13 5 28,-2-2 1,-3-1 0,27-77-1,-45 103-63,-1 0 0,-1-1 0,-2 0 0,5-44 0,-13 69-70,0-1 0,0 1 0,-1 0 1,-1 0-1,0-1 0,0 1 0,-1 0 1,0 0-1,-1 0 0,-6-14 0,9 23-14,-1 1 0,1 0 0,-1 0 0,1 0 0,-1 0 0,0 0 0,1 0 0,-1 0 0,0 0 0,0 0 0,0 0 0,0 0 0,0 1 0,0-1 0,0 0 0,0 1 0,0-1 0,0 1 0,0-1 0,0 1 0,-1-1 0,1 1 0,0 0 0,0-1 0,0 1 0,-1 0 0,1 0 0,0 0 0,0 0 0,-1 0 0,1 0 0,0 0 0,0 1 0,-3 0 0,-2 1-36,0 1 0,-1 0 0,1 0 0,1 0 0,-8 6 0,8-5 25,-16 11 61,1 0 1,0 2-1,2 0 1,0 2 0,1 0-1,1 0 1,0 2-1,2 0 1,0 1-1,2 0 1,0 1-1,-10 29 1,13-26-9,0 0 0,2 1 1,1 0-1,1 0 0,-2 38 1,6-51-57,1 0 1,1 0-1,0 0 1,0 0-1,2 0 1,0 0 0,0 0-1,1-1 1,1 0-1,1 1 1,-1-2-1,12 18 1,-5-13-248,1 0 0,1-1-1,1-1 1,0 0 0,1 0 0,0-2 0,1 0 0,1-1 0,27 14 0,3 0-1308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3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30 4064,'-12'-10'1307,"12"9"-1146,0 1 0,-1-1 0,1 1 0,0-1 0,-1 1 1,1-1-1,0 1 0,0 0 0,0-1 0,-1 1 1,1-1-1,0 1 0,0-1 0,0 0 0,0 1 1,0-1-1,0 1 0,0-1 0,0 1 0,0-1 1,0 1-1,0-1 0,1 1 0,-1-1 0,0 1 1,0-1-1,0 1 0,1-1 0,-1 1 0,0 0 1,0-1-1,1 1 0,-1-1 0,1 1 0,-1 0 1,0-1-1,1 1 0,-1 0 0,1-1 0,13 14 5364,-12-7-4945,0 0 0,0-1 0,0 1-1,-1 0 1,0 0 0,0 0-1,0 9 1,-4 45 1544,2-49-1867,-15 103 1417,12-96-1609,-1 0 0,0 0 0,-2 0 1,-10 21-1,9-25-338,0-1 1,-1 1-1,0-1 1,-2-1-1,1 0 0,-1 0 1,-1-1-1,-20 14 1,-8 2-1238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41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1017 3136,'0'-1'24,"0"1"1,0 0-1,0 0 1,0 0-1,0 0 1,0 0-1,0 0 1,0 0-1,0 0 1,0 0-1,0 0 1,0 0-1,0 0 0,-1 0 1,1 0-1,0-1 1,0 1-1,0 0 1,0 0-1,0 0 1,0 0-1,0 0 1,0 0-1,0 0 1,0 0-1,0 0 1,0 0-1,0 0 1,0 0-1,0 0 0,0 0 1,0 0-1,0 0 1,-1 0-1,1 0 1,0 0-1,0 0 1,0 0-1,0 0 1,0 0-1,0 0 1,0 0-1,0 0 1,0 0-1,0 0 1,0 0-1,0 0 0,0 0 1,0 0-1,0 0 1,-1 0-1,1 0 1,0 0-1,0 0 1,0 0-1,0 0 1,0 0-1,0 0 1,0 0-1,0 0 1,0 1-1,0-1 1,0 0-1,1-11 1805,1-7 4184,3 10-1249,-2 5-2715,-3 7-708,-28 61 1901,17-41-2719,1 0 0,-13 44 0,21-56-388,-1 1 0,2-1 0,-2 21 0,4-28-85,-1 1 1,1-1-1,0 0 1,0 0-1,0 1 1,1-1 0,-1 0-1,1 0 1,1 0-1,-1 0 1,4 5-1,-5-8-28,1 0 1,-1-1-1,0 1 0,1-1 1,-1 1-1,1-1 0,-1 0 1,1 1-1,-1-1 0,1 0 1,0 0-1,0 0 0,0 0 0,0-1 1,0 1-1,-1 0 0,1-1 1,0 1-1,0-1 0,1 0 1,-1 0-1,0 0 0,0 0 0,0 0 1,0 0-1,0 0 0,0-1 1,0 1-1,0-1 0,0 1 1,0-1-1,1-1 0,20-11-25,-1-2-1,34-28 0,-30 20 13,0 0-1,-1-2 1,-1-1-1,-1-1 0,-2-1 1,23-38-1,-41 61 32,-2 4-34,0-1 0,0 1 1,0-1-1,0 0 1,0 1-1,0-1 0,-1 0 1,1 0-1,0 1 1,-1-1-1,0 0 0,1-3 1,-7 19-231,4-7 217,0 1-1,0-1 1,0 1 0,1-1 0,1 1-1,-1 0 1,1 0 0,0-1 0,1 1-1,0 0 1,0 0 0,3 8 0,-3-12 17,1 1 0,-1 0 1,1-1-1,0 0 0,1 1 1,-1-1-1,1 0 0,0 0 1,0-1-1,0 1 0,0 0 1,1-1-1,-1 0 0,1 0 1,0 0-1,0 0 0,0-1 1,0 1-1,1-1 0,6 2 1,-2-1 15,-1 0 0,1-1 1,0-1-1,0 1 1,0-2-1,1 1 0,-1-1 1,0 0-1,0-1 1,0 0-1,0-1 1,10-2-1,-12 1-27,1 1 0,-1-1 0,0-1 1,0 0-1,0 0 0,0 0 0,-1-1 0,1 0 0,-1 0 0,-1 0 1,1-1-1,-1 0 0,0 0 0,6-10 0,0-3-111,-2 0 0,0-1 0,7-24 0,-10 24 123,-2-1 0,0 0-1,-1 0 1,-1 0 0,-2-40-1,0 45-122,38 17-154,-18-1 318,-1-1 1,0-1-1,1 0 1,-1-1-1,0-1 1,29-11 0,-33 9-69,36-14 152,53-29-1,-74 36-103,-30 14-28,1-1 0,-1 0 0,0 1 0,0-1 0,1 0 0,-1 1 0,0-1 0,0 0 0,0 1 0,0-1 0,0 0 0,0 1 0,1-1 0,-1 1 0,0-1 0,0 0 0,0 1 0,0-1 0,0 1 0,0-1 0,-1 0 0,1 1 0,0-1 0,0 0 0,0 1-1,0-1 1,-1 1 0,-2 21 120,-4 8-110,-1-1 1,-16 36-1,-6 23 46,26-74-61,1 0-1,0 0 1,1 0 0,0 20-1,2-29-10,0 1 0,1-1 0,-1 0-1,1 0 1,0 1 0,4 8 0,-5-12 17,1 0 0,0 0 0,1 0 0,-1 0 0,0 0 0,0 0 0,1 0 0,-1-1 0,1 1 0,0 0 0,-1-1 0,1 1 0,0-1 0,0 0 0,0 1 0,0-1 0,3 1 0,3 0 30,-1 0 0,0 0 0,0-1 0,1 0-1,-1 0 1,1-1 0,-1 0 0,1-1 0,-1 1-1,0-1 1,14-4 0,-4 0-37,-1-1 1,1 0-1,26-15 0,-31 14-30,-1 0 0,0-1 0,0-1 0,0 0 0,-1 0 0,-1-1 0,17-20 0,-4 1 18,-1-2-1,20-36 1,26-67 49,-45 88-128,25-53 37,59-180 0,-103 268-159,-1-1 0,0 0 1,1-13-1,-20 59 147,2 0 0,2 1-1,1 1 1,-9 45 0,-49 343 9,68-399 118,1 0 0,1 0-1,1 1 1,1-1 0,8 34-1,-9-56-25,0 1 1,0-1-1,0 0 0,1 1 0,-1-1 1,1 0-1,0 0 0,3 5 0,-4-7-25,-1-1-1,1 1 1,0 0-1,0-1 1,-1 1-1,1-1 1,0 1-1,0-1 1,0 1-1,0-1 1,0 1-1,-1-1 1,1 0 0,0 1-1,0-1 1,0 0-1,0 0 1,0 0-1,0 0 1,0 0-1,0 0 1,0 0-1,0 0 1,0 0-1,0-1 1,0 1-1,0 0 1,0 0-1,0-1 1,0 1-1,0-1 1,0 1-1,1-2 1,7-4-27,-1-1 1,0 0-1,0 0 0,-1-1 1,1 0-1,7-11 0,33-57-25,-40 62 64,145-239-153,-124 207 162,91-156 166,-85 131-75,37-111 0,-55 131 138,16-75 1,-32 123-228,0-1 0,-1 0 0,1 1 0,-1-1 0,1 0 0,-1 0 0,-1 1 0,1-1 0,0 0 0,-2-7 0,2 11-29,0 1 0,0-1 0,-1 0 0,1 0 0,0 0-1,0 0 1,0 0 0,0 0 0,0 0 0,0 1 0,0-1-1,0 0 1,0 0 0,0 0 0,0 0 0,0 0 0,0 0-1,-1 0 1,1 0 0,0 0 0,0 0 0,0 1 0,0-1-1,0 0 1,0 0 0,0 0 0,-1 0 0,1 0 0,0 0-1,0 0 1,0 0 0,0 0 0,0 0 0,0 0 0,-1 0-1,1 0 1,0 0 0,0 0 0,0 0 0,0 0-1,0 0 1,0 0 0,0-1 0,-1 1 0,1 0 0,0 0-1,0 0 1,0 0 0,0 0 0,0 0 0,0 0 0,0 0-1,0 0 1,-1 0 0,1-1 0,0 1 0,0 0 0,0 0-1,0 0 1,0 0 0,0 0 0,0 0 0,0 0 0,0-1-1,0 1 1,0 0 0,-5 9-12,0 0 0,-3 13 0,-5 9-13,-69 161 460,57-127-202,-17 76-1,37-115-309,1-1-1,1 1 0,1-1 1,2 1-1,0 0 0,2-1 0,1 1 1,0-1-1,2 1 0,1-1 0,2-1 1,0 1-1,1-1 0,18 33 0,-21-47-779,0 0 0,0 0-1,11 11 1,-14-17-874,1 0 1,1 0 0,-1 0-1,10 6 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42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30 9792,'-48'-17'5024,"48"13"-4832,9 4-224,14-9-2016,7 9 1120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43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212 119 3136,'0'0'2,"1"-1"95,0 1-1,-1-1 1,1 0-1,0 1 0,-1-1 1,1 0-1,-1 0 1,1 0-1,-1 1 0,1-1 1,-1 0-1,1 0 1,-1 0-1,0 0 1,0 0-1,1 0 0,-1 0 1,0 0-1,0-1 1,3-6 1673,-3 8-1615,1 0-1,-1-1 0,0 1 1,1-1-1,-1 1 0,0 0 1,0-1-1,0 1 0,1-1 0,-1 1 1,0-1-1,0 1 0,0-1 1,0 1-1,0-1 0,0 1 1,0-1-1,0 1 0,0-1 1,0 1-1,0-1 0,0 1 1,0-1-1,0 1 0,-1-1 0,1 1 1,0-1-1,0 1 0,-1-1 1,1 0-1,-1 0 106,0 0-1,0 0 1,0-1-1,0 1 1,0 0-1,0 0 1,0 0-1,0 0 1,0 0-1,0 0 1,-1 1-1,1-1 1,0 0 0,-1 0-1,1 1 1,-1-1-1,1 1 1,0 0-1,-1-1 1,-2 1-1,2 0-104,0 0 0,0 0 0,0 1 0,0-1 0,0 1 0,0 0 0,0-1 0,1 1 0,-1 0 0,0 0 0,0 0 0,0 0 0,1 0 0,-1 1 0,-2 2 0,-8 9 215,0 1 0,1 0 0,0 1 1,1 1-1,-13 28 0,10-20-89,5-10-84,1 1 0,1 0 0,0 0 0,-5 21 0,9-28-92,1-1-1,0 0 0,0 0 0,1 1 0,0-1 0,0 0 0,0 1 0,1-1 0,0 0 0,1 1 0,4 13 0,-5-19-73,0 0 0,1 1 0,-1-1 0,0 0 0,1 0 0,-1 0-1,1 0 1,0 0 0,0 0 0,0 0 0,0 0 0,0-1 0,0 1 0,0-1-1,0 1 1,1-1 0,-1 0 0,0 0 0,1 0 0,-1 0 0,1 0 0,-1-1 0,1 1-1,0-1 1,-1 0 0,1 0 0,-1 0 0,4 0 0,-1 0-20,1-1 0,-1 0 0,0 0 0,0-1 0,0 1 0,-1-1 0,1 0 0,0 0 0,-1-1 0,1 1 0,-1-1 0,0 0 0,0 0 1,5-5-1,-4 2 10,1-1 1,-1 0-1,-1 0 1,1 0-1,-1-1 1,-1 1 0,1-1-1,-1 0 1,0 0-1,-1 0 1,2-11-1,0-5 69,-1 0 0,-1-40 0,-1 17 14,-11-80 0,10 124-122,-1 0 0,0 0 0,0 0 0,0 0 1,0 0-1,0 0 0,-1 0 0,-2-4 1,4 7 16,0 1 0,0-1 0,0 0 0,0 0 0,0 0 0,0 0 0,0 0 0,0 0 0,0 0 0,0 0 0,-1 0 0,1 0 1,0 0-1,0 0 0,0 0 0,0 0 0,0 0 0,0 0 0,0 0 0,0 0 0,0 0 0,0 1 0,0-1 0,0 0 0,0 0 1,0 0-1,0 0 0,0 0 0,0 0 0,0 0 0,0 0 0,-1 0 0,1 0 0,0 0 0,0 0 0,0 0 0,0 0 0,0 0 1,0 0-1,0 0 0,0 0 0,0 0 0,0 0 0,0 0 0,0 0 0,0 0 0,0-1 0,0 1 0,-1 0 0,1 0 0,0 0 1,-3 16 57,0-1 0,1 1 1,0 22-1,-2 17 151,-65 333 1027,38-234-1121,-26 90 590,56-241-710,0 0 0,0 0 0,-1 0-1,1 0 1,-1 0 0,0 0 0,-3 4 0,4-6-7,1-1 0,0 0 0,0 0 0,-1 1 0,1-1 0,0 0 0,-1 0 0,1 1 0,0-1 0,-1 0 0,1 0 0,0 0 0,-1 0 0,1 0 0,0 1 0,-1-1 0,1 0 0,-1 0 0,1 0 0,0 0 0,-1 0 0,1 0 0,0 0 0,-1 0 0,1 0 0,-1-1 0,0 1 0,1-1-23,-1 1-1,0-1 1,0 0 0,0 0 0,1 0 0,-1 0 0,1 0-1,-1 0 1,1 0 0,-1 0 0,1 0 0,-1 0 0,1 0 0,0 0-1,-1-1 1,0-7-88,-1 1 0,1-1 0,1 1 1,0-1-1,0 1 0,0 0 0,1-1 0,3-10 0,1-3 92,15-40 1,-12 45 0,0 0 0,0 1 1,2 0-1,0 1 1,1 0-1,0 0 1,1 1-1,1 1 1,0 0-1,23-18 0,13-3 238,102-55 0,-44 29-7,-83 46-133,-1-1 1,-1-1 0,0-1-1,-1-1 1,27-31-1,100-156 1565,-140 193-1255,-1-1 0,9-22 0,-9 61-95,-3 16-145,-1 1-1,-6 72 1,-8-30-5560,7-70 171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20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17 222 4736,'-14'-8'8854,"14"8"-8735,0 0 1,0 0-1,-1 0 1,1 0-1,0 0 1,0 0-1,0 0 1,0 0-1,0 0 1,-1 0-1,1 0 1,0 0-1,0 0 0,0 0 1,0 0-1,-1 0 1,5-3 235,0-1 0,0 1 0,0 0 0,0 1 0,0-1 0,0 0 0,1 1 0,-1 0 0,7-2 0,12-6 239,187-97 2104,-180 93-2633,-10 5-164,25-14 0,-6 1 776,-49 24-655,1 0-1,-12 4 0,-26 13 314,2 2-1,-51 33 0,88-49-273,1 0-1,-1 0 1,1 1-1,-11 11 1,16-15-30,1-1 0,0 1 0,-1-1 1,1 1-1,0 0 0,0-1 0,0 1 0,1 0 0,-1 0 0,0-1 0,1 1 0,-1 0 0,1 0 1,-1 0-1,1 0 0,0 0 0,0 0 0,0 0 0,0 0 0,0 0 0,0 0 0,0 0 1,1-1-1,-1 1 0,1 0 0,0 0 0,-1 0 0,3 2 0,0 1 67,1 0 0,0 0-1,0 0 1,0-1 0,0 1-1,1-1 1,5 3 0,40 26 19,-30-21-82,34 20-1077,68 30 1,3-12-9255,-86-36 6958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43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19 5312,'-5'-4'2400,"10"-5"-2080,-5 4 1088,0 10-832,4-5-448,1 4-96,1 1-736,2 2 416,12 7-3264,3 2 1952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4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9312,'0'-9'9167,"9"18"-5908,-2 3-2379,-2 0 0,1 0 1,-2 1-1,7 23 0,-6-17-481,19 81 957,-4-11-696,-11-50-434,-4-21-107,10 32 0,14 22 691,-29-72-791,0 1 0,0-1-1,0 0 1,0 0-1,0 1 1,0-1-1,1 0 1,-1 0-1,0 0 1,0 0-1,0 1 1,0-1-1,1 0 1,-1 0 0,0 0-1,0 0 1,0 0-1,1 1 1,-1-1-1,0 0 1,0 0-1,0 0 1,1 0-1,-1 0 1,0 0 0,0 0-1,1 0 1,-1 0-1,0 0 1,0 0-1,1 0 1,-1 0-1,0 0 1,0 0-1,0 0 1,1 0-1,-1 0 1,0 0 0,0 0-1,1-1 1,-1 1-1,11-11 387,9-23-138,-10 7-270,-1 0 0,-1-1 1,6-41-1,-5 23-39,20-106-747,-19 87-3654,-9 42-2165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4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11 197 8544,'2'0'490,"-1"-1"0,0 1 0,0-1 0,1 1 0,-1 0 0,0 0 1,1 0-1,-1 0 0,0 0 0,1 0 0,-1 0 0,0 0 0,0 1 0,1-1 0,-1 0 1,2 2-1,12 1 1855,-10-4-2176,0 1 0,0-1 0,-1 0 0,1 0 0,0 0 0,0-1 0,0 1 0,-1-1 0,1 0 0,-1-1 0,1 1 0,-1-1 0,0 0 0,0 0 0,0 0 0,-1-1 0,1 1 0,-1-1 0,0 0 0,0 0 0,0 0 0,3-5 0,-3 4-73,-1 0 0,0 0 0,1 0 0,-2 0 0,1 0 0,-1 0 0,1 0 0,-2-1 0,1 1 0,0 0 0,-1-1 0,0 1 0,0-1 0,-1 1 0,0 0 0,1-1 0,-2 1 0,1 0 0,-1 0 1,-2-7-1,3 10-52,0 1 1,0-1 0,1 1 0,-1 0-1,0-1 1,0 1 0,0 0-1,-1-1 1,1 1 0,0 0 0,0 0-1,-1 0 1,1 0 0,0 0 0,-1 0-1,1 1 1,-1-1 0,0 0 0,1 1-1,-1-1 1,1 1 0,-1 0 0,0-1-1,1 1 1,-1 0 0,0 0 0,1 0-1,-1 0 1,0 0 0,1 1 0,-1-1-1,0 0 1,1 1 0,-1-1-1,1 1 1,-1-1 0,1 1 0,-4 2-1,0 0 110,-1 0 0,1 1 0,0 0 0,0 0 0,0 0 0,1 0 0,-1 1 0,-6 10 0,4-5 98,1 0 0,0 1 0,1-1-1,0 2 1,1-1 0,-5 18 0,8-24-148,0 0 1,0 0-1,1 0 1,0 0-1,0 0 0,0 0 1,0 0-1,1 1 1,-1-1-1,1 0 1,1 0-1,-1 0 1,1 0-1,0-1 0,0 1 1,0 0-1,5 6 1,-1-4-53,0 0 0,0-1 1,0 0-1,1-1 0,0 1 1,0-1-1,0-1 0,1 1 1,-1-1-1,1-1 0,0 1 1,0-1-1,1-1 0,13 4 1,-3-3-294,0 0 0,1-2 0,-1 0-1,0-1 1,31-4 0,-16-2-1956,0 0 645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4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60 153 3904,'-1'-3'429,"-5"-7"502,5 0 3058,-1 32 4114,-1 3-3320,-17 59-2260,4-10-1532,12-51-815,1 0 1,-1 31 0,4-43-135,1 0 0,0-1 1,0 1-1,1-1 1,0 1-1,1-1 0,6 15 1,-8-22-37,1 0 0,0 1 0,0-1 0,0 0 0,1 0 0,-1 0 0,1 0-1,-1-1 1,1 1 0,0-1 0,0 1 0,0-1 0,1 0 0,-1 0 0,0-1 0,1 1 0,-1-1 0,1 1 0,-1-1 0,1 0 0,0 0 0,-1-1 0,1 1 0,0-1 0,0 0 0,0 0 0,6-1 0,-2 0-24,1 0 1,-1-1-1,0 0 1,1 0-1,-1-1 1,0 0-1,0 0 1,-1-1 0,1 0-1,-1-1 1,8-5-1,-7 3-17,0-1 0,0-1-1,0 1 1,-1-1 0,-1 0 0,12-20 0,-6 5 6,15-41 0,-11 18 125,15-72 0,-29 111-121,4-23 629,-6 29-218,-4 17-215,-1 13-102,1 0-1,2 0 1,0 0 0,2 0-1,1 0 1,2-1 0,8 44-1,-10-70-64,1 13 58,2 0-1,9 23 0,-12-33-23,1-1-1,0 1 1,0-1 0,0 1-1,1-1 1,3 5-1,-5-7-7,1 0 0,-1 0 0,0 0 0,1 0 0,-1 0 0,1 0 0,-1-1 0,1 1 0,-1 0 0,1-1 0,-1 1 0,1-1 0,0 1 0,-1-1 0,1 0-1,2 0 1,-2 0-2,0 0 0,1-1-1,-1 1 1,1-1 0,-1 0-1,0 0 1,1 1 0,-1-2-1,0 1 1,0 0 0,0 0-1,0-1 1,0 1 0,0-1-1,0 0 1,2-1 0,3-6 26,1 0 1,7-12-1,-6 8-42,26-41 56,42-84 0,-33 56-34,-11 20 25,36-60 288,-67 118-337,0 1 1,1 0 0,-1 0-1,0 0 1,6-4 0,-7 6-6,-1 1 0,1-1 0,-1 1 0,1 0 1,0-1-1,-1 1 0,1 0 0,-1 0 0,1 0 1,0-1-1,-1 1 0,1 0 0,0 0 0,-1 0 1,1 0-1,0 0 0,-1 0 0,1 0 0,0 0 1,-1 0-1,1 1 0,-1-1 0,1 0 1,0 0-1,-1 0 0,1 1 0,-1-1 0,1 0 1,0 1-1,-1-1 0,1 0 0,-1 1 0,1-1 1,-1 1-1,0-1 0,1 1 0,-1-1 0,1 1 1,-1-1-1,1 2 0,3 5 22,0 1 0,0-1 0,-1 1 0,0 0 0,0 1 0,2 13 0,2 3 8,2 13 45,-2 1 0,-2-1 0,-1 1 0,-2 0 0,-4 50 0,2-74-42,-1 0 0,-1 0 0,-1 0 0,0 0 0,-1 0 0,0-1 0,-1 0-1,-9 17 1,13-29-45,-1 0 1,1 0-1,-1 0 0,0-1 0,0 1 0,1 0 0,-1-1 0,-1 1 0,1-1 0,0 0 0,0 1 1,0-1-1,-1 0 0,1 0 0,0-1 0,-1 1 0,1 0 0,-1-1 0,1 0 0,-1 1 0,-4-1 1,-2 0-119,0 0 0,0-1 0,1 0 0,-1-1 0,-10-2 0,12 1 43,-1 0 0,1 0-1,0-1 1,0 0 0,-6-5 0,1 1 122,11 8-29,0 0 0,1-1 0,-1 1 0,0 0 1,1-1-1,-1 1 0,1-1 0,-1 1 0,1-1 1,-1 1-1,1-1 0,-1 1 0,1-1 0,-1 0 0,1 1 1,0-1-1,-1 1 0,1-1 0,0 0 0,0 0 1,0 1-1,-1-2 0,1 1 7,1 0 1,-1 1 0,0-1-1,0 1 1,1-1-1,-1 0 1,0 1 0,1-1-1,-1 1 1,1-1-1,-1 1 1,1-1-1,-1 1 1,1-1 0,-1 1-1,1 0 1,-1-1-1,1 1 1,1-1 0,2-1 36,1 1 0,-1-1 0,1 1 0,0 0 1,7-1-1,34 0 182,0 2 0,86 11 1,-99-7-188,81 0-2236,-89-5-1041,-12 2-724,3-1-1974,-5-4-1174,3-1 1883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46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41 322 5152,'-40'-4'13460,"50"-7"-10458,12-13-995,1-5-733,1 0 0,34-30 0,-40 43-891,0 1 0,1 1 1,1 0-1,34-17 0,-47 28-290,0 0 0,-1 1 0,1-1 0,0 2 0,1-1 0,9-1-1,-15 3-72,0 0 0,1 0-1,-1 0 1,1 0-1,-1 0 1,0 0-1,1 1 1,-1-1 0,0 1-1,1-1 1,-1 1-1,0 0 1,0 0-1,1 0 1,-1 0 0,0 1-1,0-1 1,0 1-1,0-1 1,-1 1-1,1-1 1,0 1 0,2 4-1,-1-1 31,-1 0 1,1 1-1,-1-1 0,0 1 1,-1-1-1,1 1 1,0 8-1,2 44 112,-3-40-146,1 102 29,4 61 129,-5-168-176,1 1 1,0-1-1,1 0 1,1 0-1,0 0 1,9 20-1,-10-29 23,-1 1-1,1-1 1,-1 1-1,2-1 1,-1 0 0,0 0-1,1-1 1,-1 1-1,1-1 1,0 1 0,0-1-1,1 0 1,-1-1-1,0 1 1,1-1-1,0 0 1,0 0 0,-1 0-1,1-1 1,6 2-1,-1-2 32,-1 0 0,1-1 0,0 0 0,-1 0 0,1-1-1,0-1 1,-1 0 0,0 0 0,1 0 0,-1-1 0,0-1 0,0 1-1,15-10 1,-14 7-58,-1 0 1,1-1-1,-1-1 0,0 1 0,-1-2 0,0 1 0,0-1 1,-1 0-1,0 0 0,0-1 0,7-16 0,12-36 96,27-105 0,-30 92-56,-6 14 2,23-62-3,-38 120-35,-1-1-1,1 1 1,0 0 0,0-1-1,0 1 1,0 0-1,1 0 1,-1 0 0,1 1-1,0-1 1,0 1 0,0-1-1,0 1 1,0 0-1,0 0 1,1 0 0,-1 1-1,1-1 1,-1 1 0,1 0-1,-1 0 1,8-1-1,3 0 11,1 1-1,0 1 1,0 0-1,22 4 0,-26-2 6,85 15-7,-61-9-7,42 3 1,-52-7 114,4-2-3359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47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9 6560,'-16'-9'16090,"13"29"-12263,-7 9-2320,0-1-996,6-7-285,0 1 0,-1 41 0,6 43-51,0-93-60,0 0 0,0 0-1,2-1 1,-1 1 0,8 19-1,-10-31-89,0 0-1,1 0 1,-1 1-1,1-1 0,-1 0 1,1 0-1,0 0 0,-1 0 1,1 0-1,0 1 1,0-2-1,0 1 0,0 0 1,0 0-1,0 0 1,0 0-1,2 0 0,-2 0-1,0-1 0,0 0 0,1 0 0,-1 0 1,0 0-1,0 0 0,0 0 0,1 0 0,-1 0 0,0 0 0,0-1 0,0 1 0,1 0 0,-1-1 0,0 1 0,0-1 0,0 0 0,0 1 0,0-1 0,0 0 0,0 1 0,0-1 0,1-1 0,12-12 69,-1 0 0,0-2-1,17-26 1,-10 14-16,171-199 79,-190 226-146,13-12 44,-14 13-52,1 0 0,-1-1 0,0 1 0,0 0 0,1 0 0,-1 0 1,0-1-1,0 1 0,1 0 0,-1 0 0,0 0 0,1 0 0,-1 0 1,0-1-1,1 1 0,-1 0 0,0 0 0,1 0 0,-1 0 1,0 0-1,0 0 0,1 0 0,-1 0 0,0 0 0,1 1 0,-1-1 1,0 0-1,1 0 0,-1 0 0,0 0 0,1 0 0,-1 0 0,0 1 1,0-1-1,1 0 0,-1 0 0,0 0 0,0 1 0,1-1 0,-1 0 1,0 0-1,0 1 0,0-1 0,0 0 0,1 0 0,-1 1 0,0-1 1,0 0-1,0 1 0,0-1 0,0 0 0,0 1 0,1 6-4,-1-1 0,1 1 0,-2-1 0,1 1 1,-1-1-1,0 1 0,0-1 0,-3 8 0,1 1-56,-56 231 331,45-204-171,-1 0 1,-1-1-1,-39 66 0,42-84-58,-1-2 0,-1 1-1,0-2 1,-2 0 0,-1-1-1,-27 23 1,44-41-43,-2 2 0,-1-1 0,1 1 1,-1-1-1,-6 3 0,9-4 0,0-1-1,0 1 0,0-1 0,-1 0 0,1 1 0,0-1 1,-1 0-1,1 0 0,0 0 0,-1 0 0,1 0 0,0 0 1,-1 0-1,1-1 0,0 1 0,0 0 0,-1-1 0,1 1 1,0-1-1,-2 0 0,1-1-11,0 0-1,0 0 1,0 0 0,0 0-1,1 0 1,-1 0 0,1 0-1,0-1 1,-1 1 0,1 0-1,0-1 1,0 1 0,1-1-1,-1 1 1,0-6 0,-1 2-20,2-1 0,-1 1 0,1-1 0,0 0 0,2-12 0,0 6 65,1 0 0,1 0 0,0 1 1,1-1-1,0 1 0,1 0 0,0 1 0,14-20 1,-7 15-12,-1 1 1,2 0 0,0 2 0,1-1 0,20-12-1,9-3-116,2 3 0,0 2 0,74-28-1,-46 27-1502,-61 21-780,25-1 0,-35 4 1834,-1 1 0,1 0 0,0 0 0,0 0 0,-1 0 0,1 1 0,0-1 0,-1 1 0,1 0 0,-1 0 0,1-1 1,-1 2-1,1-1 0,-1 0 0,1 0 0,-1 1 0,0-1 0,0 1 0,4 3 0,17 20-4203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52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20 528 5568,'-19'5'12141,"29"-8"-10091,-2-2-1672,0 0 1,-1 0-1,1-1 0,-1 0 0,0 0 0,8-10 0,11-9 138,26-18 85,-24 21-201,-1-2 1,32-35 0,-45 42-273,-1 0 0,0 0 0,-2-1 0,0-1 0,-1 0 0,10-26 0,-14 30-67,0-1 0,-1 0 1,-1 0-1,-1 0 0,3-31 1,-6 45-61,0 0 0,0-1 0,-1 1 0,1 0 0,-1-1 0,1 1 0,-1 0 0,-1-3 0,2 5-5,0-1 0,0 1 0,-1-1-1,1 1 1,0 0 0,0-1 0,-1 1-1,1 0 1,0-1 0,-1 1 0,1 0-1,0 0 1,-1-1 0,1 1 0,-1 0-1,1 0 1,0 0 0,-1-1 0,1 1-1,-1 0 1,1 0 0,-1 0 0,1 0-1,0 0 1,-1 0 0,1 0 0,-1 0-1,1 0 1,-1 0 0,1 0 0,-1 0-1,1 0 1,0 0 0,-1 0 0,1 1-1,-1-1 1,1 0 0,0 0 0,-1 0-1,1 1 1,-1-1 0,1 0 0,0 1 0,-1-1-1,-7 7-70,1-1 1,-1 1-1,1 0 0,1 1 0,-11 15 0,-25 47 165,31-50-19,0 1 35,0 0 0,2 1-1,-8 25 1,13-32-65,1-1 0,0 1 0,0 0 0,2 0 0,0-1 0,1 16 0,0-26-7,1 0 1,-1 0-1,1-1 1,0 1-1,0 0 1,0-1-1,0 1 1,1-1 0,0 1-1,-1-1 1,1 0-1,0 0 1,1 0-1,-1 0 1,1 0-1,-1 0 1,1 0 0,0-1-1,0 0 1,0 1-1,0-1 1,0 0-1,0 0 1,1-1-1,-1 1 1,7 1 0,0 0 75,0-1 1,1 0 0,-1 0 0,1-1 0,-1 0 0,1-1-1,-1 0 1,16-3 0,-10 1-35,-1-1 1,1 0-1,-1-1 0,0-1 0,0 0 1,0-1-1,-1-1 0,0 0 1,22-15-1,-18 7-71,0-1 0,-1-1 0,20-25 0,37-64 76,-73 105-76,2-3 1,0-1 0,0 1 1,7-8-1,-10 12-6,1 0 0,-1-1 0,0 1 0,1 0 1,-1 0-1,0-1 0,1 1 0,-1 0 1,1 0-1,-1-1 0,1 1 0,-1 0 0,1 0 1,-1 0-1,0 0 0,1 0 0,-1 0 0,1 0 1,-1 0-1,1 0 0,0 0 0,0 0 1,-1 1 0,1-1 0,-1 1 0,1-1 0,-1 1 0,1-1 0,-1 1 0,1-1-1,-1 1 1,0-1 0,1 1 0,-1 0 0,0-1 0,0 1 0,1 0 0,-1-1 0,0 1 0,0 0 0,0-1 0,0 2-1,2 18 100,-1 0 0,-2 32 0,0-10-64,0-14-44,0-14-25,1-1 1,3 24-1,-3-36 43,0 0 0,0 0 0,0 0 0,1 0 0,-1 0 0,0 0 1,1 0-1,-1 0 0,1 0 0,-1 0 0,1-1 0,-1 1 0,1 0 0,-1 0 0,1 0 0,1 1 1,-1-2 0,-1 0 0,1 0 0,0 1 0,-1-1 0,1 0 0,-1 0 0,1 0 0,0 0 0,-1 0-1,1 0 1,0 0 0,-1 0 0,1 0 0,-1 0 0,1 0 0,0 0 0,-1 0 0,1-1 0,-1 1 0,2 0 0,2-3 46,1 0 0,-1 0-1,1 0 1,-1-1 0,4-4-1,1 0-68,20-16-35,35-27-214,-53 43 290,0 1-1,1 0 1,-1 1-1,14-5 1,-20 9-17,0 1-1,0 0 1,0 0-1,0 0 1,0 0-1,0 1 1,1 0-1,-1 0 1,0 1-1,0-1 1,0 1-1,0 0 1,9 4-1,2 1 36,0 1 0,26 16 0,-14-7 3,-16-10-143,0 2 0,0-1 0,-1 1 0,0 1 0,-1 0 0,13 14 0,-21-21-245,8 8-682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53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19 10304,'-43'-18'4672,"29"18"-4064,9 0-192,10 0-352,4 4-1024,11 4 544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55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1411 7040,'0'-1'230,"-1"0"1,0 1-1,0 0 1,0-1 0,0 1-1,1-1 1,-1 1-1,0 0 1,0 0-1,0-1 1,0 1 0,0 0-1,-4 1 1858,11-1 603,20-7 2082,-20 4-4456,1 0-1,-1-1 1,0 0 0,1 0 0,-2 0 0,1 0-1,0-1 1,-1 0 0,0 0 0,6-8-1,1-4 91,0-1-1,12-22 1,0-10 186,35-105 1,-22 54-197,37-61 78,-27 64-289,81-221 379,-83 207-326,-18 48-132,31-114 0,-58 176-147,1 0 0,-1-1-1,1 1 1,-1 0-1,0-1 1,0 1-1,-1-4 1,1 6 26,0-1 1,0 0 0,0 1-1,0 0 1,-1-1 0,1 1-1,0-1 1,0 1-1,-1-1 1,1 1 0,0-1-1,-1 1 1,1 0 0,-1-1-1,1 1 1,0 0 0,-1-1-1,1 1 1,-1 0-1,1 0 1,-1-1 0,1 1-1,-1 0 1,1 0 0,-1 0-1,1 0 1,-1 0-1,1-1 1,-1 1 0,1 0-1,-1 0 1,1 0 0,-1 0-1,1 1 1,-1-1 0,1 0-1,-1 0 1,1 0-1,-1 0 1,1 0 0,-1 1-1,1-1 1,-2 1 0,-2 0 2,0 1 1,0 0 0,0 0 0,0 0-1,0 0 1,0 1 0,0 0-1,1 0 1,-1 0 0,1 0 0,0 0-1,-4 6 1,-11 16 47,2 2 0,0 0 0,2 1 0,-20 51 0,-31 128 115,64-203-153,-18 70 59,4 1-1,3 0 0,-5 130 1,17-167 25,5 51 0,-3-70 7,1 0-1,1 0 0,1 0 1,10 26-1,-13-40-49,0 0 1,1 0-1,0 1 0,0-1 1,0-1-1,1 1 0,-1 0 1,1-1-1,0 0 1,1 0-1,-1 0 0,1 0 1,-1-1-1,1 0 0,0 0 1,1 0-1,6 3 1,-6-5 3,1 1 1,-1-1-1,1 0 1,-1 0-1,1 0 1,-1-1 0,1 0-1,-1-1 1,1 1-1,0-1 1,-1 0-1,0-1 1,1 0 0,-1 0-1,7-3 1,2-2-8,-1-1 1,1 0 0,-2-1 0,1-1-1,-2 0 1,1 0 0,-1-2-1,15-17 1,-5 2 0,-2 0 0,-1-2 0,17-34-1,-27 46 10,-1 0-1,-1 0 0,-1 0 0,0-1 1,5-32-1,-10 49-73,-1-1 1,0 1-1,0-1 1,0 1-1,0-1 1,0 0-1,0 1 1,0-1-1,0 1 0,-1-1 1,1 1-1,-1-1 1,1 1-1,-1-1 1,1 1-1,-1-1 1,0 1-1,0 0 1,0-1-1,1 1 1,-1 0-1,-1 0 1,1 0-1,0 0 0,0 0 1,-2-2-1,1 2 1,-1 1-1,1-1 0,-1 0 0,1 0 0,-1 1 0,1-1 0,-1 1 0,1 0 0,-1 0 0,1 0 1,-1 0-1,1 0 0,-1 1 0,1-1 0,-6 2 0,2 1 20,-1-1 1,0 1-1,1 0 0,0 1 0,0 0 1,0 0-1,0 0 0,1 0 0,-1 1 1,1 0-1,-5 7 0,-1 1 37,1 1-1,0 0 1,-10 22-1,11-20-14,2-1 0,1 1-1,0 1 1,0-1 0,2 1-1,0 0 1,1 0 0,1 1-1,0-1 1,2 0 0,1 22-1,0-32 6,0 0-1,1 0 0,0-1 0,1 1 1,-1 0-1,1-1 0,0 1 0,1-1 1,0 0-1,0 0 0,0 0 0,1-1 1,-1 1-1,1-1 0,1 0 0,-1-1 1,1 1-1,8 4 0,-7-4 33,0-1 0,0 0 0,0-1 0,0 1 0,1-2 0,0 1-1,0-1 1,0 0 0,0 0 0,0-1 0,0 0 0,0-1 0,0 0 0,0 0 0,0-1 0,9-1-1,-5-2-8,0 0 0,0 0 0,0-1 0,-1-1 0,0 0 0,0 0-1,0-1 1,-1 0 0,0-1 0,17-18 0,3-7 47,46-67 0,-10 12-176,-39 57 140,39-52-103,-59 76 23,-4 9 59,-4 15-3,-6 13-18,2 1 0,1 0 0,1-1-1,2 35 1,1-52-5,1-1 0,1 0 0,0 1 0,0-1 0,1 0 0,1 0 0,0-1 0,9 19 0,-11-25 5,1 0 0,0 0 0,1-1 0,-1 1 0,1-1 0,0 0 0,0 0 0,0 0 0,7 4 0,-8-5 8,1-1-1,-1-1 0,1 1 1,0-1-1,-1 1 1,1-1-1,0 0 1,0 0-1,0-1 1,0 1-1,0-1 0,0 0 1,0 0-1,6-1 1,1-1 11,0 0 1,-1-1-1,1 0 1,-1-1-1,0 0 1,0-1 0,0 0-1,-1-1 1,0 0-1,0 0 1,0-1-1,-1 0 1,12-12-1,5-10 14,-2-1-1,31-49 1,-36 52 14,-7 11-28,-1-2-96,1 2 1,1-1-1,1 1 1,0 1-1,1 0 1,16-13-1,-29 28 68,0-1-1,-1 0 1,1 1 0,0-1-1,0 1 1,-1-1-1,1 1 1,0 0 0,0-1-1,0 1 1,0 0 0,0-1-1,0 1 1,-1 0 0,1 0-1,0 0 1,0 0-1,0 0 1,0 0 0,0 0-1,0 0 1,1 0 0,-1 1 5,0 0-1,0-1 1,0 1 0,-1 0 0,1-1 0,0 1 0,-1 0 0,1 0 0,0-1-1,-1 1 1,1 0 0,-1 0 0,0 0 0,1 0 0,-1 0 0,0 0 0,1 1-1,1 7 34,-1 0-1,0 0 0,-1 17 0,0-19-72,-2 82 37,-17 105 0,19-194-5,0 3-9,-1-1 0,1 1 0,0-1 0,0 1 0,0-1 0,0 1 0,0-1 0,0 1 0,1 3 0,-1-6 12,0 0 0,0-1 1,0 1-1,0 0 1,0 0-1,0 0 0,0 0 1,0 0-1,0 0 1,1 0-1,-1 0 0,0-1 1,0 1-1,0 0 1,0 0-1,0 0 0,0 0 1,0 0-1,0 0 0,0 0 1,0 0-1,0 0 1,0-1-1,0 1 0,1 0 1,-1 0-1,0 0 1,0 0-1,0 0 0,0 0 1,0 0-1,0 0 0,0 0 1,0 0-1,1 0 1,-1 0-1,0 0 0,0 0 1,0 0-1,0 0 1,0 0-1,0 0 0,0 0 1,1 0-1,-1 0 0,0 0 1,0 0-1,0 0 1,0 0-1,0 0 0,0 0 1,0 0-1,0 0 1,0 1-1,1-1 0,-1 0 1,0 0-1,0 0 1,0 0-1,0 0 0,0 0 1,0 0-1,20-39 72,17-30-190,17-30-48,-44 83 174,1 1 0,1 0-1,25-26 1,-29 33-49,-4 3 11,1 0 0,0 1-1,1-1 1,6-4 0,-11 9 25,0-1 0,0 1 0,0-1 0,-1 1 0,1-1 0,0 1 1,0 0-1,0 0 0,0-1 0,0 1 0,0 0 0,0 0 0,0 0 0,-1 0 1,1 0-1,0 0 0,0 0 0,0 0 0,0 0 0,0 0 0,0 1 1,0-1-1,0 0 0,0 1 0,-1-1 0,1 1 0,0-1 0,0 1 0,0-1 1,-1 1-1,1-1 0,0 1 0,-1 0 0,1-1 0,0 1 0,-1 0 1,1 1-1,1 1-4,0 0 1,-1 1-1,0-1 0,1 1 1,-1-1-1,-1 1 1,1 0-1,0 6 1,-1 34-71,0-27 63,0 43 274,0-60-263,0 0 0,0 0-1,-1 1 1,1-1 0,0 0-1,0 0 1,0 1 0,0-1-1,0 0 1,0 0 0,0 0-1,0 1 1,0-1 0,0 0-1,1 0 1,-1 0 0,0 1-1,0-1 1,0 0 0,0 0-1,0 0 1,0 1 0,0-1-1,0 0 1,1 0 0,-1 0-1,0 0 1,0 0 0,0 1-1,0-1 1,0 0 0,1 0-1,-1 0 1,0 0 0,0 0-1,0 0 1,1 0 0,-1 0-1,0 1 1,0-1 0,0 0-1,1 0 1,-1 0 0,0 0-1,0 0 1,1 0 0,10-6-82,-9 5 70,-1 0 0,1 0 1,-1 0-1,1 0 0,-1 0 0,1 1 1,-1-1-1,1 1 0,2-1 1,-1 1 9,1 1 0,0-1 0,0 1 0,-1 0 0,1 0 0,-1 1 0,1-1 0,-1 1 0,0-1 1,1 1-1,-1 0 0,0 0 0,0 1 0,0-1 0,3 4 0,5 6 4,0 0-1,11 16 1,-10-11 96,13 22-171,-24-38 726,-1-1-996,-1 0 349,1 0 0,-1 0 0,1 0 0,0 0-1,-1 0 1,1 0 0,0-1 0,-1 1 0,1 0 0,0 0-1,-1 0 1,1-1 0,0 1 0,-1 0 0,1 0-1,0-1 1,0 1 0,-1 0 0,1-1 0,0 1 0,0 0-1,0-1 1,-1 1 0,1 0 0,0-1 0,0 1-1,0 0 1,0-1 0,0 0 0,0-18 97,12-29-93,-11 45-26,12-35-51,31-63-1,-25 62 96,-12 23-61,1 0 0,15-23-1,-23 38 35,1 1-1,-1 0 0,0-1 1,0 1-1,0 0 0,1 0 0,-1-1 1,0 1-1,0 0 0,1 0 1,-1-1-1,0 1 0,0 0 1,1 0-1,-1 0 0,0-1 0,1 1 1,-1 0-1,0 0 0,1 0 1,-1 0-1,0 0 0,1 0 1,-1 0-1,1 0 0,-1-1 0,0 1 1,1 0-1,-1 1 0,0-1 1,1 0-1,-1 0 0,0 0 1,1 0-1,-1 0 0,0 0 0,1 0 1,-1 0-1,0 1 0,1-1 1,-1 0-1,0 0 0,1 1 1,-1-1-1,0 0 0,0 0 1,1 1-1,-1-1 0,0 0 0,0 0 1,0 1-1,1-1 0,-1 0 1,0 1-1,9 21 152,-9-22-148,11 35 137,11 69-1,-17-81-119,1 1-1,9 22 1,3 14-5,-17-58 0,0 1 0,0-1 0,0 0 1,1 0-1,-1 1 0,1-1 0,1 2 0,4 5 43,-6-7-49,1-1-1,-1 0 0,0 0 0,0 1 0,1-1 0,-1 0 1,0 0-1,3 1 0,4 3 168,-7-4-207,14 5-106,-13-6 155,1 1 0,-1-1 0,0 0 1,0 0-1,0 0 0,1 0 0,-1 0 0,0 0 1,0-1-1,0 1 0,1-1 0,-1 1 0,0-1 1,0 0-1,0 0 0,3-2 0,1 0-11,0-1-1,0 0 1,-1 0-1,9-8 1,11-14 13,-2-1-1,20-31 1,37-66-41,-3 4-7,-54 86 29,-7 10 0,23-28 0,-39 52 0,1 0 0,-1-1 0,0 1 0,0 0 0,1 0 0,-1-1 0,0 1 0,1 0 0,-1 0 0,0 0 0,1-1 0,-1 1 0,0 0 0,1 0 0,-1 0 0,0 0 0,1 0 0,-1 0 0,0 0 0,1 0 0,-1 0 0,1 0 0,-1 0-2,1 0 0,-1 0 0,0 1 1,0-1-1,1 0 0,-1 0 0,0 1 0,1-1 0,-1 0 1,0 1-1,0-1 0,1 0 0,-1 0 0,0 1 0,0-1 0,0 1 1,0-1-1,1 0 0,-1 1 0,0-1 0,0 0 0,0 1 1,0-1-1,0 0 0,0 1 0,1 13-65,-1 0 0,0 0 0,-1 0 0,-3 20 0,0-10 34,-1 23 39,-2 0 1,-2-1-1,-2 0 1,-31 80-1,36-115 32,0 1 0,0-2 0,-1 1-1,0-1 1,-9 10 0,11-15-36,1 0 0,-1-1 0,1 1 0,-1-1 0,-1 0 0,1-1 0,0 1 0,-1-1 0,0 0 0,0-1 0,-6 3 0,9-4 5,0 0 0,0-1 0,0 1 0,0-1 0,0 0 0,0 0 0,0 0 0,0 0 0,0-1 0,0 1 1,0-1-1,0 0 0,0 0 0,0 0 0,1 0 0,-5-2 0,3 0-6,1 1 1,0-1-1,0 1 0,0-1 1,0 0-1,0 0 0,0-1 0,1 1 1,0 0-1,-1-1 0,-1-4 1,2 3 1,0 0 0,0 0 0,0-1 0,0 1 0,1 0 0,0-1 0,0 0 1,0 1-1,1-1 0,0 0 0,0 1 0,0-1 0,1 1 0,0-1 0,0 0 0,0 1 1,3-7-1,-2 9-5,0 0 0,0 0 1,0 0-1,1 0 1,-1 1-1,1-1 0,-1 1 1,1 0-1,0 0 1,0 0-1,0 0 0,0 0 1,1 0-1,-1 1 1,0 0-1,6-2 0,5-1 9,-1 1 0,0 1 0,15-1 0,12 2-11,1 1 0,-1 2 0,76 13 0,-5-3-508,-55-13-2311,-42 0-1390,25-6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5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43 11552,'-58'-6'5215,"58"15"-4511,19-9 2144,6 0-1696,51 0 1568,15 0-1568,58 0 64,5 0-768,37-3-608,-9 3 64,35-9-2400,-26 5 1376,14-14-7839,-26 6 4959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22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73 320,'3'-13'17306,"-6"17"-14175,-3 0-1595,3 1 298,21-5-1361,27-6-1,-4 1-302,24-2 276,58-2 319,-86 7-548,12 1-141,35 2 29,-48-2-77,-15-1 90,-19 1-95,1 0-1,-1 1 1,1 0-1,0-1 0,-1 1 1,1 0-1,0 0 1,2 1-1,-4 0-107,18-14-14768,16-8 9365,-16 16 3259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5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193 693 7232,'-1'-3'558,"0"0"0,1 0 0,-1 0 0,0-1 1,1 1-1,-1-5 0,1-5 3511,0 10-2270,0 3-1702,0 0-1,0-1 1,0 1-1,0 0 0,0-1 1,0 1-1,-1 0 0,1 0 1,0-1-1,0 1 0,0 0 1,-1 0-1,1 0 0,0-1 1,0 1-1,0 0 0,-1 0 1,1 0-1,0-1 1,0 1-1,-1 0 0,1 0 1,0 0-1,0 0 0,-1 0 1,1 0-1,0 0 0,-1 0 1,1 0-1,0 0 0,0 0 1,-1 0-1,1 0 0,0 0 1,-1 0-1,1 0 1,0 0-1,0 0 0,-1 0 1,1 0-1,0 0 0,-1 0 1,1 1-1,0-1 0,0 0 1,-1 0-1,1 0 0,-19 9 1301,11-4-1239,1 1 0,-1 0 0,1 0 1,1 0-1,-1 1 0,1 0 1,0 0-1,0 0 0,-4 9 0,-4 9 155,-19 42 0,24-44-128,0-1 0,-6 29 0,13-43-117,1 0 0,-1 0-1,1 1 1,1-1 0,0 0 0,0 1 0,0-1-1,1 0 1,0 0 0,3 10 0,-2-14-35,-1 0 0,1-1 0,0 1 0,0-1 0,0 1 0,1-1 0,-1 0 0,1 0 0,-1 0 0,1 0 0,0 0 1,0-1-1,0 1 0,1-1 0,-1 0 0,1 0 0,-1 0 0,1-1 0,-1 1 0,1-1 0,0 0 0,0 0 0,6 1 0,-4-1 0,1 0 1,0-1-1,0 1 0,0-2 0,0 1 1,0-1-1,0 0 0,0 0 0,-1-1 1,1 0-1,-1 0 0,1 0 0,6-4 0,-5 0-40,0 1-1,0-1 0,0 0 0,-1-1 0,0 0 0,0 0 1,-1-1-1,0 1 0,0-1 0,-1-1 0,0 1 0,0-1 0,-1 0 1,5-15-1,2-11 19,-1-1 0,6-55 0,-14 80 4,0 0-10,0 0 0,-1 0 0,-1 0 0,0 0 1,0 0-1,-3-15 0,2 23-33,1 1 1,-1-1-1,0 0 1,0 1-1,0-1 1,0 1-1,0-1 1,-1 1-1,1 0 1,-1-1-1,1 1 1,-1 0-1,0 0 1,0 0-1,0 0 1,0 0-1,0 1 1,0-1-1,-1 1 1,1-1-1,0 1 1,-1 0-1,1 0 1,-1 0-1,0 0 1,1 0-1,-1 1 1,0-1-1,-3 0 1,4 1 31,0 0 1,-1 0-1,1 0 1,0 0 0,-1 0-1,1 0 1,0 1-1,0-1 1,-1 1-1,1-1 1,0 1-1,0 0 1,0 0-1,0 0 1,0 0-1,0 0 1,0 1-1,0-1 1,0 1 0,0-1-1,1 1 1,-1-1-1,1 1 1,-1 0-1,1 0 1,0 0-1,-1 0 1,1 0-1,0 0 1,-1 4-1,1-3 26,0 1 0,0-1-1,1 1 1,-1-1 0,1 1-1,0 0 1,0 0 0,0-1-1,0 1 1,1 0 0,-1-1-1,1 1 1,0-1 0,0 1-1,0-1 1,1 1 0,-1-1-1,3 5 1,-1-4 37,0 0 0,0 0-1,0 0 1,1 0 0,-1 0 0,1-1 0,0 0 0,0 1 0,0-2 0,0 1 0,0 0-1,1-1 1,-1 0 0,1 0 0,0 0 0,-1 0 0,1-1 0,0 0 0,0 0-1,0 0 1,0-1 0,0 1 0,0-1 0,0-1 0,0 1 0,0 0 0,0-1-1,0 0 1,0-1 0,0 1 0,0-1 0,-1 0 0,1 0 0,0 0 0,-1 0 0,8-7-1,-3 2 48,0-1 0,0 0-1,0-1 1,-1 1 0,-1-2-1,1 1 1,8-17 0,37-78 257,-47 92-361,15-39 98,-3 0 1,14-67-1,-17 61-150,53-223-316,-68 305 129,-17 152-153,1-12 263,4-8 108,-9 117-74,10-156 68,-12 126 178,9-111-122,-26 156 274,40-288-309,-8 26 24,8-26-34,0 0 0,-1 0-1,1 0 1,0 0 0,-1 0-1,1 0 1,-1 0 0,0-1-1,1 1 1,-1 0 0,1 0-1,-1-1 1,0 1 0,0 0-1,1-1 1,-1 1 0,0-1-1,0 1 1,0-1 0,0 1-1,-1-1 1,1 0 2,1 0 0,-1 0 0,1 0 0,-1 0-1,1 0 1,0 0 0,-1 0 0,1-1 0,-1 1 0,1 0 0,0 0 0,-1-1-1,1 1 1,-1 0 0,1-1 0,0 1 0,-1 0 0,1-1 0,0 1-1,0 0 1,-1-1 0,1 1 0,0-1 0,0 1 0,-1 0 0,1-1 0,0 1-1,0-1 1,0 1 0,0-2 0,-7-21-80,1-1 0,1 0-1,1-1 1,-1-30 0,2-39-4,3 82 110,1 0-1,1 0 1,0 0 0,0 1 0,7-19-1,-8 29-23,2-10 109,2 0-1,0 1 0,10-16 1,-13 23-79,0 0-1,0 0 1,0 1 0,1-1 0,-1 1 0,1 0-1,0 0 1,0 0 0,0 0 0,0 0 0,0 1-1,0-1 1,0 1 0,0 0 0,0 0 0,7-1-1,5 1-16,1 0-1,0 2 1,0 0-1,-1 0 0,1 2 1,17 4-1,7 1-35,13 2-96,33 5-1556,-28-9-2460,-35-4 2098,-12-1-246,0 0 0,0-1 1,16-1-1,-23 0 1600,0 1 1,0-1-1,0 0 0,0-1 1,0 1-1,-1-1 1,1 0-1,-1 0 1,1 0-1,-1 0 0,0 0 1,0-1-1,5-4 1,17-25-2287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7:5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97 7392,'-14'3'9224,"14"-2"-8993,2 11 5360,2-2-6371,9 13 1965,2 0-1,0-1 1,19 21-1,-25-31-877,1 1-61,0-1 1,1 0-1,17 14 0,-23-22-180,-1-1 0,1 0 0,0 0 0,0-1 0,0 1 0,0-1 0,0 0 0,1 0 0,-1-1 0,0 1 0,1-1 0,0 0 0,8 0 0,8-2 7,-1-1-1,0-1 0,40-11 1,62-26 80,-96 30-114,-1 0-1,0-2 1,-1-1 0,0-2-1,-1 0 1,-1-1 0,36-32-1,-54 43-12,0-1 0,-1 1 0,1-1 0,-1 0 0,0 0-1,-1 0 1,5-10 0,-7 14-27,0 0-1,-1 0 1,1 1-1,-1-1 1,1 0-1,-1 0 1,0 1-1,0-1 1,0 0-1,0 0 1,0 0-1,0 1 1,0-1-1,-1 0 1,1 0-1,0 1 1,-1-1-1,0 0 1,1 0-1,-1 1 1,0-1-1,0 1 1,0-1-1,0 1 1,0-1-1,0 1 1,-1 0-1,1-1 1,0 1 0,-1 0-1,1 0 1,-1 0-1,1 0 1,-2-1-1,-8-3-56,1 1-1,0 0 1,-1 1 0,0-1-1,0 2 1,0 0 0,0 0-1,0 1 1,-1 0 0,-14 2 0,-7 1 56,0 2 1,-38 10 0,53-10 75,0 1 0,0 0 0,0 1 0,1 2 1,-21 11-1,29-13-72,0-1 0,0 2 0,1-1 1,0 1-1,0 0 0,1 1 0,0 0 0,1 0 1,-1 1-1,-9 17 0,-11 36 91,2 0 1,-20 80-1,28-85-26,12-38-53,-4 31-1,8-46-3,1-2 7,0 0-1,0 0 1,0-1 0,0 1-1,0 0 1,0 0-1,0 0 1,1 0 0,-1-1-1,0 1 1,1 0 0,0 0-1,-1-1 1,1 1 0,0-1-1,0 1 1,0 0-1,1 1 1,0-1 9,1 0-1,-1 0 1,0 0 0,1 0-1,-1-1 1,1 1 0,0-1-1,-1 1 1,1-1 0,3 1-1,4 1 59,1-1-1,-1 0 0,0-1 1,1 0-1,12 0 1,10 1-9,58 10 0,-44-4-103,-29-5 30,-1 1-1,1 1 1,17 8-1,-13-5 25,-19-6-9,-2-1-13,0-1 0,-1 1 1,1-1-1,0 0 0,0 1 0,0-1 0,-1 0 0,1 0 0,0 0 0,0 1 0,0-1 0,-1 0 1,1 0-1,0 0 0,0 0 0,0 0 0,1-1 0,-21 10 28,-65 8-32,-8 3 0,40-6-39,-34 10 105,75-21-217,8-2 131,12 1 73,52 18-53,-59-19-8,0 0-1,0-1 1,1 1-1,-1 0 1,0 0-1,0 0 1,-1 0 0,1 0-1,0 1 1,0-1-1,0 1 1,-1-1-1,1 1 1,-1 0-1,1-1 1,1 4-1,-2-3 12,-1 0 0,1 1 0,0-1 0,-1 0 0,1 1 0,-1-1 0,0 0 0,0 1 0,0-1 0,0 1 0,0-1 0,-1 0 0,1 1 0,-1-1 0,0 4 0,-5 13-35,0 0 0,-1 0 0,-1 0 0,-19 33 0,20-42 17,0 1-1,1 0 1,0 0-1,1 1 1,-4 14-1,8-20 6,-1-1 0,1 0 0,1 0 1,-1 1-1,1-1 0,0 1 0,0-1 0,1 0 1,-1 1-1,1-1 0,0 0 0,1 0 0,-1 0 0,1 0 1,3 6-1,1-1 17,0-1 0,1 1 0,0-1 0,1 0 1,0-1-1,0 0 0,1 0 0,0-1 0,0 0 0,1 0 0,13 7 1,15 5 90,68 25 0,-94-40-75,25 9 93,0 2 0,0 1-1,53 34 1,-88-49-100,-1 0 1,1 0-1,-1 0 1,1 1-1,-1-1 1,0 0-1,1 1 1,-1-1-1,0 1 1,0-1-1,1 4 1,-1-4-9,-1 0 1,0-1 0,0 1 0,0 0-1,0 0 1,0 0 0,0 0 0,0 0-1,0 0 1,0 0 0,0-1 0,0 1-1,-1 0 1,1 0 0,0 0 0,-1 0-1,1-1 1,0 1 0,-1 0-1,1 0 1,-1-1 0,0 1 0,1 0-1,-1-1 1,1 1 0,-1 0 0,-1 0-1,-1 1 27,0 1 1,-1-1-1,1 0 0,-1 0 0,1-1 0,-1 1 0,0-1 0,1 1 0,-9 0 0,-39 4 107,32-5-80,-23 3-321,-82-6 0,98 0-1021,1-2 1,0-1-1,0 0 0,-38-15 0,56 17 565,0 0 1,0 0-1,1 0 0,-1 0 1,1-1-1,0 0 0,0-1 1,0 1-1,1-1 0,-1-1 1,-7-8-1,-3-12-4335,-25-52 0,23 41 3092,-17-30-1226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28:00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86 10816,'3'-15'16701,"-7"15"-13838,4 0-2861,0 1 0,0-1 0,0 0 0,-1 0 0,1 0 0,0 0 1,0 0-1,-1 0 0,1 0 0,0 0 0,0 0 0,0 0 0,-1 1 0,1-1 0,0 0 0,0 0 0,-1 0 0,1-1 0,0 1 1,0 0-1,-1 0 0,1 0 0,0 0 0,0 0 0,-1 0 0,1 0 0,0 0 0,0 0 0,0-1 0,-1 1 0,1 0 0,0 0 1,0 0-1,0 0 0,0-1 0,-1 1 0,1 0 0,0 0 0,0 0 0,0-1 0,0 1 0,0 0 0,0 0 0,0 0 0,0-1 1,-1 1-1,1 0 0,0 0 0,0-1 0,0 1 0,0 0 0,0 0 0,0-1 0,0 1 0,0 0 0,1 0 0,-1-1 0,0 0 436,18-6-294,-10 3-256,-7 4-82,1-1 0,0 0 0,0 1 1,-1-1-1,1 0 0,-1 0 0,1 0 0,-1 0 1,3-3-1,5-14-5996,0-5-4172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2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2976,'1'-19'1451,"6"-28"-1,-2 9 1675,-5 25-2052,0 10-808,0 0 0,0 1-1,0-1 1,0 0 0,0 1 0,1-1 0,-1 0-1,2-3 1,-1 3-67,1 0 186,-1 0 1,1 0-1,-1 0 1,0 0-1,0 0 1,0 0-1,0 0 1,-1 0-1,1-7 1,6 25 923,-3-8-1124,0 0-1,-1 0 1,3 8-1,1 17 298,-3 1 0,2 45-1,-3-27-172,17 109 553,-2-23-368,-10-72-369,3 72 552,-15-120-762,4-10-4382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2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5888,'0'-6'1608,"0"4"-622,0 5 873,1 3 354,6 20-637,-1 1-1,3 41 0,-3 57 228,-1-24-940,0 44-198,0-13-221,-4-25-85,-1-63 333,-1-44-754,1 0 0,0 0 0,0 0 0,0 0 0,0 1 0,0-1 0,0 0 0,0 0 0,0 0 0,0 0 0,0 1 0,0-1 0,-1 0-1,1 0 1,0 0 0,0 0 0,0 0 0,0 1 0,0-1 0,0 0 0,-1 0 0,1 0 0,0 0 0,0 0 0,0 0 0,0 0 0,-1 0 0,1 0 0,0 0 0,0 0 0,0 0 0,-1 0 0,1 0 0,0 0 0,0 0 0,0 0 0,0 0 0,-1 0 0,1 0 0,0 0-1,0 0 1,0 0 0,0 0 0,-1 0 0,1 0 0,0 0 0,0 0 0,0-1 0,0 1 0,-1 0 0,1 0 0,0 0 0,0 0 0,0 0 0,0-1 0,0 1 0,0 0 0,-14-13-5604,3-5 797,5-3 1600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2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12 6304,'-7'-11'2032,"6"11"-1839,-1 0-1,1 0 1,0 0 0,-1 0 0,1 0-1,0 0 1,-1 0 0,1 0 0,0 1 0,-1-1-1,-1 1 1,2 0 454,-74 41 3283,30-16-3057,-7 5-162,30-17-478,1 2-1,1 0 1,1 2 0,0 0-1,2 1 1,0 1 0,-19 27-1,24-29-202,8-13 19,1-1-1,0 1 0,0 0 1,0 0-1,-3 8 0,5-10 21,0 3 440,7-7 4,7-2-484,44-11-2,50-10 192,76 0-400,-141 22 111,0 2 1,62 6-1,-94-4-37,0 0-1,0 0 0,0 1 0,-1 0 0,16 8 1,-20-8-819,0 0 1,0 0-1,0 0 1,0 1-1,-1 0 1,9 8-1,-3 1-1292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2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1688 42 4896,'-12'-1'604,"8"1"-340,0-1 1,0 1 0,0-1-1,0 0 1,-7-2 0,3 1 195,1 0 1,0 0-1,-1 1 1,1 0-1,-13 0 0,-106-6 4114,37 0-3041,-19 2-891,-6-1-312,-124 9-1,188 4-343,-63 15 0,60-10-27,41-9 34,-22 3-22,0 2 0,0 2 0,-48 20 0,38-11 109,0 2 0,-78 53 0,94-52-45,1 2-1,1 2 1,1 0 0,1 1-1,2 2 1,0 0 0,2 1-1,2 1 1,-16 35 0,26-48 46,1 1 0,0 0-1,1 1 1,1 0 0,1 0 0,1 0 0,0 0 0,2 1 0,0-1 0,2 1 0,0-1-1,1 0 1,1 0 0,1 0 0,1 0 0,0 0 0,2-1 0,0 0 0,1 0 0,1 0-1,1-1 1,0-1 0,23 29 0,-14-25-14,0-1 1,2-1-1,0-1 0,1 0 0,44 25 1,-21-18 117,1-3 1,64 22-1,-59-27-82,1-4 0,0-1 0,1-3 0,0-2 0,1-2 0,-1-3 0,1-2-1,-1-2 1,97-17 0,-118 13-16,0-2 0,0-1-1,-1-1 1,-1-2 0,0 0-1,0-3 1,31-20 0,319-224 771,-361 243-669,0 0-1,30-37 1,-43 47-151,-1 0 0,0 0 0,-1-1 1,1 0-1,-1 0 0,0 0 1,-1-1-1,0 1 0,0-1 0,-1 0 1,0 0-1,0 0 0,-1 0 0,0 0 1,0 0-1,-1-9 0,-1 3-13,-1 0 1,0 0-1,-2 0 0,1 0 0,-9-20 1,-1 5-65,-23-40 1,22 43-23,-2 1-1,-1 0 1,-1 1 0,-2 1-1,-42-40 1,41 46-60,-2 0 0,0 1 0,0 1 0,-2 2 1,0 0-1,0 1 0,-1 2 0,0 1 0,-1 1 0,0 1 0,-41-5 0,-66-3-3214,116 14 1857,0 1-1,0 1 0,0 0 0,1 1 0,-29 7 1,10 6-1370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2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50 744 2400,'-32'12'4597,"29"-10"-4090,-8 5 1255,8-4-298,6-2 712,0-2-1816,0 0-1,0 0 0,0 0 1,0 0-1,0-1 1,0 1-1,-1-1 0,6-4 1,-3 2-155,20-14 1038,31-32 0,-25 21-812,9-8 186,49-58 0,-67 67-454,-1-1 1,-1-1 0,20-40-1,39-99 207,-41 86 87,10-20-185,-42 95-580,-1 11-20,2 17 64,-7-17 305,18 77-69,-3 1-1,5 112 1,-19 148 721,-1-324-639,-1 12-143,-1 0-1,-1 0 1,-1 0 0,-2 0 0,-1-1 0,-14 35 0,21-61 53,-1 0 1,0-1-1,0 1 1,0 0 0,0-1-1,0 1 1,0-1-1,0 1 1,0-1-1,-2 2 1,2-3 10,0 1 1,0-1-1,0 1 1,0-1-1,1 0 1,-1 0-1,0 1 0,0-1 1,0 0-1,0 0 1,0 0-1,0 0 1,0 0-1,0 0 1,0 0-1,0 0 0,0 0 1,0 0-1,0-1 1,0 1-1,1 0 1,-3-1-1,-2-2-76,0 0 0,0 0 1,0 0-1,1-1 0,-1 1 0,-7-9 0,-24-31-111,19 21 95,-92-114-1061,99 123 966,-11-19 1,15 23 214,0 0 0,0 0 0,-8-8 0,12 16-110,0-1 1,0 0-1,0 1 0,-1 0 1,1-1-1,-1 1 0,1 0 1,-1 0-1,1 1 0,-1-1 1,0 0-1,-4 0 0,4 2-1588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3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1062 3392,'-10'5'1318,"3"-1"-10,17-8 1660,14-6-2149,-1-2-1,0 0 0,0-2 0,35-27 0,-34 18-507,-1 0 1,-1-2-1,-1 0 1,28-45-1,52-122 663,-17-6 28,-44 100-461,37-112 558,-74 196-1003,0 1 0,2-20 1,-4 20-148,7-25 0,-7 36-748,-1 5 276,-3 12 77,-4 23 384,-28 75 43,18-63 107,2 1 1,-11 73-1,25-116-84,-30 344 93,31-341-42,1 0 0,0 0 1,0 0-1,1 0 0,1 0 0,5 16 0,-6-23-3,-1 0-1,1 0 1,0 0 0,0-1 0,0 1-1,1 0 1,0-1 0,-1 0-1,1 1 1,0-1 0,0 0 0,1-1-1,-1 1 1,1-1 0,-1 1 0,1-1-1,0 0 1,0 0 0,0 0-1,5 1 1,10 1 108,0-1 1,0-1-1,1 0 0,32-2 1,79-14 210,-102 10-235,0-1 0,-1-2-1,0-1 1,0-1-1,-1-2 1,39-19 0,-60 26-71,1-1 0,-1 1 1,0-1-1,-1 0 0,1-1 0,-1 1 1,0-1-1,0 0 0,-1 0 1,1-1-1,-1 1 0,-1-1 1,1 0-1,-1 0 0,-1 0 0,5-15 1,-5 10-45,0 0 0,-1-1 1,0 1-1,0-1 0,-2 0 0,0 1 1,0-1-1,-1 1 0,-5-18 0,7 27-39,-1 1 0,0-1-1,0 0 1,0 1 0,0-1-1,0 1 1,0-1 0,-1 1-1,1 0 1,-1-1 0,0 1-1,1 0 1,-1 0-1,0 0 1,0 0 0,-1 1-1,-2-3 1,3 3-13,0 1-1,0-1 0,0 1 1,0-1-1,0 1 1,-1 0-1,1 0 1,0 0-1,0 0 1,-1 0-1,1 1 0,0-1 1,0 1-1,0-1 1,0 1-1,0 0 1,0 0-1,0 0 1,0 0-1,0 0 0,0 0 1,-2 2-1,-10 7-130,2 0 0,-1 1 0,1 1-1,1 0 1,-18 23 0,8-6-66,-28 54 0,45-76 216,1 0-1,0 0 0,0 0 1,1 0-1,0 1 1,0 0-1,0-1 0,1 1 1,0 13-1,1-17 48,0 0-1,1 0 0,0 0 0,0 0 0,0 0 0,0 0 1,0 0-1,1-1 0,0 1 0,0 0 0,0-1 0,0 1 1,0-1-1,1 0 0,-1 0 0,1 0 0,0 0 1,0 0-1,0-1 0,4 4 0,2-1 35,0 0-1,0 0 1,1-1-1,-1 0 1,1-1-1,0 0 1,0-1-1,0 0 1,0 0-1,0-1 1,0 0-1,0-1 1,1 0-1,-1-1 1,17-2-1,11-5 56,-1-1-1,67-26 1,-29 6-32,95-51 1,-132 58-42,-1-1 1,0-1-1,-2-3 1,38-36-1,-61 51 17,9-8 186,33-40 0,-47 44-146,-6 10-180,-5 8-241,-122 141-642,102-118 902,-12 11-18,1 2 0,-49 70 0,81-102 54,-1 1 1,1-1-1,0 0 0,1 1 1,-1 0-1,1-1 1,-1 10-1,2-14 33,1 0 0,0 0 0,-1 1 0,1-1 0,0 0 0,1 0 0,-1 0 0,0 1 0,0-1 0,1 0 0,0 0 0,-1 0 0,1 0 0,0 0 0,0 0 0,0 0 0,0 0 0,0 0 0,0-1 0,1 1 0,-1 0 0,1-1 0,-1 1 0,1-1-1,-1 1 1,1-1 0,3 2 0,1 0 71,1 0-1,-1-1 0,1 1 1,0-2-1,-1 1 1,1-1-1,0 0 0,0 0 1,0-1-1,13 0 0,-11-1 16,0-1 0,1 1 0,-1-1 0,0-1 0,0 0 0,0 0 0,12-6 0,-15 5-58,0 1 1,0-1 0,-1 0-1,1-1 1,-1 1 0,0-1-1,0 0 1,0-1 0,-1 1-1,0-1 1,0 0 0,0 0-1,-1 0 1,0 0 0,3-8-1,4-10 47,-5 16-75,-1-1 0,-1 0 0,0 0 0,3-15 0,-3 1-144,1-24 0,-4 46 95,0 0 0,0 0 0,0 0-1,0 0 1,0 0 0,-1 0 0,1 0 0,0 0 0,0 0-1,-1 0 1,0-2 0,1 3 14,0 0 0,0 0 0,-1 0 0,1-1 0,0 1-1,0 0 1,0 0 0,-1 0 0,1 0 0,0-1 0,0 1 0,-1 0 0,1 0 0,0 0-1,0 0 1,-1 0 0,1 0 0,0 0 0,-1 0 0,1 0 0,0 0 0,0 0-1,-1 0 1,1 0 0,0 0 0,0 0 0,-1 0 0,0 0-15,0 1-1,0-1 1,0 1 0,0 0 0,0-1 0,0 1-1,0 0 1,0 0 0,0 0 0,0 0 0,0 0-1,1 0 1,-1 0 0,0 0 0,1 0 0,-1 1-1,-3 7-59,0 0-1,1 1 1,0-1-1,0 1 1,1-1-1,1 1 1,0 0 0,0 0-1,1 13 1,0-17 160,1-1 1,-1 0 0,1 1 0,1-1 0,-1 0 0,1 0 0,0 0-1,0 0 1,0 0 0,1 0 0,-1 0 0,1-1 0,1 0-1,-1 1 1,0-1 0,1 0 0,0 0 0,8 5 0,-10-7-22,0-1-1,0 0 1,0 0 0,0-1 0,0 1 0,1 0 0,-1-1 0,0 1 0,0-1 0,1 0 0,-1 1 0,0-1-1,1 0 1,-1-1 0,0 1 0,1 0 0,-1-1 0,0 1 0,0-1 0,0 0 0,3 0 0,5-4 53,1 0 0,-1-1 0,10-7 0,-6 4-44,19-11 28,31-22 7,82-50-58,-136 87-73,2-2-95,0 0-1,0 2 0,1-1 1,14-3-1,-22 8 80,-1 0 1,1 0-1,0 1 0,0-1 0,0 1 0,8 0 1,-11 1 51,0-1 1,1 1-1,-1-1 1,0 1 0,1 0-1,-1 0 1,0 0 0,0 0-1,0 0 1,0 0-1,0 1 1,0-1 0,0 1-1,2 1 1,-1 1 27,0 0-1,0-1 1,0 1 0,-1 0 0,0 1-1,1-1 1,-2 0 0,1 1-1,0-1 1,-1 1 0,0-1 0,0 1-1,0 0 1,0-1 0,-1 1 0,0 0-1,0-1 1,-1 10 0,-3 3 95,1 0 0,-2-1 0,-12 30 0,9-26 138,8-20-235,0 0 0,0 0-1,0 1 1,0-1 0,0 0 0,0 0 0,0 0-1,0 0 1,0 1 0,0-1 0,0 0 0,0 0-1,0 0 1,0 1 0,0-1 0,0 0 0,0 0 0,0 0-1,0 0 1,1 1 0,-1-1 0,0 0 0,0 0-1,0 0 1,0 0 0,0 0 0,0 1 0,1-1-1,-1 0 1,0 0 0,0 0 0,0 0 0,0 0 0,0 0-1,1 0 1,-1 0 0,0 1 0,0-1 0,0 0-1,1 0 1,-1 0 0,0 0 0,0 0 0,0 0-1,0 0 1,1 0 0,-1 0 0,0 0 0,0 0 0,1 0-1,17-3 221,22-10-226,-21 5-20,0 0 1,-1-2-1,20-12 0,49-41-43,-23 16 30,-63 46-24,1 0 0,-1-1-1,1 2 1,0-1 0,-1 0-1,1 0 1,3-1 0,-4 2 33,-1 0 0,0 0 0,1 0 0,-1 1 0,1-1 0,-1 0 0,1 0 0,-1 0 0,1 0 0,-1 0 0,0 1 0,1-1 0,-1 0 0,0 0 0,1 1 0,-1-1 0,0 0 0,1 1 0,-1-1 0,0 0 0,1 1 0,-1-1 0,0 0 0,0 1 0,1-1 0,-1 0 1,0 1-1,0-1 0,0 1 0,0-1 0,0 1 0,0-1 0,1 1 0,-1-1 0,0 0 0,0 1 0,-1 0 0,4 15 1,-2-1 0,0 1-1,-1 0 1,-1 0 0,0-1 0,-5 25 0,5-38 26,1 0 0,0-1 1,0 1-1,-1 0 0,1 0 0,1 0 0,-1-1 1,0 3-1,1 9 265,-1-13 60,5-8-17,47-44 198,-40 38-613,1 1 1,0 0-1,1 1 0,22-15 1,-35 26 68,0 1 0,0-1 1,0 1-1,0-1 1,0 1-1,0-1 1,0 1-1,1 0 0,-1-1 1,0 1-1,0 0 1,0 0-1,1 0 1,-1 0-1,0 0 0,0 0 1,0 0-1,1 1 1,-1-1-1,0 0 1,0 1-1,0-1 0,0 0 1,0 1-1,0 0 1,0-1-1,0 1 1,0 0-1,0-1 0,1 2 1,3 3-38,-1 0 0,0 0 0,0 0 1,5 10-1,5 6 158,-4-9-105,0-1-1,1 0 1,0-1 0,0 0-1,1-1 1,1 0 0,0-1-1,0 0 1,0-1 0,1-1-1,0 0 1,0-1 0,0 0-1,1-2 1,22 4 0,-26-5-270,-6-1-120,1-1 0,-1 1 0,0-1 0,0 0 0,1-1 0,-1 1 0,6-2 0,8-3-1184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3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6720,'0'-14'3040,"0"1"-2624,3 10 1088,8 3-896,7-9 608,12 0-704,26-7-64,6 7-288,45-8-224,3 8 0,15-7 384,-6 7-160,24-3-2048,-13 3 1024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22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2 159 3648,'-2'-3'7584,"5"-3"-5091,8-6-896,1 3-832,0 0 0,-1-1 0,13-16 0,-3 4-209,50-39 793,-94 116 795,18-46-2057,-1-1-1,-13 14 0,-2 3 178,-15 18 712,32-39-906,4-2 514,9 5-27,-5-1-436,1-1 1,0 0 0,0-1 0,1 1-1,-1-1 1,1 0 0,0-1 0,0 1-1,0-1 1,1 0 0,6 1 0,-3 0-1102,1-2 1,13 3 0,21-2-6755,-22-3 4636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1100 2400,'-8'1'48,"-32"4"2181,33-4-638,1 1-1,0-1 1,-12 6 0,15-5 805,11-9-744,6-8-512,-7 9-812,-1-1 0,-1 1 1,10-15-1,4-14 154,-2-1 0,22-64 1,-18 42-224,132-278 1256,-119 269-1238,32-55-149,-62 115-530,-4 7 114,-7 14-16,1-3 237,-12 29-39,1 1 1,-14 51-1,-12 83 343,7-21-98,-57 176 341,-7-43 201,76-235-393,-1 0 1,-3-2-1,-41 58 0,62-99-104,1-1 0,-2 0-1,1 0 1,-1 0-1,0-1 1,-14 10 0,20-16-168,1 0 1,-1 0 0,1-1 0,-1 1-1,0 0 1,1-1 0,-1 1 0,0-1-1,1 1 1,-1-1 0,0 0 0,0 0-1,1 0 1,-1 0 0,0 0 0,0 0-1,1 0 1,-1-1 0,0 1 0,1-1 0,-1 1-1,0-1 1,1 0 0,-1 1 0,1-1-1,-1 0 1,1 0 0,-1 0 0,1 0-1,-1-1 1,0 0 0,0-1-24,-1 1 0,1-1 0,0 1 0,0-1 1,1 0-1,-1 0 0,1 0 0,-1 0 0,1 0 0,0 0 1,0 0-1,0 0 0,1-1 0,-1 1 0,1-4 0,0 0-30,1-1 0,0 1-1,0 0 1,1-1 0,0 1 0,1 0-1,-1 0 1,7-11 0,2-3-163,19-24-1,-5 11 44,1 1 0,59-55-1,73-41-36,-107 96 203,1 2 0,107-46 0,-33 18 38,-126 59-48,125-66-7,-99 50 109,0-2 0,36-30 0,-45 32-64,-1 0 0,-1-1 1,0-1-1,-1 0 0,15-28 1,-24 38 12,13-22 166,-16 28-216,-1 0-1,0 0 1,1 0 0,-1 0-1,0 0 1,0-1-1,0 1 1,-1 0-1,1 0 1,0-1-1,-1-2 1,-10 22-688,0 4 374,-14 27 82,-54 82-1,35-74 301,21-29-38,-31 51 0,50-73 35,1 1 1,-1-1-1,1 1 0,0 0 0,0 0 0,1 0 0,-2 10 1,3-15-37,0 0 1,0 0 0,0 0 0,0 1 0,0-1 0,0 0 0,1 0 0,-1 0 0,0 0 0,1 0 0,-1 0 0,0 0 0,1 0 0,0 0 0,-1 0 0,1 0 0,-1 0 0,1 0 0,1 1 0,-1-1 2,1-1-1,-1 1 1,0-1 0,1 1-1,-1-1 1,1 1 0,-1-1 0,1 0-1,-1 1 1,1-1 0,-1 0-1,1 0 1,-1 0 0,1-1-1,-1 1 1,0 0 0,1 0 0,-1-1-1,2 0 1,11-3 50,-1-1-1,1 0 1,-2-2 0,1 1 0,-1-1 0,0-1-1,0 0 1,-1-1 0,0 0 0,15-16-1,6-11-83,48-69 0,-80 104 3,20-32 83,-16 26-138,0 0 0,0 0 0,1 0-1,8-9 1,-13 16 39,0 0 0,0 0-1,0-1 1,0 1 0,1 0 0,-1 0-1,0-1 1,0 1 0,0 0 0,1 0-1,-1 0 1,0 0 0,0-1 0,1 1-1,-1 0 1,0 0 0,0 0 0,1 0-1,-1 0 1,0 0 0,1 0 0,-1 0-1,0 0 1,0 0 0,1 0 0,-1 0-1,0 0 1,1 0 0,-1 0 0,1 0-1,0 8-500,-5 18-101,3-24 629,-1 6-70,-5 20 81,1 1 0,2 0 1,0-1-1,2 54 0,2-79 26,0 0-1,0 0 1,1-1-1,-1 1 1,1 0-1,-1 0 1,1-1-1,0 1 1,0 0-1,1-1 1,-1 1-1,0-1 1,1 0-1,0 1 1,-1-1-1,1 0 1,3 3-1,-3-4 3,1 1 1,-1-1-1,1 0 0,0 1 0,0-1 1,0-1-1,-1 1 0,1 0 0,0-1 1,0 1-1,0-1 0,0 0 0,0 0 1,0 0-1,0 0 0,5-2 0,9-1 78,-1-1-1,1-1 1,-1 0 0,22-11-1,59-36-43,-94 50-93,45-25-33,-1-3 0,-2-1-1,45-42 1,-87 71 5,-1-1 1,1 1-1,0 0 1,0 0-1,1 0 1,-1 0-1,0 0 1,1 1 0,3-2-1,-6 3 27,0 0 1,-1 0-1,1-1 1,0 1-1,0 0 1,0 1-1,0-1 1,0 0-1,0 0 1,0 0-1,0 0 1,0 1-1,0-1 0,-1 0 1,1 1-1,0-1 1,0 1-1,0-1 1,0 1-1,-1-1 1,1 1-1,0 0 1,-1-1-1,1 1 1,0 0-1,-1 0 0,1-1 1,-1 1-1,1 0 1,-1 0-1,0 0 1,1-1-1,-1 1 1,0 0-1,1 0 1,-1 0-1,0 0 0,0 1 1,2 9 7,-1 0-1,-1 0 1,0 0 0,0 0-1,-4 17 1,2-10 9,1-7 13,-1 0 0,-1 0 0,-3 10 0,1-6-14,5-14 15,-1 0 0,1 0 0,-1 1 0,1-1 1,0 0-1,0 0 0,0 1 0,0-1 0,0 0 1,0 0-1,0 1 0,0-1 0,0 0 0,0 0 1,1 1-1,0 1 0,-1-3 5,1 1 0,-1-1 0,1 0-1,-1 1 1,1-1 0,-1 0 0,1 0 0,0 0 0,-1 0 0,1 1-1,-1-1 1,1 0 0,-1 0 0,1 0 0,0 0 0,-1 0 0,1 0-1,-1 0 1,1-1 0,-1 1 0,1 0 0,-1 0 0,1 0-1,0 0 1,-1-1 0,1 1 0,-1 0 0,1-1 0,-1 1 0,0 0-1,1-1 1,-1 1 0,1 0 0,0-2 0,14-11 34,0 0 1,-1-1 0,-1-1-1,0 0 1,12-20-1,-14 20-126,0 0 0,1 1 0,0 0 0,1 0 1,0 2-1,24-18 0,-37 29 42,1 1 1,0-1 0,0 0 0,0 1 0,0-1 0,0 1 0,0-1 0,0 1 0,0 0-1,0-1 1,0 1 0,0 0 0,0-1 0,0 1 0,0 0 0,0 0 0,0 0 0,0 0-1,0 0 1,0 0 0,0 1 0,1-1 0,-1 0 0,0 0 0,0 1 0,0-1 0,0 1-1,0-1 1,-1 1 0,1-1 0,0 1 0,0-1 0,0 1 0,0 0 0,0 0 0,-1-1-1,1 1 1,0 0 0,-1 0 0,1 0 0,-1 0 0,1 0 0,-1 0 0,1 1 0,2 5-14,-1 1 0,0-1 0,0 0 0,0 1 0,-1 7 1,0-10 50,1 9 7,-2-6-4,1-1 0,0 0 0,0 1 0,0-1 0,1 0-1,1 0 1,-1 0 0,1-1 0,0 1 0,7 11 0,-8-16 4,0 0 0,1 0 0,-1 0 0,1 0 1,-1 0-1,1 0 0,0-1 0,-1 0 1,1 1-1,0-1 0,0 0 0,0 0 0,0 0 1,0-1-1,0 1 0,5 0 0,3 0 55,1-1-1,-1 0 0,16-2 0,9-3-60,0-1 0,0-3 0,-1 0 0,0-2 0,-1-2 0,0-1 0,-1-2 0,-1-1 0,38-26 0,-56 33 10,1-1 0,-2-1 0,1 0 1,-2-1-1,0 0 0,0-1 0,-1-1 0,15-25 0,-23 29-334,-3 11 276,-1 0 0,1 0 1,-1 1-1,1-1 0,-1 0 0,1 1 0,-1-1 1,1 1-1,-1-1 0,1 0 0,-1 1 0,1-1 1,0 1-1,-1-1 0,1 1 0,0-1 0,-1 1 1,1 1-1,-20 32-148,-21 49 1,16-28 42,19-43 94,0 0 0,1 1 1,1-1-1,0 1 0,-2 15 0,5-25 64,0 1-1,1 0 1,0-1-1,0 1 1,0 0-1,0-1 1,1 1-1,-1 0 0,1-1 1,0 1-1,0-1 1,0 1-1,1-1 1,-1 1-1,1-1 1,0 0-1,0 0 1,0 0-1,0 0 1,0 0-1,1 0 1,-1-1-1,6 5 1,-5-5 0,0-1 0,0 1 1,0-1-1,-1 0 1,1 0-1,0 0 0,0 0 1,1 0-1,-1-1 1,0 1-1,0-1 1,0 0-1,0 0 0,5 0 1,4-2 69,0 0 0,15-4 0,-25 5-77,40-11 115,-1-2 0,0-3 0,-1 0 0,38-24 0,-55 27-108,-1 0-1,-1-1 1,0-2 0,-1 0 0,-1-1-1,0-1 1,-2 0 0,23-33 0,95-177 337,-121 203-348,19-34 12,-9 19 49,33-83 1,-35 63-75,-4 0 1,-1-1-1,9-80 0,-25 136-9,-1 1-119,1-1 0,0 0 0,-1 1 1,0-1-1,-1 0 0,-1-10 0,2 16 113,0 0-1,0-1 0,0 1 1,0 0-1,0-1 1,0 1-1,0 0 1,-1 0-1,1-1 0,0 1 1,0 0-1,0 0 1,0-1-1,0 1 0,-1 0 1,1 0-1,0-1 1,0 1-1,0 0 0,-1 0 1,1 0-1,0 0 1,0-1-1,-1 1 1,1 0-1,0 0 0,0 0 1,-1 0-1,1 0 1,0 0-1,-1 0 0,1 0 1,-1 0-1,-8 6-374,-9 22 47,16-26 325,-68 144-199,63-130 195,-22 53-39,-22 82-1,-5 72 93,43-160 76,2 0 1,-4 116 0,15-163-24,0-1 0,5 25 0,-5-38-47,1 1 0,-1 0 0,1 0 0,0 0 0,0 0 0,0 0 0,0-1 0,0 1 0,1 0 0,-1-1 0,1 1 0,0-1 0,0 0 0,-1 1 0,2-1 0,-1 0 0,0 0 0,0 0 0,6 3 0,-6-5 7,0 1 0,0-1 0,0 1 0,0-1 0,0 0 0,0 1 0,0-1 0,0 0 0,0 0 0,0-1 0,1 1 0,-1 0 0,0-1 0,0 1 0,3-2 0,2-1 20,-1 0 0,0-1 1,6-4-1,-7 5-23,21-17 18,-1-1 0,43-44 0,-44 40-203,0 1 0,36-26 1,-57 48 91,0 0-16,-1 0 1,1 1-1,0-1 1,0 0-1,5-1 0,-8 3 61,1 0-1,0 0 0,-1-1 0,1 1 1,-1 0-1,1 0 0,-1 0 1,1 1-1,-1-1 0,1 0 0,-1 0 1,1 0-1,-1 0 0,1 0 1,-1 1-1,1-1 0,-1 0 1,1 0-1,-1 1 0,1-1 0,-1 0 1,1 1-1,-1-1 0,0 0 1,1 1-1,-1-1 0,0 1 0,1-1 1,-1 1-1,0-1 0,0 1 1,1-1-1,-1 1 0,0-1 0,0 1 1,0-1-1,0 1 0,1 0 1,0 4-28,0 0 1,0 1-1,-1-1 1,1 0 0,-1 1-1,0-1 1,-2 10 0,-10 41-50,2-9 115,9-38-33,0 0 0,0 0 1,1-1-1,0 1 0,2 15 0,-1-21 26,-1-1 1,1 1-1,0 0 1,0-1-1,0 1 1,0-1-1,1 0 1,-1 1-1,1-1 0,-1 0 1,1 0-1,0 0 1,0 0-1,0 0 1,0 0-1,0-1 1,0 1-1,0 0 0,1-1 1,-1 0-1,0 0 1,4 2-1,-1-2 26,1 1 0,-1-1 0,1 0 0,0 0 0,0 0 0,-1-1 0,1 0 0,0 0 0,6-2 0,0 2 27,13-2-17,0-1 0,-1 0 1,1-2-1,-1-1 0,0-1 0,-1-1 0,0 0 0,0-2 0,-1-1 1,0-1-1,-1-1 0,0-1 0,28-24 0,-36 27-66,-3 2-61,0 0 0,0-1 1,15-20-1,-19 23-596,-8 15 312,-9 17 73,6-15 146,-6 11 232,-16 44 0,23-52-54,2-7-62,0 1 0,0 0 0,-2 13 0,4-17 27,0 0 0,0 0-1,1 0 1,-1 0-1,0-1 1,1 1 0,0 0-1,0 0 1,0 0 0,0-1-1,0 1 1,0 0 0,3 2-1,-3-2 32,1 0 1,0-1-1,0 0 0,0 1 0,0-1 0,0 0 0,1 0 1,-1 0-1,0-1 0,1 1 0,0-1 0,-1 1 0,1-1 0,4 2 1,-5-3 1,1 1 1,-1-1-1,1 0 1,-1 1-1,1-1 1,-1-1 0,0 1-1,1 0 1,-1 0-1,1-1 1,-1 0-1,1 1 1,-1-1-1,0 0 1,0 0 0,1 0-1,-1 0 1,0-1-1,4-2 1,0-1 40,1 0-1,-1-1 1,0 1 0,0-1 0,0-1-1,-1 1 1,0-1 0,8-13 0,-11 14-86,0 1 1,0 0-1,0-1 0,-1 1 1,0-1-1,0 0 1,0 1-1,-1-1 1,0 0-1,0 0 0,-1-6 1,1 9-30,-1 1 0,1 0 1,-1-1-1,0 1 0,0 0 1,0 0-1,0 0 0,0-1 1,0 1-1,-1 0 0,1 0 1,0 1-1,-1-1 0,0 0 1,1 0-1,-1 1 0,0-1 1,0 1-1,0 0 0,0-1 1,0 1-1,0 0 0,-1 0 1,1 0-1,0 1 0,0-1 1,-1 0-1,1 1 0,-1 0 1,-2-1-1,-2 1-15,0 0 0,0 0 0,0 1 0,1 0 0,-1 0 0,0 1 1,-7 2-1,-45 20-301,58-24 345,-4 5-3,9-4-17,11-1 162,14-5 41,-1 0 1,40-15 0,0 1-197,245-43 129,-302 60-101,1 1-1,-1 0 0,1 1 1,-1 1-1,1 0 0,-1 0 1,16 4-1,-24-4 4,0 0-1,0 0 1,0 0-1,0 1 1,0-1-1,0 1 1,-1-1-1,1 1 1,0 0-1,-1 0 1,1 0-1,-1 0 1,0 1-1,0-1 1,0 1-1,0-1 1,0 1-1,0 0 1,-1 0-1,1 0 1,-1 0-1,0 0 1,0 0-1,0 0 1,0 0-1,0 0 1,-1 0-1,0 1 1,1-1-1,-1 3 1,-1 3 34,0 0 1,-4 17 0,3-18 34,0 1 0,0 15-1,2-23-75,0-1-1,0 0 1,0 0-1,0 0 1,0 0 0,0 0-1,0 0 1,0 1-1,0-1 1,0 0-1,0 0 1,0 0-1,0 0 1,1 0 0,-1 0-1,0 0 1,0 0-1,0 0 1,0 1-1,0-1 1,0 0-1,1 0 1,-1 0 0,0 0-1,0 0 1,0 0-1,0 0 1,0 0-1,0 0 1,1 0 0,-1 0-1,0 0 1,0 0-1,0 0 1,0 0-1,0 0 1,1 0-1,-1 0 1,0 0 0,0 0-1,0 0 1,0-1-1,0 1 1,0 0-1,0 0 1,1 0-1,-1 0 1,0 0 0,0 0-1,0 0 1,0 0-1,0 0 1,0-1-1,14-8 204,-8 4-156,0-1 0,9-11-1,5-11-32,-13 16-25,1 0 0,1 0 1,0 1-1,1 0 0,0 1 1,12-10-1,-21 19-8,-1 1 0,1-1 1,0 1-1,0-1 0,-1 1 0,1-1 0,0 1 0,0-1 0,0 1 1,0 0-1,-1 0 0,1 0 0,0-1 0,0 1 0,0 0 1,0 0-1,0 0 0,0 0 0,0 0 0,0 0 0,-1 1 0,1-1 1,0 0-1,0 0 0,0 1 0,0-1 0,0 0 0,-1 1 1,1-1-1,0 1 0,0-1 0,-1 1 0,1-1 0,0 1 0,-1 0 1,1-1-1,0 1 0,-1 0 0,1 0 0,-1-1 0,1 1 0,-1 1 1,3 4-25,0 0 0,-1 0 0,0 0 0,3 11 1,-4-11-13,26 143 285,-22-112-202,-3-7-2651,-1-29 2333,-1 1-1,0 0 0,-1-1 1,1 1-1,0 0 0,0-1 0,-1 1 1,1 0-1,-1-1 0,1 1 1,-1-1-1,-1 3 0,2-4 192,0 0 0,0 1 0,0-1-1,-1 0 1,1 0 0,0 0-1,0 0 1,0 0 0,0 0 0,0 0-1,0 0 1,-1 0 0,1 1 0,0-1-1,0 0 1,0 0 0,0 0-1,-1 0 1,1 0 0,0 0 0,0 0-1,0 0 1,0 0 0,0 0 0,-1 0-1,1 0 1,0 0 0,0 0 0,0 0-1,0-1 1,0 1 0,-1 0-1,1 0 1,0 0 0,0 0 0,0 0-1,0 0 1,0 0 0,0 0 0,-1 0-1,1-1 1,0 1 0,0 0-1,0 0 1,0 0 0,0 0 0,0 0-1,-4-4-1451,-6-2-1026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3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 6560,'-34'-17'2976,"31"17"-2592,-3 0-288,12 0-128,2 0-2432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3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 9056,'-5'-13'4096,"95"1"-3552,-28 7 1824,2 5-1409,51-9 449,4 0-832,40-3-128,-6 8-288,24-5-96,-18 6-32,4-6-32,-19 3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3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3 313 3904,'-3'-3'16834,"10"-5"-16658,2-3-376,-4-5 339,-4 13-106,-1 0 1,1 0-1,0 0 1,1 1-1,-1-1 1,3-5-1,6-8-1,-9 11-32,-1-1 0,0 2 0,0-1 571,0-6-571,0 11 43,0-1-45,0 1 1,0 0-1,0 0 0,0 0 1,-1 0-1,1 0 1,0-1-1,0 1 0,0 0 1,0 0-1,0 0 1,0 0-1,0 0 1,0 0-1,0 0 0,0-1 1,-1 1-1,1 0 1,0 0-1,0 0 0,0 0 1,0 0-1,0 0 1,-1 0-1,1 0 1,0 0-1,0 0 0,0 0 1,0 0-1,0 0 1,-1 0-1,1 0 1,0 0-1,0 0 0,0 0 1,0 0-1,0 0 1,-1 0-1,1 0 0,0 0 1,0 0-1,0 0 1,0 0-1,0 0 1,-1 0-1,1 0 0,0 0 1,0 0-1,0 1 1,0-1-1,0 0 1,0 0-1,0 0 0,-2 0 12,1 1 3,4-1 44,-3-1-30,0-1-31,0-1-1,0 1 1,1-1-1,-1 0 1,0 1-1,1-1 1,0 1-1,-1 0 1,1-1-1,0 1 1,0 0-1,1-1 1,-1 1-1,0 0 1,1 0-1,-1 0 1,4-3-1,-1 1-4,1 1-1,0-1 1,1 1-1,-1 0 0,10-3 1,9-6 24,-17 7-31,1 1 0,0 1 0,0-1 0,0 1 0,0 1 0,1-1 0,-1 2 0,1-1 0,12 0 0,-20 2 10,-1 0-1,1 0 1,0 0-1,-1 0 1,1 0-1,0 0 1,-1 0 0,1 1-1,-1-1 1,1 0-1,0 0 1,-1 1-1,1-1 1,-1 0-1,1 1 1,-1-1-1,1 1 1,-1-1-1,1 0 1,-1 1-1,1-1 1,-1 1-1,1 0 1,-1-1-1,0 1 1,1-1 0,-1 1-1,0-1 1,0 1-1,0 0 1,1-1-1,-1 1 1,0 0-1,0-1 1,0 1-1,0 1 1,0 2 26,0 1-1,0-1 1,-1 1 0,-1 6-1,0 0-70,-1 23-38,-11 173 656,14-177-473,1-1 0,2 0-1,1 0 1,1 0 0,9 29-1,-11-47-23,1-1-1,0 1 0,1-1 1,0 0-1,0 0 0,1-1 1,1 0-1,-1 0 0,1 0 1,1-1-1,0 0 0,16 13 1,-15-14 25,1 0-1,-1-1 1,1-1 0,0 0 0,1 0 0,-1-1 0,1 0 0,0-1 0,0 0 0,0-1 0,0 0 0,0-1 0,1 0 0,14-1 0,-10-2-28,0 0 1,0-1 0,0-1-1,0-1 1,0-1 0,-1 0-1,0 0 1,0-2 0,-1 0-1,1 0 1,-2-2 0,20-16 0,32-32 268,92-109 0,130-180-230,-255 305-157,-21 26-14,2 0 1,19-20-1,-32 36 48,1-1 1,0 1-1,-1-1 0,1 1 0,0-1 1,-1 1-1,1-1 0,0 1 1,-1 0-1,1-1 0,0 1 1,0 0-1,0-1 0,-1 1 1,1 0-1,0 0 0,0 0 1,0 0-1,0 0 0,-1 0 1,1 0-1,0 0 0,1 0 1,-1 1 4,1 0 0,-1-1 0,0 1 0,0 0 0,0 0 1,0 0-1,1 0 0,-1-1 0,0 2 0,-1-1 0,1 0 0,1 2 1,2 4 16,0 0 0,-1 0 0,0 0 1,3 8-1,-1 7 44,0-1 1,4 43-1,-6-33-21,11 207 27,-7-75-174,-6-161 98,2 54-1044,-2-19-2473,-1-36 3423,0-1-1,0 1 0,0-1 1,0 1-1,0-1 1,0 1-1,0-1 1,0 1-1,0-1 1,0 0-1,-1 1 1,1-1-1,0 1 1,0-1-1,0 1 1,-1-1-1,1 0 1,0 1-1,0-1 1,-1 0-1,1 1 1,0-1-1,-1 1 1,0-1-122,0 0 1,1 0 0,-1-1-1,0 1 1,0 0 0,1 0-1,-1-1 1,0 1 0,1 0-1,-1-1 1,1 1 0,-1-1-1,0 1 1,1-1 0,-1 1 0,1-1-1,-1 1 1,1-1 0,-1 1-1,1-1 1,0 0 0,-1 0-1,-14-20-4803,0-1 1654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4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9632,'-41'48'3120,"22"-26"-1899,1 1-454,2 0-1,0 1 1,-18 39-1,-14 70 1552,33-90-1772,-16 48 214,-44 140 475,-38 328-440,107-519-911,-9 78-1690,14-99 171,1-1 0,3 23 0,4-10-695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4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79 4384,'32'-53'2528,"-28"48"-1914,6-11 2783,-11 12-1816,-8 7-837,0 3-461,0 1 1,-11 10-1,15-12-211,-43 39 635,2 3 0,2 1-1,-43 62 1,70-85-392,1 0 0,-22 51 0,-14 61 376,52-137-690,-31 94 712,-33 168 0,55-209-531,3 1 0,2 1 0,2-1 0,10 98 0,-7-138-167,1 0 1,1 1-1,0-1 0,1-1 0,0 1 0,12 24 1,-15-36-196,0-1 1,0 1 0,0-1 0,0 1 0,1-1 0,-1 0-1,1 1 1,-1-1 0,3 1 0,14 8-1187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4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20 655 6048,'-16'0'1952,"16"0"-1931,0-1 1,0 1-1,0 0 1,0 0 0,0 0-1,-1 0 1,1 0-1,0 0 1,0 0-1,0 0 1,0 0 0,0 0-1,0 0 1,0 0-1,0 0 1,0 0-1,0 0 1,0 0 0,-1 0-1,1 0 1,0 0-1,0 0 1,0 0-1,0 0 1,0 0-1,0 0 1,0 0 0,0 0-1,0 0 1,0 1-1,0-1 1,0 0-1,-1 0 1,1 0 0,0 0-1,0 0 1,0 0-1,0 0 1,0 0-1,0 0 1,0 0 0,0 0-1,0 0 1,0 0-1,0 0 1,0 1-1,0-1 1,0 0 0,0 0-1,0 0 1,0 0-1,0 0 1,0 0-1,0 0 1,0 0-1,0 0 1,0 0 0,0 1-1,0-1 1,0 0-1,0 0 1,0 0-1,0 0 1,0 0 0,0 0-1,0 0 1,0 0-1,6 3 1163,13-5-151,0 0-1,0-1 1,0-1 0,27-10-1,-33 10-776,16-6 325,1-1 0,-1-1 1,53-33-1,-63 32-328,-2-1-1,1 0 1,-2-1 0,0-1 0,0 0-1,-2-2 1,21-30 0,71-146 1201,-61 105-999,3-2-349,-46 87-203,1 0 0,-1 0 0,1 0 0,4-4 0,-6 8 55,0 1 1,-1 0-1,1-1 0,-1 1 1,1 0-1,-1 0 0,0-1 1,1 1-1,-1 0 0,0 0 1,1 0-1,-1 0 0,0 0 1,0-1-1,0 3 0,2 33 89,-2 0 0,-9 67 0,6-77-22,-4 27 212,-1-1 0,-3-1 1,-3 1-1,-1-2 0,-23 50 1,35-94-119,0 0 1,0 0-1,0 0 1,-1-1 0,0 1-1,0-1 1,0 0-1,-9 8 1,11-12-83,0 1 0,0-1 0,0 0 1,-1 1-1,1-1 0,0 0 0,0 0 0,-1-1 0,1 1 1,-1 0-1,1-1 0,0 1 0,-1-1 0,1 0 0,-1 0 1,1 0-1,-1 0 0,1 0 0,-1-1 0,1 1 1,-1-1-1,1 0 0,0 1 0,-1-1 0,1 0 0,-3-2 1,-4-2-89,0-1 0,1 0 1,0 0-1,1-1 0,-14-14 1,21 21 30,0 0 0,0 0 1,0 0-1,-1 0 1,1 0-1,0-1 1,0 1-1,0 0 1,0 0-1,0 0 0,0 0 1,0-1-1,0 1 1,0 0-1,0 0 1,-1 0-1,1-1 1,0 1-1,0 0 1,0 0-1,0 0 0,0-1 1,0 1-1,1 0 1,-1 0-1,0 0 1,0-1-1,0 1 1,0 0-1,0 0 0,0 0 1,0 0-1,0-1 1,0 1-1,0 0 1,1 0-1,-1 0 1,0 0-1,0-1 0,11-1-497,19 3 117,-23 0 409,27 2 28,1-2 1,-1-1-1,46-6 0,50-19 343,-74 14-290,-18 3 70,1-1 1,60-24 0,-86 28-81,-1 0 1,0-1 0,0-1-1,-1 0 1,0-1 0,0 0 0,-1-1-1,0 0 1,0 0 0,-1-1 0,13-17-1,-16 18-36,0-1 0,8-18 0,-13 24-56,1-1 0,-1 1 0,0 0 0,0-1 0,0 1 0,-1 0 0,1-1 0,-1 1 0,0-1 0,-1-4 0,1 7-12,0 1 0,0 0-1,-1 0 1,1 0 0,0-1 0,-1 1-1,1 0 1,-1 0 0,1 0-1,-1 0 1,1 0 0,-1 0 0,0 0-1,1 0 1,-1 0 0,0 0-1,0 0 1,0 1 0,0-1 0,0 0-1,0 0 1,0 1 0,-1-1 0,0 0-6,0 1 1,0-1-1,0 1 1,0 0-1,0 0 1,0 0-1,0 0 1,0 0 0,0 0-1,0 1 1,0-1-1,-3 2 1,-6 2-71,1 0 1,-1 1 0,-17 12-1,26-16 82,-99 69-202,85-57 227,1 0-1,1 0 1,0 1 0,-13 20-1,22-29 33,1 1 0,1 0 0,-1 0 0,1 1 0,-4 12-1,6-18-28,1 1-1,-1 0 0,1 0 1,-1 0-1,1 0 0,0 0 1,0 0-1,0 0 0,0 0 1,0 0-1,1 0 0,-1-1 1,0 1-1,1 0 1,0 0-1,-1 0 0,1 0 1,0-1-1,0 1 0,0 0 1,0-1-1,0 1 0,0-1 1,1 1-1,-1-1 0,2 2 1,5 3 45,0-1 0,0 0 0,0-1 0,1 1 0,-1-1 0,1-1 0,0 0 0,0 0 0,1-1 0,11 2 0,0-2 71,1 0 0,1-1 0,28-3 0,23-6 105,106-25-1,68-34-430,-140 35 272,66-19-133,-172 52-40,-5 3 38,-7 9-8,-6 0 71,0 0 0,-1 0 0,-28 15 0,23-16 41,2 1 0,-23 20 0,36-27-26,2-2-17,0 1 1,-1-1 0,2 2-1,-1-1 1,-4 7 0,8-11 10,1 0 1,-1 0 0,0 0-1,1 0 1,-1 0-1,1 0 1,0 1 0,-1-1-1,1 0 1,0 0 0,0 0-1,0 1 1,0-1-1,0 0 1,0 0 0,0 1-1,0-1 1,0 0-1,0 0 1,1 0 0,-1 1-1,1-1 1,-1 0 0,1 0-1,-1 0 1,1 0-1,-1 0 1,1 0 0,0 0-1,0 0 1,-1 0-1,1 0 1,0 0 0,0-1-1,0 1 1,2 1 0,2 1 66,0-1-1,0 1 1,1-1 0,-1 0 0,1 0 0,0 0 0,0-1 0,0 0 0,0 0 0,0 0 0,-1-1 0,10-1 0,3 1 66,0-2 0,34-8 0,-10-1-135,-1-2 0,54-25 0,-82 31 339,-6-2-8097,3-7-2166,3 4 6152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4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5824,'1'-4'6772,"7"-1"-3556,17-8-2104,-11 5 11,-12 7-1074,192-104 3348,-151 85-3088,-19 9 21,0-1-1,0-1 1,-1-1-1,27-22 1,-43 29-300,-1 2-625,-10 13 8,-25 31 271,15-21 362,-21 38 0,3 9 74,3 1 0,-23 83 0,-27 146 283,78-292-366,-3 14 127,0 0 0,1 0 0,-1 28 0,7-22 274,23-29-15276,-5-3 11724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4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18 7648,'-12'-15'2453,"12"15"-2430,0 0-1,0 0 1,0 0-1,0 0 1,0-1-1,0 1 1,0 0 0,0 0-1,0 0 1,0 0-1,0 0 1,0 0-1,0 0 1,0 0 0,-1-1-1,1 1 1,0 0-1,0 0 1,0 0-1,0 0 1,0 0 0,0 0-1,-1 0 1,1 0-1,0 0 1,0 0-1,0 0 1,0 0 0,0 0-1,0 0 1,-1 0-1,1 0 1,0 0-1,0 0 1,0 0 0,0 0-1,0 0 1,-1 0-1,1 0 1,0 0 0,0 0-1,0 0 1,-26 10 1450,1 1 1,-25 15 0,38-19-1253,0 1 1,1 0 0,0 1 0,1 0-1,0 1 1,-13 15 0,8-3 146,1 1 0,0 0 0,2 1 0,1 1 0,0 0 0,-10 41 0,11-25 153,-7 52 1,15-75-323,1 1-1,0-1 1,2 1-1,0 0 1,4 21-1,-3-33-113,0-1-1,0 1 1,1-1 0,-1 1-1,1-1 1,1 0-1,-1 0 1,1 0 0,0 0-1,1-1 1,-1 1-1,1-1 1,0 0-1,0-1 1,1 1 0,0-1-1,-1 0 1,1 0-1,0-1 1,8 3-1,2 1 50,-1-2-1,1 0 0,0 0 1,1-2-1,-1 0 0,1-1 1,20 0-1,-19-1-45,0-2 0,0 0 0,0-1 0,0-1 0,0-1 0,-1 0 0,1-1 0,-1-1 0,-1-1 0,1 0 0,25-16 0,-32 15-9,0 1 1,-1-2-1,0 1 0,0-1 1,-1-1-1,0 0 0,12-19 1,-7 8 13,0-1 0,-2 0 1,14-36-1,14-73-2,-35 117-156,-1 0 0,-1 0 0,0-1 0,-1 1 0,0-1 0,-3-23 0,2 34-6,-1-1-1,0 1 0,0-1 1,0 1-1,-1-1 0,0 1 1,0-1-1,0 1 1,0 0-1,-1 0 0,1 0 1,-1 1-1,0-1 0,0 1 1,-1-1-1,1 1 0,-1 0 1,1 0-1,-1 0 0,0 1 1,0-1-1,0 1 1,-1 0-1,-5-2 0,-4 0-402,0 0 0,0 1 0,-1 1-1,0 0 1,1 0 0,-26 2 0,13 2-1849,0 1 0,-46 11 1,9 6-638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4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16 3808,'8'-9'10335,"-12"9"-8094,3 0-2216,0 0 30,0 0-1,1 0 1,-1 0-1,0 0 1,0 0-1,1-1 1,-1 1-1,0 0 0,1 0 1,-1 0-1,0-1 1,1 1-1,-1 0 1,0-1-1,1 1 0,-1-1 1,1 1-1,-1-1 1,0 0-1,-24 1 1137,13 1-963,-4 0-107,1 1 0,-1 0 0,1 1 1,-1 1-1,-14 6 0,-27 7 197,23-9-223,2 2 0,-1 1 0,1 2 0,-46 25 0,-13 13 38,87-50-1840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4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2656,'10'-6'21919,"-6"6"-25033,16 0 3914,15 0-443,53-9 0,-67 6-416,-12 2 121,1 0 0,-1-1 0,0 0 0,15-5 0,-3-1 92,-1 2 1,1 1-1,43-6 1,-6 2-133,-3-2 21,1 3-1,76-3 1,-49 14 64,-32-2 53,54-4 0,15-6 309,-15 4-320,30 2 54,9 2-33,-68 3-201,241-2 761,-191-6-627,40 2 50,59 8 119,-4-10 191,-11-1-387,-92 9 145,44 3-186,-115 0 16,44 2-123,0-4 418,15 2-79,162-1 69,-4-4-6,-165-6-226,-34 0-165,-4 2 106,127-4 219,-50 11-253,-137-3-172,-1 0 1,1 0-1,-1 0 0,1 0 1,-1 0-1,1 0 0,0 0 1,-1 0-1,1 0 0,-1 0 1,1 0-1,-1-1 0,1 1 1,-1 0-1,1 0 1,0 0-1,-1-1 0,1 1 1,-1 0-1,0-1 0,1 1 1,-1-1-1,1 0 0,-3-10-6054,1 5 5060,0-2-1026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4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5984,'6'2'11372,"-3"42"-7870,-3-42-3223,0 1 0,-1 0 1,1-1-1,-1 1 0,1 0 0,-3 3 1,3-4 370,1-4-103,8-10-83,18-32-309,-15 23 239,-13 21-390,1 0-1,0 0 1,0 0 0,0 0-1,0 0 1,0 0-1,0 0 1,0 0 0,-1 0-1,1 0 1,0 0-1,0 0 1,0 0-1,0 0 1,0 0 0,0 0-1,0 0 1,-1 0-1,1 0 1,0 0 0,0 0-1,0 0 1,0-1-1,0 1 1,0 0-1,0 0 1,0 0 0,0 0-1,-1 0 1,1 0-1,0 0 1,0 0 0,0 0-1,0 0 1,0 0-1,0-1 1,0 1-1,0 0 1,0 0 0,0 0-1,0 0 1,0 0-1,0 0 1,0 0 0,0-1-1,0 1 1,0 0-1,0 0 1,0 0 0,0 0-1,0 0 1,0 0-1,0 0 1,0-1-1,0 1 1,0 0 0,0 0-1,-2 6-104,0 0 0,0 1-1,0-1 1,1 1 0,0-1-1,0 1 1,1 6 0,-1-12-29,1-1 1,0 1 0,0 0 0,0-1 0,1 1 0,-1 0 0,0-1 0,0 1-1,0 0 1,0-1 0,1 1 0,-1-1 0,0 1 0,1 0 0,-1-1-1,0 1 1,1-1 0,-1 1 0,0-1 0,1 1 0,-1-1 0,1 1 0,-1-1-1,1 0 1,0 1 0,0-1 0,18 4-4405,-15-4 3259,23 3-2330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4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6240,'27'-18'2005,"-15"13"-1221,-11 5-839,5-2 440,0 1 0,1-1 0,-1 2 1,1-1-1,-1 1 0,1 0 0,-1 0 1,0 1-1,11 1 0,-8 2 159,0 0-1,0 1 1,-1-1-1,1 2 1,-1-1-1,14 13 1,41 46 1860,-51-51-1994,3 2 106,-2 1 1,0 1-1,-1 0 1,19 34-1,-25-37-329,-1-1-1,0 1 1,0 0-1,-2 0 1,0 1-1,0-1 1,-1 1-1,0 15 1,-3 26-58,-2 0 0,-3 0 0,-2-1 1,-3 0-1,-2 0 0,-2-1 0,-3-1 0,-28 60 1,-8 21-3832,29-61 1510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18 385 3904,'-17'-5'11722,"18"-15"-7962,2 16-3620,1 1 1,0 0-1,0 0 1,-1 0-1,7-3 0,3-2-177,141-95 0,-150 100 68,67-37-106,-64 36 86,0 1 1,1 0-1,0 1 1,-1 0-1,1 0 1,0 0-1,16 0 1,-22 2 1,-1 0 0,1 0 0,0 1 0,-1-1 0,1 0 0,0 1 0,-1-1 0,1 1 0,-1 0 0,1 0 0,-1-1 0,1 1 0,-1 0 0,0 0 0,1 0 0,-1 0 0,0 1 0,0-1 0,0 0 0,0 0 0,0 1 0,0-1 0,0 1 0,0-1 0,0 1 0,-1-1 0,1 1 0,0-1 0,-1 1 0,1 2 0,1 6 25,-1-1-1,0 1 1,0-1 0,-1 12 0,0-16-38,-4 110 268,0 35-152,5-116-79,9 108 193,-7-126-118,0 1 0,1-1 0,0 1 0,2-1 0,0-1 0,10 21 0,-13-32-37,-1 0 1,1 0 0,0 0-1,0 0 1,0-1 0,6 5-1,-7-6-36,-1-1 1,1 1-1,0-1 0,0 0 0,0 0 1,0 0-1,0 0 0,1 0 0,-1-1 1,0 1-1,0 0 0,0-1 0,1 0 0,-1 0 1,3 1-1,-1-2 5,1 0 0,-1 0 0,1 0 0,-1 0 0,0 0 1,1-1-1,-1 0 0,0 0 0,0 0 0,-1-1 0,1 1 0,4-4 0,2-3 62,0-1 0,12-15 0,6-10 63,-2-2 1,40-73-1,24-85 75,-85 183-254,57-155 30,-17 13-164,-41 137 50,2 0-1,0 1 0,11-20 1,-17 35 93,0 0 0,0 0 1,1 1-1,-1-1 0,1 0 0,-1 0 1,1 1-1,-1-1 0,1 0 1,-1 1-1,1-1 0,0 0 1,-1 1-1,1-1 0,0 1 0,0-1 1,-1 1-1,1-1 0,0 1 1,0 0-1,0-1 0,0 1 1,-1 0-1,1 0 0,0 0 1,0 0-1,0-1 0,0 1 0,0 0 1,0 1-1,-1-1 0,1 0 1,0 0-1,0 0 0,0 0 1,0 1-1,0-1 0,-1 0 1,1 1-1,0-1 0,0 1 0,1 0 1,3 3 5,0 0 1,-1 0 0,1 0-1,7 11 1,-8-10-36,37 48-12,-26-32 60,28 31 0,-3-9-253,-16-13-3610,-15-17 2069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4480,'-3'-3'6217,"10"3"-1908,-2-4-4281,1-1 420,0 0-1,1 1 1,-1 0-1,1 0 1,0 0-1,0 1 1,0 0 0,0 0-1,1 1 1,-1 0-1,15-2 1,-19 3-355,0 1 1,0 0 0,1 0-1,-1 0 1,0 1 0,0-1-1,1 1 1,-1-1 0,0 1-1,0 0 1,0 1 0,0-1-1,0 0 1,0 1 0,0-1-1,-1 1 1,1 0 0,-1 0-1,1 0 1,-1 1 0,1-1-1,-1 0 1,2 4 0,1 1 62,0 0 0,-1 0 0,-1 0 0,1 0 0,-1 0 1,0 1-1,0 0 0,1 10 0,3 14 96,-1 1-164,1 0 1,21 55-1,-26-84-338,-1-1 0,1 0-1,0 0 1,0 0 0,0 0-1,0 0 1,1 0 0,3 2 0,-5-3-69,0-1 1,1 0-1,-1 0 1,0 0 0,1-1-1,-1 1 1,1 0 0,-1-1-1,1 1 1,0-1 0,-1 1-1,1-1 1,0 1-1,-1-1 1,1 0 0,0 0-1,-1 0 1,1 0 0,0 0-1,2-1 1,15-8-3933,0-1 1409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18 7808,'0'-1'227,"0"0"-30,0 0 1,0 1 0,0-1-1,0 0 1,0 0 0,0 0-1,0 1 1,-1-1 0,1 0 0,0 0-1,0 1 1,-1-1 0,1 0-1,0 0 1,-1 1 0,1-1-1,-1 0 1,1 1 0,-1-1 0,0 0-1,-1 2 461,0 0 0,0 1 1,-1-1-1,1 1 0,0 0 0,1-1 0,-1 1 0,-2 2 0,-27 29 171,15-17-360,-2-1-1,0 0 1,0-2 0,-27 16 0,-85 38 723,50-30-804,17-8-331,-78 46-1,23-8-1109,55-33-5477,50-28 1815,6 2 1526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6880,'0'-2'357,"0"1"-157,0 0 1,0 0 0,0 1-1,0-1 1,0 0-1,0 0 1,0 1 0,-1-1-1,1 0 1,0 1-1,0-1 1,-1 0 0,-2-6 5838,14 6-356,-8 0-5464,1 0 0,0 0 0,-1 0 0,1 1 0,0 0 0,0 0 0,0 0 0,6 1 0,5 0 50,164 2 1222,-13-1-998,-116 0-381,121 4-453,-167-6 183,0 0-1,0 1 1,1-1-1,-1 1 1,6 2 0,-9-3-33,0 0 1,-1 0 0,1 0 0,0 1-1,-1-1 1,1 0 0,0 1 0,-1-1-1,1 0 1,-1 1 0,1-1 0,-1 1-1,1-1 1,-1 1 0,1-1 0,-1 1-1,1-1 1,-1 1 0,1-1 0,-1 1 0,0 0-1,1-1 1,-1 1 0,0 0 0,0-1-1,1 1 1,-1 0 0,0-1 0,0 1-1,0 0 1,0-1 0,0 1 0,0 1-1,-1 14-1760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9792,'-9'0'4448,"27"-14"-3872,-2 10 2303,-2 4-1695,20-3 576,8-2-1024,20 1-32,0 4-416,5-5-192,-5 10-32,-12-5-224,-8 0 96,-8 0-1152,0 4 640,-15 1-4191,-1 2 2655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345 596 5472,'3'-16'3176,"-2"7"1493,-3 5-3438,2 3-1058,-1 0 0,1 0 1,-1 0-1,1 0 0,-1 0 0,0 0 0,1 0 0,-1 0 0,0 1 1,0-1-1,1 0 0,-1 0 0,0 1 0,0-1 0,0 0 1,0 1-1,0-1 0,0 1 0,0-1 0,-1 1 0,1 0 0,0-1 1,0 1-1,0 0 0,-2 0 0,-13 1 207,0 1 1,0 0-1,0 2 0,1 0 1,-28 11-1,25-9-257,4-1-59,-1 1-1,1 1 1,1 0-1,-1 0 1,1 2-1,0 0 1,-17 15-1,25-19-76,0 0 0,0 0 0,0 0-1,1 1 1,0-1 0,0 1 0,0 0-1,1 0 1,0 1 0,0-1 0,1 1-1,-1-1 1,1 1 0,1 0-1,-1 0 1,1 0 0,1 0 0,-1 12-1,2-10 25,0-1 0,0 0 0,1 0 0,0 0 0,1 0 0,-1-1 0,1 1 0,1 0 0,0-1 0,6 10 0,-8-14 30,0 0 0,1 0 0,-1-1 1,1 1-1,0 0 0,0-1 0,0 0 1,0 1-1,0-1 0,1 0 0,-1-1 1,0 1-1,1-1 0,-1 1 1,1-1-1,0 0 0,0-1 0,-1 1 1,1 0-1,0-1 0,0 0 0,-1 0 1,1 0-1,5-1 0,-5 0 7,1-1-1,0 1 0,0-1 0,-1 0 0,1 0 1,-1-1-1,0 1 0,1-1 0,-1 0 0,0 0 1,-1 0-1,6-6 0,4-5 82,19-28 1,-28 38-107,61-90 360,18-23 397,-64 91-538,-1-1-1,22-41 1,-36 57-191,0 0-1,0 0 0,-1-1 1,-1 1-1,0-1 0,0 0 1,-1 0-1,0 1 0,-1-1 1,-1 0-1,0 0 0,0 1 1,-6-19-1,0 4-60,-1 1 0,-1 0 1,-2 0-1,-25-43 0,27 52-57,-1 1-1,0 0 1,-18-18-1,20 25-38,0 0 0,0 1 0,-1 0-1,0 1 1,0 0 0,-15-7 0,21 12-44,-1-1-1,1 1 1,0 0 0,-1 0 0,1 0-1,-1 1 1,1-1 0,-1 1 0,1 0-1,-1 0 1,1 0 0,-1 0 0,1 0 0,-7 2-1,8-1-209,0 0 0,0 0-1,0 0 1,0 0 0,0 0-1,0 0 1,0 0 0,1 1 0,-1-1-1,0 1 1,1-1 0,-1 1-1,1 0 1,-1 0 0,1-1-1,0 1 1,0 0 0,0 0-1,0 0 1,0 0 0,0 1 0,1-1-1,-2 3 1,0 19-4547,4 1 1633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20 481 3968,'-20'8'13695,"22"-10"-13453,0 0-1,0 1 0,1-1 0,-1 1 0,0-1 0,1 1 0,3-1 0,11-7 161,69-65 893,-67 55-1088,2 1 0,0 1 1,0 1-1,25-14 0,-33 23-188,-3 1-1,-1 1 1,1 0 0,-1 1 0,14-4 0,-22 8-15,1-1-1,0 1 1,-1-1 0,1 1 0,0 0 0,0 0 0,-1-1-1,1 1 1,0 1 0,0-1 0,-1 0 0,1 0 0,0 1 0,0-1-1,-1 1 1,1-1 0,0 1 0,-1 0 0,1-1 0,-1 1-1,1 0 1,-1 0 0,0 0 0,1 1 0,-1-1 0,0 0 0,0 0-1,1 1 1,-1-1 0,0 0 0,0 1 0,0 1 0,3 7 62,0 0 0,-1 0 1,0 1-1,-1-1 1,2 17-1,-3-15-20,1-1 0,0 1 1,1 0-1,5 14 0,-3-15-28,0-1 0,1 0 1,0 1-1,1-2 0,13 16 0,-16-20 21,1 0-1,0-1 1,1 1-1,-1-1 0,1 0 1,0-1-1,0 1 1,0-1-1,0 0 1,0-1-1,9 3 1,-5-3 76,0 0 0,0 0-1,0-1 1,1 0 0,-1-1 0,0 0 0,1-1 0,-1 0 0,0-1 0,18-4 0,-15 1 9,0 0 0,0-1 0,0-1-1,0 0 1,-1 0 0,22-18 0,-12 5 27,0-1 0,27-34 0,30-49-128,-76 99-33,192-234 170,-192 235-142,23-21-39,-24 23 4,0 1 1,-1-1 0,1 1 0,0 0 0,0 0 0,0 0 0,0 0-1,0 0 1,0 0 0,0 0 0,0 1 0,4-1 0,-5 1 13,0 0 0,0 0 0,0 0 0,0 0 0,0 0 0,-1 0 0,1 1 0,0-1 0,0 0 0,0 1 0,0-1 0,-1 1 0,1-1 0,0 1 0,0-1 0,-1 1 0,1-1 0,-1 1 0,1 0 0,0-1 0,-1 1 0,1 0 0,-1 0 0,1-1 0,-1 1 0,0 0 0,1 0 0,-1 1 0,1 2-7,0 0 0,0 0 1,0 0-1,0 6 0,-1-5-9,3 57-63,-2 0 0,-10 81 1,-6-42-1434,11-84-68,0-1 1,-1 0-1,-14 30 0,8-24-288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17 7040,'-9'-9'1133,"3"2"1584,6 8-2592,0-1 0,1 1 0,-1 0-1,0-1 1,0 1 0,0 0 0,0-1-1,1 1 1,-1 0 0,0 0 0,0-1 0,0 1-1,-1 0 1,1 1 0,0 5 361,-19 384 8037,11-286-7308,-12 83-682,5 2-917,13-169-31,2-14-747,-1-1 0,1 1 0,0 0 0,0-1 1,2 8-1,-1-5-4641,-1-3 1873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50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63 155 2976,'10'-1'12327,"2"-1"-5167,16-7-3452,13-6-6407,-26 9 4592,202-75-512,-197 75-1320,-13 4-39,0 0 0,0-1 0,7-3 0,5-3 143,-16 9-144,-1-1-1,1 0 0,-1 0 0,0-1 0,1 1 0,-1 0 1,0-1-1,3-2 0,-13 13 138,5-4-49,-1-1 0,0 0-1,1 0 1,-1-1 0,-6 5-1,-4 1-116,-23 9-1,6-3 16,-101 36 166,58-25 70,41-13-136,-65 23 196,77-34-151,14-2-64,7-1-88,0 1-1,0 0 1,0 0-1,0 0 1,0 0 0,0 0-1,0 0 1,0 0-1,0 0 1,0 0-1,0 0 1,0 0-1,0-1 1,0 1-1,0 0 1,0 0-1,0 0 1,0 0-1,0 0 1,0 0-1,0 0 1,0 0-1,0 0 1,0-1-1,0 1 1,0 0-1,0 0 1,0 0-1,0 0 1,0 0-1,0 0 1,0 0-1,0 0 1,0 0-1,0-1 1,0 1-1,0 0 1,0 0-1,0 0 1,1 0-1,-1 0 1,0 0-1,0 0 1,0 0-1,0 0 1,0 0-1,0 0 1,0 0-1,0 0 1,0 0-1,0 0 1,1 0-1,-1 0 1,0 0-1,0 0 1,0 0-1,0 0 1,8-5 34,2 3-36,1 1 0,-1-1 1,1 2-1,0 0 0,-1 0 0,1 0 1,-1 2-1,1-1 0,11 4 0,0 2-8,0 0 0,0 1-1,24 14 1,-32-14 6,0 1 0,0 0 1,-1 1-1,-1 1 0,0 0 0,19 21 0,-9-5-15,-2 1-1,20 34 1,-34-48-5,-5-12 49,0 0-1,-1 0 0,1 0 0,0 0 0,0-1 0,0 1 0,0 0 1,0-1-1,0 1 0,1 0 0,-1-1 0,0 0 0,4 3 0,-5-4-2,1 0 0,-1 0-1,0 0 1,1-1-1,-1 1 1,0 0-1,1 0 1,-1-1-1,0 1 1,1 0-1,-1-1 1,0 1-1,0 0 1,1-1 0,-1 1-1,0 0 1,0-1-1,0 1 1,0 0-1,1-1 1,-1 1-1,0-1 1,0 1-1,0-1 1,0 1 0,0 0-1,0-1 1,0 1-1,0-1 1,0 1-1,0 0 1,0-1-1,-1 0 1,1-23 103,0 17-103,3-57-43,16-94-1,-12 118 156,4-54-701,-9 63-2375,-1 1-3943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39 6464,'-24'-3'2090,"14"6"6598,12-4-7877,4-1-372,0 1 0,1-1 1,0 1-1,11 0 0,0 0-6,609-27 3336,-492 26-3293,939 15 911,-886-10-1590,-165-4-1333,-21-2 101,-11 0-948,-5-1 217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487 625 5888,'2'-4'631,"0"-1"464,1-1 0,-1 0 0,-1 0 0,1 0 0,-1 0 0,0 0 0,1-6 1,-2 10-881,-1 1 1,1-1 0,0 1 0,0-1-1,-1 1 1,1-1 0,-1 1 0,1 0-1,-1-1 1,1 1 0,-1 0 0,0-1 0,0 1-1,0 0 1,0-1 0,-1 0-109,0 1 1,0-1-1,0 1 0,0 0 1,0 0-1,0 0 0,0 0 1,0 0-1,0 0 0,0 1 1,-1-1-1,-3 0 0,-5 0 8,0 1 0,-1 0 0,1 0 0,0 1 0,0 0 0,-1 1 0,1 1 0,0-1 0,-14 7 0,-5 3 96,1 1-1,-29 18 1,34-17-172,1 1 1,1 1 0,0 1-1,1 1 1,1 1-1,-25 30 1,39-41-70,0 0 0,1 0 0,0 0 0,0 1 0,-5 14 0,9-20 39,0-1 0,0 1 0,0-1 0,1 1 0,-1 0 0,1-1 1,-1 1-1,1 0 0,0-1 0,0 1 0,0 0 0,0-1 0,1 1 1,-1 0-1,1-1 0,0 1 0,-1-1 0,1 1 0,0-1 0,1 1 0,-1-1 1,0 1-1,1-1 0,1 3 0,0-3 35,0 1 0,0-1-1,1 0 1,-1 1 0,0-1 0,1-1 0,-1 1-1,1 0 1,0-1 0,0 0 0,4 1 0,4 0 40,0 0 1,15-1-1,-21-1-52,14 0 61,1-1 0,-1 0 0,1-2 0,-1 0 0,0-2 0,0 0 0,0-1 0,-1-1 0,0-1 1,25-14-1,-34 16-40,1-1 1,-1 0-1,0 0 1,-1-1-1,0-1 1,13-14 0,-10 7 44,-1 1 0,-1-2 0,14-29 1,-6 4 62,-2-1 1,19-87 0,-29 102-40,-2 1 1,0-1-1,-2-34 0,-2 48-95,-1 0-1,-1 0 0,0 0 0,-1 0 0,0 0 1,-1 0-1,-1 1 0,-7-16 0,4 13-139,-1 1 0,-1 0 0,0 0 0,0 1 0,-2 0 0,-25-23 0,29 30-36,0 0 0,-1 1 0,0 0-1,0 0 1,-1 1 0,0 1 0,0-1 0,0 2-1,0-1 1,0 1 0,-1 1 0,-19-3 0,24 5-218,0 0 0,-1 1 0,1-1 0,0 1 1,0 0-1,0 1 0,0-1 0,-8 4 0,-7 7-1185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 9888,'0'0'178,"-1"-1"0,1 1 1,0-1-1,0 1 0,-1 0 1,1-1-1,0 1 0,-1 0 1,1-1-1,0 1 0,-1 0 1,1 0-1,-1 0 1,1-1-1,0 1 0,-1 0 1,1 0-1,-1 0 0,1 0 1,0-1-1,-1 1 0,1 0 1,-1 0-1,1 0 0,-1 0 1,1 0-1,-1 0 0,0 1 1,0-1 37,0 0 1,1 1-1,-1 0 1,0-1-1,0 1 1,0 0-1,1-1 0,-1 1 1,0 0-1,0 0 1,1-1-1,-1 2 1,-3 5 266,0 0 0,-4 13 0,7-18-473,-8 24 348,1-1-1,1 1 1,1 0 0,2 0 0,0 1 0,2-1 0,1 1 0,1 0-1,5 39 1,-4-62-281,-1-1 0,1 0 0,0 0 0,0 1 0,1-1-1,2 5 1,-4-8-46,0 1 0,1 0 0,-1 0 1,1-1-1,0 1 0,-1 0 0,1 0 0,0-1 0,-1 1 0,1-1 0,0 1 0,0-1 0,-1 1 0,1-1 0,0 1 0,0-1 0,0 0 0,0 1 0,0-1 0,-1 0 0,1 0 0,0 0 0,0 1 1,0-1-1,0 0 0,0 0 0,0-1 0,0 1 0,0 0 0,0 0 0,0 0 0,1-1 0,2-1 35,-1 0-1,1 0 1,-1 0 0,1-1-1,-1 1 1,0-1 0,0 0-1,3-4 1,25-30 240,-15 15-142,27-27-105,2 2 0,3 1-1,91-67 1,-138 112-87,1 0 0,0-1 1,0 1-1,0 0 0,0 0 0,0 0 0,0 0 1,1 0-1,-1 1 0,0-1 0,0 1 1,4-1-1,-5 1 19,0 0 0,0 0 1,-1 1-1,1-1 0,0 0 1,0 1-1,0-1 0,-1 1 0,1-1 1,0 1-1,0-1 0,-1 1 1,1-1-1,0 1 0,-1-1 0,1 1 1,-1 0-1,1 0 0,-1-1 1,1 1-1,-1 0 0,1 0 0,-1 0 1,0-1-1,1 1 0,-1 0 0,0 0 1,0 0-1,0 0 0,0 0 1,0 0-1,2 6 14,-2 0 0,1 0 0,-1 0 0,0 0 0,0 0 0,-1 0 0,-2 11 0,-1 5 30,-2 17 90,-2 0 0,-24 69 0,-42 73 68,30-79-201,-1 11 139,-109 240 1002,144-334-916,-1 0 1,-19 23 0,26-38-188,0 0 0,0 0 1,-1 0-1,1-1 0,-1 1 0,0-1 0,-1-1 0,1 1 0,-1-1 0,1 0 1,-1 0-1,-9 2 0,13-4-47,-1 0 0,0-1 1,0 1-1,0-1 0,1 0 0,-1 0 1,0 0-1,0 0 0,0-1 0,0 1 1,1-1-1,-1 0 0,0 0 0,1 0 1,-1 0-1,0 0 0,1 0 0,-1-1 1,1 1-1,0-1 0,-1 0 0,1 1 1,0-1-1,0 0 0,0 0 0,-1-3 1,-2-2-19,0 0 0,1 0 0,-1 0 0,2-1 1,-1 1-1,1-1 0,-3-12 0,2 1 25,1 0 0,1 1 0,0-1 0,2 0 0,0 0 0,1 0 0,4-25 0,-2 25 26,0 1 0,0 0-1,2 1 1,0-1 0,11-22 0,-13 32-3,1 1 1,0 1 0,0-1 0,1 1-1,-1-1 1,1 1 0,1 1 0,-1-1 0,1 1-1,0 0 1,0 0 0,1 0 0,-1 1-1,1 0 1,10-4 0,-3 3-30,0 1 0,0 1 0,0 0 0,0 0 0,19 1 0,73 2-43,-86 1 59,19 0-152,90 5-2345,-45 5-3979,-54-2 3794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6:5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5 264 4480,'-1'-4'343,"0"0"1,0 1-1,1-1 0,-1 0 0,1 1 1,0-1-1,-1 0 0,2 0 1,-1 0-1,0 1 0,1-1 1,0 0-1,0 0 0,0 1 1,2-7-1,5-11 2008,-3 6-288,-5 15-1992,0 0-1,0 0 0,0 0 0,0 0 1,0 0-1,0 0 0,0-1 0,0 1 1,0 0-1,0 0 0,0 0 0,0 0 1,0 0-1,0 0 0,0-1 0,0 1 1,0 0-1,0 0 0,1 0 0,-1 0 1,0 0-1,0 0 0,0-1 0,0 1 1,0 0-1,0 0 0,0 0 0,0 0 1,0 0-1,1 0 0,-1 0 0,0 0 1,0 0-1,0 0 0,0 0 0,0 0 1,0 0-1,1 0 0,-1-1 0,0 1 1,0 0-1,0 0 0,0 0 0,0 0 1,0 0-1,1 1 0,-1-1 0,7 13 351,0 1-1,0 0 0,-2 1 1,5 17-1,11 64 428,-1-6-160,-15-71-533,103 328 1279,-105-340-1288,0 1 1,0-1-1,1 0 0,0 0 1,0 0-1,0-1 1,1 1-1,9 9 0,-14-16-121,1 0 0,0 1 0,-1-1 0,1 0 0,0 1-1,-1-1 1,1 0 0,0 0 0,0 0 0,-1 0 0,1 0-1,0 0 1,0 0 0,-1 0 0,1 0 0,0 0 0,-1 0 0,1 0-1,0 0 1,0-1 0,-1 1 0,1 0 0,0 0 0,-1-1 0,1 1-1,-1-1 1,1 1 0,0 0 0,-1-1 0,1 1 0,0-2 0,17-18 346,-15 16-236,51-63 453,37-44-323,-61 78-256,-1-2 1,-2-1-1,32-56 0,-14 5-389,-4-1-1,48-154 1,-86 234 116,-1 2-708,0 0 0,0 0 0,-1 0 0,0 0 0,1-7 0,-7 24-6185,-2 20 1605,1 5 1819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7:0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7232,'-12'-14'2314,"12"13"-2253,0 1 0,0-1 0,0 0 0,0 1 0,0-1-1,0 1 1,0-1 0,0 1 0,0-1 0,1 1 0,-1-1 0,0 1-1,0-1 1,0 1 0,1 0 0,-1-1 0,0 1 0,0-1 0,1 1-1,-1 0 1,0-1 0,1 1 0,0-1 0,1-2 2009,-1 15 2378,3-3-4085,0 0 1,-1 0 0,0 1-1,0-1 1,-1 1 0,1 12-1,-1 60 1215,-3-52-1195,5 21 160,-2-32-248,-2-19-271,0 1 0,0 0 1,0 0-1,0-1 0,1 1 1,-1 0-1,0-1 0,0 1 0,0 0 1,1-1-1,-1 1 0,0 0 1,1-1-1,-1 1 0,0 0 1,1-1-1,-1 1 0,1-1 1,-1 1-1,1-1 0,-1 1 1,1-1-1,0 1 0,-1-1 1,2 1-1,-1-1 16,0 0 1,0 0-1,0 0 0,0 0 1,0 0-1,0 0 1,0 0-1,0 0 0,0 0 1,0-1-1,0 1 0,0 0 1,0-1-1,0 1 1,1-2-1,3 0 45,-1-2 0,1 1-1,-1 0 1,0-1 0,0 1 0,4-7 0,30-43 176,35-63 0,-72 115-253,0-1-1,0 0 0,0 1 0,0-1 1,0 0-1,1 1 0,2-3 1,-3 4-9,-1 0 1,1-1 0,-1 1 0,0 0-1,1 0 1,-1-1 0,1 1 0,-1 0 0,1 0-1,-1 0 1,1 0 0,0 0 0,-1 0-1,1 0 1,-1 0 0,1 0 0,-1 0-1,1 0 1,-1 0 0,1 0 0,1 1 4,-1 0 1,0 0 0,0 0 0,0 0 0,0 0-1,0 0 1,0 0 0,-1 0 0,1 0 0,0 0-1,0 1 1,-1-1 0,1 0 0,-1 0 0,1 1-1,-1-1 1,1 0 0,-1 1 0,0 2 0,5 26 53,-2 0 0,0 50 1,-10 58 50,4-103-31,-3 57 32,-7 85 422,8-134-275,-3-1 0,-13 46 1,19-82-162,0 1 1,0-1-1,-1 0 1,0 0 0,0 0-1,-1 0 1,-5 7 0,8-11-39,-1 0-1,1 0 1,-1-1 0,0 1 0,0 0 0,0-1 0,0 1-1,-3 1 1,4-2-48,0-1 0,0 0 0,0 1 0,0-1 0,0 0-1,0 0 1,-1 1 0,1-1 0,0 0 0,0 0 0,0 0 0,0 0 0,0-1-1,0 1 1,0 0 0,-1 0 0,1-1 0,0 1 0,0-1 0,0 1-1,0-1 1,0 1 0,-1-2 0,-2-1-30,-1-1 1,1 0-1,0-1 0,0 1 1,1-1-1,-1 0 0,1 1 0,0-2 1,0 1-1,1 0 0,-3-8 1,-1-4 30,0 0 0,-3-27 0,7 29-55,0 0-1,2 0 1,0 0-1,1 0 0,0 0 1,1 0-1,1 0 1,0 0-1,1 1 0,10-25 1,-13 35 9,1 0 1,0 1-1,-1-1 1,1 1-1,1-1 0,-1 1 1,0 0-1,1-1 1,0 1-1,-1 1 1,1-1-1,0 0 0,1 1 1,-1-1-1,0 1 1,1 0-1,-1 0 0,1 1 1,0-1-1,-1 1 1,1-1-1,0 1 1,0 0-1,0 1 0,0-1 1,0 1-1,0-1 1,6 2-1,0 0-61,0 1 0,-1 1 0,1 0 0,-1 0-1,0 0 1,0 1 0,17 11 0,6 1-2276,-27-13 1718,0-2-1,0 1 1,0-1 0,1 1-1,-1-1 1,0-1 0,0 1-1,1-1 1,5 0 0,0-1-1706,0 0 0,-1-1-1,15-4 1,14-3-2210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7:0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89 7968,'-23'-33'4346,"23"33"-4125,0 0 0,0-1 0,-1 1 0,1 0 1,0-1-1,0 1 0,0 0 0,-1-1 0,1 1 0,0 0 0,0-1 0,0 1 0,0 0 0,0-1 0,0 1 0,0 0 0,0-1 0,0 1 0,0 0 0,0-1 0,0 1 0,0 0 0,0-1 0,0 1 0,0-1 0,0 1 0,0 0 1,1 0-1,-1-1 0,0 1 0,0 0 0,0-1 0,1 1 0,-1 0 0,0-1 0,16-9 2604,22-1-1405,17 2-870,0 2 0,1 2 1,-1 3-1,57 5 1,-82-2-556,-20-2-48,-1 2-1,1-1 1,-1 1-1,10 2 1,-13-1-690,-10 2-1741,-1 0 1260,0 0 0,0-1 0,-9 6 0,-6 3-915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7:0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7872,'0'0'95,"0"-1"0,-1 1 1,1 0-1,0 0 0,0-1 0,0 1 0,0 0 1,0 0-1,0-1 0,0 1 0,0 0 1,0 0-1,0-1 0,0 1 0,0 0 1,0 0-1,0-1 0,0 1 0,0 0 1,0 0-1,0-1 0,0 1 0,0 0 1,0 0-1,1-1 0,-1 1 0,0 0 1,0 0-1,0 0 0,0-1 0,0 1 1,1 0-1,-1 0 0,0 0 0,0 0 1,1-1-1,13-4 2241,27-1 489,-30 5-1788,-10 1-999,32-5 1239,0 1 0,1 2 0,64 4 1,-54 3-994,45 7-366,-81-12-1443,0 2-3099,-3 5 2422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7:0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46 5152,'-35'-4'6213,"34"4"-5618,-1 1 0,0-1 0,1 1 0,-1-1 0,1 0-1,-1 0 1,0 0 0,1 0 0,-1 0 0,0 0 0,-1 0 0,-16-4 2596,14 1-1895,11 3-559,11 1-178,84-9 335,-29 2-614,-11 1 97,146-13 653,2 18-720,-143 11-582,-65-11 249,0 0 0,-1 0 0,1 0 0,-1 0 0,1 0 0,0 0 0,-1 1 0,1-1 0,-1 0 0,1 0 0,0 1 0,-1-1 0,1 0 0,-1 1-1,1-1 1,-1 0 0,1 1 0,-1-1 0,1 1 0,-1-1 0,0 1 0,1-1 0,-1 1 0,0-1 0,1 1 0,-1-1 0,0 1 0,1 0 0,-1-1 0,0 1 0,0 0-102,0 0 0,0 0 1,0 0-1,0 0 0,-1 0 0,1 0 0,0 0 0,0 0 0,-1 0 1,1 0-1,-1-1 0,1 1 0,-1 0 0,1 0 0,-1 0 1,1-1-1,-1 1 0,0 0 0,-1 1 0,-8 10-4239,10-12 4038,-1 0-1,1 1 0,0-1 0,0 1 1,0-1-1,-1 1 0,1-1 1,0 1-1,0-1 0,0 1 0,0-1 1,0 1-1,0-1 0,0 0 0,0 1 1,0-1-1,0 1 0,1-1 0,-1 1 1,0-1-1,0 1 0,0-1 0,0 1 1,1-1-1,-1 0 0,0 1 0,0-1 1,3 2-1308,5 6-1443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7:0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503 454 6144,'2'-11'1123,"-1"5"-305,0 0 1,0 0-1,0 0 1,4-9 0,-4 15-680,-1-1 0,0 1 1,0-1-1,1 1 0,-1 0 0,0-1 1,0 1-1,0-1 0,0 1 1,1 0-1,-1-1 0,0 1 1,0-1-1,0 1 0,0-1 1,0 1-1,0-1 0,0 1 0,0 0 1,-1-1-1,1 1 0,0-1 1,0 1-1,0-1 0,0 1 1,-1 0-1,1-1 0,0 1 0,0 0 1,-1-1-1,1 1 0,0 0 1,-1-1-1,0 0 22,-1 0 1,1 1-1,0-1 1,-1 1-1,1-1 1,-1 1-1,1 0 1,0 0-1,-1 0 1,-2-1-1,-3 2 47,-1-1 0,1 1 0,-11 2-1,-1 3 58,0 1-1,1 0 0,0 2 0,0 0 0,-26 18 0,14-6 145,2 1-1,-31 31 1,-25 38 234,76-81-619,1 0 0,0 0 0,0 1 0,1 0 0,1 0 0,0 0 0,0 1 0,-2 11 0,6-19-14,0-1 0,1 0 0,0 1-1,-1-1 1,1 1 0,0 0 0,1-1 0,-1 1 0,1-1 0,-1 0 0,1 1 0,2 5 0,-2-7 7,1 0 0,-1 1-1,0-1 1,1 0 0,-1-1 0,1 1-1,0 0 1,-1 0 0,1-1 0,0 1-1,0-1 1,0 1 0,0-1 0,0 0 0,1 0-1,-1 0 1,0 0 0,5 1 0,2 0 46,0-1 0,0 0 0,0 0 1,0-1-1,0 0 0,1-1 1,-1 1-1,0-2 0,10-2 0,13-5 119,34-14 1,-65 23-183,13-5 63,0-1 0,0-1 0,-1 0 0,0 0 0,0-1 1,-1-1-1,0 0 0,0-1 0,-1 0 0,0-1 0,15-20 0,-11 9 31,0-1-1,-2-1 0,-1 0 1,0-1-1,-2 0 0,-1-1 1,-1 0-1,-2 0 0,0-1 1,-2 0-1,2-36 0,-6 49-67,0 0 0,-1 0 0,-1 0 0,0 1 0,-1-1 0,-7-22 0,6 28-34,1 0 0,-1 0 0,0 0 1,-1 0-1,0 1 0,0-1 0,-1 1 0,0 1 1,0-1-1,-12-9 0,2 2-20,0 1-1,-2 1 0,1 0 1,-2 1-1,1 1 0,-2 1 1,-26-9-1,27 11-60,-1 1 0,1 0 0,-1 2 0,-32-3 0,41 6-26,0 0 1,-1 1 0,1 1 0,0 0 0,0 0 0,0 1-1,0 1 1,1 0 0,-1 0 0,-12 6 0,21-8-21,-4 2-578,0 0 1,0 0 0,1 0 0,-1 1 0,1 0 0,-1 0 0,1 0 0,-8 10 0,6-1-1501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7:0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8 269 7456,'0'-1'266,"-1"1"0,0-1 0,1 1 1,-1-1-1,1 1 0,-1-1 0,1 0 1,-1 1-1,1-1 0,0 0 0,-1 0 1,1 1-1,0-1 0,-1-1 0,1 1-5,0 0 0,1 0 0,-1 0 0,1 0 0,-1 0 0,1 0 0,-1 1 0,1-1 0,-1 0 0,1 0 0,0 1 0,1-2 0,7-9 247,1 1-1,1 0 0,0 1 1,0 0-1,0 1 1,15-8-1,253-135 3456,-275 149-3876,3-2 53,0 1-1,0 0 0,0 0 0,9-1 0,-14 3-119,-1 1 0,0 0 0,0-1 0,0 1 0,1 0-1,-1 0 1,0 0 0,0 0 0,0 0 0,1 0-1,-1 0 1,0 1 0,0-1 0,0 0 0,1 1 0,-1-1-1,0 1 1,0-1 0,0 1 0,0-1 0,0 1-1,0 0 1,0 0 0,0-1 0,0 1 0,0 0-1,-1 0 1,1 0 0,0 0 0,0 0 0,-1 0 0,1 0-1,-1 0 1,1 2 0,2 7 43,-1 1 0,-1 0 0,0 0 0,-1-1 1,0 1-1,0 0 0,-3 13 0,1 8-77,1 0 35,1 1-1,7 56 1,-4-75 40,-1-1-1,2 1 1,0-1-1,1 0 0,0 0 1,1 0-1,0 0 0,1-1 1,9 12-1,-15-22-34,0 0 0,1 0-1,-1 0 1,1 0 0,-1-1-1,1 1 1,0-1 0,0 1-1,0-1 1,0 0 0,0 1-1,0-1 1,0 0 0,0 0-1,0 0 1,0-1 0,1 1 0,-1-1-1,0 1 1,1-1 0,-1 0-1,0 1 1,1-1 0,-1 0-1,0-1 1,1 1 0,-1 0-1,0-1 1,1 1 0,-1-1-1,0 0 1,0 0 0,0 0 0,0 0-1,0 0 1,0 0 0,3-3-1,15-13 128,-1 0 1,22-27-1,-20 21-122,13-13-103,78-64 0,98-53 359,-197 144-286,-5 3-15,6-4-25,24-14-1,-35 22 41,1 1-1,-1-1 1,1 1-1,-1 0 1,1 0-1,0 0 1,0 0-1,-1 0 1,1 1-1,0 0 1,0 0 0,-1 0-1,6 0 1,-8 1 5,0-1 0,1 1 0,-1 0 0,1 0 0,-1-1 0,0 1 0,0 0 0,0 0 0,1 0 0,-1 0 0,0 0 0,0 0 0,0 1 1,0-1-1,-1 0 0,1 0 0,0 1 0,0-1 0,-1 1 0,1-1 0,-1 1 0,1-1 0,-1 0 0,1 4 0,0 4-11,0-1-1,0 1 0,-1 9 0,0-14 11,-1 15 14,-1 0-1,-9 38 1,1-9-326,-14 81-2513,3-44-2296,16-58 3164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53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13 1056,'-5'-8'19253,"4"13"-18787,1 1 0,-1-1 0,0 1-1,-1-1 1,-2 7 0,-4 18 3,0 6 42,5-24-320,1 0 0,0 1-1,-1 16 1,1-5-180,1-20 2,1 1 0,-1 0-1,1-1 1,1 9 0,1 6 87,-2-1 0,-1 31-1,0-29-94,0 0 0,3 21 1,27 120 669,-11-63-561,-13-80 34,0 1 0,1-1 0,1 0 0,10 19 0,-15-33-125,1 1-7,0-1 1,0 0 0,0 1 0,0-1 0,0 0-1,1-1 1,0 1 0,-1-1 0,7 4 0,10 11 135,-19-17-124,1 0 1,-1 0-1,0 0 1,1-1 0,-1 1-1,1 0 1,-1-1 0,1 1-1,-1-1 1,1 0-1,-1 1 1,1-1 0,-1 0-1,1 0 1,0 0 0,-1 0-1,1 0 1,-1 0 0,1-1-1,-1 1 1,1 0-1,-1-1 1,1 1 0,-1-1-1,1 0 1,-1 1 0,0-1-1,1 0 1,1-1 0,2-1 13,0-1 1,-1 1-1,1-1 1,0 0 0,-1-1-1,7-7 1,53-92 318,-54 87-349,13-23-27,102-160 483,-99 167-468,26-38-70,-46 62 127,-1 0-1,-1 0 1,0-1-1,0 0 1,-1 1-1,4-18 1,-6 17-74,0-1 1,0 0-1,-1 0 0,-1 1 1,0-1-1,-3-17 0,0 3-208,2 10-593,-1 1 0,-7-21 0,7 25-705,-2 0 0,-6-12 0,4 7-1053,1 5 858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7:0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9312,'-16'10'2981,"13"-6"-2214,2 7-355,-22 228 5961,-1 77-2579,8-4-3444,4-62-3156,12-219 1302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7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20 230 9152,'-17'-18'2928,"17"18"-2879,0 0-1,0 0 1,-1 0 0,1 0 0,0 0 0,0 0 0,0-1 0,0 1 0,-1 0 0,1 0 0,0 0 0,0-1 0,0 1 0,0 0-1,0 0 1,0-1 0,-1 1 0,1 0 0,0 0 0,0 0 0,0-1 0,0 1 0,0 0 0,0 0 0,0-1 0,0 1 0,0 0-1,0 0 1,0-1 0,0 1 0,0 0 0,1 0 0,-1-1 0,0 1 0,0 0 0,0 0 0,0 0 0,0-1 0,0 1 0,0 0-1,1 0 1,-1 0 0,0-1 0,0 1 0,0 0 0,1 0 0,-1 0 0,0 0 0,0 0 0,0-1 0,1 1 0,-1 0 0,1 0-1,13-3 311,-11 3-21,119-19 4292,61-6-2449,132-9-485,-311 34-1682,561-52 1257,-41 20-1159,5-1-101,-452 32-1563,-56-1-2133,-34 2-1297,-7 4 2220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7:0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492 651 4480,'0'-3'869,"-1"-1"0,1 0 0,0 1 1,-1-1-1,0 1 0,0-1 0,0 1 0,0 0 1,0-1-1,-1 1 0,0 0 0,-3-6 0,3 7-661,0-1 0,0 1 0,-1 0 0,1 0 0,-1 0-1,1 0 1,-1 0 0,0 1 0,1-1 0,-1 1 0,0 0-1,0-1 1,0 1 0,0 1 0,0-1 0,0 0 0,-1 1-1,1-1 1,0 1 0,0 0 0,0 0 0,0 1 0,-6 0-1,-9 3 81,0 1 0,1 1-1,-1 0 1,1 2-1,-16 9 1,-13 5 88,24-12-224,-22 10 145,-78 46 0,117-62-320,-1 0-1,1 0 1,0 0-1,0 1 1,-8 9 0,12-12 18,0-1 0,1 0 1,-1 0-1,0 1 1,0-1-1,1 0 0,-1 1 1,1-1-1,-1 1 1,1-1-1,0 0 0,-1 1 1,1-1-1,0 1 1,0-1-1,0 1 0,0-1 1,0 1-1,0-1 1,1 1-1,-1-1 0,0 1 1,1-1-1,-1 1 1,1-1-1,0 0 0,-1 1 1,1-1-1,0 0 0,0 0 1,1 2-1,-1-1 16,1-1 0,0 1 0,0 0-1,0-1 1,0 1 0,0-1 0,0 0-1,0 0 1,0 0 0,1 0 0,-1 0 0,0 0-1,1 0 1,-1-1 0,3 1 0,3 0 82,0-1 1,0 0-1,9-1 1,-9 0 10,5 0-31,1-2 0,-1 0 0,1 0-1,-1-1 1,0-1 0,0 0 0,-1-1 0,0 0 0,0-1 0,0 0 0,18-15 0,-19 12-65,0 1 0,-1-2 0,-1 0 0,0 0 0,0 0 0,-1-1 0,10-19 0,-4 3 24,-2-1 0,11-35 0,-7 13-1,17-97 1,-30 125 4,0-1 0,-2 1 0,-1-1 0,-1 1 0,-1-1-1,-7-33 1,7 47-114,-1 0 0,0 1 0,-1-1 0,0 0 0,0 1 0,-1 0 0,0 0 0,-1 0 0,0 1 0,-13-15 0,17 20-72,-1 1 1,1 0-1,-1 0 1,1 0-1,-1 0 1,1 0 0,-1 1-1,0-1 1,0 1-1,0-1 1,0 1-1,0 0 1,0 0-1,0 1 1,-1-1 0,1 1-1,0-1 1,0 1-1,0 0 1,-1 0-1,1 1 1,0-1-1,0 1 1,0-1 0,-1 1-1,1 0 1,0 0-1,0 0 1,0 1-1,0-1 1,-3 3 0,3-2-365,0 1 0,0 0 0,0-1 0,0 1 1,0 0-1,0 0 0,1 1 0,-1-1 1,1 1-1,0-1 0,0 1 0,1 0 1,-1-1-1,1 1 0,-1 0 0,1 0 1,1 0-1,-1 0 0,0 0 0,1 0 1,0 1-1,0-1 0,0 0 0,1 4 0,7 20-2360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7:0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3072,'0'-3'735,"0"0"1,0-1 0,1 1-1,-1-1 1,1 1-1,0 0 1,0-1-1,0 1 1,0 0 0,1 0-1,-1 0 1,3-4-1,0-9 10039,19 1-10407,-18 12-301,0-1 1,1 2-1,-1-1 0,1 1 0,0 0 0,-1 0 0,1 0 0,0 1 0,0 0 1,0 0-1,0 0 0,0 1 0,1 0 0,7 1 0,-4 0 75,-1 1 0,0-1 0,12 5 0,-18-5-77,1 1 0,-1-1 0,0 1 0,0 0 0,1 0 1,-1 0-1,0 0 0,-1 0 0,1 1 0,0-1 0,2 5 1,1 0 72,-1 1 1,-1 0-1,0 1 1,0-1 0,0 1-1,-1 0 1,-1 0-1,1 0 1,1 14 0,-1 11 180,-1 44 1,0-22-189,0-13 43,10 52-1,-10-81-119,2-1 1,0 1 0,0 0-1,1-1 1,1 0-1,0 0 1,13 20 0,3-5-52,1-1 0,2-1 0,0-1 0,35 27 0,-52-46-364,-1-1 0,1 1-1,0-1 1,11 5 0,-16-9-254,0 0 0,0 0 1,1 0-1,-1 0 0,0 0 0,0-1 1,0 0-1,1 0 0,-1 1 0,0-2 1,0 1-1,1 0 0,-1-1 0,0 1 1,5-3-1,11-1-2413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7:0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27 12288,'-31'-22'3978,"31"22"-3916,0-1 0,0 1 0,-1 0 0,1-1-1,0 1 1,-1 0 0,1 0 0,0-1 0,-1 1 0,1 0 0,0 0 0,-1 0-1,1 0 1,-1-1 0,1 1 0,0 0 0,-1 0 0,1 0 0,-1 0-1,1 0 1,0 0 0,-1 0 0,1 0 0,-1 0 0,-4 2 378,0 0 0,0 0 0,1 0 0,-1 0 0,1 1 0,-1 0 0,1 0 0,0 0 0,0 0 0,0 1 0,-5 7 0,-68 68 1857,-28 28-1533,27-37-649,-89 61-1,148-117-98,-210 166-506,66-26-2321,84-72 1344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12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17 1984,'-1'0'93,"1"0"-1,0 0 1,0 0 0,0 0 0,0 0-1,-1-1 1,1 1 0,0 0 0,0 0-1,0 0 1,0 0 0,0-1 0,0 1-1,0 0 1,0 0 0,-1 0 0,1 0-1,0-1 1,0 1 0,0 0 0,0 0-1,0 0 1,0-1 0,0 1 0,0 0-1,0 0 1,0-1 0,0 1 0,0 0-1,0 0 1,0 0 0,1 0 0,-1-1-1,0 1 1,0 0 0,0 0 0,2-11 3061,-5 45 4108,-9 28-5107,-2 18-1476,-19 182 1017,7-97-994,19-121-620,-8 18 129,10-43-176,1 0 1,0 0-1,-2 33 0,7-44-160,1 12 430,-2-20-422,0 1 0,0-1 0,0 1 0,0-1 0,1 0 0,-1 1 0,0-1-1,0 1 1,-1-1 0,1 1 0,0-1 0,0 1 0,0-1 0,0 0 0,0 1 0,0-1 0,0 1 0,-1-1 0,1 0 0,0 1-1,0-1 1,-1 0 0,1 1 0,0-1 0,-1 1 0,1-1-117,-1 0 0,1 0 0,0 0 0,0 0 0,-4-18-11230,12 6 8312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12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28 119 5152,'-16'-5'1041,"5"1"7006,76 1-3387,-42 0-3917,0-1 1,29-8-1,5-6 33,2 0-572,96-17 0,-122 31-232,35-6-1117,-67 9 521,1 1 0,0-1 0,0 1 0,0 0 0,-1 0 0,1 0 0,0 0 0,0 0 0,0 0 0,0 1 0,-1-1 0,1 0 0,0 1 0,2 1 0,6 4-1877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14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 6656,'0'0'2144,"-2"1"-1307,1 1-626,-1-1 0,1 1 0,0 0 0,0-1 0,-1 1 0,1 0 0,0 0 0,1 0 0,-1 0 0,0 0 0,-1 4 0,-4 29 1479,3-11-973,0-9-245,-6 29 1262,-23 68 1,27-97-1475,-59 170 1533,64-184-1791,-74 235 775,42-153-476,11-33 81,-21 79 1,42-125-353,-3 16 484,3-20-506,0 0 0,0 0 0,0 0-1,0 0 1,0 0 0,0 0 0,0 0 0,0 0-1,0 1 1,0-1 0,0 0 0,0 0-1,0 0 1,0 0 0,0 0 0,0 0 0,0 0-1,1 0 1,-1 0 0,0 0 0,0 0-1,0 1 1,0-1 0,0 0 0,0 0 0,0 0-1,0 0 1,0 0 0,1 0 0,-1 0-1,0 0 1,0 0 0,0 0 0,0 0 0,0 0-1,0 0 1,0 0 0,0 0 0,1 0-1,-1 0 1,0 0 0,0 0 0,0 0 0,0 0-1,0 0 1,0 0 0,0-1 0,10-7 360,29-39-490,-2-2 0,43-74 0,17-25 93,-69 114-291,-28 34 314,1-1-1,-1 1 1,0 0 0,0-1 0,1 1 0,-1 0-1,0 0 1,0-1 0,1 1 0,-1 0-1,0 0 1,1 0 0,-1-1 0,0 1-1,1 0 1,-1 0 0,0 0 0,1 0-1,-1 0 1,0 0 0,1 0 0,-1 0-1,0 0 1,1 0 0,-1 0 0,1 0 0,-1 0-1,0 0 1,1 0 0,-1 0 0,0 0-1,1 0 1,-1 0 0,0 0 0,1 1-1,-1-1 1,0 0 0,1 0 0,-1 0-1,0 1 1,0-1 0,1 0 0,-1 1-1,0-1 1,0 0 0,1 0 0,-1 1 0,6 16-20,-3-1 144,-2-1 0,1 0 0,-3 30 0,-9 47 348,-1 5 110,8-58-470,1 37 59,2-68-113,1 0 0,0 1 0,1-1 0,0 0 0,0 0 0,7 15 0,-8-21-33,0 0 0,0-1 1,0 1-1,0 0 0,1-1 0,-1 0 0,1 1 1,-1-1-1,1 0 0,0 0 0,-1 1 0,1-1 1,0-1-1,0 1 0,-1 0 0,1 0 1,0-1-1,0 1 0,0-1 0,0 1 0,0-1 1,0 0-1,0 0 0,0 0 0,3 0 0,1-1 38,0 1-1,0-1 0,0 0 0,0-1 1,0 0-1,-1 1 0,9-5 0,22-14 72,-2-2 0,38-29 0,-54 36-91,-1 0-1,-1-1 0,0-1 1,-1 0-1,0-1 0,-2 0 1,0-2-1,-1 1 0,-1-2 1,12-29-1,-20 42-76,0 0-1,0-1 1,-1 1-1,0 0 1,-1-1 0,0 0-1,0 1 1,0-1-1,-1 0 1,-1 1-1,-1-14 1,2 21 29,0 1 0,0-1 1,0 0-1,-1 1 0,1-1 0,0 1 1,0-1-1,0 1 0,-1-1 0,1 0 1,0 1-1,-1-1 0,1 1 0,0-1 1,-1 1-1,1 0 0,-1-1 0,1 1 1,0-1-1,-1 1 0,1 0 1,-1-1-1,1 1 0,-1 0 0,0 0 1,1-1-1,-1 1 0,1 0 0,-1 0 1,1 0-1,-1 0 0,0-1 0,1 1 1,-1 0-1,1 0 0,-1 0 0,0 0 1,1 1-1,-1-1 0,1 0 0,-1 0 1,0 0-1,1 0 0,-1 1 0,1-1 1,-1 0-1,1 0 0,-1 1 0,1-1 1,-1 0-1,0 1 0,-4 3-41,0 0 1,1 0-1,-1 0 0,-3 5 1,6-6 41,-19 21-14,2 2 0,1 0 0,1 1 0,1 1 0,-13 29 0,23-44 54,1 0-1,0 0 0,0 1 1,1-1-1,1 1 0,1 0 1,-2 19-1,4-29 5,0-1 0,0 0 0,0 0 0,1 0-1,-1 0 1,1 0 0,0 0 0,0 0 0,0 0 0,0 0 0,1 0 0,-1 0 0,1 0 0,0-1-1,-1 1 1,1-1 0,0 1 0,3 2 0,-2-3 23,1 0 1,-1 0-1,0 0 0,0 0 1,1 0-1,-1-1 0,1 0 1,0 0-1,-1 0 0,1 0 1,0 0-1,0-1 0,-1 1 1,7-1-1,0-1 10,0 1 1,0-2-1,0 0 0,0 0 1,11-4-1,47-21-11,-40 15 39,-2-1-27,0 0 0,-1-2 0,46-35 0,-60 42-58,60-39 225,-70 46-231,0 1 0,0-1 0,0 1 0,0-1 0,0 1 0,0 0 0,0-1 0,0 1 0,0 0 0,0 0 0,0 0 0,0 0 0,0 0 0,0 0 0,0 0 0,0 0 0,0 0 0,0 0 0,1 1 0,-1-1 0,0 0 0,0 1 0,0-1 0,-1 1 0,1-1 0,0 1 0,0-1 0,0 1 0,0 0 0,0-1 0,-1 1 0,1 0 0,0 0 0,-1 0 0,1-1 0,0 1 0,-1 0 0,1 0 0,0 1 0,1 4 29,0-1 0,0 1 0,0-1 0,0 1-1,1 11 1,-3-9-9,0 0 1,0 0-1,-2 10 1,1-12 8,1 1 1,-1 0 0,1-1 0,2 13 0,-2-2 60,0-11-43,2-6 129,12-11 311,14-30-553,-21 28 84,2 0 0,0 1 0,1 0-1,0 1 1,12-12 0,-14 16-10,-7 6-42,0 0 0,1-1 0,-1 1 0,1 0 0,-1 0 0,1-1 1,0 1-1,3-1 0,-5 2 21,0 0 0,1 0 0,-1 0 0,0 0 0,1 0 1,-1 0-1,0 0 0,1 0 0,-1 0 0,0 0 0,0 0 0,1 0 0,-1 0 1,0 1-1,1-1 0,-1 0 0,0 0 0,0 0 0,1 0 0,-1 1 1,0-1-1,0 0 0,1 0 0,5 13-204,-3 4 240,0 1 0,-1-1-1,-1 27 1,0-38 10,0 0-1,0 0 1,0 0 0,1-1-1,0 1 1,4 9 0,0-1-43,-5-11 103,0 0 1,0 0-1,1-1 0,-1 1 1,1 0-1,-1-1 1,1 1-1,0-1 0,0 0 1,0 1-1,5 3 1,11 3-2536,-8-4-2368,1-1-3471,-2 0 3915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50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21 581 1568,'0'0'501,"-11"3"5798,2-3-197,9 0-6044,2-20 1766,5 3-1565,1 2 1,1-1-1,14-18 1,-14 19-88,11-14 57,1 1-1,1 1 1,2 1-1,0 1 1,2 1 0,38-28-1,-20 20-39,-8 5-126,46-25 0,-79 51-36,-1 0-1,0-1 1,1 1 0,-1 0 0,1 1 0,0-1 0,-1 0 0,5 0-1,-6 1-12,-1 0 0,1 0 0,0 1-1,0-1 1,-1 0 0,1 0 0,0 0-1,-1 1 1,1-1 0,0 0-1,-1 1 1,1-1 0,0 1 0,-1-1-1,1 1 1,-1-1 0,1 1 0,-1-1-1,1 1 1,-1 0 0,1-1-1,-1 1 1,0-1 0,1 1 0,-1 0-1,0 0 1,1-1 0,-1 1 0,0 0-1,0-1 1,0 1 0,0 0 0,0 0-1,0-1 1,0 2 0,11 169 465,-9-110-139,2 0 0,18 88-1,-18-135-193,0 0 0,0-1 0,1 1 0,12 21 0,-15-30-87,1-1 0,0 0 0,0 0 0,0 0 0,0 0 0,1 0 0,-1-1 0,1 0 0,0 0 0,0 0 0,0 0 0,1 0 0,-1-1 0,1 0 0,-1 0 0,1 0 0,6 1 0,-1-1 5,0 0 1,-1-2-1,1 1 0,0-1 0,0-1 0,0 0 0,0 0 0,0-1 0,-1 0 1,1 0-1,10-5 0,-2-1 11,0 0 1,-1-1-1,0 0 1,26-20-1,-17 8-31,-1-2 1,-1 0-1,-1-1 1,-1-1-1,26-41 1,113-204 46,-139 230-22,0-2-26,46-76-204,-67 116 161,0 1 0,0-1 1,0 1-1,0-1 0,1 1 0,-1 0 0,0-1 0,1 1 0,-1 0 0,1 0 0,-1 0 0,1 0 1,1-1-1,-2 2-1,0 0 0,0 0 1,0 0-1,0 0 0,0 0 1,0 0-1,0 0 0,0 1 1,0-1-1,0 0 1,0 0-1,0 1 0,0-1 1,0 0-1,0 1 0,-1-1 1,1 1-1,0 0 0,0-1 1,0 1-1,-1-1 0,1 1 1,0 0-1,-1 0 1,1-1-1,0 3 0,9 12-17,-1 0-1,0 1 1,-1 0 0,8 24-1,-5-12 58,18 55-141,-20-55 76,-1 0 48,8 48 0,-10-31-2802,-6-43 2680,1 21-4892,-5-18 1168,-4-10 276,-1-4 706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50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 5216,'0'0'135,"0"-1"0,0 1 0,-1 0 1,1 0-1,0-1 0,0 1 0,0 0 1,-1 0-1,1-1 0,0 1 0,0 0 0,-1 0 1,1 0-1,0 0 0,0-1 0,-1 1 1,1 0-1,0 0 0,-1 0 0,1 0 0,0 0 1,0 0-1,-1 0 0,1 0 0,0 0 0,-1 0 1,1 0-1,0 0 0,-1 0 0,1 0 1,0 0-1,-1 0 0,1 0 0,0 0 0,0 0 1,-1 1-1,0 12 5146,1-4-6248,-30 411 7622,3-121-5065,28 73-1203,-1-358-385,2 28-780,15 86-1,-17-126 658,4 10-1178,-4-12 1190,1 0 0,-1 1 1,0-1-1,0 0 0,1 0 1,-1 0-1,0 1 0,0-1 0,1 0 1,-1 0-1,0 0 0,1 0 1,-1 0-1,0 0 0,1 0 0,-1 0 1,0 0-1,0 0 0,1 0 1,-1 0-1,0 0 0,1 0 0,-1 0 1,0 0-1,1 0 0,-1 0 1,0 0-1,1 0 0,-1 0 0,0-1 1,0 1-1,1 0 0,8-5-2189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2:2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 2816,'-2'-1'7386,"-5"0"-3647,-35 4-2923,-24 16-551,43-12-178,7-2 28,-1 2 0,1-1 0,1 2 0,-18 10 0,25-13-77,1 1 0,-1-1 0,1 2 0,1-1 0,-1 1 0,1 0 0,0 0 0,0 0 0,-7 13 0,12-18 2,1-1 0,-1 1 0,0 0 1,0 0-1,1-1 0,-1 1 1,1 0-1,-1 0 0,1 0 0,0 0 1,0 0-1,0 0 0,0-1 1,0 1-1,0 0 0,0 0 1,1 0-1,-1 0 0,1 0 0,-1 0 1,1-1-1,0 1 0,0 0 1,-1-1-1,1 1 0,0 0 0,1-1 1,-1 1-1,0-1 0,0 0 1,1 1-1,-1-1 0,1 0 1,-1 0-1,1 0 0,-1 0 0,1 0 1,0 0-1,0 0 0,-1 0 1,1-1-1,0 1 0,0-1 1,2 1-1,4-1 127,0 0 0,0 0 1,0 0-1,0-1 0,0 0 1,0-1-1,10-3 0,-1-1 73,1-1 0,18-9 0,-12 2-211,-1-1-1,-1-1 1,-1-1-1,0-1 1,32-36-1,-53 53-71,1 1 1,-1-1-1,1 0 0,-1 1 0,1-1 1,-1 1-1,1-1 0,0 0 0,-1 1 0,1 0 1,0-1-1,-1 1 0,1-1 0,0 1 1,-1 0-1,1-1 0,0 1 0,0 0 1,0 0-1,-1 0 0,1 0 0,0-1 1,1 1-1,-1 1 39,-1 0 1,1-1-1,-1 1 1,1 0-1,-1-1 1,1 1-1,-1 0 1,1 0-1,-1-1 1,0 1-1,1 0 0,-1 0 1,0 0-1,0 0 1,0-1-1,1 1 1,-1 0-1,0 0 1,0 0-1,0 0 1,-1 1-1,2 5 99,0-1 0,0 0 0,0 0 0,1 1 0,0-1 0,0 0 0,5 7 0,-1 0-23,1 0 0,10 13 0,-15-23-35,0-1 0,-1 0 0,1 0 0,0 0 0,0 0-1,0-1 1,0 1 0,0 0 0,1-1 0,-1 1 0,0-1 0,1 0 0,-1 0 0,1 0-1,-1 0 1,1 0 0,0-1 0,-1 1 0,1-1 0,0 0 0,0 1 0,-1-1 0,4-1-1,4 0-901,-1-1 0,-1-1 0,1 0 0,0 0-1,11-6 1,-18 8 318,22-8-2002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5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 4992,'0'-1'286,"0"0"1,0-1-1,-1 1 0,1 0 0,0 0 1,-1 0-1,0-5 4664,-12 6 3241,23 0-4436,25 0-2597,102 7-321,0 0-682,-114-7-110,0-1 162,35 5 0,-56-4-332,1 1 0,-1-1 1,1 0-1,-1 0 1,1 0-1,-1 0 1,1 0-1,0 0 0,-1-1 1,0 1-1,1-1 1,-1 0-1,5-1 1,-5 0-1463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5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14 108 2400,'-14'-9'16069,"18"5"-15640,0 0 0,0 0 1,0 1-1,1 0 0,9-5 1,-1 1-206,1 2 1,0-1-1,1 2 1,-1 0-1,1 1 1,0 0-1,0 1 1,0 1-1,23 0 1,306 26 404,-282-18-309,-58-6-315,1-1-1,0 1 1,-1-1-1,1 0 1,0 0-1,-1-1 1,1 0-1,0 1 1,-1-1-1,1-1 1,-1 1-1,8-4 1,-11 4-286,-1 0 1,1 0 0,0 0-1,-1 0 1,1 0-1,-1 0 1,1 0-1,-1 0 1,0 0 0,1 0-1,-1-1 1,0 1-1,0 0 1,0 0-1,0 0 1,0 0-1,0-1 1,0 1 0,0 0-1,-1-2 1,1 1-305,0 0 1,-1 0 0,1 0-1,-1 0 1,1 0 0,-1 0 0,0 0-1,0 0 1,0 0 0,0 0-1,-2-2 1,-6-3-1971,4 5 881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5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4384,'-14'4'7264,"16"-4"-6774,-1-1 0,1 1-1,-1 1 1,1-1 0,0 0 0,-1 0 0,1 1 0,-1-1 0,3 1 0,-3 0 130,15 1 243,0 0-1,0-1 0,1-1 1,-1 0-1,20-4 0,24 1 44,50 2-27,5-1-678,128 15-1,-230-13-1150,-6-2-2510,-2 2 1486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55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18 996 2400,'-15'-13'1515,"13"11"425,4 1 203,-2 0-1990,0 1 0,1 0 0,-1 0 0,0 0 0,0-1 0,0 1 1,0 0-1,0 0 0,0 0 0,0-1 0,0 1 0,0 0 0,0 0 0,0 0 0,0-1 0,0 1 0,0 0 1,0 0-1,0-1 0,0 1 0,0 0 0,0 0 0,0 0 0,0-1 0,0 1 0,23-18 3522,21-19-1723,89-56 0,-132 92-1938,1 0 0,-1 0 0,1 1-1,-1-1 1,0 0 0,1 1 0,0-1 0,-1 1 0,1-1 0,-1 1 0,1 0 0,2 0 0,-4 0 2,1 0 0,0 0-1,-1 0 1,1 1 0,0-1 0,-1 0 0,1 0 0,-1 1-1,1-1 1,-1 1 0,1-1 0,-1 0 0,1 1 0,-1-1-1,1 1 1,-1-1 0,1 1 0,-1 0 0,0-1 0,1 1-1,-1-1 1,0 1 0,0 0 0,1-1 0,-1 1 0,0-1-1,0 1 1,0 0 0,0-1 0,0 2 0,5 36 259,-3 0-1,-4 75 1,1 13 330,3 89 277,1 0-207,17-7 8,-16-180-597,-2-13 276,6 27 1,-7-38-242,1 0 568,4-8-315,-2 0-332,-1 0 1,1-1 0,-1 1 0,0-1 0,-1 1 0,1-1-1,-1 0 1,0 0 0,2-6 0,1-3-29,46-128 102,-12 34-18,-9 31-81,74-199-29,78-308-84,-166 522-25,-3 0 0,6-69 0,-16 103 44,0 11-110,-1 0-1,-1-26 0,2 38 68,-3 5 120,0 0-1,0-1 1,1 1-1,-1 0 1,0-1-1,0 1 0,1 0 1,-1-1-1,0 1 1,0 0-1,0-1 1,0 1-1,0 0 1,1-1-1,-1 1 0,0-1 1,0 1-1,0 0 1,0-1-1,0 1 1,0 0-1,0-1 0,0 0 1,0-1 15,1 0 1,0-1 0,0 1-1,0 0 1,0 0-1,0 0 1,0 0 0,1 0-1,-1 0 1,1 0-1,2-2 1,4-6-54,-6 7 11,1 1 1,-1-1-1,1 1 0,0-1 0,-1 1 0,1 0 0,0 0 1,0 0-1,1 0 0,-1 1 0,4-2 0,2-1-6,1 1 0,16-2 0,165-16 24,-138 17 18,407-40-4,190-13 571,-210 33-81,-55 5 711,-127 16-589,-143 4-540,0 5 93,-77-2 71,-20-1-1021,0-2-3422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56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3808,'2'-8'11939,"4"5"-7531,11 4-5784,-8 0 2500,8 0-954,-1 1 0,0 1 0,0 0-1,30 12 1,-13-5 16,7 2-20,53 24 0,-79-30-124,0 1 1,-1 1-1,1 0 1,-2 1-1,1 1 1,-1 0-1,11 12 1,-19-18 5,0 0 0,-1 1-1,0-1 1,0 1 0,0 0 0,-1 0 0,1 0-1,-1 0 1,0 0 0,-1 0 0,2 7 0,-2-9-29,-1 1 1,0-1-1,0 1 1,0-1-1,0 1 0,-1 0 1,1-1-1,-1 1 1,0-1-1,0 1 1,0-1-1,0 0 1,-1 1-1,0-1 1,1 0-1,-1 0 1,0 0-1,-3 3 1,-33 44 223,-6 7 245,38-49-435,-1-1 1,0 0-1,-1 0 0,-14 10 0,21-16-10,-1 0 0,1 0-1,-1 0 1,1 0 0,-1-1-1,1 1 1,-1 0 0,0-1-1,1 1 1,-1-1 0,0 0-1,1 1 1,-4-1 0,9-3 196,8-4-237,1-1 0,16-6 0,243-93 531,-254 98-491,-1 1 0,20-14 0,-30 17 16,-1 0-1,1 0 1,-1-1-1,0 0 1,0 0 0,0 0-1,7-13 1,-3 1 65,-1 0-1,-1-1 1,10-34 0,-12 31-205,-2 0 1,-1-1-1,0 1 0,-2-1 1,0 0-1,-6-43 1,4 57-221,0-1 0,-1 1 0,0 0 0,0 1 1,-1-1-1,-1 0 0,1 1 0,-1-1 0,-6-8 0,9 16 158,1 0-1,0 0 0,-1 1 1,1-1-1,-1 0 1,1 1-1,-1-1 0,1 1 1,-1-1-1,1 1 1,-1-1-1,0 1 0,1-1 1,-1 1-1,0-1 1,1 1-1,-1 0 0,0-1 1,0 1-1,1 0 0,-1 0 1,0 0-1,0 0 1,0-1-1,1 1 0,-1 0 1,0 0-1,0 0 1,0 1-1,1-1 0,-1 0 1,0 0-1,0 0 1,1 1-1,-1-1 0,0 0 1,0 1-1,1-1 0,-1 0 1,0 1-1,1-1 1,-1 1-1,1-1 0,-1 1 1,0-1-1,1 1 1,-1 0-1,1-1 0,-1 1 1,1 0-1,-1 1 1,-5 9-1760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57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73 4800,'-12'-5'1014,"10"1"1806,15-3 3795,8-2-5790,-10 2-348,1 0 1,0 1-1,1 0 0,-1 1 1,1 0-1,0 1 0,17-3 1,-28 7-407,1-1 0,-1 1 0,1 0 0,0 0 0,-1 0 0,1 0 1,0 1-1,-1-1 0,1 1 0,-1-1 0,1 1 0,-1 0 0,1 0 1,-1 0-1,0 0 0,5 3 0,-4-1 39,0 0 0,-1-1 0,1 1 0,0 0 0,-1 0 0,0 0 0,0 1-1,0-1 1,0 1 0,1 4 0,2 7 266,-1 0 0,0 0-1,-2 1 1,2 22 0,-3-36-348,0 147 1536,-2-83-1181,1-55-389,1-1 0,0 0 0,0 0 0,1 0 0,0 0 0,1-1 0,0 1 0,4 10 0,-5-17-297,-1-1 0,1 1 0,-1-1 0,1 0 0,0 1 0,0-1 0,0 0 0,0 0 0,0 0 0,0 0 0,0 0 0,1-1 0,-1 1 0,1-1 0,-1 1 0,1-1 0,5 1 0,-4-1-366,1 0 1,0-1 0,0 1 0,0-1 0,0-1-1,0 1 1,0-1 0,-1 0 0,1 0-1,5-2 1,22-8-3812,1-3 1542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5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1011 7 4640,'-15'-7'5834,"10"14"-4389,4-4-810,-5 4-108,0-2 0,0 1 0,0-1 0,-1 0 1,0 0-1,0 0 0,-10 4 0,-56 22 1625,62-27-1753,-274 120 4294,164-69-3861,-112 51-613,186-83-1326,-79 52 1,94-49-116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58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38 3488,'1'-3'11521,"-3"7"-9971,-3 6-967,0 1 0,0 0 0,1 0 0,-5 22 0,-4 49 588,-1 123 185,11-138-1016,1-31-32,2 0 1,1 0-1,2 0 1,1 0-1,2 0 1,11 38 0,-11-55-104,0-1 0,2-1 1,-1 1-1,2-1 0,1-1 1,0 0-1,17 21 0,-26-35-153,1 0-1,0-1 1,0 1-1,1 0 1,-1-1-1,0 1 1,0-1-1,1 0 1,-1 0-1,1 0 1,-1 0-1,1 0 1,-1-1-1,5 1 1,-3 0 12,1-1 0,0 0 0,0-1 0,0 1 0,0-1 0,-1 0 0,8-2 0,1-1 51,0-2 0,0 0 1,-1 0-1,22-15 0,26-19 57,54-38-37,-97 64-100,-1 0-1,0-1 1,-1-1 0,19-24-1,-18 17 6,-1-1 0,-1-1 0,17-44 0,-11 6-33,-2 0 0,-4-2-1,6-66 1,-14 93-7,-1-41 0,-12 13-1248,2 54-1012,-1-1-2119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59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31 3552,'-4'0'341,"0"0"1,0 0-1,0 1 0,0 0 1,-5 1-1,5-1 1158,-1 1 1,0-1 0,1-1-1,-1 1 1,0-1 0,-9 0-1,5 0 707,9 0-2107,-1 0 0,1 0 0,0 0 0,-1 0 0,1 0 0,0 0 0,-1 0-1,1 0 1,0 0 0,-1 0 0,1 0 0,0-1 0,-1 1 0,1 0 0,0 0-1,-1 0 1,1 0 0,0-1 0,-1 1 0,1 0 0,0 0 0,0 0 0,-1-1 0,1 1-1,0 0 1,0 0 0,0-1 0,-1 1 0,1 0 0,0-1 0,0 0 0,1-9 496,0 4 253,1 5-739,0 0 1,0 0-1,0 0 0,0 0 0,0 0 0,0 1 0,0-1 1,4 1-1,-3-1 12,15-3 170,0 2 0,0 0 0,28 1 0,57 8 301,-29-1-44,18-2-141,342 31 114,-391-29-421,-8 0 77,60 2-1,-93-8-179,1 0-14,-1 0 1,1 0-1,-1 1 0,1-1 0,-1 1 1,1-1-1,-1 1 0,0 0 1,4 1-1,-5-1 9,0 0 0,0 0 1,0 0-1,0 0 0,0 0 1,0 0-1,-1 0 0,1 1 0,0-1 1,-1 0-1,1 0 0,0 1 1,-1-1-1,0 0 0,1 1 0,-1-1 1,0 0-1,0 3 0,3 25 133,-4-17-92,0 0-1,0-1 1,-1 1-1,-1-1 1,0 1-1,-6 16 1,-12 17-1920,-4-3-5371,18-26 4347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0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608 67 2144,'22'-1'13066,"-29"-4"-12406,-4-2-41,0 0 0,0 1 0,-1 1 0,-18-7 0,10 6-274,0 1 1,-1 1-1,-34-4 1,43 8-198,1 0 0,0 0 0,-1 1 0,1 0 0,0 1 0,0 1 0,0-1 0,-21 9 0,20-5-34,0 0 1,0 0-1,1 2 0,0-1 0,-17 16 0,22-17-47,-1 1 0,1 0 0,0 0 0,1 0 0,0 1 0,0 0 0,1 0 0,0 1 0,-4 12 0,4-11 3,1 0 0,1 0 0,0 0 1,1 1-1,0-1 0,0 0 0,1 1 0,0-1 0,1 1 0,0-1 1,1 0-1,3 13 0,-3-15-11,48 190 1404,-39-142-792,7 91 0,-16-117-524,-1 1-1,-2-1 1,-1 0 0,-1 1-1,-2-1 1,-1 0-1,-11 33 1,10-41-24,-2-1 1,-1 0-1,-19 31 0,21-39-160,-1-1 0,-1 0 0,0-1 1,0 0-1,-1-1 0,-18 14 0,22-19 9,-28 19-1889,12-13-3839,21-11 4701,2 0 950,0 0-1,0 0 1,0 0-1,0 0 1,0 0-1,-1 0 1,1 0-1,0 0 1,-2-5-4286,1 0 1821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0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32 8224,'-8'-1'934,"7"0"-722,0 1 0,-1 0-1,1 0 1,0-1-1,-1 1 1,1-1-1,0 1 1,0-1 0,-1 0-1,1 1 1,0-1-1,-2-2 1,3 3-138,0 0-1,-1 0 1,1 0 0,0 0-1,0 0 1,0 0 0,0-1 0,0 1-1,-1 0 1,1 0 0,0 0-1,0 0 1,0-1 0,0 1 0,0 0-1,0 0 1,0 0 0,0-1-1,0 1 1,0 0 0,0 0-1,-1 0 1,1-1 0,0 1 0,0 0-1,1 0 1,-1 0 0,0-1-1,0 1 1,0 0 0,0 0-1,0 0 1,0-1 0,0 1 0,0 0-1,0 0 1,0 0 0,0 0-1,1-1 1,-1 1 0,0 0-1,0 0 1,0 0 0,0 0 0,0 0-1,1-1 1,-1 1 0,0 0-1,0 0 1,0 0 0,0 0-1,1 0 1,-1 0 0,0 0 0,0 0-1,0 0 1,1 0 0,-1 0-1,0 0 1,0 0 0,1 0-1,20-3 2177,-7 1-1560,46-4 1509,114 4-1,-91 3-1251,-8 2-595,147 23 0,-135-17-2336,-67-4 869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54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5984,'6'4'8346,"0"-1"-7668,1-2 1,0 1-1,-1-1 0,1 0 0,0-1 0,-1 1 1,1-1-1,0-1 0,6 0 0,13-3 684,26-9-1,8-1-482,193-11-260,-241 23-701,-10 1-273,1 1 0,0-1 1,0 1-1,-1 0 0,1 0 0,0 0 1,0 0-1,0 0 0,0 1 0,3 0 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0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46 4736,'-14'6'7306,"14"-4"-7087,1-1 0,0 1-1,-1 0 1,1 0 0,0-1-1,0 1 1,0 0 0,0-1-1,0 1 1,0-1 0,0 1 0,0-1-1,1 0 1,-1 1 0,1-1-1,-1 0 1,1 0 0,-1 0-1,1 0 1,0 0 0,-1 0-1,4 0 1,3 3 49,1-1 0,-1 0 0,15 3-1,17 2 314,1-2-1,-1-2 0,1-2 0,41-3 1,-48-1-354,0-2 0,0-1 0,0-1 0,54-19 1,-85 24-176,0 0 1,-1 0 0,1 0 0,-1 0 0,1-1-1,-1 1 1,0-1 0,3-1 0,-5 2-40,0 1 1,1-1-1,-1 1 1,0 0-1,1-1 1,-1 1-1,0-1 1,0 1 0,0-1-1,1 1 1,-1 0-1,0-1 1,0 1-1,0-1 1,0 1-1,0-1 1,0 1-1,0-1 1,0 1-1,0-1 1,-1 0-16,1-1 0,0 1 1,-1 0-1,1 0 0,-1 0 0,0 0 0,1 1 1,-1-1-1,0 0 0,1 0 0,-1 0 0,-1-1 1,-4-2-9,0 0 0,0 0-1,0 0 1,0 0 0,-1 1 0,0 0 0,1 1 0,-1 0 0,0 0 0,-13-2 0,9 2 29,1 1 0,0 0 1,0 1-1,0 1 0,-1-1 0,1 1 0,-14 4 0,-10 6 149,-50 24 0,78-33-120,-17 8 74,-70 34 138,79-36-133,-1 0 0,1 1 1,-24 22-1,10 0 73,11-11-176,15-18-10,1 0-1,-1 1 1,1-1 0,-1 0-1,1 0 1,0 1-1,0-1 1,0 1 0,0-1-1,-1 6 1,2-6 28,0-1-1,0 0 1,0 1 0,0-1-1,0 1 1,0-1 0,0 0-1,0 1 1,0-1 0,1 0-1,-1 1 1,1-1 0,-1 0-1,1 1 1,-1-1 0,1 0-1,0 0 1,0 0 0,-1 1-1,1-1 1,2 1 0,7 7 138,0 0 1,1 0-1,1-1 1,-1 0-1,1-1 1,22 9 0,20 5 14,-21-8-22,0-1 0,55 12 0,-78-23-130,-1 0-1,19 0 1,-27-1-59,-16 10-266,-52 28 183,-73 31 0,42-22 227,79-37-106,0 2 1,1 0-1,1 1 0,0 1 0,-20 21 1,37-35-15,-1 1 0,1-1 0,-1 1 0,1-1 0,-1 1 0,1-1 1,-1 1-1,1-1 0,-1 1 0,1-1 0,0 1 0,-1 0 1,1-1-1,0 1 0,0 0 0,0-1 0,-1 1 0,1 0 0,0-1 1,0 1-1,0 0 0,0-1 0,0 1 0,0 0 0,0 0 1,1 0-1,-1 0 13,1 1 1,0-1 0,0 0-1,0 0 1,0 0-1,1 0 1,-1 0 0,0 0-1,0 0 1,1 0 0,-1 0-1,3 0 1,34 17 164,78 26 1,-74-31-192,72 36-1,-95-39 31,57 33-27,-67-37 39,0 0 0,-1 1 0,1 0 0,-1 0 1,12 16-1,-19-23-31,-1 1 1,1 0-1,-1 0 0,1 0 1,-1-1-1,1 1 1,-1 0-1,0 0 0,1 0 1,-1 0-1,0 0 1,0 0-1,1-1 0,-1 1 1,0 0-1,0 0 1,0 0-1,0 0 0,0 0 1,-1 0-1,1 0 1,0 0-1,0 0 0,-1 0 1,1 0-1,0-1 1,-1 1-1,1 0 1,-1 0-1,1 0 0,-1-1 1,1 1-1,-1 0 1,0 0-1,1-1 0,-1 1 1,-1 0-1,-1 1 10,0 0 1,0 0-1,0 0 0,0 0 0,0-1 0,-1 0 1,1 1-1,-5 0 0,-9 0 25,1 0-1,-1-1 1,-26-2 0,13 1 9,-326 3-476,313 0-273,-2-1-1835,14-6-2942,20 3 3134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0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15 6656,'-15'-12'2144,"15"12"-2116,0-1 0,0 1-1,-1 0 1,1 0 0,0 0 0,0 0 0,0-1 0,-1 1 0,1 0 0,0 0 0,0 0 0,-1 0 0,1 0-1,0 0 1,0 0 0,-1 0 0,1 0 0,0 0 0,0 0 0,-1 0 0,1 0 0,0 0 0,0 0 0,-1 0-1,1 0 1,0 0 0,0 0 0,0 0 0,-1 0 0,-5 1-4,3 0 245,0-1 0,0 1 0,-1 0-1,1 0 1,0 0 0,0 0 0,0 1 0,0-1 0,1 1 0,-1 0 0,0-1 0,-2 4 0,-12 10 915,2 1 1,-27 36-1,-24 45 913,47-68-1497,-18 27 279,3 2-1,-31 73 0,27-42-62,-41 142 0,72-203-704,1-1-1,2 1 1,1 0-1,1 0 1,1 0-1,5 43 1,1-36-64,2 1-1,1-1 1,1-1-1,24 55 1,-20-57-347,2-1 0,1-1 0,1-1 1,1 0-1,29 33 0,-36-50-191,0 0 0,1 0-1,1-1 1,-1 0 0,2-1 0,-1-1-1,2 0 1,-1-1 0,1-1 0,0 0 0,0-1-1,1 0 1,17 3 0,-18-7-646,1 1 0,27-1 0,30-6-1125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04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18 5568,'20'-15'1786,"-19"15"-1758,-1 0-1,0 0 1,1-1-1,-1 1 1,0 0-1,1 0 1,-1-1-1,1 1 1,-1 0-1,1 0 1,-1 0-1,1 0 1,-1 0-1,1 0 1,-1 0-1,0 0 1,1 0-1,-1 0 1,1 0-1,-1 0 1,1 0-1,-1 0 1,1 0-1,-1 0 1,1 1-1,8 0 428,-1 1-1,0 1 1,0-1-1,0 1 1,0 0-1,0 1 1,-1 0-1,12 8 1,-3 2 725,0 1 1,-1 0 0,25 34-1,26 57 1751,-49-74-2286,-2 1 0,-2 1 0,-1 0 0,-1 0 0,-2 1 0,8 72 0,-12-52-21,-3 2 1,-3-1-1,-12 97 1,7-114-470,-1-1-1,-1 0 1,-28 73-1,13-62-156,-1-1-1,-3-1 0,-38 50 1,31-51-1144,-64 63 0,1-20-4663,51-49 2987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0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10 166 3232,'-9'-6'12992,"10"8"-12896,-1-1 0,1 0 0,0-1 0,0 1 0,0 0 0,0 0 1,-1 0-1,1 0 0,0-1 0,1 1 0,-1 0 0,0-1 1,1 1-1,4 3 360,29 22 704,-10-7-567,33 19 1,-37-26-436,14 7 296,53 22-1,-75-36-374,0-1 0,1 0 0,-1-1-1,1-1 1,0 0 0,0 0 0,26-2 0,-3-3-50,0-2 0,0-2 0,38-11 0,-48 10 104,-1-2-1,0 0 1,-1-2-1,43-27 0,-64 37-107,0-1 0,-1 0 0,0 0 0,1 0-1,-1 0 1,0 0 0,-1-1 0,1 0 0,0 1-1,-1-1 1,0 0 0,0 0 0,0 0 0,-1-1-1,1 1 1,-1 0 0,0-1 0,0 1 0,0 0-1,-1-1 1,0 1 0,0-1 0,0 1 0,0-1-1,-1 1 1,1-1 0,-1 1 0,0-1 0,-1 1-1,1 0 1,-1 0 0,0 0 0,0 0 0,0 0 0,0 0-1,-1 0 1,1 1 0,-1-1 0,0 1 0,0-1-1,-1 1 1,-5-4 0,-3-2-44,-1 1 0,0 0 0,-1 1-1,0 0 1,0 1 0,-1 1 0,1 0 0,-1 1 0,0 0 0,-1 1 0,1 1-1,0 1 1,-1 0 0,1 1 0,-18 2 0,19-1-11,-1 1-1,1 1 1,0 1 0,0-1-1,0 2 1,1 0 0,0 1-1,0 0 1,0 1 0,1 1 0,-1-1-1,2 2 1,-1 0 0,1 0-1,1 1 1,-14 16 0,2 3 72,0 0 1,2 2 0,1 0-1,2 1 1,-16 41 0,31-69 25,0 0-1,1 1 1,-1-1 0,1 0 0,0 1 0,0 0 0,1-1 0,-1 1 0,1-1 0,0 1 0,0 0 0,1-1 0,-1 1 0,1-1 0,0 1-1,0-1 1,1 1 0,3 8 0,-1-6 0,0 0 1,0-1-1,1 1 0,0-1 0,0 1 0,0-1 1,1-1-1,0 1 0,0-1 0,0 0 0,1-1 1,0 1-1,9 4 0,-1-4 58,0 0 0,0 0 1,0-1-1,0-1 0,25 2 0,-34-5-174,3 2 52,0 1 0,0-1 0,0 2 0,13 5 0,0 1 3,18 12 132,-40-22-139,0 0 1,0 0 0,0 0 0,1 0-1,-1 0 1,0 0 0,0 0 0,0 0 0,0 0-1,0 0 1,0 0 0,0 1 0,1-1-1,-1 0 1,0 0 0,0 0 0,0 0-1,0 0 1,0 0 0,0 0 0,0 1 0,0-1-1,0 0 1,0 0 0,0 0 0,0 0-1,0 0 1,0 1 0,0-1 0,0 0 0,0 0-1,0 0 1,0 0 0,0 0 0,0 0-1,0 1 1,0-1 0,0 0 0,0 0 0,0 0-1,0 0 1,0 1 0,-7 6 72,-13 7 29,17-12-124,-10 6 89,1 0 0,-2-1-1,1-1 1,-18 6 0,-57 14-3,67-21-51,-28 4-141,51-9 149,0 1 0,0-1 0,0 0 0,1 1 0,-1 0 0,0 0 0,0-1 0,3 3 0,7 3 153,29 9-42,46 25 0,-74-33-131,-1 0 1,0 0 0,-1 2-1,1-1 1,-2 1-1,1 1 1,16 20 0,-12-10-13,19 35 1,-28-45 18,-1 1 1,-1 0 0,0 0 0,0 0 0,3 20 0,-5-18 17,-1-1 0,0 1 0,-1 0 0,-2 23 0,1-29-5,0-1-1,-1 0 1,1 0 0,-1 0-1,-1 0 1,1 0 0,-1 0 0,0 0-1,0-1 1,-1 0 0,-7 10-1,-1-1-15,7-8 20,1 0 0,-2-1 0,1 1 0,0-1 1,-1 0-1,0 0 0,-1-1 0,1 0 0,-14 7 0,5-7 56,-1-1-1,0 0 1,1-1-1,-1 0 1,0-2-1,-1 0 1,1-1-1,-25-4 1,5-1-1073,1-3 0,-58-20 1,90 28 568,0-1-1,-1 1 1,1-1 0,0 1 0,0-1 0,0 0 0,0 0-1,-2-3 1,4 4 178,0 0 1,0 0-1,0 0 0,1 0 0,-1 0 0,0 0 0,1 0 1,-1 0-1,1-1 0,0 1 0,-1 0 0,1 0 0,0 0 1,-1-1-1,1 1 0,0 0 0,0 0 0,0-1 0,0 1 1,0 0-1,1 0 0,-1-2 0,8-13-2133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08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22 5408,'-6'0'1332,"-12"-1"13997,18 1-15235,0-1 1,0 1 0,1-1-1,-1 1 1,0-1 0,1 1-1,-1-1 1,1 1 0,-1-1-1,0 1 1,1-1 0,-1 1-1,1 0 1,0-1 0,-1 1 0,1 0-1,-1-1 1,1 1 0,-1 0-1,1 0 1,0 0 0,-1 0-1,1-1 1,-1 1 0,1 0-1,0 0 1,0 0 0,29-2 261,-16 1-158,11-1 120,19-3 448,84 3 1,-77 4-635,-27-1-78,43 6-1,-45-3 40,0 0-1,39 0 1,-53-3-2264,-30 2-13540,9-3 12964,3 0 950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09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 6240,'-21'0'2005,"18"0"-418,5 2-50,6-1 950,164-2 5614,82-7-3152,-104 8-4308,-70 0-600,-57 1-26,-14 0-1438,0-1-1,16-2 1,-19 0-2497,-1 4 1210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10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43 3328,'-1'-1'195,"1"0"0,-1 0 0,1 0 0,-1 0 0,1 0 0,0 0 0,-1 0 0,1 0 0,0 0 0,0 0 0,0 0 0,0 0 0,0 0 0,0 0 0,0 0 0,0 0 0,0 0 0,0 0 0,1 0 0,-1 0 1,0 1-1,1-1 0,-1 0 0,1 0 0,0-1 0,3-7 2483,-4 9-2580,0 0 0,1 0 0,-1 0 0,0 0 0,0 0 0,0-1 0,0 1 0,0 0 0,0 0 0,1 0 0,-1 0 0,0-1 0,0 1 0,0 0 0,0 0 0,0 0 0,0-1 0,0 1 0,0 0 0,0 0 0,0 0 0,0-1 0,0 1 0,0 0 0,0 0 0,0 0 0,0-1 0,0 1 0,0 0 0,0 0 0,0 0 0,0-1 0,0 1 0,0 0 0,0 0 0,-1 0 0,1-1 0,0 1 0,0 0 0,0 0 0,0 0 0,0 0 0,-1 0 0,1-1 0,0 1 0,0 0 0,-1 0 0,1 0 54,-1 1 0,0-1 1,1 1-1,-1-1 0,0 1 1,1-1-1,-1 1 0,0 0 1,1-1-1,-1 1 0,1 0 1,-1-1-1,1 1 0,0 0 1,-1 1-1,-24 51 873,3 2 1,2 0-1,-13 61 0,30-107-852,1 1 0,0 0 0,1 0 0,0-1-1,1 1 1,0 0 0,0 0 0,1 0-1,2 12 1,-2-20-86,-1 0 0,1 0 0,0 0-1,-1 0 1,1-1 0,0 1 0,0 0 0,0 0-1,0-1 1,1 1 0,-1-1 0,0 1-1,1-1 1,-1 1 0,1-1 0,2 2 0,-1-1 16,0-1 1,0 1 0,0-1-1,1 0 1,-1 0 0,0 0-1,0-1 1,1 1 0,4-1-1,4 0 77,0-1 1,0 0-1,-1-1 0,20-5 1,-3-2-98,-1-1 1,35-18 0,-42 18-32,5-2 9,-1-2-1,0-1 0,-1 0 0,-1-2 0,-1-1 1,31-31-1,-45 42-22,-3 3-50,0 0 1,0 0-1,0 1 0,0-1 1,7-4-1,-10 8 9,-1 0-1,0 0 1,0 0 0,0 0 0,1 0 0,-1-1 0,0 1-1,0 0 1,1 0 0,-1 0 0,0 0 0,0 0-1,1 0 1,-1 0 0,0 0 0,0 0 0,1 0-1,-1 0 1,0 0 0,0 0 0,1 0 0,-1 0 0,0 0-1,0 0 1,1 1 0,-1-1 0,0 0 0,0 0-1,1 0 1,-1 0 0,0 0 0,0 0 0,0 1 0,0-1-1,1 0 1,-1 0 0,0 0 0,0 1 0,0-1-1,0 0 1,1 0 0,-1 1 0,1 10-157,-1-9 131,-1 19 6,0 1-1,-1 0 1,-1-1-1,-2 0 0,0 0 1,-9 24-1,-90 228 304,83-227-209,-2-1 1,-2-1-1,-55 72 0,68-102-19,-1 1 0,-1-1 0,-26 20 0,33-28-50,0-1 0,0-1 0,-1 1 0,1-1 0,-1-1 0,0 0 0,0 0 0,0 0 0,0-1 0,-15 3 0,20-5-35,0 0 0,0 0 1,0 0-1,0 0 0,0-1 0,-1 1 1,1-1-1,0 0 0,1 1 0,-1-1 1,0-1-1,0 1 0,0 0 0,1-1 1,-1 0-1,-4-3 0,4 2 16,0 0 1,0-1-1,0 1 0,1-1 1,0 1-1,0-1 1,0 0-1,0 0 0,0 0 1,-1-7-1,0-4 52,0 0 1,1 1-1,1-1 0,1 0 0,2-24 1,-1 25 71,0-1 0,1 1 0,7-24 0,-7 33-58,1-1-1,-1 1 1,1 0 0,-1 0 0,1 0 0,1 0-1,-1 0 1,1 1 0,0-1 0,0 1-1,8-7 1,-1 4 1,-1 0 0,1 1 1,0 1-1,0 0 0,1 0 0,-1 1 0,1 0 1,0 1-1,0 0 0,18-1 0,0 2-28,0 1 0,0 1 0,36 6 0,-27 1 4,77 23 1,-84-21-171,-14-1-391,-15-7-251,0 1 0,1-1 1,-1 0-1,0 0 0,0 0 1,0 0-1,6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19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58 686 3552,'-8'0'13679,"16"-9"-13231,-8 7-263,4-3-374,-3 4 592,0 6 932,-9-5-1730,5 0 155,2 0 194,3 0 81,-1 0 61,-8 3-5,-1-2 1738,6 2-1771,0 1 0,0-1 0,1 1 0,-1-1 0,1 1 0,0 0 1,0 0-1,-1 5 0,2-5-5,-10 57 377,3 0 0,1 81 0,4-68-232,16 320 1020,-4-250-692,30 236 24,-3-192-199,-17-98 354,-6-1-609,-11-59 112,-3-10-33,0-4 171,4-16-212,3-9-80,4-7-86,-1-1 0,0 1 1,-2-2-1,10-25 0,16-74-134,28-223 11,-14-41-197,-10 17 320,-12 40 155,-16 159-186,8-114-34,-8 199-7,2-16 261,-11 83-285,0 1 0,0-1 0,2 1 0,-1-1 0,6-14 0,-8 27 113,0-1 0,1 0 0,-1 1-1,0-1 1,1 0 0,-1 1 0,0-1 0,1 0 0,-1 1 0,1-1-1,-1 1 1,1-1 0,0 0 0,0 0 0,1 1 30,-1 0 0,1-1 1,-1 1-1,1 0 0,-1 0 0,1 0 1,-1 0-1,1 0 0,2 1 0,139 20 263,370-1 143,-148-25-218,-13-3 469,20-7 122,329-7-522,-689 21-272,198 4-5,-203-2-528,0-1 1,1 0 0,-1 0-1,0-1 1,13-3-1,-19 4 391,-1 0 0,0 0 0,0 0 0,1-1 0,-1 1 1,0 0-1,0 0 0,0 0 0,0-1 0,1 1 0,-1 0 0,0 0 0,0-1 0,0 1 0,0 0 0,0 0 0,0-1 0,0 1 0,0 0 0,1 0 0,-1-1 0,0 1 0,0 0 0,0-1 0,0 1 0,0 0 1,-1 0-1,1-1 0,0 1 0,0 0 0,0 0 0,0-1 0,0 1 0,0 0 0,0 0 0,0-1 0,-1 1 0,1 0 0,0 0 0,0 0 0,-1-1 0,1 0-360,-1 0 0,0 0-1,0 0 1,1 0 0,-1 0 0,0 0-1,0 0 1,0 1 0,0-1 0,0 0 0,-2 0-1,-17-6-5054,-5 2 1824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1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1 155 3904,'8'-11'943,"-4"5"72,0 1 1,1-1 0,-1 1-1,9-7 1,-2 4 1384,-8 5 395,-2 13-393,-1-1-1759,-9 105 1767,9-101-2292,-2 125 1144,3-119-1017,1 1-1,1 0 1,0-1-1,13 38 1,-3-23 66,2 0 0,1-1 0,2-1-1,1-1 1,1 0 0,34 38 0,-48-62-158,1 1 1,1-2-1,0 1 1,0-1-1,0 0 1,10 5-1,-15-9-96,1 0 1,0 0-1,0-1 1,0 1-1,0-1 0,0 0 1,0 0-1,0 0 0,0-1 1,1 1-1,-1-1 0,0 0 1,0 0-1,0-1 0,1 1 1,-1-1-1,6-2 1,-3 0 25,-1 0 1,0 0 0,0-1-1,0 0 1,-1 0 0,1 0 0,-1-1-1,6-5 1,37-49 168,-38 44-207,121-136 360,-86 101-426,-27 29 6,0-1-1,-1-1 1,-2 0-1,0-1 1,20-47-1,-28 56-211,-2-1 0,0 0 0,-1 0 0,0-1-1,-2 1 1,0-1 0,0 1 0,-2-1 0,0 0-1,-5-32 1,3 41-212,0-1 1,0 0-1,-1 1 0,0 0 0,-1-1 1,0 1-1,-7-11 0,4 9-1664,0 1 1,-14-15-1,20 24 1829,0-1 0,0 0 1,0 0-1,0 0 0,0 1 0,0-1 0,0 0 1,0 1-1,0-1 0,0 1 0,0-1 1,0 1-1,0 0 0,0-1 0,-1 1 1,1 0-1,0 0 0,0 0 0,0 0 0,-1 0 1,1 0-1,0 0 0,-2 1 0,-7 3-2376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2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56 5984,'-8'-9'2170,"8"9"-2037,0 0-1,0 0 0,0-1 1,-1 1-1,1 0 1,0 0-1,0-1 1,0 1-1,0 0 0,0 0 1,0 0-1,-1 0 1,1-1-1,0 1 1,0 0-1,0 0 0,0 0 1,-1 0-1,1 0 1,0-1-1,0 1 0,-1 0 1,1 0-1,0 0 1,0 0-1,0 0 1,-1 0-1,1 0 0,0 0 1,0 0-1,-1 0 1,1 0-1,0 0 1,-2 2 1725,1-2-1714,1 0 0,0 0 0,0 0-1,0 0 1,0 0 0,-1 0 0,1 0 0,0 0 0,0 0 0,0 0-1,-1 0 1,1 0 0,0 1 0,0-2 0,0 1 0,-1 0-1,1 0 1,0 0 0,0 0 0,0 0 0,-1 0 0,1 0-85,1-1 1,-1 1-1,0 0 1,0-1-1,0 1 1,0 0-1,1 0 1,-1-1-1,0 1 1,0 0-1,1-1 1,-1 1-1,0 0 1,1 0-1,-1 0 1,0-1-1,1 1 1,-1 0-1,0 0 1,1 0-1,-1 0 1,0 0-1,1 0 1,0-1-1,4 0 377,1-1 0,0 1 0,9-1-1,7-2 132,6 1 207,39-1 0,-61 4-722,306-12 2044,-58 8-1310,-125 2-468,-5 0 34,217 0 128,-67 7-822,-261-5 166,15 0-2372,-9-3-2850,-14 2 2570,-10 2-920,-1 2 1247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57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390 527 2720,'0'0'127,"1"-1"0,-1 0 0,0 1 0,0-1 0,1 1-1,-1-1 1,0 1 0,1-1 0,-1 1 0,1-1 0,-1 1 0,0-1 0,1 1 0,-1-1 0,1 1 0,-1 0 0,1-1-1,-1 1 1,1 0 0,0 0 0,-1-1 0,1 1 0,-1 0 0,1 0 0,0 0 0,-1 0 0,1-1 0,0 1 0,0 0 0,0 0 142,1 0 0,-1 0 1,0-1-1,0 1 0,0 0 1,1-1-1,-1 1 0,0-1 1,0 0-1,0 1 0,0-1 1,0 0-1,0 0 0,0 1 1,1-2-1,-1 0 11,-1 1 0,1-1 0,0 1 0,-1-1 0,1 1 0,0-1 0,-1 1 0,0-1 0,1 1 0,-1-1-1,0 0 1,0 1 0,0-1 0,0 0 0,0 1 0,0-1 0,-1 1 0,0-3 0,0 1-3,0 0 0,0 1 0,0-1-1,-1 1 1,1 0 0,-1-1 0,0 1 0,0 0 0,0 0-1,-2-2 1,-2-1 42,0 0 0,-1 1 1,1 0-1,-1 0 0,0 0 0,0 1 0,-12-4 0,5 4-256,0 0 1,0 1-1,0 1 0,-1 0 1,1 1-1,0 0 0,0 1 1,-1 1-1,1 0 0,0 1 1,1 1-1,-1 0 0,1 0 1,-1 2-1,-18 9 0,26-11 9,-1 1 0,1 0 1,-1 0-1,1 0 0,1 1 0,-1 0 0,1 0 0,0 0 0,0 1 0,1 0 0,0-1 0,0 2 1,0-1-1,1 0 0,-4 16 0,2-2 1,0 0 0,2 1 1,0-1-1,2 37 0,1-41 35,0-1 0,2 1 0,0-1 1,1 0-1,1 1 0,9 26 0,-10-37-82,-1 0 0,1 0 0,0 0 1,0-1-1,1 1 0,0-1 0,0 0 0,0 0 1,0 0-1,1 0 0,0-1 0,0 0 0,0 0 1,1 0-1,-1-1 0,1 0 0,0 0 0,0 0 1,0-1-1,8 3 0,-2-3-21,-1 0 0,1-1-1,0-1 1,0 0 0,0 0 0,15-3 0,3-2 21,36-11-1,-44 9-34,0-1 0,-1-1-1,0-1 1,0-1 0,-1-1-1,-1-1 1,30-24 0,-20 11-21,-2-1 1,-1-1 0,42-58-1,-57 69 158,0-2 0,14-35 0,-24 53-130,-1 0 1,1 0-1,-1 0 0,0 0 0,1 0 1,-1 0-1,0 0 0,0 0 0,0 0 1,0 0-1,0-1 0,0 0 0,0 1 7,0 1 0,0 0 0,-1-1 0,1 1 0,0-1 0,0 1 0,0 0 0,-1-1 0,1 1-1,0 0 1,0-1 0,-1 1 0,1 0 0,0 0 0,-1-1 0,1 1 0,0 0 0,-1 0 0,1-1-1,0 1 1,-1 0 0,0 0 0,0 0 10,0-1 0,-1 1 0,1 0 0,0 0 0,-1 0 0,1 1 0,0-1-1,-1 0 1,1 0 0,0 1 0,0-1 0,-1 1 0,1-1 0,0 1 0,0-1 0,0 1 0,-1 0 0,0 1 0,-4 3-3,0 1 0,0 0 0,0 0 0,1 1 0,0-1 0,1 1 0,-1 1 0,1-1 0,0 0 1,1 1-1,0 0 0,0 0 0,-1 9 0,0-2 4,1 1 0,1 0 1,0 0-1,1 0 0,3 31 0,-2-41 9,1 1-1,-1-1 1,2 0 0,-1 0-1,1 0 1,-1 0-1,2 0 1,-1-1 0,1 1-1,0 0 1,0-1 0,4 6-1,-6-10-10,0 0 0,0 0 0,0 0 0,0 0 0,0-1 0,0 1 0,0 0-1,0-1 1,0 1 0,0-1 0,0 1 0,0-1 0,0 1 0,1-1 0,-1 0 0,0 0 0,0 1 0,0-1-1,3 0 1,-2-1 15,1 1 0,-1 0-1,1-1 1,-1 0 0,0 0-1,0 1 1,1-2 0,-1 1-1,3-2 1,1-1-34,-1 0-1,0 0 1,-1-1 0,1 1 0,-1-1-1,0 0 1,4-6 0,1-6-9,-1 0 0,-1 0 1,0-1-1,-2 0 0,0 0 1,4-33-1,-8 37 15,0 0 0,-2 0 1,-1-15-1,2 26-1,0 1-11,-1-1 0,1 0-1,0 0 1,-1 0 0,0 1 0,0-1-1,1 0 1,-2 1 0,1-1 0,0 1 0,0-1-1,-1 1 1,0-1 0,1 1 0,-1 0-1,0 0 1,0 0 0,0 0 0,0 0-1,0 0 1,-1 1 0,1-1 0,-1 1-1,1 0 1,-1-1 0,1 1 0,-5-1 0,1 1-27,-1 1 0,1-1 0,-10 2 0,14-1 62,0 0-1,0 1 1,0-1-1,0 0 1,0 1-1,0 0 1,0-1 0,0 1-1,1 0 1,-1 0-1,0 0 1,-2 2-1,4-3-23,0 0-1,0 0 1,0 0-1,0 0 1,1 0-1,-1 0 1,0 0-1,0 0 1,0 0-1,0 0 0,0 0 1,0 0-1,0 0 1,0 0-1,0 0 1,0 1-1,0-1 1,1 0-1,-1 0 1,0 0-1,0 0 1,0 0-1,0 0 1,0 0-1,0 0 1,0 0-1,0 0 1,0 0-1,0 1 1,0-1-1,0 0 1,0 0-1,0 0 1,0 0-1,0 0 1,0 0-1,0 0 1,0 0-1,0 1 1,0-1-1,0 0 1,0 0-1,0 0 0,0 0 1,0 0-1,0 0 1,0 0-1,0 0 1,0 0-1,0 0 1,-1 1-1,1-1 1,0 0-1,0 0 1,0 0-1,0 0 1,0 0-1,0 0 1,0 0-1,0 0 1,0 0-1,0 0 1,0 0-1,-1 0 1,1 0-1,0 0 1,0 0-1,0 0 1,0 0-1,11-1 104,-5 0-69,87-19 184,-63 13-327,40-6 1,-41 9 114,0 2 1,0 1 0,0 2 0,0 0 0,-1 2 0,43 10 0,-65-12 19,-1 1 0,1 0 0,-1 0 1,0 1-1,0 0 0,0-1 1,0 1-1,-1 1 0,9 7 0,-10-9-16,-1 1 0,1 0 0,-1 0 0,0 0 0,0 0 0,0 1 0,-1-1 0,1 1 0,-1-1 0,1 1 0,-1-1 0,-1 1 0,1-1 0,0 1 0,-1 0 0,0 4-1,0 9 114,-1 0 0,-1 0-1,-8 30 1,-20 47 266,29-91-367,-5 19 94,6-12-291,91-113-256,22-21 147,-110 121 258,0 0 0,1 1 0,-1-1-1,8-3 1,-10 5 25,-1 1-1,0 0 1,1 0-1,-1-1 1,0 1-1,1 0 1,-1 0 0,1 0-1,-1 0 1,1 0-1,-1-1 1,1 1 0,-1 0-1,0 0 1,1 0-1,-1 0 1,1 0 0,-1 0-1,1 0 1,-1 1-1,1-1 1,-1 0-1,0 0 1,1 0 0,-1 0-1,1 0 1,-1 1-1,0-1 1,1 0 0,-1 0-1,1 1 1,-1-1-1,0 0 1,0 1 0,1-1-1,-1 0 1,0 1-1,1-1 1,-1 0 0,0 1-1,0-1 1,0 1-1,1-1 1,-1 0-1,0 1 1,0-1 0,0 1-1,0-1 1,0 1-1,0-1 1,0 1 0,0-1-1,0 0 1,0 1-1,0-1 1,0 1 0,0 0-1,10 188 434,-7-174-355,0 0 0,1 0 0,1 0 0,1 0 0,0-1 0,13 24 0,-18-36-61,-1-1 0,1 0 1,0 0-1,-1 0 1,1 0-1,0 0 0,0 0 1,0 0-1,-1 0 0,1 0 1,0 0-1,0 0 0,0-1 1,1 1-1,-1 0 0,0-1 1,0 1-1,0 0 0,0-1 1,1 0-1,-1 1 0,0-1 1,0 0-1,1 0 1,-1 1-1,0-1 0,1 0 1,-1 0-1,0 0 0,0-1 1,1 1-1,-1 0 0,0 0 1,2-2-1,2 0 40,0-1 0,0 0 0,-1 0 1,1 0-1,-1-1 0,6-5 0,13-16 208,-1 0-1,30-46 1,19-24-132,97-73-127,-152 154-3,-9 6-1,1 1-1,0 1 1,0-1 0,15-7-1,-22 13 0,0 1 0,0 0 0,0 0-1,0 0 1,0 0 0,0 0 0,1 0 0,-1 0-1,0 0 1,0 0 0,0 1 0,0-1-1,-1 0 1,1 0 0,0 1 0,0-1-1,0 1 1,0-1 0,0 1 0,0-1-1,0 1 1,-1 0 0,1-1 0,0 1-1,-1 0 1,1 0 0,0 0 0,-1-1 0,1 1-1,-1 0 1,1 2 0,2 1 5,0 1-1,0 0 1,-1 0 0,3 9-1,-2-3 37,0 1-1,-1 0 0,-1 0 1,1 19-1,-7 48-88,1-31 60,3-39 5,0 1 1,0 0-1,-4 12 0,5-20-25,-1-1 0,1 1 0,-1 0 0,1 0 0,-1-1 0,0 1 0,0 0-1,0-1 1,0 1 0,0-1 0,0 1 0,0-1 0,0 0 0,-1 1 0,1-1-1,-1 0 1,1 0 0,-1 0 0,1 0 0,-1 0 0,1 0 0,-1 0 0,0-1 0,-3 2-1,-6-1-173,-1 0 0,0-1 0,0-1 0,1 0 0,-1 0 0,-22-6 0,30 6 162,0 0 0,0 0 0,0 1 0,0 0 0,0-1-1,0 1 1,-4 1 0,-23 0-6,38 5-5,-1-1 0,1 0 0,1 0 0,8 4 0,-2-3 81,1 0-1,1-1 0,-1-1 0,1 0 0,0-1 0,26 1 0,-30-3-5,0-1-1,0-1 1,-1 0-1,1-1 0,-1 0 1,1-1-1,-1 0 1,0-1-1,0 0 0,11-6 1,13-12 80,0-1-1,-2-1 1,41-39 0,32-24 287,-87 74-399,39-29 117,72-66-1,-114 92-105,0-1-1,-1 0 0,-1-1 0,-1 0 1,-1-1-1,0-1 0,-1 0 0,12-33 1,9-50-97,-27 84 54,-1-1 0,-1 0-1,0-28 1,-3 46 23,0-1 0,0 1 0,0 0-1,0 0 1,-1 0 0,1-1 0,-2-2 0,2 5-3,0-1 1,0 1-1,-1 0 0,1 0 1,0 0-1,0-1 1,0 1-1,0 0 1,0 0-1,-1 0 0,1 0 1,0-1-1,0 1 1,0 0-1,-1 0 1,1 0-1,0 0 0,0 0 1,0 0-1,-1 0 1,1 0-1,0-1 1,0 1-1,0 0 0,-1 0 1,1 0-1,0 0 1,0 0-1,-1 0 1,1 0-1,-1 1 0,0-1 0,0 1 0,0-1 0,1 1 1,-1-1-1,0 1 0,0 0 0,1-1 0,-1 1 0,0 0 0,1 0 0,-2 1 0,-16 26 28,1 2 0,-21 51 0,14-27-16,14-33 1,-52 122-36,56-127 55,1 0 0,1 1 0,1-1 0,0 1 0,1 0 0,1 0 0,1 18 0,2-16 0,0 0 1,1 0 0,1 0 0,1-1-1,11 27 1,-13-36-10,1 0-1,1-1 1,-1 1 0,1-1-1,1 0 1,-1-1-1,2 1 1,-1-1 0,1 0-1,-1-1 1,2 0 0,14 11-1,-15-14-53,1 0 0,-1 0-1,0 0 1,1-1-1,0 0 1,0 0 0,0-1-1,-1 0 1,1 0 0,0-1-1,0 0 1,0-1-1,11-1 1,-10 0-461,0 0 1,0-1-1,0 1 1,13-8-1,-15 7-585,0-1 0,0 0 0,-1 0 0,0-1 0,9-8 0,4-3-5211,-14 15 3723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2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0 226 5632,'20'-5'7648,"33"-7"-5179,-28 7-1795,1 1 1,0 1-1,0 2 0,0 0 1,0 2-1,0 1 0,0 1 1,39 9-1,-55-9-451,-1 0 0,1 1 0,-1 0 0,1 0 0,-1 1 0,-1 0 0,1 1 0,9 7 0,-14-9-129,0 0-1,0 0 1,0 1-1,-1-1 0,0 1 1,0-1-1,0 1 0,0 0 1,-1 0-1,0 0 0,0 0 1,0 1-1,-1-1 0,1 1 1,-1-1-1,0 9 1,0 16 125,-2 1 1,0-1 0,-8 35 0,-25 90 159,-1-51 112,29-102-492,6-2-1,0 0-1,0 0 1,0 0-1,0 0 1,0 0-1,0 0 1,0 0-1,0 0 1,-1 0-1,1 0 1,0 0-1,0 0 1,0 0-1,0 0 1,0 0-1,0 0 1,0 0-1,0 0 1,0 0 0,-1 0-1,1 0 1,0 0-1,0-1 1,0 1-1,0 0 1,0 0-1,0 0 1,0 0-1,0 0 1,0 0-1,0 0 1,0 0-1,0 0 1,0-1-1,0 1 1,0 0-1,0 0 1,0 0-1,0 0 1,0 0 0,0 0-1,0 0 1,0 0-1,0-1 1,0 1-1,0 0 1,0 0-1,0 0 1,0 0-1,0 0 1,0 0-1,0 0 1,0 0-1,0 0 1,0-1-1,0 1 1,0 0-1,0 0 1,0 0 0,15-21 60,1 1 0,22-22 0,-25 28 7,30-32 168,94-73-1,61-22 381,-105 73-243,-83 59-396,0 0 0,-1 0 0,0-1-1,-1 0 1,0-1 0,11-19-1,-16 25-244,-1-1 0,1 0 0,-1 0 0,0 0-1,-1-1 1,1 1 0,-2 0 0,1-1-1,0 1 1,-1 0 0,0-1 0,-1 1-1,1-1 1,-3-8 0,0 6-1024,1 0 1,-2 0 0,-5-12-1,3 8-2961,-14-18-1,14 21 1692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2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7296,'-10'-8'3009,"22"7"6,-3 1-2314,25 0 970,7-1-42,0 2-1,0 2 1,44 8 0,-69-6-1025,0 1-1,0 0 1,-1 1-1,1 1 1,21 14 0,-30-17-465,0 1 0,0-1 1,0 1-1,-1 0 1,0 1-1,0-1 1,-1 1-1,1 0 1,-1 1-1,-1-1 1,0 1-1,5 12 1,1 6-248,-2 2 1,7 42 0,7 23-5160,-22-92 5234,9 20-3977,-9-20 3749,1 0-1,-1 0 1,1 0 0,-1 0 0,1-1 0,-1 1 0,1 0 0,-1-1 0,1 1 0,0 0 0,0-1 0,-1 1 0,1-1 0,0 1 0,0-1-1,-1 1 1,1-1 0,0 1 0,0-1 0,0 0 0,0 0 0,1 1 0,12-7-4496,5-3 1637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0:22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874 2 9472,'-2'-1'636,"0"1"0,0 0 0,0 0 0,1 0 1,-1 0-1,0 0 0,0 0 0,0 0 0,1 1 1,-1-1-1,0 1 0,0-1 0,1 1 0,-4 1 0,-27 17 1916,13-7-1281,-4-2-101,-32 11 0,1-1-348,7-1-276,-151 63 460,168-67-1023,1 1-1,0 1 1,2 1-1,0 1 1,1 2-1,-39 40 0,-87 113-5571,121-127 3333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20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36 346 1568,'-11'0'3285,"0"8"1723,11-7-4935,0-1 0,0 0 0,0 0 1,-1 0-1,1 0 0,0 1 0,0-1 0,0 0 0,-1 0 0,1 0 0,0 0 1,0 0-1,0 0 0,-1 0 0,1 1 0,0-1 0,0 0 0,-1 0 1,1 0-1,0 0 0,0 0 0,-1 0 0,1 0 0,0 0 0,0-1 0,-1 1 1,1 0-1,0 0 0,0 0 0,-1 0 0,1 0 0,0 0 0,0 0 0,0 0 1,-1-1-1,1 1 0,0 0 0,0 0 0,0 0 0,-1 0 0,1-1 1,0 1-1,0 0 0,0-1 0,-4-3 2055,4 3-1995,0-1 1,-1 1 0,1-1 0,0 1-1,0-1 1,0 0 0,0 1 0,1-1 0,-1 1-1,0-1 1,1 1 0,-1-1 0,1 1 0,0-3-1,13-27 79,-6 18-151,1 1 1,1 0-1,15-15 1,2-1-9,-18 17-2,0 2 0,18-15 0,-24 21-30,0 1 1,1-1 0,-1 1 0,1 0 0,0 0 0,-1 0 0,1 1 0,0-1 0,0 1-1,0 0 1,1 0 0,5 0 0,-9 1-5,0 0 0,0 1 0,0-1 1,0 0-1,0 1 0,-1-1 0,1 1 0,0-1 0,0 1 0,-1-1 0,1 1 0,0 0 1,-1-1-1,1 1 0,0 0 0,-1-1 0,1 1 0,-1 0 0,1 0 0,-1 0 0,1 0 1,8 21 186,-1 11-22,-2 1-1,-1 0 0,1 61 0,-2-33-47,-3-52-126,9 89-85,-8-87 142,1-1 1,0 0-1,0 0 1,1 0-1,1 0 1,6 13-1,-10-23 309,4-5 303,0 1-586,0 1 0,-1-1-1,1 0 1,-1 0 0,0 0 0,1-1 0,-2 0-1,1 0 1,0 0 0,4-7 0,6-8-81,11-24 0,-15 26 59,75-156 68,-60 116-43,58-95 0,-74 139-123,0 1 0,1 1-1,0 0 1,1 0 0,0 1-1,1 1 1,19-14 0,-25 20 41,-1 1 0,0-1 1,0 1-1,1 0 1,-1 0-1,1 1 0,0 0 1,0 0-1,-1 0 0,1 1 1,0-1-1,0 1 1,0 1-1,-1-1 0,1 1 1,0 0-1,0 0 1,-1 1-1,1 0 0,-1 0 1,1 0-1,-1 0 0,0 1 1,0 0-1,0 0 1,0 1-1,4 3 0,3 4 53,0 1 0,-2 0 1,1 0-1,13 23 0,-21-31-249,-1-7-2128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21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23 5312,'-8'-1'2405,"12"-3"22,15-4 746,-6 5-2530,0 1 1,0 0-1,0 1 0,23 0 1,-31 1-496,0 1 0,0-1 0,0 1 0,0 0 0,-1 1-1,1-1 1,0 1 0,-1 0 0,1 0 0,-1 1 0,1-1 0,-1 1 0,0 0 0,0 0 0,6 6 0,-5-3 169,2 1 21,0 0-1,-1 0 0,0 1 0,-1 0 1,8 14-1,-3-4-235,24 31-1,-26-37-75,-7-11-107,-1 0-1,1 0 1,-1-1-1,1 1 0,0 0 1,-1-1-1,1 1 0,0 0 1,0-1-1,-1 1 1,1-1-1,0 0 0,0 1 1,0-1-1,1 1 1,-1 0-555,3 2-431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21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1 6400,'-3'0'343,"0"0"-1,1 0 1,-1 0 0,0 0 0,0 0-1,0 1 1,1-1 0,-1 1 0,0 0-1,1 0 1,-1 0 0,0 0-1,1 0 1,-3 2 0,-36 38 3812,-6 6-1841,27-24-1434,-2 0 0,0-2 0,-35 27 0,-160 117-517,193-146-3531,17-10 1434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2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9 222 5152,'-9'1'8725,"14"-2"-8289,0 0 1,0 0-1,0 0 0,0 0 1,1 1-1,-1 0 1,0 0-1,0 0 0,9 2 1,11 0 351,149-6 1073,198-30 0,-309 25-1662,521-81 56,-558 85-302,111-23 227,-80 14 7,-56 13-296,0 1 0,-1 0-1,1 0 1,0 0 0,-1-1 0,1 1 0,0 0 0,-1-1 0,1 1 0,-1 0 0,1-1 0,-1 1 0,1-1 0,-1 1 0,1-1 0,-1 1 0,1-1 0,-1 1 0,0-1-1,1 0 1,-1 1 0,0-1 0,1 0 0,-1 0 0,-1-17-5212,1 11 2804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19:2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21 336 3904,'-5'-9'11498,"2"17"-10974,1 1 0,0-1 0,0 1 0,1 0 0,-1 15-1,0-5-82,1 11 70,1 0 1,4 37-1,-2-29-109,1-18-120,0 0 0,2-1 0,10 31-1,-4-13-59,-2-8 4,1 1-1,2-2 1,0 1-1,2-2 1,1 0-1,23 32 1,-36-56-178,0 0 0,1-1 0,-1 1 0,1-1 0,-1 0 0,1 0 0,-1 0 0,1 0 1,0 0-1,0-1 0,0 1 0,0-1 0,1 0 0,-1 0 0,0 0 0,6 1 0,-4-2 5,-1 0 1,1 0-1,-1 0 0,1-1 0,-1 0 1,1 1-1,-1-2 0,1 1 0,-1 0 0,0-1 1,0 0-1,6-3 0,8-7 97,0-1-1,-1-1 1,-1 0 0,15-17-1,-2 3-11,95-99 353,-105 105-381,-1-1 0,-1 0-1,-1-2 1,15-29 0,-23 36-74,-1 0 0,-1-1 0,4-23 1,-7 29-23,4-25 22,-2 0-1,-1 0 0,-2-1 0,-4-50 1,2 89-37,-8-95-17,1 31-284,6 55-223,0 0-1,-1-1 0,0 1 1,-5-11-1,5 14-611,2 5 965,0 1 0,0-1 0,0 1 1,0 0-1,-1-1 0,1 1 0,0-1 0,0 1 0,0 0 0,0-1 0,0 1 0,-1 0 0,1-1 0,0 1 0,0 0 0,-1-1 0,1 1 0,0 0 0,0-1 0,-1 1 1,1 0-1,0 0 0,-1 0 0,1-1 0,0 1 0,-1 0 0,1 0 0,-1 0 0,1 0 0,0 0 0,-1-1 0,1 1 0,0 0 0,-1 0 0,1 0 0,-1 0 0,1 0 0,0 0 1,-1 0-1,1 0 0,-1 1 0,1-1 0,0 0 0,-1 0 0,1 0 0,-1 0 0,1 0 0,0 1 0,-1-1 0,1 0 0,-1 1 0,0 0-647,-1 0 0,1 1 0,0-1 0,-1 1 0,1-1 0,0 1 0,-2 2 0,-4 17-3607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0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47 7136,'-4'-5'9455,"12"5"-6673,3-2-3622,137-24 4332,-80 17-2136,-47 6-876,0 2 1,1 0 0,29 3 0,67 14 264,-25-3-576,-87-12-296,150 12 569,-90-11-3498,-92 16-17381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0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13 121 9152,'-12'-23'2928,"12"23"-2888,0 0 1,0 0-1,0 0 1,-1 0-1,1 0 1,0 0-1,0 0 0,0-1 1,0 1-1,0 0 1,0 0-1,0 0 1,0 0-1,0 0 1,0 0-1,0 0 1,0-1-1,0 1 1,0 0-1,0 0 1,0 0-1,0 0 1,1 0-1,-1 0 1,0 0-1,0-1 1,0 1-1,0 0 1,0 0-1,0 0 1,0 0-1,0 0 1,0 0-1,0 0 1,0 0-1,1 0 0,-1 0 1,0-1-1,0 1 1,0 0-1,0 0 1,0 0-1,0 0 1,0 0-1,1 0 1,-1 0-1,0 0 1,0 0-1,8 0 480,-5-1-106,95-17 4810,-28 3-3440,160-21 296,-73 22-5862,-104 9-2452,-28 0 3621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7:57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22 10048,'-21'-20'6150,"26"19"-2621,6 1-926,131 21 1956,68 22-3366,-179-36-1052,8 3-484,17 3-971,-17-10-9178,-34-3 7602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10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489 148 5888,'-14'-34'4304,"-5"-9"-75,16 38-3870,1 0 1,-1 1-1,0-1 0,0 1 1,-1 0-1,1 0 0,-1 0 0,0 0 1,0 0-1,0 1 0,-1 0 1,1 0-1,-1 0 0,0 0 1,-7-2-1,4 3-196,0 0 0,-1 1 0,1-1 0,-1 2 0,0 0 0,1 0 0,-1 0 1,1 1-1,-17 3 0,1 2 63,1 1 0,-24 11 0,32-12-122,1 0-1,1 2 1,0-1-1,0 2 0,0 0 1,1 0-1,-14 15 1,18-17-26,1 1 1,1 0-1,-1 0 1,2 1 0,-1 0-1,1 0 1,0 0-1,1 1 1,0 0 0,0 0-1,-2 14 1,4-13-5,0 0-1,1 1 1,0-1-1,1 0 1,0 1 0,1-1-1,0 0 1,1 1-1,0-1 1,1 0-1,0 0 1,1 0 0,0-1-1,10 18 1,11 14 134,54 69 0,-66-93-74,0 1 1,-2 0-1,0 1 0,-1 0 1,-1 0-1,9 32 0,-11-25 30,0 1 0,-3 0 0,0 0 0,0 47 0,-4-55-132,1 7-51,-2 0 0,0 0-1,-2 0 1,-8 36 0,8-55-541,-1 1 0,0-1 0,0 0 0,0 0 0,-1-1 0,0 1 0,-9 8 0,13-15 149,-1 0 0,1 0 1,0 0-1,-1 0 0,1 0 0,0 0 0,-1-1 1,1 1-1,-1 0 0,1-1 0,-1 0 0,1 1 1,-1-1-1,1 0 0,-1 0 0,0 1 0,1-1 1,-1 0-1,1-1 0,-1 1 0,1 0 0,-1 0 1,0-1-1,1 1 0,-1-1 0,1 1 0,0-1 1,-1 0-1,1 0 0,-1 1 0,1-1 0,0 0 1,0 0-1,-1 0 0,-1-3 0,-20-22-4234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10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18 137 8960,'-18'-13'4874,"27"9"-3305,0 1-1,0-1 1,11-1-1,54-7 3,-31 6-957,20-5-150,133-19-512,-40 8-6363,-145 20 4729,-1 0-1,1-1 0,12-5 1,9-4-3502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11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4 11040,'-14'-4'5024,"14"8"-4385,0 4 2209,-6 5-1696,-3 5 800,-5 3-1152,0 0 320,0 0-640,0 4-192,-2-4-192,2 1-576,-4-1 256,2 0-1952,7 0 1216,0-3-3904,-1 0 2721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1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13 3392,'-5'-12'12970,"-5"29"-9535,-11 17-1727,-40 52 1,-17 27-369,-28 88-510,33-58-17,41-85-510,-36 72 152,57-106-354,1 1 0,1 0 0,-8 39 0,12-35 9,1 0-1,2 0 1,1 0-1,1 0 1,1 0 0,2 0-1,1 0 1,1-1-1,2 0 1,12 35-1,-11-42-13,1-1-1,2 0 0,0 0 1,0-1-1,2 0 1,1-1-1,20 22 0,-4-11-25,0-1-1,2-1 0,37 24 0,-55-42-605,1 0 1,30 14-1,-35-20-965,-1 1 0,1-2 1,16 4-1,-6-5-750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1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88 4064,'0'0'87,"-1"-1"1,1 0 0,-1 0-1,1 0 1,0 0-1,-1 0 1,1 1-1,0-1 1,-1 0 0,1 0-1,0 0 1,0 0-1,0 0 1,0 0-1,0 0 1,0 0 0,0 0-1,0 0 1,0 0-1,1 0 1,-1 0-1,1-1 1,12-20 3255,-11 20-2844,0 0-1,0 0 1,-1-1 0,1 1-1,-1-1 1,1 1 0,-1-1-1,0 1 1,0-1 0,0 0-1,0 1 1,0-5 0,1 0 2559,-4 14-975,-4 10-1510,1 0 0,-3 23 1,-1 0-44,7-33-437,1 0 1,-1 0-1,1 1 0,1-1 0,-1 0 0,1 0 0,2 15 0,-1-18-80,0 0-1,0 0 1,1 0-1,-1 0 0,1 0 1,0 0-1,0-1 1,0 1-1,0-1 1,1 1-1,-1-1 0,1 0 1,0 0-1,0 0 1,5 3-1,-5-3 14,0-1-1,0 0 1,1 0-1,-1 0 1,0-1-1,1 1 0,-1-1 1,1 0-1,0 0 1,-1 0-1,1 0 1,0 0-1,-1-1 1,1 0-1,0 0 1,0 0-1,0 0 1,-1-1-1,1 1 1,0-1-1,-1 0 0,1 0 1,0 0-1,-1-1 1,1 1-1,-1-1 1,0 0-1,1 0 1,-1 0-1,5-5 1,7-5 13,-2-1 0,22-26 0,-7 14-242,-23 34 214,-1 24 21,-3-14-5,1 16 106,-3 0 1,-1 0-1,-7 39 0,6-45-85,-3 23 36,-15 99 433,15-123-332,0 1 1,-2-1 0,-13 29 0,16-46-134,0-1 1,-1 0-1,0 0 1,0-1-1,-1 0 1,0 0-1,-1 0 1,0-1-1,0 0 1,0-1-1,-1 0 1,-1 0-1,-10 5 1,12-7-62,-1-1 1,0 0-1,0-1 0,0 0 1,0 0-1,0-1 1,-1 0-1,1-1 0,-1 0 1,1 0-1,-1-1 1,0-1-1,1 1 0,-1-2 1,-14-2-1,22 3-1,-1 1 0,1-1-1,0 0 1,-1 0 0,1 0 0,0 0 0,0 0-1,0 0 1,0 0 0,0-1 0,0 1-1,0-1 1,0 0 0,0 1 0,1-1-1,-1 0 1,1 0 0,-1 0 0,1 0-1,-2-4 1,3 4 4,-1 0 0,1 0 1,0 0-1,0 0 0,0 0 0,0 0 0,0 0 0,0 0 0,1 0 0,-1 0 1,0 1-1,1-1 0,0 0 0,-1 0 0,1 0 0,0 0 0,0 1 0,0-1 0,0 0 1,0 1-1,1-1 0,-1 1 0,0-1 0,1 1 0,2-2 0,6-5 68,1 0 1,1 1-1,0 0 0,16-7 1,-7 4-1,18-8-256,1 1 1,1 3 0,65-15-1,-70 23-3199,-30 6 1966,1-1-1,-1 0 1,1 0 0,-1-1-1,0 1 1,0-1-1,0-1 1,9-3 0,8-9-4301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16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13 7712,'0'0'68,"0"-1"1,0 1 0,-1 0-1,1 0 1,0-1-1,0 1 1,0 0 0,0 0-1,0-1 1,0 1 0,-1 0-1,1 0 1,0-1-1,0 1 1,0 0 0,0-1-1,0 1 1,0 0 0,0 0-1,0-1 1,0 1-1,0 0 1,0-1 0,0 1-1,0 0 1,0 0 0,1-1-1,-1 1 1,0 0-1,0 0 1,0-1 0,0 1-1,0 0 1,1 0 0,-1-1-1,0 1 1,8-2 1674,-2 1 2540,-5 2-4112,-1-1 1,0 0-1,1 0 1,-1 1-1,0-1 1,1 0-1,-1 0 1,0 1-1,0-1 1,1 0-1,-1 1 1,0-1-1,0 1 1,0-1-1,1 0 1,-1 1 0,0-1-1,0 0 1,0 1-1,0-1 1,0 1-1,0-1 1,0 1-1,0-1 1,0 1-1,0 11 1338,-5 8-487,-1 0 0,-15 33-1,6-15-1014,5-14-581,5-14-577,1 0 1,0 1-1,1-1 1,0 1-1,-1 12 0,3-2-1296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1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911 5 5984,'0'0'103,"-1"0"0,1-1-1,0 1 1,0 0 0,0 0 0,0 0 0,0-1 0,0 1 0,-1 0 0,1 0-1,0 0 1,0-1 0,0 1 0,-1 0 0,1 0 0,0 0 0,0 0 0,-1-1 0,1 1-1,0 0 1,0 0 0,-1 0 0,1 0 0,0 0 0,0 0 0,-1 0 0,1 0-1,0 0 1,0 0 0,-1 0 0,1 0 0,0 0 0,0 0 0,-1 0 0,1 0-1,0 0 1,0 0 0,-1 0 0,1 1 0,0-1 0,0 0 0,-1 0 0,1 0 0,0 0-1,0 0 1,0 1 0,-1-1 0,1 0 0,0 0 0,0 0 0,0 1 0,0-1-1,-1 0 1,1 1 0,-8 20 4490,3-9-4727,-13 33 1324,-38 84 1478,47-113-2345,-1 0 1,0-1-1,-1 0 0,-1-1 0,-24 24 0,-131 90 1852,108-87-1638,-54 50-1,63-42-289,-46 58 1,-35 59 3,44-51-1498,84-112 750,-11 17-1918,10-5-2748,4-15 5118,0 0-1,0 0 0,0 0 1,0 0-1,0 1 0,0-1 1,0 0-1,0 0 1,0 0-1,0 0 0,0 0 1,0 0-1,0 0 1,14-3-7247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17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8 309 8064,'-7'-4'2328,"11"5"-980,13 10 1066,-8 1-1632,0 0 0,-1 1 0,-1 0 0,0 0-1,10 26 1,-6-12-236,38 97 948,1 2-429,-35-94-656,33 54-1,-37-64-320,-9-19-45,-1 1 0,1-1 0,0 0 0,0 0-1,0 1 1,0-1 0,0 0 0,0-1 0,1 1 0,0 0 0,-1-1 0,5 4 0,-6-6-43,0 0 1,0 0 0,0 0 0,0 1 0,-1-1-1,1 0 1,0 0 0,0 0 0,0 0 0,0-1-1,0 1 1,-1 0 0,1 0 0,0 0 0,0-1-1,0 1 1,-1 0 0,1-1 0,0 1 0,0-1 0,-1 1-1,1-1 1,0 1 0,-1-1 0,1 1 0,0-1-1,-1 0 1,1 1 0,-1-1 0,1 0 0,-1 0-1,0 1 1,1-2 0,3-5-65,-1 0-1,0 0 1,2-7-1,-2 7 29,5-18-195,-2-1 1,0 0-1,3-41 1,0-2-117,37-260-321,-38 271 818,19-96 218,-27 150-291,1 0 0,0 0 0,0 0 0,0 1 0,0-1 0,0 0 0,1 0 0,0 1 0,0-1 0,4-5 0,-4 7-2,0 0 0,0 0 1,0 0-1,1 0 1,-1 1-1,0-1 0,1 1 1,-1 0-1,1-1 1,0 1-1,-1 0 0,1 1 1,0-1-1,0 0 0,0 1 1,4-1-1,20 1 260,0 1 1,0 0-1,39 9 0,-31-5-118,302 38 1745,-216-40-2027,-97-3 88,-22 0-180,0 1 0,-1-1 1,1 0-1,-1 0 0,1 0 1,0-1-1,-1 1 1,1 0-1,0-1 0,-1 1 1,1-1-1,-1 1 1,1-1-1,-1 0 0,1 1 1,-1-1-1,0 0 1,1 0-1,-1 0 0,0 0 1,2-2-1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20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31 4640,'-5'0'-1188,"-15"0"11681,27 3-8726,2-1-923,1 0 0,-1-1 1,1-1-1,0 1 1,12-2-1,3 0 105,92-5 1829,-3-1-1950,-12 8-665,67-1-320,-58-3-2724,-94 3 902,12-1-1701,-27 1 3155,-1 0-1,0-1 1,1 1-1,-1-1 1,0 1-1,1-1 0,-1 1 1,0-1-1,0 0 1,2-1-1,7-12-2972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26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3648,'1'0'3491,"19"-3"5943,64-6-7181,-73 9-1972,4-1 160,1 1 1,-1 1 0,0 1 0,22 4-1,-34-5-333,0 0 0,0 0-1,0 0 1,0 0 0,0 0-1,0 1 1,-1-1 0,1 1-1,0 0 1,-1 0 0,0 0-1,1 0 1,-1 0 0,0 0-1,0 1 1,0-1 0,0 1-1,0 0 1,-1-1 0,1 1-1,-1 0 1,0 0 0,0 0-1,0 0 1,0 0 0,0 0-1,0 6 1,0 15 299,0-1 0,-2 1 0,-4 24 0,-17 69 387,7-46-192,13-59-531,0 1-1,1 0 1,0-1 0,1 16 0,0-24-49,1 1 0,0 0 1,0 0-1,0-1 0,0 1 1,1-1-1,0 1 0,0-1 1,0 0-1,0 1 0,1-1 1,-1 0-1,7 6 0,-6-6-379,1 0 0,0-1 0,0 1-1,1-1 1,-1 0 0,1 0 0,-1 0-1,1-1 1,0 1 0,9 2-1,-10-4-316,-1-1-1,1 1 1,-1-1-1,1 0 1,-1 0-1,1 0 1,-1 0-1,1 0 1,-1-1-1,0 0 1,1 0-1,-1 0 1,0 0-1,1 0 0,-1-1 1,0 1-1,0-1 1,3-2-1,13-11-5447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8:0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9 890 2912,'0'0'3824,"-9"6"-582,9-7-3105,1 1 0,-1 0-1,0-1 1,1 1-1,-1 0 1,0-1 0,1 1-1,-1 0 1,0-1-1,0 1 1,0-1 0,1 1-1,-1 0 1,0-1 0,0 1-1,0-1 1,0 1-1,0-1 1,0 1 0,0-1-1,0 1 1,0 0-1,0-1 1,0 1 0,0-2-1,0-3-7,1 0 0,0 0 0,0 0 0,1 0 0,0 1 1,4-10-1,18-32 275,-19 36-320,6-10-26,37-61 156,-42 72-175,1 0-1,0 0 0,0 1 0,1 0 0,0 1 0,11-9 0,-19 16-34,0 0 0,1-1 1,-1 1-1,1 0 0,-1 0 1,0-1-1,1 1 0,-1 0 1,1 0-1,-1-1 0,1 1 1,-1 0-1,1 0 0,-1 0 1,1 0-1,-1 0 0,1 0 1,-1 0-1,1 0 0,-1 0 0,1 0 1,-1 0-1,1 0 0,-1 1 1,1-1-1,-1 0 0,1 0 1,-1 0-1,1 1 0,-1-1 1,1 0-1,-1 0 0,0 1 1,1-1-1,-1 0 0,1 1 0,-1-1 1,0 1-1,0-1 0,1 0 1,-1 1-1,1 0 0,0 1 22,0 1-1,0-1 1,-1 0-1,1 1 1,0-1-1,-1 1 1,1 3-1,2 61 392,-6 72 0,3-134-408,-7 61 93,5-47-75,0 1-1,0-1 0,3 26 1,-1-8 65,-1-32-34,0 0 1,1 0-1,0-1 1,0 1 0,0 0-1,1 0 1,0 0-1,0 0 1,0-1-1,0 1 1,3 6-1,-4-11-37,1 0-1,-1 0 1,0 1-1,0-1 1,1 0-1,-1 0 1,0 1-1,1-1 1,-1 0-1,0 0 1,1 0-1,-1 0 1,0 0-1,1 1 1,-1-1-1,1 0 1,-1 0-1,0 0 1,1 0-1,-1 0 1,1 0-1,-1 0 1,0 0 0,1 0-1,-1-1 1,0 1-1,1 0 1,-1 0-1,1 0 1,-1 0-1,0 0 1,1-1-1,-1 1 1,0 0-1,1 0 1,-1-1-1,0 1 1,1 0-1,12-12 394,-12 11-358,14-14 143,-4 5-103,-1 0 1,0-1 0,0-1 0,14-23-1,-3-7-44,-2-1 0,24-83-1,-35 102-192,-4 12 139,0 1 0,-1-2-1,0 1 1,-1 0 0,2-18-1,-4 29-39,0 1 0,-1-1 0,1 0-1,0 0 1,0 1 0,1-1 0,-1 0-1,0 1 1,0-1 0,0 0 0,0 0-1,1 1 1,-1-1 0,0 0 0,1 1-1,-1-1 1,0 0 0,1 1 0,0-2 0,-1 2 17,1 0 0,-1 0 1,1 0-1,-1 0 1,0 0-1,1 0 1,-1 0-1,1 0 1,-1 0-1,0 0 1,1 0-1,-1 0 0,1 1 1,-1-1-1,0 0 1,1 0-1,-1 0 1,1 0-1,-1 1 1,0-1-1,1 0 0,-1 0 1,0 1-1,1-1 1,4 5-41,-1 0 0,0-1 0,5 8 1,-6-9 171,3 6-36,14 17 190,27 27 0,-40-46-179,0 0 0,0-1 0,1 0 1,0-1-1,0 1 0,0-2 1,1 1-1,14 5 0,-13-7 50,0 0 0,0 0 0,1-1 0,-1 0 0,21 0 0,-26-2-97,-1 0 1,1-1-1,-1 0 1,1 0 0,-1 0-1,1 0 1,-1-1 0,0 1-1,0-1 1,0 0 0,0 0-1,0-1 1,0 1-1,0-1 1,-1 0 0,6-5-1,0-2 24,-1 0 0,0-1 0,-1 0 0,0 0 0,-1 0 0,0-1 0,-1 0 0,0 0 0,0 0 0,-2-1-1,1 0 1,-2 1 0,0-1 0,0 0 0,-1 0 0,-1 0 0,0 0 0,-1-1 0,0 1 0,-5-19 0,5 30-107,1-1 1,-1 1 0,0-1 0,0 1-1,0 0 1,0 0 0,0 0 0,0-1-1,-1 1 1,1 0 0,-1 1 0,0-1-1,1 0 1,-1 0 0,0 1 0,0-1-1,-2-1 1,2 3 12,0-1 1,1 1-1,-1-1 0,1 1 1,-1-1-1,0 1 0,1 0 1,-1 0-1,0 0 0,0 0 1,1 0-1,-1 0 0,0 0 1,1 1-1,-1-1 0,0 1 1,1-1-1,-1 1 0,1 0 1,-1-1-1,1 1 0,-1 0 1,1 0-1,-3 2 0,0 1-47,-1 0-1,1 1 0,1-1 0,-1 1 0,0 0 1,1 0-1,0 0 0,0 1 0,1-1 1,0 1-1,-2 6 0,-1 4 12,0 1 1,-3 29-1,6-26 116,2 0-1,0 0 1,1 0-1,0 0 1,2 0 0,1-1-1,0 1 1,1-1-1,1 0 1,1 0-1,1-1 1,0 0-1,22 33 1,-26-45 49,1 0 0,0-1 1,0 1-1,1-1 0,0 0 0,8 6 1,-12-9-48,0-1 0,0 0 1,0 0-1,1 1 1,-1-1-1,0-1 1,0 1-1,0 0 0,1 0 1,-1-1-1,0 0 1,1 1-1,-1-1 1,1 0-1,-1 0 0,0 0 1,1 0-1,-1-1 1,1 1-1,-1-1 1,0 1-1,0-1 0,1 0 1,3-2-1,2-2 44,-1-1 0,0 0 0,0 0 0,0-1 0,0 1-1,6-11 1,29-47-146,-29 43 125,57-101 116,-35 61-47,-4 5-100,-2-2-1,-3 0 1,-2-2-1,29-117 0,-46 143-175,-2-1-1,-2 0 0,-1 0 0,-2 0 0,-7-60 1,6 91 113,-3-16-443,4 20 446,0-1 0,0 1 0,-1-1 0,1 1 0,0 0 0,-1-1 0,1 1 0,-1-1 0,1 1 0,0 0 0,-1 0 0,1-1 0,-1 1 0,1 0-1,-1 0 1,1-1 0,0 1 0,-1 0 0,1 0 0,-1 0 0,1 0 0,-1 0 0,1 0 0,-1 0 0,1 0 0,-1 0 0,1 0 0,-1 0 0,1 0 0,-1 0-1,1 0 1,-1 0 0,1 1 0,-1-1 0,1 0 0,-1 0 0,0 1 0,-2 1-56,0 0 1,1 0-1,-1 0 1,0 0-1,1 0 1,0 1-1,-1-1 1,1 1-1,0 0 1,0-1-1,1 1 0,-3 4 1,-19 45-127,16-34 153,-35 112 194,27-78-96,4-13 0,-9 76 0,11-21 296,7 185 0,3-261-273,1 1 0,0-1 0,1 0 0,1 0 1,1-1-1,0 1 0,2-1 0,11 25 0,-11-31 19,-6-8 5,1 1 1,0-1 0,0 1-1,0-1 1,0 0 0,0 1-1,1-1 1,-1-1 0,1 1 0,0 0-1,0-1 1,0 1 0,4 1-1,-7-4-105,0 1-1,1-1 0,-1 0 1,0 0-1,0 0 1,0 0-1,1 0 0,-1 0 1,0 0-1,0 0 0,0 0 1,1 0-1,-1 0 1,0 0-1,0 0 0,1 0 1,-1 0-1,0 0 0,0 0 1,0 0-1,1 0 1,-1 0-1,0 0 0,0 0 1,0-1-1,1 1 1,-1 0-1,0 0 0,0 0 1,0 0-1,0 0 0,0 0 1,1-1-1,-1 1 1,0 0-1,0 0 0,0-1 1,3-10-3964,-3 9 3145,0 0-1,0 0 1,1 0-1,-1 0 1,1 0-1,0 0 1,1-3-1,3-4-3170,-2 4 1382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2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734 1 9312,'-5'1'489,"0"1"0,0 0 0,0 1 1,0-1-1,1 1 0,-1 0 0,1 0 1,0 0-1,0 1 0,0-1 0,0 1 0,1 0 1,-1 0-1,-4 8 0,-9 10 332,-1-1 0,-1 0 0,-1-1 0,-1-1 0,-1-1 0,0-2 0,-31 19 0,-22 7-206,-82 33-1,-30 26-2256,173-94 2547,-3 1-3278,-6 4-6277,45-18 2661,15-10 2107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27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43 5888,'0'-1'124,"0"0"0,0 0 0,0 1 0,-1-1 1,1 0-1,0 0 0,0 0 0,0 0 0,0 0 0,0 1 0,1-1 1,-1 0-1,0 0 0,0 0 0,0 0 0,1 1 0,-1-1 0,1 0 0,-1 0 1,0 1-1,1-1 0,-1 0 0,1 1 0,-1-1 0,1 0 0,0 0 1,27-20 9701,-35 26-6951,-141 104 1285,136-99-3952,-9 8 14,16-12-6,17-10-148,80-53-518,-51 30 394,-18 11 56,-13 9 26,-1 1 1,1 0 0,13-6-1,-65 37 1606,3 1-2167,0 1 0,-64 61 0,101-86 281,1-2-54,0 1 0,1-1-1,-1 1 1,0 0 0,0-1 0,1 1-1,-1 0 1,1-1 0,-1 1 0,1 0-1,-1 0 1,1 0 0,-1 0-1,1-1 1,0 1 0,-1 0 0,1 2-1,6 5-2507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3:28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6880,'4'3'3367,"17"21"-1422,39 76 2780,-29-45-3344,-12-21-821,-2 1-1,16 45 1,15 74 449,-47-150-988,14 46 402,-3 1 1,-1 0-1,-3 0 0,-3 0 0,0 61 0,-11 4 169,-35 189 0,12-178-1440,-86 237 0,28-160-3426,17-71-1953,13-34 2622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09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24 1728,'0'0'27,"0"0"0,0 0 0,0-1 0,-1 1 1,1 0-1,0 0 0,0-1 0,0 1 0,0 0 0,-1 0 0,1-1 1,0 1-1,0 0 0,0 0 0,0-1 0,0 1 0,0 0 0,0-1 1,0 1-1,0 0 0,0-1 0,0 1 0,0 0 0,0-1 0,-3-1 2351,2-12 8597,-2 22-9487,2-6-1834,-5 20 801,0-1 0,-2 26 1,0-1-14,-35 171 1195,36-191-1427,5-20-199,0 1 0,0-1 1,1 0-1,-1 12 1,2-16-19,0 0 1,0 0-1,0 0 1,-1 0-1,1 0 1,0-1-1,-1 1 1,1 0-1,-1 0 1,0 0-1,0-1 1,0 1 0,-1 2-1,1-3-68,16-26-15961,-14 24 15753,17-16-2117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0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98 4064,'-13'-5'791,"-4"1"2002,17 3-2187,0 0 0,0 0 0,0 0 0,0 0 0,1 0 0,-1 0 0,0 0 0,1 0 0,-1 0 0,0 0 0,1 0 0,-1 1 0,1-1 0,1-1 0,12-9 2979,-6 8-3634,1 0-1,15-3 1,-6 2 988,16-5-550,0 3 0,41-4 0,-5 1-244,-6 2 63,96 1 0,-157 6-245,-18 0-9282,-5 1 4014,5 2 1572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0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46 4736,'-3'-1'324,"3"0"-260,-1 1 0,1-1 0,-1 1 0,1-1 0,-1 1 0,1 0 0,-1-1 0,1 1 0,-1 0 0,1-1 0,-1 1 0,1 0 0,-1 0 0,1-1 0,-1 1 0,0 0 0,1 0 0,-1 0 1,1 0-1,-1 0 0,0 0 0,1 0 0,-1 0 0,1 0 0,-1 0 0,0 0 0,1 0 0,-1 1 0,-3 2 3579,48-12 1401,3 0-3257,5 3-1544,88-9 1427,-94 12-4680,2 2-3684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1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23 4224,'-1'0'170,"1"0"0,-1 0 0,1-1 0,-1 1 0,1 0 1,-1 0-1,1 0 0,-1 0 0,1 1 0,-1-1 0,1 0 0,-1 0 0,1 0 1,-1 0-1,1 0 0,-1 0 0,1 1 0,0-1 0,-1 0 0,1 0 0,-1 1 1,1-1-1,0 0 0,-1 1 0,1-1 0,0 1 0,-1-1 0,1 0 0,0 1 0,-1-1 1,1 1-1,0-1 0,0 0 0,0 1 0,-1-1 0,1 1 0,0-1 0,0 1 1,0-1-1,0 1 0,0-1 0,0 1 0,0-1 0,0 1 0,0-1 0,0 1 1,0 0-1,0 10-278,-4 7 1659,-7 20 0,-3 17 110,14-51-1558,0-1-1,0 1 1,0-1 0,0 1 0,1-1-1,0 1 1,0-1 0,0 1 0,0-1-1,0 0 1,0 1 0,3 2 0,-3-4-60,-1-1 0,1 1 0,0-1 0,0 1 1,0-1-1,0 0 0,0 1 0,0-1 0,0 0 0,0 0 1,1 0-1,-1 0 0,0 0 0,1 0 0,-1 0 0,1-1 0,-1 1 1,1 0-1,-1-1 0,1 1 0,0-1 0,-1 1 0,1-1 1,-1 0-1,1 0 0,3 0 0,1-1 7,0-1 0,0 0 0,-1 0 1,1 0-1,0-1 0,-1 0 0,0 0 0,1 0 0,-1-1 0,0 0 0,-1 0 1,1 0-1,4-5 0,3-6 61,-1 1 0,0-2 0,8-16 1,-11 17-272,-1 0 0,8-28 0,-12 28-1444,-2 14 1176,-1-1 0,0 1 0,0 0 0,0 0 0,0 0 0,-1 0-1,1 0 1,0 0 0,0-1 0,-1 1 0,0-1 0,0-1-2199,1 3 2472,0 0 1,0 0-1,1-1 1,-1 1-1,0 0 1,0 0-1,0 0 1,9 4-5935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1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0 6304,'-15'0'2032,"14"1"-1905,0-1 0,0 1 1,0-1-1,0 1 0,1 0 1,-1-1-1,0 1 1,0 0-1,1 0 0,-1 0 1,1-1-1,-1 1 0,0 0 1,1 0-1,0 0 0,-1 0 1,1 0-1,-1 1 0,0 1 472,-1 3-131,0 0 1,0 1-1,1-1 0,0 0 0,0 1 0,0 0 0,1-1 0,0 1 0,1 6 0,-2 29 616,-7-5-327,5-28-450,1-1 0,0 1 0,-1 17-1,-1-7-756,3-17-465,4-8 351,-1 4 541,5-12-39,1 1 0,0 0 0,19-22 0,-22 29 133,0 1 0,1-1-1,0 1 1,0 0 0,0 0-1,1 1 1,0-1 0,0 1-1,7-3 1,-11 6 32,0 0-1,0 1 0,-1-1 1,1 0-1,0 1 1,0 0-1,0-1 1,0 1-1,0 0 0,-1 1 1,1-1-1,0 0 1,0 1-1,0 0 1,0-1-1,-1 1 0,1 0 1,0 0-1,-1 1 1,1-1-1,-1 1 1,1-1-1,-1 1 0,0 0 1,0 0-1,0-1 1,0 2-1,0-1 1,0 0-1,0 0 0,0 1 1,-1-1-1,2 3 1,1 3-56,0 0-1,-1 1 1,0-1 0,0 0 0,-1 1 0,0 0 0,0-1 0,-1 1 0,0 13 0,-1-21-730,0 5-2404,22-12-8183,-1 1 7660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1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8 5888,'-3'-7'5204,"2"7"-4961,1 0 0,-1 0 0,1 0 1,-1 0-1,0 0 0,1-1 0,-1 2 0,1-1 0,-1 0 0,1 0 0,-1 0 0,1 0 0,-1 0 0,1 0 0,-1 1 0,1-1 0,-1 0 0,1 0 0,-1 1 0,1-1 0,-1 0 0,0 1 0,-5 3 539,0 1 0,0-1 0,0 1 0,-8 9-1,-38 34 1454,46-41-1769,1-1 0,-9 14 0,12-17-377,0 0-1,1 0 1,-1 0 0,1 0-1,0 0 1,0 1 0,0-1-1,0 0 1,1 0 0,-1 4-1,1-5-63,1-1 0,-1 1 0,0-1 0,1 1 0,-1-1 0,1 0 0,-1 1 0,1-1 0,-1 1 0,1-1 0,0 0 0,0 1 0,0-1 0,0 0 0,0 0 0,0 0 0,2 2 0,-1-1-13,1-1 0,-1 1 0,1 0 0,0-1 0,-1 1 0,6 1 0,-2-1-117,-1-1 0,1 1 1,-1-1-1,1-1 0,-1 1 1,1-1-1,0 0 1,7-1-1,-5 0-1626,-1-1 0,1 0-1,7-3 1,11-3-5335,-8 4 1226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2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1 4064,'-5'2'7378,"1"3"-3682,1 10-2233,1-3-86,-18 61 1498,-47 160-93,54-183-2306,2-11-260,-10 41 55,20-71-162,-1 1 1,1 0-1,1-1 1,0 1-1,0 0 1,2 10 0,-1-17-115,0-1 0,0 1 1,0 0-1,0-1 0,1 1 1,-1-1-1,1 0 1,-1 1-1,1-1 0,0 0 1,0 0-1,0 0 0,0 0 1,1 0-1,-1-1 0,0 1 1,1-1-1,-1 1 1,1-1-1,0 0 0,-1 0 1,6 1-1,5 2-88,1 0-1,0-2 1,15 2 0,-7-2-281,0-1 1,0-1-1,29-4 1,-32 1-3035,36-10 0,-52 12 2414,-1 1-1,1-2 0,-1 1 1,1 0-1,-1 0 0,5-4 0,-7 5 788,1 0 0,-1-1-1,1 1 1,-1-1 0,1 1-1,-1-1 1,0 1-1,1-1 1,-1 0 0,1 1-1,-1-1 1,0 1 0,0-1-1,1 0 1,-1 1-1,0-1 1,0 0 0,0 1-1,0-1 1,0 0 0,0 0-1,0 1 1,0-1-1,0 0 1,0 1 0,0-1-1,0 0 1,0 1 0,0-1-1,-1-1 1,-11-15-1729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8:0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3328,'2'0'480,"0"0"0,0 1 0,1-1 0,-1 1 0,0 0 0,0 0 0,0-1 0,0 1-1,0 1 1,0-1 0,0 0 0,2 2 0,23 21 3338,-11-9-185,-15-15-3508,0 0 0,0 1-1,-1-1 1,1 0 0,0 0 0,0 0-1,0 0 1,-1 0 0,1 0 0,0 0-1,0 0 1,0 0 0,-1 0 0,1-1-1,0 1 1,0 0 0,0 0 0,-1-1-1,1 1 1,0-1 0,-1 1 0,1 0-1,1-2 1,16-13 844,31-43 209,-45 53-1155,-4 10-116,0 3 222,-1-1 351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3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17 8480,'0'0'72,"0"0"1,0 0-1,0 0 1,0 0 0,0 0-1,-1 0 1,1 0-1,0 0 1,0 0 0,0 0-1,0 0 1,0 0-1,0 0 1,0 0 0,-1 0-1,1 0 1,0 0-1,0 0 1,0 0-1,0 0 1,0 0 0,0 0-1,0 0 1,-1 0 145,1 0-146,0 0 1,0-1-1,0 1 1,0 0-1,0 0 1,0 0 0,0 0-1,0 0 1,0 0-1,0 0 1,0 0 0,0-1-1,0 1 1,0 0-1,0 0 1,0 0-1,0 0 1,0 0 0,0 0-1,0-1 1,0 1-1,0 0 1,0 0 0,0 0-1,0 0 1,0 0-1,0 0 1,0 0-1,0 0 1,0-1 0,10-1 3005,17-1 135,73 4-508,114-2-2568,-174-3-1135,11 0-4259,-42 4 3058,-1 0-1,0 1 1,0 0-1,9 2 1,-3 0-516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3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23 142 7136,'-8'4'3232,"8"-1"-2816,0 6 1120,0 9-928,0-2 1248,0 7-1056,-6-2 383,6 4-703,-3-7-192,3-3-192,-6-2-800,6 1 416,0-7-2111,0 2 1343,0 0-2912,9-13-2048</inkml:trace>
  <inkml:trace contextRef="#ctx0" brushRef="#br0" timeOffset="1">54 6 6720,'-16'-6'4192,"12"6"-3936,13 6-5504,2 1 4352,-3 7-1920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3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1 4992,'-7'2'1252,"6"-2"-1166,1 0 0,-1 0 0,1 1 0,-1-1 0,0 0 0,1 0-1,-1 0 1,1 1 0,-1-1 0,1 0 0,-1 1 0,1-1 0,-1 0-1,1 1 1,-1-1 0,1 1 0,-1-1 0,1 1 0,0-1-1,-1 1 1,1-1 0,0 1 0,-1-1 0,1 1 0,0 0 0,0-1-1,0 1 1,-1-1 0,1 1 0,0 0 0,0 0 0,-2 7 956,0-1-1,0 1 1,-6 10 0,-5 17 1708,11-30-2359,1 1 1,0-1-1,0 1 1,0-1-1,1 0 1,0 1-1,1 10 1,-1-13-309,1 0 0,0 0-1,0 0 1,0 0 0,1-1 0,-1 1 0,1 0 0,-1-1 0,1 1 0,0-1 0,0 1 0,0-1 0,0 0 0,0 0-1,5 3 1,-3-2-79,0-1-1,1 0 0,-1 0 0,1 0 0,-1 0 1,1-1-1,0 0 0,-1 0 0,1 0 0,0-1 1,0 0-1,0 0 0,0 0 0,-1 0 1,10-2-1,-7 0 125,1 1 1,-1-1 0,1 0 0,-1-1-1,0 0 1,0 0 0,0 0 0,-1-1-1,8-5 1,-13 8-90,-1 1 0,1-1 0,-1 1 0,0-1 0,1 1 0,-1-1 0,1 1 1,-1-1-1,0 0 0,0 1 0,1-1 0,-1 0 0,0 1 0,0-1 0,0 0 0,0 1 0,0-1 0,0 0 0,0 1 0,0-1 0,0 0 0,0 1 0,0-1 0,0 0 1,0 1-1,-1-1 0,1 1 0,0-1 0,0 0 0,-1 1 0,1-1 0,0 1 0,-1-1 0,1 1 0,-1-1 0,1 1 0,-1-1 0,0 0 0,-2-2 53,1 1 0,-1-1 0,0 1 0,0 0 0,-6-4 0,-8-2-224,0 1 1,-1 1-1,0 1 0,0 0 1,-21-2-1,29 6-956,-1 0-1,-13 1 1,7 1-2100,33-9-3462,6 3 2970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4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43 8544,'-1'0'314,"0"0"0,0 0 1,0 0-1,0 1 1,0-1-1,0 0 0,0 1 1,0-1-1,0 1 1,1-1-1,-1 1 0,0-1 1,0 1-1,0 0 0,1 0 1,-1-1-1,0 1 1,1 0-1,-1 0 0,0 0 1,1-1-1,-1 1 0,0 2 1,-9 26 4586,7-18-4942,-20 66 2563,32-78-3268,-3-2 577,0 0 1,-1 0-1,1 0 1,-1-1 0,0 1-1,0-2 1,0 1-1,5-6 1,34-45-401,-13 14 686,-27 35 67,1 1 1,0 0 0,0 0 0,1 0-1,7-4 1,-12 8-132,0 1 0,-1-1 1,1 1-1,0-1 0,0 1 0,0 0 0,1-1 0,-1 1 0,0 0 0,0 0 0,0 0 0,0 0 0,0 0 0,0 0 1,0 0-1,0 0 0,2 0 0,-2 1 15,0 0-1,0-1 1,0 1 0,0 0-1,0 0 1,0 0 0,0-1 0,0 1-1,-1 0 1,1 0 0,0 0-1,0 0 1,-1 0 0,1 1 0,-1-1-1,1 0 1,-1 0 0,0 0 0,1 2-1,2 10 345,0 1 0,-1-1 0,-1 1 0,0 16-1,-2 7-2632,1-10-3579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5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43 5568,'-8'0'846,"0"-1"31,1 1 0,-1 0 0,1 1 0,-1 0-1,1 0 1,0 0 0,-10 4 0,8-1 289,2-1-486,0 0 0,0 1-1,0 0 1,-9 7 0,-3 3 173,14-10-654,-1 0 0,1 0 0,-1 0 1,1 0-1,1 1 0,-1 0 0,1 0 0,-8 11 0,9-10-111,0 1 0,0-1 0,0 1 0,1-1 0,0 1 0,-1 8 0,3-13-96,-1-1 1,1 1 0,0-1 0,0 0-1,0 1 1,0-1 0,1 1 0,-1-1-1,0 1 1,1-1 0,-1 0 0,1 1-1,-1-1 1,1 0 0,-1 1-1,1-1 1,0 0 0,0 0 0,0 0-1,0 1 1,0-1 0,0 0 0,0 0-1,0-1 1,0 1 0,0 0 0,0 0-1,1 0 1,-1-1 0,0 1 0,1-1-1,-1 1 1,0-1 0,1 1 0,-1-1-1,3 0 1,-1 1-14,0-1 1,0 1-1,0-1 1,0 0-1,0 0 0,0 0 1,1-1-1,-1 1 0,0-1 1,0 0-1,0 1 0,0-1 1,-1-1-1,6-1 1,-4 0 51,0 0 0,1 0 1,-1 0-1,0 0 0,-1-1 1,1 0-1,-1 1 0,5-7 1,-4 3 41,1 0 0,-2 0 0,1 0-1,-1 0 1,0-1 0,0 0 0,0 1 0,-1-1 0,-1 0 0,0 0 0,1-10 0,-2 13 9,0 1-1,-1 0 1,1 0 0,-1 0-1,0 0 1,0 0 0,0 0 0,-1 0-1,0 0 1,1 0 0,-1 0-1,-3-3 1,3 5-200,1 0-1,-1 0 1,0 0-1,0 0 1,0 0 0,0 0-1,0 1 1,0-1 0,0 1-1,0 0 1,-1-1-1,1 1 1,-1 0 0,1 1-1,-1-1 1,1 0 0,-1 1-1,1-1 1,-1 1-1,-3 0 1,0-7-3756,17 1-3382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5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240 151 8544,'-17'-70'4762,"13"54"-1324,4 14-3142,-1-1-1,1 1 0,-1 0 0,0 0 1,1 0-1,-1 0 0,0 0 0,0 0 1,-1 0-1,1 0 0,-3-3 0,-1 0 400,0 0-1,0 0 1,-12-9-1,16 13-638,-1 1 0,1-1 0,0 0 0,-1 0 0,1 1 0,-1-1 0,1 0 0,-1 1 0,1-1 1,-1 1-1,0 0 0,1 0 0,-1 0 0,1-1 0,-1 2 0,0-1 0,1 0 0,-1 0 0,1 0 0,-1 1 0,0-1 0,1 1 0,-3 0 0,-1 3 68,-1-1-1,1 2 1,0-1 0,0 0-1,0 1 1,0 0 0,1 0-1,-5 7 1,-26 48 539,32-53-514,-5 10-1,1-1 0,1 2-1,0-1 1,2 0 0,0 1 0,-3 27-1,2 111 207,5-149-345,7 154-634,-3-128-1211,1-1 0,18 60 0,-11-63-2608,-6-19 35,4-23-3985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6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18 10464,'-33'-9'3872,"24"9"-3008,3 0-224,21 0-224,9-5-352,10 5 1727,9 0-959,4 0-96,7 0-448,-1 0-832,-2 0 288,8-4-4511,-3 4 2655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25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388 0 1728,'5'1'7034,"-9"1"-6548,0-1-1,0 1 0,1-1 1,-1 0-1,0 0 0,0 0 1,-7 1-1,-13 2 411,-144 48 2709,156-47-3391,0 0 0,0 0-1,0 2 1,1-1 0,0 1-1,0 1 1,1 0 0,-17 16-1,22-18-140,1-1 0,-1 1 0,1 0 0,1 0 0,-1 0 0,1 1 0,0-1 0,0 1 0,1 0 0,0-1 0,0 1 0,0 0 0,1 0 0,0 1 0,1-1 0,-1 0 0,2 12 0,0-11 18,1 1 0,0-1 0,0 0 0,1 0 0,0 0-1,0 0 1,1 0 0,0 0 0,0-1 0,1 0 0,0 0-1,0 0 1,1-1 0,0 1 0,0-1 0,0 0 0,1-1-1,12 8 1,-3-3-187,0-1 1,1 0-1,0-2 0,0 0 1,1 0-1,0-2 0,27 5 0,-35-9-305,0 0 0,0 0-1,0-1 1,0 0 0,-1-1 0,1 0-1,0 0 1,0-1 0,-1-1-1,1 0 1,-1 0 0,0-1-1,0 0 1,0 0 0,0-1-1,-1 0 1,10-8 0,5-6-1476,-1-1 0,-1-1 0,-1-1 1,24-33-1,-39 49 1744,-2 3 249,0-1 0,0 1 0,-1 0 0,5-8 0,-7 10-19,0 1 0,0-1 0,1 1-1,-1-1 1,0 0 0,0 1 0,0-1-1,0 1 1,0-1 0,0 0 0,0 1 0,0-1-1,0 1 1,0-1 0,0 0 0,0 1-1,0-1 1,0 1 0,0-1 0,-1 0-1,1 1 1,0-1 0,0 1 0,-1-1 0,1 1-1,0-1 1,-1 1 0,1-1 0,-1 1-1,1 0 1,0-1 0,-1 1 0,1-1 0,-1 1-1,1 0 1,-1 0 0,0-1 0,1 1-1,-1 0 1,1 0 0,-2-1 0,1 1 101,-1 0 0,0 0 0,1 0 1,-1 0-1,1 0 0,-1 1 0,1-1 0,-1 1 1,1-1-1,-1 1 0,1-1 0,-1 1 0,1 0 1,0-1-1,-1 1 0,1 0 0,0 0 1,0 0-1,-1 0 0,-1 3 0,-21 24 1784,20-23-1631,1 1 1,0-1 0,0 1 0,1 0 0,-1-1-1,1 1 1,-1 7 0,3-12-296,-1 0-1,1 0 1,0 1-1,0-1 1,0 0 0,0 0-1,0 0 1,0 0-1,1 1 1,-1-1 0,0 0-1,0 0 1,1 0-1,-1 0 1,1 0 0,-1 0-1,1 0 1,0 1-1,0-1-30,0 0 0,1 0-1,-1-1 1,0 1-1,0 0 1,0-1-1,1 1 1,-1-1 0,0 1-1,1-1 1,-1 0-1,0 0 1,1 1 0,-1-1-1,0 0 1,1 0-1,-1 0 1,0-1-1,3 1 1,-1-1-2,0 1 1,-1-1-1,1 0 0,-1 0 0,1 0 1,-1 0-1,1-1 0,-1 1 0,1-1 1,-1 1-1,3-3 0,21-24 67,-23 25-64,3-4 28,0-1 0,0 0 1,-1 0-1,0-1 0,0 0 1,-1 0-1,0 0 0,-1 0 1,0 0-1,0-1 0,-1 1 1,0-1-1,-1 0 0,0 0 1,0-17-1,-2 24-28,1 0 0,0 1 0,-1-1 0,0 0 0,1 0 0,-1 1 1,0-1-1,-1 1 0,1-1 0,0 1 0,-1-1 0,1 1 0,-1 0 0,0 0 0,1-1 0,-1 1 0,0 1 0,-1-1 0,1 0 0,0 0 0,0 1 1,-1-1-1,1 1 0,-1 0 0,-2-1 0,-4-1-749,1 1 0,-1 0 0,0 0-1,0 1 1,0 0 0,-13 1 0,22 0 494,0 1 0,0-1 0,0 0 0,0 0 0,-1 1-1,1-1 1,0 0 0,0 1 0,0-1 0,0 0 0,0 1 0,0-1 0,0 0-1,0 0 1,0 1 0,0-1 0,1 0 0,-1 1 0,0-1 0,0 0 0,0 1-1,0-1 1,0 0 0,1 1-229,2 0-418,0 1-1,0-1 1,0 0-1,0 0 1,6 1 0,17 3-2143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26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 4640,'-21'0'1504,"21"0"-1232,-1 0 1,1 1-1,0-1 1,-1 1-1,1 0 1,-1-1-1,1 1 1,0-1-1,0 1 1,-1-1-1,1 1 1,0 0 0,0-1-1,0 1 1,0 0-1,0-1 1,0 1-1,0-1 1,0 1-1,0 0 1,0-1-1,0 2 1,0 25 979,0-19-554,0 151 3825,0-158-4555,6-6-150,1-4 109,-1 1 1,-1-1-1,9-17 0,-9 16-17,0 1 0,0-1 0,1 1 0,9-10 0,-11 15 67,3-5 45,1 0 1,0 1-1,1 0 0,0 1 1,0-1-1,16-8 0,-12 9 319,-9 5-211,-1 0 1,1 0-1,-1 1 0,1-1 1,0 1-1,5-2 1,-8 3-90,0 0 1,0 0-1,0 0 1,0 0-1,0 0 1,0 0 0,0 0-1,0 0 1,-1 1-1,1-1 1,0 0-1,0 1 1,0-1-1,0 0 1,0 1-1,-1-1 1,1 1-1,0 0 1,0-1-1,-1 1 1,1 0-1,0-1 1,-1 1 0,1 0-1,-1 0 1,1-1-1,-1 1 1,1 0-1,-1 0 1,1 0-1,-1 0 1,1 1-1,1 5 145,-1 0-1,1 0 1,-1 0-1,0 1 0,-1-1 1,0 15-1,-1-15-172,1 0-1,0 0 1,1 0-1,0 0 0,0-1 1,0 1-1,4 10 1,-5-16-26,0-1 1,0 1-1,0-1 1,1 0-1,-1 1 1,0-1 0,1 0-1,-1 1 1,0-1-1,0 0 1,1 0-1,-1 1 1,1-1-1,-1 0 1,0 0-1,1 0 1,-1 1 0,0-1-1,1 0 1,-1 0-1,1 0 1,-1 0-1,1 0 1,-1 0-1,0 0 1,1 0 0,-1 0-1,1 0 1,-1 0-1,1 0 1,-1 0-1,0 0 1,1 0-1,-1 0 1,1 0 0,-1-1-1,0 1 1,1 0-1,-1 0 1,1-1-1,-1 1 1,1-1-1,16-12-174,-16 12 163,65-55-355,-63 53 401,1 1-1,0 0 0,-1 0 1,1 1-1,0-1 0,5 0 1,-3 0 180,-5 2-137,1 1-1,-1 0 0,0-1 0,1 1 0,-1 0 0,0 0 0,1 0 1,-1 0-1,0 0 0,0 0 0,0 0 0,0 0 0,0 0 0,0 0 1,1 2-1,-2-2-51,3 6 75,0 0 0,-1 0 1,1 0-1,-2 0 0,1 1 0,-1-1 0,1 14 0,-1-13-62,4 52-533,-4-32-4623,7-31-955,-2-5 1701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26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 7136,'0'0'4,"-2"0"210,0 1 0,1 0 0,-1-1 0,0 1 0,1 0 0,-1 0 0,0 0 0,1 0 0,-3 2 0,3-2-133,0 1 1,1-1-1,-1 1 1,0 0 0,1-1-1,-1 1 1,1 0 0,-1-1-1,1 1 1,0 0 0,0 0-1,-1 2 1,-4 142 4612,-3 37 345,-6 31-3082,20-221-2906,-6 6 924,58-67-1139,-50 60 1136,1 1-1,-1 0 1,1 0 0,0 0 0,1 1 0,11-5-1,-7 4 51,-10 4 18,0 1 0,0 0 0,0 0 0,1 0 0,-1 0 0,1 1 0,-1 0 0,1 0 0,-1 0 0,1 0 0,0 1 0,-1 0 0,8 0 0,-8 1 41,0 0 0,1 0 0,-1 0 0,0 1 0,0 0 0,0 0 0,0 0 0,0 0 0,0 0 0,-1 1 1,1 0-1,-1-1 0,0 1 0,1 1 0,2 4 0,-4-5 12,0 0 1,0 1-1,0-1 1,-1 1-1,1-1 0,-1 1 1,0 0-1,0-1 1,-1 1-1,1 0 0,-1 0 1,0 0-1,0 0 1,0 0-1,0-1 0,-1 1 1,1 0-1,-3 6 1,1-2 15,-2 1 0,1-1 1,-1 1-1,0-1 1,-1 0-1,0-1 0,0 1 1,-1-1-1,-9 10 0,6-8-93,0 0 0,-1-1 0,0 0 0,-1-1 0,1 0 0,-16 7 0,21-12-146,1 0 0,0 0-1,-1-1 1,0 0 0,1 0 0,-1 0 0,0 0 0,1-1 0,-1 0-1,0 0 1,1 0 0,-8-1 0,9 0-173,0 0-1,0 0 1,0 0-1,0 0 1,0 0 0,0-1-1,0 0 1,0 1 0,1-1-1,-1 0 1,0 0 0,1 0-1,0 0 1,-1-1 0,1 1-1,0-1 1,0 0 0,-2-3-1,3 4 16,0 0 1,1 0-1,-1-1 0,0 1 0,1 0 0,-1 0 1,1 0-1,0-1 0,0 1 0,0 0 0,0 0 1,0-1-1,0 1 0,0 0 0,1 0 0,-1 0 1,1 0-1,0-1 0,0 1 0,0 0 0,0 0 1,0 0-1,0 0 0,0 1 0,0-1 0,1 0 1,1-2-1,19-17-3504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8:0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158 862 1248,'0'0'17,"0"0"0,0 0 1,0 0-1,0 0 0,0 0 0,0 0 0,0 0 1,0 0-1,0 0 0,0 0 0,1 0 1,-1 0-1,0 0 0,0 0 0,0 0 0,0 0 1,0 0-1,0 0 0,0 0 0,0 0 1,0 0-1,0 0 0,0 0 0,0 0 0,0 0 1,0 0-1,0 0 0,0 0 0,0 0 0,0 0 1,0 0-1,0 0 0,0 0 0,0 0 1,0 0-1,1 0 0,-1 0 0,0 0 0,0 0 1,0 0-1,0 0 0,0 0 0,0 0 1,0 0-1,0 0 0,0 0 0,0 1 0,0-1 1,0 0-1,0 0 0,0 0 0,0 0 0,0 0 1,0 0-1,0 0 0,0 0 0,0 0 1,0 0-1,0 0 0,0 0 0,0 0 0,0 0 1,0 0-1,0 0 0,0 0 0,0 0 1,0 0-1,4-5 3334,4-8 2213,-7 11-5933,-1 1 453,1 1-1,-1-1 1,0 1 0,0 0-1,0-1 1,1 1-1,-1-1 1,0 1 0,0-1-1,0 1 1,0-1 0,0 1-1,0-1 1,0 1-1,0-1 1,0 1 0,0 0-1,0-1 1,0 1 0,-1-1-1,1 1 1,0-1 0,0 1-1,0-1 1,-1 1-1,1-1 1,-1 0 48,0 0 0,0 0 0,0 0 0,0 1 0,0-1 0,0 0 0,0 0 0,0 1 0,0-1 0,-2 0 0,1 0 3,0 0 0,0 0 0,0 1 0,-1-1 0,1 1 0,0 0 0,0-1 0,0 1 0,-1 0 0,1 0 0,0 0 0,0 1 0,-5 0 0,1 2 24,-1 1 0,0-1 1,1 1-1,0 1 0,0-1 1,0 1-1,1 0 0,-9 10 1,-1 3 115,-18 29 0,31-43-278,0-1 0,0 0 0,1 0 0,-1 1 1,1-1-1,0 1 0,0 0 0,0 3 0,1-5 31,-1-1 0,1 0 1,0 1-1,0-1 0,0 1 0,1-1 0,-1 0 0,0 1 0,0-1 0,1 0 0,-1 1 1,1-1-1,-1 0 0,1 0 0,-1 1 0,1-1 0,0 0 0,0 0 0,-1 0 1,1 0-1,0 0 0,0 0 0,0 0 0,2 1 0,0 0 40,-1-1-1,0 1 1,1-1-1,-1 0 1,1 0-1,-1-1 1,1 1-1,-1 0 1,1-1-1,-1 1 0,1-1 1,0 0-1,2 0 1,2-1 117,0 0 0,0-1 1,10-3-1,-16 5-180,8-3 97,0-1 1,-1 0-1,1 0 1,-1-1-1,0 0 1,0 0-1,0-1 0,12-12 1,-15 13-33,0-1 0,0 1 1,0-1-1,-1-1 0,0 1 0,0 0 1,-1-1-1,0 0 0,0 0 0,0 0 1,1-10-1,-3 16-59,-1-1-39,1 0 1,-1 0 0,0 0 0,0 0 0,0 0 0,0 0 0,0 0-1,0 0 1,0 0 0,-1 0 0,1 0 0,-1 0 0,1 0 0,-1 0-1,0 0 1,0 0 0,0 0 0,0 0 0,0 0 0,0 1-1,-3-4 1,4 5 5,0 0 0,0 0 0,0 0 0,0-1 0,0 1 0,0 0-1,0 0 1,-1 0 0,1 0 0,0 0 0,0 0 0,0-1 0,0 1 0,0 0-1,0 0 1,0 0 0,0 0 0,0 0 0,0-1 0,0 1 0,0 0 0,0 0-1,0 0 1,1 0 0,-1 0 0,0-1 0,0 1 0,0 0 0,0 0 0,0 0-1,0 0 1,0 0 0,0 0 0,0-1 0,0 1 0,1 0 0,-1 0 0,0 0-1,0 0 1,0 0 0,0 0 0,0 0 0,0 0 0,1 0 0,-1 0 0,0 0-1,0 0 1,0 0 0,0 0 0,0 0 0,1 0 0,-1 0 0,15-3-129,-12 3 229,1-1 1,0 1-1,0-1 0,-1 0 1,5-1-1,-6 1 1,-1 0 0,1 1 1,-1-1-1,1 0 0,-1 0 0,1 0 1,-1 0-1,0 0 0,0 0 0,1 0 1,-1 0-1,0-1 0,0 1 0,0 0 0,0-1 1,1-1-1,-2 0-61,0 0 0,0 1 0,0-1 0,0 1 0,-1-1 0,1 1 0,-1-1 0,1 1 0,-1 0 0,0-1 0,0 1 0,0 0 0,0-1 0,0 1 0,-1 0 0,-1-3 0,3 5-22,-1-1-1,1 1 0,0-1 1,-1 1-1,1 0 1,0-1-1,-1 1 0,1-1 1,-1 1-1,1 0 1,0-1-1,-1 1 0,1 0 1,-1 0-1,1-1 1,-1 1-1,1 0 0,-1 0 1,1 0-1,-1-1 1,1 1-1,-1 0 0,0 0 1,1 0-1,-1 0 1,1 0-1,-1 0 0,1 0 1,-1 0-1,1 0 1,-1 1-1,1-1 0,-1 0 1,0 0-1,-3 1 33,11-4 139,0-1-1,0-1 1,10-6-1,0-1-37,116-88 398,-80 58-340,-8 7 107,42-44 0,-71 63-207,-1-1 0,-1-1 0,0 0 0,-2 0 0,19-36 0,-17 23 51,-1-1 1,-2 0 0,-1 0-1,-1-1 1,6-52 0,-14 66-81,3-15-356,-10 82-444,-59 363 240,38-248 652,5-45-46,-49 152 0,-5-76 66,65-167-153,-2 3 258,-1-1 1,-29 45 0,39-68-156,-8 10 255,11-16-348,0 1 0,1-1 0,-1 1 1,0-1-1,0 1 0,1-1 0,-1 0 1,0 1-1,0-1 0,0 0 0,1 0 1,-1 0-1,0 1 0,0-1 0,0 0 1,0 0-1,1 0 0,-1 0 0,-1-1 1,1 1-12,0 0 0,1 0 0,-1 0 0,1-1 0,-1 1-1,0 0 1,1 0 0,-1-1 0,1 1 0,-1 0 0,1-1 0,-1 1 0,1-1 0,0 1 0,-1 0 0,1-1 0,-1 1 0,1-1 0,0 1 0,-1-1 0,1 0 0,-3-4 8,1 0 0,0 1 0,1-1 0,-1 0 0,1 0 0,0 0 0,0 0-1,0 0 1,1 0 0,0 0 0,0 0 0,0-5 0,2 2-20,-1 0 1,1 0-1,0 0 1,1 0-1,0 0 1,7-14-1,-3 10-35,0 1 0,1 0 0,0 0 0,1 1 0,0 0 0,1 0 0,0 1 0,0 1 0,14-9 0,7-3-105,2 3-1,0 0 1,1 3-1,1 0 0,0 2 1,1 2-1,43-7 0,58 0-4338,-113 16 1102,43 5 0,-14 4 67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27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33 5312,'1'1'695,"-1"0"1,1 0-1,-1 1 1,0-1-1,0 0 1,0 1-1,0-1 1,0 0-1,0 0 1,0 1-1,0-1 1,-1 2-1,-3 31 1269,-1 1-495,4-18-734,1 0 0,2 27 0,0-36-536,-1 0 0,1-1 0,0 0-1,0 1 1,1-1 0,0 0 0,0 0 0,6 7 0,-9-13-184,1 0 0,-1 0 0,1-1 0,-1 1 0,1 0 0,-1 0 0,1 0 0,0-1 0,0 1 0,-1-1 0,1 1 0,0 0 0,0-1 0,0 1 0,0-1 0,0 0 0,0 1 0,-1-1 0,1 0 0,0 1 0,0-1 0,0 0 0,0 0 0,0 0 0,0 0 0,0 0 0,0 0 0,0 0 0,0 0 0,0 0 0,0-1 0,0 1 0,0 0 1,0-1-1,0 1 0,0 0 0,0-1 0,0 1 0,-1-1 0,1 0 0,0 1 0,1-2 0,1 0 22,-1-1 1,0 1 0,1-1 0,-1 0-1,0 1 1,0-1 0,-1 0-1,1 0 1,-1 0 0,1 0 0,1-7-1,-1 1-52,1 0 0,-2 0 0,1 0 0,-1-1 0,-1 1 0,0 0 0,0-1-1,0 1 1,-2 0 0,1-1 0,-5-15 0,3 19-252,1 1 1,-2-1-1,1 0 1,0 1-1,-1-1 1,0 1-1,-1 0 1,1 1-1,-1-1 1,0 1-1,0-1 0,0 2 1,0-1-1,-1 0 1,1 1-1,-1 0 1,0 1-1,-9-4 1,-2 1-1208,1 0-1,-1 1 1,0 1 0,0 1 0,-34-1 0,44 3 905,0 1-1,0-1 1,-12 4 0,-23 10-2967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27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5 4800,'-2'-1'526,"0"0"0,0 1 0,0-1 0,0 1 0,-1-1 0,1 1 0,0 0 0,0 0 0,-1 0 0,1 0 0,0 0 1,0 1-1,0-1 0,-1 1 0,-1 0 0,-1 1 196,1 0 0,-1 1 0,1 0 0,-8 5 0,-5 5-430,15-12-413,0 0 0,1 0 0,-1 1-1,0-1 1,1 1 0,-1-1-1,1 1 1,0-1 0,-1 1-1,1 0 1,0 0 0,-1 3-1,1-3-235,1 0 0,-1-1 0,1 1 0,0 0 0,0-1-1,0 1 1,0 0 0,0 0 0,0-1 0,0 1 0,1 0-1,-1-1 1,0 1 0,1 0 0,0-1 0,-1 1 0,1 0-1,0-1 1,0 1 0,0-1 0,0 0 0,0 1 0,1 1-1,12 9-3476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6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91 2976,'0'2'5962,"4"3"-5321,0 1-1,-1 0 0,0 0 1,-1 0-1,1 0 0,-1 1 1,0-1-1,-1 1 0,1-1 0,-1 9 1,1 10 645,-2 35 0,-1-23-561,1-28-594,0 3 56,0 0 1,-1-1-1,-3 17 0,4-49-61,-4-22 0,0 1-31,1 14 44,4-51-1,0 43-160,-1 26 68,0 0 0,1-1 0,0 1 0,4-14 0,-2 9 304,-3 14-305,0 0-1,0-1 1,0 1-1,1 0 1,-1-1 0,1 1-1,-1 0 1,1-1-1,-1 1 1,1 0 0,-1 0-1,1-1 1,0 1-1,1-1 1,-1 0 22,0 2-1,0-1 1,-1 0-1,1 0 1,0 0-1,0 0 1,0 0-1,0 1 1,0-1-1,0 0 1,0 1-1,0-1 1,0 1-1,1-1 1,-1 1-1,0 0 1,0-1-1,0 1 1,1 0-1,-1 0 1,0 0-1,0 0 1,1 0-1,-1 0 1,0 0-1,0 0 1,0 1-1,1-1 1,-1 0-1,0 1 1,0-1-1,0 1 1,2 0-1,11 7 551,24 15 0,10 7 5,-30-20 358,2 1-4668,-18-11 2925,0 1 0,0 0-1,0-1 1,0 0-1,0 1 1,0-1 0,0 0-1,0 0 1,0 0-1,0 0 1,0 0 0,1-1-1,-1 1 1,0-1-1,3-1 1,10-1-2410,8 3-1307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7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32 6464,'-1'0'124,"0"0"0,0 1 1,0-1-1,0 0 0,0 0 0,0 0 1,0 1-1,0-1 0,0 0 0,0 1 1,0-1-1,0 1 0,0-1 1,0 1-1,0-1 0,0 1 0,1 0 1,-1-1-1,0 1 0,0 0 0,1 0 1,-1 0-1,0-1 0,1 1 0,-1 0 1,1 0-1,-1 2 0,1-3-121,0 0 118,1 1 0,-1 0 0,1 0 0,-1-1 0,1 1 0,-1-1 0,1 1 0,0 0-1,-1-1 1,1 1 0,0-1 0,-1 0 0,2 1 0,-2 0 69,6 3 202,0-1 0,0 1 0,0-1 1,0 0-1,1-1 0,-1 1 0,1-1 0,0 0 1,-1-1-1,9 1 0,-11-1-362,1 0 1,-1-1-1,1 0 0,0 0 1,-1 0-1,1-1 0,0 1 1,-1-1-1,1 0 1,-1 0-1,1-1 0,-1 0 1,0 1-1,1-1 0,6-5 1,-9 6-3,-1-1 0,1 0 0,0 1 0,-1-1 0,1 0 1,-1 0-1,0 0 0,1 0 0,-1 0 0,0 0 0,0 0 0,-1 0 1,1-1-1,1-2 0,-2 4 22,0 0-1,0 0 1,0 0 0,0 0 0,0 0-1,0-1 1,0 1 0,-1 0 0,1 0-1,0 0 1,-1 0 0,1 0 0,0 0-1,-1 0 1,1 0 0,-1 1 0,0-1-1,1 0 1,-1 0 0,0 0 0,1 0-1,-1 1 1,0-1 0,0 0 0,0 1-1,0-1 1,1 1 0,-1-1 0,0 1 0,0-1-1,0 1 1,-1-1 0,-5-1 245,-1 0 0,1 0 0,0 0 0,0 1 0,-1 0 1,1 1-1,0 0 0,-1 0 0,1 0 0,-1 1 0,-11 3 0,16-4-222,-1 1 0,1 1-1,0-1 1,0 0 0,-1 1-1,1 0 1,0 0 0,0 0 0,0 0-1,1 0 1,-1 0 0,0 1-1,1-1 1,0 1 0,-1 0-1,1 0 1,0 0 0,0 0-1,1 0 1,-1 0 0,1 0-1,-1 1 1,1-1 0,0 0-1,0 1 1,0 3 0,1-2 4,0 1 1,0-1 0,0 0 0,1 1 0,-1-1-1,1 0 1,1 1 0,-1-1 0,1 0 0,0 0 0,0 0-1,5 8 1,-3-6-27,0-1-1,0 0 1,1 0-1,0 0 1,0-1 0,0 1-1,1-1 1,11 8-1,-13-11-167,0 0-1,0 0 0,0-1 1,1 1-1,-1-1 1,0 0-1,1 0 0,-1-1 1,1 1-1,-1-1 1,1 0-1,-1 0 0,1 0 1,-1-1-1,1 0 1,5-1-1,-5 0-391,0 1 0,-1-1 0,1 0 1,-1 0-1,1 0 0,-1-1 0,0 0 0,0 1 0,4-5 0,25-18-5261,-18 12 3397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8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1 6464,'-18'1'3300,"1"1"0,0 1 0,-18 5 0,20-4-3402,1 0 388,1 0 1,-1 1-1,1 1 0,0 0 1,1 1-1,-1 1 1,2 0-1,-1 0 0,1 1 1,0 0-1,0 1 0,-11 15 1,19-20-308,0-1 1,0 1 0,0 0 0,1 0 0,0 0-1,0 0 1,-2 6 0,3-8-23,1 0 0,-1 0 0,1-1 0,-1 1 0,1 0 0,0 0 1,0 0-1,0 0 0,1 0 0,-1 0 0,1 0 0,-1 0 0,1 0 0,2 4 0,-3-7 22,0 1 0,1 0 0,-1 0 0,1-1 0,0 1 0,-1 0-1,1-1 1,0 1 0,-1-1 0,1 1 0,0-1 0,-1 1 0,1-1 0,0 1-1,0-1 1,0 0 0,-1 1 0,1-1 0,0 0 0,0 0 0,0 0 0,0 1 0,0-1-1,0 0 1,-1 0 0,1 0 0,0-1 0,0 1 0,0 0 0,0 0 0,0 0-1,0-1 1,-1 1 0,1 0 0,1-1 0,2-1-45,0 0 0,0-1-1,0 1 1,-1-1 0,7-5 0,92-100-186,-46 47 525,-54 59-223,1-1 1,0 1-1,0 0 0,0 0 0,3-2 0,12-7 700,-17 10-211,-8 13 49,2-5-286,-4 10 15,1 0 0,1 1 0,-7 24 0,-10 59-54,16-66-108,-46 185 527,46-188-671,-2 0 0,-14 32-1,5-2-1279,17-57-1070,-1-18-8346,10-1 7608,10-14-1776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9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55 3136,'-5'0'9930,"6"2"-8986,33 68 2748,-24-47-2858,22 36 0,-31-57-796,1 1 1,0-1-1,0 0 0,0 0 0,0 1 0,0-1 1,0 0-1,0-1 0,1 1 0,-1 0 1,1-1-1,-1 1 0,7 1 0,-8-3-33,1 1 0,0-1 0,-1 0 0,1 1 0,0-1 0,-1 0 1,1-1-1,0 1 0,0 0 0,-1 0 0,1-1 0,0 1 0,-1-1 0,1 1 0,-1-1 0,1 0 0,-1 1 0,1-1 0,-1 0 0,1 0 0,-1 0 0,0 0 0,1 0 0,1-3 0,2-3 167,0 0-1,0-1 0,0 1 0,-1-1 0,0 0 0,4-14 0,8-16 66,-14 33-281,1-1 0,-1 1-1,0-1 1,-1 1 0,1-1 0,0-6-1,-1 6-50,3-12-719,-2 15 447,-1-1-1,-1 1 1,1 0-1,0-1 1,-1-4-1,0 6-201,0 1 0,0 0 0,0 0 0,0-1 0,1 1 0,-1 0-1,0 0 1,0-1 0,1 1 0,-1 0 0,1 0 0,-1 0 0,1 0 0,0-2 0,8-2-5608,1 4 5040,5 1-383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9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46 163 6816,'0'0'83,"-1"-1"0,1 1 1,0 0-1,-1-1 0,1 1 1,-1 0-1,1-1 0,-1 1 0,1 0 1,-1-1-1,1 1 0,-1 0 1,1 0-1,-1 0 0,1-1 0,-1 1 1,1 0-1,-1 0 0,1 0 1,-1 0-1,1 0 0,-1 0 0,0 0 1,1 0-1,-1 0 0,1 0 1,-1 0-1,1 1 0,-1-1 0,1 0 1,-1 0-1,1 0 0,-1 1 1,1-1-1,-1 0 0,1 1 0,-1-1 1,1 0-1,0 1 0,-1-1 0,1 1 1,-1 0-1,-1 0-27,2 0 118,-1 0 1,1 0-1,-1 0 0,1 0 1,0 0-1,-1 1 0,1-1 1,0 0-1,0 0 0,0 0 1,0 0-1,0 0 0,0 0 1,0 0-1,0 2 0,1 1 653,-9 86 4533,7-65-5080,0-18-414,1 0 0,-1 0 0,-2 10 0,-3 11-1543,6-27 1502,0 0 1,0 0-1,-1-1 1,1 1-1,0 0 1,0 0-1,0 0 1,0 0-1,0 0 1,0 0 0,0 0-1,1-1 1,-1 1-1,0 0 1,0 0-1,1 0 1,-1 0-1,0-1 1,1 1-1,-1 0 1,1 0-1,-1-1 1,1 1 0,0 0-1,0 0 1,0-1-26,-1 0 0,1 0 0,-1 0 0,1-1 0,-1 1 0,1 0 0,-1-1 0,1 1-1,-1 0 1,0-1 0,1 1 0,-1 0 0,1-1 0,-1 1 0,0-1 0,1 1 0,-1-1 0,0 1 0,0-1 0,1 0 0,8-16-2630,-7 13 2304,12-21-2509</inkml:trace>
  <inkml:trace contextRef="#ctx0" brushRef="#br0" timeOffset="1">83 6 5568,'-14'-6'2048,"5"12"-1568,0-3-160,18 6-1440,0-5-704,2 4 1024,8 5-1824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19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72 5056,'-23'4'2282,"23"-4"-1775,8 57 5338,-8 51-2384,0-125-3504,1-1-1,0 1 0,2 0 1,7-31-1,-5 29 11,-2 8 135,0 1 1,1-1 0,0 1-1,11-19 1,-15 29-87,2-4 311,1 0 0,-1 0 0,1 1 1,0-1-1,5-4 0,-7 7-255,0 1 1,0-1-1,0 0 1,0 1-1,0-1 1,0 1-1,1-1 1,-1 1-1,0 0 1,0 0-1,0-1 1,0 1-1,1 0 0,-1 0 1,0 0-1,0 0 1,0 0-1,0 0 1,1 0-1,-1 1 1,0-1-1,0 0 1,0 1-1,0-1 1,0 1-1,2 0 1,4 3 69,0-1 1,-1 1 0,0 0-1,0 0 1,0 1 0,0 0-1,7 8 1,-1 4 32,-2-3-465,20 22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20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46 372 6560,'-6'5'2077,"12"-4"443,14-1 243,-18 0-2617,1 0 1,-1-1-1,1 1 1,-1 0-1,1-1 0,-1 0 1,4-1-1,-6 2-114,1 0-1,-1 0 0,0 0 0,1-1 1,-1 1-1,0 0 0,1 0 0,-1-1 0,0 1 1,1 0-1,-1-1 0,0 1 0,0 0 1,1-1-1,-1 1 0,0 0 0,0-1 0,0 1 1,0 0-1,0-1 0,1 1 0,-1-1 1,0 1-1,0 0 0,0-1 0,0 1 0,0-1 1,0 1-1,0-1 0,0 1 0,0 0 1,-1-1-1,1 1 0,0 0 0,0-1 0,0 1 1,0-1-1,0 1 0,-1 0 0,1-1 1,0 1-1,0 0 0,-1-1 0,1 1 0,0 0 1,-1 0-1,1-1 0,0 1 0,-1 0 0,1 0 1,0-1-1,-1 1 0,-1-1 98,1 0 0,-1 0 0,1 0-1,-1 0 1,0 0 0,0 0 0,1 0-1,-1 1 1,0-1 0,0 1 0,0-1 0,0 1-1,0 0 1,0-1 0,0 1 0,0 0 0,0 1-1,1-1 1,-1 0 0,0 0 0,0 1 0,-3 0-1,3 0-28,0 0 0,-1 0 0,1 0-1,0 0 1,0 0 0,-1 0-1,1 0 1,0 1 0,0-1 0,0 1-1,1 0 1,-1 0 0,0-1-1,1 1 1,-1 0 0,1 0 0,-3 4-1,3-2-99,0-1-1,0 1 1,0-1 0,0 1-1,0-1 1,1 1-1,0-1 1,-1 1-1,1 0 1,1-1-1,-1 1 1,0 0-1,1-1 1,0 1 0,2 6-1,-2-8-134,0 1 0,1-1 1,-1 0-1,1 1 0,-1-1 0,1 0 0,0 0 0,-1 0 0,1 0 0,0-1 1,1 1-1,-1 0 0,0-1 0,0 1 0,1-1 0,-1 0 0,0 0 0,1 0 1,0 0-1,-1 0 0,1-1 0,3 1 0,3 0-518,-1-2 0,0 1 0,0-1-1,0-1 1,0 1 0,-1-1 0,1-1 0,0 1 0,9-6 0,-1 2-128,156-49-1421,-93 30 9169,-90 31-5971,-18 8-688,21-11-203,0 1 0,1 0 0,-1 0 0,1 1 0,0-1 0,0 2 0,0-1 0,1 1-1,0 0 1,0 0 0,-7 10 0,13-15-124,-1 0-1,1 0 1,-1 0-1,1 0 1,-1 0-1,1 1 1,0-1-1,-1 0 1,1 0-1,0 1 1,0-1-1,0 0 1,0 0-1,0 1 1,0-1-1,0 0 0,1 0 1,-1 1-1,0-1 1,1 0-1,-1 0 1,1 0-1,-1 0 1,1 0-1,0 1 1,-1-1-1,1 0 1,0 0-1,0-1 1,0 1-1,-1 0 1,1 0-1,0 0 1,0 0-1,1-1 1,-1 1-1,0 0 1,0-1-1,2 1 1,2 1-66,-1 0-1,1 0 1,-1-1 0,1 1 0,0-1 0,-1 0 0,1-1-1,0 1 1,8-1 0,-6-1 54,-1 0-1,0-1 1,0 0-1,0 0 1,0 0-1,0-1 1,-1 0 0,1 0-1,-1 0 1,0 0-1,7-7 1,7-7-188,25-27 1,-40 39 168,10-10 143,0-1 1,-1 0-1,-2-1 0,20-36 1,-25 40 14,-1 0 0,0 0 0,-1 0 0,0 0 1,-1-1-1,-1 1 0,0-1 0,-1-19 0,0-9 362,-2-51 1364,1 92-1747,0-1 1,-1 1-1,1-1 1,0 1-1,0 0 0,-1-1 1,1 1-1,-1 0 0,1-1 1,-1 1-1,0 0 1,1-1-1,-1 1 0,0 0 1,0 0-1,-1-1 1,2 1-59,0 1 0,-1 0 1,1 0-1,0 0 0,-1 0 1,1 0-1,0-1 0,-1 1 1,1 0-1,0 0 0,-1 0 1,1 0-1,0 0 0,-1 0 1,1 0-1,0 0 0,0 0 1,-1 0-1,1 0 0,0 1 1,-1-1-1,1 0 0,0 0 1,-1 0-1,1 0 0,-1 1 7,0 0-1,0 0 0,0-1 0,0 1 0,0 0 0,1 0 0,-1 0 0,0 0 0,1 0 1,-2 2-1,-6 15 223,1 1 0,1 0 0,0 0 1,1 0-1,1 0 0,-2 36 1,6-42-517,-1 0 1,2 0 0,0 0-1,0-1 1,2 1 0,-1 0-1,1-1 1,1 0 0,1 1-1,-1-2 1,10 17 0,-12-25-215,-1 0 1,1 0 0,0-1-1,1 1 1,-1 0-1,0-1 1,1 0 0,0 0-1,-1 1 1,1-1 0,0-1-1,3 3 1,18 2-6638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33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141 352 3552,'0'-1'109,"0"0"1,0 0 1,0 0-1,0 0 0,0 0 1,0 0-1,0 0 0,1 0 1,-1-1-1,0 1 0,1 0 1,0-1-1,5-2 4276,-6 4-4335,0 0 0,0 0 0,0 0 0,0 0 0,0 0 0,0 0 1,0 0-1,0 0 0,0-1 0,0 1 0,0 0 0,0 0 1,0 0-1,0 0 0,0 0 0,0 0 0,0 0 0,0 0 1,0-1-1,0 1 0,0 0 0,-1 0 0,1 0 0,0 0 1,0 0-1,0 0 0,0 0 0,0 0 0,0 0 0,0 0 0,0 0 1,0 0-1,0 0 0,-1-1 0,1 1 0,0 0 0,0 0 1,0 0-1,0 0 0,0 0 0,0 0 0,0 0 0,0 0 1,0 0-1,-1 0 0,1 0 0,0 0 0,0 0 0,0 0 1,0 0-1,0 0 0,0 1 0,0-1 0,0 0 0,-1 0 0,1 0 1,0 0-1,0 0 0,-5 2 371,0 1 0,0 0-1,0 0 1,1 1 0,-1-1 0,1 1 0,0 0 0,0 0-1,-5 6 1,-29 46 1054,26-38-1026,4-5-309,0 1 0,-6 17 0,11-24-138,0-1 1,1 1-1,0 0 1,0 1 0,1-1-1,-1 11 1,2-16 10,0 0 1,0-1-1,0 1 1,0 0-1,1-1 1,-1 1-1,0 0 0,1-1 1,-1 1-1,1-1 1,0 1-1,-1 0 1,1-1-1,0 0 1,0 1-1,0-1 1,0 1-1,0-1 0,0 0 1,1 0-1,-1 0 1,0 0-1,0 0 1,1 0-1,-1 0 1,1 0-1,-1 0 1,1-1-1,-1 1 1,1 0-1,0-1 0,-1 0 1,1 1-1,0-1 1,-1 0-1,3 0 1,0 0 24,1 0 1,-1 0 0,1 0-1,-1-1 1,0 0 0,1 0-1,-1 0 1,0 0 0,0-1-1,0 1 1,0-1 0,6-4-1,-1-1 11,-2 1-1,1-1 0,-1-1 0,0 1 1,0-1-1,-1 0 0,0-1 0,-1 1 0,0-1 1,0 0-1,-1-1 0,0 1 0,0-1 1,-1 0-1,-1 0 0,1 0 0,-2 0 1,1 0-1,-2 0 0,1 0 0,-1-1 0,-1 1 1,0 0-1,0 0 0,-4-15 0,4 22-39,0 0-11,1 0 0,-1 0 0,0-1 0,0 1 0,0 0 0,0 0-1,-1 0 1,1 1 0,-1-1 0,0 0 0,0 0 0,0 1-1,0-1 1,0 1 0,0 0 0,-1 0 0,-3-3 0,-2 0-203,8 4 162,-1 0 1,0 0-1,0 1 1,0-1-1,0 0 1,0 1-1,0-1 1,0 1-1,0 0 1,0-1-1,0 1 1,-1 0-1,1-1 1,-2 1-1,2 0-139,2 2-209,0-1 398,0 0 0,0 1 0,0-1 0,0 0 0,0 1 0,0-1 0,1 0 0,-1 0 0,0 0 0,0 0 0,1 0 0,-1-1 0,1 1-1,-1 0 1,1 0 0,-1-1 0,1 1 0,-1-1 0,4 1 0,-2-1 25,1 0 0,-1 0 0,0 0 0,1-1 0,-1 1 0,0-1 0,1 0 0,-1 0 0,4-1 0,5-4 105,0 0 0,0-1 0,-1 0 0,11-9 0,12-10 129,-1-1-1,-1-2 1,45-53 0,-5 5-150,-71 76-176,-2 15-5,-5 14 64,-2-1 0,-12 29 0,-3 13 0,6-11 3,-51 153 26,50-169 299,-41 67 0,52-94-216,-5 9 137,12-24-221,0 1 0,-1 0 0,1 0 0,-1-1 1,1 1-1,-1 0 0,1-1 0,-1 1 0,0 0 0,1-1 0,-1 1 0,0-1 0,1 1 0,-1-1 0,0 0 1,1 1-1,-1-1 0,0 1 0,-1-1 0,2 0-23,-1-1 0,1 1 1,0 0-1,0-1 0,0 1 0,-1 0 0,1-1 1,0 1-1,0-1 0,0 1 0,0-1 1,0 1-1,0 0 0,0-1 0,0 1 0,0-1 1,0 1-1,0-1 0,0 1 0,0 0 0,0-1 1,0 1-1,0-1 0,1 1 0,-1-1 1,4-13-163,1 6 135,-1 0 0,1 1 0,1 0 0,-1 0 0,10-9 0,37-29-55,-38 33 72,-1 1-550,1 1-1,0 1 0,0 0 1,1 1-1,0 0 0,1 1 1,-1 1-1,1 0 0,1 1 1,-1 1-1,1 0 0,-1 2 1,1 0-1,0 0 1,23 2-1,-12 3-1817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8:06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4 765 4224,'-4'-4'7412,"4"4"-7212,2-9 1908,6-6-991,13-20 149,-2-2 0,25-66 0,-7 15-904,-23 58-254,1 1 1,2 1-1,1 0 1,1 1-1,41-45 0,204-176 1402,-259 244-1413,2-3-81,-6 7-9,-1-1 0,0 1 0,0 0 0,0 0 0,0 0-1,1 0 1,-1 0 0,0 0 0,0 0 0,0 0 0,0 0 0,0 0-1,1 0 1,-1 0 0,0 0 0,0 0 0,0 0 0,0 0 0,1 0-1,-1 0 1,0 1 0,0-1 0,0 0 0,0 0 0,0 0-1,1 0 1,-1 0 0,0 0 0,0 0 0,0 0 0,0 1 0,0-1-1,0 0 1,0 0 0,1 0 0,-1 0 0,0 0 0,0 0 0,0 1-1,0-1 1,0 0 0,0 0 0,0 0 0,0 0 0,0 1 0,0-1-1,0 0 1,2 9 50,0 1-1,0-1 1,-1 1-1,0 0 0,-1-1 1,0 1-1,-3 15 1,-17 69 195,7-41-161,-35 143 56,33-139-65,3-11 582,10-35-93,8-29-323,3-13-256,1 2 0,2-1-1,1 1 1,1 1 0,1 0 0,2 2 0,1-1 0,1 2 0,1 1-1,1 0 1,1 1 0,1 2 0,1 0 0,1 1 0,1 2-1,43-24 1,-63 39-53,-1 0-1,1 0 0,0 1 1,13-3-1,-18 5 54,0-1 0,0 1 0,0 0 0,0 0 0,0 0 0,0-1 0,0 1 0,1 0 0,-1 1 0,0-1 0,0 0 1,0 0-1,0 0 0,0 1 0,0-1 0,0 0 0,0 1 0,0-1 0,0 1 0,0-1 0,0 1 0,0 0 0,0-1 0,-1 1 0,1 0 0,0 0 0,0-1 0,-1 1 0,1 0 0,0 0 0,-1 0 0,1 0 1,-1 0-1,1 2 0,0 1 11,-1-1 0,0 1 0,0 0 0,-1 0 1,1 0-1,-1-1 0,0 1 0,0 0 0,0-1 1,0 1-1,-1-1 0,1 1 0,-1-1 0,-4 6 1,-29 41 181,23-34-50,0 1 1,-10 20 0,10-21-75,8-12 114,6-8 245,12-10-392,1 0 0,0 1 1,0 1-1,1 0 0,24-12 1,-26 15-98,167-90-214,-175 96 271,-1 1-35,-1-1 1,1 1-1,0 0 0,0 1 1,9-3-1,-12 4 43,-1 0 1,0 0 0,0 0-1,0 0 1,0 0 0,0 0 0,0 1-1,0-1 1,0 0 0,0 0-1,0 1 1,0-1 0,0 1-1,0-1 1,0 1 0,0-1-1,0 1 1,0 0 0,0-1-1,-1 1 1,1 0 0,0 0-1,-1 0 1,1 0 0,0-1-1,-1 1 1,1 0 0,-1 0 0,1 0-1,-1 0 1,1 0 0,-1 0-1,0 2 1,2 6-3,-1-1-1,-1 1 1,0 0 0,0-1 0,-1 1 0,0-1-1,0 1 1,-4 10 0,2-4 62,-9 45-134,-13 73 111,21-107 9,2 1 0,1-1 0,2 29 0,-1-54-46,4 17 140,-4-17-130,0-1 0,0 0 0,0 1 0,1-1 1,-1 0-1,0 1 0,0-1 0,0 0 0,1 1 1,-1-1-1,0 0 0,0 1 0,1-1 1,-1 0-1,0 0 0,0 1 0,1-1 0,-1 0 1,0 0-1,1 0 0,-1 1 0,0-1 0,1 0 1,-1 0-1,1 0 0,-1 0 0,0 0 1,1 0-1,-1 0 0,0 0 0,1 0 0,-1 0 1,1 0-1,-1 0 0,0 0 0,1 0 0,-1 0 1,0 0-1,1 0 0,-1-1 0,0 1 1,1 0-1,-1 0 0,0 0 0,1 0 0,-1-1 1,0 1-1,1 0 0,-1-1 0,15-12 31,-1 0 0,-1-1 0,-1 0 0,0-1 0,17-29-1,29-34-27,-32 49-21,1 1 0,2 2 0,1 0 1,52-33-1,-78 56 15,1-1 1,-1 1-1,0-1 1,5-5-1,11-10 252,-15 16-178,-4 3-70,-1 0 1,1 0 0,-1 0 0,0-1-1,1 1 1,-1 0 0,0 0 0,1 0-1,-1-1 1,0 1 0,1 0-1,-1 0 1,0-1 0,1 1 0,-1 0-1,0-1 1,0 1 0,1-1 0,-1 1-1,0 0 1,0-1 0,0 1 0,1-1-1,-1 1 1,0 0 0,0-1-1,0 0 1,0 1-10,0 0 0,0-1 0,0 1-1,0 0 1,-1 0 0,1-1 0,0 1 0,0 0 0,0 0-1,0 0 1,0-1 0,-1 1 0,1 0 0,0 0-1,0 0 1,0 0 0,-1-1 0,1 1 0,0 0-1,0 0 1,-1 0 0,1 0 0,0 0 0,0 0-1,0 0 1,-1 0 0,1 0 0,0 0 0,0 0 0,-1 0-1,1 0 1,0 0 0,0 0 0,-1 0 0,1 0-1,0 0 1,0 0 0,-1 0 0,1 0 0,-12 3-161,-2 3 118,1-1 1,0 2 0,1 0 0,-1 0 0,1 1 0,1 1 0,0 0 0,0 0 0,0 1 0,2 0 0,-1 1 0,1 0-1,1 1 1,-15 25 0,11-14-5,2 1 0,0 0 0,-7 28 0,14-41 46,0-1 0,1 1 0,1 0 1,0 0-1,0 0 0,1 0 0,1 0 1,-1 0-1,6 20 0,-6-29 17,0-1-1,1 0 0,-1 1 1,0-1-1,1 0 0,-1 0 1,1 0-1,0 1 1,-1-1-1,1 0 0,0 0 1,0 0-1,0 0 0,0 0 1,1 1-1,-1-2-4,-1 0 0,1 1 0,0-1 0,-1 0 1,1 0-1,0 0 0,-1 0 0,1 0 0,0 0 0,0 0 0,-1 0 0,1 0 0,0 0 0,-1 0 0,1 0 0,0 0 0,-1 0 1,1-1-1,0 1 0,0-1 0,4-1 23,-1-1-1,0 0 1,0-1 0,0 1 0,-1-1 0,4-3 0,-1 1-25,12-16 91,29-41 0,-11 13 47,-15 24-83,-9 12-30,0-1 1,12-22 0,-13 19 41,-7 13-44,0-1 0,-1 0-1,0 0 1,0-1 0,0 1 0,-1-1-1,0 1 1,2-11 0,-3 16-48,-1 1 1,0-1 0,0 0 0,0 1 0,0-1 0,0 1 0,0-1 0,-1 0 0,1 1 0,0-1 0,0 0-1,0 1 1,0-1 0,-1 1 0,1-1 0,0 0 0,-1 1 0,1-1 0,0 1 0,-1-1 0,0 0 0,1 1 2,-1 0 1,1 0-1,-1 0 1,1 0-1,-1 0 1,1 0-1,-1 0 1,1 0-1,0 0 1,-1 0-1,1 0 1,-1 0-1,1 0 1,-1 1 0,1-1-1,0 0 1,-1 0-1,1 0 1,-1 1-1,1-1 1,-1 1-1,-2 1-9,1 0 1,-1 1-1,1 0 0,0-1 0,-3 5 0,1 0 9,2-1-1,-1 0 1,1 1-1,0 0 1,0-1-1,1 1 1,0 0 0,0 0-1,1 0 1,0 0-1,0 0 1,0 0-1,3 11 1,-1-6 7,1 1 0,1-1 0,0 0 0,0 0 0,1-1 0,11 19 0,-8-17 36,1 1-1,0-1 1,1-1-1,12 12 1,-19-21 9,0 0 0,0 0 0,1-1 0,-1 1 0,0-1 0,1 0 1,-1 1-1,1-2 0,0 1 0,0 0 0,0-1 0,0 0 0,0 0 1,0 0-1,0 0 0,0-1 0,0 1 0,0-1 0,0 0 0,7-1 1,-5-1-17,1 0 1,-1-1 0,0 1 0,0-1 0,0-1 0,-1 1 0,1-1 0,-1 0 0,0 0 0,0 0-1,0-1 1,8-10 0,2-4 86,-1-2-1,12-21 1,-22 36-97,16-29 147,-1-1 1,14-39-1,-18 42-114,-11 25-50,0-1 1,0 1-1,2-11 0,-4 7-102,-7 20-126,-5 21-69,6-3 286,1 1 0,1-1 0,1 1 0,2 0 0,6 44 1,-1-17 60,-5-35 3,1 0 1,1 0 0,1-1-1,10 32 1,-14-49-29,0 0 0,1 1 0,0-1 0,-1 0 0,1 0-1,0 1 1,0-1 0,-1 0 0,1 0 0,0 0 0,0 0 0,0 0 0,0 0 0,1 0-1,-1 0 1,0 0 0,2 0 0,-2-1 0,0 0-1,0 0 0,-1 0 1,1 0-1,0 0 1,0 0-1,0 0 1,0 0-1,-1 0 0,1-1 1,0 1-1,0 0 1,0-1-1,-1 1 1,1 0-1,0-1 1,0 1-1,-1-1 0,1 1 1,0-1-1,-1 0 1,1 1-1,-1-1 1,1 0-1,-1 1 1,1-1-1,-1 0 0,1-1 1,8-13 71,-1-1 0,-1-1 1,10-29-1,-1 2-35,-12 35-35,8-21-1,30-54 0,-25 63-19,0-1-298,-14 51 234,-3 34 152,-10 67 0,10-128-109,0 0 0,0 1 0,-1-1 0,2 0 0,-1 1 0,0-1 0,1 3 0,-1-4 23,0-1 0,0 0 0,0 0-1,0 0 1,0 0 0,0 1 0,1-1 0,-1 0 0,0 0-1,0 0 1,0 0 0,0 1 0,0-1 0,0 0 0,0 0-1,1 0 1,-1 0 0,0 0 0,0 0 0,0 0-1,0 1 1,0-1 0,1 0 0,-1 0 0,0 0 0,0 0-1,0 0 1,0 0 0,1 0 0,-1 0 0,0 0-1,0 0 1,0 0 0,1 0 0,-1 0 0,0 0 0,10-10 188,38-79 200,-39 74-361,33-47 98,-38 57-156,0 0 0,1-1-1,0 2 1,0-1 0,1 0 0,-1 1 0,1 0-1,8-4 1,-13 7 14,1 0 1,0 0-1,0 1 0,0-1 1,0 1-1,1-1 0,-1 1 1,0 0-1,0 0 0,0 0 0,0 0 1,0 0-1,0 0 0,0 0 1,0 1-1,0-1 0,0 1 0,0 0 1,0-1-1,0 1 0,0 0 1,0 0-1,0 0 0,0 1 1,-1-1-1,1 0 0,-1 1 0,4 2 1,1 4 35,0 0 0,0 0 0,-1 0 0,8 17 0,-7-14 18,27 53-47,37 63-118,-60-112-591,16 17 0,-26-30 453,9 9-1021,-5-7-1473,-12-28-6818,3 2 6958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34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0 4160,'7'5'12317,"-10"0"-13845,-12 17 2592,6-11-601,1 2 0,-12 22 0,18-30-341,-10 21 492,-11 38 0,21-56-582,0 0 0,0 1 0,1-1 0,0 1 0,0-1 0,1 1 0,0-1 0,1 1-1,2 10 1,-3-17-6,1 0-1,-1 0 0,1 0 0,0 1 0,0-1 1,0 0-1,0 0 0,0-1 0,0 1 1,1 0-1,-1 0 0,1-1 0,-1 1 0,1 0 1,0-1-1,-1 0 0,1 1 0,0-1 0,0 0 1,0 0-1,0 0 0,0 0 0,0 0 1,0 0-1,0-1 0,1 1 0,-1-1 0,0 0 1,0 1-1,0-1 0,1 0 0,-1 0 0,0-1 1,0 1-1,1 0 0,-1-1 0,0 1 0,0-1 1,0 0-1,0 1 0,0-1 0,0 0 1,4-3-1,3-2 62,-1-1 1,1 0 0,-1 0-1,11-13 1,27-39 77,-26 32-208,6-9 41,16-18-146,-36 49 216,-4 15 254,-1 3-274,-2 1 0,1 0 0,-2-1 1,-4 22-1,0-5 111,0 11 62,-3 0 0,-1 0 1,-27 69-1,32-99-166,-1-1 0,0 0 0,-1 0 0,0 0 0,-1 0 0,0-1 0,0-1 0,-1 1 0,0-1 0,0-1 0,-1 0 0,0 0 0,0-1 0,0 0 0,-1-1 0,0 0 0,0 0 1,-1-2-1,1 1 0,-1-1 0,-22 2 0,30-5-57,0 0 1,0 0-1,0 0 1,0 0-1,0-1 1,0 0 0,0 0-1,0 0 1,1 0-1,-6-3 1,8 4-9,0 0 1,0-1-1,0 0 1,1 1-1,-1-1 0,0 1 1,0-1-1,0 0 1,1 0-1,-1 1 0,0-1 1,1 0-1,-1 0 1,1 0-1,-1 0 0,1 0 1,-1-2-1,1 2-2,0 0 0,0-1 0,0 1 0,0 0 0,0 0 0,0-1 0,1 1 0,-1 0 0,0 0 0,1-1 0,-1 1 0,1 0 0,0 0 1,-1 0-1,1 0 0,0 0 0,-1 0 0,3-2 0,8-8-21,1 0 0,1 1 0,-1 0 1,2 1-1,26-15 0,-19 12-10,-1 2-311,1 0 1,0 1-1,0 2 1,29-7 0,-1-1-7320,-34 10 4606,0-3-2479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35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270 19 7296,'9'-13'2720,"-4"8"-2112,4 5 6559,-13 12-6143,-12 6 448,-12 3-896,-6 6 192,-3-2-448,-2-4-128,6 0-96,-1-3-224,11 3 64,-2-5-2496,11-2 1376,9-7-4415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37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353 260 4480,'-9'-6'6249,"15"11"-2577,-3 2-4431,2 57 2727,-5-48-1591,0 0 0,-4 26-1,0 1 217,-8 90 783,-1-54 1776,18-304-2086,-5-84-500,-5 190-86,5 119-481,0-1 0,0 1 1,0 0-1,0 0 0,0 0 1,0 0-1,0-1 0,0 1 1,0 0-1,0 0 0,0 0 1,0 0-1,0-1 0,0 1 1,0 0-1,0 0 0,0 0 1,0 0-1,0-1 0,1 1 1,-1 0-1,0 0 0,0 0 1,0 0-1,0 0 0,0 0 1,0-1-1,1 1 0,-1 0 1,0 0-1,0 0 0,0 0 1,0 0-1,0 0 0,1 0 1,-1 0-1,0 0 0,0 0 1,0 0-1,0 0 0,1 0 1,-1 0-1,0 0 0,0 0 1,0 0-1,0 0 0,1 0 1,-1 0-1,0 0 0,0 0 1,1 0-1,0 0-2,13 1 73,0 1-1,0 0 1,-1 1 0,1 1-1,19 7 1,-12-4-212,26 6 0,-30-10 166,-1 2 0,0 0 0,30 15 0,-44-19-8,0 0 1,0 0 0,0 1 0,0 0 0,0-1 0,0 1 0,0 0-1,-1 0 1,1 0 0,0 0 0,-1 0 0,0 0 0,0 0 0,1 0-1,-1 0 1,-1 1 0,1-1 0,0 1 0,0-1 0,-1 0 0,0 1-1,1 2 1,-1-3-6,0 0 0,0 0 0,0 0 0,0 0 0,-1 0 0,1 0 0,-1 0 0,1-1-1,-1 1 1,0 0 0,1 0 0,-1 0 0,0-1 0,0 1 0,0 0 0,-1-1 0,1 1 0,0-1 0,-1 1-1,1-1 1,-1 0 0,1 0 0,-1 1 0,1-1 0,-1 0 0,0-1 0,1 1 0,-4 1 0,-11 3 4,1-1 0,-2-1 0,-15 1 0,-8 2 63,10-1-99,-27 5-93,-80 23 0,119-27 108,0 1 0,1 1 0,-1 0-1,2 1 1,-1 1 0,1 0 0,1 2 0,-22 18 0,25-18-16,1 1 0,-20 25-1,28-33 18,-1 0-1,1 1 1,1-1-1,-1 1 1,1 0-1,0-1 1,0 1-1,0 0 0,1 0 1,0 0-1,0 9 1,1-12 16,0 0-1,1 0 1,-1 0 0,1 0 0,0 0 0,0 0-1,0 0 1,0-1 0,1 1 0,-1 0 0,1 0-1,0-1 1,0 1 0,0-1 0,0 0 0,0 0-1,0 1 1,0-1 0,1 0 0,4 2-1,1 2 16,1-2-1,0 1 1,0-1-1,0-1 0,12 4 1,-5-4 13,1 0 1,-1-1-1,0 0 1,1-2 0,-1 0-1,20-2 1,-1-3-27,63-15 1,8-18-49,-40 13-53,-62 24 90,46-14-118,-47 15 133,0-1 0,0 1 1,1-1-1,-1 1 1,0 0-1,0 0 0,0 0 1,1 1-1,-1-1 1,0 1-1,0 0 0,6 2 1,-7-2-12,0 0 0,-1 0 0,1 0 1,-1 1-1,1-1 0,-1 0 0,1 1 0,-1 0 1,0-1-1,0 1 0,0 0 0,0 0 0,0-1 1,0 1-1,0 2 0,7 11 7,-5-12 0,-1 5 25,-1 2-4,11-1-9461,6-10 7114,-15 1 534,11-3-605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37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53 7808,'-6'-2'885,"5"1"-770,0 1-1,0 0 1,0 0 0,0-1-1,0 1 1,1 0 0,-1-1-1,0 1 1,0-1 0,1 1-1,-1-1 1,0 0 0,1 1-1,-1-1 1,0 0 0,1 1-1,-1-1 1,1 0 0,-1 0-1,1 1 1,-1-1 0,1 0-1,0 0 1,-1 0 0,1 0-1,0 1 1,0-3 848,18-15 2919,-15 17-3706,0-1-1,0 0 1,1 1-1,-1-1 1,0 1 0,0 0-1,1 0 1,-1 0-1,1 1 1,-1-1 0,1 1-1,-1 0 1,1 0-1,-1 0 1,1 0 0,-1 1-1,0-1 1,1 1-1,-1 0 1,1 0-1,-1 0 1,0 1 0,0-1-1,0 1 1,5 3-1,0 3 141,0 0 0,-1 0-1,-1 1 1,1 0 0,-2 0 0,1 1-1,6 15 1,0 7 366,8 36 0,-13-42-480,1 0 0,21 45 0,-21-53-270,-6-13-87,0 0 0,0-1 0,0 0 0,0 1 0,5 4-1,-6-8-86,0 0 0,0 0 0,0 0 0,0 0 0,0 0 0,0 0-1,0-1 1,1 1 0,-1 0 0,0-1 0,0 1 0,1-1-1,-1 0 1,0 1 0,1-1 0,-1 0 0,0 0 0,1 0 0,-1 0-1,0 0 1,1 0 0,-1 0 0,3 0 0,1-2-541,0 1-1,0-1 1,0 0 0,-1 0 0,1 0 0,0-1 0,-1 0 0,0 0-1,1 0 1,-1 0 0,0 0 0,4-6 0,19-22-4017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38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691 0 9728,'-65'6'4346,"53"-5"-3721,0 2 0,1-1 0,-1 1 0,1 1 0,0 0 0,0 0 0,0 1 0,0 1 0,-12 8 0,5-1-4,0 0 0,1 2 0,0 0 0,-16 20 0,-25 30-284,-2-3 0,-3-2 1,-95 69-1,144-119-723,6-5-56,0 1 0,1 0 0,-8 7-1,14-13 299,1 0 0,0 1-1,-1-1 1,1 1-1,-1-1 1,1 1 0,-1-1-1,1 1 1,0 0-1,-1-1 1,1 1 0,0-1-1,0 1 1,-1 0-1,1-1 1,0 1 0,0-1-1,0 2 1,0-2 33,0 1 1,0-1-1,1 0 1,-1 0-1,0 1 0,0-1 1,0 0-1,1 0 1,-1 0-1,0 1 1,0-1-1,1 0 0,-1 0 1,0 0-1,1 0 1,-1 1-1,0-1 0,0 0 1,1 0-1,-1 0 1,0 0-1,1 0 1,-1 0-1,0 0 0,1 0 1,25-4-4506,-20 3 3905,-1-1-1,1 0 1,-1 0-1,7-4 1,26-22-4217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30T01:24:38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6 10048,'0'-6'4544,"5"12"-929,-10-3-2367,1 6 640,-1 7-1120,-6 2-480,-3 0-160,0-2-992,0 5 480,0 5-3488,-6-1 2113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29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13 326 2560,'-11'-3'16124,"9"2"-15500,5-7 505,21-37 396,-19 35-1522,1-1 0,0 1 0,0 0 0,1 0 1,0 1-1,1 0 0,0 0 0,1 1 0,-1 0 0,1 0 0,18-11 0,-22 17 11,0 0 0,1 0 0,-1 0 0,0 1-1,1 0 1,-1 0 0,1 0 0,10 0 0,-14 1 7,1 0 0,-1 0 0,1 0 0,-1 1 0,0-1 0,1 1 0,-1-1 0,0 1 0,1 0 0,-1-1 0,0 1 0,0 1 0,0-1 0,0 0 0,0 0 0,0 1 0,0-1 0,0 1 0,0 0 0,-1-1 0,1 1 0,1 2 0,1 4 15,-1 0-1,0 0 1,0 0 0,-1 1-1,0-1 1,0 0-1,0 11 1,-1 63 443,-2-59-426,1 1 0,4 29 0,0-28-57,1 0-1,9 27 1,-12-46 7,0 0 0,1 1 0,-1-1-1,2 0 1,-1 0 0,0 0 0,1-1 0,0 1 0,1-1-1,-1 0 1,1 0 0,0-1 0,7 6 0,-10-9 57,1 0 0,0 1 0,-1-1 0,1-1 0,0 1 0,0 0 0,0-1 0,0 0 0,0 1 0,-1-1 0,1 0 0,0 0 0,0-1 1,0 1-1,0-1 0,0 1 0,-1-1 0,1 0 0,0 0 0,0 0 0,-1 0 0,5-3 0,2-2 70,0 0 0,0 0 0,0-1 0,11-12 1,-4 2-23,-2 0 1,0 0-1,-1-1 1,0-1-1,-2 0 1,12-27-1,-10 15-59,-1-1 0,-2 0-1,10-53 1,4-86 74,-24 168-164,1 0 0,-1 0 0,1 0 0,-1 0 0,1-1 0,0 1 0,0 0 0,0 0 0,1 1 0,-1-1 0,1 0 0,0 0 0,2-3 0,-3 5 15,0 1 1,-1-1 0,1 1-1,0-1 1,0 1 0,0-1-1,0 1 1,0 0 0,-1-1-1,1 1 1,0 0 0,0 0-1,0-1 1,0 1 0,0 0-1,0 0 1,1 0 0,0 1 4,0-1 0,0 1 0,0-1 1,0 1-1,0 0 0,0 0 0,0 0 1,0 0-1,0 0 0,2 2 0,7 5 31,0 1-1,0 0 1,-1 1 0,-1 0-1,1 1 1,-2-1-1,1 2 1,-2-1 0,12 23-1,-18-29-465,3 19-18959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30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5152,'-9'7'7717,"11"-7"-6967,0-1 0,1 1 0,-1 0 0,0-1 0,0 0 0,0 1 0,3-2 0,-4 1-672,1 0 1,-1 0 0,1 1-1,-1-1 1,1 1-1,-1-1 1,1 1 0,-1-1-1,1 1 1,-1 0-1,1 0 1,0 0 0,-1 0-1,1 0 1,-1 0-1,1 0 1,0 0 0,-1 1-1,1-1 1,-1 1-1,1-1 1,-1 1 0,1-1-1,-1 1 1,0 0-1,1 0 1,-1 0 0,0 0-1,1 0 1,-1 0-1,0 0 1,0 0 0,0 0-1,0 1 1,0-1-1,0 0 1,-1 1 0,1-1-1,0 1 1,-1-1-1,2 2 1,9 31 567,-1 0 0,7 48-1,3 9-225,-8-43-336,-6-22-103,1 0 0,11 27 0,-15-43-325,1 0 486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30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11 8224,'0'0'168,"0"-1"1,0 0 0,-1 1-1,1-1 1,0 1 0,-1-1-1,1 1 1,0-1 0,-1 1-1,1-1 1,-1 1 0,1-1-1,-1 1 1,1 0 0,-1-1-1,1 1 1,-1 0 0,1-1-1,-1 1 1,0 0 0,1 0-1,-1-1 1,1 1 0,-1 0-1,0 0 1,1 0 0,-1 0-1,0 0 1,1 0 0,-1 0-1,1 0 1,-1 0 0,0 0-1,1 0 1,-1 1 0,0-1-1,1 0 1,-1 0-1,1 1 1,-1-1 0,1 0-1,-1 0 1,1 1 0,-1-1-1,1 1 1,-2 0 0,-3 3 339,0 1 1,0-1-1,-7 10 1,8-10-327,-197 222 4704,57-74-4908,124-130-3076,14-14 1364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31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86 4736,'-10'-7'2633,"10"7"-2271,-1-1 0,0 1 0,0-1 0,0 1 0,0-1 0,1 1 0,-1-1 0,0 0 0,1 1 0,-1-1 0,0 0 0,1 1 0,-1-1 1,0-1-1,-2-7 4817,3 8-5064,0 1 0,0 0-1,0 0 1,-1-1 0,1 1 0,0 0-1,0 0 1,0-1 0,0 1-1,0 0 1,0 0 0,-1 0-1,1-1 1,0 1 0,0 0 0,0 0-1,-1 0 1,1 0 0,0-1-1,0 1 1,-1 0 0,1 0-1,0 0 1,0 0 0,-1 0 0,1 0-1,0 0 1,0 0 0,-1 0-1,1 0 1,0 0 0,0 0-1,-1 0 1,1 0 0,0 0 0,0 0-1,-1 0 1,1 0 0,54 0 2205,136-27-1393,-4 0-537,-119 27-667,-66 0 143,-1 9-5290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8:06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82 165 7456,'-39'-42'3392,"16"17"-2944,13 12 896,10 8-832,-9-11 0,9 2-320,0-2-896,9 7 352,-4-9-960,4 11 704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31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47 7808,'-8'-6'6311,"22"4"948,-4 2-7566,199-24 4547,-159 20-4140,102-6-61,-114 13-3340,-31-2 1170,-9 7-3839,2 5 2354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33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52 102 2144,'-1'12'10543,"-1"1"-3884,-5 7-2246,-1 2-4345,-5 15-2448,7-12 4132,-1 23-1541,2 0 0,3 0-1,1 0 1,3 1 0,15 93-1,-14-119-105,2 1-1,10 28 1,-12-44-72,1 0 1,0 0 0,0 0 0,1-1-1,-1 0 1,2 0 0,-1 0-1,1 0 1,12 10 0,-4-5 30,0 1-16,25 16 0,-18-14 26,-14-10 15,1 1 0,0-1 0,0-1 0,0 0 0,12 5 0,-11-7-21,0 0 1,0 0-1,0-1 0,0-1 1,1 1-1,-1-1 0,0-1 1,0 0-1,0 0 1,1-1-1,-1 0 0,9-4 1,12-5 181,0-2 1,31-18 0,-42 21-132,81-51 131,-88 52-187,-1 0-1,0-1 0,-1 0 1,0-1-1,-1 0 0,0 0 0,0-1 1,-2 0-1,1-1 0,-2 0 1,8-19-1,2-13 57,-2-1 0,9-49-1,-20 82-64,4-25 22,-1 0-1,-2-1 1,-1 0 0,-5-78-1,0 109-105,1 0-1,-5-14 0,-1-4 27,-4-25-193,-1 22-2944,-14 41-14853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35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45 5632,'-4'-4'15033,"8"-4"-15127,0 2 1005,-4 5-870,0 0 0,0 0 0,0 0 0,0 0 0,-1 0-1,1 0 1,0 0 0,0 0 0,-1 0 0,1 0 0,0 0 0,-1 0 0,1 0 0,-1 0-1,1 0 1,-1 1 0,0-1 0,1 0 0,-1 0 0,0 0 0,1 1 0,-1-1 0,0 0 0,-1 0-1,0 0-19,1 1-1,-1-1 1,0 1-1,0-1 0,0 1 1,0 0-1,0-1 0,0 1 1,0 0-1,1 0 0,-1 1 1,-3-1-1,-2 2-5,-1 0 0,1 0 0,0 0-1,0 1 1,-11 6 0,-30 14 275,30-14-39,0 0-1,-21 13 1,34-18-237,1-1 1,-1 0-1,1 1 1,0 0 0,0 0-1,1 0 1,-1 1 0,1-1-1,0 1 1,0-1 0,1 1-1,-5 10 1,6-9 4,0 0 0,0 1 0,1-1 0,0 0 0,0 1-1,0-1 1,1 0 0,0 1 0,3 10 0,-2-7-11,7 25 78,1-1 0,27 57 0,-7-16 120,-10-24-68,-5-16 229,-3 0 1,16 64-1,-26-89-316,-1 0-1,0 1 1,0 0 0,-1-1-1,0 1 1,-1-1 0,0 1-1,-1-1 1,0 1 0,-1-1-1,0 0 1,0 0 0,-1 0 0,-7 13-1,4-11-264,0 1-1,-1-1 0,0 0 1,-1-1-1,-1 0 0,0 0 1,-21 17-1,29-27-268,0 1-244,0-1-1,0 1 1,0-1 0,0 0-1,-1 0 1,1 0-1,0 0 1,-6 1 0,3-2-1374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35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60 7232,'-4'-1'593,"-1"1"-55,0-1 0,0 0 0,1 0 0,-1 0 0,-8-3 0,0-6 3225,14 10-3598,-1 0 1,0-1 0,0 1 0,0 0 0,0-1 0,1 1 0,-1 0 0,0-1 0,1 1 0,-1 0 0,0-1 0,0 1 0,1 0 0,-1 0 0,0 0 0,1-1 0,-1 1 0,0 0-1,1 0 1,-1 0 0,1 0 0,-1-1 0,0 1 0,1 0 0,-1 0 0,1 0 0,-1 0 0,0 0 0,1 0 0,0 0 0,21-4 1059,-19 3-843,55-10 728,2 2-1,0 3 0,116 2 1,-10 22-2470,-165-18 1367,19 1-3148,-17-1 1970,0 0 0,-1 0 0,1 0-1,0-1 1,0 1 0,-1-1 0,1 0 0,3-1-1,8-4-2630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3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69 4384,'2'-5'555,"0"0"1,0 1-1,0 0 0,1-1 1,4-5-1,4-5 3137,-3-5 4023,-11 32-5404,-4 8-1593,-1 0-1,0 0 1,-2-1-1,0 0 1,-18 25-1,0-7-1331,-45 46 0,63-71-859,2 0-3347,7-5 1578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3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0 2720,'0'0'891,"-7"4"1423,7-4-2181,1 0 0,-1 0 0,0 0 0,0 0 0,0 0 0,1 0 0,-1 1 0,0-1 0,0 0 0,0 0 0,1 0 0,-1 0 0,0 1 0,0-1 0,0 0 0,0 0 0,1 0 0,-1 1 0,0-1 0,0 0 0,0 0 0,0 1 0,0-1 0,0 0 0,0 0 0,0 0 0,0 1 0,0-1 0,0 0 0,0 0 0,0 1 0,0-1 0,0 0 0,0 0 0,0 1 0,0-1 0,0 0 0,0 0 0,0 1 0,0-1 0,0 0 0,0 0 0,-1 0 0,1 1 0,0-1 0,0 0 0,-2 2 159,1 0 1,0 0 0,0-1 0,0 1 0,0 0 0,0 0 0,0 0-1,1 0 1,-1 0 0,1 0 0,-1 0 0,1 3 0,-1-1-6,0 0 0,0-1 0,0 1 1,0 0-1,-3 4 0,-9 8 307,0-1 0,-1 0 1,-1 0-1,-31 22 0,20-16-232,7-4-195,0 1 0,1 1 0,0 0 0,2 1 0,0 1 0,2 0 0,0 1 0,1 1 0,-10 27 0,-5 22 453,3 1 0,-30 151 1,53-209-545,1-1-1,0 1 1,1-1-1,1 1 1,0 0 0,1-1-1,1 1 1,0-1-1,1 0 1,0 0 0,1 0-1,1-1 1,8 15 0,10 13 38,2 0 0,50 58 0,-60-79-112,-5-5-182,1-1 0,0-1 0,25 21 0,-37-33 55,1-1 1,-1 1-1,1-1 1,0 1 0,-1-1-1,1 0 1,-1 1-1,1-1 1,0 0 0,-1 1-1,1-1 1,0 0-1,-1 0 1,1 0-1,0 0 1,0 0 0,-1 1-1,1-1 1,0-1-1,-1 1 1,1 0 0,0 0-1,-1 0 1,1 0-1,0 0 1,0-1 0,-1 1-1,1 0 1,-1 0-1,1-1 1,0 1 0,-1-1-1,1 1 1,-1 0-1,1-1 1,-1 1 0,1-1-1,-1 0 1,1 1-1,0-1 1,1-2-1058,-1-1 1,1 1-1,-1 0 0,1 0 0,-1-1 1,0 1-1,1-5 0,3-17-3436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39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4224,'0'-9'12085,"15"22"-10112,-10-9-1805,0 0 0,0 0 0,1-1 0,-1 0 0,1 0 0,0 0 0,0-1 0,11 4 0,4-1 108,28 4 0,-2-5-4,0-2 0,90-8 1,-73 2-77,-50 2-131,1 1 0,-1-2 0,0 0-1,0-1 1,0 0 0,17-8 0,-29 11-26,0 0 0,0-1 0,0 1 0,0 0 0,0-1 0,0 0 0,0 1-1,-1-1 1,1 0 0,0 0 0,-1 0 0,3-4 0,-4 5-39,0 1 0,1-1 0,-1 0 0,0 0 0,1 0 0,-1 0 0,0 1 0,0-1 0,0 0 0,0 0 0,0 0 0,0 0 0,0 0 0,0 1 0,0-1 0,0 0 0,0 0 0,0 0 0,-1 0 0,1 1 0,0-1 0,-1 0 0,1 0 0,-1 0 0,1 1 0,0-1 0,-1 0 0,0 1 0,1-1 0,-1 0 0,1 1 0,-1-1 0,0 1 0,1-1 0,-1 1 0,0-1 0,0 1 0,0 0 0,1-1 0,-2 1 0,-2-1-5,0-1 0,-1 2-1,1-1 1,0 1-1,-1-1 1,1 1 0,0 0-1,0 0 1,-7 2 0,-6-1 64,-16 1 191,-1 1 0,-64 15 1,79-14-149,-9 3 92,0 2 0,-38 18-1,35-10 43,13-5-114,13-9-132,0 0 1,1 0 0,-1 1 0,1 0 0,0 0 0,0 0-1,0 0 1,0 1 0,1-1 0,0 1 0,0 0 0,0 0-1,1 0 1,-3 7 0,2-5 43,1 0-1,0 0 0,0 1 1,1-1-1,0 1 0,0-1 1,1 1-1,0 0 0,1-1 1,1 11-1,-1-12-11,0 0 1,1-1-1,-1 1 1,1-1-1,1 1 1,-1-1-1,1 0 1,0 0-1,0 0 1,0 0-1,1-1 1,6 8-1,-4-8 20,0 1 1,0-1-1,0 0 0,0 0 0,1 0 1,-1-1-1,1 0 0,0-1 0,12 4 1,8-1 128,1-1 0,-1-1 1,50-2-1,-74-1-152,-2 0 178,-6 0-42,-4 1-201,1 1 1,0 0 0,0 0 0,0 0-1,0 1 1,0 0 0,-10 7 0,-1-1 28,-15 7 162,2 2 0,0 1 0,2 1 0,-44 38 0,81-55-118,1 0 0,-1-1-1,1 0 1,0 0 0,11 0-1,8 0-6,-26-2-21,-1 0 1,1 0-1,-1 0 0,1 0 0,-1 0 0,1 1 1,-1-1-1,1 0 0,-1 0 0,1 0 0,-1 0 1,1 1-1,-1-1 0,1 0 0,-1 0 0,0 1 1,1-1-1,-1 0 0,1 1 0,-1-1 0,0 0 1,1 1-1,-1-1 0,0 1 0,0-1 0,1 1 1,-1-1-1,0 1 0,0-1 0,0 0 0,1 1 1,-1-1-1,0 1 0,0-1 0,0 1 0,0 0 1,0-1-1,0 1 0,0-1 0,0 1 0,0-1 1,0 1-1,0-1 0,-1 1 0,-1 6-3,-1-1-1,0 0 1,0 1-1,-1-1 1,1 0-1,-2-1 1,1 1-1,0-1 1,-1 0-1,0 0 1,0 0-1,-10 6 1,10-8 35,1-2-21,7 0-9,25 3 39,-3 1-64,-1-1 10,44 13 0,-24-5-160,-34-9 167,-1 0 1,1 1 0,-1 0 0,1 1-1,16 11 1,-25-15 5,0 0 0,0 0 0,0 0 0,0 0 0,0 0 0,0 0 0,0 0 0,-1 0 0,1 1 0,0-1 0,-1 0 0,1 1 0,-1-1 0,1 0 0,-1 1 0,1-1-1,-1 1 1,0-1 0,0 0 0,0 1 0,0-1 0,0 1 0,0-1 0,0 1 0,0-1 0,-1 0 0,1 1 0,-1-1 0,1 1 0,-2 1 0,1 0 54,0 1 0,-1-1 0,0 0 0,1 0-1,-1 0 1,0 0 0,-1 0 0,1-1 0,0 1 0,-1-1 0,-4 4 0,-3 0 8,1-2 0,-1 0 0,1 0 0,-1 0 0,0-1 0,0-1 0,-1 0 0,1 0 0,-11 0 0,5-1 28,1-1-1,-1-1 1,1 0-1,0-1 1,-21-6-1,12 1-629,-27-12-1,44 16-113,-13-9-2682,20 12 3128,0 0 0,-1 0 0,1-1-1,-1 1 1,1 0 0,0 0 0,-1 0 0,1-1 0,0 1 0,-1 0 0,1-1 0,0 1 0,0 0 0,-1-1 0,1 1 0,0 0-1,0-1 1,-1 1 0,1 0 0,0-1 0,0 1 0,0-1 0,0 1 0,0 0 0,0-1 0,0 1 0,-1-1 0,1 1 0,0 0-1,0-1 1,1 1 0,-1-1 0,0 1 0,0-1 0,0 1 0,0 0 0,0-1 0,0 1 0,0-1 0,1 1 0,8-2-3023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3:40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4736,'0'-1'114,"0"0"0,0 1 1,0-1-1,0 1 0,0-1 0,0 1 0,0-1 1,0 1-1,1-1 0,-1 1 0,0-1 1,0 1-1,0-1 0,1 1 0,-1-1 0,0 1 1,0-1-1,1 1 0,-1 0 0,0-1 1,1 1-1,-1 0 0,1-1 0,-1 1 0,0 0 1,1-1-1,-1 1 0,1 0 0,1-1 131,-1 1 1,0 0-1,0 0 0,0 0 0,0 0 0,1 0 0,-1 0 0,0 0 0,0 0 0,0 0 0,0 1 1,2 0-1,1 0 362,1 1 1,-1 0-1,0 0 1,0 1-1,0-1 1,4 4 0,20 19 2344,34 40 0,-45-44-2383,-1 1-1,-1 0 1,0 1 0,-2 1 0,12 28 0,-7-5 119,-1 1 0,12 60 1,-22-74-398,-2 0 0,-1 0 0,-2 1 0,-2 41-1,-2-52-158,-2 0 0,0 0 0,-11 33 0,-30 64 35,34-94-163,-111 270-2601,100-244 1098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01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224 767 1888,'-23'-11'1932,"14"6"708,1-1-1,0-1 1,-10-10-1,3 8 172,16 10-2783,-1-1 1,0 1-1,0-1 0,1 1 1,-1 0-1,0-1 1,0 1-1,0 0 1,0-1-1,0 1 0,1-1 1,-1 1-1,-1 0 1,1-1-1,0 1 0,0 0 1,0-1-1,0 1 1,0 0-1,-3 18 169,2-17-136,-10 39 727,8-32-620,0 1 0,1 0-1,0 0 1,-2 15 0,-9 419 1414,7-145-316,1 5-749,-7-141-21,7-84-408,3-46-54,-7 48-1,-16 93 171,14-89-259,7-50 91,3-16 135,-2 0 1,-6 23-1,7-31-84,2-10-49,-1 1-1,1-1 1,0 1-1,-1 0 1,1-1 0,-1 1-1,0-1 1,1 1 0,-1-1-1,-2 3 1,3-4-22,0 0-15,0 0 1,0 0 0,0 0-1,0 0 1,0 0 0,1 0 0,-1 0-1,0 0 1,0 0 0,0 0 0,0 1-1,0-1 1,0 0 0,0 0-1,0 0 1,0 0 0,0 0 0,0 0-1,0 0 1,0 0 0,0 0-1,0 0 1,0 0 0,1 0 0,-1 1-1,0-1 1,0 0 0,0 0 0,0 0-1,0 0 1,0 0 0,0 0-1,0 0 1,0 0 0,0 0 0,0 0-1,0 1 1,0-1 0,-1 0-1,1 0 1,0 0 0,0 0 0,0 0-1,0 0 1,0 0 0,0 0 0,0 0-1,0 0 1,0 0 0,0 0-1,0 1 1,0-1 0,0 0 0,0 0-1,0 0 1,0 0 0,-1 0-1,1 0 1,1 0 158,6 0-90,26-2 56,-1-1 0,62-16 0,-72 14-88,235-64 107,50-11-184,8 33 39,5 33 48,-20 19-122,88-5 393,-3-17-22,-299 13-268,640 3-109,-295-5 182,-195-1-103,-8 2 65,287-2 22,-449 7 16,510-9-236,-317 4 100,-108 3 137,-148 2-102,217-1 45,0 14-24,-111-2-47,29 3 40,96 8 231,-81-9-370,212 46-14,-345-56 108,0 0 0,1-2 1,33-2-1,-15 0 63,233-16 373,-218 12-406,45 1 64,-30 3-204,-35 2 301,-33-1-161,-1 0 1,1 0-1,-1 0 1,1 0-1,0 0 0,-1 0 1,1 0-1,-1 0 1,1 0-1,0 0 0,-1 0 1,1 0-1,-1 0 1,1 0-1,0-1 1,-1 1-1,1 0 0,-1 0 1,1-1-1,-1 1 1,1 0-1,-1-1 0,1 1 1,-1-1-1,0 1 1,1 0-1,-1-1 1,1 1-1,-1-1 0,1 0 1,0-1 23,1 0 17,-1 0 1,1 0-1,-1 0 0,1 0 1,-1 0-1,0 0 0,1 0 0,-1-1 1,-1 1-1,1 0 0,1-4 0,5-31 244,-6 26-169,16-78 5,9-72-87,31-473 414,-37 393-500,4-31-19,-12 170 86,19-200 50,-17-145-417,-15 429 252,0-1 0,-2 0 0,-7-32 0,10 51 87,-8-22-746,8 21 722,0 1 0,0-1 0,-1 1 0,1-1 0,0 0 0,0 1 0,-1-1 0,1 1 0,-1-1 0,1 1 0,-1-1 0,1 1 0,-1-1 0,1 1 0,-1-1 0,1 1 0,-1 0 0,1-1 0,-1 1 0,1 0 0,-1 0 0,0-1 0,1 1 0,-1 0 0,0 0 0,1 0 0,-1 0 0,0 0 0,-1 0 0,-11 2-329,-17 7 150,14-4 237,0-1-1,0 0 1,0 0 0,-1-2-1,1 0 1,-31-1-1,-480 1-75,-486-4-76,599 9 405,375-6-266,-190 2-83,-241 16-111,453-18 175,-261 23 38,-36-1-87,181-12 83,-107 10 179,-569 56-447,379-13 378,116-12-222,-161 32 120,342-59-58,-153 9 0,-218 9 145,209-12-44,235-25-159,-74 19-1,98-15 17,1 1 0,0 1-1,-43 23 1,9-3 81,43-21-1083,1 1 0,0 1 0,-37 26 0,57-35 356,-1 1-1,2-1 1,-1 1-1,0 0 1,-6 11-1,3-2-761,-11 29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04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211 585 2816,'-1'0'27,"1"0"0,0 0 1,0 0-1,0 0 0,0 0 1,0 0-1,0-1 0,0 1 0,-1 0 1,1 0-1,0 0 0,0 0 0,0 0 1,0-1-1,0 1 0,0 0 1,0 0-1,0 0 0,0 0 0,0-1 1,0 1-1,0 0 0,0 0 0,0 0 1,0 0-1,0-1 0,0 1 0,0 0 1,0 0-1,0 0 0,0 0 1,0 0-1,0-1 0,0 1 0,1 0 1,-1 0-1,0 0 0,0 0 0,0 0 1,0-1-1,0 1 0,0 0 1,0 0-1,1 0 0,-1 0 0,0 0 1,0 0-1,0 0 0,0 0 0,0 0 1,1 0-1,-1 0 0,0-1 1,2 0 115,1-1 1264,-2 1-1072,-1 1 0,1-1 0,0 0 1,0 1-1,-1-1 0,1 0 0,0 1 1,-1-1-1,1 0 0,0 0 0,-1 0 1,1 1-1,-1-1 0,0 0 0,1 0 0,-1 0 1,0 0-1,1 0 0,-1 0 0,0 0 1,0 0-1,0 0 0,0 0 0,0 0 1,0 0-1,0 0 0,0 0 0,0 0 1,0 0-1,-1 0 0,1 0 0,0 0 1,-1-1-1,0 2-282,1-1 0,-1 0-1,1 0 1,-1 1 0,1-1 0,-1 0 0,0 1 0,1-1 0,-1 1-1,0-1 1,0 1 0,1-1 0,-1 1 0,0 0 0,0-1 0,0 1-1,1 0 1,-1-1 0,0 1 0,0 0 0,0 0 0,0 0 0,0 0-1,1 0 1,-1 0 0,0 0 0,0 0 0,0 0 0,0 1 0,0-1-1,1 0 1,-1 0 0,0 1 0,0-1 0,0 0 0,1 1 0,-1-1-1,-1 2 1,-2 0-41,0 1 0,0 0 0,0 1-1,1-1 1,-1 1 0,-3 4 0,-35 50 574,-42 79 1,78-127-514,0 0 0,1 0-1,1 1 1,0 0 0,0 0 0,1 0 0,-2 13 0,4-21-35,1 0 1,0 0-1,0 1 1,0-1-1,0 0 1,0 0-1,1 1 1,-1-1-1,1 0 1,0 0-1,0 0 1,0 0 0,0 0-1,1 0 1,-1 0-1,1 0 1,0 0-1,0-1 1,0 1-1,0-1 1,0 1-1,0-1 1,1 0-1,-1 0 1,1 0 0,0 0-1,0 0 1,-1 0-1,6 1 1,-6-2 22,1 0 1,0 0-1,-1 0 1,1 0 0,0-1-1,0 1 1,-1-1-1,1 1 1,0-1-1,0 0 1,0 0 0,0-1-1,0 1 1,-1-1-1,1 1 1,3-2-1,-2 0-4,0 1 0,0-1 0,-1 0 0,1-1 0,-1 1 0,1-1 0,-1 0 0,0 1 0,0-1 0,3-4 0,0-2 3,0 0-1,0 0 1,0-1-1,-1 0 0,-1 0 1,0 0-1,6-21 1,-3-5 17,-1-1 1,-2 0-1,0-45 0,-5 79-174,-1 7 78,-1 13 87,1 2 72,2 1-1,1 19 0,1 4 19,-2-27-50,0-1-1,2 1 1,0 0-1,1 0 0,0-1 1,10 27-1,-13-41-86,0-1-1,1 1 1,-1 0-1,0-1 1,0 1-1,1 0 1,-1-1-1,0 1 0,1-1 1,-1 1-1,1 0 1,-1-1-1,1 1 1,-1-1-1,1 1 1,-1-1-1,1 0 1,-1 1-1,1-1 1,-1 1-1,1-1 1,0 0-1,-1 0 1,1 1-1,0-1 1,-1 0-1,1 0 0,0 0 1,0 0-1,-1 0 1,1 0-1,0 0 1,-1 0-1,1 0 1,1 0-1,0-1 34,0 0 0,1 0 0,-1-1-1,0 1 1,0-1 0,0 1 0,1-1-1,-2 0 1,4-3 0,11-14 31,21-33 1,-4 6-44,-13 20-42,37-36 0,-56 61 3,0 0-1,0 0 1,0 0 0,0 0-1,0 0 1,0 1 0,0-1-1,0 0 1,0 1-1,0-1 1,0 1 0,0-1-1,1 1 1,-1-1-1,0 1 1,0 0 0,1 0-1,-1 0 1,0 0 0,0 0-1,2 0 1,-2 0 4,0 1 1,1-1-1,-1 1 1,0 0-1,0-1 1,0 1-1,0 0 1,0 0-1,0 0 1,0-1-1,0 1 1,-1 0-1,1 0 1,0 1-1,0-1 1,0 2-1,2 3 21,0 1 0,-1-1-1,0 1 1,-1-1 0,1 1-1,0 8 1,-1 2 16,0 1 0,-2 0 0,0 0 0,0-1 0,-2 1 0,0-1 0,-6 19 0,9-36-33,0 0 1,-1 0 0,1 1-1,0-1 1,0 0-1,0 0 1,0 0-1,0 0 1,0 1-1,0-1 1,0 0 0,0 0-1,0 0 1,0 0-1,0 0 1,0 1-1,0-1 1,0 0 0,0 0-1,0 0 1,0 0-1,1 1 1,-1-1-1,0 0 1,0 0 0,0 0-1,0 0 1,0 0-1,0 1 1,0-1-1,0 0 1,1 0 0,-1 0-1,0 0 1,0 0-1,0 0 1,0 0-1,0 0 1,0 0 0,1 0-1,-1 1 1,0-1-1,0 0 1,0 0-1,0 0 1,1 0 0,-1 0-1,0 0 1,0 0-1,0 0 1,0 0-1,1 0 1,14-4 230,24-13-209,-33 15-9,41-21-126,91-38-42,-135 59 152,1 1 0,-1 0-1,1 0 1,-1 0 0,1 1-1,0-1 1,-1 1 0,1 0-1,-1 0 1,5 0 0,-6 1-27,0-1 1,1 1-1,-1 0 1,0 0 0,0 0-1,0 0 1,0 0-1,0 0 1,0 1-1,0-1 1,0 1-1,-1-1 1,1 1-1,-1 0 1,1-1 0,2 5-1,0 2 56,1 0-1,-2 0 1,1 0-1,-1 1 1,0 0 0,2 15-1,-5-23-32,0-1 0,1 1 1,-1 0-1,0-1 0,0 1 0,0-1 0,1 0 0,-1 1 0,0-1 0,0 1 1,1-1-1,-1 1 0,1-1 0,-1 0 0,0 1 0,1-1 0,-1 1 1,1-1-1,-1 0 0,0 0 0,1 1 0,-1-1 0,1 0 0,-1 0 0,1 0 1,0 1-1,1-1 15,0 0 1,-1 0-1,1 0 0,0 0 1,-1 0-1,1 0 0,0 0 1,-1-1-1,3 0 0,0 0 15,0-1-1,0 0 0,0 0 0,0 0 0,0 0 0,0 0 1,3-4-1,68-75-123,-30 30 20,-23 26 32,23-22-52,-45 47 86,0 0 1,0 0-1,0 0 1,0 0-1,0 0 1,0 0-1,0 0 1,0 0 0,0 1-1,0-1 1,0 0-1,0 0 1,0 0-1,0 0 1,0 0-1,0 0 1,0 0-1,0 0 1,0 1-1,0-1 1,0 0-1,0 0 1,0 0 0,0 0-1,0 0 1,0 0-1,0 0 1,1 0-1,-1 0 1,0 0-1,0 1 1,0-1-1,0 0 1,0 0-1,0 0 1,0 0-1,0 0 1,0 0 0,1 0-1,-1 0 1,0 0-1,0 0 1,0 0-1,0 0 1,0 0-1,0 0 1,0 0-1,1 0 1,-1 0-1,0 0 1,0 0-1,0 0 1,0 0-1,0 0 1,0 0 0,0 0-1,0 0 1,1-1-1,-1 1 1,0 0-1,-4 19-218,-12 23-27,-45 89 254,53-117-2,0 0-38,0 1-1,1 1 1,-10 31 0,17-44 29,-1 0 1,1 0-1,-1 0 1,1 0-1,0 0 1,0-1-1,1 1 1,0 4-1,-1-6 13,0 0-1,0 0 1,0 0-1,1 0 1,-1-1-1,1 1 1,-1 0-1,0 0 1,1-1 0,-1 1-1,1 0 1,0-1-1,-1 1 1,1 0-1,-1-1 1,1 1-1,0-1 1,0 1 0,-1-1-1,1 1 1,0-1-1,0 0 1,-1 1-1,1-1 1,0 0-1,0 0 1,0 0 0,0 1-1,0-1 1,-1 0-1,2 0 1,4-1 17,-1 1 1,0-1-1,0 0 1,1-1-1,-1 1 1,0-1-1,0 0 0,-1 0 1,1-1-1,9-5 1,2-3 7,21-20 1,-35 29-42,9-8 6,0-1 0,-1-1 0,0 0 0,-1 0 0,0-1 0,8-17 0,-5 5 39,0-1-1,10-39 0,-5 5 21,-3 0-1,12-105 0,-11-39-8,-14 151-154,-10-99 1,8 142 66,-4-18-52,5 27 77,0 0 0,0 1 0,0-1 0,-1 0 0,1 0 0,0 0 0,-1 0 0,1 1 0,0-1 1,-1 0-1,1 1 0,-1-1 0,1 0 0,-1 1 0,0-1 0,1 0 0,-1 1 0,0-1 0,1 1 0,-1-1 1,0 1-1,0-1 0,0 1 0,0 0 8,1 0 1,-1 0-1,1 0 1,-1 0-1,1 1 1,0-1-1,-1 0 1,1 0 0,-1 1-1,1-1 1,0 0-1,-1 0 1,1 1-1,0-1 1,0 0-1,-1 1 1,1-1-1,0 1 1,0-1-1,-1 0 1,1 1-1,0-1 1,0 1-1,0-1 1,0 0-1,-1 1 1,1 0-1,-6 14 20,1 0 0,1 0 0,0 0 0,-3 27 0,-2 72 285,8-108-293,-2 67 158,12 122-1,-5-157-244,2 0 0,2 0 1,2-1-1,1 0 1,16 37-1,-20-60-700,0 0 0,1 0-1,19 24 1,-15-23-2712,18 15 0,-1-4-532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8:10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1184 2912,'11'13'2949,"5"-5"-776,-13-6-1885,-1 0-1,1-1 1,0 1 0,0-1-1,4 2 1,5-1 271,1-1 0,-1 0-1,0-1 1,0 0 0,1-1 0,-1 0 0,0-1 0,0 0 0,0-1 0,0 0 0,-1-1 0,1-1 0,-1 0 0,19-11-1,-11 4-264,0-1 0,-1-2 0,0 1 1,-1-2-1,-1 0 0,-1-1 0,15-21 0,2-9 476,46-87 1,-30 29-233,-28 58-234,26-70 502,-44 113-861,-1 0-1,0 0 1,0 0 0,0 0 0,0-5 0,-1 8-110,4 10-251,0 2 432,-1 1 0,-1-1 0,0 1 1,-1 0-1,0-1 0,0 14 0,0 5-17,1 19-37,-7 68 0,-14 49 283,18-159-217,-15 79 456,13-75-299,0-1 0,0 1 0,-2-1 0,1 0 0,-12 18 1,16-27-177,-1 0 0,0 0 0,1 0 0,-1 0 0,0 0 0,0 0 0,0 0 0,0 0 0,0 0 0,0 0 0,0 0 1,0-1-1,0 1 0,0 0 0,-1-1 0,1 1 0,0-1 0,0 1 0,-1-1 0,1 1 0,0-1 0,0 0 0,-1 0 1,1 0-1,0 0 0,-1 0 0,1 0 0,0 0 0,-1 0 0,1-1 0,0 1 0,-1 0 0,1-1 0,0 1 0,-2-2 1,-2-1-28,1 1 1,0-2 0,0 1 0,1 0-1,-1-1 1,1 0 0,0 0 0,0 0-1,-3-5 1,2 3-42,0-1 1,0 0-1,1 0 0,0 0 0,0-1 0,0 1 1,1-1-1,-1-10 0,2 14-10,1 0 1,0 0-1,0 0 0,0 0 1,0 0-1,1 0 0,0-1 1,0 1-1,0 0 0,0 0 1,0 1-1,1-1 0,0 0 1,0 0-1,0 1 0,0-1 1,4-3-1,4-4-6,18-15 0,-9 9 70,14-9-20,1 2 0,63-35 0,-90 55 106,107-58 310,-48 27-222,99-68 1,-152 94-149,-1-1 0,-1-1 0,1 0 0,-2 0 0,1-1-1,-2 0 1,1-1 0,-2 0 0,0 0 0,7-17 0,2-11 88,23-80 0,-4-47 222,-32 143-268,0 1-1,-2-1 1,-1-48 0,-1 72-107,0-1 0,0 1 1,0-1-1,0 1 0,-1 0 1,1-1-1,0 1 1,-1 0-1,1-1 0,-1 1 1,1 0-1,-1 0 0,1 0 1,-1-1-1,0 1 0,0 0 1,0 0-1,0 0 1,0 0-1,0 0 0,0 0 1,-1-1-1,1 2 6,1 0 0,-1 0 1,1 0-1,-1 0 0,0 0 0,1 0 1,-1 0-1,1 0 0,-1 0 0,1 0 1,-1 0-1,0 1 0,1-1 0,-1 0 0,1 0 1,-1 1-1,1-1 0,-1 0 0,1 0 1,-1 1-1,0 0 0,-1 1 7,0 0-1,1 0 1,-1 0 0,0 0-1,1 0 1,-1 1 0,-1 2-1,-8 20-12,0 1-1,2 1 1,-9 35-1,-11 89 264,24-124-233,-4 28 70,2 2 1,1 57-1,6-86 32,2 1-1,0-1 0,2 0 1,2 0-1,16 52 0,-22-80-86,17 39 279,-16-37-243,-1 0 1,1-1-1,0 1 1,0-1-1,0 1 0,0-1 1,1 0-1,-1 1 1,0-1-1,0 0 1,1 0-1,-1 0 0,1 0 1,-1 0-1,1 0 1,-1 0-1,1 0 1,0-1-1,0 1 0,3 0 1,-3-1-9,0 0 1,0-1-1,0 1 1,0-1-1,1 0 1,-1 0-1,0 1 0,0-1 1,-1-1-1,1 1 1,0 0-1,0 0 1,0-1-1,-1 1 1,1-1-1,1-2 1,23-30 140,-23 30-169,12-20 109,-1-1 0,0-1-1,-2-1 1,9-29 0,-15 38-179,10-34-278,-13 43 256,1 10-130,3 16-287,-4-8 390,2 1 105,0 0 0,1 0 0,0 0 0,1-1-1,0 0 1,0 0 0,1-1 0,0 1 0,14 9 0,-5-6 60,-1 0-1,2-1 0,0-1 1,26 12-1,-37-19-10,1-1 0,1 0 1,-1 0-1,0 0 0,0-1 0,1 0 0,-1-1 1,0 1-1,11-3 0,-5 1 65,-1-2-1,0 1 1,0-2-1,0 0 1,12-6-1,-16 6-52,-1 0 0,1-1-1,-1-1 1,0 1 0,-1-1-1,1 0 1,-1-1 0,9-11-1,-6 6 22,-2 0 0,1 0 0,-2 0 0,13-28 0,-17 33-32,-2 5-53,0 0 1,0 0 0,0 0 0,0 0-1,-1 0 1,1 0 0,0 0-1,-1 0 1,0 0 0,0 0 0,1 0-1,-1-1 1,0 1 0,-1-3 0,1 5-7,0-1 1,-1 1-1,1-1 1,0 0 0,0 1-1,-1-1 1,1 1-1,0-1 1,-1 1 0,1-1-1,-1 1 1,1 0 0,0-1-1,-1 1 1,1-1-1,-1 1 1,1 0 0,-1-1-1,0 1 1,1 0-1,-1 0 1,1 0 0,-1-1-1,0 1 1,-1 0-18,0 0 1,1 0-1,-1 0 0,0 0 1,0 0-1,1 0 0,-1 0 1,-3 1-1,0 1-8,1 0-1,-1 0 0,0 0 1,0 0-1,-4 4 1,-1 1 32,0 1 1,1 0-1,0 0 1,1 1-1,-1 0 1,-11 19-1,17-24 22,1-1 0,0 1 0,1 0 0,-1 0 0,1 0 0,-1 0 0,1 0 0,1 0 0,-1 1 0,0 5 0,1-7-9,0 0 1,1-1 0,-1 1-1,1 0 1,0 0 0,-1 0-1,1 0 1,1-1-1,-1 1 1,0 0 0,1-1-1,-1 1 1,1-1 0,0 1-1,-1-1 1,5 3 0,-4-2 21,1 0 1,0-1-1,0 0 1,0 0-1,0 0 1,1 0-1,-1 0 1,1-1-1,-1 1 1,1-1-1,-1 0 1,1 0-1,0 0 1,5 0-1,-3-1 42,1 0-1,-1 0 0,0-1 1,0 0-1,1 0 0,-1 0 1,0-1-1,7-3 0,0-1-16,1 0 0,-1-1 0,0-1 0,-1 0-1,1-1 1,18-19 0,-6 4 132,-2-2 1,-1 0-1,27-43 0,-44 60-137,0 0 0,-1 0 0,0 0 0,-1-1 0,0 1 0,-1-1 0,2-16 0,-3 3-365,-1 23 314,0 0-1,0-1 1,0 1 0,-1-1 0,1 1 0,0 0-1,0-1 1,0 1 0,0-1 0,0 1 0,-1 0-1,1-1 1,0 1 0,0 0 0,-1-1-1,1 1 1,0 0 0,0-1 0,-1 1 0,1 0-1,0 0 1,-1-1 0,1 1 0,0 0 0,-1 0-1,1 0 1,-1 0 0,1-1 0,0 1 0,-1 0-1,1 0 1,-1 0 0,1 0 0,0 0-1,-1 0 1,1 0 0,-1 0 0,1 0 0,0 0-1,-1 0 1,1 0 0,-1 1 0,1-1 0,0 0-1,-1 0 1,1 0 0,-1 0 0,1 1 0,-3 0-55,0 1 0,0 0 1,0 0-1,0 0 1,1 0-1,-1 0 1,1 1-1,-1-1 1,-3 6-1,-15 29 46,10-17 72,7-12-86,0 0 0,1 0 0,0 0 1,0 1-1,1-1 0,0 0 1,1 1-1,-1 13 0,1-16 46,1-1-1,0 0 0,0 0 0,1 1 1,0-1-1,0 0 0,0 1 1,0-1-1,1 0 0,0 0 0,0 0 1,0-1-1,1 1 0,0 0 1,4 6-1,-6-10 21,0-1 0,0 1 0,0 0 0,0 0 0,0-1 0,0 1 0,0-1 0,0 1 0,0-1 0,0 1 0,0-1 0,0 0 0,1 1 0,-1-1 0,0 0 0,0 0 0,0 0 0,0 0 0,1 0 0,-1 0 0,0 0 0,0 0 0,0-1 0,0 1 0,0 0 0,1-1 0,-1 1 0,0 0 0,0-1 0,0 0 0,0 1-1,0-1 1,0 0 0,0 1 0,-1-1 0,3-1 0,0-2 31,1 0 0,0 1 0,-1-1-1,0 0 1,0-1 0,0 1-1,4-9 1,6-21-8,-1 0 0,11-60 1,-9 34-520,-12 51-437,-3 22 506,1-7 410,1 0 1,-1 0 0,1 1 0,0-2 0,1 1 0,0 0 0,0 0-1,5 10 1,-1-5-38,0-1 0,1 1-1,11 11 1,-14-18 60,-1 0 0,1-1 0,0 0 0,0 1 1,0-1-1,0-1 0,0 1 0,1-1 0,-1 0 0,1 0 0,0 0 0,-1 0 0,1-1 1,0 0-1,0 0 0,0 0 0,0-1 0,0 1 0,0-1 0,0 0 0,0-1 1,0 1-1,0-1 0,0 0 0,0 0 0,6-3 0,2-1 31,0-1 0,0-1 0,0 0 0,-1-1 0,0 0 0,-1-1 1,0 0-1,16-17 0,1-7 20,37-55 1,-48 64-203,-15 21 67,12-15 146,-14 18-102,0 0-1,1 0 1,-1-1-1,0 1 1,0 0-1,1 0 1,-1 0-1,0 0 1,1 0-1,-1 0 1,0-1-1,0 1 1,1 0-1,-1 0 1,0 0-1,1 0 1,-1 0-1,0 0 1,1 0-1,-1 0 1,0 0-1,1 0 1,-1 0 0,0 0-1,0 1 1,1-1-1,-1 0 1,0 0-1,1 0 1,-1 0-1,0 0 1,0 1-1,1-1 1,-1 0-1,0 0 1,0 0-1,1 1 1,-1-1-1,0 0 1,0 0-1,0 1 1,0-1-1,1 0 1,-1 1-1,0-1 1,0 0-1,0 0 1,0 1-1,0-1 1,0 0-1,0 1 1,0-1-1,0 0 1,0 1-1,0-1 1,2 8 3,-1 0 0,1 0 1,-2 0-1,1 0 0,-1 1 1,-1 7-1,-8 48-10,9-61-7,-26 114 328,12-56 160,14-54-347,5-9 85,10-14 57,3-13-205,-1 0 0,-2-1-1,-1-1 1,13-40-1,-2 6-102,-14 45-23,-3 11-113,-8 9 171,1 0 0,-1 0-1,0 0 1,0 0-1,0-1 1,0 1-1,0 0 1,1 0 0,-1 0-1,0 0 1,0 0-1,0 0 1,0 0-1,1 0 1,-1 0-1,0 0 1,0 0 0,0 0-1,0 0 1,1 0-1,-1 0 1,0 0-1,0 0 1,0 0 0,0 0-1,1 0 1,-1 0-1,0 0 1,0 0-1,0 1 1,0-1 0,0 0-1,1 0 1,-1 0-1,0 0 1,0 0-1,0 0 1,0 1 0,0-1-1,0 0 1,0 0-1,1 0 1,0 5-30,0-1 1,0 0-1,0 0 0,-1 1 1,1 5-1,0-2 20,0 77 164,-2-49-82,2-36-65,-1 0 1,0 0 0,0 0-1,0 0 1,0 0-1,0 0 1,0 0 0,0 0-1,0 0 1,0 0-1,1 0 1,-1 0 0,0 0-1,0 0 1,0 0 0,0 0-1,0 0 1,0 0-1,0 0 1,1 0 0,-1 0-1,0 0 1,0 0-1,0 0 1,0 0 0,0 0-1,0 0 1,0 0-1,0 0 1,1 0 0,-1 0-1,0 0 1,0 0-1,0 0 1,0 0 0,0 0-1,0 0 1,0 1-1,0-1 1,0 0 0,0 0-1,0 0 1,0 0-1,0 0 1,1 0 0,-1 0-1,0 0 1,0 1-1,0-1 1,0 0 0,0 0-1,0 0 1,0 0 0,0 0-1,0 0 1,0 0-1,0 1 1,0-1 0,0 0-1,0 0 1,-1 0-1,1 0 1,0 0 0,0 0-1,0 0 1,0 1-1,6-9-47,-5 6 43,19-29 2,-16 23 39,0 1 1,1-1-1,0 1 0,0 0 1,1 0-1,11-10 0,-16 16-39,0 1-1,0-1 1,0 1-1,1-1 1,-1 0 0,0 1-1,0 0 1,1-1-1,-1 1 1,0 0 0,1 0-1,-1 0 1,0 0-1,1 0 1,-1 0 0,0 0-1,1 0 1,-1 0-1,0 1 1,1-1-1,-1 1 1,0-1 0,0 1-1,1-1 1,-1 1-1,0 0 1,0-1 0,2 2-1,3 3-4,-1 0-1,1 0 1,8 11 0,-10-12-3,22 26-146,30 32 320,-46-53-222,-1 0 0,1-1-1,1 0 1,14 8-1,-3-3-921,17 8-6420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09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27 472 6048,'-1'-1'300,"-1"0"0,1 0 0,0 1-1,0-1 1,0 0 0,0 1 0,-1-1 0,1 0 0,-15-5 13338,18-1-11407,3-4-2464,-3 8 314,0 0 0,1 1-1,-1-1 1,1 1-1,5-4 1,6-7 86,-6 5-72,69-69 758,-67 69-770,0 0 0,1 0 1,-1 1-1,2 0 0,-1 1 0,16-6 1,-25 11-86,0 1 0,-1-1 0,1 1 1,0-1-1,0 1 0,0 0 0,-1-1 1,1 1-1,0 0 0,0 0 0,0 0 1,-1 1-1,1-1 0,0 0 0,0 1 1,0-1-1,-1 1 0,1-1 1,0 1-1,-1 0 0,1 0 0,0 0 1,1 1-1,-1 0 23,0 0 0,0 1 1,0-1-1,-1 0 0,1 1 0,-1 0 1,1-1-1,-1 1 0,0 0 1,0-1-1,0 1 0,-1 0 0,1 0 1,0 3-1,0 10 64,0 0-1,-1 1 1,-2 20 0,1-15 9,0 24 1,3-9-5,-1-8-111,6 36 0,-5-54 59,2 10 2,0 0 1,1-1 0,1 0 0,10 23 0,-13-37-3,-1-1-1,1 0 1,0-1-1,0 1 1,1 0-1,-1-1 0,1 0 1,0 0-1,0 0 1,0 0-1,1-1 1,-1 1-1,1-1 1,0 0-1,0-1 1,0 1-1,0-1 1,1 0-1,-1 0 1,12 2-1,-9-4 3,0 1 0,0-1 0,1 0 0,-1-1 0,0 0-1,0-1 1,0 1 0,0-1 0,0-1 0,0 0 0,0 0 0,-1 0 0,1-1 0,-1 0-1,8-6 1,6-6 7,0 0 1,-1-2-1,27-29 0,-23 20-4,-1 0 0,-2-1 0,24-40 1,-35 51-13,-2-1 1,0 0 0,0-1 0,-2 0-1,0 0 1,-1 0 0,3-28-1,-1-225-83,-7 189-248,19 118-217,-9-18 595,1 0-1,1 0 1,1-1-1,15 15 1,-19-22-46,0-1 0,1 0 0,0 0 1,1-1-1,0-1 0,0 1 0,22 7 0,-17-6-93,5 1-152,-8-7-3646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10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34 3488,'-7'-12'1248,"5"-9"13573,2 22-13877,-6 36 666,6-12-1148,1 47 45,0-62-422,0-1 0,1 1-1,0 0 1,0-1 0,4 11 0,-4-15-24,0-1 1,1 1 0,-1-1 0,1 1 0,0-1-1,0 0 1,0 0 0,5 4 0,-7-7-7,1 1 1,-1-1-1,1 0 0,-1 0 1,1 0-1,-1 0 0,1 0 0,0-1 1,0 1-1,-1-1 0,1 1 1,0-1-1,0 1 0,0-1 1,0 0-1,-1 0 0,1 0 1,0 0-1,0 0 0,0 0 1,0-1-1,0 1 0,-1 0 1,1-1-1,3-1 0,2-1 59,0-1 0,0 0-1,0 0 1,-1-1 0,1 0-1,-1 0 1,6-7 0,36-46 63,-17 20-245,-20 25 4,17-21-181,-27 32 74,7 17-330,-2-1 578,-1 0 0,-1 1 1,0 0-1,-1 0 1,0 1-1,-1-1 0,-1 0 1,0 1-1,-2-1 1,-2 26-1,-3-5 35,-1 0 1,-1-1-1,-20 48 1,21-62-40,-2 0 0,-1 0 0,0-1 0,-1 0 1,-2-1-1,-23 28 0,33-43-45,0-1 1,0 0-1,0-1 1,0 1-1,-1 0 0,0-1 1,1 0-1,-1 0 1,0 0-1,-5 1 1,7-2-13,0-1 1,0 1-1,0-1 1,0 0-1,0 0 1,0 0 0,0 0-1,-1 0 1,1 0-1,0 0 1,0-1-1,0 1 1,0-1 0,0 0-1,0 0 1,0 1-1,0-1 1,0 0-1,0-1 1,1 1 0,-4-3-1,0-1 6,0 0 0,0 0 0,1 0-1,0-1 1,0 0 0,0 0 0,1 0 0,0 0-1,0-1 1,-3-11 0,2 5-63,1 0-1,1 0 0,0 0 1,0-24-1,2 32 67,1 1 0,-1-1 0,1 0-1,-1 0 1,2 1 0,-1-1 0,0 1 0,1-1 0,0 1-1,0 0 1,0-1 0,5-6 0,-3 6-4,1 0 1,-1 0-1,1 0 1,0 1-1,0 0 0,1 0 1,-1 0-1,8-3 1,5-1-3,0 1 0,1 0 0,0 1 0,0 1-1,22-2 1,-9 3-89,50-1 0,-34 4-3581,-25 11-12232,-16-2 10785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11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 3136,'-4'3'27953,"6"-1"-27236,5 3-4786,-3-3 6171,11-1-2013,0 0 1,20-2-1,-4 0-5,105-1 162,130 4-55,-180-2 76,-95-12-5584,7 11 4813,1 0 1,-1 0-1,1 1 1,-1-1-1,0 0 1,1 1-1,-1-1 0,0 1 1,0 0-1,1-1 1,-1 1-1,0 0 1,0 0-1,1 0 1,-1 0-1,0 0 0,0 1 1,1-1-1,-1 1 1,0-1-1,0 1 1,1-1-1,-1 1 1,1 0-1,-1 0 0,1 0 1,-1 0-1,1 0 1,-1 0-1,-1 2 1,-11 9-4889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12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55 7040,'-14'0'19823,"18"-4"-18431,-2 2-1275,1 0 0,-1 1-1,1-1 1,-1 0 0,1 1-1,0 0 1,0 0 0,0 0-1,3-1 1,33-6-28,-21 5-81,28-4 161,0 2-1,1 2 1,-1 3-1,80 7 1,-50-6-425,-75-1-296,9-2-151,-55-13-25428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13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55 3808,'-1'0'55,"1"0"0,-1 0 0,1 0 0,0 0 0,-1 0 0,1 0 0,0 0 0,-1-1 0,1 1 0,0 0 0,-1 0 0,1 0 0,0-1 0,-1 1 0,1 0 0,0 0 1,0-1-1,-1 1 0,1 0 0,0 0 0,0-1 0,-1 1 0,1-1 0,7-6 826,2-6 4234,5-5-1654,-3 6 6507,-11 13-9881,0 0 0,0 0 0,-1 1 0,1-1 0,0 0 0,0 0 0,0 0 0,0 0 0,0 0 0,1 0-1,-1 0 1,0 0 0,0 0 0,1 1 0,1 10 156,4 127 445,0-56-312,-2-18 49,15 82 0,-12-113-423,-2 0 0,2 57-1,-7-89 26,0 0 0,0-1-1,0 1 1,1 0 0,-1-1-1,0 1 1,1 0 0,-1-1-1,2 4 1,-1-4 58,-13-1-3258,2-3 859,7 2 1179,0 0-1,0 0 1,-1 1 0,1-1-1,0 1 1,0-1 0,-6 1-1,-5 5-4026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14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 6400,'-5'-1'21481,"12"1"-17804,11-2-7790,-13 1 6123,51-11-1943,1 2-1,0 3 1,0 2 0,0 3-1,85 8 1,-99-1-10,74 19 0,-81-15-43,-17-8-302,-17-1-309,-8-9-5760,4 7 4557,2 2 1500,-1 0 1,1-1-1,0 1 0,-1 0 0,1 0 0,-1 0 0,1 0 0,-1 0 0,1-1 1,-1 1-1,1 0 0,0 0 0,-1 0 0,1 0 0,-1 0 0,1 1 0,-1-1 0,0 0 1,-9 8-4967,3-2 3181,-25 18-2133,-9 5 1663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15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7040,'1'-3'8798,"12"-3"-4647,25-25 114,-25 20-3571,0 0 0,20-12-1,-24 19-631,0-1-1,0 1 0,0 1 1,1 0-1,-1 0 0,1 1 1,0 0-1,0 0 0,0 1 1,0 1-1,0 0 0,0 0 1,0 1-1,0 0 0,0 0 1,0 1-1,15 6 0,-24-8-51,0 0 0,0 1 0,1-1 0,-1 0 0,0 1 0,0 0-1,1-1 1,-1 1 0,0 0 0,0 0 0,0-1 0,0 1 0,0 0 0,0 0 0,0 0 0,0 0-1,-1 0 1,1 0 0,0 1 0,0-1 0,-1 0 0,1 0 0,-1 0 0,1 1 0,-1-1-1,0 0 1,1 1 0,-1-1 0,0 0 0,0 1 0,0-1 0,0 0 0,0 1 0,0-1 0,0 0-1,-1 1 1,1-1 0,0 0 0,-1 0 0,0 2 0,-1 2 54,-1 0 1,0-1-1,0 1 1,0-1-1,0 0 1,0 0-1,-1 0 1,0 0-1,-4 3 1,-78 51-57,56-39 79,-39 31-1,35-25 234,34-25-96,64 6 789,6-4-584,72 11 0,69 22-449,-187-30-195,-12-2-945,-1-1-1,18 1 1,-66 10-18722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1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16 654 3904,'-15'-2'15995,"22"4"-10230,-3-2-8048,19 1 3055,33-2 152,-39-2-830,-13 2-56,-1 1 0,1-1 1,0 1-1,-1 0 0,1 0 0,-1 0 0,7 1 1,1 1-213,-10-2 183,-1 0 0,1 0 0,-1 0 0,1 1 0,0-1 1,-1 0-1,1 0 0,-1 0 0,1 0 0,-1 1 0,1-1 0,-1 0 0,1 1 0,-1-1 0,1 0 1,-1 1-1,1-1 0,-1 0 0,0 1 0,1-1 0,-1 1 0,0-1 0,1 1 0,-1-1 0,0 1 1,1-1-1,-1 1 0,0-1 0,0 1 0,0-1 0,0 1 0,1-1 0,-1 1 0,0 0 0,0-1 1,0 1-1,0-1 0,-1 2 0,3 8 45,-2 1 1,0-1-1,-1 14 1,0 23 244,3 137 383,-3-100-484,1 235 181,0-318 37,0 7-635,0 26 225,5 120 495,0-35-453,5 76 96,-5-128 134,0-1-354,-5-58 257,0-11 153,0-19 133,4-152-462,4 60-79,-2 54 68,7-79 130,4-47-221,5-251-570,-3 280 488,-17 143 166,41-342-184,-25 203 122,-15 127-333,0-47 0,5 44 163,-8 28 238,1 0 1,-1 1 0,0-1-1,0 0 1,0 0 0,0 1-1,0-1 1,0 0 0,0 0-1,0 0 1,0 1 0,0-1-1,0 0 1,-1-1 0,-1 1-54,1-1 39,1 1-1,0 0 1,-1 0 0,1 0-1,0 0 1,0 0-1,-1 0 1,1 0-1,0 0 1,0 0 0,0-1-1,1 1 1,-1 0-1,0-1 1,1-7 33,-1 9-13,0 0 1,0-1-1,0 1 1,0 0-1,0-1 1,0 1-1,0 0 1,-1-1-1,1 1 0,0 0 1,0 0-1,0-1 1,0 1-1,-1 0 1,1 0-1,0-1 1,0 1-1,0 0 1,-1 0-1,1 0 0,0-1 1,0 1-1,-1 0 1,1 0-1,0 0 1,-1 0-1,1 0 1,0 0-1,0-1 1,-1 1-1,0 0 0,-1-1 17,5-2 18,-2-4-223,1 0-87,-4 9 48,17 4 212,-2-3 91,0 1 1,0-2 0,0 0 0,15 1 0,-6-1-23,136 14 531,195-5-1,-105-16-673,36 16 186,-213-6-86,-22-4 63,51-5 0,-22-1 37,74 3 47,87-4-26,-152 4-28,30-1 210,71-4-50,-108 6-190,187 0 450,-148 2-171,-82 2-832,-46-10-6256,-6 1 1382,-11-2 1733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20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75 3488,'-18'-19'20719,"18"18"-21199,1 0 583,0 0-1,-1 0 0,1 0 1,0 1-1,0-1 0,0 0 1,0 0-1,1 1 0,-1-1 1,0 1-1,0-1 0,2 0 1,5-3 145,-5 2-188,1 0 1,-1 1-1,1 0 1,-1 0-1,0 0 0,1 0 1,0 0-1,-1 1 1,1-1-1,0 1 0,-1 0 1,1 0-1,-1 0 1,1 1-1,0-1 0,-1 1 1,1 0-1,-1 0 1,1 0-1,6 4 0,1 0-33,-1 1 0,1 0 0,-1 1 0,0 0-1,10 11 1,-10-8 21,-1 0-1,0 1 1,8 12-1,5 8 121,-16-24-118,0 1 1,-1-1 0,0 1-1,-1 1 1,1-1-1,-2 1 1,1-1 0,-1 1-1,0 0 1,-1 0 0,0 1-1,-1-1 1,0 0 0,0 1-1,-1-1 1,0 0 0,-3 18-1,-1 4 47,4-24-92,0-1 0,-1 1-1,0-1 1,-1 1 0,1-1 0,-1 0-1,0 1 1,-1-1 0,-4 8-1,4-8-1,0 0-1,0 0 0,-3 11 0,5-13 4,0 0 0,-1 1 1,0-1-1,0 0 0,0 0 1,0 0-1,-4 4 0,0-1-10,2-1 0,-1 1 0,-4 7 0,8-8 120,1-6-115,-1 1-1,1 0 0,0 0 1,-1-1-1,1 1 1,0 0-1,-1-1 0,1 1 1,-1 0-1,1-1 0,-1 1 1,1-1-1,-1 1 1,0-1-1,1 1 0,-2 0 1,1-1 490,4-5-346,5-7-56,-1 5-39,1 0-1,0 1 1,0 0 0,0 0-1,0 1 1,15-7-1,-11 5 9,23-10 83,0 1-1,38-12 1,77-17-46,-48 16 18,-86 24-70,-1 0 0,0-1 1,0 0-1,-1-2 0,0 1 1,0-2-1,23-18 0,-35 24-39,0 1 0,0-1 0,-1 1-1,1-1 1,-1 0 0,1 0 0,-1 0-1,0 0 1,0 0 0,0 0 0,-1 0-1,1 0 1,-1 0 0,1 0 0,-1 0-1,0 0 1,0 0 0,-1-1 0,1 1-1,-1-3 1,-2-9-14,-1-1 0,-9-22 0,13 36 15,-7-18-27,-1 0 1,-12-22 0,16 35-172,-1 1 0,1 0 0,-1 0 0,0 0-1,0 0 1,-1 1 0,0-1 0,0 1 0,-9-5 0,13 8-322,-1 1 0,1-1 0,-1 1 0,0 0 1,1 0-1,-1 0 0,0 0 0,-5 0 0,8 1 297,-1 0 0,0 0 1,1 0-1,-1 0 0,0 0 0,0 0 0,1 1 1,-1-1-1,0 0 0,1 0 0,-1 0 1,0 1-1,1-1 0,-1 1 0,1-1 0,-1 0 1,0 1-1,1-1 0,-1 1 0,1-1 1,-1 1-1,1-1 0,-1 1 0,1 0 0,0-1 1,-1 1-1,1-1 0,0 1 0,-1 0 1,1-1-1,0 1 0,0 0 0,0-1 0,0 1 1,0 0-1,-1 0 0,1-1 0,0 1 1,1 0-1,-1-1 0,0 2 0,3 14-3430,1-2-2378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2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3552,'0'1'16719,"-1"9"-12747,-2 13-6279,1-14 4226,-41 187 423,34-165-2072,1 1 1,2-1 0,2 2 0,-2 36 0,7-63-198,0 0 1,0-1-1,1 1 0,0-1 0,0 1 0,0-1 1,0 0-1,1 0 0,6 9 0,4 8-58,-12-19 4,1-1 0,0 0 1,-1 1-1,1-1 0,0 0 0,3 2 1,9 11 63,15 16-136,-7-3 137,-10-13 99,22 22-226,52 79 523,-75-99-403,1-1 1,1-1-1,15 16 0,-27-30-43,0 0-1,1 0 0,-1 1 0,1-1 0,-1-1 0,0 1 1,1 0-1,0 0 0,-1 0 0,1-1 0,-1 1 0,1-1 1,0 1-1,-1-1 0,1 0 0,0 0 0,0 0 0,-1 0 1,1 0-1,0 0 0,-1 0 0,1 0 0,0-1 0,-1 1 1,1-1-1,0 1 0,-1-1 0,1 0 0,2-1 1,1-1-16,-1 0 0,1 0 0,-1-1 1,0 1-1,0-1 0,0 0 0,5-7 1,8-15 5,-2 0 1,-1-1-1,-1 0 1,13-40-1,-5 1 139,14-73-1,-33 132-156,21-65-97,-15 49 184,8-34 1,-8 16-462,-2-1 0,0-52 0,-6 84-419,0 0 1,-1 0-1,-4-14 0,4 20 7,0 0-1,0 1 0,0-1 0,-1 0 0,0 1 0,-3-6 0,5 9 577,-1-1 1,1 1-1,0-1 1,0 1-1,-1 0 1,1-1-1,0 1 0,-1-1 1,1 1-1,-1 0 1,1-1-1,0 1 1,-1 0-1,1 0 0,-1-1 1,1 1-1,-1 0 1,1 0-1,-1 0 1,1-1-1,-1 1 0,1 0 1,-1 0-1,1 0 1,-1 0-1,1 0 1,-1 0-1,1 0 0,-1 0 1,1 0-1,-1 0 1,1 1-1,-1-1 1,1 0-1,-1 0 0,1 0 1,-1 1-1,1-1 1,-1 0-1,1 0 1,0 1-1,-2 0 0,0 1-924,0 0-1,0 1 1,0-1-1,1 1 1,-4 4-1,-4 11-2652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1:5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7 852 3136,'-2'1'277,"-3"1"576,9-1 1446,-4-1-2158,0 0-1,0 0 0,0 1 1,0-1-1,0 0 0,0 0 1,0 0-1,0 1 0,1-1 1,-1 0-1,0 0 1,0 0-1,0 1 0,0-1 1,1 0-1,-1 0 0,0 0 1,0 0-1,0 0 1,1 1-1,-1-1 0,0 0 1,0 0-1,1 0 0,1-1 268,0-1 0,0 1 1,0 0-1,0 0 0,0 0 0,0 0 0,3-1 0,-1 1-102,0-1 0,0 1 0,-1-1 0,8-4 0,63-50 1226,61-49 233,-95 72-763,43-48 0,-78 75-1008,6-5-315,-10 14 121,-4 7 71,-17 39 674,14-34-481,0 0 0,0 0 0,2 0-1,-5 21 1,9-33-37,0 0 0,-1 1 0,2-1 0,-1 0 0,0 0 0,1 1 0,-1-1 0,1 0 0,0 0 0,0 0-1,0 0 1,0 0 0,1 0 0,-1 0 0,1 0 0,0-1 0,0 1 0,0-1 0,0 1 0,0-1 0,1 0 0,-1 1 0,1-1 0,-1 0 0,1-1 0,0 1 0,-1 0 0,6 1 0,1 1 72,0 0 1,1-1 0,-1 0 0,1-1 0,0 0 0,-1-1-1,1 0 1,11 0 0,0-2-18,-1-1 0,1-1 0,-1 0 1,0-2-1,0-1 0,0 0 0,-1-1 0,0-1 0,34-20 0,-4 1-8,28-17-100,-67 37 70,-1 2 17,0 0 0,-1-1 0,9-8 0,-17 14-64,0 0 0,0 0-1,0 0 1,0 0-1,0 0 1,0-1 0,1 1-1,-1 0 1,0 0 0,0 0-1,0 0 1,0 0-1,0 0 1,0 0 0,0 0-1,0 0 1,0 0 0,0 0-1,0-1 1,0 1-1,0 0 1,0 0 0,0 0-1,0 0 1,0 0 0,1 0-1,-1 0 1,0-1-1,0 1 1,0 0 0,-1 0-1,1 0 1,0 0 0,0 0-1,0 0 1,0 0-1,0 0 1,0-1 0,0 1-1,0 0 1,0 0 0,0 0-1,0 0 1,0 0 0,0 0-1,0 0 1,0 0-1,0 0 1,0 0 0,-1-1-1,1 1 1,0 0 0,0 0-1,0 0 1,0 0-1,0 0 1,0 0 0,0 0-1,0 0 1,-1 0 0,-10 0-256,-14 4-71,10 3 287,0 1 0,0 0 1,-26 21-1,32-22 17,1 0 1,0 1-1,1 0 1,0 0-1,0 1 0,1 0 1,0 0-1,-7 13 1,11-16 40,-1 0 0,0-1 0,1 2 0,1-1 0,-1 0 0,1 0 0,0 0 0,0 1 0,0-1 0,1 0 0,0 1 0,0-1 0,1 1 1,0-1-1,2 8 0,-3-13 3,1 1-1,0 0 1,-1-1 0,1 1 0,0-1 0,-1 0 0,1 1 0,0-1-1,0 1 1,0-1 0,2 1 0,-3-1 10,1-1 0,0 1 0,-1-1 0,1 0 0,0 1 0,-1-1 1,1 0-1,0 0 0,-1 1 0,1-1 0,0 0 0,-1 0 0,1 0 0,0 0 0,0 0 0,-1 0 0,1 0 0,1 0 0,0-1 41,0 0 0,0 1 0,0-1 0,0 0 0,0-1 0,0 1-1,0 0 1,0-1 0,0 1 0,-1-1 0,1 1 0,0-1 0,1-3 0,19-25 184,-2-2 0,31-63-1,-20 35-498,-27 48 82,-1 1-361,-1 12 184,-2 5-21,0 16 320,1 0 0,0-1 0,7 32 0,-6-47 86,-1 1 0,1-1 0,1 0 0,-1 0-1,1 0 1,0 0 0,0 0 0,0-1-1,1 1 1,0-1 0,0 0 0,1 0 0,-1-1-1,1 1 1,11 7 0,-13-11 17,0 1 0,0-1 0,0 0 0,1 0 0,-1 0 0,0 0 0,1-1 0,-1 0 0,1 1 0,-1-1 0,1 0 0,-1-1 0,1 1 0,-1 0 0,4-2-1,8-2 22,0 0 0,14-7-1,-25 10-69,195-78-28,-184 75 66,4-3-73,-19 7 23,0 0 0,0 0 0,1 0 0,-1 0 0,0 0 0,0 0 0,0 0 1,0 0-1,0 0 0,0 0 0,0-1 0,0 1 0,0 0 0,1 0 0,-1 0 1,0 0-1,0 0 0,0 0 0,0 0 0,0 0 0,0 0 0,0 0 0,1 0 1,-1 0-1,0 0 0,0 0 0,0 0 0,0 1 0,0-1 0,0 0 0,0 0 1,0 0-1,0 0 0,1 0 0,-1 0 0,0 0 0,0 0 0,0 0 0,0 0 0,0 0 1,0 0-1,0 0 0,0 1 0,1 5 19,-5 11-18,4-15-26,-4 11 84,0 1 1,-1-1-1,-1 0 1,0 0-1,-13 21 1,19-34-50,0 0-1,0 0 1,0 0 0,0 0 0,-1 0 0,1 0-1,0 0 1,0 1 0,0-1 0,0 0-1,0 0 1,0 0 0,-1 0 0,1 0-1,0 1 1,0-1 0,0 0 0,0 0 0,0 0-1,0 0 1,0 1 0,0-1 0,0 0-1,0 0 1,0 0 0,0 0 0,0 1 0,0-1-1,0 0 1,0 0 0,0 0 0,0 0-1,0 1 1,0-1 0,0 0 0,0 0 0,0 0-1,0 0 1,0 1 0,0-1 0,1 0-1,-1 0 1,0 0 0,9-4 428,12-13-26,12-11-711,60-36 1,-93 63 285,1 1 1,-1 0 0,1 0 0,-1-1 0,0 1 0,1 0 0,-1 0 0,1 0 0,-1 0-1,1 0 1,-1-1 0,1 1 0,-1 0 0,0 0 0,1 0 0,-1 0 0,1 0 0,-1 1 0,1-1-1,-1 0 1,1 0 0,-1 0 0,0 0 0,1 0 0,-1 1 0,1-1 0,-1 0 0,0 0-1,1 1 1,-1-1 0,0 0 0,1 0 0,-1 1 0,0-1 0,1 0 0,-1 1 0,0-1-1,0 1 1,1-1 0,-1 0 0,0 1 0,0-1 0,0 1 0,0-1 0,1 0 0,-1 2 0,5 25-33,-4-20 3,1 4 139,-1-5-71,0 0 1,0 0-1,1 0 1,-1 0 0,5 10-1,-5-15-25,0 0-1,-1 0 1,1 0 0,0 0-1,0 0 1,0 0 0,0 0-1,0 0 1,0 0-1,0 0 1,0 0 0,0-1-1,0 1 1,0 0 0,1-1-1,-1 1 1,0-1-1,1 1 1,-1-1 0,0 0-1,0 1 1,1-1 0,-1 0-1,1 0 1,-1 0-1,0 0 1,1 0 0,-1 0-1,0-1 1,1 1 0,-1 0-1,2-1 1,67-23-124,-22 6 123,28-9 39,30-9-99,-3 1-4,-81 27 0,5-5-273,-27 13 328,0 0-1,0 0 0,0 0 1,0 0-1,0 0 1,0 0-1,0 0 1,0 0-1,1 0 1,-1 0-1,0 0 1,0 0-1,0 0 1,0 0-1,0 0 1,0 0-1,0 0 0,0 0 1,0 0-1,0 0 1,1 0-1,-1-1 1,0 1-1,0 0 1,0 0-1,0 0 1,0 0-1,0 0 1,0 0-1,0 0 1,0 0-1,0 0 0,0 0 1,0 0-1,0 0 1,0 0-1,0-1 1,0 1-1,0 0 1,0 0-1,0 0 1,0 0-1,0 0 1,0 0-1,0 0 1,0 0-1,0 0 0,0-1 1,0 1-1,0 0 1,0 0-1,0 0 1,0 0-1,0 0 1,0 0-1,0 0 1,0 0-1,0 0 1,0 0-1,0-1 1,-14 5-380,-5 2 293,1 0 0,0 2 0,1 0 0,-28 18 0,38-22 87,0 1-1,1 0 1,-1 1 0,1-1 0,0 1 0,1 1 0,0-1 0,0 1 0,0 0 0,1 0 0,-1 0-1,2 0 1,-5 13 0,7-16-17,-2 1 21,1 1 0,1 0 0,-1 0 1,1 0-1,0 0 0,1 0 0,-1 0 0,1 0 0,1 10 1,0-16 18,-1 1 1,0 0-1,0 0 1,0-1-1,1 1 0,-1 0 1,0 0-1,1-1 1,-1 1-1,1 0 1,-1-1-1,1 1 1,-1-1-1,1 1 1,-1 0-1,1-1 1,0 1-1,-1-1 1,1 1-1,0-1 1,-1 0-1,1 1 1,0-1-1,0 0 1,-1 0-1,1 1 1,0-1-1,0 0 0,0 0 1,-1 0-1,1 0 1,0 0-1,0 0 1,1 0-1,1-1 33,-1 1-1,1-1 0,0 0 0,-1 0 0,1 0 1,-1 0-1,1 0 0,4-4 0,111-86 493,-93 69-455,24-29-1,-39 39-64,-1-1 0,0 0 0,0 0-1,10-23 1,-9 15-44,-5 12 21,-1 0-1,0-1 0,-1 1 1,3-12-1,19-128 155,-13 95-188,4-65 1,-6-96-1120,-25 230 191,11-8 903,1 0 0,0 1 1,1-1-1,-1 1 0,2 0 0,-3 13 0,0-1 39,-19 107 220,-9 44-440,-3 14 368,25-128-104,9-49-2,0 1 0,1 0-1,1 14 1,1 4 34,-2-24-49,0 0 0,1-1-1,0 1 1,0 0 0,0 0 0,0-1 0,0 1-1,0-1 1,1 1 0,-1-1 0,4 4 0,1 2 103,0-2 0,10 10 0,-14-14-80,-1-1 1,1 0-1,0 0 1,-1 0-1,1 0 1,0 0-1,-1 0 0,1-1 1,0 1-1,0-1 1,0 1-1,0-1 1,0 1-1,0-1 0,3 0 1,-1 0 17,-1-1-1,1 0 1,-1 1 0,1-1 0,-1 0 0,1-1-1,-1 1 1,4-2 0,5-5 94,0 0 0,-1 0 0,16-15 0,-17 14-83,3-4-1,0-1 0,-1 0 1,20-31-1,-21 28-84,47-73 88,67-146 1,-87 163-158,8-18 97,-12 28-120,-24 47 30,-1-1 0,0 1 1,-1-1-1,-1-1 0,5-19 1,-11 27-271,-4 7-109,-12 12-69,10-6 622,-10 9-98,1 0-1,1 0 1,0 1-1,1 1 1,0 0 0,1 1-1,-10 17 1,3 0-35,1 1 1,-20 54-1,-43 148-50,49-110 208,27-103-97,-1-2-34,3-12 12,0 0 0,0 1 1,1-1-1,0 0 0,1 0 0,0 11 1,1 0 153,-1-16-97,1 1 0,-1 0 0,0-1 0,1 1 0,0 0 0,0-1 0,0 1 0,0-1 0,2 5 0,0-6-30,-1-1 0,0 0 0,1 0 0,-1 0 0,1 0 0,0-1 0,-1 1 1,1-1-1,0 1 0,-1-1 0,5 0 0,4-1 104,0-1 1,0 0-1,0 0 1,0-1-1,0-1 1,12-5-1,14-4 106,-7 3-162,1-1-1,-2-2 0,45-25 0,-58 28-75,-1-1-1,1 0 0,-2-1 0,0-1 0,0 0 1,-1-1-1,19-27 0,-15 15 59,-2-1 0,-2 0-1,18-48 1,21-94-335,-33 103 65,14-68-463,-33 131 664,3-16-111,3-36 1,-6 55 110,0-1 1,0 1 0,0-1 0,0 1-1,0-1 1,0 1 0,0 0-1,0-1 1,0 1 0,0-1 0,0 1-1,0-1 1,0 1 0,-1 0-1,1-1 1,0 1 0,0-1 0,0 1-1,-1 0 1,1-1 0,0 1-1,0 0 1,-1-1 0,1 1 0,0 0-1,-1-1 1,1 1 0,0 0-1,-1 0 1,1-1 0,-1 1 0,1 0-1,0 0 1,-1 0 0,1 0-1,-1-1 1,0 1 0,0 0-8,1 0-1,-1 1 1,1-1 0,-1 0-1,0 0 1,1 0 0,-1 1 0,0-1-1,1 0 1,-1 1 0,1-1-1,-1 0 1,1 1 0,-1-1-1,1 1 1,-1-1 0,1 1 0,-1-1-1,1 1 1,0-1 0,-1 2-1,-2 2 0,1 0-1,-1 0 0,0 0 0,-1 0 0,1 0 0,-5 3 0,-14 17 125,11-9 21,-2 2-129,1 0 0,0 1-1,1 0 1,-14 34 0,-49 220 272,61-222-70,12-45-166,-6 21 107,2 1 0,0-1 0,-1 35 0,6-50-70,1 0-1,1-1 0,0 1 0,0-1 0,1 0 1,0 0-1,8 15 0,-4-9 117,1-1 0,1 0 0,19 24 0,-16-24 51,1-2 0,0 0 0,1 0 0,0-1 0,17 10 0,-29-21-187,0 1 0,0-1 0,1 0 1,-1 0-1,1 0 0,-1 0 0,1-1 1,-1 1-1,1-1 0,-1 1 0,1-1 1,-1 0-1,1 0 0,0 0 0,-1 0 1,1-1-1,-1 1 0,1-1 0,0 1 1,-1-1-1,1 0 0,-1 0 1,0 0-1,1 0 0,-1-1 0,0 1 1,0-1-1,0 1 0,0-1 0,3-2 1,-2 1-160,0-1 1,0 1-1,0-1 1,0 0-1,-1 0 1,5-8 0,-5 8-432,-1 0 1,1 0 0,-1 0 0,0 0 0,0 0 0,-1-1 0,1-6 0,0-17-4792,2 13 3195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8:1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24 419 9312,'-23'-9'4192,"56"0"-3616,10-3 1791,5-1-1407,44-22 1088,3 1-1184,29-17-128,-9 8-416,20-8-224,-11 8-64,2 6-1376,-22 7 736,-17 0-3711,-16 9 2399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2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16 295 4480,'-16'0'18490,"18"0"-17717,6 2-393,1 0-1,-1 0 0,1-1 0,0 0 1,-1-1-1,17-1 0,56-10 405,-49 6-484,143-20 342,63-11-196,184-29 119,-2 20-288,-30 31-42,-305 15-289,106-2 183,-178 1-777,0-1 0,0-1 1,0 0-1,25-7 0,-36 8 181,1 0 0,0 0-1,-1 0 1,1 0 0,-1 0 0,1-1-1,-1 1 1,0-1 0,0 1 0,1-1-1,-1 0 1,0 0 0,0 0 0,-1 0-1,1-1 1,0 1 0,-1 0 0,1-1-1,-1 1 1,0-1 0,0 1 0,0-1-1,0 0 1,0 1 0,-1-1 0,1 0-1,-1 0 1,0-3 0,0 3-713,0 0 0,-1-1 0,0 1 0,1 0 0,-3-5 0,3 7 1151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27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129 107 6304,'-16'-8'797,"4"3"218,-24-8-1,33 12-1084,-30-11 2897,30 11-2137,1-1 1,-1 1-1,1 0 1,0-1-1,-1 1 1,1-1-1,0 0 1,0 0-1,0 0 1,-3-3-1,5 4-594,0 0-1,0 1 1,0-1 0,0 1 0,1-1-1,-1 1 1,0-1 0,0 1-1,1-1 1,-1 1 0,0-1-1,1 1 1,-1-1 0,1 1-1,-1-1 1,1 1 0,-1 0-1,0-1 1,1 1 0,-1 0 0,1-1-1,0 1 1,-1 0 0,1 0-1,-1-1 1,2 1 0,1-2 237,6-3-60,0 1 0,1 0 1,0 0-1,-1 1 0,1 0 0,1 1 0,18-2 0,77 0 516,-86 4-579,-9 0-114,0 1 0,0 0-1,0 0 1,0 1 0,0 0-1,-1 1 1,12 4 0,-17-5-31,0 1 1,0 0-1,0-1 1,0 2-1,-1-1 1,1 0-1,-1 1 1,0 0-1,0 0 1,0 0-1,0 1 1,-1-1-1,0 1 1,1 0-1,2 6 1,9 28 287,-1 0 0,-1 1 0,-3 0 0,7 46 0,-15-72-534,0 3 310,1 0-1,1-1 0,0 1 1,13 29-1,-15-41-269,1-1 0,-1 0 0,1 0 1,0 0-1,0-1 0,0 1 0,0-1 0,1 1 0,5 3 1,-6-5-258,1 0 0,0 0 0,0 0 1,0 0-1,0-1 0,0 0 1,0 1-1,0-2 0,0 1 1,1 0-1,-1-1 0,5 0 1,4 0-2194,-1 0 1,1-2 0,-1 1 0,1-2 0,20-6 0,-9 1-1650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27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928 16 7296,'0'0'5,"-4"-3"639,0 1 1,0 0-1,0 0 1,-7-3-1,9 4-315,0 1 0,0 0 0,0-1 0,0 1-1,-1 0 1,1 0 0,0 0 0,0 1 0,0-1-1,0 0 1,0 1 0,0-1 0,0 1 0,-2 1 0,-18 8 797,1 1 1,0 1-1,0 2 1,-19 15-1,-70 69 1119,-10 8-912,78-76-1168,0-3 1,-2-1-1,-80 34 0,75-39-126,-68 30-1537,46-11-2749,69-39 3735,-1 0 1,1 0-1,0 1 1,0-1-1,0 1 1,1 0 0,-1 0-1,0-1 1,-2 4-1,4-3 244,0-1-1,-1 1 0,1-1 1,0 0-1,-1 1 0,1-1 1,0 1-1,0-1 1,0 0-1,1 1 0,-1-1 1,1 3-1,-1-4 263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2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604 22 3392,'6'-8'489,"-5"6"392,1 1 1,-1 0-1,1-1 0,-1 1 0,1 0 0,0 0 0,0 0 0,-1 0 0,1 0 0,4-1 2261,-5 3-2896,0 0-1,0-1 0,0 1 0,0 0 1,0 0-1,0-1 0,0 1 1,0 0-1,0 0 0,0 0 1,-1 0-1,2 2 0,-2-1-120,1-1-1,-1 1 1,0-1-1,0 1 0,-1-1 1,1 1-1,0-1 1,0 1-1,-1-1 0,1 1 1,-1-1-1,1 0 0,-1 1 1,-1 1-1,-12 21 1134,11-20-1075,-20 33 380,3 2-1,0 0 1,-15 47 0,18-40-453,-3 0 0,-2-1 0,-1-1 0,-2-2 1,-54 69-1,71-101-130,-23 27 220,2 1-1,1 2 1,-23 44 0,11 5-14,3 1 1,-29 118 0,52-155-84,2 2 0,3 0 0,2 0 0,3 0 0,2 1 0,2 0 0,3-1 0,13 77 0,-11-107-14,0 0-1,2 0 1,0 0-1,2-1 0,1 0 1,1-1-1,1 0 1,0-1-1,2 0 0,1-1 1,0 0-1,2-1 0,23 22 1,-27-31-106,46 40 213,-51-46-316,1 1-1,-1-1 1,1 0-1,0 0 0,16 5 1,-25-10-98,1 0 0,-1 0 0,1 1 0,-1-1 0,1 0 0,-1 0 0,1 0 1,0 0-1,-1 0 0,1 0 0,-1 0 0,1 0 0,-1 0 0,1 0 0,-1 0 0,1 0 0,-1 0 0,1 0 1,-1 0-1,1-1 0,-1 1 0,1 0 0,-1 0 0,1-1 0,0 0 0,4-13-5861,-5 12 6197,4-29-8571,-3 3 3851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31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13 7040,'-1'-2'947,"-16"-9"6873,16 12-7510,6 8 1242,-5-8-1512,5 12 574,1 1 1,0-1-1,0-1 1,2 1-1,-1-1 1,17 19-1,-12-19-90,1 0-1,27 18 0,-32-25-427,1 0-1,-1-1 0,1 0 0,0 0 0,0-1 0,0 0 0,10 1 0,99 7 15,-79-9-71,15 0 78,1-2 1,0-2-1,58-11 0,-110 13-101,0-1-1,0 1 1,0-1-1,0 0 1,0 0 0,0 0-1,0-1 1,0 1-1,0-1 1,-1 0-1,5-2 1,-7 3-10,0 0 1,1-1 0,-1 1-1,0 0 1,1 0-1,-1 0 1,0 0 0,0 0-1,0 0 1,0 0-1,0 0 1,0 0-1,0-1 1,0 1 0,-1-1-1,-4-17 38,4 18-44,-1-5-15,0 0-1,0 1 1,-1-1 0,0 1-1,0 0 1,-1 0-1,1 0 1,-1 0 0,0 1-1,-1-1 1,1 1 0,-1 0-1,-5-4 1,-1 2 7,0-1 0,-1 2 1,1 0-1,-1 0 1,-15-4-1,18 7-19,-1 0-1,1 1 1,0 0 0,-1 0-1,1 1 1,0 0 0,-1 1-1,1 0 1,0 0 0,0 1-1,-1 0 1,-14 6 0,-1 3 33,0 0 0,0 2 0,-22 16 0,31-17 60,1 0 0,-24 25 0,22-21 30,7-5 11,-14 19 1,-10 9 82,6-10-39,1 1-1,2 1 1,-24 37 0,48-65-124,-1-1 0,1 0 0,0 0 0,0 1 1,0-1-1,0 1 0,1-1 0,-1 1 1,1-1-1,-1 1 0,1 0 0,0-1 0,0 1 1,0-1-1,0 1 0,1-1 0,-1 1 1,1-1-1,0 1 0,-1-1 0,1 1 1,0-1-1,0 1 0,1-1 0,-1 0 0,0 0 1,1 0-1,-1 0 0,4 4 0,3 2 43,0 0-1,1 0 0,0-1 0,0 0 0,13 7 1,-18-11-38,1-1 1,0 0 0,0 0 0,0 0 0,0-1 0,0 1 0,0-1 0,9 0 0,44 0 365,-31-2-330,81-6-20,-106 7 53,2-5-181,-12 6 8,1 0-1,-1 0 1,1 1-1,-1 0 1,1 1-1,0 0 1,0 0-1,-12 7 1,1-1 106,-1 1-6,0 2 1,0 0 0,1 1-1,1 1 1,0 0 0,1 1-1,-21 26 1,9-10-84,-23 30 248,45-52-230,0 0 0,1 0 0,0 0-1,0 1 1,-4 14 0,8-20 48,-1 0 1,1-1-1,0 1 1,1 0 0,-1 1-1,1-1 1,0 0-1,0 0 1,0 4-1,1-5 8,0-1 1,-1 1-1,1-1 0,0 0 0,1 1 0,-1-1 0,0 0 0,1 0 0,-1 0 0,1 0 1,0 0-1,-1 0 0,1 0 0,0 0 0,4 2 0,118 78 221,66 24-235,-181-101-14,-1 0 0,-1 1 0,1 0 0,-1 1 0,0-1 0,0 2 0,-1-1 0,0 0 0,7 12 0,-12-18 23,-1 1-1,1 0 1,0-1 0,0 1-1,-1 0 1,1-1 0,-1 1 0,1 0-1,-1 0 1,0-1 0,0 1 0,0 0-1,0 0 1,0 0 0,0-1-1,0 1 1,0 0 0,-1 0 0,1 0-1,-1-1 1,0 1 0,0 2 0,-1-2 9,0 1-1,1-1 1,-1 0 0,0 1 0,0-1 0,0 0 0,-1 0 0,1-1 0,0 1-1,-1 0 1,1-1 0,-4 2 0,0 0 4,-1-1 1,1 0-1,-1 0 0,1-1 0,-1 0 0,0 0 0,1 0 1,-1-1-1,0 0 0,0 0 0,-8-2 0,-9-2 32,-42-14 0,32 8-215,20 6 46,-128-32-3518,122 31 1254,1 0 1,-22-9 0,39 13 2047,1 1 0,0 0 1,0-1-1,0 1 0,0-1 0,0 1 1,0-1-1,1 1 0,-1-1 0,0 0 1,0 1-1,0-1 0,0 0 0,1 0 1,-1 0-1,0 1 0,1-1 1,-1 0-1,1 0 0,-1 0 0,1 0 1,-1 0-1,1 0 0,0 0 0,-1-3 1,5-9-5099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32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392 291 3392,'1'-1'235,"0"-1"0,1 1-1,-1-1 1,0 1 0,1 0 0,0 0 0,-1-1 0,4 0 0,-4 1-24,0 1 0,0 0 0,0-1 0,0 1 1,0-1-1,0 0 0,0 1 0,0-1 1,-1 0-1,1 1 0,0-1 0,0 0 0,-1 0 1,1 0-1,0 0 0,-1 0 0,1 0 0,-1 0 1,0 0-1,1 0 0,-1 0 0,0 0 0,1 0 1,-1 0-1,0-1 0,0-18 2708,-1 0 0,-8-38 0,5 42-2105,0 0 0,-1 0 1,-8-17-1,10 26-658,-1 0 1,1 1-1,-1-1 1,-1 1-1,1 0 0,-1 0 1,0 0-1,0 1 1,-8-6-1,11 10-140,0-1 0,-1 1 0,0 0 0,1 0 0,-1 0-1,1 0 1,-1 1 0,0-1 0,0 1 0,1-1 0,-1 1 0,0 0-1,0 0 1,0 1 0,1-1 0,-1 0 0,0 1 0,0 0 0,1-1-1,-1 1 1,1 0 0,-1 1 0,1-1 0,-4 2 0,-3 2 12,0 1 0,0 0 0,0 1 0,1 0 0,-9 8 1,-26 28 328,1 2 0,-48 70 1,85-109-325,2 0 1,-1 0 0,1 0 0,0 1 0,0-1 0,0 1 0,1-1 0,0 1 0,1 0-1,-1 0 1,1 0 0,1 0 0,-1 0 0,1 0 0,0 0 0,1 0 0,0 0 0,0 0-1,0 0 1,1-1 0,0 1 0,0 0 0,1-1 0,0 1 0,0-1 0,1 0 0,-1 0-1,1 0 1,0 0 0,9 8 0,-6-6-20,10 9 47,-1 0 0,-1 2-1,0 0 1,-2 1 0,18 33 0,-5 11 97,21 81 1,-10-28 212,-33-99-276,0 0 0,-1 0-1,-1 0 1,-1 1 0,-1 28 0,0-32-19,-1-4 9,0 0 0,-1-1 0,-1 1-1,0-1 1,0 1 0,-1-1 0,-10 19 0,8-16-23,-3 6 13,6-9-80,-1-1 1,-1 1-1,0-1 1,0 0-1,-1-1 1,-9 12-1,9-14-30,4-4-165,0 0 0,1 0 0,-1-1 0,0 1 0,0 0 0,0-1 0,-4 2 0,5-2-68,0-1-1,0 0 1,0 0-1,0 1 1,0-1 0,0 0-1,0 0 1,-1 0-1,1 0 1,0-1-1,0 1 1,0 0-1,0 0 1,0-1-1,0 1 1,0 0-1,0-1 1,0 1-1,0-1 1,0 1-1,-1-2 1,0 0-408,0 1 1,1-1-1,-1 0 0,1 1 1,0-1-1,-1 0 0,1 0 1,0 0-1,0 0 1,0-1-1,0 1 0,0 0 1,1 0-1,-1 0 0,1-3 1,-1-8-5517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3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62 146 8224,'-62'-30'11557,"64"30"-10069,17-1-336,0-1 0,19-4 1,2-1-194,340-49 1206,-359 53-2333,-4 1-2177,33-8 1,-28 2-3204,0-3-3321,-4 2 4005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33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24 4736,'8'-14'1471,"0"4"5770,-1 14-3575,-7 4-2924,-1-1 1,0 1-1,0-1 0,-1 1 1,0-1-1,0 0 0,-1 0 0,1 0 1,-2 0-1,-4 9 0,-6 5 119,-30 35-1,18-25-160,11-12-769,-78 104 892,39-37-4888,54-86 3845,-1 1 1,1 0-1,0-1 1,-1 1-1,1 0 1,0-1-1,0 1 1,-1 0-1,1-1 1,0 1-1,0 0 1,0 0-1,0-1 1,0 1-1,0 0 1,0 0-1,0-1 1,0 1-1,0 0 1,0 0-1,1-1 1,-1 1-1,0 0 1,0-1-1,1 1 1,-1 0-1,0-1 1,1 1-1,-1-1 1,1 1-1,-1 0 1,1-1-1,-1 1 1,1-1-1,-1 1 1,1-1-1,0 1 1,13 8-8341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3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1 5568,'-6'3'9405,"0"8"-8303,3-3-90,-13 16 36,0-1-1,-2 0 1,-32 31-1,17-18-287,-66 84 1050,82-97-1553,2 1-1,0 0 1,-16 39 0,12-13 149,-14 62 0,-5 55 307,33-139-577,1 0-1,1 0 1,1 0-1,2 0 0,3 32 1,-1-44-223,0 1 1,1-1-1,1 0 0,1 0 1,0 0-1,1-1 1,1 1-1,1-2 0,17 28 1,-24-40-203,1 1-1,0-1 1,0 0 0,0 0 0,0 0-1,1 0 1,-1-1 0,1 1 0,-1-1-1,1 1 1,-1-1 0,1 0 0,0 0-1,-1 0 1,1 0 0,0 0 0,0-1-1,0 1 1,0-1 0,0 0-1,4 0 1,3-1-1446,1-1 0,-1 0 0,1 0-1,16-7 1,22-6-1635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3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35 7456,'0'0'56,"0"0"0,0 0 0,0 0 1,0 0-1,0 0 0,0 0 0,0 0 0,0-1 1,0 1-1,0 0 0,0 0 0,0 0 1,-1 0-1,1 0 0,0 0 0,0 0 0,0-1 1,0 1-1,0 0 0,0 0 0,0 0 0,0 0 1,0 0-1,0 0 0,0 0 0,0 0 1,-1 0-1,1 0 0,0 0 0,0 0 0,0 0 1,0-1-1,0 1 0,0 0 0,0 0 0,-1 0 1,1 0-1,0 0 0,0 0 0,0 0 1,0 0-1,0 0 0,0 0 0,0 0 0,-1 0 1,1 0-1,0 0 0,0 1 0,0-1 0,0 0 1,0 0-1,0 0 0,0 0 0,0 0 0,-1 0 1,1 0-1,0 0 0,0 0 0,0 0 1,0 0-1,0 0 0,0 1 0,0-1 0,0 0 1,0 9 2331,3 0-1033,1 0 0,0-1-1,8 15 1,-9-18-1084,1 0-1,0 0 1,0 0 0,1-1-1,-1 1 1,1-1 0,0 0-1,0-1 1,0 1-1,0-1 1,7 3 0,1 0-98,0-2 0,0 0 1,0 0-1,1-1 0,0-1 0,-1 0 1,1-1-1,22 0 0,12-4-27,53-11-1,-60 8-123,80-14-335,-99 14 207,0 0 0,0-1 0,26-12 1,-43 17 100,-1 0 0,0 0 1,0-1-1,0 1 0,0-1 1,0 0-1,0 0 0,-1-1 1,0 1-1,1-1 0,-1 1 1,0-1-1,-1 0 0,1 0 1,2-5-1,-5 8 10,0 0 0,1 0 1,-1 0-1,0 1 0,1-1 1,-1 0-1,0 0 0,0 0 0,0 0 1,0 0-1,0 0 0,0 1 0,0-1 1,0 0-1,0 0 0,0 0 0,0 0 1,-1 0-1,1 0 0,0 1 0,-1-1 1,1 0-1,0 0 0,-2-1 1,1 1 14,-1-1 0,1 1 0,-1 0 0,1 0 0,-1 0 0,0 0 1,1 0-1,-1 0 0,0 1 0,0-1 0,-3 0 0,1 0 22,0 1 0,-1 0 0,1 0 0,0 0-1,-1 1 1,1 0 0,0 0 0,-8 2 0,-1 0 83,-73 20 366,-4 1-364,-7 2 18,56-14-60,28-8-39,0 0 0,-1 1 0,1 0 0,1 1 0,-1 1 0,1 0 0,-13 10 0,0 4-8,13-12 61,0 0 1,0 1-1,1 1 0,1 0 1,-14 17-1,4 14-13,19-39-53,0-1 0,1 1 0,-1-1 1,0 1-1,1 0 0,-1-1 0,1 1 1,0-1-1,0 1 0,0 0 0,0-1 1,1 1-1,-1 0 0,1-1 0,-1 1 1,1-1-1,0 1 0,0-1 0,0 1 1,0-1-1,1 0 0,-1 0 0,0 1 1,1-1-1,3 3 0,-2-1-15,1 0 0,0-1 0,0 1 0,0-1 0,0 0 0,0 0 0,1-1 0,-1 1 0,1-1 0,0 0 0,0 0 0,9 2 0,88 7 102,-27-5-373,29 14 408,-91-19-105,-5 0-187,-8-1 135,1 0 0,-1 1 0,0-1 0,0 0 0,0 0 0,0 1 0,0-1 0,0 0 1,0 0-1,0 1 0,0-1 0,0 0 0,0 0 0,0 1 0,0-1 0,0 0 0,0 1 1,0-1-1,0 0 0,0 0 0,0 1 0,-1-1 0,1 0 0,0 0 0,0 0 0,0 1 1,0-1-1,0 0 0,-1 0 0,1 0 0,0 1 0,-1-1 0,-5 7 28,0 0 0,-1 0 0,0 0 0,-1-1 0,1 0-1,-1-1 1,0 0 0,-1 0 0,-9 4 0,-7 4 83,7-2-95,-93 57 175,28-20-53,-2 3-240,65-38 402,26-6-372,-3-5 92,-1-1 1,1 0 0,0 0-1,0 0 1,0-1 0,3 1-1,11 3 17,181 43-125,-102-27 153,5 7-178,-86-21 71,1 0 0,-2 0 0,1 1 0,20 15-1,-31-20 61,0 1-1,-1 0 1,0 0-1,0 0 0,0 1 1,0-1-1,0 1 1,0-1-1,-1 1 0,3 4 1,-5-6 8,1 0 1,0 1-1,0-1 1,-1 0-1,0 0 1,1 0-1,-1 0 1,0 0-1,0 0 1,0 1-1,0-1 1,0 0-1,0 0 1,-1 0-1,1 0 1,-1 0-1,0 0 1,1 1-1,-1-1 1,0-1-1,0 1 1,0 0-1,-2 2 1,-2 1 12,1 0 0,-1 0 0,0-1 0,0 0 0,0 0 0,-1 0-1,0-1 1,1 1 0,-1-1 0,0-1 0,-1 1 0,1-1 0,-12 2 0,0 0 76,-1-1 1,0-1-1,-28 0 0,1-3-159,1-2 0,-67-14 0,-19-16-4375,128 32 4042,-31-10-2940,18 3-974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8:1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6976,'2'-4'536,"-1"1"0,1-1 0,0 1 1,0 0-1,0 0 0,1 0 0,-1 0 1,1 0-1,0 0 0,5-4 0,1-5 7213,-18 22-3807,-11 11-2140,20-20-1778,0-1 1,0 0-1,0 0 0,0 0 0,0 0 0,0 0 0,0 1 0,0-1 1,0 0-1,0 0 0,0 0 0,-1 0 0,1 0 0,0 1 1,0-1-1,0 0 0,0 0 0,0 0 0,-1 0 0,1 0 0,0 0 1,0 0-1,0 0 0,0 0 0,0 1 0,-1-1 0,1 0 0,0 0 1,0 0-1,0 0 0,0 0 0,-1 0 0,1 0 0,0 0 1,0 0-1,0 0 0,0 0 0,-1-1 0,1 1 0,0 0 0,0 0 1,0 0-1,0 0 0,-1 0 0,1 0 0,0 0 0,0 0 1,1-12 491,9-19-101,-2 20 64,-13 17-814,-7 7-2780,11-9 1563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3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36 8320,'-2'-7'843,"1"6"-706,0 0 0,1 0 0,-1 0 0,0-1 0,1 1-1,0 0 1,-1 0 0,1 0 0,0-1 0,0 1 0,-1 0-1,1 0 1,0-1 0,0 1 0,0 0 0,0 0 0,1-1-1,-1 1 1,0 0 0,1-2 0,0 3 30,-1-1 1,1 1-1,-1 0 0,1 0 0,-1 0 1,1 0-1,0-1 0,-1 1 0,1 0 1,-1 0-1,1 0 0,-1 0 1,1 0-1,0 0 0,-1 0 0,1 0 1,-1 1-1,1-1 0,-1 0 0,1 0 1,0 0-1,-1 1 0,1-1 1,-1 0-1,1 1 0,-1-1 0,1 0 1,-1 1-1,0-1 0,2 1 0,15 16 1656,45 85 1395,-13-20-1775,14 5-428,31 53-57,-70-93-575,31 84-1,3 54 427,-45-135-429,6 53 1,-16-78-219,-1 0 1,-1 1-1,-1-1 0,-5 27 1,-1-15-12,-2 0 0,-1-1 0,-2 0 0,-27 60 1,4-28-208,-54 82 1,76-132-604,0 0 0,-1-1 0,-1 0 0,-1-1 0,0-1 0,-18 14 0,31-28 250,0 1 0,0-1-1,-1 1 1,1-1 0,0 0 0,-1 1 0,1-1 0,-1 0-1,1-1 1,-4 2 0,5-2 197,-1 0-1,1 0 1,0 0 0,-1-1-1,1 1 1,0 0 0,-1 0-1,1-1 1,0 1-1,0-1 1,-1 1 0,1-1-1,0 0 1,0 1 0,0-1-1,0 0 1,0 0-1,0 0 1,0 0 0,0 0-1,-1-1 1,-3-5-1901,1 1-1,1-1 1,-6-11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39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 6048,'-5'0'25002,"114"-7"-24740,-37 0-76,8 2-45,211-5-16,-240 15 0,-34-2-121,25 0 1,-9 1 11,-32-4-256,-1-8-5488,0 5 4059,0 0-1,-1 0 1,0 0 0,-1-6-1,1 1-5369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40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490 149 4064,'0'0'31,"0"0"0,0 0 0,0 1 0,0-1 0,0 0 1,0 0-1,0 0 0,0 0 0,0 0 0,0 0 0,0 0 0,0 0 0,0 0 1,0 1-1,0-1 0,0 0 0,0 0 0,0 0 0,0 0 0,0 0 0,0 0 1,0 0-1,0 0 0,0 1 0,0-1 0,0 0 0,0 0 0,0 0 0,0 0 1,0 0-1,0 0 0,0 0 0,0 0 0,0 0 0,0 1 0,0-1 0,0 0 1,-1 0-1,1 0 0,0 0 0,0 0 0,0 0 0,0 0 0,0 0 0,0 0 1,0 0-1,-1 0 0,2 0 136,-1 1 1,1-1 0,-1 0-1,1 0 1,-1 0 0,0 1-1,1-1 1,-1 0-1,1 0 1,-1 0 0,1 0-1,-1 0 1,1 0 0,-1 0-1,1 0 1,-1 0-1,1 0 1,-1 0 0,0-1-1,1 1 1,-1 0-1,1 0 1,2-3 972,-1 1-1,0 0 1,0-1 0,0 1-1,2-5 1,-3 4-849,0 1 1,-1-1-1,1 1 0,0 0 1,-1-1-1,0 1 0,1-1 1,-1 1-1,0-1 1,0 1-1,-1-1 0,1 1 1,-1-3-1,0 0-50,0 1 0,0-1-1,0 1 1,0 0 0,-1 0 0,0 0-1,0 0 1,0 0 0,0 0 0,-1 0 0,1 0-1,-6-5 1,4 6-110,-1-1 0,1 1-1,-1 0 1,0 0 0,0 0-1,0 1 1,0 0 0,0 0 0,-11-3-1,1 2 14,-1 1 0,1 0 0,-1 1 0,1 0 0,-1 1 0,-30 5 0,18 0 162,0 1 0,-51 18 0,69-20-262,0 0 0,0 1 0,0 0 1,1 1-1,0 0 0,0 0 1,0 1-1,0 0 0,1 0 1,1 1-1,-11 13 0,13-14-11,1 1 0,-1-1 0,1 1 0,1 0-1,-1 0 1,2 0 0,-1 0 0,1 1 0,0-1-1,0 1 1,1 0 0,1-1 0,-1 1 0,3 16-1,2-1 50,1 0 0,1-1 0,10 25 0,-5-13-26,90 214 530,-44-120 124,-48-106-599,-1 0-1,8 33 0,-16-51-80,1-1 1,-1 1-1,0 0 1,0-1-1,0 1 0,0-1 1,-1 1-1,0-1 0,0 1 1,0-1-1,-1 0 1,1 1-1,-4 4 0,-2 3 91,0 0 0,-18 21 0,10-13-50,0-3 28,-27 27 0,21-24-1033,21-20 695,-1 1 1,0-1 0,0 1 0,1-1-1,-1 1 1,0-1 0,0 1-1,0-1 1,1 0 0,-1 1 0,0-1-1,-1 0 1,1 0-407,0 1 0,-1-1 0,1 0 0,0 0 1,0 0-1,0 0 0,0-1 0,0 1 0,0 0 0,-1 0 0,1-1 0,0 1 0,0 0 1,0-1-1,0 0 0,0 1 0,0-1 0,0 1 0,1-1 0,-1 0 0,0 0 1,-1-1-1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40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70 8640,'-13'-18'11539,"18"15"-8453,10-1-2940,-12 3 1136,23-4 150,1 0 1,46 0-1,-39 3-1116,22-1-55,267-11-298,-243 12-2548,-30-4-4254,-39 5 1761,-19 1-4,-13 0-544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41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7 7808,'-6'0'3164,"11"-4"-1928,-5 3-1092,1 1 0,-1 0 0,0 0 1,0 0-1,1 0 0,-1 0 1,0-1-1,0 1 0,1 0 0,-1 0 1,0 0-1,1 0 0,-1 0 0,0 0 1,1 0-1,-1 0 0,0 0 0,0 0 1,1 0-1,-1 0 0,0 0 1,1 0-1,-1 0 0,0 0 0,1 1 1,10 6 1082,-9-5-638,12 7 1098,24 11-1,-24-13-954,-1 1 0,24 16-1,-18-8-282,0 1 0,-2 1-1,19 24 1,41 65 598,-66-90-950,102 165 1111,-93-144-933,-2 1 0,-2 1 1,13 46-1,-14-18 96,-3 2-1,-2-1 1,0 99 0,-11-134-276,0 1 1,-3 0-1,-1-1 1,-1 0-1,-2 0 1,-1 0-1,-2-1 1,-1-1-1,-1 0 1,-22 36-1,-23 33-751,-136 182 0,165-247-1912,-2-1-1,-57 52 0,83-82 1743,-1-1 0,1 0 0,-1 0 0,0-1 0,0 1 0,-1-1 0,1 0 1,-1-1-1,1 0 0,-1 0 0,0 0 0,0-1 0,1 0 0,-10 0 0,-2-1-2004,-28-5-1,45 5 2743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43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34 4800,'0'-1'51,"-10"-18"2668,10 18-2564,0 1 1,0 0-1,0-1 0,0 1 1,-1-1-1,1 1 0,0 0 1,0-1-1,0 1 1,0 0-1,0-1 0,0 1 1,0-1-1,0 1 0,0 0 1,1-1-1,-1 1 0,0-1 1,0 1-1,0 0 1,0-1-1,0 1 0,1 0 1,-1-1-1,0 1 0,0 0 1,1-1-1,-1 1 0,0 0 1,8-2 6812,-3 9-5714,-2-2-1079,0 0 0,-1 0 0,0 0 0,0 0 0,0 1 0,0-1 0,-1 0 0,0 1 0,1 9 0,2 4 123,7 46 699,6 94 0,12 464 1179,-19-375-1620,5 83 285,-3-56-127,3 20-73,-9-137-550,-2-29-6,-1-61-91,3 34-1673,-7-79-1746,1-21 2774,0-1 1,0 1-1,0 0 1,-1 0-1,2 0 1,-1-1-1,0 1 1,0 0-1,1 1 0,-1-3 581,0 1 0,0-1 0,0 0-1,0 0 1,0 0 0,0 0-1,0 0 1,0 0 0,0 0-1,0 0 1,0 0 0,2 1-1758,-2-1 1757,1 0 1,-1 0 0,0 0-1,0 0 1,0 0 0,0 0 0,0 0-1,0 0 1,0 0 0,17-8-8235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4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5 538 4384,'-5'-4'5173,"12"8"-3841,1-1-1,-1-1 1,1 1-1,0-1 1,11 1-1,-7-1-216,0-1-1,24-2 0,-1-3-455,51-13 0,-77 15-477,152-22 365,-81 14-428,151-18 444,304 4 0,-175 33 59,-10 0-551,114 3 116,-205-3-367,-89-5 429,254-18-132,-231 3 70,-49-1-149,-32 2-39,182-30 283,-181 20-308,1027-132 1120,-711 112-898,-188 20 8,182-3-166,-153 12 25,149-8 263,-239 12-130,-96 5-86,62-4-28,250-11 185,-279 17-153,187-4 97,247-6-122,-358 11-156,224 7 115,-56-5 215,-84-2-78,299-13 209,-137-5-234,269-13-250,-29 13-54,-379 12 250,-245 5-108,208 5 20,106 0 122,-224-6-226,-52 0 238,169 7 144,-61-1-397,-25-2 196,97 10 65,20-14-151,-120-3 41,147 9-45,-63-12 1,-11 0 111,-150 8-272,140-5 203,-61-8-21,231 16 0,-313 2 49,137 5 98,167 9-382,-295-10 392,74 11-314,-169-20 142,6 1-3,0 1 1,-1 0-1,19 7 0,-27-8-12,-1-1 0,0 1 0,0 0 0,0 0 0,0 0 0,0 0 0,0 1 0,0-1 0,-1 1 0,1-1 0,-1 1 0,0 0 0,0 0 0,0 0 0,0 0 0,-1 1-1,3 4 1,5 21-2,-2 0-1,-1 0 1,-1 1-1,-1 0 1,-2 0-1,-3 59 1,-37 180-12,16-136-104,-60 338 430,81-466-298,-22 111-28,-11 64-104,31-159 116,-42 216-1,-24-4 46,9-34 37,-21 60-192,60-203 183,-2-2 1,-49 82 0,64-122-130,-45 67-422,52-79 450,0-1 0,0 1 0,0 0 0,1 0 0,-1 0 0,1 0 0,-1 0 0,1 0 0,0 0 0,0 3 0,0 0-41,-9 60-241,9-62 262,-5 142 21,4-73 5,1-41-224,0-29 208,0 0-1,0 0 1,0 0-1,-1 0 1,1 0-1,-1 0 1,0 0-1,1 0 1,-1 0-1,0-1 1,0 1-1,0 0 1,0-1-1,0 1 1,-1 0-1,1-1 1,0 0-1,-1 1 0,1-1 1,-1 0-1,0 1 1,1-1-1,-3 1 1,-4 2-105,-1 0 0,0-1 0,-16 5-1,1-1-112,1 1 180,1-2 0,-1 0 0,-1-2 0,-27 2 0,-98-2-237,131-4 305,-172-1 16,-229-32-1,81-9 18,57 8-56,-576-50 298,259 74 61,421 10-156,-309 18-34,153-3-149,-87 12 336,285-18-543,-65-4 264,130-6 24,-62 0-49,-346 11 245,412-4-350,-374 30-99,94-5 92,-167 18 368,-560 47-233,926-85-9,-539 4-376,486-16 271,-52-5 203,137 7-9,-282-9-328,100 2 181,35 3 258,-86-8-488,310 11 287,-643-2 376,363 3-426,251-1 20,-864 12 530,322 9-423,368-13-116,-90 5 132,-251 9 382,313-14-378,-67-5 43,21-1 259,-34-7-55,119-13-207,154 12-36,0-2 1,1-4 0,-98-29-1,65 0-102,27 9-178,-250-87 571,284 102-348,1-3 0,-56-32 0,91 46-116,1-1 0,1 0 1,-1-1-1,1 0 0,-14-16 1,21 21-252,0 0 1,0 0 0,0-1-1,0 1 1,0-1-1,1 1 1,-1-1-1,1 1 1,0-1 0,0 0-1,0-4 1,1 4-295,0-1 1,0 1-1,0 0 0,0 0 1,1 0-1,0 0 1,0 0-1,0 0 1,0 0-1,1 0 0,0 0 1,-1 0-1,1 1 1,1-1-1,3-5 0,25-25-9059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56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20 2144,'-10'-20'19302,"7"29"-14886,-3 16-3889,-1 5 292,2 0 1,-3 58-1,16 36-126,0-46-490,0 33 27,7 158 73,-21-159-559,7-78-2288,-1-62-20900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56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20 109 3808,'-12'-13'1227,"12"12"-1020,-1 0 0,1 0 0,0 0 0,-1-1 0,1 1 0,0 0 0,0 0 0,0 0 0,0 0 0,0-1 0,0 1 0,0 0 0,0 0 0,1 0 0,-1 0 0,0 0 0,1-1 0,-1 1 0,1 0 0,-1 0 0,1 0 0,0 0 0,1-1 0,0-2 366,1-4 1773,0-1 1,2-16 0,-2 3 6063,2 268-4848,-18 222-2778,10-392-1418,3-74 171,0 1 1,0-1 0,0 0-1,-1 0 1,1 1-1,-1-1 1,0 3-1,-8-10-7522,3-4 5676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56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73 8320,'-10'-12'1203,"7"9"-731,0 0 1,0 0 0,0 0-1,-6-10 10506,56 7-8111,167-19-366,-169 23-3223,-8 0-3425,-23 1 2248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8: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9632,'0'0'11573,"9"4"-7749,-8-3-3662,1 0 0,-1 0 0,1 0-1,-1-1 1,1 1 0,0 0 0,-1-1 0,1 1 0,0-1 0,-1 0 0,1 1 0,0-1 0,0 0 0,-1 0 0,1 0 0,0 0 0,0 0 0,-1-1 0,1 1 0,0 0 0,-1-1 0,1 1 0,0-1 0,-1 0 0,1 1 0,-1-1 0,1 0 0,1-2 0,1 0-438,0 1 0,0-2 0,0 1-1,-1 0 1,0-1 0,0 1 0,0-1 0,0 0 0,4-7-1,-7 10-31,1 0 0,-1 1 0,0-1 0,1 0 0,-1 0 0,0 1 0,0-1 0,1 0 0,-1 0 0,0 1-1,0-1 1,0 0 0,0 0 0,0 1 0,0-1 0,0 0 0,0 0 0,0 1 0,-1-1 0,1 0 0,0 0-1,0 1 1,-1-1 0,1 0 0,-1-1 0,-4-3-3670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57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12 183 8640,'-3'-2'423,"-5"-3"2545,19 3 2723,-9 3-5260,1 0 1,0-1-1,-1 1 1,1 0-1,-1 0 0,0 0 1,1 0-1,-1 1 0,3 1 1,6 4 657,4-1-500,-1 2 1,0 0-1,-1 0 1,1 1 0,-2 1-1,1 0 1,-2 1 0,16 17-1,-11-5-324,-2 0-1,0 1 1,-2 1-1,9 26 1,31 106 332,-21-57-192,-25-82-135,20 35-1,-26-53-262,0 1 0,0-1 0,0 0 0,0 1 0,0-1 0,1 0 0,-1 0 0,0 1 0,0-1 0,0 0 0,0 1 0,1-1-1,-1 0 1,0 0 0,0 1 0,1-1 0,-1 0 0,0 0 0,1 0 0,-1 1 0,0-1 0,1 0 0,-1 0 0,0 0 0,0 0 0,1 0 0,-1 0 0,1 0 0,-1 0 0,0 0 0,1 0 0,-1 0 0,0 0 0,1 0 0,-1 0-1,0 0 1,1 0 0,-1 0 0,0 0 0,1 0 0,-1 0 0,0 0 0,1-1 0,-1 1 0,0 0 0,0 0 0,1 0 0,-1-1 0,0 1 0,0 0 0,1 0 0,-1-1 0,0 1 0,1-1 0,9-18 50,-9 17-28,10-27-33,-2 0 0,11-57-1,-3 15-3,6-3 108,4 1-1,38-74 1,-65 146-97,1 0 1,-1 0 0,1 0-1,-1 1 1,0-1-1,1 0 1,-1 1 0,1-1-1,0 0 1,-1 1 0,1-1-1,-1 0 1,1 1-1,1-1 1,-1 1 5,-1-1-1,0 1 1,0 0-1,1 0 1,-1 0-1,0 0 1,1 0-1,-1 0 1,0 0-1,1 0 1,-1 1-1,0-1 1,1 0-1,-1 0 1,0 0 0,0 0-1,1 0 1,-1 0-1,0 1 1,1-1-1,-1 0 1,0 0-1,0 0 1,0 1-1,1-1 1,-1 1-1,2 1 12,-1 0 0,0 0 0,0 0 0,1 1 0,-1-1 0,-1 1 0,1-1 0,1 5 0,4 29-16,16 95-3,-14-61 2,20 128 53,-27-190-60,1 1 1,0-1 0,1 0 0,6 15-1,-8-22 3,0 1 0,0-1-1,0 0 1,0 1 0,0-1-1,0 0 1,0 0 0,1 1-1,-1-1 1,0 0 0,0 0-1,1 0 1,2 1 0,-3-2 3,0 0 1,0 1-1,1-1 1,-1 0 0,0 0-1,0 0 1,1 0-1,-1 0 1,0 0-1,0-1 1,0 1-1,1 0 1,-1-1 0,0 1-1,0 0 1,0-1-1,0 1 1,0-1-1,0 0 1,0 1-1,2-2 1,4-4-13,0 0 0,0 0 0,-1-1 0,0 0-1,6-8 1,26-43-10,-18 27 21,88-113-1,-68 92 0,17-17 0,48-69 91,-36 21-518,-38 62-1531,-15 20-4345,-10 25 3508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4:59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573 115 5408,'-5'6'4805,"5"-6"-4591,0 0 1,1 1-1,-1-1 1,0 0-1,0 0 1,1 1-1,-1-1 1,0 0-1,0 0 1,1 1-1,-1-1 1,0 0-1,0 0 1,1 0-1,-1 0 1,0 1-1,1-1 1,-1 0-1,0 0 1,1 0-1,-1 0 1,0 0-1,1 0 0,-1 0 1,0 0-1,1 0 1,-1 0-1,1 0 1,-1 0-1,0 0 1,1 0-1,2-11 2390,-6-12-845,1 18-1577,0 0-1,0 0 0,0 0 1,0 0-1,-1 0 0,0 1 1,0-1-1,0 1 0,-1 0 1,0 0-1,1 0 0,-1 0 1,-1 1-1,1-1 0,0 1 1,-1 0-1,0 0 0,1 1 1,-1 0-1,0-1 0,0 2 1,-1-1-1,1 0 0,0 1 1,-1 0-1,1 1 0,0-1 1,-1 1-1,1 0 0,-8 1 1,-21 6 173,0 1 1,-45 19 0,40-14 0,10-3-149,1 1-1,1 1 0,0 1 0,1 1 1,-28 20-1,50-31-167,1 0 0,-1 0 1,1 0-1,-1 1 0,1-1 0,0 1 1,1 0-1,-1-1 0,1 1 0,-1 1 1,1-1-1,0 0 0,1 0 0,-1 1 1,1-1-1,0 1 0,0-1 0,-1 6 1,2-6-24,0 1 1,1-1-1,-1 0 1,1 0-1,0 0 1,0 0-1,0 0 1,0 0-1,1-1 1,-1 1 0,1 0-1,0-1 1,0 1-1,1-1 1,-1 1-1,1-1 1,-1 0-1,1 0 1,0 0-1,7 4 1,-1-1-82,1 0 0,-1-1 0,1 0-1,1-1 1,-1 0 0,1-1 0,-1 0 0,1 0 0,0-1 0,0-1 0,0 0-1,0 0 1,11-2 0,-26 2 51,0 0 1,-1 1-1,1-1 1,0 1-1,0-1 1,0 1-1,0 1 0,0-1 1,0 0-1,1 1 1,-5 3-1,1 0 28,-5 2 28,1 0 0,0 1-1,0 1 1,1 0 0,0 0 0,-15 21 0,17-19 18,-3 3 35,2 0 0,0 0 0,0 1 0,-7 21 0,14-32-56,1-1-1,0 1 0,0 0 0,0 0 1,1 0-1,-1-1 0,1 1 0,1 10 1,0-12-10,0 0 1,0 1-1,0-1 1,0 0-1,0 0 1,1 0-1,-1 0 1,1 0-1,0 0 1,0-1 0,0 1-1,0 0 1,1-1-1,2 4 1,4 0 67,-1 0-1,0-1 1,1 0 0,0 0 0,0-1 0,1 0 0,-1 0 0,1-1-1,17 3 1,-12-3-140,1-1 0,0-1 0,0 0-1,-1-2 1,27-2 0,-21-1-16,-1-1-1,-1-1 0,1 0 1,-1-2-1,0 0 1,-1-1-1,0-1 1,29-21-1,7-11-284,60-60-1,-86 75 231,27-21 64,26-27 362,-78 71-300,1 1 0,-1-1 1,1 1-1,6-4 0,-10 7-12,1-1 0,-1 1-1,1 0 1,0-1-1,-1 1 1,1 0 0,0-1-1,-1 1 1,1 0-1,0 0 1,0 0 0,-1 0-1,1 0 1,0-1 0,0 1-1,-1 1 1,1-1-1,0 0 1,-1 0 0,1 0-1,0 0 1,0 0 0,-1 1-1,1-1 1,0 0-1,-1 0 1,1 1 0,0-1-1,-1 1 1,1-1 0,-1 1-1,1-1 1,-1 1-1,1-1 1,0 2 0,3 4 97,0 1 0,-1 0 0,0 0 0,0 0 0,-1 0 0,3 12 0,0 1 45,-5-19-140,13 42 252,2 0-1,38 81 1,24-9-304,-60-91-156,-15-22-386,15-8-13272,-15 5 13077,23-31-9596,-7 13 6575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5:00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738 23 5408,'0'-6'-943,"-1"-11"12817,-3 23-10022,-1 3-754,-1 0 0,0-1 0,-1 1 1,-10 11-1,0-2-178,1-1-399,0-1 0,-1 0 0,-1-2 0,0 0 0,-1-1-1,-31 16 1,-129 51 726,118-55-802,-175 87-327,218-102-704,-8 4-4321,37-9-3616,10-4 673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5:02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0 309 5216,'0'-1'237,"1"1"1,-1-1 0,0 1-1,0-1 1,1 1 0,-1-1-1,0 1 1,1-1-1,-1 1 1,0-1 0,1 1-1,-1-1 1,0 1 0,1 0-1,-1-1 1,1 1-1,0-1 1,3 3 258,0-1 0,1 0 0,-1 0 0,0-1 0,1 1 0,-1-1 0,1 0 0,-1 0 0,0-1 0,1 1 1,7-3-1,-4 1-73,0-1 0,0 0 0,0 0 0,0-1-1,10-6 1,-9 4-240,0 0-1,-1-1 0,0 0 0,0-1 0,-1 0 0,0 0 0,0 0 0,8-15 1,-11 17-36,-1-1 1,1 0-1,-1 0 1,0 0-1,-1 0 1,0 0-1,0-1 1,0 1-1,-1-1 1,-1 1 0,1-1-1,-1-13 1,0 19-107,-1 0 1,1 1-1,0-1 1,0 0-1,-1 0 1,1 1-1,-1-1 1,0 0-1,1 1 1,-1-1-1,0 1 1,0-1-1,0 1 1,0-1-1,0 1 1,-1 0-1,1-1 1,0 1-1,0 0 1,-1 0-1,1 0 1,-1 0-1,1 0 1,-3-1-1,2 2-7,0-1-1,0 1 0,0 0 1,0 0-1,0-1 0,0 1 0,1 1 1,-1-1-1,0 0 0,0 0 1,0 1-1,0-1 0,0 1 1,0 0-1,0-1 0,1 1 1,-1 0-1,0 0 0,1 0 1,-1 0-1,-1 2 0,-5 4 144,0 1 0,0 0 0,1 0 0,1 1 0,-1-1 0,2 1 0,-1 1 0,-8 19-1,5-7 286,1 1 0,1 0 0,-4 24 0,9-38-357,1 1 0,0-1 0,0 0 0,1 1 0,0-1 0,1 1 0,2 16 0,-2-24-104,0 1 1,-1 0-1,1 0 1,1-1-1,-1 1 1,0-1-1,0 1 1,1-1-1,0 1 1,-1-1-1,1 0 1,0 0 0,0 0-1,0 0 1,0 0-1,1 0 1,-1 0-1,0-1 1,1 1-1,-1-1 1,1 0-1,0 0 1,-1 0-1,1 0 1,0 0-1,0 0 1,-1-1-1,1 0 1,5 1-1,10-1-99,0 0 0,0-2-1,0 0 1,0-1 0,0 0-1,31-12 1,-17 3-33,-1-1-1,51-31 1,-58 27 165,-1 0-1,0-2 1,-2 0 0,28-33-1,-39 41 55,0-1 106,-1 0 1,0 0-1,14-28 1,8-11 275,-31 50-451,1 0 0,-1 0 0,1 0 0,-1 0 0,1 1 0,-1-1 0,1 0 0,0 0 0,-1 1 0,1-1 0,0 0 0,-1 1 0,1-1 0,0 1 1,0-1-1,0 1 0,0-1 0,0 1 0,-1 0 0,1-1 0,0 1 0,0 0 0,0 0 0,0 0 0,0-1 0,0 1 0,0 0 0,0 0 0,0 0 0,0 1 0,0-1 0,0 0 0,0 0 0,1 1 0,0 0-16,1 0 0,-1 0 0,1 0 0,-1 1 0,0-1 1,0 1-1,0 0 0,0-1 0,0 1 0,0 0 0,0 0 0,2 3 0,18 27-91,-14-18 84,-3-6 44,0 0 0,0 0 0,0-1-1,1 0 1,7 8 0,-11-14 72,-1 4 44,1-5-466,-2 0 304,-1-1 1,1 1 0,0-1 0,0 1 0,0-1 0,0 1 0,0 0-1,-1-1 1,1 1 0,0-1 0,0 1 0,-1 0 0,1-1 0,0 1-1,-1 0 1,1-1 0,0 1 0,-1 0 0,1-1 0,0 1 0,-1 0-1,1 0 1,-1 0 0,1-1 0,0 1 0,-2 0 0,1 0-2,0 0 1,0 0 0,0 0-1,0 0 1,0 0-1,0 0 1,0 0-1,0 1 1,0-1 0,0 0-1,0 1 1,0-1-1,0 1 1,-2 0-1,-14 9-78,7-1 171,1 0-1,0 1 0,-14 20 1,18-22 25,0 0-1,1 1 1,0-1 0,1 1 0,-5 15 0,2-5 24,5-16-108,0 1 0,1-1 0,-1 0 0,1 1 0,-1-1 0,1 1 0,0-1 0,1 0 0,-1 1 1,0-1-1,1 1 0,1 3 0,-2-5-16,1-1-1,0 1 1,-1 0 0,1-1 0,0 1 0,0-1 0,0 1 0,0-1 0,0 1 0,1-1-1,-1 1 1,0-1 0,1 0 0,-1 0 0,1 0 0,-1 0 0,1 0 0,-1 0-1,1 0 1,0 0 0,-1-1 0,1 1 0,0-1 0,3 1 0,9 0-72,-1-2 0,1 1 1,0-2-1,-1 0 0,1 0 0,23-9 1,-17 6-113,25-8-41,-2-3 0,0-1-1,-1-2 1,77-49-1,-80 39 240,-31 21-5,0 2 1,1-1-1,12-6 1,-12 7-50,-3 3 142,14 3-144,-17 0 37,1 1 0,-1 0-1,1-1 1,-1 1 0,0 1-1,0-1 1,0 0-1,1 1 1,-1 0 0,0 0-1,-1 0 1,1 0 0,0 0-1,-1 0 1,1 1 0,-1-1-1,3 4 1,-4-5 191,-2 8-208,0-8 33,0 1 0,0-1 0,0 1 0,0-1 0,0 0 0,0 1 0,-1-1 0,1 0 0,0 0 0,-1 0 0,1 0 0,-4 2 0,-21 8 25,23-10-38,-75 25-68,-1-1 218,67-20-77,1 0 1,1 0-1,-1 1 0,-16 13 1,25-18-53,0 1 0,0 0 0,0-1 0,0 1 0,0 0 0,0 0 0,1 0 0,-1 1-1,1-1 1,0 0 0,-2 4 0,3-5-16,-1 1-1,1-1 1,0 0 0,0 0-1,0 0 1,0 0-1,0 1 1,0-1-1,1 0 1,-1 0-1,0 0 1,0 0-1,1 0 1,-1 0-1,1 0 1,-1 0-1,1 0 1,-1 0-1,1 0 1,0 0 0,-1 0-1,1 0 1,0 0-1,0 0 1,0-1-1,0 1 1,0 0-1,1 1 1,4 1-23,0 0 0,0 0 0,1 0 0,-1-1 0,0 0 0,1 0 0,-1 0 0,1-1 0,0 0 1,12 0-1,3-1 8,0-1-1,23-4 1,-20 1-158,0-1 0,0-1 0,0-1 0,0-1 0,41-20 0,-49 19 56,-1-1 0,0 0 0,-1-1 0,0-1-1,-1 0 1,0-1 0,-1-1 0,20-25 0,-13 7 183,-1-1 0,18-40 0,-37 72-73,1 0 0,-1 1 0,0-1-1,1 0 1,-1 1 0,0-1 0,1 0 0,-1 0 0,0 1 0,0-1 0,0 0 0,0 0 0,1 1 0,-1-1-1,0 0 1,-1 0 0,1 1 0,0-1 0,0-1 0,-1 2 1,0 0 0,1 0-1,-1 1 1,1-1 0,-1 0 0,0 1 0,1-1-1,-1 0 1,1 1 0,-1-1 0,1 1 0,-1-1-1,1 1 1,-1-1 0,1 1 0,0-1 0,-1 1-1,1-1 1,0 1 0,-1 0 0,1-1 0,0 1-1,-1 0 1,-10 21 209,1 0 1,-13 37-1,-8 50 352,29-102-505,1 0-1,0 0 1,0 0-1,0 0 1,1 0-1,0 0 1,0 0 0,1 1-1,0-1 1,2 7-1,-2-12-50,0 0-1,-1 0 0,1-1 1,0 1-1,0-1 1,0 1-1,0-1 1,1 1-1,-1-1 1,0 1-1,1-1 1,-1 0-1,1 0 1,-1 0-1,1 0 1,-1 0-1,1 0 1,0 0-1,0-1 1,-1 1-1,1 0 0,0-1 1,0 0-1,0 1 1,0-1-1,3 0 1,4 1-48,0-2-1,0 1 1,0-1-1,10-2 1,3-1-38,-1 0 0,1-2 0,-1 0 1,0-2-1,0 0 0,-1-2 0,0 0 0,-1-1 0,0-1 0,-1 0 0,0-2 0,-1 0 1,-1-1-1,23-26 0,-24 23 89,6-5 0,-2-2 0,27-43 0,2-22 10,-48 90-22,0 0 0,0-1 0,0 1 0,1 0 0,-1 0 0,0-1 0,0 1-1,0 0 1,0-1 0,1 1 0,-1 0 0,0 0 0,0-1 0,0 1 0,1 0-1,-1 0 1,0 0 0,0-1 0,1 1 0,-1 0 0,0 0 0,0 0-1,1 0 1,-1 0 0,1-1 0,2 8 67,-1 15 19,-4 19 68,-1 0-1,-2 0 1,-1 0 0,-22 69 0,25-100-111,-1-1 1,0 1-1,0-1 1,-1 1-1,0-1 1,-8 10-1,9-14-103,-1 1-1,0-1 1,0 0 0,0-1-1,0 0 1,-1 1 0,1-2-1,-1 1 1,0-1-1,-9 4 1,14-7 38,1 1 0,0-1 0,0 0-1,-1 0 1,1 0 0,0 0 0,0 0 0,-1 0 0,1 0-1,0 0 1,0 0 0,-1 0 0,1 0 0,0 0 0,-1 0 0,1 0-1,0 0 1,0 0 0,-1 0 0,1 0 0,0 0 0,0 0-1,-1-1 1,1 1 0,0 0 0,0 0 0,-1 0 0,1 0 0,0-1-1,0 1 1,0 0 0,0 0 0,-1 0 0,1-1 0,0 1-1,-2-13-273,2 10 306,0 1 1,0 0 0,1-1-1,-1 1 1,1 0 0,-1-1-1,1 1 1,0 0-1,1-3 1,1 2-6,1 0 0,-1 0 0,1 0 0,0 1 0,-1-1 0,1 1 0,0 0-1,0 1 1,6-3 0,41-9 154,-38 10-116,83-12 141,-19 4-152,79-26 79,-132 29-86,0-1 1,0-1-1,-1-1 0,30-20 0,-49 29-11,0-2-1,0 1 1,0 0-1,0-1 1,0 0-1,5-7 1,-8 11-12,-1-1 1,1 0 0,-1 0-1,0 1 1,1-1 0,-1 0-1,0 0 1,1 0 0,-1 0 0,0 0-1,0 0 1,0 0 0,0 0-1,0 1 1,0-1 0,0 0-1,0 0 1,0-2 0,-1 2-2,1 0 1,-1 0 0,0 0-1,0 0 1,1 0 0,-1 1-1,0-1 1,0 0 0,0 0-1,0 0 1,0 1 0,0-1-1,0 0 1,0 1 0,0-1-1,0 1 1,0-1 0,-2 1-1,-4-2 31,0 0-1,1 1 0,-1 0 0,0 1 0,0-1 1,0 1-1,0 1 0,0-1 0,0 1 1,1 0-1,-1 1 0,0 0 0,0 0 0,-11 6 1,4-2 50,1 0 1,0 2 0,1 0 0,0 0 0,0 1 0,-12 11-1,18-14-78,0 1-1,1-1 1,-1 1 0,1 1-1,-6 11 1,9-17-9,1 1 1,0-1 0,0 0 0,0 1 0,0 0 0,0-1 0,1 1 0,-1-1 0,1 1-1,0 0 1,-1-1 0,1 1 0,0 0 0,1-1 0,-1 1 0,0 0 0,1-1 0,0 1-1,-1-1 1,1 1 0,0 0 0,2 1 0,-2-2 0,1 0 1,0 0-1,0 0 0,0 0 1,0-1-1,0 1 1,0-1-1,0 1 0,0-1 1,1 0-1,-1 0 0,0 0 1,1 0-1,2 0 0,38 7-74,-34-7 10,21 1-715,0 0 1,46-4-1,15-7-4872,-76 8 4091,-7 0 148,-1 0 1,1-1-1,10-2 0,-17 3 1089,1 1-1,0-1 1,-1 1 0,1-1-1,-1 0 1,1 0 0,-1 0 0,0 0-1,1 0 1,-1 0 0,0 0-1,1 0 1,-1-1 0,0 1-1,0 0 1,0-1 0,0 1-1,0-1 1,-1 1 0,2-3-1,-1 0-511,-1 1-1,0-1 0,0 1 0,0-1 0,0 1 1,-2-7-1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5:02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55 11296,'-39'-12'4192,"39"3"-3264,5 5-257,9-4-1630,17 4 383,16-5-1664,24 4 1248,16 1-4160,3 8 2848,22-4-640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5:03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40 6048,'5'-12'17423,"4"8"-15257,-2 0-1824,0 1 0,0 0 1,1 0-1,-1 0 1,1 1-1,0 0 1,-1 1-1,1 0 1,0 0-1,0 1 0,14 0 1,8 3-145,51 11 0,-71-12-74,7 2-27,113 26 199,-106-22-183,0 0-1,-1 1 0,30 17 0,-49-24-86,-1 0-1,1 0 0,-1 1 0,0-1 0,6 7 0,-8-8-18,0-1-1,-1 1 0,1 0 1,-1 0-1,1 0 1,-1 0-1,1-1 1,-1 1-1,1 0 0,-1 0 1,0 0-1,0 0 1,1 0-1,-1 0 0,0 0 1,0 0-1,0 0 1,0 0-1,0 0 1,0 0-1,0 0 0,-1 0 1,1 0-1,0 0 1,0 0-1,-1 0 1,1 0-1,-1 0 0,1 0 1,-1 0-1,1 0 1,-1 0-1,-3 4 18,0-1 0,0 0 0,-1 0 0,1-1 0,-1 1 0,1-1 0,-11 5 0,-41 15 97,44-18-125,-40 15-57,-164 72 197,121-41 13,93-50-148,0 0 1,-1 1-1,1-1 0,0 0 0,0 1 0,1 0 0,-1-1 0,0 1 0,0 0 1,1 0-1,-1 0 0,1 0 0,0 0 0,-1 0 0,1 0 0,0 0 0,0 1 1,1-1-1,-1 0 0,0 1 0,1-1 0,-1 1 0,1-1 0,0 0 0,0 1 1,0-1-1,0 1 0,0-1 0,0 1 0,1-1 0,-1 0 0,1 1 0,0-1 1,0 1-1,0-1 0,0 0 0,2 4 0,14 20 9,1 0-1,1-1 1,1-1-1,26 25 1,-12-20 92,67 47-1,10 7 160,-111-83-260,6 6-8,0-1 1,0 1-1,6 8 1,-11-13 8,0 1-1,0-1 0,0 0 1,-1 0-1,1 1 1,0-1-1,-1 0 0,1 1 1,-1-1-1,1 1 1,-1-1-1,0 0 1,1 1-1,-1-1 0,0 1 1,0-1-1,0 1 1,0-1-1,-1 1 1,1-1-1,0 1 0,0-1 1,-1 1-1,0 1 1,-1-1 1,1 1-1,-1-1 1,0 0 0,0 0 0,0 0 0,0 0 0,0-1-1,0 1 1,-1 0 0,1-1 0,-3 2 0,-31 11 5,0-3 2,-1-2 0,-1-2 0,0-1 0,1-2 0,-67-2 0,-187-27-4775,289 25 4676,-65-11-4807,8-3 1461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27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5152,'-6'-3'14161,"12"2"-10163,13 1-3864,19 8 351,-17-7-393,24 4 1,-25-2 63,18 2-56,67 12 430,-70-12-588,52 3 1,-45-5 230,70 7-171,-1 5 0,111 29 0,-148-18 140,-52-17-51,41 10 1,-32-13-61,1-1 1,63-1-1,64-11 121,-76 1-115,33-1 96,-90 5-197,-20 2 148,1-1 0,-1 1 1,1 0-1,6 1 0,-2 0 2,-7 0-125,0-1 0,1 0-1,-1 1 1,0 0 0,6 2 0,-7-2 77,-1 0 1,1-1-1,0 1 0,0-1 1,-1 0-1,1 0 0,0 0 1,4-1-1,2 0 118,-8 1 516,-10 0-448,9 0-211,0-1 0,-1 0-1,1 0 1,0 0 0,-1 1-1,1-1 1,-1 0 0,1 0 0,-1 1-1,1-1 1,-1 0 0,0 1 0,1-1-1,-1 1 1,0-1 0,1 1-1,-1-1 1,0 1 0,0-1 0,1 1-1,-1 0 1,0-1 0,0 1-1,0 0 1,-1 0 0,-85-21 263,55 12-193,-63-9 0,50 14-23,-1-3 0,1-1 0,1-2-1,-49-18 1,91 27-67,-1 0-1,0 0 1,1 1 0,-1-1-1,0 0 1,0 1 0,-4-1-1,7 2 4,-1-1-1,1 0 0,0 0 0,0 0 0,-1 1 1,1-1-1,0 0 0,-1 0 0,1 0 0,0 0 1,-1 0-1,1 0 0,0 0 0,-1 0 0,1 0 1,0 0-1,-1 0 0,1 0 0,0 0 0,-1 0 1,1 0-1,0 0 0,-1 0 0,0-1-50,26 4-7,39 10-1,-36-7 65,89 11 61,23 5-169,-103-13 117,-1 0 0,1 3-1,44 20 1,-66-25-61,-15-7 61,1 0 0,-1 0 0,0 0-1,0 0 1,0 0 0,1 0 0,-1 0 0,0 0 0,0 0 0,1 0-1,-1 0 1,0 0 0,0 1 0,0-1 0,0 0 0,1 0-1,-1 0 1,0 0 0,0 0 0,0 0 0,1 0 0,-1 1 0,0-1-1,0 0 1,0 0 0,0 0 0,0 0 0,0 1 0,0-1 0,1 0-1,-1 0 1,0 0 0,0 1 0,0-1 0,0 0 0,0 0 0,0 0-1,0 1 1,0-1 0,0 0 0,0 0 0,0 0 0,0 1 0,0-1-1,0 0 1,0 0 0,0 0 0,0 1 0,0-1 0,0 0-1,-1 1 1,0 2 14,0 2-17,-1-1 0,0 1 0,0-1 0,-1 0 0,1 0 0,-1 0 0,0 0 0,0 0 0,-1 0 1,1-1-1,-7 6 0,-3 1-67,0 0 0,-19 9 0,-56 36-2346,78-49 1155,0 0 0,-18 15 0,14-8-1640,0 1 1,1 0-1,0 1 0,1 1 1,-10 17-1,-2 8-411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36:28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15 737 3072,'-14'-3'15055,"23"-23"-11321,0 10-3150,1 1 0,0-1 0,23-25 0,18-16-360,2 2 1,2 3 0,3 2 0,1 3-1,3 2 1,80-43 0,-57 44 172,-72 39-368,1 0 1,-1 0-1,1 1 0,25-3 1,406-41 141,-413 43-112,-19 2-141,0 1 0,13 1 0,-10-3 199,-16 4-111,0 0 1,0 0-1,0 0 1,0 0 0,0 0-1,0 0 1,0 0-1,0-1 1,1 1-1,-1 0 1,0 0-1,0 0 1,0 0 0,0 0-1,0 0 1,0 0-1,0 0 1,1 0-1,-1 0 1,0 0 0,0 0-1,0 0 1,0 0-1,0 0 1,0 0-1,0 0 1,1 0 0,-1 0-1,0 0 1,0 0-1,0 0 1,0 0-1,0 0 1,0 0 0,0 0-1,1 0 1,-1 0-1,0 0 1,0 0-1,0 1 1,0-1-1,0 0 1,0 0 0,0 0-1,0 0 1,0 0-1,1 0 1,-1 1 238,5-8-85,-5 2 208,-1 5-361,1-1-1,-1 0 1,1 1-1,-1-1 1,1 1-1,-1-1 1,0 1-1,1-1 1,-1 1-1,0-1 1,0 1-1,1 0 1,-1-1 0,0 1-1,0 0 1,1 0-1,-1 0 1,0-1-1,-1 1 1,-3-1 6,-9-4 42,-1 0 0,0 1-1,0 1 1,-28-2 0,22 2-14,-79-3 45,25 2 73,27 4-174,33 0-3,1 0 0,-26-3 0,36 2-55,-1 1 0,1-1 0,-1 1 0,-7 0 0,-4 1-32,72-8 84,76 3 25,63 2-24,-174 3 47,0 1-1,-1 1 1,1 1 0,36 12-1,-53-15 0,0 1 0,-1 0 0,1 0 0,0 1-1,5 4 1,-8-7-22,0 1 1,-1 0-1,1-1 0,0 1 0,-1 0 1,1 0-1,-1 0 0,1 0 0,-1 0 1,1 0-1,-1 0 0,0 0 0,1 0 1,-1 0-1,0 0 0,0 0 0,0 0 1,0 0-1,0 0 0,0 0 0,0 0 1,0 0-1,0 0 0,0 0 0,-1 0 1,1 0-1,0 0 0,-1 0 0,1 0 1,-1 0-1,1 0 0,-1-1 0,1 1 1,-1 0-1,0 0 0,1 0 0,-1-1 0,0 1 1,0 0-1,-1 0 0,-3 3 51,0 0-1,0 0 0,-1-1 1,-8 5-1,12-7 12,-22 9-58,1-1-1,-2-1 0,1-2 1,-1 0-1,-28 2 1,34-5 160,-5 1-2,-37 0-1,59-4-136,0 0 0,0 0 0,0 0 0,0 0 0,0 0 1,0-1-1,0 1 0,0-1 0,0 1 0,0-1 0,0 0 0,0 0 0,1 0 0,-1 0 0,-2-1 0,3 0-9,0 1 0,0-1 1,0 1-1,0-1 0,0 0 0,0 1 0,0-1 0,1 0 0,-1 0 0,0 1 0,1-1 1,0 0-1,-1-3 0,0-12-460,0 1 0,2-24 1,0 9-1458,-1-12 94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4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14 4064,'-1'-2'4258,"1"2"-4159,0 0 0,0 1-1,0-1 1,-1 0-1,1 0 1,0 0 0,0 0-1,0 0 1,0 0 0,0 0-1,-1 0 1,1 0-1,0 0 1,0 0 0,0 0-1,0 1 1,-1-1-1,1 0 1,0 0 0,0 0-1,0 0 1,-1-1-1,1 1 1,0 0 0,0 0-1,0 0 1,0 0 0,-1 0-1,1 0 1,0 0-1,0 0 1,0 0 0,0 0-1,0 0 1,-1 0-1,1-1 1,0 1 0,0 0-1,0 0 1,0 0 0,0 0-1,0 0 1,0 0-1,-1-1 1,1 1 0,0 0-1,0 0 1,0 0-1,0 0 1,0-1 0,0 1-1,-3-1 248,1 0 0,-1 0 0,0 0-1,1 0 1,-1 0 0,0 1 0,0-1-1,1 1 1,-1 0 0,-5 0 0,4 0 53,-6-2-243,0 2 0,0-1 0,0 1 0,0 1 0,0 0 0,0 0 0,0 1 0,0 0 0,0 1 0,0 0 0,1 1 0,-1 0 0,1 0 0,0 1 0,0 0 0,1 1 0,0 0 0,0 0 0,0 0 0,1 1 0,-1 1 0,2-1 0,-9 12 0,7-7-103,1 0 0,0 0 0,1 0 0,0 1 1,1 0-1,0 1 0,1-1 0,1 1 0,-3 25 1,4-21 16,1 0 0,1 0 0,0 0 0,1 0 0,1 0 1,1-1-1,6 21 0,-6-29-14,0-1 0,0 0 0,0 0 0,1 0 0,1 0 0,5 7 1,-8-11-7,1 0 0,1-1 0,-1 1 0,0-1 0,1 0 0,0 0 0,0 0 0,0 0 0,0-1 0,0 0 0,0 0 0,1 0 0,5 2 0,0-2 56,-1 0 1,1-1-1,0 0 0,0-1 0,-1 0 1,16-1-1,58-15 265,-51 8-355,0-2 0,0-2 0,-1 0 0,-1-3 0,0 0 0,-1-2 0,46-34 0,-18 5-30,-2-3-1,72-82 1,-103 105-153,2 1 0,44-34 0,-69 58 143,1 1 0,0-1 1,0 0-1,-1 1 0,1-1 1,0 1-1,0-1 0,0 1 0,0 0 1,0 0-1,-1 0 0,1 0 1,0 0-1,0 0 0,0 1 0,0-1 1,3 1-1,-1 1 127,1-1 0,0 1 0,-1 0 1,1 0-1,4 3 0,-8-4 132,-64-3 648,46 1-998,-1 0 1,-27 3-1,39-1 68,0 0-1,0 0 0,0 1 1,1 0-1,-1 0 0,1 0 1,-1 1-1,1-1 0,0 1 1,0 0-1,-8 8 1,4-3 52,1 1 1,1 0-1,0 0 1,0 1-1,1-1 1,0 2-1,1-1 1,0 0-1,0 1 1,2 0-1,-1 0 1,1 1-1,1-1 1,-2 16-1,2-13 33,1-1 0,1 0 0,0 0 0,1 0 0,0 0 0,1 0 0,0 0 0,1 0 0,1 0 0,0-1 0,1 0 0,10 20 0,-13-29 50,0 1 1,0-1-1,1 0 1,-1 0-1,1 0 0,0-1 1,0 1-1,0-1 1,4 4-1,-6-6-56,1 1 0,-1 0 0,0-1 0,0 1 0,1-1-1,-1 1 1,1-1 0,-1 0 0,0 1 0,1-1 0,-1 0-1,1 0 1,-1 0 0,0 0 0,1 0 0,-1-1 0,1 1-1,-1 0 1,0 0 0,1-1 0,-1 1 0,0-1 0,1 0-1,-1 1 1,0-1 0,0 0 0,0 0 0,1 1 0,0-2-1,6-7 66,0 0-1,-1 0 0,0 0 0,0-1 1,-1 0-1,8-16 0,26-72-129,-31 74-63,2-5 3,-1 6 46,-1-1 1,-1-1-1,-2 1 1,6-35-1,-12 55-41,0 0 1,0 1-1,0-1 0,0 0 1,-2-4-1,2 7 71,0 1-1,0 0 1,0-1-1,0 1 1,0 0-1,0 0 1,-1-1-1,1 1 1,0 0-1,0-1 1,0 1-1,0 0 0,-1 0 1,1-1-1,0 1 1,0 0-1,0 0 1,-1 0-1,1-1 1,0 1-1,-1 0 1,1 0-1,0 0 1,0 0-1,-1-1 1,0 1 8,1 1 0,-1-1 0,1 0 1,-1 0-1,0 1 0,1-1 0,-1 0 0,1 1 1,-1-1-1,1 1 0,-1-1 0,1 0 0,0 1 1,-1-1-1,1 1 0,-1-1 0,1 1 0,0-1 1,-1 2-1,-3 6 32,-1 0 1,1 1 0,0-1-1,1 1 1,0 0-1,1 0 1,0 0-1,0 0 1,1 1-1,0-1 1,0 11 0,2 12 133,10 61 0,-10-88-152,1 8 155,6 22 0,-7-31-129,0-1 0,1 0 0,-1 0 0,1 0-1,-1 0 1,1 0 0,0-1 0,0 1-1,0 0 1,0-1 0,0 1 0,5 2 0,-5-4-11,0 0 1,-1 0 0,1-1 0,1 1 0,-1 0-1,0-1 1,0 1 0,0-1 0,0 0 0,0 0-1,0 0 1,0 0 0,1 0 0,-1 0 0,0-1-1,0 1 1,0-1 0,0 1 0,0-1 0,0 0-1,0 0 1,0 0 0,2-1 0,6-4 41,1-1 0,16-13 0,-20 14-44,142-117 105,-26 21 42,-104 88-179,33-18 0,-22 13 165,-29 19-150,0-1 1,0 0-1,1 0 0,-1 1 0,0-1 1,0 1-1,0-1 0,0 1 0,0-1 0,1 1 1,-1 0-1,0-1 0,0 1 0,1 0 1,-1 0-1,0 0 0,0 0 0,1 0 1,-1 0-1,0 1 0,0-1 0,1 0 0,-1 0 1,1 1-1,0 0 11,-1 1 0,0-1 0,0 0 0,0 0 0,0 0 0,0 1 0,0-1 0,0 1 1,0-1-1,-1 0 0,1 1 0,0 0 0,-1-1 0,0 1 0,1 2 0,1 7 64,-1 0 0,0 0 0,-3 22 0,2-32-76,-4 78 142,-6 63-183,9-133 104,0-7-44,1 0 0,0 0 0,0 0 0,-1 0 0,1 0 0,0 0 0,0-1 1,1 1-1,-1 0 0,0 0 0,1 0 0,-1 0 0,1 0 0,-1-1 0,2 3 0,2-9 3,1 1-1,-1-1 0,7-11 1,-2 0-65,-1 0 0,7-20 0,-6 14 6,12-21 0,-11 24 44,2 1-1,0 0 0,1 0 1,30-31-1,-42 48-5,0 0 1,0 0-1,0 0 0,0 1 1,0-1-1,1 0 0,-1 0 1,0 1-1,0-1 1,0 1-1,1-1 0,-1 1 1,0-1-1,1 1 0,-1 0 1,0 0-1,1 0 0,-1 0 1,0 0-1,1 0 0,-1 0 1,0 0-1,1 0 0,-1 1 1,0-1-1,1 0 0,-1 1 1,0-1-1,0 1 0,1-1 1,-1 1-1,0 0 0,0 0 1,0-1-1,0 1 0,0 0 1,0 0-1,0 0 0,1 2 1,4 5 103,0 0 0,-1 1 0,0-1 0,5 16 0,-4-11 15,14 31 54,22 44 70,-34-75-225,-1 0 0,2-1-1,0-1 1,17 19 0,-19-23-10,1-1-1,-1 0 1,1 0 0,0 0 0,14 6 0,-16-9-463,0-1 0,0 0 0,0 0 0,0 0 1,0-1-1,0 0 0,0 0 0,0-1 0,13 0 1,5-1-1713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2:2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36 144 1472,'-3'-1'133,"-1"-1"251,7 1 939,-3 1-1108,-1-1 1,0 0 0,0 1-1,0-1 1,1 0-1,-1 1 1,0-1-1,1 0 1,-1 0-1,1 0 1,-1 0-1,1 0 1,-1 0 0,1 1-1,0-1 1,-1-2-1,0 0 345,1 1-383,-1 1 0,1 0 0,0 0 0,0 0 0,0 0 0,0 0 0,0-1 0,0 1 0,0 0 0,0 0 0,1-2 0,-1 1 144,1 0 1,-1 0-1,0 0 1,0 0-1,0 0 1,0 0-1,0 0 0,0 0 1,-1-4-1,-4-7 932,4 9-855,-1 1 1,1-1 0,-1 0 0,1 0-1,0 0 1,1-1 0,-1-5 0,1 9-297,0 0 0,0 0 0,1 0 0,-1 0 0,0 0 0,0 0 0,0 0 0,0 0 0,0 0 0,-1 0 0,1 0 0,0 0 0,0 0 0,-1 0 0,1 0 0,0 0 0,-1 0 0,1 0 0,-2-1 0,0-5 526,3 4-230,-1 33-643,11 229 682,18 47 225,-23-272-543,-3-25 8,-2 1 1,2 17-1,-3-25 860,-6-6-1513,5 3 175,0 1 1,1-1 0,-1 1 0,0-1-1,1 0 1,-1 0 0,1 1 0,-1-1 0,1 0-1,0 0 1,-1 1 0,1-1 0,-1-1-1,2-9-3776,4 1 1359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9:0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5 105 1824,'5'-9'10741,"-13"4"-7994,6 2-1894,7 6 2240,-5-8-1541,0 4-1499,0 0 0,0 0 1,1 0-1,-1 0 0,0 1 0,1-1 1,-1 0-1,1 0 0,-1 0 0,1 1 0,0-1 1,-1 0-1,1 1 0,0-1 0,-1 0 1,1 1-1,0-1 0,1 0 0,21-12 461,-5 2-306,-9 5-102,0 0 0,1 0 1,0 1-1,0 1 0,0 0 0,1 0 0,-1 1 0,21-4 0,-28 6-47,1 1 0,-1 0 0,1 0 0,0 0 0,-1 0 0,1 0 0,-1 1 0,1 0 0,-1-1-1,7 4 1,-9-4-12,1 1 0,0 0 0,0 0 0,-1 0 0,1 1-1,0-1 1,-1 0 0,1 1 0,-1-1 0,0 1 0,1-1-1,-1 1 1,0 0 0,0-1 0,0 1 0,0 0 0,0 0-1,-1 0 1,1-1 0,0 5 0,1 6 69,-1 0 1,-1 0-1,0 1 1,-1-1-1,-3 20 1,1-13-117,0 22 0,4-2 206,2-1 1,2 1 0,10 41-1,-13-73-163,0 1-1,1-2 1,0 1 0,0 0-1,1-1 1,0 1-1,0-1 1,0 0 0,1 0-1,0-1 1,0 1-1,0-1 1,1 0-1,0 0 1,0-1 0,0 0-1,0 0 1,14 6-1,-8-5 26,1 0-1,0-1 0,0 0 1,1-1-1,-1 0 0,0-1 1,1-1-1,0 0 0,21-2 1,-7-1-216,-14 2-18,1-1 0,-1-1 0,1 0 0,17-6 0,-28 7-341,1-1-1,-1 0 1,0 0-1,0 0 1,0-1-1,0 0 1,4-3-1,-5 3-496,0 0 0,0 0 0,0-1 0,0 1 0,-1-1 0,0 0 0,1 0 0,2-7 0,0-8-4442,-1 2 1820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2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 2976,'-3'-2'10156,"-1"13"-8063,-4 20-2108,2 65 1978,3-35-1473,-8 108 470,11-130-523,1-18 236,-1-20 105,1-1-292,2 0-425,0 0 1,-1-1 0,1 1-1,0-1 1,-1 0-1,1 1 1,-1-1 0,1 0-1,-1-1 1,0 1 0,4-2-1,23-21-2,-12 9-116,-2 4 19,-8 4 34,2 1 1,-1 0 0,1 0-1,10-5 1,-15 10-20,-1 0 1,0 0-1,1 0 1,-1 0-1,1 0 1,-1 1-1,1 0 1,-1-1-1,1 1 1,0 0 0,-1 1-1,1-1 1,-1 1-1,1 0 1,-1-1-1,5 3 1,-4-1 21,1 1 0,0-1 0,-1 1 0,1 0 1,-1 0-1,0 0 0,0 1 0,0-1 0,0 1 1,5 7-1,2 5 102,15 28 1,-16-26-179,-6-11 148,0 1-1,-1-1 1,0 1 0,0 0 0,-1-1-1,2 14 1,-3-18 4,-1 1 1,1-1-1,-1 1 0,0-1 1,0 1-1,-1-1 0,1 1 1,-1 0-1,1-1 1,-1 0-1,0 1 0,0-1 1,-1 1-1,1-1 0,-1 0 1,-2 4-1,2-5-37,0 0 0,0 0 1,0 0-1,0-1 0,0 1 0,-1-1 1,1 1-1,-1-1 0,1 0 0,0 0 1,-6 1-1,-33 6 245,5-1-166,27-4-2,1-1 0,-1-1 0,0 1 0,1-1 0,-18-1 1,22 0-378,0 0 1,0-1 0,1 1 0,-1-1 0,0 0-1,1 0 1,-1 0 0,1 0 0,-1-1 0,1 1 0,-1-1-1,1 0 1,0 0 0,0-1 0,0 1 0,-4-4-1,3-1-3636,3 1 1221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2:2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98 2560,'-16'-8'832,"15"8"-794,1 0 1,0 0-1,-1-1 1,1 1 0,0 0-1,-1-1 1,1 1-1,-2-14 12432,13 7-7905,25-9-5029,-8 3 1387,-14 7-844,0 0 1,0 0-1,1 2 1,-1 0-1,30-4 1,-20 6-2,0 1 0,0 1 0,28 3 0,-10 9-243,-46-2-2123,3-7 1413,-3 5-2804,-1 1 1119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2:3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42 3488,'-1'-1'235,"1"0"1,-1 0 0,0 0-1,0 0 1,0 0-1,0 0 1,0 0 0,0 1-1,0-1 1,0 0-1,0 1 1,0-1 0,0 1-1,0-1 1,0 1-1,-1 0 1,1-1-1,0 1 1,0 0 0,0 0-1,-1 0 1,0 0-1,-4 1 422,0-1 0,0 1 0,0-1 0,-7 0 0,9-1-465,-1 1 1,1 0 0,-1 0-1,1 1 1,-1-1-1,1 1 1,-1 0 0,1 0-1,-5 2 1,-13 9 276,1 1-1,0 1 1,-32 28 0,-51 61 738,97-94-1153,0 0-1,1 1 1,0 0 0,0-1-1,-4 14 1,-20 57 273,26-67-229,-10 35 255,-9 54 1,12-44-234,7-42-102,1 1-1,1 0 1,1 0 0,1 23 0,1-30 18,0 0 0,0 0 1,1 0-1,1 0 0,0-1 1,0 1-1,1-1 0,8 15 1,2-2 224,31 36 1,-37-48-209,11 11 151,31 26-1,11 12 376,-13 2-330,-27-34-166,25 26 1,-38-45-55,0-1 1,1 1-1,0-2 0,0 1 1,0-1-1,1-1 1,14 7-1,-6-5 102,-1-1-1,2 0 1,35 5 0,201 7 269,-224-18-303,55-2-34,-72 1 2,-1-1 0,1 0 0,-1-1 0,17-6 0,-7-1-15,0-2 1,-1 0-1,-1-1 1,25-19-1,16-11 114,3-1 40,-31 21-149,63-34 1,39-16 210,-88 45-207,-33 20-25,-1-1 1,0 0-1,0-1 0,-1-1 1,0 0-1,-1-1 1,0 0-1,15-21 0,-13 14 11,-7 10-22,0-1 0,-1 0-1,0 0 1,-1 0 0,6-15 0,-1-11-20,-2-2 0,-1 1 0,-2-1 0,-2 0 0,-1 0 0,-6-74 0,4 101-27,-1 0 1,0 1 0,-1-1-1,0 1 1,-1-1-1,0 1 1,0 0-1,-1 0 1,-9-17-1,4 16 14,1 0-1,-1 1 0,-19-16 1,15 12-28,11 13 35,1 0 1,0-1-1,-1 1 0,1 0 1,0-1-1,-1 1 1,1 0-1,-1 0 0,-3-1 1,-29-17-213,18 9 271,-1 1-1,-20-8 1,-13-4-82,32 13-44,0 0 1,-1 2-1,-20-5 1,-4 2 162,13 1-133,-1 2 0,0 2 0,0 0 0,-55 2 0,44 4-93,-48-6 0,0 0 116,0 7 124,8 2-194,-129 22-1,113-12 50,75-11-738,-1 2 0,1 1 0,-44 18 0,66-24 406,1-1 1,-1 0-1,1 0 1,-1 1-1,1-1 0,-1 1 1,1-1-1,-1 0 1,1 1-1,-1-1 1,1 1-1,-1-1 1,1 1-1,0-1 1,-1 1-1,1-1 0,0 1 1,0 0-1,-1-1 1,1 1-1,0-1 1,0 1-1,0 1 1,2 6-3775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1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11 220 4160,'-11'-4'12463,"16"17"-11140,-1-4-1024,0 0-1,-1 0 1,2 13-1,4 12 161,5 8 76,0 2-61,25 56 0,-19-61-313,2-1 1,2-1-1,53 65 0,6 5 554,-82-105-673,1 0 0,-1-1 0,1 1 0,-1-1 0,1 1 0,0-1 0,0 0 0,-1 1 0,1-1 0,0 0 0,0 0 0,0 0-1,0-1 1,3 2 0,-3-2 23,0 0-1,-1 0 0,1 0 0,-1 0 1,1 0-1,-1-1 0,1 1 0,-1 0 1,1-1-1,-1 1 0,1-1 0,-1 0 0,1 1 1,-1-1-1,0 0 0,1 0 0,-1 0 1,0 0-1,0 0 0,0 0 0,2-2 1,6-10 123,0 0 1,0-1-1,-1 0 0,-1-1 1,10-25-1,-4 9-60,44-110-144,-50 124-204,0 0 0,-1-1 0,3-19 0,-5 28-166,2 11-147,3 17 10,-9-19 531,6 17-10,0-1 0,-2 1 0,0 0 1,-1 0-1,1 30 0,-2-25 77,1 0-1,0-1 1,2 1 0,0-1-1,1 0 1,10 21 0,-16-42-77,7 10 543,-7-9-511,1-1-1,-1 0 0,1 0 1,-1 0-1,0 0 0,1 0 0,-1 0 1,1 0-1,-1 0 0,1 0 1,-1 0-1,1 0 0,-1 0 1,1 0-1,-1 0 0,1-1 0,-1 1 1,0 0-1,1 0 0,-1 0 1,1-1-1,-1 1 0,0 0 0,1 0 1,-1-1-1,0 1 0,1 0 1,-1-1-1,0 1 0,1-1 1,-1 1-1,12-14 272,-1 0-1,-1 0 1,12-20-1,1-4-174,4 0-26,25-39-3,62-131-187,-99 181 68,101-200 182,-69 146-1306,-45 76-266,-10 11-471,-9 13-1958,8-6-276,2 4 1317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1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39 6560,'-1'7'5668,"-1"5"-3292,-4 24-724,-35 408 2990,35-390-4410,-23 150 429,25-159-422,-2 10 1032,54-208 446,-42 139-1741,0 0 0,2 0 0,-1 1 0,2 0 0,0 0 0,0 1 0,1 0 0,1 1 0,20-17 0,-30 27 16,-1 0 0,1 0 0,0 0 0,0 0 0,0 0 0,0 1 0,1-1 0,-1 0 0,0 1-1,0-1 1,0 1 0,0-1 0,1 1 0,-1 0 0,0-1 0,0 1 0,1 0 0,-1 0 0,0 0 0,1 0 0,-1 0 0,0 0 0,0 0 0,1 1 0,-1-1 0,0 0 0,0 1 0,1-1 0,-1 1 0,0-1 0,0 1 0,0-1 0,0 1-1,0 0 1,0 0 0,0-1 0,0 1 0,0 0 0,0 0 0,0 0 0,0 0 0,-1 0 0,2 2 0,1 2 32,-1 0 0,1 0 0,-1 0 0,0 0 0,-1 0 0,1 1-1,-1-1 1,1 11 0,-1 31 288,-1-31-310,1 1 0,0 0 0,6 27 0,-7-41 15,1-1 1,0 0-1,0 0 0,0 1 0,0-1 1,0 0-1,0 0 0,0 0 0,1 0 0,-1 0 1,1-1-1,0 1 0,-1 0 0,1-1 1,0 1-1,0-1 0,0 0 0,0 1 0,0-1 1,0 0-1,0 0 0,0 0 0,1-1 1,-1 1-1,0 0 0,5 0 0,2-1 83,1 1 1,0-1-1,0-1 0,19-3 0,-26 4-79,25-5 2,-1-2 1,-1 0-1,1-1 0,30-16 1,-21 7-54,0-2 0,41-31 0,-66 43 138,0-1 0,-1 0 0,-1-1 0,1 0 0,-2-1 1,10-12-1,-13 13-499,-10 14-203,-12 14 123,-9 14 428,2 0 1,-22 41-1,44-70 61,-1 1 0,1 0 0,0 0 0,0 0-1,1 0 1,0 1 0,-1-1 0,2 0 0,-1 1 0,1-1 0,0 1 0,0-1 0,1 8 0,-1-12 1,0-1 0,0 1 0,0 0 1,0-1-1,0 1 0,0-1 1,0 1-1,0-1 0,1 1 1,-1-1-1,0 1 0,0-1 0,1 1 1,-1-1-1,0 1 0,0-1 1,1 0-1,-1 1 0,1-1 0,-1 1 1,0-1-1,1 0 0,-1 1 1,1-1-1,-1 0 0,1 0 1,-1 1-1,1-1 0,-1 0 0,1 0 1,-1 0-1,1 1 0,-1-1 1,1 0-1,-1 0 0,1 0 0,-1 0 1,1 0-1,0 0 0,-1 0 1,1 0-1,-1-1 0,1 1 1,-1 0-1,1 0 0,-1 0 0,1 0 1,-1-1-1,1 1 0,-1 0 1,1-1-1,-1 1 0,0 0 0,1-1 1,-1 1-1,1 0 0,-1-1 1,1 0-1,3-3 130,1 0 0,-1-1-1,0 1 1,4-7 0,5-11-184,-1 0 1,-2-1-1,13-35 0,-15 34 30,0 3-39,-5 11-300,1 0-1,7-14 1,-9 25-166,0 5 261,1 8 64,-1 11-3,-2-18 205,1 0 0,-1 0 0,2 1 0,-1-1 0,3 8 1,-2-10 15,0-1 1,-1 1-1,2-1 1,-1 0-1,0 0 1,1 0 0,0 0-1,5 6 1,-6-8-2,0-1 1,1 1 0,-1-1-1,0 0 1,0 0 0,1 1 0,-1-1-1,0-1 1,1 1 0,-1 0-1,1-1 1,-1 1 0,1-1-1,-1 0 1,1 0 0,-1 0 0,5 0-1,1-2 67,0 1 0,-1-1 1,1 0-1,-1-1 0,0 0 0,0 0 0,0 0 0,0-1 0,7-5 0,9-7 56,23-23 1,-30 24-108,-1 0 0,-1-2 1,-1 1-1,20-32 1,35-77 39,-66 120-93,128-279 154,-69 116 315,-60 161-641,-2 7 0,-6 10 62,-1 11 138,1 0 1,1 1-1,1-1 0,-3 35 1,5-35-3,-15 187 43,18 0-51,1-88-15,2-66 74,-1-28-1409,-1 0-3414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1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10880,'0'-12'4928,"9"-1"-4289,5 5 2145,5-1-1664,26-9 160,3 6-768,22-4-320,3 1-128,-2 3-416,-7 3 192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11 422 5408,'0'0'69,"-1"0"-1,1 0 1,0 0 0,-1 0 0,1 0-1,0 0 1,-1 0 0,1 0 0,0 0 0,-1 0-1,1 0 1,0 0 0,-1 0 0,1 0-1,0 0 1,-1 0 0,1 0 0,0 0-1,-1 0 1,1 0 0,0 1 0,0-1-1,-1 0 1,1 0 0,0 0 0,-1 1 0,1-1-1,0 0 1,0 0 0,0 1 0,-1-1-1,1 0 1,0 0 0,0 1 0,0-1-1,0 0 1,-1 1 0,1-1 0,0 1-1,0 0 85,1 0-1,-1 0 0,1-1 0,0 1 0,-1 0 0,1 0 0,-1-1 0,1 1 0,0 0 0,0-1 0,-1 1 0,1-1 0,0 1 1,0-1-1,1 1 0,3 1 191,0 0 1,0 0 0,0 0-1,0-1 1,0 0 0,1 0 0,-1 0-1,0-1 1,0 1 0,1-1-1,-1-1 1,1 1 0,-1-1-1,0 0 1,0 0 0,0 0 0,1-1-1,6-3 1,6-4 369,0 0-1,0-1 1,23-18 0,-12 6-8,0-1 1,46-50 0,-63 59-466,-1-1 0,0 0 0,11-24 0,-8 16 11,-8 12-105,0-1 0,-1 1 0,0-1 0,3-13 0,-6 18-208,-4 8-302,-5 15-308,4-2 725,1 0 1,-1 0 0,2 0 0,0 1 0,1-1-1,1 0 1,0 0 0,0 1 0,2-1-1,0 0 1,7 21 0,-9-33-6,-1 0 1,1 0-1,0 0 0,0-1 1,0 1-1,0 0 0,0-1 1,0 1-1,1-1 0,-1 1 1,0-1-1,1 0 1,-1 0-1,1 1 0,0-1 1,-1 0-1,1 0 0,0 0 1,0-1-1,-1 1 0,1 0 1,0-1-1,0 1 0,0-1 1,0 0-1,0 1 0,0-1 1,0 0-1,0 0 1,0 0-1,0-1 0,0 1 1,2-1-1,3-1 76,-1 0-1,1 0 1,0 0 0,-1-1-1,0 0 1,1-1 0,-1 0-1,7-5 1,11-9 35,-1-1 0,-1-1 1,-1-1-1,0-1 0,30-43 0,-35 39-44,43-67 52,-59 92-184,0 1-1,0 0 1,0 0-1,0 0 1,0-1-1,0 1 0,0 0 1,0 0-1,0 0 1,0 0-1,0-1 1,1 1-1,-1 0 0,0 0 1,0 0-1,0 0 1,0-1-1,0 1 1,0 0-1,1 0 0,-1 0 1,0 0-1,0 0 1,0 0-1,0 0 0,1 0 1,-1-1-1,0 1 1,0 0-1,0 0 1,1 0-1,-1 0 0,0 0 1,0 0-1,0 0 1,1 0-1,0 9-316,-4 22 168,2-22 127,-2 23 153,-2 0 0,-1 0 1,-2-1-1,-20 57 0,17-75 466,6-11-92,5-8 12,1 4-504,0 0 0,0 1 1,0-1-1,0 1 0,1 0 1,-1-1-1,0 1 0,0 0 1,1 0-1,-1-1 0,1 1 1,-1 0-1,3-1 0,25-12-142,5 0 115,1 1-1,40-7 0,0 3-1832,-1 3-5360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1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69 7648,'-14'-26'3456,"28"5"-3008,-3 8-800,-3 4 96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1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30 929 5056,'-25'3'1642,"21"0"1553,10-2-1387,4-1-1249,-1-1 0,1-1 0,-1 0 0,1 0 0,-1-1 0,0 0-1,0 0 1,0-1 0,0 0 0,-1-1 0,0 0 0,13-9 0,-4 0-279,0-1 0,-1 0 0,0-2 0,16-21 0,-8 4 133,40-72 0,6-41 416,-22 43-206,-43 96-589,52-118 854,-46 102-683,-9 21-177,0-1 0,0 1 1,-1-1-1,1 0 0,-1 1 0,0-1 0,0 0 1,1-5-1,-2 8-31,0 1 0,0 0 0,0 0 0,0 0 0,0 0 0,0-1 0,0 1 0,0 0 0,0 0 0,0 0 0,0 0 0,0 0 0,0-1 0,0 1 0,0 0 0,0 0 0,0 0 0,-1 0 0,1 0 0,0-1-1,0 1 1,0 0 0,0 0 0,0 0 0,0 0 0,0 0 0,-1 0 0,1 0 0,0 0 0,0-1 0,0 1 0,0 0 0,0 0 0,-1 0 0,1 0 0,0 0 0,0 0 0,0 0 0,0 0 0,-1 0 0,-7 3-143,5-1 107,1 0 1,-1 0-1,1 0 1,0 0-1,-4 5 1,-2 5-54,1 0 1,0 1 0,-7 19 0,-13 47-47,20-56 102,-24 81-36,-26 161 0,53-236 147,1 0-1,2 0 1,0 0 0,6 46-1,-4-72 6,-1 0 0,1 0-1,-1 1 1,1-1 0,0 0-1,0 0 1,0 0 0,3 5-1,-3-7-51,0 0 0,0-1 0,-1 1 0,1 0 0,0-1-1,0 1 1,0-1 0,0 1 0,0-1 0,0 1 0,0-1 0,0 0 0,0 1-1,0-1 1,0 0 0,0 0 0,0 0 0,0 0 0,0 0 0,0 0 0,0 0-1,1 0 1,-1 0 0,0 0 0,0 0 0,0-1 0,0 1 0,1-1 0,6-2 68,1-1 0,-1 1 0,0-1 0,0-1-1,0 0 1,12-9 0,41-42 175,-38 32-211,3-2-15,-2-1 0,0-2 0,-2 0 0,35-63 0,52-139 32,-85 177-101,86-233 82,-98 258-158,-9 22 17,0 0 1,0-1-1,-1 1 1,0-1 0,0 1-1,1-13 1,-13 27 103,-46 95 257,40-63-118,2 0 1,-18 75-1,17-55-28,-12 44 50,-58 185 127,79-270-153,2-8 110,0 0 0,-6 12 0,49-73 929,-18 27-1284,-5 5-8,27-27 0,-35 40 99,-5 2-43,1 1 0,1 0 0,-1-1 0,0 1 0,1 1 0,5-4 0,-9 6 22,1-1 0,0 1 0,0 0-1,0-1 1,0 1 0,0 0 0,0 0 0,0 0-1,0 0 1,0 0 0,-1 1 0,1-1 0,0 1-1,0-1 1,0 1 0,0-1 0,-1 1 0,1 0 0,0 0-1,2 2 1,5 4-30,-1 0-1,0 0 0,0 1 1,0 0-1,-1 1 1,10 14-1,-7-8 57,20 20 0,-26-31 16,0-1 0,0 1 0,0 0 0,1-1 1,0 0-1,0 0 0,0-1 0,0 1 1,6 1-1,-8-3 8,-1-1 0,0 0 0,1 0 0,-1 1 0,1-1 0,-1 0 0,1-1-1,-1 1 1,0 0 0,1-1 0,-1 0 0,0 1 0,1-1 0,-1 0 0,0 0 0,0 0 0,0 0 0,0-1 0,0 1 0,0-1 0,0 1 0,0-1 0,0 1 0,2-4 0,2-2 33,0-1 0,-1 1-1,0-1 1,0 0 0,5-12 0,-9 15-65,1 0 0,0 0 1,-1 0-1,0 0 0,0-1 0,0 1 0,-1-6 1,0 8-40,0 0 1,0 0 0,0 0 0,0 0 0,-1 0 0,0 1 0,1-1-1,-1 0 1,0 0 0,0 1 0,0-1 0,-1 0 0,-2-4-1,3 7 17,0-1 1,1 1-1,-1-1 0,0 1 0,0 0 0,0-1 0,1 1 0,-1 0 0,0 0 0,0-1 0,0 1 0,0 0 0,0 0 0,0 0 0,1 0 0,-1 0 0,0 0 0,0 0 0,0 1 0,0-1 0,0 0 0,0 0 0,1 1 0,-1-1 0,0 1 0,0-1 0,1 0 0,-1 1 0,0 0 0,0 0 0,-21 17-129,19-16 153,1 1-1,0 0 1,0 0-1,0-1 0,0 1 1,1 0-1,-1 1 0,1-1 1,0 0-1,-1 0 0,1 1 1,1-1-1,-1 0 1,1 1-1,-1-1 0,1 1 1,0-1-1,0 1 0,0-1 1,1 0-1,-1 1 0,1-1 1,0 1-1,0-1 0,2 4 1,-1-1 0,1 0 0,0-1 1,1 1-1,-1-1 0,1 0 0,0 0 0,0-1 1,1 1-1,-1-1 0,1 0 0,0 0 1,0 0-1,8 3 0,-3-1-135,0-1 0,1 0 0,0 0-1,0-1 1,0-1 0,0 0 0,0 0-1,1-1 1,0-1 0,-1 0 0,20 0 0,-25-2-415,2 0-647,-1 0 0,0 0 1,8-3-1,-14 4 930,0 0 1,-1 0-1,1-1 0,0 1 0,0 0 0,-1 0 0,1-1 1,0 1-1,-1 0 0,1-1 0,0 1 0,-1-1 1,1 1-1,-1-1 0,1 1 0,-1-1 0,1 0 0,-1 1 1,1-1-1,-1 0 0,1 1 0,-1-1 0,0 0 0,1 1 1,-1-1-1,0 0 0,0 0 0,0 0 0,1 1 1,-1-1-1,0 0 0,0 0 0,0 1 0,0-1 0,-1-1 1,0-7-2615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1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4 176 9984,'-3'-18'4512,"26"-3"-3936,-4 8 959,6 4-959,23-12 64,3 3-416,41-6-288,-1 2 32,19 5-576,-13 4 352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9:0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863 4 8480,'0'0'57,"0"0"0,0 0 1,0 0-1,0-1 0,0 1 0,0 0 1,0 0-1,0 0 0,0 0 1,0 0-1,0 0 0,0 0 0,0 0 1,0 0-1,0 0 0,0-1 0,0 1 1,0 0-1,0 0 0,0 0 1,0 0-1,0 0 0,0 0 0,0 0 1,-1-1 400,1 1-401,0 0 0,0 0 1,0 0-1,0 0 0,0 0 1,0 0-1,0 0 0,0 0 0,0 0 1,-1 0-1,1 0 0,0 0 1,0 0-1,0 0 0,0 0 0,0 0 1,0 0-1,0 0 0,0 0 1,0 0-1,0 0 0,-1 0 0,1 0 1,0 0-1,0 0 0,0 0 0,0 0 1,0 1 400,-1-1-401,-6 8 1737,-5 3 1037,9-9-2476,-6 4 881,-1 1 1,-14 5-1,-36 16 1079,-79 42 181,100-46-2043,1 3 0,-43 38 0,-60 69 281,64-59-545,-72 66-1239,119-109-345,6 0-3408,8-6 1443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1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62 935 7712,'0'0'195,"-1"0"0,1 0 0,-1 0 0,0 0 0,1 0 0,-1 0 0,1 0 0,-1-1 0,1 1 0,-1 0 0,1 0 0,-1-1 0,1 1 0,-1 0 0,1-1 0,-1 1 0,1 0 0,-1-1 0,1 1 0,0-1 0,-1 1 0,1-1 0,0 1 0,-1-1 1,1 0 42,1 0 0,-1 0 0,0 0 0,1 0 0,-1 0 0,1 0 0,-1 0 0,1 0 0,-1 1 0,1-1 0,0 0 0,-1 0 0,3 0 0,51-52 2629,-36 38-2388,-1-1 0,27-34-1,-11 3-7,-3-2 1,26-56-1,-19 24-196,70-131 186,-25 86-317,-76 116-82,-1 3-3,-6 15-42,-7 27-74,-7 28-8,-81 195 177,-46 26 224,2-1-38,114-218-191,-44 105 976,66-161-959,3-7-86,0 0-1,0 0 1,0 0-1,0 1 1,0-1-1,0 0 1,-1-1 0,1 1-1,-1 0 1,1 0-1,-1 0 1,0-1 0,-2 3-1,4-4-35,-1 0 0,1 0 1,0 0-1,-1 0 0,1 1 0,0-1 0,0 0 0,-1 0 0,1 0 0,0 0 0,-1 0 1,1 0-1,0 0 0,-1 0 0,1 0 0,0 0 0,-1 0 0,1 0 0,0 0 0,-1 0 0,1 0 1,0-1-1,-1 1 0,1 0 0,0 0 0,0 0 0,-1 0 0,1-1 0,0 1 0,0 0 1,-1 0-1,1 0 0,0-1 0,0 1 0,0 0 0,-1-1 0,-6-15 24,1-20-34,6 20-38,0 0-1,2 0 0,0 0 1,0 0-1,2 0 0,0 1 1,11-30-1,-10 36 18,0-1 0,0 1 1,1 0-1,0 0 0,1 0 0,0 1 1,0 0-1,0 1 0,15-12 0,-1 3-5,1 2 0,39-20 1,86-33 184,10-6 107,-124 56-190,-1-2 0,49-39 0,-40 22 166,40-47 0,-21 20 231,-54 54-455,-6 9-8,0-1-1,1 1 1,-1-1 0,0 1-1,0 0 1,1-1 0,-1 1-1,0-1 1,1 1 0,-1 0-1,0-1 1,1 1-1,-1-1 1,1 1 0,-1 0-1,1 0 1,-1-1 0,1 1-1,0 0 1,-1 9-269,-25 65-137,16-51 342,-10 41 0,14-41 166,1-7-77,0 2 0,1-1 0,1 0 1,0 0-1,3 31 0,-1-47-1,0 0 0,0 0 0,0 0 0,0 0 0,0 1 0,1-1 0,-1 0 0,0 0 0,1 0 0,-1 0 0,1 0 0,-1 0 0,1 0 0,0 0 0,-1-1 0,1 1 0,0 0 1,0 0-1,0 0 0,-1-1 0,1 1 0,2 1 0,-1-2 12,-1 1 0,1-1 0,-1 0 0,1 0-1,0 0 1,-1 0 0,1 0 0,-1 0 0,1 0 0,-1 0 0,1-1 0,-1 1 0,1-1 0,2 0 0,5-3 140,0-1 0,0 0 1,17-13-1,-20 14-150,15-12 25,0-1-1,-2-1 0,0-1 1,-1 0-1,-1-2 0,-1 0 1,0 0-1,-2-2 0,-1 0 1,14-30-1,-22 42-130,0 0 0,11-14-1,-16 25 74,0 0 0,0 0 0,0 0 0,0 0 0,0 0-1,0 0 1,0-1 0,0 1 0,0 0 0,0 0-1,0 0 1,0 0 0,0 0 0,0 0 0,0 0-1,0 0 1,0 0 0,0 0 0,0 0 0,0 0 0,0 0-1,0 0 1,0 0 0,0 0 0,0-1 0,0 1-1,0 0 1,1 0 0,-1 0 0,0 0 0,0 0-1,0 0 1,0 0 0,0 0 0,0 0 0,0 0 0,0 0-1,0 0 1,0 0 0,0 0 0,0 0 0,0 0-1,1 0 1,-1 0 0,0 0 0,0 0 0,0 0-1,0 0 1,0 0 0,0 1 0,0-1 0,0 0 0,0 0-1,0 0 1,0 0 0,0 0 0,0 0 0,0 0-1,0 0 1,0 0 0,0 0 0,1 0 0,-1 0-1,0 0 1,0 8-116,-2 10 30,-1 1 38,0 0 0,1 1 0,1 31 0,1-45 61,1 1 0,0-1 0,0 1 0,0-1 0,1 1 1,0-1-1,0 0 0,0 0 0,1 0 0,0 0 0,0-1 0,1 1 0,0-1 0,7 9 1,-7-9 41,1-1 1,0 0-1,0 0 1,0 0 0,0-1-1,0 0 1,1 0 0,-1 0-1,1-1 1,9 3 0,-10-4-13,0 0 1,1 0 0,-1-1 0,1 0 0,-1 0-1,0 0 1,1 0 0,-1-1 0,0 0-1,1-1 1,-1 1 0,8-4 0,-1 0-9,-1-1 0,0 0 0,0-1-1,-1 0 1,0-1 0,0 0 0,0 0 0,9-12 0,1-4-1,0-2 1,16-27-1,-33 48-36,-1 2-7,0 0 1,0-1-1,0 1 0,1 1 1,-1-1-1,1 0 0,-1 1 0,1-1 1,4-2-1,-7 5 13,0 0-1,1 0 0,-1 0 1,0 0-1,0 0 1,0-1-1,1 1 0,-1 0 1,0 0-1,0 0 1,0 0-1,1 0 0,-1 0 1,0 0-1,0 1 1,0-1-1,1 0 0,-1 0 1,0 0-1,0 0 1,0 0-1,1 0 0,-1 0 1,0 0-1,0 0 1,0 0-1,0 1 0,1-1 1,-1 0-1,0 0 1,0 0-1,0 0 0,0 1 1,0-1-1,1 0 1,-1 0-1,5 13 36,2 14 119,-5-6-138,-1 0 0,-1 0 0,-1 0-1,0 0 1,-5 22 0,0 3 56,5-43-41,1 0 0,0 0-1,0 0 1,0-1 0,0 1-1,1 4 1,-1-7-23,0 1 1,0-1-1,0 0 0,0 0 1,0 0-1,0 0 0,0 0 1,0 0-1,0 1 0,0-1 1,1 0-1,-1 0 0,0 0 0,0 0 1,0 0-1,0 0 0,0 0 1,0 0-1,0 0 0,1 0 1,-1 0-1,0 0 0,0 0 1,0 1-1,0-1 0,0 0 0,0 0 1,1 0-1,-1 0 0,0 0 1,0 0-1,0 0 0,0 0 1,0-1-1,1 1 0,-1 0 1,0 0-1,0 0 0,0 0 0,0 0 1,0 0-1,0 0 0,1 0 1,-1 0-1,0 0 0,0 0 1,0 0-1,0-1 0,0 1 1,0 0-1,0 0 0,0 0 0,0 0 1,0 0-1,1-1 0,4-5 123,-4 6-93,36-46-69,2 2 0,75-65 0,-114 108 34,6-4-9,0 1 0,0-1 0,0 1 1,1 0-1,7-3 0,-13 6-6,0 0-1,1 1 1,-1-1-1,1 1 0,-1 0 1,1-1-1,-1 1 1,1 0-1,-1 0 1,1 0-1,-1 0 1,1 0-1,-1 0 1,1 0-1,-1 1 1,1-1-1,-1 1 1,1-1-1,-1 1 1,0-1-1,1 1 1,-1 0-1,0-1 1,1 1-1,-1 0 0,0 0 1,0 0-1,0 0 1,0 0-1,0 0 1,0 1-1,1 0 1,4 9-33,0 0 1,0 1 0,-1-1-1,5 20 1,-6-18 107,1 0 0,0 0 0,12 22 0,-16-33-49,0 0 0,0 0 0,1 0-1,-1 0 1,1 0 0,-1 0 0,1 0 0,0-1-1,0 1 1,-1 0 0,1-1 0,0 1 0,0-1-1,1 0 1,-1 0 0,0 0 0,0 0 0,1 0-1,-1 0 1,0-1 0,1 1 0,-1-1 0,1 1-1,4-1 1,1-1 17,0 1 0,0-1 0,-1-1 0,1 0 0,0 0 0,-1 0 0,1-1 0,9-5 0,8-6-82,23-16-1,-38 23 32,19-14 23,34-33-1,-40 34-73,-18 17 37,0-1-1,0 0 1,1 1 0,5-3 0,9-4 125,-35 24-221,1 0 0,0 1 0,1 1 0,-17 27-1,24-34 107,1-1-1,0 1 0,1 0 0,0 0 0,0 0 0,-2 12 0,5-18 36,1 0 0,-1 0 1,1 0-1,0 0 0,0 0 0,0 0 0,0-1 0,0 1 0,1 0 0,0 0 0,-1 0 0,1 0 0,0 0 0,0 0 0,0-1 0,1 1 0,-1 0 0,1-1 0,0 1 0,-1-1 0,1 0 0,0 0 0,0 1 0,0-1 0,4 2 0,-3-2 2,-1-1 0,1 1-1,-1-1 1,1 0 0,-1 0-1,1 0 1,0 0-1,0-1 1,0 1 0,-1-1-1,1 0 1,0 1-1,0-1 1,0-1 0,0 1-1,0 0 1,-1-1 0,6-1-1,5-1 81,0-2 0,21-10 0,-21 9-87,37-19 82,-1-2 0,48-35 0,-74 45-57,-1-1 0,0-1-1,-2-1 1,0-1 0,-1-1-1,21-31 1,85-151-19,-99 158-8,-2-1 0,-2-1 0,-2-1 1,27-99-1,-47 146-18,4-23-357,-5 19 18,-7 15-121,-12 22 409,2 1 0,2 0 0,1 1 1,1 1-1,-12 47 0,15-36 83,1 0 0,2 1 0,3 0 0,1 1 0,5 72-1,1-99-67,7 31 0,-7-43 85,0 0 0,1 0-1,0 0 1,1 0 0,-1 0-1,7 8 1,-9-15-21,-1 0 1,1 0-1,0 1 1,0-1-1,0 0 1,0-1-1,0 1 0,0 0 1,1 0-1,-1 0 1,0-1-1,0 1 1,1 0-1,-1-1 1,0 1-1,1-1 1,-1 0-1,0 1 1,1-1-1,-1 0 0,0 0 1,1 0-1,-1 0 1,1 0-1,-1 0 1,0 0-1,1 0 1,-1-1-1,1 1 1,-1-1-1,0 1 1,0-1-1,1 1 0,-1-1 1,0 0-1,0 1 1,1-1-1,-1 0 1,0 0-1,0 0 1,1-1-1,4-4 13,0-1 0,0 0 0,-1 0 1,0 0-1,5-10 0,20-42-38,-26 51 0,52-105 39,32-71-870,-90 215 347,-4 26 492,-4 80 2,10-119 2,0 0 0,2 0 1,0-1-1,1 1 0,8 26 0,-10-39 9,1 0-1,0 0 1,0 0-1,1 0 0,0-1 1,-1 1-1,2-1 1,-1 0-1,0 0 1,1 0-1,0 0 1,0 0-1,0-1 1,6 4-1,-5-4 18,1 0 0,0 0 0,0-1 0,1 0 0,-1 0 0,0 0 0,1-1-1,-1 0 1,1 0 0,7 0 0,6-2 41,-1-1 0,1-1 0,-1 0 0,0-1-1,0-1 1,28-12 0,-28 8-20,0 0-1,-1-1 1,0 0-1,-1-2 1,0 0-1,-1-1 1,-1 0-1,0-1 1,0-1 0,18-25-1,-14 12 72,-18 27-129,-1 0 0,1 0 0,0 1 0,-1-1-1,1 0 1,-1 0 0,1-1 0,-1 1-1,1 0 1,-1 0 0,0 0 0,0 0 0,1 0-1,-1 0 1,0 0 0,0-1 0,0 1-1,0 0 1,0 0 0,-1-2 0,0 3-19,0 1 0,1-1 1,-1 1-1,0-1 0,0 1 1,1-1-1,-1 1 0,0 0 0,1-1 1,-1 1-1,1 0 0,-1 0 1,0 0-1,-41 53-216,32-43 256,0 1 1,1-1 0,1 2 0,0-1 0,0 1-1,-6 17 1,13-27 6,0-1 0,1 1 0,-1 0 0,1 0 0,-1-1 1,1 1-1,0 0 0,0 0 0,0 0 0,1-1 0,-1 1 0,1 0 0,0 0 0,-1-1 0,1 1 0,0 0 0,0-1 0,1 1 0,-1-1 0,1 0 1,-1 1-1,1-1 0,0 0 0,-1 0 0,1 0 0,0 0 0,1 0 0,-1 0 0,0-1 0,0 1 0,1-1 0,-1 1 0,1-1 0,-1 0 0,1 0 1,0 0-1,-1 0 0,1-1 0,0 1 0,0-1 0,-1 1 0,1-1 0,0 0 0,0 0 0,0 0 0,-1-1 0,1 1 0,0-1 0,4-1 0,-3 0 21,1 0 0,-1-1 0,1 0 0,-1 0-1,0 0 1,0 0 0,-1 0 0,1-1 0,-1 0-1,1 0 1,-1 0 0,0 0 0,-1 0 0,1-1-1,-1 1 1,0-1 0,0 0 0,2-5 0,1-8-63,0 0 0,-1 0 0,2-30 0,-6 42-11,1 0 0,-1 0 0,0 0 0,-1-1 0,1 1 0,-1 0 0,0 0-1,-4-11 1,3 13 6,0 0-1,0 0 0,0 0 0,-1 0 0,1 1 1,-1-1-1,0 1 0,0 0 0,0 0 0,0 0 0,-1 0 1,-6-3-1,3 1-6,-4-3-214,11 8 249,0 0 0,0-1 0,0 1 0,0-1 0,0 1 0,0 0 0,0-1 0,0 1 0,0-1 0,0 1 0,0 0 0,0-1 0,0 1 0,0-1 0,0 1 0,0 0 0,1-1 0,-1 1 0,0 0 0,0-1 0,0 1 0,1 0 0,-1-1 0,0 1 0,0 0 0,1-1 0,-1 1 0,0 0 0,1 0 0,-1-1 0,1 1 0,14-11 38,1 1-1,0 0 1,1 1 0,0 1 0,0 1 0,24-7-1,-29 10 23,-1 1 0,0 0 0,1 1 0,20-2-1,-29 4-59,0 0 0,1 0 0,-1 0-1,0 0 1,1 1 0,-1-1 0,0 1 0,0 0-1,1 0 1,-1 0 0,0 0 0,0 1-1,0-1 1,0 1 0,0 0 0,-1 0 0,1 0-1,-1 0 1,1 0 0,-1 0 0,4 5-1,-3-1 42,1 0 0,-1 0 0,-1 1-1,1 0 1,-1-1 0,0 1-1,-1 0 1,1 0 0,-1 0-1,-1 0 1,1 0 0,-1 0-1,0 0 1,-2 8 0,-2 12 84,-2 1-1,-11 34 1,-2 8-176,17-63 136,1 2 103,2-9-182,-1 0 0,0 0 0,1-1 1,-1 1-1,1 0 0,-1 0 0,1 0 0,-1 0 0,1 0 0,-1-1 0,1 1 0,-1 0 0,0 0 0,1 0 0,-1-1 1,0 1-1,1 0 0,-1-1 0,1 1 0,-1 0 0,0-1 0,1 0 0,45-45 158,-22 21-180,-8 9-1,19-20-6,1 1 1,2 2-1,47-31 1,-79 60 3,0 1 1,0-1-1,0 1 0,9-3 1,-13 6 25,0-1 0,0 1 0,-1-1 0,1 1 1,0 0-1,0 0 0,0 0 0,0 0 0,0 0 0,-1 0 0,1 1 1,0-1-1,0 1 0,0-1 0,-1 1 0,1 0 0,0-1 1,-1 1-1,1 0 0,3 2 0,0 2 19,0 1 1,0-1-1,0 1 0,-1-1 1,0 1-1,0 1 0,0-1 1,-1 0-1,3 9 0,22 67 84,-21-58-150,5 12-135,5 19 128,-15-48-684,-1 1 1,0-1-1,0 9 0,-1-15 275,0 1-1,0 0 1,0-1-1,0 1 1,0-1-1,-1 1 1,1-1-1,0 1 1,-1-1-1,0 1 1,1-1-1,-1 1 1,-1 1-1,2-3-20,-1 1-1,0 0 1,0 0-1,0-1 1,0 1-1,0-1 1,0 1-1,0-1 1,0 1-1,0-1 1,0 1-1,0-1 1,0 0-1,0 0 1,0 0-1,-2 1 1,-12 2-3334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2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47 7136,'-25'-30'3232,"25"23"-2816,0 1 1408,0 12-1088,5-12 0,10 6-480,-1-3-672,0 3 224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2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 11456,'-5'-7'5215,"63"-11"-4543,-1 9 1120,5 6-1120,39-6 224,-5 4-544,24-2-288,-5 1-64,14-3-1280,-8 6 704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2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480 124 5312,'22'-23'3751,"-19"20"-2975,-1 1 1,1-1-1,0 0 1,-1 0-1,0 0 0,1 0 1,1-5-1,-4 7-580,1 0 0,-1 0 0,1 0 0,-1-1 0,0 1 0,0 0 0,1-1 0,-1 1 0,0 0 0,0-1 0,0 1 0,-1 0 0,1 0 0,0-1 0,0 1 1,-1 0-1,1 0 0,-1-1 0,1 1 0,-1 0 0,0-1 0,-1-1 17,0 1 1,0 0-1,0-1 1,0 1 0,0 0-1,0 1 1,-1-1-1,1 0 1,-3-1 0,-2-1-56,0 1 0,0 0 1,0 1-1,0-1 1,0 1-1,-12-1 0,-7 1-21,0 2-1,-1 0 0,-48 8 1,31 0 35,-58 20 1,92-26-150,1 2-1,0-1 1,0 1-1,0 1 1,0-1 0,1 2-1,-1-1 1,-10 11-1,14-12-7,1 1 0,0 0 0,0 0 0,1 0 0,-1 1 0,1-1 0,0 1-1,0 0 1,1 0 0,0 0 0,0 0 0,0 0 0,1 0 0,-1 9 0,1-1 39,1-1 0,0 0 0,1 1 0,0-1 1,1 0-1,0 0 0,1 0 0,1 0 0,0 0 1,7 13-1,-1-3 125,2-1 1,1 0-1,1-1 0,24 28 1,31 25 487,-49-55-349,-2 0 0,0 1-1,-1 1 1,22 36 0,-37-53-272,0 0 0,0 0 0,-1 0 0,1 0 0,-1 0 0,0 1 0,0-1 0,-1 1 0,1-1 0,-1 0 0,0 1 0,0 5 0,-1-6-45,0-1 1,1 0-1,-1 0 0,0 0 0,-1 1 0,1-1 0,0 0 0,-1-1 0,0 1 1,0 0-1,1 0 0,-2-1 0,1 1 0,0-1 0,0 1 0,-1-1 0,-3 2 0,0 0-242,0 0-1,0 0 0,-1-1 1,-6 3-1,8-4-422,0-1-1,-1 1 1,1-1-1,-1-1 1,1 1-1,-1-1 1,1 1 0,-1-2-1,1 1 1,-9-2-1,-15-5-3905,3-2 1461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2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11232,'0'-12'5056,"29"3"-4385,-1 0 2529,6 6-1888,28-15 1024,10 6-1376,5-4-384,-1 7-384,-9 0-288,-9 5 32,-10-1-320,-9 5 224,-2 0-4864,-3 5 2752,0-10-6335,-1 2 4863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2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10 6656,'-1'-1'174,"1"1"1,0-1 0,-1 0-1,1 1 1,0-1 0,-1 1-1,1-1 1,-1 1 0,1-1-1,-1 1 1,1-1 0,-1 1-1,1 0 1,-1-1 0,1 1-1,-1 0 1,0-1-1,1 1 1,-1 0 0,0-1-1,0 2 82,1-1-1,-1 1 0,1-1 0,-1 0 0,1 1 1,-1-1-1,1 1 0,-1-1 0,1 1 0,-1 0 1,1-1-1,0 1 0,-1-1 0,1 2 0,-6 8 63,-9 11 1477,-22 24 0,-5 6-95,-28 65 258,58-94-1638,-86 180 1181,84-166-1308,1 1-1,2 0 1,-11 69 0,20-83-182,1 0 0,1-1 1,1 1-1,1 0 1,0-1-1,10 34 0,0-14 5,2 0 0,26 55 1,0-20-848,-35-68 276,1-1 0,0 0 0,0 0 1,1-1-1,0 0 0,13 11 0,-18-17 106,0 1 0,1-1 0,-1 0 0,0 0 0,1 0 0,0 0 0,-1 0 0,1 0 0,4 0 0,26 1-2623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2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11 108 5152,'-10'-17'12314,"14"17"-11733,0 0 1,0 1-1,0-1 0,0 1 0,4 2 1,33 15 302,1 1-664,-8-9-37,-1-1-1,1-1 1,1-2 0,-1-2-1,1-1 1,0-1 0,64-6-1,-87 2-81,0-1-1,0 0 1,0 0-1,0-1 1,0 0 0,19-12-1,-25 13-45,-1 0 0,1-1 0,-1 0 1,0 0-1,0 0 0,-1 0 0,1-1 0,-1 0 0,0 0 0,0 0 0,-1 0 1,0 0-1,1-1 0,2-9 0,-5 14-54,-1-1 0,1 1 1,-1-1-1,0 1 0,0-1 0,1 1 1,-1-1-1,0 1 0,0-1 0,-1 1 0,1 0 1,0-1-1,0 1 0,-1-1 0,1 1 1,-1-1-1,1 1 0,-1 0 0,1-1 1,-1 1-1,0 0 0,0-1 0,0 1 0,-1-1 1,0 0-26,0 0 0,0 1 1,0-1-1,0 1 0,0-1 0,-1 1 1,1 0-1,-1 0 0,1 0 1,-1 0-1,1 0 0,-4 0 1,-9-1-86,0 0 1,-23 0-1,21 4 123,1 0-1,0 1 0,0 1 1,0 0-1,0 1 0,1 1 1,-23 11-1,28-12-11,0 1 0,1 0-1,0 1 1,1 0 0,-1 0 0,1 0 0,1 1 0,-1 1-1,1-1 1,-9 17 0,4-7-1,2 2 1,1-1-1,0 1 0,-8 30 1,16-46-3,-15 55-5,15-51 8,-1-1 0,2 1 0,-1-1 0,1 0 0,1 15 0,2-6 63,-3-10-25,1 1 0,1-1 0,3 12 0,-4-16-49,0 1 1,1 0-1,-1-1 1,1 1-1,0-1 1,-1 0-1,1 0 1,0 0-1,1 1 1,-1-2-1,4 4 1,0-1 26,0 0 0,1-1 0,0 0 0,0 0 0,0 0 0,0-1 0,8 2 0,55 6 244,-17-3-162,-25 0 87,-26-6-139,-9 8 112,5-7-146,1 0 1,-1-1 0,0 1-1,0 0 1,0-1-1,0 1 1,0-1-1,0 1 1,0-1 0,-4 2-1,-28 8-178,19-7 163,-53 14 179,48-14-152,1 1 0,-1 1 0,-27 12 0,36-13 161,-2 2-128,14-7 37,4 1-112,61 7 151,7 1-78,-58-6-51,20 4-62,-1 1 1,44 16 0,-72-21 58,-1-1 1,0 1-1,0 0 1,0 1-1,0-1 1,-1 1 0,0 0-1,1 0 1,-1 0-1,-1 1 1,1-1 0,-1 1-1,0 0 1,6 10-1,-5-6 52,-1 0-1,0 1 1,0-1-1,-1 1 1,0 0-1,0-1 1,-1 1-1,0 12 1,-1-16-10,0 1 1,-1-1-1,0 0 1,0 0-1,0 0 1,-1 0 0,-2 6-1,3-9-31,0 0-1,-1-1 0,1 1 1,-1-1-1,0 1 0,0-1 1,0 1-1,0-1 1,0 0-1,0 0 0,0 0 1,-1 0-1,1-1 0,-1 1 1,1-1-1,-5 3 0,-15 4 59,-1-1 0,0-1 0,-42 7-1,20-9-1774,-47 0 0,80-4-176,1-1-1,-15-2 1,10 0-648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2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5152,'0'0'61,"0"0"0,0-1 1,0 1-1,0 0 0,0 0 0,0 0 1,0-1-1,0 1 0,0 0 0,1 0 1,-1-1-1,0 1 0,0 0 0,0 0 1,0 0-1,0-1 0,0 1 1,1 0-1,-1 0 0,0 0 0,0 0 1,0-1-1,0 1 0,1 0 0,-1 0 1,0 0-1,0 0 0,1 0 0,-1 0 1,0-1-1,0 1 0,0 0 0,1 0 1,10 1 1144,14 9 1286,-22-7-2159,21 10 1618,-1 2 0,35 28 0,-40-27-1325,-1 0-1,0 1 0,-1 1 1,-1 0-1,-1 1 0,-1 1 1,20 37-1,-15-17 59,-2 1 0,-2 1 0,11 47 0,-20-64-459,-1-1-1,-1 0 1,-1 1 0,-1 0-1,-2-1 1,0 1 0,-6 31-1,-4-13 51,-2-1 0,-2-1-1,-28 57 1,3-17-59,-92 144 0,113-199-1072,-44 45 1,2-16-4527,39-34 2976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2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70 115 5472,'-6'-3'841,"0"0"0,1 0-1,0 0 1,0-1 0,-7-6 0,12 10-434,-1-1-1,0 1 1,1-1 0,-1 1-1,0-1 1,1 1 0,-1-1 0,0 1-1,0-1 1,0 1 0,0 0-1,-1-1 1,2 1-250,-1 0 0,0 0 0,1 0 0,-1 0 0,1-1 0,-1 1 0,1 0 0,-1-1 0,0 1 0,1 0 0,-1-1 0,1 1 0,-1-1 0,1 1 0,0 0 0,-1-1 0,1 1-1,-1-1 1,1 0 0,-4-5 941,3 5-886,1 1 1,-1-1-1,1 1 0,-1-1 1,1 0-1,0 1 1,-1-1-1,1 0 0,0 1 1,-1-1-1,1 0 0,0 0 1,0 1-1,0-2 1,0 1-125,0 0 0,1 0 0,-1 0 1,1 0-1,-1 0 0,1 0 1,-1 0-1,1 1 0,0-1 0,-1 0 1,1 0-1,0 1 0,0-1 1,0 0-1,1 0 0,4-3 83,1 0-1,0 0 0,0 1 1,0 0-1,0 0 0,0 0 1,8-1-1,56-8 355,-47 9-354,45 1 0,-61 2-143,1 1 0,0 0 0,-1 0-1,1 1 1,-1 0 0,1 1 0,-1 0-1,13 6 1,-18-8-20,-1 1 0,1-1-1,-1 1 1,0 0 0,1 0-1,-1 0 1,0 0 0,0 0-1,0 0 1,0 0 0,0 1-1,-1-1 1,1 1 0,-1-1-1,0 1 1,1 0 0,-1 0-1,-1-1 1,1 1 0,0 0-1,-1 0 1,1 0 0,-1 0-1,0 3 1,0 3 11,-2 0 0,1 0 0,-1-1 0,-1 1 0,1-1 0,-7 14 1,-1 0 16,-1-1 1,0 0 0,-2-1-1,0 0 1,-1-1 0,-18 18-1,0-4 83,-1-3 0,-47 35 0,76-62-48,2-2-83,0 0 0,0 1 0,0-1 0,1 1 0,-1 0 0,0-1-1,-1 4 1,3-5 11,-1 1 0,1-1-1,0 1 1,0 0-1,0-1 1,0 1 0,0-1-1,0 1 1,0 0 0,0-1-1,0 1 1,0-1 0,0 1-1,0 0 1,0-1-1,0 1 1,0-1 0,1 1-1,-1-1 1,0 1 0,0-1-1,1 1 1,-1 0 0,0-1-1,1 0 1,-1 1-1,1-1 1,-1 1 0,0-1-1,1 1 1,-1-1 0,1 0-1,-1 1 1,1-1 0,0 0-1,100 80 934,-87-67-833,0 0 1,-2 1-1,1 1 1,18 29-1,-29-42-230,1 8-2516,-3-6 1004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2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14784,'-14'13'6719,"5"20"-5855,4-20 1088,10 4-1248,-5-4-416,0 5-224,0-6-2336,9 0 1216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5:3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71 832,'-3'1'68,"3"-2"-63,1 1 1,-1 0-1,0 0 0,0 0 0,0 0 0,0 0 1,0 0-1,0 0 0,0 0 0,0 0 0,0 0 0,0-1 1,0 1-1,0 0 0,0 0 0,0 0 0,0 0 1,0 0-1,0 0 0,0 0 0,0 0 0,0-1 1,0 1-1,0 0 0,0 0 0,0 0 0,0 0 0,0 0 1,0 0-1,0 0 0,0 0 0,0-1 0,0 1 1,-1 0-1,1 0 0,0 0 0,0 0 0,0 0 1,0 0-1,0 0 0,0 0 0,0 0 0,0 0 0,0 0 1,0 0-1,-1 0 0,1 0 0,0 0 0,0 0 1,0 0-1,0 0 0,0 0 0,0 0 0,0 0 1,0 0-1,-1 0 0,1 0 0,0 0 0,0 0 0,0 0 1,0 0-1,0 0 0,0 0 0,0 0 0,0 0 1,0 0 405,11-4 4777,-10 3-4806,0-1 0,0 1-1,1-1 1,-1 1-1,0 0 1,1 0-1,-1-1 1,4 0-1,-1-1-135,3-3-296,0 1 0,0 0 0,1 0-1,0 1 1,0 0 0,0 0 0,1 1 0,-1 0-1,1 1 1,0 0 0,14-2 0,-4 4-302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3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1472,'1'6'13394,"3"6"-8032,9 34-7458,-8-29 3638,56 116-427,-26-61-769,-2-1-37,58 142 529,-9-22-337,-78-179-214,-4-12-242,0 1 0,0 0 0,0 0 0,0 0 0,1 0 0,-1 0 0,0-1 0,1 1-1,-1 0 1,1 0 0,-1 0 0,1-1 0,-1 1 0,1 0 0,-1-1 0,1 1 0,0-1-1,-1 1 1,1 0 0,0-1 0,1 1 0,-2-1-27,1 0 1,-1 0-1,0 0 1,1 0-1,-1 0 0,0 0 1,0 0-1,1 0 0,-1 0 1,0 0-1,1 0 1,-1 0-1,0 0 0,1 0 1,-1-1-1,0 1 1,0 0-1,1 0 0,-1 0 1,0-1-1,0 1 1,0 0-1,1 0 0,-1 0 1,0-1-1,0 1 1,0 0-1,0-1 0,1 1 1,-1 0-1,0 0 1,0-1-1,5-12 183,-4 8-70,40-124 398,47-117-296,-27 90-435,-48 114-753,0 67 27,-6-6 947,-1 0-1,-1 0 1,-1 0 0,4 33-1,-5-30 12,50 319 1042,-53-337-970,1-1 1,-1 0 0,1 1-1,0-1 1,0 0 0,1 0-1,2 6 1,0-7 407,0-8-113,4-18 136,-4 13-394,43-153 516,-26 106-656,45-89-1,41-46 39,-57 106 9,-23 38-27,42-68-96,-21 52-643,-45 61 545,-3 3 65,0 1 0,1-1 0,-1 1 1,0-1-1,1 0 0,-1 1 0,0-1 0,0 1 0,0-1 0,0 1 0,1-1 1,-1 0-1,0 1 0,0-1 0,0 0 0,0 0 0,0 0 406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3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129 172 3392,'-1'-4'10034,"3"7"-8874,2 3-202,-1-1-1,1 0 0,9 10 1920,-12-15-2840,0 0 0,0 0 0,0 0 0,-1 0 0,1 0 0,0 0 0,0 0 0,0 0 0,0 1 0,0-1 0,-1 0 0,2 1 0,0 0 37,1-1-12,1 0-1,-1 0 1,1 0-1,-1-1 1,1 1-1,-1-1 1,1 1-1,-1-1 1,0 0-1,0-1 1,1 1-1,-1 0 1,0-1-1,0 0 1,0 0-1,0 0 1,-1 0-1,1 0 1,0-1-1,2-3 1,0 1 38,0 0 0,-1-1 0,0 1 0,0-1 0,0 0 1,-1 0-1,0-1 0,0 1 0,1-8 0,-2 9-57,-2 0 0,1 0 0,0 0 0,-1 0 0,0 1-1,0-1 1,-1 0 0,1 0 0,-1 0 0,0 0 0,-3-8-1,3 11-71,0-1 0,0 1-1,0-1 1,-1 1-1,1 0 1,-1-1-1,1 1 1,-1 0 0,0 0-1,0 0 1,0 0-1,0 0 1,0 0-1,0 1 1,-1-1 0,1 1-1,-1 0 1,1-1-1,-1 1 1,1 0 0,-1 1-1,0-1 1,-2 0-1,-1 0-43,1 2 0,0-1 1,0 0-1,-1 1 0,1 0 0,0 1 0,0-1 0,0 1 0,0 0 0,0 0 0,-8 5 0,0 0 83,1 1-1,0 0 1,-11 11-1,16-12 71,0 1 0,0 0 0,1 0 0,0 0 0,1 1 0,0 0 0,-5 10 0,3-3 82,1 0 1,0 0-1,1 1 1,0 0-1,2 0 0,0 0 1,1 0-1,1 1 1,0-1-1,1 0 0,3 24 1,-1-28-71,1 1 0,0-1-1,0 0 1,1-1 0,1 1 0,0-1 0,1 0 0,0 0 0,0 0-1,2-1 1,-1 0 0,2 0 0,-1-1 0,1 0 0,12 10 0,-12-14-22,1 1 1,0-2 0,0 1-1,0-1 1,0 0 0,1-1 0,0-1-1,0 0 1,0 0 0,0-1 0,0 0-1,0-1 1,16 0 0,1-1-30,-1-2 0,1-1-1,-1-1 1,36-10 0,-34 6-734,-1-1 0,46-22 0,-61 25-655,-1-1 0,22-17 0,-27 18-34,0 1 0,-1-2 0,0 1 0,-1 0 0,9-14 0,0-2-1882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4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1428 5056,'0'2'233,"0"-1"0,1 0 1,-1 0-1,1 1 0,-1-1 0,1 0 0,-1 0 1,1 0-1,0 0 0,0 1 0,-1-1 1,1 0-1,0 0 0,0 0 0,0-1 1,0 1-1,0 0 0,0 0 0,1 0 0,-1-1 1,2 2-1,-1-1 108,1 0 0,0 1 1,-1-1-1,1 0 0,0-1 0,0 1 1,0 0-1,4 0 0,1-2 73,0 1 0,-1-1 0,1 0 0,0-1 0,-1 0 0,1 0 0,-1-1 0,12-5-1,-3-1 191,-1 0 0,24-19-1,-7 0-86,0-2 0,49-61 1,6-8-70,-39 53-143,36-39 94,-18 4-39,68-109 0,-94 126-272,-2-3 1,33-82-1,-54 105-67,-2-1-1,-1 0 1,-3-1-1,9-75 1,-17 102-13,-2 0 0,-1 0 0,0 0 0,-1 0 0,-7-35 0,8 54-16,0-1-1,0 0 1,0 1-1,0-1 1,0 1 0,-1-1-1,1 0 1,0 1 0,0-1-1,-1 1 1,1-1-1,0 0 1,-1 1 0,1-1-1,0 1 1,-1-1 0,1 1-1,-1 0 1,1-1-1,-1 1 1,1-1 0,-1 1-1,1 0 1,-1-1 0,1 1-1,-1 0 1,1 0-1,-1-1 1,0 1 0,1 0-1,-1 0 1,1 0 0,-1 0-1,0 0 1,1 0-1,-2 0 1,-1 1-28,1 0 0,-1 0 0,1 0 0,-1 1 0,1-1 0,0 1-1,-1-1 1,-1 3 0,-32 29 64,2 1 0,1 2 0,-42 59 0,55-64 116,1 2-1,1 0 1,1 0-1,2 2 0,2 0 1,-18 71-1,23-64 28,1 0-1,2 0 1,2 1-1,2-1 0,8 78 1,-5-105-119,1 0 1,1-1 0,0 1-1,0-1 1,2 0-1,0 0 1,0-1-1,1 0 1,1 0-1,0-1 1,1 1-1,0-2 1,1 0-1,0 0 1,1 0 0,0-1-1,14 9 1,-14-12 62,1 1 0,0-1 0,0-1 1,1 0-1,-1-1 0,1-1 1,1 0-1,-1 0 0,0-1 0,1-1 1,0 0-1,0-1 0,-1-1 0,1 0 1,0 0-1,0-2 0,-1 0 1,21-5-1,-23 4-59,1-1-1,-1-1 1,0 0 0,-1 0-1,1-1 1,-1 0 0,0-1-1,-1 0 1,1-1 0,-1 1-1,8-11 1,-12 12-47,0 0-1,-1 0 1,1 0-1,-1-1 1,0 0-1,-1 0 1,0 0-1,0 0 1,-1 0-1,1-1 1,-1 1-1,-1-1 1,0 1-1,0-1 1,0 0-1,-1 1 1,-1-16-1,1 22-48,-1 0 1,1-1-1,0 1 0,0 0 1,-1-1-1,1 1 0,-1 0 0,1 0 1,-1-1-1,1 1 0,-1 0 1,0 0-1,0 0 0,1 0 0,-1 0 1,0 0-1,0 0 0,0 0 1,0 0-1,0 0 0,0 1 0,0-1 1,-3-1-1,2 2-4,1-1-1,-1 1 1,0 0-1,1 0 1,-1 0-1,0 0 1,1 0 0,-1 0-1,0 0 1,1 1-1,-1-1 1,1 0-1,-1 1 1,0-1 0,1 1-1,-1 0 1,1 0-1,-3 1 1,-5 5 33,0 1 1,1-1-1,0 2 1,0-1-1,1 1 1,0 0-1,1 0 1,-7 12-1,-7 10 101,17-26-76,0 0 1,1 0-1,-1 0 1,1 1-1,0-1 1,0 1-1,1-1 1,0 1 0,0 0-1,0-1 1,0 11-1,2 4 61,0 0 0,5 20 1,-5-33 3,1 0 1,0 0 0,0 0 0,0 0 0,1 0 0,0 0 0,7 10 0,-9-15-51,1 0-1,-1 0 1,0-1-1,0 1 1,1-1-1,-1 1 1,0-1-1,1 1 1,0-1-1,-1 0 1,1 0-1,0 0 1,-1 0-1,1 0 1,0 0-1,0 0 1,0-1-1,0 1 1,0-1-1,0 1 1,0-1-1,0 0 1,0 0-1,0 0 1,0 0-1,0 0 1,0 0-1,0 0 1,0-1-1,0 1 1,4-2-1,12-7 182,-1-1-1,30-20 0,-1-1-271,13 0 44,81-32 0,-66 32 38,44-26 18,-101 48-12,8-2-126,0 0 0,1 2 0,37-8 0,-58 16 94,0 1 0,0-1 0,0 1 0,0 1 0,0-1 0,0 1 0,-1 0 0,1 0 0,0 0 0,0 1 0,-1-1 1,9 5-1,12 4 29,-22-8-13,-7 0-1,-10-2 100,4-3-146,-1 2-1,1-1 0,-1 1 1,1 1-1,-1 0 1,0 0-1,1 1 0,-1 1 1,0-1-1,-11 5 0,-12 5-81,-53 25 0,83-35 137,-6 4-36,-1 0 0,1 1 0,0 0 1,-10 8-1,17-12 15,0 1 0,0 0 1,0-1-1,1 1 0,-1 0 0,1 0 0,0 1 1,-1-1-1,1 0 0,1 1 0,-1 0 1,0-1-1,1 1 0,0 0 0,-1 4 0,2-6 22,-1 0-1,1 0 0,0 0 0,0-1 0,0 1 0,1 0 1,-1 0-1,0 0 0,1-1 0,-1 1 0,1 0 0,-1-1 0,1 1 1,0 0-1,0-1 0,0 1 0,0-1 0,0 1 0,0-1 0,0 0 1,0 1-1,1-1 0,-1 0 0,0 0 0,1 0 0,-1 0 0,1 0 1,-1 0-1,1 0 0,0 0 0,-1-1 0,1 1 0,2 0 1,1 0 75,0 0 0,1 0 0,0 0 0,-1 0 0,1-1 0,0 0 0,-1 0 0,1-1 0,7-1 0,0-1-70,0-1 1,0 0 0,0-1 0,-1-1-1,0 0 1,0 0 0,0-1-1,-1-1 1,0 0 0,0 0-1,-1-1 1,0-1 0,-1 0 0,0 0-1,-1-1 1,0 0 0,0 0-1,8-18 1,-11 19-14,-4 6-50,1 0 0,0-1-1,0 1 1,1 0 0,-1 0-1,1 0 1,0 0 0,0 1-1,0-1 1,5-3 0,-7 21-745,-3 14 674,1-22 114,1-1-1,-1 1 0,1-1 0,0 1 1,0-1-1,1 1 0,-1-1 1,3 10-1,-1-11 7,-1 0 0,1 1 0,0-1 0,0 0 1,0 0-1,1 0 0,-1 0 0,6 5 0,-7-7 12,1-1-1,0 0 1,-1 0-1,1 0 1,0 0 0,0 0-1,0 0 1,-1 0-1,1-1 1,0 1-1,0-1 1,0 0-1,0 1 1,0-1-1,0 0 1,0 0-1,1 0 1,-1 0 0,0-1-1,0 1 1,3-1-1,9-3 36,1-1 1,-1-1-1,0 0 0,14-9 1,7-3-68,-17 9 60,0-2 0,-1 0-1,26-22 1,45-46 7,-71 60-123,0-1 0,24-39-1,-39 56 64,1-5-179,-1 4-74,-1 9-208,-2 19 294,1-1-8,5 44-1,-4-59 199,1 0 0,0 0 1,0 0-1,1-1 0,0 1 0,0-1 1,1 0-1,0 0 0,7 9 0,0-1-32,5 7 95,22 22-1,-32-38-7,0 0 0,1 0 0,-1-1 0,1 0-1,0-1 1,0 1 0,1-1 0,8 3 0,-13-6-41,1 0 0,-1 0 0,0-1 0,1 1 0,-1-1 0,1 0 0,-1 0 0,1 0 0,-1 0 0,0-1 0,1 1 0,6-3 0,-3 1 28,0-1 1,0 0-1,-1 0 1,1-1-1,9-7 1,0-2 9,0 0-1,-1-1 1,18-23 0,55-61-67,-23 28 139,-56 60-140,88-91-184,-96 100 175,0 0 1,0 0-1,0 0 1,0 0-1,0 1 0,0-1 1,0 0-1,0 1 0,1-1 1,-1 1-1,0-1 0,0 1 1,0-1-1,1 1 1,-1 0-1,0 0 0,0 0 1,1 0-1,-1 0 0,0 0 1,2 0-1,-2 0-3,1 1 0,-1 0-1,0-1 1,0 1 0,0 0 0,0 0-1,0-1 1,0 1 0,0 0 0,0 0-1,0 0 1,0 0 0,0 1 0,0-1-1,-1 0 1,2 2 0,0 3-2,0-1 0,0 1 1,0 0-1,-1-1 0,0 1 1,0 0-1,0 9 0,-2 2 51,-1-1-1,0 1 1,-1-1 0,-1 1-1,-1-1 1,0 0 0,-13 26-1,-17 52 200,35-93-235,0-1 0,0 0 0,-1 0 0,1 0 0,0 0 0,0 0 0,0 0 0,0 0 0,0 1 0,0-1 0,0 0 0,0 0 0,0 0 0,0 0 0,0 0 0,0 1 0,0-1 0,0 0 0,0 0 0,0 0 0,0 0 0,0 0 0,1 0 0,-1 0 0,0 1 0,0-1 0,0 0 0,0 0 0,0 0 0,0 0 0,0 0 0,0 0 0,0 0 0,0 0 0,1 0 0,-1 1 0,0-1 0,0 0 0,0 0 0,0 0 0,8-1 177,12-6 104,-15 5-217,13-5-23,0-1 0,0-2 1,-1 1-1,0-2 0,-1 0 0,22-20 1,78-89-174,-64 62-92,-51 57 206,0 0-1,0 0 1,0 0-1,1 0 1,-1 0-1,0 0 0,0 0 1,1 0-1,-1 0 1,0 1-1,2-1 1,-2 1 6,-1 0 0,0 0 0,1-1 0,-1 1 1,1 0-1,-1 0 0,0 1 0,1-1 1,-1 0-1,1 0 0,-1 0 0,0 0 0,1 0 1,-1 0-1,0 0 0,1 1 0,-1-1 1,1 0-1,-1 0 0,0 1 0,0-1 1,1 0-1,-1 0 0,0 1 0,1-1 0,-1 1 1,2 2-10,-1 1 1,1-1-1,-1 1 0,0 0 1,0 0-1,1 7 1,-2-9 27,2 16 82,-1 1 0,-1 26 0,-1-30 14,1-1-1,0 0 1,1 0-1,1 0 1,6 27 0,-7-39-87,0 1 0,0 0 1,0-1-1,0 1 0,1-1 0,0 1 1,-1-1-1,1 0 0,0 1 1,0-1-1,0 0 0,0 0 0,0-1 1,1 1-1,-1 0 0,1-1 1,-1 1-1,1-1 0,-1 0 1,1 0-1,0 0 0,0 0 0,-1 0 1,1-1-1,0 1 0,0-1 1,0 0-1,4 0 0,2 0-389,0-1 0,0 0 1,-1-1-1,1 0 0,0 0 0,0-1 0,14-6 0,-16 6-624,-1-1 1,1 0-1,-1-1 0,0 1 0,0-1 0,0 0 0,-1-1 0,8-8 0,20-21-3413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4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4 724 7296,'-4'-2'10164,"12"-2"-6087,-2 0-5145,4-5 1573,0-1-1,-1-1 1,0 0 0,10-15 0,26-50 432,-36 60-697,68-140 620,-8 17 103,-49 102-501,43-58 0,-58 89-410,48-59 127,-45 57-152,-1 1 0,1 0 1,0 0-1,1 1 0,17-11 0,-24 16-27,0 1-1,0-1 1,0 0 0,-1 1-1,1-1 1,0 1-1,0-1 1,0 1-1,0 0 1,0 0 0,0 0-1,0 0 1,0 0-1,0 1 1,0-1 0,0 0-1,0 1 1,0 0-1,-1-1 1,1 1 0,0 0-1,0 0 1,-1 0-1,1 0 1,0 0-1,-1 0 1,1 1 0,1 1-1,1 1 25,-1 1-1,1-1 0,-1 0 1,-1 1-1,1-1 1,-1 1-1,1 0 0,-1 0 1,-1 0-1,2 6 0,3 16 23,-2 1-1,2 54 0,-11 58 166,3-120-142,0 0 1,-1 0-1,-2 0 0,0-1 1,-1 1-1,0-1 0,-12 21 1,15-35-41,0 1 0,-1-1 0,0-1 0,1 1 0,-2 0 0,1-1 1,0 0-1,-1 0 0,0 0 0,0-1 0,-8 5 0,5-5-8,1 1 0,-1-2 0,0 1 0,-1-1 0,1 0 0,0 0 0,-14 0 0,8-2-3,0 0 0,1-1 1,-1 0-1,0-1 0,0-1 0,1 0 0,-1-1 0,1 0 0,-19-10 0,27 12-30,0-1 0,0 0 0,1 0-1,-1 0 1,1 0 0,-1-1 0,1 0-1,0 0 1,-3-5 0,6 8 10,1 1 0,0-1 0,0 1 0,-1-1 0,1 0 0,0 1 0,0-1 0,0 0 0,0 1 0,0-1 0,0 0 0,0 1 0,0-1 1,0 0-1,0 1 0,1-1 0,-1 1 0,0-1 0,0 0 0,1 1 0,-1-1 0,0 1 0,0-1 0,1 0 0,-1 1 0,1-1 0,-1 1 0,1 0 0,-1-1 0,1 1 0,0-1 0,17-10-181,-1 5 137,0 1-1,33-6 1,-23 6 63,30-6 87,14-3-36,114-36 0,271-142 49,-405 170 54,-51 22-175,0 0 0,0 0 0,0 0 0,0 0 0,0 0 0,0 0 1,0 0-1,0 0 0,0 0 0,0 1 0,0-1 0,0 0 0,0 0 0,0 0 1,0 0-1,0 0 0,0 0 0,0 0 0,0 0 0,0 0 0,0 0 0,0 0 0,0 0 1,0 0-1,0 0 0,0 0 0,0 0 0,0 1 0,0-1 0,0 0 0,0 0 1,0 0-1,0 0 0,0 0 0,0 0 0,0 0 0,0 0 0,0 0 0,0 0 0,0 0 1,1 0-1,-1 0 0,0 0 0,0 0 0,0 0 0,0 0 0,0 0 0,0 0 1,0 0-1,0 0 0,0 0 0,0 0 0,0 0 0,0 0 0,0 0 0,0 0 0,0 0 1,0 0-1,1 0 0,-1 0 0,0 0 0,0 0 0,0 0 0,0 0 0,0 0 1,0 0-1,0 0 0,-3 4-42,-15 15-99,-31 37 77,48-54 68,-79 111 0,70-97 0,1 1 0,1 1 0,0-1 0,2 1 0,-7 23 0,13-38 7,-1 0 0,0 0 0,0 0 0,1 0 0,0 0 0,0 0 0,0 0 0,0 0 0,0 0 0,0 0 0,1 0 0,-1 0 0,1 0 0,0 0 0,0 0 0,0-1 0,0 1 0,1 0 0,-1 0 0,1-1 0,0 1 0,-1-1 0,1 0 0,0 1 0,0-1 0,1 0 0,-1 0 0,0 0 0,1-1 0,-1 1 0,1 0 0,0-1 0,-1 0 0,4 2 0,1-1 26,-1 0 0,1-1 0,-1 0-1,1 0 1,0 0 0,-1-1-1,1 0 1,0 0 0,-1-1-1,8-1 1,-3 0 42,0 0 0,0-1 1,0-1-1,-1 0 0,12-6 0,-16 7-60,0-1-1,0 0 1,-1-1-1,1 1 1,-1-1-1,0 0 1,-1 0-1,1 0 1,-1-1 0,4-5-1,-1-2 2,0 0 0,-1-1 0,7-20 0,-9 21-19,0 0-1,-1-1 1,0 1 0,-1-1-1,-1 1 1,0-1 0,-2-21-1,0 27-38,0 0-1,0 0 0,0 1 0,-1-1 0,-1 1 0,1-1 0,-1 1 0,-1 0 1,1 0-1,-1 0 0,0 1 0,0-1 0,-1 1 0,0 0 0,0 0 1,-1 1-1,0-1 0,0 1 0,0 0 0,0 1 0,-1 0 0,1 0 0,-1 0 1,0 1-1,-14-5 0,10 4-13,0 1 0,-1 0 0,1 1 0,-1 0 0,-19 0 0,16 0 148,12 1-25,10 0-34,0 1-32,1-2 1,-1 1-1,11-4 0,12-2-1,4 2-5,30-6 26,104-4 0,-162 15-25,1 1-1,0-1 1,-1 1-1,1 0 1,0 1-1,-1 0 0,0 0 1,11 5-1,-13-5 6,-1 0 0,1 0 0,-1 0 0,0 0 0,0 1 0,0 0 0,0-1 0,0 1-1,0 1 1,-1-1 0,0 0 0,1 0 0,-1 1 0,0-1 0,1 5 0,1 3 29,-1 1 1,0-1 0,-1 0 0,-1 1-1,1 18 1,-5 58 263,1-56-202,1-21-36,-1-1-1,-4 16 0,4-18 6,0 0 0,0 1 1,0 13-1,2-22-59,0 0 0,0 1-1,0-1 1,-1 0 0,1 0 0,0 0-1,0 0 1,0 0 0,0 0 0,0 0 0,0 0-1,0 0 1,0 1 0,0-1 0,0 0-1,0 0 1,0 0 0,0 0 0,0 0 0,0 0-1,0 0 1,0 0 0,0 0 0,0 1-1,0-1 1,0 0 0,0 0 0,1 0-1,-1 0 1,0 0 0,0 0 0,0 0 0,0 0-1,0 0 1,0 0 0,0 1 0,0-1-1,0 0 1,0 0 0,0 0 0,0 0-1,1 0 1,-1 0 0,0 0 0,0 0 0,0 0-1,0 0 1,0 0 0,0 0 0,0 0-1,0 0 1,0 0 0,1 0 0,-1 0 0,0 0-1,0 0 1,0 0 0,0 0 0,0 0-1,0 0 1,0 0 0,0 0 0,0 0-1,1 0 1,-1 0 0,6-10 233,12-31 12,34-56 0,-40 77-281,2 1 1,0 0-1,1 1 0,29-27 0,-31 33 31,1 1 0,0 0-1,1 1 1,0 0 0,1 1-1,0 1 1,17-6 0,-29 13-15,-1 0 0,0 0 0,1 0 0,-1 1 0,0-1 0,5 1 0,-6 0 9,-1 0-1,0 0 1,0 1 0,1-1 0,-1 0-1,0 0 1,0 1 0,0-1 0,1 1-1,-1-1 1,0 1 0,0 0 0,0-1-1,0 1 1,0 0 0,0 0 0,0-1-1,0 1 1,-1 0 0,2 2 0,1 1 7,-1 0-1,-1 0 1,1 0 0,-1 1 0,1-1-1,-1 1 1,0-1 0,-1 0 0,1 1-1,-1 5 1,0 8 62,-4 24 0,1-16 42,2 49 101,1-74-194,0-1 1,1 0-1,-1 0 1,0 0-1,1 0 1,-1 0-1,0 0 1,1 1-1,-1-1 0,0 0 1,1 0-1,-1 0 1,0 0-1,1 0 1,-1 0-1,0-1 1,1 1-1,-1 0 1,1 0-1,-1 0 1,0 0-1,0 0 1,1 0-1,-1-1 1,0 1-1,1 0 1,-1 0-1,0 0 0,1-1 1,15-8 127,21-19-331,40-39 1,23-18 4,-97 83 164,0 0 0,0 0 0,0 0 1,0 0-1,0 0 0,0 1 0,1 0 0,3-1 0,-6 1 19,0 1 0,0 0 1,0 0-1,0 0 0,0 0 0,0 0 0,0 1 1,0-1-1,0 0 0,0 0 0,0 1 0,0-1 0,0 1 1,0-1-1,0 1 0,-1-1 0,1 1 0,0-1 1,0 1-1,0 0 0,-1-1 0,1 1 0,0 0 0,-1 0 1,1 0-1,0-1 0,-1 1 0,1 0 0,-1 0 1,0 0-1,1 0 0,0 2 0,2 7 33,0 2-1,0-1 1,-1 0-1,1 14 1,1 7 0,-2-18-44,20 106 423,-21-118-395,-1 0-1,1 0 0,0 0 0,0 0 1,0 0-1,0 0 0,0 0 0,0 0 0,0-1 1,0 1-1,1 0 0,-1-1 0,1 1 0,-1-1 1,1 1-1,0-1 0,0 0 0,-1 0 1,1 0-1,0 0 0,0 0 0,0 0 0,0 0 1,0-1-1,0 1 0,4 0 0,-2-1-2,1 1-1,0-1 1,-1 0-1,1 0 1,-1-1-1,1 0 1,-1 1-1,1-1 1,-1-1-1,0 1 1,1-1-1,4-2 1,14-9 66,-1-1 0,-1-2-1,0 0 1,-1 0 0,-1-2 0,22-26 0,-28 28-116,19-33-1,-29 43 32,2-1 0,-1 0 1,0-1-1,-1 1 0,4-11 1,-7 15-5,1 0 1,0 0 0,-1 1 0,0-1-1,1 0 1,-1 0 0,0 0 0,0 0 0,-1 0-1,1 1 1,-1-1 0,1 0 0,-1 0 0,-2-4-1,2 6 4,1-1-1,-1 1 0,-1 0 0,1-1 1,0 1-1,0 0 0,0 0 1,-1 0-1,1 0 0,0 0 0,-1 0 1,1 1-1,-1-1 0,1 0 0,-1 1 1,1-1-1,-1 1 0,0-1 1,1 1-1,-1 0 0,0 0 0,1-1 1,-4 2-1,-3-1-11,1 0 0,-1 1 0,-9 3 0,9-2 53,1 0-1,1 0 1,-1 1-1,0 0 1,1 1-1,-1 0 1,1 0 0,0 0-1,0 1 1,1-1-1,-1 1 1,1 1-1,0-1 1,0 1 0,1 0-1,0 0 1,0 0-1,0 1 1,1-1-1,-4 11 1,4-9-9,0 0 0,0 1 0,1-1 0,1 0-1,-1 1 1,1-1 0,1 1 0,-1 0 0,1-1 0,1 1 0,0-1 0,0 1 0,1-1 0,0 1 0,0-1 0,1 0-1,3 8 1,0-6-11,0 0-1,0-1 0,1 0 0,0 0 0,1-1 1,0 0-1,0 0 0,0-1 0,1 0 0,0 0 1,1-1-1,14 7 0,-9-6-145,0 0 1,1-1-1,0-1 1,0-1-1,0 0 0,1-1 1,28 1-1,-37-3-464,0-1 0,0 0 0,0-1 0,-1 0 0,1 0 0,0-1 0,9-3 0,13-4-1800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5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1183 3072,'7'8'12677,"-6"-8"-12207,18 3 2763,22-6-2499,-26 1-455,0-1 1,0 0-1,0-1 0,0-1 0,-1-1 0,0 0 1,0 0-1,-1-2 0,1 0 0,-2 0 1,1-1-1,-1-1 0,16-16 0,85-102 410,-60 65-359,117-107 1,-141 146-281,-8 7 49,0 0 1,0-2-1,34-42 1,-30 29 83,-15 21-176,12-19 0,-21 30-21,-1-1 0,0 0 0,1 1 0,-1-1 0,1 0 0,-1 1 0,0-1 0,0 0 0,1 1 0,-1-1 0,0 0 1,0 1-1,0-1 0,0 0 0,0 0 0,0 1 0,0-1 0,0 0 0,0 0 0,0 1 0,0-1 0,0 0 0,-1-1 0,1 2-6,-1 0 0,0 0-1,1-1 1,-1 1 0,0 0 0,1 0-1,-1 0 1,0 0 0,1 0-1,-1 0 1,0 0 0,1 0 0,-1 0-1,1 0 1,-1 0 0,0 0 0,1 1-1,-1-1 1,0 0 0,1 0-1,-1 1 1,1-1 0,-1 0 0,1 1-1,-1-1 1,1 1 0,-1-1 0,0 1-1,-22 16-19,0 1 0,2 1 0,0 1 0,1 1 0,-23 31 0,32-35 53,0 2 0,1-1 0,1 1 0,0 0 0,2 1 0,0 0 0,1 0 0,2 1 0,0-1 0,1 1 0,0 0 0,2 0 0,1 0 0,0 0 0,5 24 0,-4-37 40,0-1 0,1 1 0,1 0 0,-1-1 0,1 1 0,1-1 0,-1 0 0,1 0 0,0 0 0,1 0 0,-1-1 0,12 12 0,-12-15-3,0 0-1,0 0 1,0 0 0,0 0-1,1-1 1,-1 0 0,1 0-1,-1 0 1,1 0 0,0-1-1,-1 0 1,1 0 0,0 0-1,0 0 1,0-1 0,0 0-1,0 0 1,0 0 0,0-1-1,0 0 1,9-2 0,-3 0 19,0-1 1,-1-1 0,1 1 0,-1-2 0,0 0 0,0 0 0,0 0 0,-1-1 0,0-1 0,15-15-1,2-8 125,41-61 0,-36 47-151,92-139 0,-82 119 64,41-91-1,49-192 108,-123 324-253,-4 17 30,-1 0 1,-1-1 0,0 1-1,0-1 1,0 1 0,-1-1-1,0 0 1,0 1-1,-1-10 1,0 17-5,0-1 0,-1 0 0,1 0-1,0 1 1,0-1 0,0 0 0,-1 0 0,1 1 0,0-1-1,-1 0 1,1 1 0,0-1 0,-1 1 0,1-1 0,-1 0-1,1 1 1,-1-1 0,0 0 0,0 1 4,1 0 0,-1 0 0,0 0 0,1 0 0,-1 0 0,0 0 0,0 0 0,1 0 0,-1 0 0,0 0 0,1 0 0,-1 1 0,0-1 0,1 0 0,-1 0 0,1 1 0,-1-1 0,0 0 0,1 1 0,-1-1 0,1 1 0,-1-1 0,1 1 0,-1 0 0,-7 7 14,0 0-1,0 1 0,1 0 1,-10 18-1,-11 22 38,2 1 0,-29 78 1,-26 121-122,-42 255 554,113-455-470,-24 121 128,29-132 246,5-38-367,0-1-1,0 1 1,0 0 0,0 0 0,0 0 0,0 0-1,0-1 1,1 1 0,-1 0 0,0 0 0,0 0 0,0 0-1,0 0 1,0 0 0,1-1 0,-1 1 0,0 0-1,0 0 1,0 0 0,1 0 0,-1 0 0,0 0-1,0 0 1,0 0 0,1 0 0,-1 0 0,0 0-1,0 0 1,0 0 0,1 0 0,-1 0 0,0 0 0,0 0-1,0 0 1,0 0 0,1 0 0,-1 0 0,0 1-1,0-1 1,0 0 0,1 0 0,-1 0 0,0 0-1,0 0 1,0 0 0,0 1 0,0-1 0,1 0-1,-1 0 1,0 0 0,0 0 0,0 1 0,0-1 0,0 0-1,0 0 1,0 0 0,0 0 0,0 1 0,0-1-1,0 0 1,0 0 0,0 0 0,0 1 0,0-1-1,0 0 1,0 0 0,0 0 0,0 1 0,0-1-1,12-13 72,-11 12-43,13-18-14,-1-1-1,0-1 1,-2 0 0,16-41-1,3-5-68,60-92 36,-66 116-7,4-1-75,-24 39 63,-1 0 1,1 0 0,-1 1-1,1 0 1,0 0 0,7-5-1,-11 9 21,0 0 0,0 0-1,0 0 1,0 0-1,0 0 1,1 0 0,-1 0-1,0 0 1,0 0-1,0 0 1,0 0-1,0 0 1,1 0 0,-1 0-1,0 0 1,0 0-1,0 0 1,0 0-1,0 0 1,1 0 0,-1 0-1,0 0 1,0 0-1,0 0 1,0 0 0,0 0-1,0 0 1,1 1-1,-1-1 1,0 0-1,0 0 1,0 0 0,0 0-1,0 0 1,0 0-1,0 0 1,0 1 0,0-1-1,0 0 1,0 0-1,0 0 1,0 0-1,1 0 1,-1 1 0,0-1-1,0 0 1,0 0-1,1 7-43,-3 21-137,-7 40-1,-1 19 187,9-62 6,-1-8 20,2 0 1,0 0-1,1 0 1,3 22-1,-3-34-10,0-1 0,1 0 0,-1 0-1,1 1 1,-1-1 0,1-1 0,0 1-1,1 0 1,-1 0 0,1-1 0,-1 1 0,1-1-1,0 0 1,1 0 0,-1 0 0,0 0-1,1 0 1,-1-1 0,1 0 0,0 0 0,0 0-1,4 2 1,-3-3 10,0 0 0,0 0-1,0 0 1,0 0 0,0-1-1,0 0 1,0 0 0,1 0-1,-1-1 1,0 0 0,0 0 0,0 0-1,-1 0 1,1-1 0,6-2-1,0-2 17,1 0 0,-1 0-1,0-1 1,-1 0 0,11-10-1,1-4-25,-1-1-1,-1-1 1,-1-1-1,-1-1 1,-1 0 0,-1-1-1,-2-1 1,0 0-1,-2-1 1,13-43-1,-30 97-115,2 0-1,0 1 1,2-1-1,1 1 1,6 49-1,-4-63 188,1 1-1,8 22 1,-10-31-55,1-1-1,0 0 1,0 0 0,1 0-1,-1 0 1,1 0 0,0 0 0,0-1-1,0 1 1,1-1 0,5 4-1,-8-6-22,0 0 0,0 0 0,0-1 0,0 1 0,1 0 0,-1-1 0,0 1 0,0-1 0,1 1 0,-1-1 0,0 0 0,1 0-1,-1 0 1,0 0 0,1 0 0,-1 0 0,0 0 0,1 0 0,-1 0 0,0 0 0,0-1 0,1 1 0,-1 0 0,0-1 0,0 1 0,1-1 0,-1 0-1,0 1 1,2-3 0,1 0 20,-1-1 0,1 1 0,-1-1-1,1 0 1,-1 0 0,3-7 0,40-65 71,-12 17 27,2 2-1,63-74 1,-76 105-295,47-40 0,-70 69 160,0-1 0,0 1 1,0-1-1,0 1 0,0 0 1,0-1-1,-1 1 0,0 3 0,-12 43 23,-19 50-1,3-12 5,23-70-6,-28 109 22,34-115 79,0-11-109,0 0 0,0 0 0,0 1 0,0-1 0,0 0 0,0 0 0,1 0 0,-1 0 0,0 0 0,0 0 0,0 0 0,0 0 0,1 0 0,-1 0 0,0 0 0,0 0 0,0 0 0,0 0 0,1 1 0,-1-1 0,0-1 0,0 1 0,0 0 0,0 0 0,1 0 0,-1 0 0,0 0 0,0 0 0,0 0 0,0 0 0,0 0 0,1 0 0,-1 0 0,0 0 0,20-18 213,54-58-227,23-25-83,-84 89 64,9-10-25,1 1 0,39-27 0,-61 47 41,0 0 1,1 0-1,-1 1 1,1-1-1,-1 0 0,0 1 1,1-1-1,-1 1 1,1-1-1,-1 1 0,1 0 1,-1-1-1,1 1 1,-1 0-1,1 0 0,0 0 1,1 1-1,-2-1 8,0 1 0,0-1 0,0 1 0,0 0 0,0-1 0,0 1 0,0 0 1,0 0-1,-1 0 0,1 0 0,0 0 0,0 0 0,-1 0 0,1 0 0,-1 0 0,1 0 0,-1 0 0,1 0 0,-1 0 0,0 1 0,1-1 0,-1 0 0,0 2 0,9 72-129,-7-67 166,0 5 5,1-1 0,1 0 0,9 22 0,-12-32-30,0 0-1,0 0 1,0 1 0,1-1 0,-1 0-1,1 0 1,-1 0 0,1 0-1,0 0 1,0-1 0,0 1 0,0 0-1,0-1 1,0 0 0,0 1 0,1-1-1,-1 0 1,0 0 0,1 0 0,-1 0-1,1-1 1,-1 1 0,1-1 0,4 1-1,-4-2-12,1 1-1,-1-1 0,1 0 0,-1 1 1,1-2-1,-1 1 0,0 0 0,0-1 1,1 0-1,-1 1 0,3-4 0,34-27-40,-28 21 103,248-187 7,-235 182-44,-12 9-12,0-1 0,0 0 1,-1-1-1,-1-1 0,16-15 0,-26 24-26,0 0 1,0 0-1,-1 0 0,1 0 1,0 0-1,-1 0 0,1 0 1,-1-1-1,1 1 0,-1 0 1,1-2-1,-1 2 12,0 1-1,0 0 1,0 0-1,0-1 1,0 1-1,0 0 1,0 0-1,0 0 1,0-1-1,-1 1 1,1 0-1,0 0 1,0-1-1,0 1 1,0 0-1,0 0 1,-1 0-1,1 0 1,0-1-1,0 1 1,0 0-1,0 0 1,-1 0 0,1 0-1,0 0 1,-1-1-1,-11 1-134,1 1 105,0 1-1,0 1 1,0 0-1,0 0 1,0 1-1,1 1 0,-1-1 1,1 2-1,1 0 1,-1 0-1,1 0 1,-11 11-1,5-2 41,1 0-1,1 1 0,1 1 1,0 0-1,1 0 0,1 1 1,-15 37-1,14-25-4,1 1 0,1 0 0,2 1 0,-5 45 0,11-66 43,0-1 0,0 1 0,1 0 0,1 0 0,0-1 0,0 1 0,1 0 0,4 10 0,-6-20-21,0 0-1,0-1 1,1 1-1,-1-1 1,0 1-1,1 0 1,-1-1-1,0 1 1,1-1-1,-1 1 1,1-1-1,-1 1 1,1-1-1,-1 1 1,1-1-1,-1 0 1,1 1-1,0-1 1,0 1-1,0-1-3,-1 0 0,1 0-1,0 0 1,-1-1-1,1 1 1,0 0 0,-1 0-1,1 0 1,0 0-1,-1-1 1,1 1 0,0 0-1,-1-1 1,1 1-1,-1 0 1,1-1-1,-1 1 1,1-1 0,-1 1-1,1-1 1,-1 1-1,1-1 1,-1 1 0,0-1-1,1 1 1,-1-1-1,1-1 1,4-9 61,1 0 0,-1 0 0,-1-1-1,3-12 1,26-134 23,-26 116-95,0 1-7,31-146-78,-34 160-152,-4 20-69,-4 21-326,-83 422 536,73-363 89,-8 55-42,-49 231 182,64-329-8,-14 32 1,18-53-64,-1 0 1,0-1-1,-1 1 1,1-1-1,-2-1 1,1 1-1,-11 11 1,14-18-58,1 0 0,-1 1 1,1-1-1,-1 0 0,1 0 1,-1 0-1,0 0 0,0-1 1,1 1-1,-1 0 0,0-1 1,0 1-1,0-1 0,0 0 1,0 1-1,1-1 0,-1 0 1,0 0-1,0 0 0,0-1 1,0 1-1,0 0 0,0-1 1,0 1-1,1-1 0,-1 0 1,0 1-1,0-1 0,1 0 0,-1 0 1,0 0-1,-2-3 0,-3-1 16,0-1 0,1 0-1,0-1 1,0 0-1,-7-10 1,-3-7-36,1-1 0,0-1 0,-11-31 0,9 18-19,8 21 20,-4-11 42,-15-43 1,25 64-46,1 0 0,0 0 0,1 0 0,0 0 0,0 0 1,0-1-1,1 1 0,1 0 0,-1 0 0,1 0 1,2-9-1,-1 13-18,-1 0 1,1 0 0,0 1-1,0-1 1,1 1 0,-1-1-1,1 1 1,-1 0 0,1 0-1,0 0 1,0 0-1,1 1 1,-1-1 0,1 1-1,-1 0 1,1-1 0,-1 2-1,1-1 1,7-2 0,7-2-1328,1 1 1,39-5-1,-27 5-2373,-11-1-1012,0 5 1547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5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44 10208,'-34'-21'4640,"24"12"-4032,6 4 288,8 10-609,-4-10-447,5 5 65,-5-4-1921,5 4 1120,-5-5-3712,0 10 2592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5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24 110 9792,'-23'-7'4448,"37"2"-3872,4 1 1311,7-1-1151,42-7 544,14 3-736,24-7-256,1 7-160,18-9-256,-9 9 64,20-3-3423,-15 8 1919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5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14 482 6880,'-14'-6'2954,"21"10"2300,13 5-593,-6-5-5211,-1 0 1068,1-2-1,0 1 1,0-2-1,0 0 1,0-1-1,0 0 1,22-4-1,-28 3-407,1-1-1,-1 0 0,0 0 1,0-1-1,0 0 1,-1-1-1,1 0 1,-1 0-1,0 0 0,0-1 1,0 0-1,-1 0 1,0-1-1,8-8 1,-4 0-46,0 1 0,0-2 1,-2 1-1,0-1 0,0-1 1,-2 1-1,0-1 0,0 0 1,-2-1-1,0 1 0,-1-1 1,0 0-1,-2 0 1,0-32-1,-1 45-60,-1-1 0,1 1 0,-1 0 0,0 0 1,0 1-1,0-1 0,-1 0 0,1 0 0,-4-6 0,4 9-5,0 0 0,0-1 0,0 1 0,-1 0 0,1 0 0,0 0 0,0 0 0,-1 0-1,1 0 1,0 0 0,-1 0 0,1 1 0,-1-1 0,1 0 0,-1 1 0,1-1 0,-1 1 0,1 0-1,-1 0 1,0-1 0,1 1 0,-1 0 0,1 0 0,-1 0 0,0 1 0,1-1 0,-4 1 0,1 0-9,-1 1 1,1 0 0,-1 0 0,1 0 0,0 1 0,0-1 0,0 1 0,0 0 0,0 0-1,1 1 1,-6 5 0,1 1 54,0 0 0,1 0-1,-10 18 1,5-4 45,1 0 0,1 0 0,2 1 0,0 0 0,-5 32 0,10-45-19,2 0-1,-1 0 0,2 0 1,0 0-1,0 0 0,1 0 1,0 0-1,1 0 0,1 0 1,0-1-1,0 1 0,1-1 1,9 19-1,-9-24 40,0 0 0,0 0 0,0-1 0,0 1 0,1-1 0,0 0 0,0-1 0,0 1 0,1-1 0,9 5 0,-12-7-53,1 0 1,0 0 0,0-1 0,0 1 0,0-1 0,0 0 0,1-1 0,-1 1 0,0-1-1,0 1 1,0-1 0,1 0 0,-1-1 0,0 1 0,0-1 0,0 0 0,1 0 0,5-2-1,11-7 4,0-1 0,0-1 0,-1 0 0,-1-1 0,0-2 0,-1 1 0,26-28 0,104-137 44,-109 129-100,-20 26-63,-4 6 18,-1 0-1,0-1 0,-2-1 0,13-25 0,-28 49-65,-6 9-92,-13 22 1,8-6 270,1 2 0,1-1 0,2 1 0,1 1 0,2 0-1,1 0 1,1 0 0,0 39 0,5-68-69,0 0 0,0 1 0,1-1 0,-1 0-1,1 0 1,0 1 0,0-1 0,2 5 0,-3-7 7,1 0-1,0 1 1,0-1 0,-1 0 0,1 0-1,0 0 1,0 0 0,0-1 0,0 1 0,0 0-1,0 0 1,0-1 0,0 1 0,0 0-1,0-1 1,1 1 0,-1-1 0,0 1-1,0-1 1,1 0 0,-1 0 0,0 1 0,0-1-1,3 0 1,3-1 32,1 1 0,-1-1 1,0 0-1,0-1 0,1 1 0,-1-2 0,0 1 0,-1-1 0,11-5 0,-6 2-15,-1-1-1,0 0 0,0-1 0,17-17 0,-4-2-52,-1 0-1,35-59 1,14-50 9,-6 12-11,-65 124 14,0-1 0,0 1 1,0 0-1,0-1 0,0 1 0,1 0 1,-1 0-1,0-1 0,0 1 0,0 0 0,1 0 1,-1-1-1,0 1 0,0 0 0,1 0 1,-1 0-1,0-1 0,0 1 0,1 0 0,-1 0 1,0 0-1,1 0 0,-1 0 0,0 0 1,1-1-1,4 7-366,-3-2 450,4 6-101,-1 0-1,7 16 1,-8-17 81,0 1 0,1-1-1,9 15 1,-11-20-27,0 1-1,1-1 0,0 0 1,0 1-1,0-2 1,0 1-1,1 0 1,-1-1-1,1 0 1,0 0-1,0 0 1,0-1-1,1 0 1,-1 0-1,1 0 1,-1 0-1,1-1 0,-1 0 1,1 0-1,0-1 1,-1 1-1,1-1 1,0-1-1,6 0 1,3-3 8,1 0 0,-1-1 0,-1-1 0,1-1 0,-1 0 0,0-1 0,-1 0 0,1-1 0,-2 0 0,1-1 0,-1-1 0,-1 0 0,13-16 0,-21 23-43,0 1 0,-1 0 0,0-1 0,0 0 0,0 1 0,0-1 0,-1 0 0,1 0 0,-1 0 0,0 0 0,0 0 0,0-1 0,-1 1 0,0 0 0,1 0 0,-1 0 0,-1-5 0,0 7-14,1 1-1,-1-1 1,1 0-1,-1 1 1,0-1-1,1 1 0,-1-1 1,0 1-1,0-1 1,0 1-1,0 0 0,-1-1 1,1 1-1,0 0 1,0 0-1,-1 0 1,1 0-1,-1 0 0,1 0 1,-1 0-1,1 0 1,-1 1-1,0-1 1,1 1-1,-1-1 0,-2 1 1,-3-2-59,0 1 0,0 0 1,0 1-1,-13 0 0,9 0 76,0 1-1,0 1 0,0 0 1,0 1-1,0 0 1,0 0-1,1 1 1,0 1-1,-15 8 0,19-9 24,-1 0-1,1 1 0,0 0 0,0 0 1,0 1-1,1 0 0,0 0 0,0 0 1,0 0-1,1 1 0,0 0 0,0 0 1,1 0-1,-3 8 0,3-5 29,0 0-1,0 0 0,2 1 1,-1-1-1,1 1 1,0-1-1,1 0 1,1 1-1,0-1 0,0 1 1,4 16-1,-3-21-18,0 0 0,0 0 0,1 0-1,-1 0 1,1-1 0,1 1 0,-1-1-1,1 0 1,0 0 0,0 0 0,0 0-1,1-1 1,0 0 0,0 0 0,0 0-1,0 0 1,0-1 0,1 0 0,0 0-1,7 3 1,-4-3 26,0-1 0,1 0 0,0 0 0,-1-1 0,1 0 1,0 0-1,0-1 0,0-1 0,11-1 0,0-2 47,0-1 1,-1 0-1,24-10 1,-17 3-99,-1 0 1,0-2 0,47-33 0,62-66-175,-125 104 200,1 0-1,17-10 1,-28 18-31,0 1 0,0 0 1,0 0-1,1-1 0,-1 1 0,0 0 0,0 0 0,1 0 0,-1-1 0,0 1 0,1 0 0,-1 0 0,0 0 0,0 0 0,1 0 0,-1 0 0,0 0 0,1 0 0,-1 0 0,0 0 0,1 0 1,-1 0-1,0 0 0,1 0 0,-1 0 0,0 0 0,1 0 0,-1 0 0,0 0 0,1 0 0,-1 0 0,0 0 0,0 1 0,1-1 0,-1 0 0,0 0 0,0 0 0,1 1 0,-1-1 0,0 0 1,0 0-1,1 1 0,-1-1 0,0 0 0,0 0 0,0 1 0,0-1 0,0 0 0,1 0 0,-1 1 0,0-1 0,0 0 0,0 1 0,0-1 0,0 0 0,0 1 0,0-1 0,0 0 0,0 1 1,0-1-1,0 1 0,-3 23-223,-40 143 36,38-149 231,1-4 14,0-2 29,1 0-1,0 1 0,1-1 0,-1 15 1,3-27-80,0 0 1,0 0-1,0 0 0,0 0 1,0 0-1,0-1 1,0 1-1,0 0 0,0 0 1,0 0-1,1 0 1,-1 0-1,0 0 1,0 0-1,0 0 0,0 0 1,0 0-1,0 0 1,1 0-1,-1 0 0,0 0 1,0 0-1,0 0 1,0 0-1,0 0 1,0 0-1,1 0 0,-1 0 1,0 0-1,0 0 1,0 0-1,0 0 0,0 0 1,0 0-1,1 0 1,-1 0-1,0 0 1,0 0-1,0 0 0,0 0 1,0 0-1,0 0 1,0 1-1,0-1 1,1 0-1,-1 0 0,0 0 1,0 0-1,0 0 1,0 0-1,0 0 0,0 1 1,0-1-1,0 0 1,0 0-1,0 0 1,0 0-1,0 0 0,0 1 1,9-13 30,-8 10-21,10-17 14,17-37 0,0 1-91,-17 36 36,-2 1 35,2 1 0,0 0 0,1 1 0,15-17-1,-25 31-17,-1 1-1,1-1 1,0 1 0,0-1-1,-1 1 1,1 0-1,0 0 1,0 0-1,0 0 1,0 0-1,0 1 1,0-1-1,0 1 1,0-1-1,1 1 1,-1-1 0,0 1-1,0 0 1,0 0-1,0 0 1,1 1-1,-1-1 1,0 0-1,0 1 1,0-1-1,0 1 1,0 0-1,0 0 1,0 0 0,0 0-1,0 0 1,0 0-1,0 0 1,-1 1-1,1-1 1,-1 1-1,1-1 1,-1 1-1,1 0 1,-1-1-1,2 4 1,9 14-47,9 23 0,-10-21 198,13 22-1,-16-31-85,0 0 0,1-1 1,1 0-1,0 0 0,17 13 1,-22-20-288,1 0 0,0 0 1,0-1-1,0 1 1,10 2-1,-10-4-380,0-1 1,-1 1-1,1-1 1,0-1-1,0 1 0,0-1 1,7 0-1,12-1-1929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5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202 831 6656,'-9'-4'8410,"7"5"-7838,0 0-1,0 0 1,0 0-1,0 0 1,1 0-1,-1 0 1,-3 3-1,-23 24 584,21-19-589,-9 9-295,1 1 0,0 0 0,2 1 0,0 1 0,1 0 0,1 1 1,1 0-1,2 0 0,0 1 0,-8 40 0,15-56-201,0 0 0,0 0 1,1 1-1,0-1 1,1 0-1,0 0 0,0 0 1,0 0-1,4 10 1,-3-14-21,-1 0 0,0 0 0,0 0 0,1 0 1,0-1-1,-1 1 0,1 0 0,0-1 1,0 1-1,1-1 0,-1 0 0,0 0 0,1 0 1,-1 0-1,1 0 0,0-1 0,0 1 1,-1-1-1,1 0 0,0 1 0,0-1 0,0-1 1,5 2-1,-2-2-32,-1 1 0,0-1 0,0-1-1,1 1 1,-1-1 0,0 0 0,0 0 0,0-1 0,0 1 0,0-1 0,0 0 0,0 0-1,-1-1 1,1 0 0,-1 1 0,1-2 0,5-5 0,6-5 26,-2-1 0,0 0 0,12-19 1,-19 25-43,100-149 95,-71 102-60,-31 48-22,-1-1 1,0 0 0,3-10 0,3-6-165,-6 18 91,-4 7 46,0 0-1,1-1 1,-1 1-1,0-1 1,0 1-1,1-1 1,-1 1-1,0-1 0,0 1 1,0-1-1,0 1 1,1-1-1,-1 1 1,0-1-1,0 1 0,0-1 1,0 1-1,0-1 1,-1 1-1,1-1 1,0 1-1,0-2 1,-1 2-11,1 0 1,-1 0-1,1 0 1,-1 0 0,1 1-1,-1-1 1,1 0-1,-1 0 1,1 0 0,-1 0-1,1 1 1,0-1-1,-1 0 1,1 0 0,-1 1-1,1-1 1,0 0 0,-1 1-1,1-1 1,0 0-1,-1 1 1,1-1-8,-3 6 45,0-1 0,1 0 1,-1 1-1,1 0 0,1 0 1,-1-1-1,1 1 0,0 0 1,0 0-1,1 12 0,-1-9-2,0 14 23,2 0-1,0 1 0,2-1 0,8 35 1,-10-52-31,0 2 44,1 0 1,0 0-1,1 0 1,0 0-1,0-1 1,8 13-1,-10-18-18,1 0 0,-1 0 0,0 0 0,1 0-1,0 0 1,-1 0 0,1-1 0,0 1 0,0-1 0,0 1 0,0-1-1,0 0 1,0 0 0,0 1 0,1-2 0,-1 1 0,0 0 0,1 0-1,-1-1 1,0 1 0,1-1 0,-1 0 0,1 0 0,-1 0 0,1 0-1,-1 0 1,4-1 0,2-1 23,0-1 0,1 0-1,-2-1 1,1 0 0,0 0-1,-1-1 1,0 1 0,12-11-1,51-54 90,-69 68-140,29-30 72,66-75-104,-82 89 0,-1-1-1,-1-1 1,0 0 0,12-28-1,-22 41-23,0-1-1,0 1 1,-1-1 0,0 1-1,0-1 1,0-13 0,-1 20 51,0-1-1,0 1 1,0 0 0,1 0 0,-1 0 0,0 0-1,0-1 1,0 1 0,0 0 0,1 0 0,-1 0 0,0 0-1,0 0 1,0 0 0,1 0 0,-1-1 0,0 1-1,0 0 1,0 0 0,1 0 0,-1 0 0,0 0-1,0 0 1,1 0 0,-1 0 0,0 0 0,0 0-1,0 0 1,1 0 0,-1 0 0,0 0 0,0 0 0,0 1-1,1-1 1,-1 0 0,13 3-27,-8-2 3,95 9 97,133-5-1,-179-5-45,-54 0-12,0 1 0,0-1 0,0 1 0,0-1 0,0 1 0,0-1 0,0 1 1,0-1-1,0 1 0,0-1 0,-1 1 0,1-1 0,0 1 0,0-1 0,0 0 0,-1 1 0,1-1 0,0 1 1,-1-1-1,1 0 0,0 1 0,-1-1 0,1 0 0,-1 0 0,0 1 0,-12 13 73,8-10-74,-57 54 178,54-49-192,0 0-1,1 1 1,0 0-1,1 0 1,-6 12-1,8-14 25,1 0 1,0 0-1,1 1 0,0 0 0,0-1 1,-1 12-1,3-18-1,0 1 0,0 0-1,0-1 1,0 1 0,1 0 0,-1 0 0,1-1 0,-1 1 0,1-1 0,2 5-1,-2-6-1,0 0-1,0 1 1,-1-1-1,1 0 1,0 0-1,1 0 1,-1 0-1,0 0 1,0 0-1,0 0 1,0-1-1,1 1 1,-1 0-1,0-1 1,1 1-1,-1-1 1,1 1-1,-1-1 0,1 0 1,1 1-1,6-1 2,0 0 0,-1-1 0,1 0 0,0 0-1,-1-1 1,1 0 0,-1 0 0,0-1 0,0 0-1,8-4 1,26-9-3,63-16 52,-88 24 83,-1-1-1,0 0 0,24-19 0,-11 8-94,-2 2 80,41-36 0,-56 43-131,-1-2 0,0 1 0,0-1-1,-1-1 1,11-20 0,84-193 26,-100 215-43,75-153 41,-26 58-118,-21 42-136,-32 63 188,0 1 0,0-1 0,0 0 0,0 1 0,-1-1 0,1 0 0,-1 0 0,1 1 0,-1-1 0,0 0 0,0 0 0,1 0 0,-1 0 0,0 1 0,-1-4 0,1 5 27,0 0 1,0 0 0,0 0-1,0-1 1,0 1-1,0 0 1,0 0-1,0 0 1,0 0 0,-1 0-1,1 0 1,0 0-1,0-1 1,0 1 0,0 0-1,0 0 1,0 0-1,0 0 1,0 0-1,-1 0 1,1 0 0,0 0-1,0 0 1,0 0-1,0 0 1,0 0 0,0 0-1,0 0 1,-1 0-1,1 0 1,0 0 0,0 0-1,0 0 1,0 0-1,0 0 1,0 0-1,-1 0 1,1 0 0,0 0-1,0 0 1,0 0-1,-9 5-125,-10 14 62,10-3 81,0 0 1,1 0 0,-7 18 0,-17 58-96,22-64 26,-9 28 45,-85 278 124,89-275-36,3 0-1,2 1 1,-3 105-1,13-160-23,0-1 0,0 0 0,1 1 0,-1-1 0,1 0 0,0 0 1,0 1-1,0-1 0,4 7 0,-5-11-40,1 1 0,-1-1 1,0 0-1,1 1 0,-1-1 0,0 1 1,1-1-1,-1 0 0,1 1 1,-1-1-1,1 0 0,-1 0 0,1 1 1,-1-1-1,1 0 0,-1 0 1,1 0-1,-1 0 0,1 0 0,-1 0 1,1 0-1,-1 0 0,1 0 1,-1 0-1,1 0 0,0 0 0,-1 0 1,1 0-1,-1 0 0,1 0 1,-1-1-1,1 1 0,-1 0 0,1 0 1,-1-1-1,0 1 0,1 0 1,-1 0-1,1-1 0,-1 1 0,1-1 1,-1 1-1,1-1 0,21-23 132,-2-3-74,25-30 5,112-90-98,-125 119 36,7-8 17,-1-3 1,-2-1 0,-2-1 0,42-66-1,110-209-219,-126 207 304,39-63-453,-98 170 252,-2 4 35,-3 6 23,-12 22 77,-38 78 205,22-39-199,-80 161-3,-80 68-53,107-174 243,82-119-202,-1 0 38,1-1 1,0 1 0,1 0-1,-1 0 1,-2 8-1,5-12-71,0-1-1,-1 0 1,1 0-1,0 0 1,0 0-1,0 0 1,0 0 0,0 0-1,0 1 1,0-1-1,0 0 1,0 0-1,0 0 1,0 0-1,0 0 1,0 1-1,0-1 1,0 0-1,0 0 1,0 0-1,0 0 1,0 0-1,0 1 1,0-1-1,0 0 1,0 0-1,0 0 1,0 0-1,0 0 1,0 0-1,0 1 1,0-1-1,0 0 1,0 0-1,0 0 1,0 0-1,0 0 1,1 0-1,-1 0 1,0 1 0,0-1-1,0 0 1,0 0-1,0 0 1,0 0-1,1 0 1,-1 0-1,0 0 1,0 0-1,0 0 1,0 0-1,0 0 1,0 0-1,1 0 1,-1 0-1,0 0 1,0 0-1,0 0 1,0 0-1,0 0 1,1 0-1,-1 0 1,0 0-1,11-6 150,-8 4-99,139-80-321,-46 28 145,-85 48 106,0 0 33,20-10-1,-28 15-33,0-1 0,0 1 0,0 1 0,0-1 1,0 0-1,0 1 0,0 0 0,0-1 0,1 1 0,-1 0 0,0 1 0,4 0 0,-4 0 8,0 0 0,0 1-1,0-1 1,0 1 0,0 0-1,0 0 1,-1 0 0,1 0-1,-1 1 1,1-1 0,-1 0-1,0 1 1,3 4 0,3 5-17,10 23 1,40 75 25,-52-98-262,-4-9 6,-1-1-1,0 1 1,0-1-1,1 1 0,-1-1 1,1 0-1,0 0 1,3 4-1,-14-42-24467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 8896,'-28'-22'2869,"22"17"-912,18 15 1158,7 6-646,27 16 1,-22-17-2033,1-2 0,32 13 0,201 61-141,-150-53-682,-52-20-1107,-43-12-277,1 1 1,-1 1 0,20 8-1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5:3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2656,'0'0'1184,"9"0"-1024,-3-4 896,2 4-608,12-9 384,5 9-480,3-8 32,6 8-256,14-9-192,-1 9 0,10-4-256,-4 4 192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3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31 8384,'-42'-23'3808,"28"19"-3328,8 1-512,12 6-96,-1-3-1568,4 0 928,30 4-3552,3 5 2432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0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8 8480,'-1'-8'8282,"-21"64"-4553,-25 63-1837,8-16-638,-98 185-1,98-215-1245,-39 104 0,59-129 126,-25 74 1412,39-114-688,5-8-850,-1 0 0,1 0 0,0 0 1,0-1-1,0 1 0,0 0 0,0 0 1,0-1-1,-1 1 0,1 0 1,0 0-1,0-1 0,0 1 0,0 0 1,0 0-1,0-1 0,0 1 0,0 0 1,0 0-1,0-1 0,0 1 1,0 0-1,0 0 0,0-1 0,0 1 1,1 0-1,-1 0 0,0-1 0,0 1 1,0 0-1,0 0 0,1-1 1,2-13-58,-1 7 76,0 0-1,0 1 1,1-1 0,6-11 0,2-2-48,0 1 1,2 0-1,1 0 1,0 2 0,27-27-1,143-86 27,-52 40 36,-107 72-84,43-32 20,-57 44-10,-1 0 0,0 1 0,1 0 0,23-7 0,-33 11 18,1 1 0,0-1-1,-1 1 1,1-1 0,0 1 0,0 0-1,0 0 1,-1-1 0,1 1 0,0 1-1,0-1 1,0 0 0,-1 0 0,1 1-1,0-1 1,0 1 0,-1-1-1,1 1 1,0 0 0,-1 0 0,1 0-1,-1 0 1,1 0 0,-1 0 0,1 0-1,-1 0 1,0 1 0,1-1 0,-1 0-1,0 1 1,0-1 0,0 1 0,0-1-1,0 1 1,-1 0 0,1-1 0,0 4-1,1 1 30,-1 0 1,0 0-1,0 1 0,-1-1 1,0 0-1,0 1 0,0-1 0,-1 0 1,-2 9-1,-1 3 66,-1 0 1,-1 0 0,-1-1-1,0 0 1,-2 0-1,1-1 1,-2 0 0,0-1-1,-14 16 1,21-28-58,0 1 0,0-1 0,0 0 0,0 0 0,-1-1 0,1 1 0,-1-1 0,0 0 0,0 0 0,1 0 0,-1 0 0,-1-1 0,-5 2 0,9-3-7,-1 1 0,0-1 0,1 0-1,-1 0 1,0 0 0,1-1 0,-1 1 0,0 0 0,1 0 0,-1-1 0,1 1 0,-1-1 0,1 0 0,-1 1 0,-1-2-1,1 0-3,0 1-1,1-1 0,-1 1 1,1-1-1,-1 0 0,1 0 0,-1 0 1,1 0-1,0 0 0,0 0 1,0 0-1,0 0 0,-1-3 0,-1-2-65,0-3-86,2 10 134,1 0-1,0 0 1,0 0 0,0 0-1,0 0 1,0 0 0,0-1-1,0 1 1,0 0 0,0 0-1,0 0 1,0 0 0,0 0-1,0 0 1,0 0 0,0-1-1,0 1 1,0 0 0,0 0 0,0 0-1,0 0 1,0 0 0,0 0-1,0-1 1,0 1 0,0 0-1,0 0 1,0 0 0,0 0-1,0 0 1,0 0 0,1 0-1,-1 0 1,0-1 0,0 1-1,0 0 1,0 0 0,0 0-1,0 0 1,0 0 0,0 0-1,0 0 1,1 0 0,-1 0-1,0 0 1,1 0-33,0 1 0,0 0 0,0 0 0,0 0 0,-1 0 0,1 0 0,0 0 0,0 0 1,-1 0-1,1 0 0,-1 0 0,1 0 0,0 1 0,0 1-12,6 10-4,4 7 270,20 30 1,-28-44-120,2-1 0,-1 0-1,0 0 1,1-1 0,0 1 0,0-1 0,0 0 0,1-1 0,-1 1 0,9 3 0,-9-5-41,0-1 1,-1 0-1,1 0 0,0-1 1,0 1-1,0-1 0,0 0 1,0 0-1,0-1 0,0 1 0,9-4 1,6-1 53,28-12-1,-40 14-103,185-75 455,52-20-511,-238 96 23,-3 0 12,1 0 0,0 0 0,0 1 0,9-2 0,-13 3 14,-1 0 1,1 0 0,0 0 0,-1 0-1,1 0 1,0 0 0,-1 0 0,1 0 0,0 0-1,-1 0 1,1 1 0,0-1 0,-1 0-1,1 0 1,0 1 0,-1-1 0,1 1 0,-1-1-1,1 0 1,-1 1 0,1-1 0,-1 1-1,1-1 1,-1 1 0,1-1 0,-1 1 0,1 0-1,-1-1 1,0 1 0,1-1 0,-1 1 0,0 0-1,0-1 1,0 1 0,1 0 0,-1-1-1,0 1 1,0 0 0,0-1 0,0 1 0,0 0-1,0 0 1,-2 19 40,-1-1 0,0 0 0,-1 0-1,-11 30 1,5-15 65,58-74 524,-21 14-720,-13 12 83,-1 1 0,2 1 0,0 0 0,0 1 1,32-18-1,-45 29 9,2-3-35,0 2-1,1-1 1,-1 0 0,1 1-1,7-1 1,-12 1 30,1 1 1,0 0 0,0 1 0,-1-1-1,1 0 1,0 0 0,-1 0-1,1 0 1,0 0 0,-1 1 0,1-1-1,0 0 1,-1 1 0,1-1-1,0 0 1,-1 1 0,1-1-1,-1 1 1,1-1 0,-1 1 0,1-1-1,-1 1 1,1-1 0,-1 1-1,1-1 1,-1 1 0,0 0-1,1-1 1,-1 1 0,0 0 0,0-1-1,0 1 1,1 0 0,-1 0-1,0-1 1,0 1 0,0 0 0,0-1-1,0 1 1,0 0 0,0 0-1,-1 0 1,0 14 57,0 0-1,-2 0 1,-4 18-1,-3 16 80,10-48-124,0 0 0,-1 0 0,1 0-1,0 0 1,0 0 0,0 0 0,0 0 0,0 0 0,0 0 0,0 0 0,0 0 0,1 0 0,-1 0 0,0 0 0,1 0 0,-1 0 0,0 0 0,1 0-1,-1 0 1,1 0 0,0 0 0,-1 0 0,1-1 0,0 1 0,-1 0 0,1 0 0,0-1 0,0 1 0,0 0 0,-1-1 0,1 1 0,0-1 0,0 1-1,0-1 1,0 1 0,0-1 0,0 0 0,0 0 0,2 1 0,7-1 19,0 1 0,0-1 0,0-1 0,0 0 0,11-3 0,53-15 76,-38 10-93,52-18-129,-1-3 1,113-57 0,-171 75-150,-29 12 263,0 0-1,0 0 1,1 0-1,-1 0 1,0 0 0,0 0-1,0 0 1,0 0-1,0 0 1,0 0 0,0 0-1,0 0 1,1 0-1,-1 0 1,0 0 0,0 0-1,0 0 1,0 1-1,0-1 1,0 0 0,0 0-1,0 0 1,0 0-1,0 0 1,1 0 0,-1 0-1,0 0 1,0 0-1,0 0 1,0 0 0,0 1-1,0-1 1,0 0-1,0 0 1,0 0 0,0 0-1,0 0 1,0 0-1,0 0 1,0 1 0,0-1-1,0 0 1,0 0-1,0 0 1,0 0 0,0 0-1,0 0 1,0 0-1,0 0 1,0 1 0,0-1-1,0 0 1,-2 5-14,-15 25 113,10-19-27,1 1 0,-9 23 0,10-22-100,2-5 40,0 0 0,1 0 1,-2 12-1,3-18 11,1 0-1,0 1 0,0-1 0,0 0 1,0 0-1,0 1 0,1-1 1,-1 0-1,1 0 0,-1 0 1,1 1-1,0-1 0,0 0 1,0 0-1,0 0 0,0 0 0,3 3 1,-3-5-3,-1 1 0,1-1-1,0 1 1,-1-1 0,1 0 0,0 1 0,-1-1 0,1 0 0,0 0 0,-1 1 0,1-1 0,0 0 0,0 0 0,-1 0 0,1 0-1,0 0 1,0 0 0,-1 0 0,1 0 0,0 0 0,0-1 0,-1 1 0,1 0 0,0 0 0,-1-1 0,1 1 0,0 0-1,-1-1 1,1 1 0,0 0 0,-1-1 0,1 1 0,-1-1 0,1 1 0,0-2 0,3-1-10,-1-1 0,0 1 0,1-1-1,4-7 1,1-5-47,1-1-1,-2 0 1,0 0-1,5-20 0,-12 34 3,0 0-1,-1 1 0,1-1 1,-1 0-1,0 0 1,0 0-1,0 0 0,0 1 1,0-1-1,-1 0 0,1 0 1,-1 0-1,0 1 1,1-1-1,-1 0 0,-1 1 1,1-1-1,-2-2 0,2 3 11,0 1 0,-1-1 0,1 1-1,-1-1 1,1 1 0,-1 0-1,0 0 1,1 0 0,-1 0-1,0 0 1,0 0 0,0 0 0,0 0-1,0 1 1,0-1 0,0 1-1,0-1 1,0 1 0,0 0 0,0 0-1,0 0 1,0 0 0,0 0-1,0 1 1,-2 0 0,-2 0 13,0 0 1,0 1 0,1 0 0,-1 1-1,-8 4 1,13-7 22,-1 1-1,1 0 0,-1 0 1,1 0-1,-1 0 1,1 0-1,-1 0 0,1 1 1,0-1-1,0 0 1,0 1-1,0-1 0,0 1 1,0-1-1,0 1 0,0-1 1,1 1-1,-1 0 1,1-1-1,-2 4 0,3-4 2,-1-1-1,0 1 1,0-1-1,0 1 1,1-1-1,-1 1 1,0-1-1,1 1 1,-1-1-1,0 1 1,1-1-1,-1 1 1,1-1-1,-1 0 1,0 1-1,1-1 1,-1 0-1,1 1 1,-1-1-1,1 0 1,0 0-1,-1 1 1,1-1-1,-1 0 1,1 0-1,0 0 1,18 3 28,-17-3-35,11 1 51,0-1-1,-1-1 0,1 0 1,20-6-1,-8 3 2,169-37-83,-88 17 220,-82 16-149,-19 7-79,-1-1-1,0 1 0,1 0 0,-1 0 0,9-1 0,-12 2 31,-1 0 0,0 0 0,0 0 0,1 0 1,-1 0-1,0 0 0,0 0 0,0 0 0,1 0 0,-1 0 0,0 0 1,0 1-1,0-1 0,1 0 0,-1 0 0,0 0 0,0 0 1,0 0-1,1 0 0,-1 0 0,0 1 0,0-1 0,0 0 1,0 0-1,0 0 0,1 0 0,-1 1 0,0-1 0,0 0 1,0 0-1,0 0 0,0 1 0,0-1 0,0 0 0,0 0 0,0 1 1,0-1-1,0 0 0,-3 12-124,-13 15 169,15-25-26,-5 7 25,1 0 0,0 0 0,0 1 0,1 0 0,0 0 0,1 0 0,0 0 0,0 0 0,1 1 0,1-1 0,-1 13 0,2-21-17,0-1-1,0 1 0,0-1 0,0 1 0,0-1 1,1 1-1,-1-1 0,0 1 0,1-1 0,-1 1 1,1-1-1,0 0 0,-1 1 0,1-1 0,0 0 1,0 0-1,0 1 0,0-1 0,0 0 0,0 0 1,0 0-1,0 0 0,0 0 0,1-1 0,-1 1 1,0 0-1,1 0 0,-1-1 0,1 1 0,-1-1 1,0 1-1,1-1 0,-1 0 0,1 1 0,-1-1 1,1 0-1,-1 0 0,1 0 0,-1 0 0,2-1 1,6 1 45,-1-1 0,0-1 0,0 0 0,0 0 0,0 0 0,10-5 0,14-9-24,0 0-1,-2-2 1,0-2-1,-1-1 1,-1 0 0,43-45-1,-51 48-159,-15 15 66,-1-1 1,1 0-1,-1 0 0,0-1 1,0 1-1,0-1 1,6-10-1,-9 14-53,0 5 38,-1 4 21,-6 22 47,3-16 3,1 1 0,-2 27 0,4-37 2,0 0 0,1 0 0,-1 0 1,1-1-1,0 1 0,1 0 0,-1 0 0,1 0 0,0-1 0,0 1 0,0-1 1,5 7-1,-6-9 10,1-1 0,0 1 0,-1 0 0,1-1 0,0 1 0,0-1 0,0 1 0,0-1 0,0 0 0,1 0 0,-1 0 0,0 0 0,0 0 0,1-1 0,-1 1 0,0-1 0,1 1 0,-1-1 0,1 0 0,-1 0 0,1 0 0,-1 0 0,0-1 0,1 1 0,-1-1 0,3 0 0,8-3 14,-1 0 1,0 0-1,19-11 0,-20 9 19,4-1-70,-1-1 0,0-1 0,-1 0 0,0-1 0,0 0 0,13-15 0,-19 18-26,0-1 0,-1 0 1,0-1-1,0 1 0,-1-1 0,0 0 0,0-1 0,-1 1 0,0-1 1,4-18-1,-7 7-100,-1 1-166,0 21 307,0 0 1,1 0 0,-1 1 0,1-1 0,0 0-1,-1 0 1,1-1 0,0 1 0,-1 0 0,1 0-1,0 0 1,0 0 0,0-1 0,0 1 0,0 0-1,0-1 1,0 1 0,0-1 0,0 1-1,0-1 1,2 1 0,26 9 144,0-3-84,0-1-1,0-2 0,0-1 0,1-1 0,-1-1 0,1-2 0,-1 0 1,52-11-1,-69 9 0,2-1-59,1 1-1,0 1 0,16-2 0,-31 4 0,0 0-1,1 0 1,-1 0-1,1 0 1,-1 0 0,0 1-1,1-1 1,-1 0 0,0 0-1,1 0 1,-1 0-1,0 0 1,0 0 0,1 0-1,-1 1 1,0-1-1,1 0 1,-1 0 0,0 0-1,0 1 1,1-1-1,-1 0 1,0 1 0,0-1-1,0 0 1,1 0-1,-1 1 1,0 0 0,0 11-74,-12 20 164,7-23-42,-8 26 114,1-2-36,-16 60 0,28-92-101,0 0 0,-1 0 0,1-1 0,0 1 0,0 0 0,-1-1 0,1 1-1,0 0 1,0 0 0,0 0 0,0-1 0,0 1 0,0 0 0,0 0 0,0-1 0,0 1 0,1 0 0,-1 0 0,0-1 0,0 1 0,1 0 0,-1 0 0,1 0 0,1-1 12,0 0-1,0 0 1,0 0 0,0 0 0,0-1-1,0 1 1,0-1 0,0 0 0,0 0-1,0 1 1,2-2 0,191-65 14,8 14-1,-170 43-39,-26 8-23,0-1-1,1 1 1,-1 0-1,1 0 1,0 1 0,-1 0-1,14 1 1,-20 0 10,-1 0-1,1 0 1,0 0-1,0 0 1,-1 0-1,1 0 1,0 0-1,0 1 1,-1-1-1,1 0 1,0 0-1,-1 1 1,1-1-1,0 1 1,-1-1-1,1 0 1,-1 1 0,1-1-1,-1 1 1,1 0-1,-1-1 1,1 1-1,-1-1 1,1 1-1,-1 0 1,0-1-1,1 1 1,-1 0-1,0-1 1,1 1-1,-1 0 1,0 0 0,0-1-1,0 1 1,0 0-1,0 0 1,0-1-1,0 1 1,0 0-1,0 0 1,0-1-1,-1 2 1,0 1-1,0 0 1,0 0 0,0 0-1,0 0 1,-1 0-1,1-1 1,-1 1-1,-3 3 1,-15 15 39,14-15-10,0 0 1,1-1-1,-1 2 1,1-1-1,1 1 1,-7 11-1,11-17-13,0-1 0,0 0 1,0 0-1,0 0 0,0 0 0,0 1 0,0-1 0,0 0 0,0 0 0,0 0 0,0 0 0,1 0 0,-1 1 0,0-1 0,0 0 0,0 0 0,0 0 0,0 0 1,0 0-1,0 0 0,1 0 0,-1 0 0,0 1 0,0-1 0,0 0 0,0 0 0,0 0 0,1 0 0,-1 0 0,0 0 0,0 0 0,0 0 0,0 0 0,1 0 1,-1 0-1,0 0 0,0 0 0,0 0 0,0 0 0,1 0 0,-1 0 0,0 0 0,0 0 0,0 0 0,0-1 0,0 1 0,1 0 0,-1 0 0,18-4 148,21-9-87,108-66-73,-134 72 8,-5 2-22,1 0 0,-1 1 0,1 1 1,0-1-1,16-2 0,-25 6 17,0-1 0,1 1 0,-1 0 0,0 0 0,1 0 0,-1 0 0,0 0 0,1 0 0,-1 1 0,0-1 0,1 0 0,-1 0 0,0 0 0,1 0 0,-1 0 0,0 0 0,0 1 0,1-1 0,-1 0 0,0 0 0,1 0 1,-1 1-1,0-1 0,0 0 0,0 0 0,1 1 0,-1-1 0,0 0 0,0 0 0,0 1 0,0-1 0,1 0 0,-1 1 0,1 15-154,-10 20-78,8-33 232,-2 6 22,1-4 19,1 1 1,-1-1-1,1 0 1,0 1 0,0 7-1,1-12-33,0 0 1,0 0-1,0 0 0,0 0 0,0 0 0,0 0 1,1 0-1,-1 0 0,0 0 0,1-1 0,-1 1 1,0 0-1,1 0 0,-1 0 0,1 0 0,0 0 1,-1-1-1,1 1 0,0 0 0,-1-1 0,1 1 1,0 0-1,0-1 0,0 1 0,-1-1 0,1 1 1,0-1-1,0 1 0,0-1 0,0 0 0,0 0 1,0 1-1,0-1 0,0 0 0,0 0 0,1 0 1,12 0 18,0 0 1,0-1 0,20-4 0,-10 1 4,-13 3-23,199-32 54,-174 25-59,-1-2-1,0-1 1,59-27 0,-83 32-40,-1 1 0,0-1 0,-1-1 1,0 0-1,0 0 0,15-16 0,-20 15-64,-10 8-60,-17 12-156,19-10 280,-142 76-302,135-72 379,-1 0 0,1 1 1,1 1-1,-1 0 1,-17 17-1,25-21-26,-1 0 0,1 0-1,0 0 1,0 1 0,0-1 0,1 1 0,0-1-1,0 1 1,0 0 0,0 0 0,1 0 0,0 0-1,0 0 1,0 0 0,0 1 0,1-1 0,0 5-1,0-7-6,0-1-1,1 1 1,-1 0-1,1-1 1,-1 1 0,1-1-1,0 0 1,0 1-1,0-1 1,0 0-1,0 1 1,1-1-1,-1 0 1,1 0-1,-1 0 1,1 0-1,0 0 1,0-1-1,0 1 1,0 0-1,0-1 1,4 3 0,-3-3 20,1 0 1,-1 1 0,1-2 0,-1 1 0,1 0 0,0-1 0,-1 1-1,1-1 1,0 0 0,-1 0 0,1-1 0,0 1 0,-1-1 0,1 0 0,-1 1-1,4-3 1,10-3-12,-1-2 0,0 0 0,0 0 0,-1-1 0,0-1 0,-1-1-1,0 0 1,-1-1 0,21-23 0,-32 32-7,3-2-40,-1-1 0,1 1 0,-1 0 0,1 0 0,1 1 0,10-8 0,-15 12 21,-1 0-1,0 1 1,0-1 0,0 1-1,0-1 1,0 1-1,0-1 1,0 1 0,0-1-1,0 1 1,0-1 0,0 0-1,0 1 1,0-1 0,0 1-1,0-1 1,0 1-1,0-1 1,-1 0 0,1 1-1,0 0 1,-24 55-164,1 2 143,-1 0-1,-3-3 1,-68 104 0,-66 48 99,122-158-132,-71 97 162,69-91 0,32-42-60,-2 2 12,-14 15 0,22-26-20,0-1 1,-1 0-1,1 0 0,-1-1 0,1 1 0,-1-1 1,0 0-1,0 0 0,0 0 0,-4 2 0,6-4-20,1 0 0,0 0 0,-1 0 0,1 0 0,-1 0 0,1 0 0,0 0 0,-1 0 0,1 0-1,0-1 1,-1 1 0,1 0 0,0-1 0,-1 1 0,1-1 0,0 0 0,0 1 0,-1-1 0,1 0 0,0 0-1,0 0 1,0 0 0,0 0 0,0 0 0,0 0 0,0 0 0,1 0 0,-1 0 0,0 0 0,0-1 0,1 1-1,-2-3 1,-1-4-3,0 0 0,1-1-1,-4-15 1,5 19-2,-1-12-9,0-1 0,1 0 0,1 0 1,1 1-1,0-1 0,1 0 0,1 1 0,1-1 0,7-21 0,8-16-2108,39-73-1,-56 123 1843,46-88-5626,-20 47 3364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0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43 10976,'-28'-30'4960,"14"21"-4321,8 6-415,12 6-256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0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4 909 7968,'-3'-9'10293,"8"5"-7632,31-15-1284,35-23-1,-54 30-1101,-1-1-1,0 0 0,28-30 1,18-19 1127,-56 55-1066,-8 11-131,-8 11-47,4-2 16,1 1 1,-8 27-1,12-36-103,0 0 0,0 1 0,0-1 0,1 0 0,0 1 0,0-1 0,0 1 0,1-1 1,0 0-1,0 0 0,2 8 0,-2-12-35,-1 0 1,1 0-1,-1 0 1,1 0-1,-1 0 0,1 0 1,0 0-1,0 0 1,-1 0-1,1 0 1,0-1-1,0 1 1,0 0-1,0-1 0,0 1 1,0-1-1,0 1 1,0-1-1,0 1 1,0-1-1,1 0 0,-1 1 1,0-1-1,0 0 1,0 0-1,0 0 1,2 0-1,4 0 72,-1-1 0,1 0 1,-1-1-1,7-1 0,-8 1-64,119-43 403,-74 25-387,-5 2-23,71-40 0,-95 45-32,-1 0 1,-1-1-1,0-1 0,24-24 0,57-79 5,-95 111-8,45-57 28,47-59 20,-51 70-50,14-17-24,55-82 0,-111 146 5,3-7-2,-7 13 21,0 0 0,0-1 0,0 1 0,0 0 0,0-1 0,0 1-1,0 0 1,0-1 0,0 1 0,0 0 0,0-1 0,0 1 0,0 0 0,0 0 0,0-1 0,-1 1 0,1 0 0,0-1-1,0 1 1,0 0 0,-1 0 0,1-1 0,0 1 0,0 0 0,0 0 0,-1 0 0,1-1 0,0 1 0,-1 0 0,1 0-1,0 0 1,0 0 0,-1 0 0,1-1 0,-1 1-1,0 0 0,1 0 1,-1 0-1,0 0 0,1-1 0,-1 1 0,0 0 1,1 0-1,-1 0 0,0 1 0,1-1 0,-1 0 1,1 0-1,-1 0 0,0 0 0,1 1 0,-1-1 1,1 0-1,-2 1 0,-6 2-14,0 1 0,1 0-1,-1 0 1,1 1 0,0 0 0,-12 11-1,7-2 18,0 0 1,1 0-1,1 1 0,-9 17 0,-29 70 158,32-56-42,1 1 1,2 0-1,3 1 0,2 0 0,-4 69 0,12-104-140,0 1-1,1-1 1,0 1-1,5 17 0,-4-23-79,0 0 1,0-1-1,1 1 0,0 0 0,1-1 0,0 1 1,0-1-1,8 10 0,-11-15-130,1-1 0,-1 1 0,1 0-1,0 0 1,0-1 0,0 1 0,0-1 0,0 0 0,0 1-1,1-1 1,-1 0 0,0 0 0,0-1 0,4 2 0,12 2-1550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0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 13056,'-28'-30'5887,"33"35"-5087,-2-5 1504,8 4-1408,7 1 1632,7 7-1472,8 1-640,6 8-320,18 9-64,1 0 0,13 4-1344,2 5 704,-2-6-4352,-7-2 2784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0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31 13472,'-30'-30'6079,"26"33"-5279,-1-3 704,10 0 640,-1 0-2464,7 0 128,8 0-3200,4 6 1856,16-6-4415,-2 7 3359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0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 17535,'-42'-7'7936,"28"20"-6880,5-10-1280,4 3-96,-6-6 128,7 0 128,4-6-3616,4 6 2016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23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158 135 1984,'4'-7'640,"-3"5"-389,4-4 1743,-2 4-1554,-1-1 0,0 1-1,0-1 1,0 0 0,-1 1-1,1-1 1,-1 0 0,1 0-1,-1 0 1,0 0 0,0 0 0,1-6-1,5-11 2000,-4 10-418,0-1 0,3-18 1,-4 21 3087,-3 24-4909,-1-1 0,0 1 0,-1-1 1,-7 21-1,-1 8 4,-89 403 761,89-401-1050,-34 84 0,45-129-103,-1 0 0,1 0 1,-1 0-1,1 0 1,-1 0-1,0 0 1,0 0-1,1 0 0,-1 0 1,0 0-1,0 0 1,0 0-1,0 0 0,-1 0 1,1-1-61,1 0 0,-1 0 0,1 0 0,0 0 0,-1 0 0,1 0 0,-1 0 1,1 0-1,-1 0 0,1 0 0,-1 0 0,1 0 0,0 0 0,-1 0 0,1-1 0,-1 1 0,1 0 0,0 0 0,-1-1 1,1 1-1,0 0 0,-1 0 0,1-1 0,0 1 0,-1 0 0,1-1 0,0 1 0,-1 0 0,1-1 0,0 1 0,0-1 0,0 1 1,-1 0-1,1-1 0,0 1 0,0-1 0,0 1 0,0-1 0,0 1 0,0 0 0,0-2 0,-1-6-2482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23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45 218 6880,'-6'-2'452,"0"0"245,0-1-1,1 0 1,-1 0 0,-6-5 0,11 7-259,1 0 1,-1 0-1,1 0 1,-1 0 0,1 0-1,0-1 1,-1 1-1,1 0 1,0 0 0,0 0-1,0 0 1,0 0-1,0-1 1,0 1 0,0 0-1,1 0 1,-1 0-1,0 0 1,1 0-1,0-2 1,0 2-169,1-1 0,-1 1-1,1 0 1,0 0 0,0-1 0,0 2 0,-1-1-1,1 0 1,0 0 0,0 0 0,3 0 0,0-1 76,14-3 105,0 1-1,0 1 1,0 0-1,25 0 1,16-2-395,194-53 780,-145 30-770,-32 4-98,-23 7-2870,-44 12-430,4 3-7879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2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16 6304,'2'-15'6503,"-1"15"-6399,2 7 2035,0 11-1262,0 1 1,-1 0-1,-1 0 0,-1-1 0,-2 30 1,-20 90 1293,3-62-1150,-41 107 0,5-20-637,22-31-83,-6 17-4,36-139-177,1-4 68,0 0 0,0 0 0,1 1 0,0-1 0,-1 9 0,5-14 454,3-5-369,8-7-127,89-108 5,-54 60-237,58-54-1,-74 87-57,-33 26 144,0 0 0,1-1 0,-1 1 0,0 0 0,0 0 0,0 0-1,0 0 1,0 0 0,0 0 0,1 0 0,-1 0 0,0 0-1,0-1 1,0 1 0,0 0 0,0 0 0,1 0 0,-1 0-1,0 0 1,0 0 0,0 0 0,0 0 0,0 0 0,1 0-1,-1 0 1,0 0 0,0 0 0,0 0 0,0 0 0,1 0 0,-1 1-1,0-1 1,0 0 0,0 0 0,0 0 0,0 0 0,1 0-1,-1 0 1,0 0 0,4 8 4,0 11 47,-4-18-46,13 170 579,-8-59-480,-2-63 9,-3-28-32,2 0 1,4 22-1,-5-34-609,0-7-1487,0-6 236,0 1 1541,20-70-12801,-8 34 9439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5:3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2720,'24'-5'1248,"5"10"-1088,-15-1-224,5 1 0,1-5 96,-2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24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3 143 9216,'-3'1'3618,"4"5"-2382,-1-5-1072,1 0 0,-1 0 0,0 0 0,1 0 0,-1-1 0,1 1 0,0 0 0,-1 0 0,1-1 0,-1 1 0,1 0 0,1 0 0,10 7 576,1-2 1,-1 1-1,1-2 0,0 0 1,1 0-1,-1-1 0,1-1 1,0 0-1,27 1 0,-29-4-579,0 0 0,0 0 0,0-2 0,0 1-1,0-2 1,0 1 0,0-2 0,-1 0 0,1 0 0,-1-1-1,19-11 1,-23 11-75,0 0 1,0 0-1,-1-1 0,1 0 0,-2 0 1,1 0-1,-1-1 0,6-9 0,-9 13-74,0 1-1,-1-1 1,1 0-1,-1 0 1,1 0-1,-1 0 1,0-1-1,0 1 1,-1 0-1,1 0 1,0-1-1,-1 1 0,0 0 1,0-1-1,0 1 1,0 0-1,-1-1 1,1 1-1,-1 0 1,0-1-1,0 1 1,-3-6-1,3 7-40,-1 0-1,1 0 1,-1 0-1,0 0 1,1 0-1,-1 1 1,0-1 0,0 1-1,0-1 1,-1 1-1,1-1 1,0 1-1,0 0 1,-1 0-1,1 0 1,-1 1-1,1-1 1,-1 1 0,-2-1-1,-1 0-1,0 1 0,0 0 0,-1 0 1,1 0-1,0 1 0,-8 1 0,3 2 108,0-1 1,0 1-1,0 1 0,1 0 1,-1 0-1,1 1 0,1 1 1,-1-1-1,1 2 0,0-1 1,1 1-1,-15 17 1,11-10 166,0 1 1,2 0 0,0 1 0,0 0 0,2 1 0,-13 35 0,18-44-129,1 0 0,0 1 0,0-1 0,1 1 1,0-1-1,0 1 0,3 17 0,-2-21-69,1-1-1,0 0 1,1 0 0,-1 0-1,1 0 1,0 0 0,0 0-1,1-1 1,0 1 0,-1-1-1,1 0 1,1 1 0,-1-1-1,1-1 1,-1 1 0,6 4-1,-1-3-7,1 1 0,-1-2 0,0 1 0,1-1 1,0 0-1,0-1 0,0 0 0,12 2 0,-2-2 2,0 0 0,39 0 0,-41-3-273,1-1-1,-1-1 1,1-1 0,-1 0 0,0-1-1,0-1 1,0-1 0,26-12-1,-9 4-1036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3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11 681 4736,'-10'-10'15290,"53"-74"-10992,-27 57-3833,8-13-240,3 1 0,1 1 1,41-41-1,-4 12 4,88-68 0,-133 117-170,104-88 549,-114 98-561,18-13 66,-27 20-116,1 0-1,0 0 1,0 0-1,0 0 0,-1 0 1,1 1-1,0-1 1,0 1-1,0-1 1,0 1-1,0 0 1,0 0-1,0 0 0,3 0 1,-4 0-3,0 1 1,0-1 0,0 1-1,0-1 1,0 1-1,0-1 1,0 1 0,0 0-1,0 0 1,0-1-1,0 1 1,0 0 0,-1 0-1,1 0 1,0 0 0,-1 0-1,1 0 1,0 0-1,-1 0 1,1 0 0,-1 0-1,1 2 1,0 1 31,1 1 0,-1 0-1,0 0 1,0 5 0,-1 12 71,0-1 0,-2 0 0,-5 30 0,1-11-117,5-29 13,-41 274 339,40-261-281,2-19 13,0 0-1,-1 0 1,1-1-1,-3 8 0,34-120 620,-22 86-683,1 0 0,1 1 0,1 0 0,1 0 0,27-31 0,-23 33-41,1 0-1,1 1 1,0 0 0,2 2-1,0 1 1,0 0 0,43-20-1,-59 32 37,1 1-1,-1 0 0,1 0 1,-1 0-1,1 1 0,0 0 1,8-1-1,-12 2 7,0 0 0,-1 0 0,1 0 0,0 0 0,-1 0 0,1 1 0,-1-1 0,1 0 0,0 1 0,-1 0 0,1-1-1,-1 1 1,1 0 0,-1-1 0,1 1 0,-1 0 0,0 0 0,1 0 0,-1 0 0,0 1 0,0-1 0,0 0 0,0 0 0,0 1 0,0-1 0,0 0 0,0 1 0,-1-1 0,1 1 0,0 1-1,1 3 30,-1-1 0,0 1 0,-1-1-1,1 1 1,-1-1 0,-1 12-1,-8 34 100,6-38-98,-33 151-116,36-142 122,2-12 145,-2-10-177,0 0 1,0 0-1,1 0 1,-1 0-1,0 0 1,0 0-1,0 0 0,0 0 1,1 0-1,-1 0 1,0 0-1,0 1 1,0-1-1,0 0 1,1 0-1,-1 0 1,0 0-1,0 0 0,0-1 1,1 1-1,-1 0 1,0 0-1,0 0 1,0 0-1,0 0 1,1 0-1,-1 0 1,0 0-1,0 0 0,0 0 1,0 0-1,0 0 1,1-1-1,-1 1 1,0 0-1,0 0 1,0 0-1,0 0 1,0 0-1,0-1 0,0 1 1,0 0-1,1 0 1,34-58 319,4-6-360,87-105 1,-112 152-42,19-19-62,-30 33 94,0 0 0,0 1 1,1 0-1,-1-1 0,0 1 1,1 0-1,-1 0 0,1 1 1,5-2-1,-9 2 38,1 1-1,0 0 1,-1 0 0,1 0-1,0 0 1,0 0 0,-1 0-1,1 0 1,0 0 0,-1 0-1,1 0 1,0 0 0,0 0-1,-1 1 1,1-1 0,0 0-1,-1 0 1,1 1 0,-1-1-1,1 0 1,0 1 0,-1-1-1,1 1 1,-1-1 0,1 1-1,-1-1 1,1 1 0,-1-1-1,1 1 1,-1-1 0,0 1-1,1 0 1,-1-1 0,0 1-1,1 0 1,-1-1-1,0 2 1,1 3-22,0 0-1,0-1 1,-1 1-1,0 8 1,0-12 27,-8 151 2,3-92 12,3 79 0,3-133 1,-1 3 22,1 1-1,0-1 1,0 0 0,1 1-1,6 16 1,-8-24-31,1-1 1,0 1-1,0-1 0,0 0 1,-1 1-1,1-1 0,0 0 1,1 0-1,-1 0 0,0 0 1,0 0-1,0 0 0,1 0 1,-1 0-1,0 0 0,1 0 1,2 0-1,-2 0-2,0-1 0,0 0 0,1 0-1,-1 0 1,0 0 0,0 0 0,1 0 0,-1-1 0,0 1 0,0-1 0,0 0 0,0 1 0,1-1-1,-1 0 1,0 0 0,2-2 0,27-17 95,48-40 1,-52 39-88,292-219-48,-185 138 410,-128 96-312,-1 1-1,1-1 0,-1 1 1,0-2-1,4-5 1,-9 11-65,0 1 1,1 0 0,-1 0-1,0 0 1,0 0 0,0-1-1,0 1 1,0 0 0,1 0-1,-1 0 1,0-1 0,0 1-1,0 0 1,0 0 0,0-1-1,0 1 1,0 0 0,0 0-1,0-1 1,0 1 0,0 0-1,0 0 1,0-1 0,0 1-1,0 0 1,0 0 0,0 0-1,0-1 1,0 1 0,0 0-1,0 0 1,0-1 0,-1 1-1,1 0 1,0 0 0,0 0-1,0-1 1,0 1 0,0 0-1,-1 0 1,1 0 0,0 0-1,0-1 1,0 1 0,-1 0-1,1 0 1,0 0 0,0 0-1,0 0 1,-1 0 0,1 0-1,0 0 1,0 0 0,-1 0-1,1-1 1,0 1 0,0 0-1,-1 0 1,1 1 0,0-1-1,0 0 1,-1 0 0,1 0-1,0 0 1,0 0 0,0 0-1,-1 0 1,1 0 0,-21 4-341,19-3 326,-16 4-18,0 2 1,1 0-1,-1 1 1,2 1-1,-1 0 1,1 1-1,0 1 1,1 0-1,-14 15 1,0 2 41,2 1 0,1 1 0,-28 43 0,44-58 1,0 1 1,0 0-1,2 1 0,0 0 1,1 0-1,1 0 0,-5 24 1,10-35-8,0-1 1,1 0-1,-1 1 1,1-1-1,1 1 1,-1-1-1,2 6 1,-1-8-1,-1-1 0,1 1 0,0 0 0,0-1 0,0 1 0,0-1 0,1 1 1,-1-1-1,1 1 0,0-1 0,-1 0 0,1 0 0,0 0 0,4 4 0,-2-4 31,-1 0-1,1 0 1,-1 0-1,1-1 1,0 1 0,0-1-1,0 0 1,0 0-1,0 0 1,0 0-1,0-1 1,0 0 0,1 0-1,-1 0 1,0 0-1,0-1 1,0 1-1,0-1 1,0 0 0,0 0-1,0-1 1,7-3-1,-1 0 30,0-1-1,0 0 1,-1 0-1,0-1 1,0 0 0,15-17-1,-7 4-19,-1-1 0,-1 0 0,-1-1 0,-1 0 0,13-32 0,80-191-56,-101 237-83,-4 15-128,-3 22-178,2-25 389,-2 28 83,1 1 1,2-1-1,1 1 0,2-1 0,1 0 0,16 56 0,-21-87-69,11 27 161,-10-27-148,-1 0 0,0-1 0,1 1 0,-1 0 0,1 0 1,-1 0-1,1-1 0,-1 1 0,1 0 0,-1-1 0,1 1 0,0 0 0,-1-1 1,1 1-1,0-1 0,0 1 0,-1-1 0,1 0 0,0 1 0,0-1 0,0 0 0,-1 1 1,1-1-1,0 0 0,0 0 0,0 0 0,0 0 0,0 0 0,1 0 0,2-2 46,-1-1 0,0 0 0,1 1 0,-1-2 0,0 1 0,-1 0 0,1 0 0,3-6 0,-2 3-31,45-62 89,-24 30-150,2 2 1,48-50-1,9 12 138,-73 66-126,-1 1 0,1 0 0,0 1-1,1 0 1,0 1 0,18-7 0,-29 12 21,0 0-1,0 0 1,0-1 0,0 1-1,0 0 1,0 0 0,0 0-1,0 0 1,0 0 0,-1 0-1,1 0 1,0 0-1,0 1 1,1-1 0,-1 1 4,-1-1 0,0 0 0,1 0 0,-1 1 0,1-1-1,-1 0 1,0 1 0,0-1 0,1 0 0,-1 1 0,0-1 0,0 1 0,1-1 0,-1 0 0,0 1 0,0-1 0,0 1 0,0-1 0,1 1 0,-1 0 0,0 2 14,0 0-1,-1 1 1,1-1 0,-1 0 0,1 1-1,-3 3 1,3-5-15,-29 92 49,-6 24-137,19-64 136,9-35-31,1 0-1,-6 34 0,11-43 36,0-9-56,1 0 0,0 0 1,-1 0-1,1 0 0,0 0 0,0 0 1,0 0-1,0 0 0,0 0 0,0 0 0,0-1 1,0 1-1,0 0 0,1 0 0,-1 0 1,1 2-1,0-2 56,3 13-58,0-7 26,-2-4-59,-1 0 1,1-1 0,-1 1 0,1 0-1,0-1 1,2 3 0,-3-4 101,5 12 106,-4-10-191,0 0 0,0 0-1,0-1 1,0 1 0,1-1-1,2 3 1,-2-4 39,-1 0-1,1 0 1,-1 0-1,0 0 1,1-1-1,0 1 1,-1-1-1,1 0 1,-1 0-1,1 1 1,-1-2-1,1 1 1,0 0 0,-1 0-1,1-1 1,4-1-1,2-1-2,-1-1 0,1 1 0,8-6-1,-7 3 24,0-1 0,-1 0 1,0 0-1,0-1 0,-1 0 0,10-12 0,39-57-161,-17 6 213,-14 25 12,42-81 109,-39 72-315,-27 52 53,-1 0 1,1 0-1,1 0 1,4-6-1,-7 9 44,0 0-1,0 0 1,1-1 0,-1 1-1,0 0 1,0 0 0,1 0-1,-1-1 1,0 1 0,0 0-1,1 0 1,-1 0 0,0 0-1,1 0 1,-1 0 0,0 0-1,1 0 1,-1 0 0,0 0-1,0 0 1,1 0 0,-1 0-1,0 0 1,1 0 0,0 0 5,-1 1 0,0-1 0,1 0 1,-1 1-1,0-1 0,1 1 1,-1-1-1,0 1 0,1-1 0,-1 1 1,0-1-1,0 1 0,1-1 0,-1 1 1,0-1-1,0 1 0,0 0 0,0 0 1,5 42-38,-2 1 1,-4 54 0,0-33 211,1 27 46,11-121-83,22-45 0,-21 50-94,1 0 0,2 1 0,0 1 0,1 0-1,30-30 1,-31 37-47,2 0-1,-1 1 1,2 1 0,0 0-1,1 2 1,0 0-1,28-12 1,-43 22-28,-1-1 0,0 1 0,1 0 0,-1 1 0,1-1 0,-1 0 0,1 1 0,0 0 0,4 0-1,-7 0 31,0 0 0,0 1 0,0-1 0,0 0 0,0 1 0,1-1 0,-1 1 0,0-1 0,0 1 0,0-1-1,0 1 1,0 0 0,0 0 0,0-1 0,-1 1 0,1 0 0,0 0 0,0 0 0,-1 0 0,1 0-1,0 0 1,-1 0 0,1 0 0,-1 0 0,1 0 0,-1 0 0,0 1 0,1-1 0,-1 0 0,0 2-1,4 31-13,-2 49-1,-3-51 52,9 63-1,-3-63-162,2-2-1,11 33 0,5-13-2505,-12-19-5079,-32-45-10352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3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201 152 12064,'-68'-66'5439,"6"41"-4735,39 16-96,9 6-480,-5-10-192,8 5 32,8-5-1984,6 8 1121,11-4-5569,11 9 3616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37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1139 6304,'-2'-6'11520,"-18"8"-9217,7-2-1541,-8 0-146,0 0 0,0 2 1,-28 5-1,30-3-421,1 0 0,0 2 0,0 0 0,0 1 0,-18 10 0,29-12-157,-1-1 0,1 2 0,0-1 0,0 1 0,1 0 0,-1 0 0,1 1-1,1 0 1,-1 0 0,1 0 0,0 1 0,1 0 0,-5 11 0,5-9-23,1 1 0,0-1-1,1 0 1,0 1-1,0 0 1,1-1 0,1 1-1,-1 0 1,4 20 0,-2-25 5,-1-1 0,1 1 0,1-1 1,-1 0-1,1 0 0,0 0 0,0 0 1,1 0-1,-1 0 0,1-1 0,0 1 1,0-1-1,0 0 0,1 1 0,0-2 1,0 1-1,0 0 0,0-1 0,0 0 1,1 0-1,6 4 0,-5-5 26,1 0 0,0 0 0,0 0-1,0-1 1,0 0 0,1 0 0,-1-1-1,0 0 1,0 0 0,0-1 0,0 1 0,0-2-1,1 1 1,-2-1 0,13-4 0,6-5 137,-1 0 0,41-26 0,-52 29-163,19-11 100,-1-2 0,-1 0 0,55-52-1,-63 51-71,-1-1 0,-1 0 0,17-27 0,-12 8 8,-2-1-1,-2 0 0,20-62 0,36-150 254,-62 200-231,2-9 45,-3-1 0,8-85-1,-19 125-81,-2 20-30,0-1 1,-1 0 0,0 0 0,0 0 0,0 0-1,-1-7 1,1 13-19,0-1 1,0 1-1,0 0 0,0 0 0,0 0 0,0 0 0,0 0 1,0 0-1,0-1 0,0 1 0,0 0 0,0 0 1,0 0-1,0 0 0,0 0 0,-1-1 0,1 1 1,0 0-1,0 0 0,0 0 0,0 0 0,0 0 0,0 0 1,0 0-1,0 0 0,0-1 0,0 1 0,-1 0 1,1 0-1,0 0 0,0 0 0,0 0 0,0 0 1,0 0-1,0 0 0,-1 0 0,1 0 0,0 0 1,0 0-1,0 0 0,0 0 0,0 0 0,-1 0 0,1 0 1,0 0-1,0 0 0,0 0 0,0 0 0,0 0 1,-7 8-167,-5 17 50,11-24 114,-15 43 60,1 1 1,-12 62-1,-25 202 341,18-88-5,1-26 29,30-179-315,-1 20 497,4-36-591,0 0 0,0 0 0,0 0-1,0 0 1,0 0 0,0 0 0,0 0 0,0 0 0,0 0 0,0 0 0,0 0 0,0 0 0,0 0 0,1 0 0,-1 0 0,0 0 0,0 0 0,0 0 0,0 0 0,0 0-1,0-1 1,0 1 0,0 0 0,0 0 0,0 1 0,1-1 0,-1 0 0,0 0 0,0 0 0,0 0 0,0 0 0,0 0 0,0 0 0,0 0 0,0 0 0,0 0-1,0 0 1,1 0 0,-1 0 0,0 0 0,0 0 0,0 0 0,0 0 0,0 0 0,0 0 0,0 0 0,0 1 0,0-1 0,0 0 0,0 0 0,0 0 0,8-13 85,-7 11-76,47-74 98,-14 23-244,-7 14 58,-25 36 36,1 0 0,0 0 0,-1 0 0,2 1 0,-1-1 0,0 1 0,0 0 0,1-1 0,4-1 0,-7 4 26,0-1 0,-1 1 0,1 0 0,0 0 0,0-1 0,0 1 0,-1 0 0,1 0 0,0 0 0,0 0 0,-1 0 0,1 0 0,0 0 0,0 0 0,0 1 0,-1-1-1,1 0 1,0 0 0,0 1 0,-1-1 0,1 0 0,0 1 0,-1-1 0,1 1 0,0-1 0,-1 1 0,1-1 0,-1 1 0,1-1 0,-1 1 0,1-1 0,-1 1 0,1 0 0,-1-1 0,1 1 0,-1 0 0,0 0 0,0-1 0,1 2 0,1 4 32,-1-1 1,0 1 0,0-1 0,0 9 0,-1-9-19,1 9-27,0-1 0,1 1 0,1-1 0,0 0 0,7 19 0,-9-28 35,1 0 0,0-1 0,0 1 0,1-1 0,-1 0 0,0 0 0,1 1 0,0-2 0,0 1 0,0 0 0,0 0 0,0-1 0,1 0 0,-1 0 0,1 0 0,-1 0 0,1 0 0,0-1 0,0 0 0,0 1 0,0-1 0,0-1 0,5 2 0,19 0 1,0-1 1,0-2 0,0 0-1,0-2 1,-1-1 0,36-9-1,-16-1 10,0-1 1,78-38-1,-108 45 8,-1-2 1,0 0-1,0 0 0,-1-2 0,-1 0 1,27-27-1,-40 38-37,-1 0 0,1 0 0,0 0 0,0-1 1,-1 1-1,1 0 0,-1 0 0,1-1 0,-1 1 0,0 0 0,1 0 1,-1-1-1,0-1 0,0 3 1,0-1 0,0 1 0,0 0 0,0 0 1,0-1-1,0 1 0,0 0 0,0 0 0,0-1 0,0 1 0,0 0 0,0 0 0,0 0 1,-1-1-1,1 1 0,0 0 0,0 0 0,0 0 0,0-1 0,0 1 0,-1 0 1,1 0-1,0 0 0,0 0 0,0-1 0,-1 1 0,1 0 0,-1 0 0,1 0-1,-1 0 0,0 0 1,1 0-1,-1 0 0,1 0 1,-1 0-1,0 1 0,1-1 1,-1 0-1,1 0 0,-1 1 1,1-1-1,-1 0 0,1 0 1,-2 1-1,-11 9-48,1 0 0,0 1 0,0 1-1,-11 14 1,-4 3-134,17-17 186,-1 0 0,1 0 0,1 1 0,-10 18 0,15-25 29,1 1 0,0-1 0,1 1 0,-1 0 0,1-1 0,1 1 1,-1 0-1,1 1 0,0-1 0,1 0 0,0 12 0,0-17-12,0-1 1,1 1-1,-1 0 0,0-1 1,1 1-1,-1 0 0,1-1 1,-1 1-1,1-1 0,0 1 1,0-1-1,0 1 0,0-1 0,0 0 1,0 1-1,0-1 0,2 2 1,-2-3 6,0 1 1,0-1-1,1 1 0,-1-1 1,0 1-1,0-1 1,1 0-1,-1 1 1,0-1-1,1 0 0,-1 0 1,0 0-1,1 0 1,-1 0-1,0 0 1,1-1-1,-1 1 0,0 0 1,0-1-1,3 0 1,2-2 17,0 0-1,1-1 1,-1 1 0,0-1 0,-1-1 0,1 1 0,-1-1-1,0 0 1,0 0 0,-1 0 0,5-7 0,7-12 12,19-37 0,-24 41-90,-3 5-24,0 2-65,-1-1 0,11-27 0,-18 41 116,0 0 0,0 0 0,0 0 0,0 0 0,0 0-1,0 0 1,0 0 0,0 0 0,0 0 0,0 0 0,0 0 0,0 0 0,0 0 0,-1 0 0,1 0-1,0 0 1,0 0 0,0 0 0,0 0 0,0 0 0,0 0 0,0 0 0,0 0 0,0 0 0,0 0-1,-4 7-92,-3 15 65,6-14 61,1 1 1,0-1-1,0 0 1,1 1-1,0-1 1,0 1-1,1-1 0,3 11 1,-4-17-7,0 1-1,0-1 1,0 1 0,0-1-1,1 0 1,-1 1 0,1-1-1,-1 0 1,1 0 0,0 0-1,0 0 1,0 0 0,0-1-1,0 1 1,0 0 0,0-1-1,1 0 1,-1 1 0,1-1-1,-1 0 1,1 0 0,-1-1-1,1 1 1,0 0 0,-1-1-1,1 0 1,0 1 0,-1-1-1,6-1 1,9-1 47,-1 0 0,1-2 0,-1 0 1,18-7-1,61-31-246,-65 28 179,0-2 0,-1-2 0,39-31 0,-53 36 15,0 0 0,-2-1-1,1 0 1,-2-1 0,0 0-1,-1-1 1,13-24 0,-17 26-9,0 0 0,-1 0 0,0 0 0,6-26 0,-10 31-8,-1 5-17,0 0-1,0 0 0,-1 0 0,1 0 0,-1-5 0,18 68-563,-12-33 558,2 10-7,-2-1-1,4 65 1,-9-82 77,0-1 1,1 1 0,2 0-1,5 20 1,-8-37-29,-1 0-1,1 0 1,0 0 0,-1-1 0,1 1 0,0 0 0,0-1 0,-1 1 0,1 0-1,0-1 1,0 1 0,0-1 0,0 1 0,0-1 0,0 0 0,0 1 0,0-1-1,0 0 1,0 0 0,0 0 0,0 0 0,0 1 0,0-1 0,0-1 0,0 1-1,2 0 1,31-5 141,50-24-117,-15 5-69,147-50-186,-180 59 137,-2-2-1,1-1 1,60-43-1,-84 52 36,-4 4 64,0-1 0,0 1 0,9-4 0,-15 8-23,1 0 0,-1 1 0,1-1 0,0 0 0,0 1 0,-1-1 0,1 1 0,0 0 0,0 0 0,0 0 0,-1-1 0,1 2 0,0-1 0,0 0 0,0 0 0,-1 0 0,1 1 0,0-1 0,3 2 0,-5-1-1,1-1-1,-1 1 1,1-1 0,-1 1 0,1 0 0,-1-1 0,0 1 0,1 0 0,-1-1-1,0 1 1,1 0 0,-1-1 0,0 1 0,0 0 0,0 0 0,1-1 0,-1 1-1,0 0 1,0 0 0,0 1 0,-2 15 24,2-16-19,-1 3 9,0-1 0,0 1 0,0 0 0,-1-1 0,1 0 0,-1 1 0,0-1 0,0 0 0,0 0 0,-1 0 0,1 0 0,-1 0 0,1-1 1,-1 1-1,0-1 0,0 1 0,0-1 0,-1 0 0,-2 1 0,-6 4 8,-1-2-1,1 1 1,-1-2 0,-16 5 0,2-2-5,-23 5-142,-94 37 0,140-47 130,0 0 1,0 0-1,0 1 0,0-1 0,1 1 1,-1 0-1,1 0 0,0 1 0,0-1 0,0 0 1,0 1-1,-4 6 0,7-9 8,-1 1-1,0-1 1,1 0-1,-1 1 1,1-1-1,-1 1 1,1-1 0,0 1-1,0 0 1,0-1-1,0 1 1,0-1-1,0 1 1,0-1-1,0 1 1,0-1-1,1 1 1,-1-1 0,1 1-1,-1-1 1,1 1-1,-1-1 1,1 0-1,0 1 1,0-1-1,0 0 1,0 1-1,0-1 1,0 0 0,0 0-1,0 0 1,0 0-1,0 0 1,1 0-1,-1 0 1,0-1-1,1 1 1,2 1-1,1 0 39,0 0 0,0-1 0,0 0 0,0 1 0,0-1-1,0-1 1,0 1 0,0-1 0,1 0 0,-1 0 0,6-1-1,3-1-10,1-1 0,21-7 0,-24 7-5,-1-1 0,0 0 0,-1-1-1,1 0 1,-1-1 0,0 0-1,0 0 1,-1-1 0,0-1 0,0 1-1,-1-1 1,13-16 0,5-12-328,-26 36 296,0 0 1,0 0-1,0 0 0,0 0 0,0 0 0,0 0 1,0 0-1,0-1 0,0 1 0,1 0 1,-1 0-1,0 0 0,0 0 0,0 0 1,0 0-1,0 0 0,0 0 0,0 0 0,0 0 1,0-1-1,0 1 0,0 0 0,1 0 1,-1 0-1,0 0 0,0 0 0,0 0 1,0 0-1,0 0 0,0 0 0,0 0 0,0 0 1,1 0-1,-1 0 0,0 0 0,0 0 1,0 0-1,0 0 0,0 0 0,0 0 1,0 0-1,0 0 0,1 0 0,-1 0 1,0 0-1,0 0 0,0 1 0,0-1 0,0 0 1,0 0-1,0 0 0,0 0 0,0 0 1,1 0-1,1 9-231,-2 17-164,0-22 371,0 1 49,0 1 1,1-1-1,0 1 0,-1-1 0,2 1 0,-1-1 0,1 0 0,4 10 0,-5-13-13,0 0 0,1 0 0,-1 0 0,0 0 0,1 0-1,-1 0 1,1 0 0,0-1 0,0 1 0,-1-1 0,1 1 0,0-1 0,0 0 0,0 0 0,1 0 0,-1 0-1,0 0 1,0 0 0,0-1 0,1 1 0,-1-1 0,0 1 0,1-1 0,2 0 0,6-1 22,0 0 0,-1-1 0,17-5 0,-5 2 31,364-89-56,-270 56-193,-116 38 186,0 0 0,0 0 0,0 0 0,0 0 0,0 0 0,0 0 0,0 0 0,0 0 0,0 0 0,0 0 0,0 1 0,0-1 0,0 0 0,-1 0 0,1 0 0,0 0 0,0 0 0,0 0 0,0 0 0,0 0-1,0 0 1,0 0 0,0 0 0,0 0 0,0 0 0,0 0 0,0 0 0,0 0 0,1 0 0,-1 0 0,0 0 0,0 0 0,0 1 0,0-1 0,0 0 0,0 0 0,0 0 0,0 0 0,0 0 0,0 0 0,0 0 0,0 0 0,0 0 0,0 0 0,0 0 0,0 0 0,0 0 0,0 0 0,0 0 0,0 0 0,0 0 0,0 0 0,0 0 0,0 0 0,0 0 0,0 0 0,1 0-1,-7 8-8,-13 12 27,4-7 36,7-7-64,1 1 1,0 0-1,0 1 0,0-1 1,-7 13-1,13-18 7,0-1 1,0 0-1,1 0 0,-1 1 1,1-1-1,-1 1 0,1-1 0,-1 0 1,1 1-1,0-1 0,0 1 1,0-1-1,0 1 0,0-1 1,0 1-1,0-1 0,0 3 1,1-3 8,0 0 0,-1 0 1,1 1-1,0-1 1,0 0-1,0 0 1,0 0-1,0 0 1,0-1-1,0 1 1,0 0-1,0 0 0,0-1 1,0 1-1,0 0 1,1-1-1,-1 1 1,0-1-1,0 0 1,3 1-1,3 1 9,0-1-1,1 0 1,-1 0-1,1 0 1,-1-1 0,1 0-1,-1-1 1,1 0-1,-1 0 1,14-4-1,-11 2-5,0-1 0,-1 0 0,1-1 0,-1 0 0,0-1 0,0 1 0,7-9 0,2-2-23,-1-1 0,0-1 0,-2-1 0,0 0 0,23-42 0,70-149 51,-49 91-14,47-109 64,-92 191-58,-2-1 1,-2 1 0,-1-2 0,5-48 0,-14 83-9,0 1-13,1 0 1,-1 0-1,0 0 0,0 0 0,-1-6 0,1 9-10,0-1 0,0 1 0,-1-1 0,1 1 0,0-1 0,0 1-1,-1 0 1,1-1 0,0 1 0,0-1 0,-1 1 0,1 0 0,0-1-1,-1 1 1,1 0 0,-1-1 0,1 1 0,-1 0 0,1 0-1,0-1 1,-1 1 0,1 0 0,-1 0 0,1 0 0,-1 0 0,1-1-1,-1 1 1,1 0 0,-1 0 0,1 0 0,-1 0 0,1 0 0,-1 0-1,1 0 1,-1 1 0,1-1 0,-1 0 0,1 0 0,-1 0 0,1 0-1,-1 1 1,1-1 0,-1 1 0,-4 1-30,1 0 1,0 0-1,-1 1 1,1 0-1,0 0 0,0 0 1,1 0-1,-1 1 1,-5 6-1,-28 43-18,25-35 44,-8 11 9,1 1 0,2 1 0,1 0 1,-16 45-1,20-35-1,2 0 0,-6 50 0,1 86-20,15-155 61,0 0 1,1-1-1,6 37 0,-5-50-30,0 1-1,0-1 1,1 0 0,0 0-1,0 0 1,1-1-1,0 1 1,0-1-1,1 0 1,0 0 0,0 0-1,9 8 1,-9-11 0,1 0 0,0 0 0,0-1 1,0 0-1,1 0 0,-1 0 0,1 0 0,-1-1 1,1-1-1,0 1 0,10 0 0,4 1 11,0-2-1,31-2 0,-29 0 33,-1-1 0,1-2 0,-1 0 0,1-1 0,30-12 0,-45 14-52,1-1 0,-1 0 0,0 0 1,0-1-1,0 0 0,-1 0 0,0-1 0,0 0 0,0 0 1,-1-1-1,0 0 0,0 0 0,0 0 0,-1-1 1,0 0-1,5-11 0,-1-2-11,6-28 1,-12 42-47,-2-1 0,1 0-1,-1 0 1,0 0 0,-1 0 0,0 0 0,-1-8 0,1 15 50,0 0-1,0 0 1,0 0 0,0 1 0,0-1-1,0 0 1,-1 0 0,1 1-1,0-1 1,0 0 0,-1 0-1,1 1 1,0-1 0,-1 0 0,1 1-1,-1-1 1,1 0 0,-1 1-1,1-1 1,-1 1 0,1-1-1,-1 1 1,0-1 0,1 1-1,-1-1 1,0 1 0,1 0 0,-1-1-1,0 1 1,1 0 0,-1-1-1,0 1 1,0 0 0,0 0-1,1 0 1,-1 0 0,-1 0 0,-1 0-1,1 1 1,0 0 0,-1 0 0,1 0 0,-1 0 0,1 0 0,0 0 0,0 1 0,0-1 0,-3 3 0,-4 4-43,0 0 0,1 0 0,1 1 0,-9 10-1,0 2 7,4-6 106,1 1 1,-12 21-1,19-31-57,1 1 0,0 0 0,0 0 0,0 0 1,1 0-1,0 0 0,1 1 0,0-1 0,-1 9 0,2-13-4,1 1 0,-1-1 0,1 0 1,-1 1-1,1-1 0,0 0 0,0 0 0,1 0 0,-1 0 0,1 0 1,-1 0-1,1 0 0,0 0 0,0-1 0,0 1 0,0-1 0,1 1 0,-1-1 1,1 0-1,-1 0 0,1 0 0,0 0 0,0 0 0,0-1 0,0 1 1,0-1-1,0 0 0,6 2 0,-2-1 12,0-1 0,1 1 1,-1-1-1,1 0 0,-1-1 0,1 0 1,-1 0-1,1 0 0,-1-1 0,1-1 0,11-2 1,10-8 8,-1 0 0,-1-2 0,0-1 0,-1-1 0,-1-1 0,0-2 0,-1 0 0,-2-2 0,40-44 0,-59 61-33,0 0 1,0-1-1,-1 1 0,1 0 0,-1-1 0,0 1 0,-1-1 0,1 0 0,-1 1 0,0-1 1,0 0-1,0 0 0,-1 0 0,0 0 0,0 0 0,0 0 0,0 0 0,-1 1 0,0-1 1,0 0-1,0 0 0,-1 0 0,0 1 0,-2-7 0,3 10 7,0 0 0,1-1 0,-1 1 0,1 0 0,-1-1 0,1 1 0,-1-1 0,1 1 0,0-1 0,0 1 0,0-1 0,0 1 0,0 0 0,0-1 0,0 1 0,0-1 0,1 1 0,-1-1 0,0 1 0,1-1 0,-1 1 0,1 0 0,0-1 0,-1 1 0,1 0 0,0 0 0,0-1 0,0 1 0,0 0 1,0 0-1,0 0 0,0 0 0,0 0 0,0 0 0,1 1 0,2-3 0,0 1-34,1 0 0,0 0 0,0 0 1,0 1-1,0-1 0,0 1 0,0 0 1,0 1-1,7-1 0,-5 1 36,-1 0 0,1 1 0,0 0 0,-1 0 0,1 0-1,-1 1 1,0 0 0,0 0 0,1 1 0,-1 0 0,-1 0 0,1 0 0,0 0 0,-1 1-1,0 0 1,1 0 0,4 6 0,-1 4-53,0 1 0,-1 0-1,0 0 1,-1 1 0,-1-1-1,7 27 1,-7-21 109,1 0 0,1 0 0,12 22-1,-18-40-47,0 1-1,0-1 0,0 0 1,0 0-1,1 0 0,-1 0 1,1-1-1,0 1 0,0-1 1,0 1-1,0-1 0,0 0 0,0 0 1,0 0-1,1-1 0,-1 1 1,1-1-1,-1 0 0,1 0 1,0 0-1,-1 0 0,1-1 1,0 1-1,0-1 0,-1 0 1,1 0-1,0-1 0,0 1 0,-1-1 1,1 0-1,0 0 0,-1 0 1,7-3-1,-3 1-1,0-2-1,0 1 1,-1-1 0,0 0-1,0-1 1,0 1 0,0-1-1,8-13 1,2-3 19,14-30 0,41-91-154,-67 134 33,-5 15-38,-7 25-109,5-19 200,-4 19 83,1 1 1,2 0-1,0 59 0,4-79-6,1 0-1,0-1 1,6 22 0,-6-28-28,1 1 0,0 0 0,0 0 0,1-1-1,0 1 1,0-1 0,0 0 0,0 0 0,5 5 0,-5-7 14,0-1-1,1 1 1,-1-1-1,0 0 0,1 0 1,-1 0-1,1-1 1,0 1-1,0-1 1,0 0-1,-1 0 0,1 0 1,0 0-1,0-1 1,7 0-1,0 1 69,1-2 1,-1 0-1,0 0 0,15-5 1,-8 2-41,-1-2 1,1 0-1,-1-1 1,-1-1-1,1-1 0,-2 0 1,1-1-1,-1-1 1,-1 0-1,18-17 1,-13 7-25,0-1 0,-1-1 0,-1-1 0,22-42 0,43-111-76,-70 150 3,-12 27 34,0-1-1,0 1 1,0 0-1,0 0 0,0-1 1,0 1-1,0 0 1,0 0-1,1-1 1,-1 1-1,0 0 1,0 0-1,0-1 0,0 1 1,0 0-1,1 0 1,-1-1-1,0 1 1,0 0-1,0 0 0,1 0 1,-1 0-1,0-1 1,0 1-1,1 0 1,-1 0-1,0 0 0,0 0 1,1 0-1,2 7-151,-2 19 109,-1-25 40,-3 70 3,-4-1 0,-30 138-1,35-200 32,1-1-5,0-1 1,0 0 0,-1 1 0,0-1 0,0 0-1,-1 0 1,0 0 0,0-1 0,-6 9-1,9-13 6,-1 0-1,0 0 1,0 0 0,0 0-1,0 0 1,0 0-1,-1-1 1,1 1-1,0 0 1,0-1 0,0 1-1,-1-1 1,1 1-1,0-1 1,-1 0-1,1 1 1,0-1-1,-1 0 1,1 0 0,-3 0-1,2-1-35,-1 1 0,1-1 0,0 0 0,-1 1 0,1-1-1,0 0 1,0-1 0,0 1 0,0 0 0,-4-4 0,-1-1-147,0-1 0,0-1 0,1 1-1,-10-15 1,9 11 122,2 3-65,0 1 0,0-2 1,-4-10-1,9 19 100,0 0 0,-1-1 0,1 1 0,0 0 0,0-1 0,0 1 0,0-1 0,-1 1 0,1 0 0,0-1 0,0 1 0,0-1 0,0 1 0,0 0 0,0-1 0,0 1 0,0-1 0,0 1 0,0-1 0,0 1 0,0 0 0,1-1 0,10 3-184,-6 0 184,21 6 94,-1-1 1,1-1 0,39 4-1,-56-9-36,0-1 0,0 0 0,0 0-1,-1-1 1,1-1 0,0 1 0,0-1 0,-1-1-1,1 1 1,-1-2 0,0 1 0,0-1-1,0 0 1,12-9 0,-6 1 31,0 0 0,0-1 0,21-28 0,31-52 106,-26 34-111,102-133 4,-114 151-96,-2-1 0,35-79 0,-41 75 25,-3-1 1,-2-1-1,-1 0 1,10-79 0,-24 121-35,3-30-79,-3 34 90,0 1 1,0-1 0,0 0 0,-1 0 0,1 0 0,0 1 0,-1-1 0,1 0 0,-1 1-1,0-1 1,1 0 0,-1 1 0,0-1 0,0 1 0,0-1 0,-2-1 0,3 3 8,-1-1-1,1 1 1,0 0 0,-1-1 0,1 1 0,-1 0 0,1 0 0,-1 0-1,1 0 1,-1-1 0,1 1 0,0 0 0,-1 0 0,1 0 0,-1 0-1,1 0 1,-1 0 0,1 0 0,-1 0 0,1 0 0,-1 0 0,1 1-1,-1-1 1,1 0 0,-1 0 0,1 0 0,-1 1 0,-5 3-40,0 0 0,1 1 0,0-1 0,0 1 0,0 0-1,0 1 1,1-1 0,-7 12 0,-104 165-55,110-173 99,-14 24 22,2 0 1,0 2-1,3 0 0,-12 41 1,10-9 7,-14 130 0,24-139-84,3 1 0,7 97 0,-4-149 78,1 0 0,1 0 0,-1 1 0,1-1 0,1 0 0,-1 0 0,1 0 0,7 11-1,-8-15 7,0 0-1,1 1 0,0-1 1,0 0-1,0 0 0,0 0 1,0-1-1,0 1 0,1-1 1,-1 1-1,1-1 0,0-1 1,-1 1-1,1 0 0,0-1 1,8 2-1,-3-2 2,0 0-1,-1 0 1,1-1-1,0 0 1,0-1-1,-1 0 1,1-1-1,0 0 1,-1 0-1,1 0 1,11-6-1,-4 0 16,0 0-1,-1 0 0,0-2 1,24-19-1,-25 17-41,0-1 0,-1-1 0,20-28 0,26-50-54,-24 35 154,-19 32-113,-7 9-28,18-23 1,-24 38-197,-2 5 126,-2 10 39,1-10 21,-13 79-95,2-19 201,6-23-38,0-4 39,-1 39 0,6-75-49,0 0 0,0 1-1,0-1 1,0 1-1,0-1 1,0 1 0,0-1-1,1 1 1,-1-1 0,1 0-1,-1 1 1,1-1-1,-1 0 1,1 1 0,0-1-1,0 0 1,-1 0 0,1 0-1,0 1 1,0-1-1,0 0 1,0 0 0,0 0-1,1-1 1,-1 1 0,0 0-1,0 0 1,1-1-1,-1 1 1,0 0 0,1-1-1,-1 0 1,1 1 0,-1-1-1,0 0 1,3 1-1,0-1 4,0 0 0,0-1-1,0 1 1,0-1 0,0 0-1,-1 0 1,1 0 0,0-1-1,-1 1 1,1-1 0,-1 0-1,1 0 1,3-3 0,111-84 110,-22 14-142,118-69 0,-155 107 30,-48 30-179,-23 22-102,-24 44 30,17-30 230,2 1-1,1 0 0,-23 59 1,38-87 18,1 0 0,-1 0 0,0 0 0,1 0 0,0 1 0,-1-1 0,1 0 0,0 0 0,0 0 0,0 0 0,1 1 0,-1-1 0,0 0 0,1 0 0,-1 0 0,1 0 0,0 0 0,0 0 0,0 0 0,0 0 0,0 0 0,2 2 0,0-1-17,-1-1 1,1 1-1,0-1 0,0 0 0,1 0 0,-1 0 0,0-1 0,1 1 1,-1-1-1,1 0 0,-1 0 0,5 1 0,6 1 50,0-1 0,0-1 1,0 0-1,0-1 0,1 0 0,-1-1 1,0-1-1,0 0 0,15-5 0,-6 1-10,0-2-1,-1-1 1,0-1 0,33-20-1,9-14-57,-28 18-3060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3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21 10464,'-57'-12'4736,"37"7"-4096,11 1 2463,9 8-1823,-5-4 1664,0 0-2976,10 0-64,4 0-2816,2 0-3807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38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771 116 15296,'-37'-18'6911,"69"15"-5983,-8-3-448,1 12-448,32-6 1472,5 0-832,14 0-64,2 3-384,-7 2-224,-7 3-32,-8-3-736,-8 4 384,-9-6-3392,-11 6 2048,-8-5-4863,-1 5 3711</inkml:trace>
  <inkml:trace contextRef="#ctx0" brushRef="#br0" timeOffset="1">23 34 14112,'-23'-8'6399,"32"0"-5535,-4 3-288,4 5-480,6-3-1152,9-3 544,5 3-3583,4 3 2271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38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13216,'16'-6'5983,"55"-2"-5215,-9 0 928,5 8-1088,43-8-224,1-1-256,13-4-1984,-8 8 1024,8-11-7551,-13 7 4639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43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151 773 5408,'0'-1'214,"1"1"0,-1-1 1,1 0-1,-1 0 0,0 1 1,1-1-1,-1 0 0,1 1 0,0-1 1,-1 1-1,1-1 0,-1 1 1,1-1-1,0 1 0,0-1 0,-1 1 1,1 0-1,0-1 0,0 1 1,-1 0-1,2 0 0,-1-1 96,0 1 0,1-1-1,-1 1 1,0-1 0,0 1-1,0-1 1,0 0 0,0 0 0,0 1-1,0-1 1,0 0 0,0 0 0,0-1-1,0 1-193,-1 1 0,0-1 0,1 1 0,-1-1 0,0 1 0,0-1 0,1 0 0,-1 1-1,0-1 1,0 0 0,0 1 0,0-1 0,0 1 0,0-1 0,0 0 0,0 1 0,0-1 0,0 0 0,0 1-1,0-1 1,-1 1 0,1-1 0,0 0 0,0 1 0,-1-1 0,1 1 0,0-1 0,-1 1 0,1-1 0,0 1 0,-1-1-1,1 1 1,-1-1 0,1 1 0,-1-1 0,1 1 0,-1 0 0,1-1 0,-1 1 0,0 0 0,1 0 0,-1-1-1,1 1 1,-1 0 0,0 0 0,1 0 0,-1 0 0,1 0 0,-1 0 0,0 0 0,1 0 0,-2 0 0,-1 0 28,-1 0 1,1 0 0,-1 0-1,1 1 1,-1 0-1,1 0 1,-1 0 0,-5 2-1,0 2-90,0 1-1,1-1 0,0 1 0,0 1 1,0 0-1,-8 9 0,4-1-12,0 0 0,-13 22 0,23-35-15,0 1 1,1-1-1,0 1 0,-1-1 0,1 1 0,0 0 0,0 0 1,0 0-1,1 0 0,-1 0 0,1-1 0,-1 1 0,1 0 0,0 0 1,0 0-1,1 0 0,-1 0 0,0 0 0,1 0 0,0 0 0,0 0 1,0 0-1,0 0 0,0-1 0,0 1 0,1 0 0,-1-1 1,1 1-1,0-1 0,3 3 0,1 1 45,1-1 1,-1 0-1,1 0 1,1 0-1,-1-1 0,1 0 1,-1-1-1,1 0 1,0 0-1,0-1 1,1 0-1,-1 0 0,16 1 1,-5-2 99,0 0 0,0-1 0,0-1 0,-1-1 0,23-5 1,-35 5-131,0 1 1,1-1 0,-1 0-1,0-1 1,0 1 0,-1-1 0,1 0-1,-1-1 1,9-6 0,-12 8-28,1-1 0,-1 1 1,1-1-1,-1 0 0,0 0 1,0 0-1,-1 0 0,1 0 1,-1 0-1,1 0 0,-1 0 1,0-1-1,0 1 0,0-1 1,-1 1-1,1-1 1,-1 1-1,0-1 0,0-6 1,-2-4-26,0-1 0,0 1 0,-2 0-1,0 0 1,0 0 0,-1 0 0,-8-13 0,10 20-64,-1 0-1,0 0 1,-1 0-1,0 1 1,0 0-1,0 0 1,-1 0-1,1 1 1,-2 0-1,1 0 0,0 0 1,-1 1-1,0 0 1,-12-6-1,14 8 13,-1 1-1,1 0 1,0 0 0,0 0-1,-1 0 1,1 1-1,0 0 1,-1 0 0,1 0-1,0 1 1,-1 0-1,1 0 1,0 0 0,0 1-1,0-1 1,0 1-1,-6 4 1,9-5 50,1 0 0,-1 0-1,1 0 1,0 0 0,0 1 0,0-1-1,0 1 1,0-1 0,0 1 0,0-1 0,0 1-1,0-1 1,1 1 0,-1 0 0,1-1 0,-1 1-1,1 0 1,-1-1 0,1 1 0,0 0 0,0 0-1,0-1 1,0 1 0,0 0 0,1 0-1,-1-1 1,0 1 0,2 2 0,-2-1 34,2-1 1,-1 1 0,0 0-1,1-1 1,-1 1-1,1-1 1,0 0 0,-1 1-1,1-1 1,0 0-1,1 0 1,-1 0 0,0-1-1,1 1 1,-1 0-1,4 1 1,0-1 109,-1 0 0,1 0 1,1 0-1,-1-1 0,0 0 0,0 0 0,11 0 1,-1-2 76,31-4 1,-37 3-145,-1 0 1,1-1 0,0-1 0,-1 1-1,0-1 1,1-1 0,-2 0 0,1 0-1,12-11 1,-2 1 208,-1-2 0,27-33 0,75-115 740,-82 106-889,-3-3 0,-3 0-1,-3-2 1,-2-2-1,23-89 1,-48 150-444,-4 15 46,-4 21 31,-20 100 72,-46 255 139,47-250 113,-41 183 35,-56 131 369,117-433-323,-1-1-1,0 1 0,-16 27 1,21-42-74,-1 0 1,1 0 0,-1-1-1,0 1 1,0 0 0,-3 2-1,5-4-72,-1 1 0,1-1 0,0 0-1,-1 0 1,1 1 0,0-1 0,-1 0 0,1 0-1,-1 1 1,1-1 0,-1 0 0,1 0 0,-1 0-1,1 0 1,-1 0 0,1 0 0,-1 0 0,1 0-1,0 0 1,-1 0 0,1 0 0,-1 0 0,1 0-1,-1 0 1,1 0 0,-1-1 0,1 1 0,-1 0-1,1 0 1,0 0 0,-1-1 0,1 1 0,-1 0-1,1-1 1,-1 1 0,-2-5 11,1-1 1,0 1-1,0 0 1,0-1-1,1 1 0,0-1 1,0 1-1,0-1 0,0 0 1,1 1-1,0-7 1,6-65-5,-2 42-44,2 0 0,2 1 0,16-48 0,-17 62-67,2 1 1,0 0-1,1 1 1,0 0-1,2 1 1,0 0 0,16-16-1,-23 27 18,0 2 1,1-1-1,-1 1 0,1-1 0,0 1 0,1 1 1,-1 0-1,1-1 0,-1 2 0,9-3 1,2 0-919,0 2-1,0 0 1,21 0 0,4 2-900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4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15 940 6976,'-4'0'897,"-6"5"6947,14-5-5258,-1 0-2356,0 0-1,-1-1 1,1 1-1,-1-1 1,0 0-1,1 0 1,-1 1-1,0-2 1,1 1-1,-1 0 1,3-3-1,23-19 1015,-21 16-938,36-34 414,-2-1 0,-2-3 0,44-66 0,-48 55-504,49-108 0,-43 79 22,43-103 319,-83 185-555,3-6 13,-1 1 1,-1 0 0,1-1 0,-1 0-1,1-14 1,-4 18-65,1 5 45,0 0 1,0 0-1,0 0 1,0 0-1,0 0 1,0 0-1,0 0 1,0 0 0,0 0-1,0 1 1,0-1-1,0 0 1,0 0-1,0 0 1,0 0-1,0 0 1,0 0-1,0 0 1,0 0 0,0 0-1,0 0 1,-1 1-1,1-1 1,0 0-1,0 0 1,0 0-1,0 0 1,0 0-1,0 0 1,0 0 0,0 0-1,0 0 1,0 0-1,0 0 1,-1 0-1,1 0 1,0 0-1,0 0 1,0 0-1,0 0 1,0 0-1,0 0 1,0 0 0,0 0-1,0 0 1,-1 0-1,1 0 1,0 0-1,0 0 1,0 0-1,0 0 1,0 0-1,0 0 1,0 0 0,0 0-1,0 0 1,0 0-1,0 0 1,0 0-1,-1-1 1,1 1-1,0 0 1,0 0-1,0 0 1,0 0 0,-31 77-307,-70 198 742,-11 78-406,108-339-25,0 0-1,-33 113 251,-56 130-1,73-213 102,-2-1 0,-46 67 0,62-100-297,6-10-54,0 0-1,0 0 1,0 0 0,0 0 0,0 0-1,0 0 1,0 0 0,0 0-1,0 0 1,0 0 0,0 0 0,0 0-1,0 0 1,0 0 0,0 0-1,0-1 1,0 1 0,0 0 0,0 0-1,0 0 1,0 0 0,1 0-1,-1 0 1,0 0 0,0 0 0,0 0-1,0 0 1,0 0 0,0 0 0,0 0-1,0 0 1,0 0 0,0 0-1,0 0 1,0 0 0,0 0 0,0 0-1,0 0 1,0 0 0,1 0-1,-1 0 1,0 0 0,0 0 0,0 0-1,0 0 1,0 0 0,0 0-1,0 0 1,0 1 0,0-1 0,0 0-1,0 0 1,0 0 0,0 0-1,0 0 1,0 0 0,0 0 0,0 0-1,0 0 1,0 0 0,0 0-1,0 0 1,0 0 0,0 0 0,0 0-1,0 0 1,18-14 63,-11 7-55,12-7 10,-8 5 18,0 0-1,0-1 1,18-21-1,60-88-179,-51 66 195,2 2-1,52-52 0,75-38 120,-145 125-172,78-62 227,-78 58-121,-1-1-1,28-34 0,-15 6-38,-2-1 0,47-99 0,-30 45-31,31-68 58,-38 70 56,-34 82-188,-8 19 28,0-1 0,1 1 0,-1 0 1,0 0-1,0 0 0,0 0 0,0 0 0,0-1 0,0 1 0,0 0 0,0 0 0,0 0 1,-1 0-1,1 0 0,0 0 0,-1-2 0,0 2 5,1 1 0,-1 0 0,1 0 0,-1-1 0,1 1 1,0 0-1,-1 0 0,1 0 0,-1-1 0,1 1 0,-1 0 0,1 0 0,-1 0 0,1 0 0,-1 0 0,1 0 0,-1 0 0,0 0 0,1 0 0,-1 0 1,1 0-1,-1 0 0,1 1 0,-1-1 0,1 0 0,0 0 0,-1 0 0,1 1 0,-1-1 0,1 0 0,-1 1 0,1-1 0,0 0 0,-1 1 0,1-1 1,-1 1-1,-17 17-111,12-9 97,0 0 0,1 0 1,-1 1-1,2 0 0,-1 0 0,-2 11 0,-82 287 448,67-226-344,10-35-71,2 0-1,-5 62 0,14-83 46,0 0 0,1 1 0,2-1 0,1 0 0,10 43-1,-12-62-16,1-1 0,0 0 0,1-1 0,-1 1 0,1 0 0,4 6 0,-6-11-30,0 0 0,0 0 0,0 0 1,0 1-1,0-1 0,0-1 0,0 1 0,0 0 1,0 0-1,0 0 0,0-1 0,0 1 0,1 0 0,-1-1 1,0 1-1,1-1 0,-1 1 0,0-1 0,1 0 1,-1 0-1,0 0 0,1 1 0,-1-1 0,1-1 0,-1 1 1,0 0-1,1 0 0,-1 0 0,0-1 0,1 1 1,-1-1-1,0 1 0,3-2 0,6-5 52,0 0 1,0-1-1,0 0 0,14-17 0,-7 8-16,111-97-31,-120 107-47,0 0 0,0 0-1,0 0 1,-1-1 0,12-17 0,-19 25 25,0 0 0,1 0 0,-1-1 0,0 1 0,0 0 0,0 0 1,0-1-1,1 1 0,-1 0 0,0 0 0,0-1 0,0 1 0,0 0 0,0-1 0,0 1 0,0 0 0,0-1 0,0 1 0,0 0 0,0 0 0,0-1 0,0 1 1,0 0-1,0-1 0,0 1 0,0 0 0,0-1 0,0 1 0,0 0 0,0 0 0,-1-1 0,1 1 0,0 0 0,0-1 0,0 1 0,-1 0 0,1 0 0,0 0 1,0-1-1,-1 1 0,1 0 0,0 0 0,0 0 0,-1 0 0,1-1 0,0 1 0,0 0 0,-1 0 0,1 0 0,0 0 0,-1 0 0,1 0 0,0 0 0,-1 0 1,1 0-1,0 0 0,-1 0 0,1 0 0,-1 0 0,-20 3-187,17-1 178,0 0-1,0 1 1,0-1 0,0 1 0,0 0 0,0 0-1,1 0 1,0 1 0,-1-1 0,1 1 0,-5 7-1,3-2 12,0 0 0,0 1 0,0-1 0,-3 13 0,5-11 4,0 0-1,1 1 1,0-1-1,1 0 1,0 22-1,1-27 4,1 0 0,-1 1-1,1-1 1,1 0 0,-1 0-1,1 0 1,0 0 0,0 0-1,1 0 1,-1 0 0,1-1-1,5 6 1,-7-9 17,0 0-1,1 0 0,0 0 1,0-1-1,-1 1 1,1-1-1,0 1 1,0-1-1,0 0 1,0 0-1,1 1 0,-1-2 1,0 1-1,0 0 1,1 0-1,-1-1 1,4 1-1,-3-1 7,1 0 1,-1 0-1,1-1 1,-1 1-1,0-1 0,1 0 1,-1 0-1,0 0 1,0 0-1,6-4 0,3-2 7,-2 0 0,1-1 0,-1-1 0,0 0 0,9-11-1,-9 9-38,1-1-1,-2 0 0,0-1 1,0 0-1,-1 0 0,-1-1 1,7-16-1,-13 26-20,0 1 0,0-1-1,0 0 1,-1 1 0,1-1 0,-1 0 0,1 0-1,-1 1 1,-1-1 0,1 0 0,0 0 0,-1 1-1,0-1 1,0 0 0,0 1 0,0-1 0,-1 1-1,1-1 1,-1 1 0,0 0 0,0 0 0,0 0-1,0 0 1,0 0 0,-1 0 0,0 0 0,1 1 0,-1-1-1,0 1 1,0 0 0,0 0 0,-1 0 0,1 0-1,0 1 1,-1-1 0,1 1 0,-1 0 0,0 0-1,-6-1 1,-3 0-44,0 0 0,0 2 1,0-1-1,0 2 0,-1 0 0,-15 3 0,28-4 73,0 0 0,0 0 1,0 1-1,0-1 0,0 0 0,0 1 0,0-1 1,0 1-1,0-1 0,0 1 0,0-1 0,0 1 0,1-1 1,-1 1-1,0 0 0,0 0 0,1-1 0,-1 1 1,1 0-1,-1 0 0,0 0 0,1 0 0,-1 0 0,1-1 1,0 1-1,-1 0 0,1 0 0,0 0 0,-1 2 1,2-2 0,-1 0 0,0 1 0,1-1 0,-1 0 0,0 0 0,1 1 0,0-1 0,-1 0 0,1 0 0,0 0 0,-1 1 1,1-1-1,0 0 0,0 0 0,0 0 0,0 0 0,0-1 0,0 1 0,0 0 0,0 0 0,3 1 0,2 1 13,0 0-1,1-1 0,-1 0 0,1 0 0,0 0 0,0-1 0,8 1 0,54 1 105,-60-3-99,33-1 77,0-2 0,-1-2 1,1-2-1,-1-1 0,-1-3 0,55-20 1,25-13-142,-109 41 86,-7 6-8,-10 11 54,2-6-27,-7 15 30,1 1-1,1 0 0,1 0 1,1 1-1,1 0 0,1 0 1,-2 45-1,7-66-54,0 0-1,0-1 1,1 1 0,-1 0-1,1-1 1,1 5 0,-2-8-30,0 0 0,1 1 0,-1-1 0,0 1 1,0-1-1,0 1 0,1-1 0,-1 1 0,0-1 1,1 0-1,-1 1 0,0-1 0,1 0 0,-1 1 1,1-1-1,-1 0 0,0 1 0,1-1 1,-1 0-1,1 0 0,-1 1 0,1-1 0,-1 0 1,1 0-1,-1 0 0,1 0 0,-1 0 0,1 0 1,-1 0-1,1 0 0,-1 0 0,1 0 0,-1 0 1,1 0-1,-1 0 0,1 0 0,-1 0 0,1 0 1,-1-1-1,0 1 0,1 0 0,-1 0 0,1 0 1,-1-1-1,1 1 0,-1 0 0,0-1 0,1 1 1,-1 0-1,1-1 0,38-38 350,-8 9-293,56-42 0,76-33-186,-159 102 115,30-18-163,-33 21 139,1-1 1,0 0 0,0 0 0,-1 1 0,1-1 0,0 1-1,0-1 1,0 1 0,0 0 0,-1 0 0,1 0 0,0 0-1,0 0 1,0 0 0,0 0 0,0 1 0,2 0 0,-3-1 24,0 1 0,0 0 0,-1-1 1,1 1-1,0 0 0,0 0 0,0 0 1,-1 0-1,1 0 0,0 0 0,-1 0 0,1 0 1,-1 0-1,1 0 0,-1 0 0,0 0 1,1 0-1,-1 1 0,0-1 0,0 0 1,0 0-1,0 0 0,0 2 0,-3 32 140,2-27-129,0 1-21,0 0 1,1 0-1,0 0 1,0 0-1,1 1 1,0-1-1,1 0 1,0 0 0,5 14-1,-7-22 32,1 0-1,-1 0 1,1 0-1,0 0 1,0 0-1,-1 0 1,1 0-1,0 0 1,0 0-1,0 0 1,0 0-1,0 0 1,0-1-1,0 1 1,0 0-1,0-1 1,0 1-1,0-1 1,1 1-1,0 0 1,0-1 19,0 0 1,0 0-1,0 0 1,0 0-1,0 0 1,0-1-1,0 1 1,0 0-1,0-1 1,0 1-1,3-3 1,1 0 11,1-1 0,-1 0 0,0 0 1,0 0-1,0-1 0,6-7 1,15-19-46,28-41 1,-43 55-19,13-27 0,-24 43 2,0 0 0,0 0 0,-1-1-1,1 2 1,0-1 0,0 0 0,1 0 0,-1 0 0,0 0-1,0 1 1,0-1 0,0 0 0,1 1 0,-1-1 0,0 1 0,1 0-1,-1-1 1,0 1 0,1 0 0,-1 0 0,0 0 0,1 0-1,-1 0 1,2 0 0,7 1 55,-1 0 0,15 4 0,-10-2-61,45 6-30,88 2-1,-58-10-8210,-79-1 5354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49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36 399 3808,'-16'-3'1227,"15"3"-1009,1-1 0,-1 1 0,0 0 0,1 0 1,-1 0-1,0 0 0,1 0 0,-1 0 1,0 0-1,1 0 0,-1 0 0,1 1 1,-1-1-1,0 0 0,1 0 0,-1 1 1,1-1-1,-1 0 0,1 0 0,-1 1 1,0-1-1,1 1 0,-1-1 0,1 0 1,0 1-1,-1-1 0,1 1 0,-1-1 1,1 1-1,0-1 0,-1 1 0,1 0 0,0-1 1,0 1-1,-1-1 0,1 1 0,0 0 1,0-1-1,0 1 0,0 0 0,0-1 1,0 1-1,0-1 0,0 1 0,0 0 1,0-1-1,0 1 0,0 0 0,1-1 1,-1 2-1,1-2-5,-1 1 0,1 0 0,0 0-1,-1-1 1,1 1 0,0 0 0,0-1 0,-1 1 0,1-1 0,0 1 0,0-1 0,0 1 0,0-1 0,0 1 0,0-1-1,0 0 1,0 0 0,0 0 0,0 1 0,0-1 0,0 0 0,0 0 0,2-1 0,0 1 74,0-1 1,0 0 0,0 1-1,0-2 1,-1 1-1,1 0 1,5-4 0,3-2 349,0-2 0,17-15 0,182-175 2168,-194 184-2735,-1 0 0,0-1 0,-1 0 0,-1-1 0,-1-1 0,0 0 0,11-25 0,-21 31-73,-2 11 0,0 1 0,0 0 0,0 0 0,0-1 1,0 1-1,0 0 0,0 0 0,0 0 0,-1-1 0,1 1 0,0 0 1,0 0-1,0 0 0,0 0 0,-1 0 0,1-1 0,0 1 0,0 0 0,0 0 1,-1 0-1,1 0 0,0 0 0,0 0 0,0 0 0,-1 0 0,1 0 1,0-1-1,0 1 0,-1 0 0,0 1-4,-1-1-1,0 0 1,1 0 0,-1 1 0,1-1 0,-1 1-1,0 0 1,1-1 0,0 1 0,-1 0 0,-1 1-1,-6 5-14,-1 0-1,1 1 1,1 1-1,0-1 1,-13 18-1,5-4 83,-18 36-1,30-49-51,0 0-1,0 0 1,1 0 0,0 1-1,0-1 1,1 1-1,-1 18 1,3-21 29,-1-1-1,2 0 1,-1 0 0,1 0 0,0 0 0,0 0 0,1-1 0,0 1 0,0 0-1,0 0 1,0-1 0,1 1 0,0-1 0,4 6 0,-4-8-8,0-1 0,-1 1-1,1-1 1,0 0 0,0 1 0,0-1 0,1-1 0,-1 1 0,0 0 0,1-1 0,-1 0 0,1 1 0,-1-1-1,1-1 1,0 1 0,0-1 0,-1 1 0,1-1 0,0 0 0,-1 0 0,8-2 0,3 0 55,0 0 0,0-2 0,0 0 0,21-9 0,24-13-53,-2-3 0,-2-2 0,0-3-1,54-44 1,-99 70 28,-6 4-65,1 0 0,0 0 0,0 1 0,1-1-1,-1 1 1,11-4 0,-15 7 9,-1 0-1,1 0 0,-1 0 1,1 0-1,-1 0 0,0 0 0,1 0 1,-1 0-1,1 0 0,-1 1 1,1-1-1,-1 0 0,0 0 0,1 1 1,-1-1-1,1 0 0,-1 1 1,0-1-1,1 0 0,-1 1 0,0-1 1,0 0-1,1 1 0,-1-1 1,0 1-1,0-1 0,1 0 0,-1 1 1,0-1-1,0 1 0,0-1 1,0 1-1,0-1 0,0 1 0,0-1 1,0 1-1,0-1 0,0 1 1,0-1-1,0 0 0,0 1 0,-1 23 243,1-24-244,-1 8 33,-1-1 1,1 0-1,-4 8 1,-2 9 19,1 0-42,4-18-3,0 1 0,1-1 1,0 1-1,-1 10 0,2-17-2,0 0-1,0 0 0,0 0 0,0 0 0,0 1 1,0-1-1,0 0 0,0 0 0,0 0 1,0 0-1,0 1 0,0-1 0,0 0 0,0 0 1,0 0-1,0 0 0,1 0 0,-1 1 1,0-1-1,0 0 0,0 0 0,0 0 0,0 0 1,0 0-1,1 0 0,-1 0 0,0 1 1,0-1-1,0 0 0,0 0 0,0 0 0,1 0 1,-1 0-1,0 0 0,0 0 0,0 0 1,0 0-1,1 0 0,-1 0 0,0 0 0,0 0 1,0 0-1,0 0 0,1 0 0,-1 0 1,0 0-1,0 0 0,0 0 0,0 0 0,1-1 1,-1 1-1,0 0 0,0 0 0,0 0 1,15-10 179,14-16-96,-11 8-74,1 2 0,37-26-1,-45 34-37,1 1-1,1 1 0,-1 0 0,1 1 1,0 0-1,21-5 0,-31 10 12,0-1 1,0 1-1,1 0 0,-1 0 0,0 0 1,0 0-1,0 1 0,0-1 0,0 1 1,0 0-1,0 0 0,0 0 0,0 0 1,0 1-1,4 2 0,2 3 38,0-1 1,0 2-1,8 8 1,2 2-73,5 2-52,1-1-1,1-1 0,0-1 0,2-1 0,35 15 1,-36-22-2351,-7-6-5371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5:3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5568,'25'-9'2528,"22"-3"-2208,-24 7-160,2 5-160,9-4-160,-1 4 96,1-4-608,3 8 384,2-4-3776,0 4 2272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60 10560,'-43'-51'4768,"24"46"-4128,8 1-704,11 8-96,5 1-704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4:5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89 5472,'-1'-2'348,"-1"-1"-1,1 1 1,0-1 0,0 0 0,0 1 0,0-1-1,0 0 1,1 0 0,-1 0 0,1 0-1,0 0 1,0 1 0,0-1 0,0 0 0,1 0-1,-1 0 1,1 0 0,1-5 0,0-13 5545,-3 12-2600,-4 17-1797,-62 153 1079,16-42-1667,-49 129 68,-50 68-244,130-276-638,7-12 9,9-18-4,-1 0 0,-8 15 0,4-9 802,21-29-158,12-13-622,3 6-124,0 0 0,53-28 0,-19 12-137,-16 7 64,82-48-45,-121 73 93,1 1-1,1 0 1,-1 0 0,0 1 0,1 0 0,-1 0 0,1 1-1,0 0 1,-1 0 0,14 1 0,-17 0 20,-1 0 0,0 1 0,0-1 0,1 1 0,-1 0 0,0 0 0,0 0 0,0 0 0,0 0 0,0 1 0,0-1 0,0 1 0,0 0 0,-1 0 0,1 0 0,-1 0 0,1 1 0,-1-1 0,0 1 0,0-1 0,0 1 0,0 0 0,-1 0 0,1 0 0,-1-1 0,1 2 0,0 2 0,-1 0 21,1 0-1,-1 0 0,-1 0 0,1 0 0,-1 0 0,0 0 0,-1 0 0,1 0 0,-1-1 0,0 1 0,-1 0 0,1 0 1,-1 0-1,0-1 0,-1 1 0,1-1 0,-1 0 0,-5 8 0,-7 6 45,1 0 1,-2-1-1,-23 21 0,30-32-16,1 0 0,-1 0 0,-1-1 0,1 0 0,-1-1 0,0 0 0,-15 6 0,6-5-73,0 0 1,-1-2 0,-25 3 0,31-4-3,13-2 32,-1-1 0,1 1 1,0-1-1,-1 0 1,1 1-1,-1-1 1,1 0-1,-1 0 1,1 0-1,-1 0 1,1 0-1,0-1 1,-1 1-1,1 0 1,-2-1-1,4-1-83,7-1 24,10 0-39,-17 3 90,122-30-59,-65 15-54,230-38 76,-22 5 73,-156 23 267,-97 24-422,-16 5 1,-19 8 1,2-3 118,1 2 0,0 0 0,0 1 1,1 1-1,-21 20 0,35-30 9,0 1 1,1-1-1,-1 1 1,1 0-1,0 1 1,0-1-1,1 0 1,-1 1-1,1 0 1,-2 6-1,3-9 2,0 0-1,1 0 0,0 1 1,-1-1-1,1 0 1,0 1-1,0-1 1,0 0-1,0 0 0,1 1 1,-1-1-1,0 0 1,1 0-1,0 1 1,0-1-1,-1 0 1,1 0-1,0 0 0,1 0 1,-1 0-1,0 0 1,1 0-1,-1-1 1,1 1-1,3 3 0,-1-2 19,0 0 0,0 0-1,1 0 1,0-1-1,-1 1 1,1-1 0,0 0-1,0-1 1,0 1 0,0-1-1,0 0 1,1 0-1,-1 0 1,0-1 0,0 0-1,1 0 1,-1 0-1,0-1 1,1 0 0,-1 0-1,0 0 1,0-1-1,9-3 1,-6 1 20,0 1 0,0-2 0,0 1 0,-1-1 0,0 0-1,0-1 1,0 1 0,-1-2 0,1 1 0,-1-1 0,-1 1 0,1-2 0,5-9 0,-8 12-21,-1 1 1,1 0-1,-1 0 1,0-1 0,0 0-1,-1 1 1,0-1-1,1 0 1,-1 0-1,-1 0 1,1 1-1,-1-1 1,0 0 0,-1-8-1,0 4-9,1 3-49,-1-1 1,0 1-1,-1 0 0,-2-7 0,3 11 8,0-1 1,0 1-1,0 0 0,-1 0 0,1 0 1,-1 0-1,0 0 0,1 0 0,-1 0 1,0 0-1,0 1 0,0-1 0,0 1 1,-3-2-1,-3-1-36,0 0 0,0 0 0,0 0 0,-1 1 0,0 1 0,1-1 0,-1 1 0,-12 0 0,21 1 60,-1 1 0,1 0 0,-1 0 0,1 0 0,0 0 0,-1 0 0,1 0 0,-1 0 0,1 0 0,-1 0 0,1 1 0,-1-1 0,1 0 0,0 0 0,-1 0 0,1 0 0,-1 1 0,1-1 0,0 0 0,-1 0 0,1 1 0,0-1 0,-1 0 0,1 0 0,0 1 0,-1-1 0,1 1 0,0-1 0,0 0 0,-1 1 0,1-1 0,0 0 0,0 1 0,0-1 0,-1 1 0,1-1 0,0 1 0,0-1 0,0 1 0,0-1 0,0 0 0,0 1 0,0-1 0,0 1 0,0-1 0,0 1 0,0-1 0,1 1 0,-1-1 0,0 0 0,0 1 0,0-1 0,0 1 0,1-1 0,-1 0 0,0 1 0,0-1 0,1 0 0,-1 1 0,0-1 0,1 0 0,-1 1 0,0-1-1,1 0 1,-1 0 0,1 1 0,-1-1 0,0 0 0,1 0 0,6 4 23,1-1 0,-1-1-1,1 0 1,-1 0-1,1 0 1,0-1-1,0 0 1,0 0-1,12-1 1,4-2 72,42-9 0,-47 7-89,362-86 465,-377 89-435,26-6 113,-30 7-141,0 0 0,1 0 0,-1-1 0,0 1 0,0 0 0,0 0 0,1 0 0,-1 0 0,0 0 1,0 0-1,1 0 0,-1 0 0,0 0 0,0 0 0,1 0 0,-1 1 0,0-1 0,0 0 0,1 0 0,-1 0 0,0 0 0,0 0 0,0 0 0,1 0 0,-1 1 0,0-1 0,0 0 1,0 0-1,0 0 0,1 0 0,-1 1 0,0 0-2,-1 0 0,1 0 0,-1-1 0,1 1 0,-1 0 0,1 0 0,-1-1 1,1 1-1,-1 0 0,0-1 0,1 1 0,-1 0 0,-1 0 0,-47 37-161,34-27 187,0 0-1,0 1 0,2 0 0,0 1 1,-21 26-1,32-36-18,1-1 0,-1 1 0,0 0 0,1 0 0,0 0 0,-1 0 0,1 0 0,0 0 0,1 1 0,-1-1 0,1 0 0,-1 0-1,1 1 1,0-1 0,0 0 0,0 0 0,1 1 0,-1-1 0,1 0 0,0 0 0,1 4 0,0-3 6,-1-1 0,1 0 0,0-1 1,0 1-1,0 0 0,1 0 0,-1-1 0,1 0 0,-1 1 0,1-1 0,0 0 0,0 0 1,0 0-1,0-1 0,0 1 0,0-1 0,0 0 0,1 1 0,4 0 0,2-1 22,-1 0-1,0 0 0,1 0 1,-1-1-1,1-1 0,-1 0 1,0 0-1,1-1 0,-1 0 0,0 0 1,0-1-1,0 0 0,-1-1 1,16-8-1,-5 1 16,0-2 0,-1 0 1,0-1-1,0 0 0,14-18 0,-16 15-81,-2 0 0,0-1 0,19-33 0,-34 60-611,0 3 633,0 1 0,-1-1 0,-3 13 0,3-17 8,0 1 0,0-1 0,1 1 0,0-1 0,0 1 0,1 0 0,0-1 0,3 13 0,-2 16 95,-1-37-85,0 1 0,0 0-1,0 0 1,1 0 0,-1 0-1,0 0 1,0 0 0,0 0 0,1 0-1,-1 0 1,0 0 0,1 0-1,-1 0 1,1 0 0,-1-1 0,1 1-1,0 0 1,-1 0 0,1 0 0,0-1-1,-1 1 1,1-1 0,0 1-1,0 0 1,-1-1 0,1 1 0,0-1-1,0 0 1,0 1 0,0-1-1,0 0 1,0 1 0,0-1 0,1 0-1,1 0 18,-1 1-1,1-1 1,0 0-1,-1-1 0,1 1 1,0 0-1,-1-1 1,1 0-1,-1 1 0,5-3 1,45-21 80,93-38-125,-71 37 19,132-42-25,-203 66 11,1 0-1,-1 0 0,1 0 0,0 1 0,-1 0 1,1-1-1,-1 1 0,6 1 0,-8-1 20,0 0 0,-1 1 0,1-1-1,0 0 1,0 1 0,0-1 0,-1 1 0,1-1-1,0 1 1,-1-1 0,1 1 0,0 0 0,-1-1-1,1 1 1,-1 0 0,1-1 0,-1 1 0,1 0-1,-1 0 1,1 0 0,-1-1 0,0 1 0,0 0-1,1 0 1,-1 0 0,0 0 0,0 0 0,0-1-1,0 1 1,0 0 0,0 0 0,0 0 0,0 0-1,0 0 1,-1 1 0,0 2 1,1 0 0,-2 0 0,1 0 0,0 0 0,-1 0 0,0 0 0,1 0 0,-2 0 0,-4 6 0,-29 31 112,27-32-100,0 1 1,-13 19-1,22-29-16,0 0 1,-1 0 0,1 0 0,0 0-1,0 1 1,0-1 0,0 0-1,0 0 1,0 0 0,0 0 0,0 0-1,0 0 1,0 0 0,0 1-1,-1-1 1,1 0 0,0 0 0,0 0-1,0 0 1,0 0 0,0 1-1,0-1 1,0 0 0,0 0-1,0 0 1,0 0 0,0 0 0,0 0-1,0 1 1,0-1 0,0 0-1,1 0 1,-1 0 0,0 0 0,0 0-1,0 0 1,0 1 0,0-1-1,0 0 1,0 0 0,0 0 0,0 0-1,1 0 1,6-1 64,15-9 28,-18 8-79,67-35 30,63-29-271,-134 66 222,7-3-18,0 0 0,13-3 0,-18 5 21,-1 1-1,0 0 1,1 0 0,-1 0-1,0 0 1,1 0 0,-1 0-1,0 0 1,0 0-1,3 1 1,-4-1-3,1 1-1,-1-1 1,1 0 0,-1 0-1,0 1 1,1-1-1,-1 0 1,0 1 0,1-1-1,-1 0 1,0 1-1,1-1 1,-1 1 0,0-1-1,0 1 1,1-1-1,-1 0 1,0 1 0,0-1-1,0 1 1,0-1-1,1 1 1,-1-1 0,0 1-1,0-1 1,0 1-1,0 0 1,-1 7-15,0 0 0,0 0 0,-1-1 0,0 1 1,-1 0-1,-5 11 0,6-13 18,-1-1 1,1 1-1,0 0 1,0 1-1,1-1 1,-1 0-1,1 0 1,1 1-1,-1-1 0,1 0 1,1 10-1,-1-15 8,0 0-1,1 0 1,-1 0-1,1 0 1,-1 0-1,1 0 1,-1 0-1,1 0 1,0 0-1,-1 0 1,1-1-1,0 1 0,0 0 1,0 0-1,0 0 1,0-1-1,-1 1 1,1-1-1,0 1 1,1-1-1,-1 1 1,0-1-1,0 1 1,0-1-1,0 0 1,0 0-1,0 1 1,0-1-1,0 0 0,1 0 1,-1 0-1,0 0 1,0 0-1,2-1 1,6 0-11,1-1 1,-1 0-1,13-5 0,-9 3-53,80-23-427,148-46 195,-108 20 195,-114 44 111,0-1 1,-1-1 0,0 0 0,26-23-1,-23 11-223,-21 23 193,1 0 0,-1-1-1,0 1 1,0 0-1,1-1 1,-1 1-1,0 0 1,0-1-1,0 1 1,1 0-1,-1-1 1,0 1-1,0 0 1,0-1-1,0 1 1,0-1-1,0 1 1,0 0-1,0-1 1,0 1-1,0-1 1,0 1-1,-1-1-4,1 1 0,-1 0 0,1 0 0,-1 0 0,0 0 0,1 0 0,-1 0-1,0 0 1,1 0 0,-1 0 0,1 0 0,-1 0 0,0 0 0,1 0 0,-1 0 0,1 1 0,-1-1 0,0 0 0,1 0-1,-1 1 1,-137 56-302,76-30 246,59-26 71,-71 34-32,65-31 34,1 1 1,0 0-1,0 1 0,1 0 1,-1 0-1,-6 8 0,12-12 4,1 0 1,-1-1-1,1 1 0,0 0 0,0 0 1,0 0-1,0 0 0,0 0 0,0 0 1,1 1-1,-1-1 0,0 0 0,1 0 1,0 0-1,-1 4 0,2-5 2,-1 1 0,0-1-1,0 0 1,1 1 0,-1-1 0,1 0 0,-1 1-1,1-1 1,-1 0 0,1 0 0,0 0-1,0 0 1,0 1 0,0-1 0,-1 0-1,1-1 1,0 1 0,1 0 0,-1 0 0,0 0-1,0 0 1,0-1 0,0 1 0,1-1-1,0 1 1,4 1 26,-1-1 0,1 0 1,-1 0-1,1 0 0,-1-1 0,1 0 0,0 0 0,-1 0 0,1-1 1,10-2-1,2-1 59,0-2 0,17-7 0,-22 9-61,0-2 0,-1 1 1,0-1-1,0-1 0,0 0 0,-1-1 0,0 0 0,19-19 0,-14 6 2,0 0 0,24-45 1,21-56-29,-31 58-26,98-183-265,-127 245 282,16-25 16,-2-1-1,-1-1 1,16-48-1,-29 76-15,-1 1-1,0-1 0,0 1 0,0-1 0,1 1 1,-1-1-1,0 1 0,0-1 0,0 1 1,0-1-1,0 0 0,0 1 0,0-1 0,0 1 1,0-1-1,0 1 0,-1-1 0,1 1 0,0-1 1,0 1-1,0-1 0,-1 1 0,1-1 0,0 1 1,-1-1-1,1 1 0,0-1 0,-1 1 0,1-1 1,0 1-1,-1 0 0,1-1 0,-1 1 0,0-1 1,-1 1-11,1 0 0,-1 0 0,1 0 1,-1 0-1,1 0 0,-1 0 0,1 0 1,-1 1-1,0-1 0,1 1 0,-1-1 1,1 1-1,0-1 0,-1 1 0,1 0 1,-2 1-1,-5 3 0,0 1 1,0 0 0,0 1 0,1-1-1,0 1 1,1 1 0,-1-1-1,1 1 1,-9 16 0,0 5 100,-22 56 0,13-20 26,3 1 0,2 0 0,3 2 0,-7 83-1,22-143-110,-1 13 74,0 22-1,2-38-34,0 1 0,1-1 0,0 0 0,0 1-1,0-1 1,1 0 0,-1 0 0,1 0 0,4 7 0,-5-10-26,0 0 0,1-1 1,0 1-1,-1 0 0,1 0 0,0-1 1,0 1-1,0-1 0,0 0 0,0 0 0,0 1 1,0-1-1,1-1 0,-1 1 0,0 0 0,1 0 1,-1-1-1,0 1 0,5-1 0,4 1 53,1-1-1,21-2 1,-25 1-60,68-11-78,-1-2 0,77-26 0,-107 26 119,1-1 1,78-39-1,-109 45 13,6-2-46,38-16 0,-63 31-331,-4 4 307,0-1-1,-13 9 1,-18 6 34,-62 25-1,-8 4 46,92-41-84,0 0 0,0 1-1,-28 25 1,39-31 57,1 1 0,0-1 0,-4 8 0,7-12-26,1 1 0,0 0 0,0 0 0,0 0 0,0 0 0,0 1 0,0-1 0,0 0 0,1 0-1,-1 1 1,1-1 0,0 0 0,0 5 0,0-6-7,0 0-1,1 0 1,-1-1-1,0 1 1,1 0-1,-1 0 1,1-1-1,-1 1 1,1 0-1,-1-1 0,1 1 1,0 0-1,-1-1 1,1 1-1,0-1 1,-1 1-1,1-1 1,0 0-1,0 1 1,0-1-1,-1 0 0,1 1 1,0-1-1,0 0 1,0 0-1,0 0 1,-1 1-1,1-1 1,0 0-1,0 0 1,1-1-1,4 1 33,0 0 1,0 0-1,11-3 0,5-3 1,1-1-1,-1-1 1,0-1-1,-1-1 0,0-1 1,33-23-1,-32 18-62,0 0 0,-2-2-1,0 0 1,-1-2 0,26-33 0,-38 44 39,-4 4-36,1-1-1,0 1 1,0 1-1,6-6 1,-10 10 13,0 0 1,0-1-1,0 1 1,0 0-1,0 0 1,0 0-1,0 0 1,0 0-1,0 0 1,0 0 0,0 0-1,0 0 1,0 0-1,0 0 1,0 0-1,0 0 1,0 0-1,0 0 1,0 0-1,0-1 1,0 1-1,0 0 1,0 0-1,0 0 1,0 0-1,0 0 1,0 0-1,0 0 1,0 0 0,0 0-1,0 0 1,0 0-1,0 0 1,0 0-1,0-1 1,0 1-1,0 0 1,0 0-1,0 0 1,0 0-1,0 0 1,-7 4-117,2 3 100,0 1 0,0-1 0,1 1 0,0 0 0,0 1 0,1-1 0,0 0 0,1 1 0,-2 9 0,2-7 60,1 1 0,0 0 1,1 0-1,0 0 0,0 0 0,4 17 1,-3-26-25,0 1 1,0 0-1,0 0 1,0-1-1,1 1 1,0 0 0,-1-1-1,2 0 1,-1 1-1,0-1 1,0 0-1,1 0 1,0 0-1,3 3 1,-4-5-9,0 1 0,1-1-1,-1 1 1,0-1 0,1 0 0,-1 0 0,1 0 0,-1-1-1,1 1 1,0 0 0,-1-1 0,1 0 0,0 0-1,-1 1 1,1-2 0,-1 1 0,1 0 0,0 0-1,-1-1 1,1 1 0,-1-1 0,4-1 0,179-84 193,-166 77-121,99-56 31,-100 53-132,0 0 0,0-2 0,-1 0 0,15-18 1,-30 30 17,-1 0 0,1 0 0,-1 0 0,0 0 0,0-1 0,0 1 1,1-4-1,-1 4-2,-1 1-1,0 0 1,1-1 0,0 1 0,-1 0 0,1 0 0,0-1 0,-1 1-1,1 0 1,1-2 0,-1 3 0,0 0 0,0-1 0,-1 1 0,1 0 0,0 0-1,0-1 1,0 1 0,-1 0 0,1 0 0,0 0 0,0 0 0,0 0 0,-1 0 0,1 0 0,0 0-1,0 1 1,0-1 0,-1 0 0,1 0 0,0 1 0,0-1 0,-1 0 0,2 2 0,4 0-16,0 0 0,-1 1 0,1 0 0,-1 1 0,0-1 0,0 1 0,0 0 0,0 0 0,-1 0 0,0 1 0,0-1 0,6 10 0,0 5 56,-2 0 0,13 38 0,-11-25-20,-9-30-1,0 1-1,0 0 1,0-1 0,0 1-1,0-1 1,0 1 0,1-1-1,-1 0 1,1 0 0,0 1-1,-1-1 1,1 0 0,0 0-1,0-1 1,0 1 0,1 0-1,-1-1 1,0 1 0,1-1-1,-1 0 1,1 1 0,-1-1-1,1-1 1,0 1 0,-1 0-1,1-1 1,0 1 0,-1-1-1,1 0 1,0 0 0,0 0-1,4 0 1,6-3 52,-1 0-1,1-1 1,-1 0 0,0-1 0,19-11-1,-26 13-57,277-156-347,-304 174 130,1 0 0,0 2 0,-33 34 0,43-39 250,1-1-1,1 1 1,0 1 0,1 0-1,0 0 1,1 1 0,0-1-1,-8 30 1,10-28 14,-4 22 37,9-34-73,0-1 0,0 1 0,0 0 0,0 0 0,0-1 0,0 1 0,1 0 0,-1-1 0,1 1 0,0 0 0,1 3 0,-1-4-7,0-1 1,0 0-1,0 0 1,0 0-1,0 0 1,0 0-1,0 0 1,0 0-1,1 0 1,-1 0-1,0 0 1,1 0-1,-1-1 1,0 1-1,1-1 1,-1 1-1,1-1 1,-1 0-1,0 1 1,1-1-1,-1 0 1,1 0-1,-1 0 1,1 0-1,-1 0 1,1 0-1,1-1 1,6 0 59,0-1 1,0 0-1,15-7 1,31-15 193,53-33 1,-83 44-240,27-17-14,-2-2 0,-1-2-1,63-56 1,-86 70-36,-15 14-58,-8 5-6,-4 2-45,-49 79 12,-166 229-305,-40 97 459,121-142-37,105-202 79,14-30 78,-31 48 0,42-72-119,4-6-21,0 0 1,-1 0 0,1 0 0,0 0-1,0 0 1,-1 0 0,1-1-1,-1 1 1,1-1 0,-1 1-1,0-1 1,0 1 0,0-1-1,0 0 1,0 0 0,0 0-1,0 0 1,0 0 0,0-1-1,-3 2 1,5-2-11,-1 0 1,1 0-1,0 0 1,-1 0-1,1 0 0,0 0 1,-1 0-1,1 0 1,-1 0-1,1 0 1,0 0-1,-1 0 0,1 0 1,0 0-1,-1-1 1,1 1-1,0 0 0,-1 0 1,1 0-1,0 0 1,-1-1-1,1 1 0,0 0 1,-1 0-1,1-1 1,0 1-1,0 0 1,-1 0-1,1-1 0,0 1 1,0 0-1,0-1 1,-1 1-1,1 0 0,0-1 1,0 1-1,0 0 1,0-1-1,0 1 0,0-1 1,0 1-1,-2-11 9,0 0 0,1 0-1,1 0 1,0 0 0,3-21 0,12-59-1,-4 47-10,0 1 0,3 0 0,2 1 0,1 1 0,39-66 0,-48 94-11,1 1 0,0 0 0,0 0 0,1 1 0,15-13 0,-18 18-28,0 1 0,1-1 1,0 2-1,0-1 0,0 1 1,1 0-1,-1 0 0,1 1 0,17-4 1,0 4-360,-1 0 0,1 1 0,0 2 0,0 0 0,45 8 0,29 12-4275,-3 6-4714,-54-13 5585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0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4 956 7232,'0'1'236,"-1"0"0,0 0 0,1 0 0,0 0 0,-1 0 1,1 0-1,0 0 0,0 0 0,-1 0 0,1 0 0,0 0 0,0 1 1,0-1-1,0 0 0,0 0 0,0 0 0,1 0 0,-1 0 0,1 2 1,1 13 2325,-2-12-2193,1 0 1,-1-1-1,1 1 1,0 0-1,0 0 1,1 0-1,-1-1 1,1 1-1,-1-1 1,1 1-1,0-1 1,5 6-1,-5-7-207,-1 1 1,1-1-1,1 0 0,-1 0 1,0 0-1,0 0 0,1-1 1,-1 1-1,1 0 1,0-1-1,-1 0 0,1 0 1,0 0-1,0 0 0,0 0 1,0 0-1,0-1 0,4 1 1,1-1 72,1-1-1,-1 0 1,0-1 0,0 0 0,13-4 0,38-20 400,-47 20-487,65-29 577,141-90 0,-199 111-644,0 0 1,-2-1-1,0-1 0,0 0 0,-2-2 0,0 0 0,-1 0 1,16-30-1,7-22 157,-3-2 0,30-92 0,-51 125-80,0-1 0,10-65 0,-21 91-134,-1 1 0,0-1 0,0 0 0,-2 0 0,0 1 1,0-1-1,-1 0 0,-1 1 0,0 0 0,-1-1 0,-10-21 0,14 33-41,-1 1 0,0 0 0,1 0 0,-1-1 0,0 1 0,0 0 0,0 0 0,0 0 0,0 0 0,0 0 0,0 0 0,0 1 0,-1-1 0,1 0 0,0 0 0,0 1-1,-1-1 1,1 1 0,0-1 0,-1 1 0,1 0 0,-1 0 0,1-1 0,0 1 0,-1 0 0,1 0 0,-1 0 0,1 0 0,-1 1 0,1-1 0,0 0 0,-1 0 0,1 1 0,0-1 0,-1 1 0,-1 1 0,-2 0-27,0 1 0,0-1 0,1 1 0,0 0 0,-1 1 1,1-1-1,-7 8 0,-34 43-89,34-40 155,1-1 0,0 1 0,1 1 0,0 0 0,-10 24 1,-23 81-2,-5 65-190,41-148 235,1-1 1,2 0-1,2 45 0,3-61-23,0 1-1,1-1 1,1 0 0,1 0-1,0 0 1,2 0 0,0-1-1,2 0 1,14 24 0,-12-22 28,-1-3 63,19 26 0,-26-39-108,1-1 0,-1 0-1,1 0 1,0 0 0,0 0 0,0-1 0,1 0 0,-1 0 0,1 0 0,9 4 0,-11-6-1,-1-1-1,1 1 1,-1-1 0,1 0 0,-1 0 0,1 0 0,-1 0-1,1 0 1,0 0 0,-1-1 0,1 1 0,-1-1 0,0 0-1,1 1 1,-1-1 0,1-1 0,2 0 0,6-5 65,-1 0 0,14-12 0,3-1 46,7-1-70,77-46-185,-91 59 162,0 0 0,1 1-1,24-6 1,3 1-49,-3-2-128,10-1 189,-1-3 1,54-26-1,-102 41-21,0-1-1,0 1 1,-1-1-1,1 0 1,-1-1-1,0 1 1,0-1-1,-1 0 1,1-1-1,-1 1 1,0-1-1,0 0 1,3-7-1,-6 11-32,-1 0 0,1 0 0,-1 1 0,0-1 1,1 0-1,-1 0 0,0 1 0,0-1 0,0 0 0,0 0 0,-1 1 0,1-1 0,0 0 0,-1 0 0,1 1 0,-1-1 0,0 0 0,1 1 0,-1-1 0,-2-2 0,3 4-5,0 0 1,-1-1-1,1 1 1,0 0 0,0 0-1,0 0 1,-1 0-1,1 0 1,0 0-1,0 0 1,0 0-1,-1 0 1,1 0 0,0 0-1,0 0 1,0 0-1,-1 0 1,1 0-1,0 0 1,0 0-1,-1 0 1,1 0 0,0 0-1,0 0 1,0 0-1,-1 0 1,1 0-1,0 0 1,0 1 0,-1-1-1,-17 8-222,0 1 0,-32 22 1,21-11 123,21-15 102,-123 85-70,116-78 60,0 1-1,1 1 1,1 0-1,0 1 1,1 0-1,-13 23 0,21-31-6,0 1-1,1 0 1,0 0-1,0 0 1,1 0-1,-3 17 1,4-22 29,1 0 1,-1 0-1,1 0 1,0 0-1,0 0 0,1 0 1,-1 0-1,0 0 1,1 0-1,0 0 1,0 0-1,0 0 1,0-1-1,0 1 0,0 0 1,1 0-1,-1-1 1,1 1-1,0-1 1,0 0-1,0 1 1,0-1-1,4 3 0,-3-4 11,0 1-1,0-1 0,0 0 0,0 0 0,0 0 0,0 0 0,0-1 0,0 1 0,0-1 0,0 0 0,0 0 0,0 0 0,1 0 1,-1-1-1,0 1 0,0-1 0,0 0 0,0 0 0,4-1 0,5-3 44,-1 0-1,0-1 1,18-11-1,-7 1-5,-1-1-1,-1-1 0,0-1 1,-1 0-1,-1-1 0,-1-1 1,26-43-1,-37 55-32,-1-1-1,0 0 1,-1 0 0,0 0-1,-1 0 1,4-16 0,-6 21-31,-1-1 0,1 1 1,-1-1-1,0 0 0,-1 1 0,1-1 1,-1 1-1,0-1 0,-3-6 0,4 11-3,0 0 0,0 1 0,0-1 0,0 1 0,0-1 0,0 1 0,-1-1 0,1 1 0,0-1 0,0 1 0,-1-1 0,1 1 0,0-1-1,-1 1 1,1-1 0,-1 1 0,1 0 0,-1-1 0,1 1 0,0 0 0,-1-1 0,1 1 0,-1 0 0,1 0 0,-1-1 0,1 1 0,-1 0-1,0 0 1,1 0 0,-1 0 0,0 0 0,0 0 1,0 0-1,-1 1 1,1-1-1,0 1 1,0-1 0,0 1-1,0 0 1,0 0-1,0-1 1,0 1-1,0 0 1,0 0-1,-1 1 1,-1 3 4,-1-1 1,1 1-1,0 0 1,0 0 0,-3 7-1,5-9 2,1 0 0,-1 0 0,1 0 0,0 0 0,0-1 0,0 1 0,0 0 0,0 0 0,1 0 0,-1 0 0,1-1 0,0 1 0,0 0 0,0-1 0,0 1 0,0 0 0,1-1 0,2 5 0,8 17 0,-10-19 15,0 1 0,1-2 0,-1 1 0,1 0 0,0 0 0,0-1 0,1 0 0,-1 1 0,1-1 0,0-1 0,0 1 0,0 0 0,1-1 0,-1 0-1,1 0 1,0-1 0,7 4 0,-5-3 27,0-1-1,0 0 0,1-1 0,-1 1 1,1-1-1,-1-1 0,1 1 0,-1-1 0,1-1 1,-1 1-1,1-2 0,9-1 0,14-6 37,-1 0 0,0-3-1,0 0 1,-2-2 0,1-1-1,-2-1 1,0-1-1,42-36 1,-11-7-302,-58 60 224,1-1-1,-1 1 1,0 0-1,0 0 1,0 0-1,0 0 1,0-1 0,1 1-1,-1 0 1,0 0-1,0 0 1,0 0-1,0-1 1,1 1-1,-1 0 1,0 0 0,0 0-1,1 0 1,-1 0-1,0 0 1,0 0-1,0 0 1,1 0 0,-1 0-1,0 0 1,0 0-1,1 0 1,-1 0-1,0 0 1,0 0-1,1 0 1,-1 0 0,0 0-1,1 0 1,-2 9-32,-6 12 10,-19 38 60,12-30-95,1 0-1,2 1 0,-10 42 1,17-54 68,1 0 1,1 0 0,1 0 0,1 18-1,0-34 1,0-1 0,0 1 1,0 0-1,1-1 0,-1 1 0,0 0 0,1-1 0,-1 1 0,1-1 0,0 1 0,-1-1 0,1 1 0,0-1 0,0 0 0,0 1 0,0-1 0,0 0 0,0 0 0,1 0 0,1 2 0,-2-3 0,1 1-1,-1-1 0,1 1 0,-1-1 0,1 1 0,0-1 0,-1 0 1,1 0-1,-1 0 0,1 0 0,0 0 0,-1 0 0,1-1 0,-1 1 1,1 0-1,2-2 0,4-2 50,1 1 1,-1-2-1,0 1 0,-1-1 1,13-11-1,82-78-156,-57 49 62,11-14-33,-25 24 36,-30 34 21,0 0 1,1-1-1,-1 1 1,0 0-1,1 0 0,-1 0 1,1 0-1,-1 0 0,3-1 1,-4 2 4,1 0 0,-1 0 0,0 0 0,1 0 0,-1 0 0,1 1 0,-1-1 0,0 0 0,1 0 1,-1 0-1,0 0 0,1 0 0,-1 0 0,0 1 0,1-1 0,-1 0 0,0 0 0,1 0 0,-1 1 0,0-1 1,0 0-1,1 0 0,-1 1 0,0-1 0,0 0 0,1 1 0,-1-1 0,0 0 0,0 1 0,0-1 0,0 0 1,0 1-1,1-1 0,-1 0 0,0 1 0,0-1 0,0 1 0,0-1 0,0 0 0,0 1 0,0 0 0,1 7-24,-1 1-1,0-1 0,0 1 0,0-1 0,-1 0 0,-4 16 0,2-8 29,-5 31 48,-6 35 24,-32 106 0,29-140-73,-31 66 0,39-96 19,-2 1 0,0-2-1,0 1 1,-2-1 0,0-1 0,-21 19-1,28-29 32,-1-1 0,1 1 0,-2-1 0,1-1 0,-12 6 0,17-9-52,1 0 0,-1 0 0,1-1 0,-1 1 0,0-1 0,1 1 0,-1-1 0,0 0 0,0 1-1,1-1 1,-1 0 0,0 0 0,0 0 0,1 0 0,-1-1 0,0 1 0,0 0 0,1-1 0,-1 1 0,0-1 0,1 0 0,-1 0 0,1 1 0,-1-1 0,1 0 0,-1 0 0,1 0-1,-1-1 1,1 1 0,0 0 0,0 0 0,0-1 0,-1 1 0,0-3 0,1 1-17,-1 0 0,1-1 0,0 1 0,0-1 0,0 1 0,0-1-1,0 0 1,1 1 0,0-1 0,0 0 0,0 0 0,0 1 0,1-6 0,1-2 8,1 1-1,-1-1 1,9-17-1,2 0-87,2 0 0,1 0-1,1 2 1,1 0-1,43-47 1,-18 25 88,18-17 13,-30 37-1,52-35 0,-60 48 69,0 1-1,38-16 1,52-13 89,-68 27-181,25-9-165,-25 10 212,0-2-1,63-34 1,-97 44 29,-1 0 0,1-1 0,12-11-1,-19 15-17,0 0 0,0 0 0,-1-1 0,1 1 0,-1-1 0,0 0-1,0 0 1,-1 0 0,4-8 0,-5 10-17,-1 0-1,1 0 1,-1 0 0,1 0-1,-1 0 1,0 0 0,0 0-1,0 0 1,-1 0 0,1 0-1,-1 0 1,-1-5 0,2 6-19,-1 1 0,0 0 1,1 0-1,-1-1 0,0 1 1,0 0-1,0 0 0,0 0 1,0 0-1,0 0 0,0 0 1,0 1-1,0-1 1,0 0-1,0 0 0,-1 1 1,1-1-1,0 1 0,-1-1 1,1 1-1,0-1 0,-1 1 1,1 0-1,0 0 0,-1 0 1,1 0-1,0 0 0,-1 0 1,1 0-1,-1 0 0,1 0 1,-2 1-1,-8 2-41,0 0 0,0 1 1,1 0-1,0 0 0,0 1 0,0 1 0,-11 7 0,-63 54 84,76-60-55,0 0 1,1 1-1,0-1 1,0 2-1,1-1 1,0 1-1,-8 13 1,13-19 6,0 0-1,-1 0 1,1 0 0,0 0 0,1 0 0,-1 1 0,0-1 0,1 0-1,0 0 1,-1 0 0,2 1 0,-1-1 0,0 0 0,0 0 0,1 0-1,0 0 1,-1 1 0,1-1 0,1 0 0,-1 0 0,0-1 0,1 1-1,-1 0 1,1 0 0,0-1 0,0 1 0,4 4 0,0-2 21,0 0 0,1-1 1,-1 0-1,1 0 0,-1-1 0,1 0 1,1 0-1,-1 0 0,0-1 1,0 0-1,1 0 0,-1-1 0,1 0 1,13 0-1,-2-1 29,-1-1-1,0 0 1,1-2-1,-1 0 1,19-6-1,-3-2-43,-1-3 0,59-33 0,8-2-42,-91 45 34,0 0 1,0 1-1,0 1 1,1 0-1,13-2 1,-19 4 3,0-1 0,0 1 1,1 1-1,-1-1 0,0 1 0,0-1 0,0 1 1,0 0-1,0 1 0,0-1 0,0 1 1,0 0-1,0 0 0,5 3 0,11 11 69,-2 1-1,23 24 0,-26-24 14,2-1 0,35 28 0,-43-38-107,1 0 0,0-1 0,-1-1 0,2 0 0,-1 0 0,0-1 0,1 0 0,0 0 0,0-2 0,-1 1 0,1-1 0,0-1 0,0 0 0,0 0 0,0-1 0,0-1 0,0 0 0,-1 0 0,15-5 0,-10 1-795,1 0 0,-1-1-1,0 0 1,-1-1-1,15-11 1,-15 8-1814,0 0 1,-1 0-1,0-2 0,17-20 1,13-23-3752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04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51 290 5408,'-23'-4'1728,"22"4"-1684,0 0 0,1-1 0,-1 1 0,0 0 0,1 0 0,-1 0 0,0 0 0,1 1 0,-1-1 0,0 0 0,1 0 0,-1 0 0,0 0 0,1 1 0,-1-1 0,1 0 0,-1 1 0,0-1 0,1 0 0,-1 1 0,1-1 0,-1 1 0,1-1 0,-1 1 0,0 0 0,0 0 241,-8 10 4280,9-11-4408,0 0-1,0 1 0,-1-1 0,1 0 0,0 1 1,0-1-1,0 0 0,0 1 0,0-1 0,0 0 1,0 0-1,0 1 0,0-1 0,0 0 0,1 1 1,-1-1-1,0 0 0,0 1 0,0-1 0,0 0 1,0 1-1,0-1 0,1 0 0,-1 1 0,1-1 61,0 1 0,0-1 0,0 1 0,0 0 0,0-1-1,0 0 1,0 1 0,0-1 0,0 0 0,0 1-1,0-1 1,0 0 0,0 0 0,0 0 0,0 0 0,0 0-1,0 0 1,0 0 0,1-1 0,0 1 0,10-3 473,0-1 0,0-1 1,0 1-1,14-10 1,0 2-218,-3 1-227,18-7 39,-1-1 0,-1-3 0,56-40 1,-77 48-245,-1 0 0,-1-2 1,16-18-1,-25 27-52,0 1 1,0-1-1,14-8 0,-24 19-76,1-1 0,0 0 1,0 1-1,0-1 0,-2 6 0,-10 18 64,6-14 25,1 0 0,0 0 0,1 1-1,0-1 1,-5 22 0,10-28 14,-1 0-1,1 0 1,0 0-1,1-1 1,-1 1 0,1 0-1,1 0 1,-1 0 0,1 0-1,1 0 1,-1 0 0,1 0-1,0-1 1,4 8 0,-5-11 15,1-1 0,-1 1 1,1-1-1,-1 1 0,1-1 1,0 0-1,0 0 1,0 0-1,0 0 0,0 0 1,1 0-1,-1-1 0,0 1 1,1-1-1,-1 0 1,1 1-1,0-1 0,-1 0 1,1 0-1,0-1 0,0 1 1,0-1-1,-1 1 0,6-1 1,-3 0 26,0-1 1,0 0 0,0 1-1,0-2 1,0 1 0,0-1-1,0 1 1,0-1 0,-1-1-1,1 1 1,-1-1 0,0 1-1,6-6 1,119-108 565,-96 83-430,31-43 1,-31 37-126,-4 0-5,-29 39-66,0 0 0,0 0 0,1-1 0,-1 1 0,0 0 0,0 0 0,0 0 0,1 0 0,-1 1 0,0-1 0,0 0 0,0 0 0,0 0 0,1 0 0,-1 0-1,0 0 1,0 0 0,0 0 0,0 0 0,1 0 0,-1 0 0,0 0 0,0 1 0,0-1 0,0 0 0,0 0 0,1 0 0,-1 0 0,0 0 0,0 1 0,0-1-1,0 0 1,0 0 0,0 0 0,0 0 0,0 1 0,0-1 0,0 0 0,0 0 0,0 0 0,0 1 0,0-1 0,0 0 0,0 0 0,0 0 0,0 0 0,0 1-1,0-1 1,2 12-51,0 4 63,-1 1 0,-1-1 0,-1 0 0,0 0 0,-1 0 0,0 0 0,-2 0 0,-6 21 0,1-18 49,-17 32-1,20-42-41,1 1 31,-2 0 1,0 0-1,0-1 0,-14 15 1,18-21-34,0-1 0,0 1 0,0-1 0,0 1 0,0-1 0,0 0 0,0-1 0,-1 1 0,1-1 0,-1 1 0,1-1 0,-1 0 0,0 0 0,1 0 1,-1-1-1,0 1 0,0-1 0,-7-1 0,8 1 0,1-1 1,-1 0-1,0 1 0,0-1 1,1-1-1,-1 1 0,1 0 1,-1-1-1,-2-2 1,3 3-16,1 0 0,0 0 0,0 0 0,-1 0 0,1 0 0,0 0 0,0-1 0,1 1 0,-1 0 0,0-1 0,0 1 0,1-1 0,-1 1 0,0-1 0,1 1 0,0-1 0,-1 1 0,1-4 0,0 4-3,0-1-1,1 1 0,-1 0 0,1-1 0,-1 1 0,1 0 1,-1-1-1,1 1 0,0 0 0,0 0 0,0 0 0,0-1 0,0 1 1,0 0-1,0 0 0,0 1 0,0-1 0,0 0 0,3-1 1,25-13-6,-10 8-7,-1 2-1,2 0 1,37-5 0,61 2-134,-46 4 18,-47 3-637,35 3-1,-5 5-7162,-49-7 4236,-2 0 1243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05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40 176 5056,'-25'-52'2304,"16"19"-2016,4 15 640,10 9-576,-5-7-576,9 4 96,5-9-1600,6 6 960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08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1231 7232,'-10'4'3654,"17"-4"2396,12-5-939,-10 3-6023,-1-1 1265,-1 0-1,0-1 1,-1 0-1,1 0 1,-1 0 0,12-10-1,32-37 649,-35 35-838,93-113 585,-51 57-530,154-176 384,-4-2 738,-193 233-1176,-6 6-698,-22 28-180,1 0 621,-21 30 74,3 7 1,3 1 1,2 2-1,3 0 0,3 2 0,-16 68 1,31-106 30,1 1 0,1-1 1,0 1-1,2-1 0,0 1 1,3 25-1,-1-40 10,1 0-1,-1 0 1,1 0 0,0-1-1,1 1 1,-1-1-1,1 1 1,1-1 0,7 11-1,-8-13 9,1 0-1,0 0 1,0 0 0,0-1-1,0 1 1,1-1-1,-1-1 1,1 1 0,0 0-1,-1-1 1,1 0-1,0 0 1,1-1 0,7 2-1,-3-1 15,0-2-1,0 1 1,-1-2-1,1 1 0,0-1 1,0-1-1,0 0 1,-1 0-1,1-1 1,-1 0-1,17-8 0,-16 7-20,0-2-1,-1 1 0,1-1 0,-1-1 0,0 1 0,13-14 0,1-6 19,21-29 0,-44 55-42,109-161 231,-30 42-206,24-18-16,-1 2 44,-75 95-20,34-65 0,-33 45 196,-3-2 0,-2-1 1,15-69-1,-37 121-265,-1 11 34,0 0 0,0 0-1,0-1 1,0 1 0,0 0 0,0 0 0,0 0-1,0 0 1,0 0 0,0 0 0,0 0 0,0 0 0,0 0-1,0 0 1,0-1 0,0 1 0,0 0 0,0 0-1,0 0 1,-1 0 0,1 0 0,0 0 0,0 0 0,0 0-1,0 0 1,0 0 0,0 0 0,0 0 0,0 0-1,0 0 1,0 0 0,0 0 0,0 0 0,-1 0 0,1 0-1,0 0 1,0 0 0,0 0 0,0 0 0,0 0-1,0 0 1,0 0 0,0 0 0,0 0 0,0 0 0,-1 0-1,1 0 1,0 0 0,0 0 0,-1 1-18,0 0-1,0 0 1,0 0 0,0 0 0,0 0 0,0 0 0,0 0 0,1 0 0,-2 3-1,-26 43-11,-2-2 0,-51 60 0,48-64 85,2 0-1,1 2 0,3 1 1,-26 56-1,-58 155 250,12 12-132,90-241-146,-33 81 178,41-105-150,0-1-1,0 1 0,1 0 0,-1-1 1,1 1-1,-1-1 0,1 1 0,0 0 1,0-1-1,-1 1 0,1 2 0,14-23 521,-9 11-671,4-7 86,10-26 0,2-1-153,-10 21 138,1 1-1,1 0 0,0 1 0,27-28 0,-38 46 24,-1-1 0,0 1-1,1 0 1,-1 0 0,0-1 0,1 1-1,0 0 1,-1 1 0,1-1-1,-1 0 1,1 0 0,0 1-1,0-1 1,-1 1 0,1-1 0,0 1-1,0 0 1,0 0 0,0 0-1,3 0 1,-3 1-7,0-1 1,0 1-1,0 0 0,-1 0 1,1 0-1,0 1 1,0-1-1,0 0 0,-1 1 1,1-1-1,-1 1 0,1-1 1,-1 1-1,0 0 0,1 0 1,1 3-1,17 33-83,18 25 120,-33-56-5,0-1 0,0 1 0,1-1 0,-1-1 0,1 1-1,14 8 1,-11-8 27,0-1 0,1 0-1,-1-1 1,1 0-1,0-1 1,0 0 0,1 0-1,-1-1 1,1 0-1,-1-1 1,1 0 0,-1-1-1,22-2 1,-24 1-32,0-1 1,1 0 0,-1 0-1,0-1 1,0 0-1,0 0 1,-1-1 0,1 0-1,-1 0 1,0-1-1,0 0 1,0 0 0,-1-1-1,1 0 1,-1 0 0,-1 0-1,10-14 1,-5 3-22,-2-1 0,0 0 0,0-1 0,-2 0 1,0 0-1,-1 0 0,-2 0 0,1-1 0,-2 0 1,0-21-1,-5 23-84,3 18 87,0 0-1,0 1 0,0-1 0,0 0 0,0 0 0,0 0 1,-1 1-1,1-1 0,0 0 0,0 0 0,0 0 0,0 0 1,0 0-1,-1 1 0,1-1 0,0 0 0,0 0 0,0 0 1,0 0-1,-1 0 0,1 0 0,0 0 0,0 0 1,0 0-1,-1 1 0,1-1 0,0 0 0,0 0 0,0 0 1,-1 0-1,1 0 0,0 0 0,0 0 0,0 0 0,-1-1 1,1 1-1,0 0 0,0 0 0,0 0 0,-1 0 0,1 0 1,0 0-1,0 0 0,0 0 0,-1 0 0,1-1 0,0 1 1,0 0-1,0 0 0,0 0 0,0 0 0,0-1 0,-1 1 1,1 0-1,0 0 0,0 0 0,0 0 0,0-1 0,0 1 1,0 0-1,0 0 0,0 0 0,0-1 0,0 1 0,0 0 1,0 0-1,0-1 0,0 1 0,0 0 0,-2 4-15,-1 0-1,2 0 0,-1 0 1,0 1-1,1-1 0,0 0 1,-1 8-1,-2 36-112,3-28 112,0-9 19,1 0 0,1 1 1,0-1-1,1 0 0,0 0 0,1 0 0,0 0 0,0 0 0,1 0 1,1-1-1,0 0 0,0 0 0,1 0 0,0 0 0,1-1 1,0 0-1,0-1 0,13 12 0,-15-17-434,-1 0 0,0 0 0,1 0 0,0 0 0,-1-1 1,1 0-1,0 0 0,10 2 0,-11-3-1084,1 0-1,-1 0 1,1-1 0,-1 0 0,1 0-1,7-1 1,1 1-1675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0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 10208,'-67'-4'4640,"67"8"-4032,8 1 927,7-2-959,32 6 1248,17 0-1024,12-2-192,6 2-384,22-4-384,-3 8 96,25-22-2464,-12 9 1408,1 9-6463,-14 0 4223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13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439 1153 5312,'-18'-41'3008,"12"28"-416,5 10-2012,0 1-1,0 0 0,-1-1 1,1 1-1,-1 0 0,1-1 0,-4-1 1,4 3-472,0 0 1,0 1 0,0-1 0,0 0 0,0 1 0,0 0-1,0-1 1,0 1 0,0-1 0,0 1 0,-1 0 0,1 0-1,0 0 1,0 0 0,0 0 0,-1 0 0,1 0-1,0 0 1,0 0 0,0 1 0,-2-1 0,-2 2 49,1-1 1,-1 1 0,1 0-1,0 0 1,-1 1-1,1-1 1,0 1-1,0 0 1,-6 6 0,-4 5 305,-14 19 0,13-14-178,-120 131 1410,120-135-1585,-50 55 351,57-60-421,0 0 1,1 0-1,0 1 0,1 0 1,-7 15-1,12-24-29,0 0 0,1 0 0,-1 0 0,0 1 0,1-1 0,0 0 0,-1 1 0,1-1 0,0 0 0,0 1 0,0-1 0,1 0-1,-1 1 1,0-1 0,1 0 0,0 1 0,-1-1 0,1 0 0,0 0 0,0 0 0,0 0 0,1 0 0,-1 0 0,0 0 0,1 0 0,-1 0 0,1 0 0,0-1 0,-1 1 0,1-1 0,4 3 0,-1-1 60,1 0 0,0 0-1,-1 0 1,1-1 0,0 0 0,0 0 0,1-1 0,-1 0 0,0 0-1,12 0 1,-10-1 4,-1-1 0,1 0 0,-1 0-1,0-1 1,1 1 0,-1-2-1,0 1 1,8-5 0,5-3 102,25-18 0,-45 28-176,33-24 76,-1-1 0,43-43 0,48-64 100,-100 105-99,164-196 394,-160 187-400,-2-2 0,-2 0 0,-2-2-1,23-57 1,-34 72-63,-1 0 0,-2-1 0,0 0 0,-1-1 0,-2 1 0,1-33 0,-4 57-42,-1 0 0,0 0 0,0 0 0,0 0 0,0 0 0,0 0 0,0 0 0,-1 0 0,1 0 0,-1 0 0,0 0 0,1 0 0,-1 0 0,0 0 0,0 0 0,0 0 0,0 1 0,0-1 0,-1 0 0,-1-1 0,2 2 20,1 1 0,0 0 1,-1 0-1,1-1 1,-1 1-1,1 0 0,-1 0 1,1 0-1,-1 0 1,1 0-1,-1-1 1,1 1-1,-1 0 0,1 0 1,-1 0-1,1 1 1,-1-1-1,1 0 0,-1 0 1,1 0-1,-1 0 1,1 0-1,-1 0 0,1 1 1,0-1-1,-1 0 1,1 0-1,-1 1 1,-6 4-68,1-1 1,0 1 0,0 1 0,0-1 0,-5 8 0,-5 5 45,-131 152 556,126-142-409,2 1 0,1 1 0,-25 59 0,-20 97 267,50-140-229,-8 61-1,18-82-98,1-1 1,2 1 0,0 0-1,4 30 1,-2-45-13,0 0 0,0-1 0,1 1 0,4 10 0,-5-16-8,-1 0 0,1-1 0,0 0 0,0 1 0,0-1 0,1 0 0,-1 0 0,1 0 0,0 0 0,0-1 0,0 1 0,0-1 0,6 4-1,-1-3 33,0 0 0,0 0 0,1-1-1,0 0 1,-1-1 0,1 0-1,0 0 1,-1-1 0,1 0 0,0-1-1,0 0 1,-1 0 0,1-1-1,10-3 1,-8 2-41,0-1 1,-1-1-1,1 0 0,-1 0 1,-1-1-1,1 0 0,-1-1 0,17-15 1,-11 9-9,0-2 1,-1 0 0,-1 0-1,-1-2 1,17-26 0,40-94 149,-46 87-91,30-74-299,-59 167-595,2-12 785,0 2 125,-14 125 291,17-132-324,0-1 0,2 1 0,1-1 0,7 32-1,-7-50-11,0-1 0,0 0-1,0 0 1,1 0 0,0 0-1,7 10 1,-8-13-5,-1-1 1,1 0-1,0 0 0,0 0 1,0 0-1,0 0 1,0 0-1,0-1 0,0 1 1,0-1-1,1 1 0,-1-1 1,1 0-1,-1 0 0,1 0 1,0 0-1,-1 0 0,1-1 1,4 1-1,0-1 14,0-1 0,-1 0-1,1 0 1,0-1 0,0 0 0,-1 0 0,1-1 0,10-5-1,-1-1-21,0-1 0,18-15 0,-2-4-30,-1 0-1,-2-2 1,26-36 0,63-112-44,-57 80 7,-37 69-169,-24 29 200,1 1-1,-1 0 1,0 0-1,0 0 0,0-1 1,0 1-1,0 0 1,0 0-1,1 0 0,-1 0 1,0 0-1,0-1 0,0 1 1,1 0-1,-1 0 1,0 0-1,0 0 0,0 0 1,1 0-1,-1 0 1,0 0-1,0 0 0,0 0 1,1-1-1,-1 1 1,0 0-1,0 0 0,1 1 1,-1-1-1,0 0 0,0 0 1,0 0-1,1 0 1,-1 0-1,0 0 0,0 0 1,1 0-1,-1 0 1,0 0-1,0 0 0,0 1 1,0-1-1,1 0 1,-1 0-1,0 0 0,0 0 1,0 1-1,0-1 0,0 0 1,1 0-1,-1 0 1,0 1-1,0-1 0,0 0 1,0 0-1,3 20-92,-4 8 125,-2 0 0,-8 39 0,-19 56-26,22-90 52,-19 44-1,23-68-19,0 0 0,-1 0 0,0-1 0,0 1 0,-1-1 0,0-1 0,0 1 0,-1-1 0,-11 9 0,14-13-24,0 0 0,0-1 0,-1 1-1,0-1 1,1-1 0,-1 1 0,0 0 0,0-1-1,0 0 1,0 0 0,0-1 0,0 0 0,0 1 0,0-1-1,0-1 1,-8-1 0,4 1-41,0-1 0,0-1 0,0 0 0,0 0 0,0-1 1,1 0-1,-1 0 0,-9-8 0,12 8-79,-7-6-241,13 10 347,0 0-1,0 0 1,0 0-1,0 0 1,0-1 0,0 1-1,0 0 1,-1 0-1,1 0 1,0 0 0,0 0-1,0 0 1,0-1-1,0 1 1,0 0-1,0 0 1,0 0 0,0 0-1,0 0 1,0 0-1,0-1 1,1 1 0,-1 0-1,0 0 1,0 0-1,0 0 1,0 0-1,0 0 1,0 0 0,0-1-1,0 1 1,0 0-1,0 0 1,0 0 0,0 0-1,1 0 1,-1 0-1,0 0 1,0 0 0,0 0-1,0 0 1,0 0-1,0 0 1,0 0-1,1-1 1,-1 1 0,0 0-1,0 0 1,0 0-1,0 0 1,0 0 0,0 0-1,1 0 1,-1 0-1,0 0 1,0 0-1,0 1 1,0-1 0,0 0-1,0 0 1,1 0-1,-1 0 1,10 1-28,-9 0 16,9 0 5,-1-1 0,1 1 0,0-2 0,15-1 0,2-1-36,4 1 38,0-1 1,-1-1 0,33-10-1,-49 10 31,-1 0 0,0-1-1,-1-1 1,1 0 0,-1-1-1,0 0 1,-1-1 0,1 0-1,11-12 1,-3 0 16,-1-2 1,30-44-1,-20 24-18,108-126 43,-89 116 64,54-77 0,-71 83-145,-2-1 0,-2-2 0,-2-1 1,-2-1-1,-3-1 0,21-77 0,-35 106-24,-4 17 22,0-1 0,0 0 0,-1 1 0,0-1 1,0 0-1,0 0 0,-2-12 0,2 18 14,-1 1-1,0-1 1,0 1-1,0-1 0,0 1 1,0-1-1,-1 0 1,1 1-1,0-1 1,0 1-1,0-1 0,0 1 1,0-1-1,-1 1 1,1-1-1,0 1 0,-1-1 1,1 1-1,0-1 1,-1 1-1,1 0 1,0-1-1,-1 1 0,1 0 1,-1-1-1,1 1 1,-1 0-1,1-1 0,-1 1 1,1 0-1,-1 0 1,1-1-1,-1 1 1,1 0-1,-1 0 0,1 0 1,-1 0-1,1 0 1,-2 0-1,0 1-20,0 0 1,-1 0-1,1 0 0,0 0 0,0 1 1,0-1-1,0 1 0,0 0 0,0-1 1,-2 3-1,-17 20-38,0 1 0,2 0 0,-23 39 0,-41 91-70,71-129 134,0 0 0,2 1 0,-13 53 0,19-60 16,1 1 0,1 0 0,1 0 0,1 0 0,1 0 0,3 22 0,0-17 27,2 1-1,0-1 0,14 35 1,-15-49-40,0 0-1,1 0 1,1-1 0,-1 0 0,2 0 0,0 0-1,0-1 1,0 0 0,13 11 0,-16-17 13,0 0 0,1-1 0,-1 0-1,1 1 1,-1-2 0,1 1 0,0-1 0,0 0 0,0 0 0,0 0 0,0-1 0,1 0 0,-1 0 0,7-1 0,-5 0 14,0-1 1,-1 0 0,1 0 0,0-1-1,-1 0 1,0 0 0,1-1 0,-1 0-1,0 0 1,-1 0 0,11-8 0,-4 1-14,0 0 1,-1-1-1,0 0 1,-1-1 0,12-16-1,43-70-100,-64 95 77,12-19 11,-1-1 0,20-47 1,-25 51 37,-6 15-86,-1 0 1,1-1-1,-1 1 0,0 0 0,0 0 1,0-1-1,0 1 0,-1 0 0,1-5 1,0 12 16,0 1 0,1-1 0,0 1 0,0-1 0,0 0 0,0 0 0,0 1 0,1-1 0,-1-1 0,5 5 0,4 6-83,1 2 113,-2 1 0,0 1 1,0 0-1,10 28 0,19 74-33,-33-101-11,-4-9-29,1 0 86,0 0 0,0 0 0,0 0 0,8 13 0,-9-20-4,-1 0 0,0 0 0,1 0 0,0 0 0,-1 0 0,1-1 0,0 1 0,0-1 0,0 1 0,0-1 0,0 0 0,0 0 0,1 1 0,-1-2 0,0 1 0,0 0 0,1 0 0,-1-1 0,1 1 0,-1-1 0,0 0 0,4 0 0,1 0 5,-1-1 0,1 0 0,-1 0 0,0 0 0,0-1 0,9-3 0,35-19 81,-38 18-74,30-18 61,-1-1-1,-1-2 0,-2-2 1,-1-1-1,38-40 0,-43 32-88,-26 29-7,1 1 0,0-1 1,12-10-1,-9 8 31,-9 10-120,-1 4-2,0 7 45,4 11 170,1-6-84,-4 0-30,0 0 0,-1 22 0,0 1 128,2 4-35,2 0-1,18 80 0,-21-117-75,1 2 9,0 0 1,0 0-1,1-1 1,3 8 0,-5-13-19,-1 0 1,1 1 0,0-1-1,0 0 1,-1 0-1,1 0 1,0 0 0,0 0-1,0 0 1,0-1 0,0 1-1,0 0 1,1 0 0,-1-1-1,0 1 1,0 0 0,0-1-1,1 0 1,-1 1 0,0-1-1,1 0 1,-1 1 0,0-1-1,1 0 1,-1 0-1,0 0 1,1 0 0,0 0-1,2-2 14,0 1 0,0 0-1,-1-1 1,1 1 0,0-1 0,-1 0-1,1 0 1,-1 0 0,4-4-1,28-28 71,-29 27-75,38-39 92,140-143 224,-69 65-303,-97 101-27,-1 0 0,-2-1 1,24-47-1,-34 60-7,0 1-22,0 0 0,-1 0 1,0 0-1,-1-1 0,0 1 1,-1-1-1,0 0 0,0 0 0,-1-11 1,19-32 14,-6-30 228,-9 41-189,0 9-57,-1-60 0,-6 87-270,-2 14 51,-3 16 69,-60 211 25,57-204 164,-39 116-59,37-104 39,-9 68 0,14-53 3,3 1-1,2 0 1,3 0-1,11 82 1,-2-97 35,-10-42-18,0 1 1,1 0 0,0-1-1,-1 1 1,1 0-1,0-1 1,-1 1 0,1-1-1,0 0 1,0 1-1,0-1 1,1 0 0,-1 1-1,0-1 1,0 0-1,1 0 1,-1 0 0,0 0-1,1 0 1,-1 0-1,3 0 1,-3-1 3,0 0 1,0 0-1,0 0 1,0 0-1,0 0 1,0-1-1,0 1 0,0 0 1,0-1-1,0 1 1,-1 0-1,1-1 0,0 1 1,0-1-1,0 0 1,0 1-1,-1-1 0,1 0 1,0 1-1,1-3 1,13-18 38,-12 16-30,7-11-47,-1 1 0,-1-2 1,8-20-1,14-55-168,-11 32 132,-12 38 18,-1-1 0,-1 1 0,-1-1 0,-1 1 1,-1-1-1,-1-25 0,-1 47 24,0 0 0,0 0 1,0 0-1,0 0 1,1-1-1,-1 1 0,0 0 1,1 0-1,-1 0 1,1 0-1,-1 0 0,1 0 1,0 0-1,-1 0 0,1 0 1,0 0-1,0 1 1,1-3-1,1 1 3,-1 1 0,1-1 0,0 1 0,-1-1 0,1 1 0,0 0 0,4-1 0,5-1 3,1 1 0,23-2 0,292-9 289,-316 13-310,24-5-1,8 0 69,-44 5-34,0 1-1,0-1 1,0 0-1,0 0 1,0 0-1,0 0 1,0 0-1,0 0 1,0 0-1,0 0 1,0 0-1,0 0 1,0 0-1,0 0 1,0 0-1,0 1 1,0-1-1,0 0 1,0 0 0,0 0-1,0 0 1,0 0-1,0 0 1,0 0-1,0 0 1,0 0-1,0 0 1,0 0-1,0 0 1,0 0-1,0 1 1,0-1-1,0 0 1,0 0-1,0 0 1,0 0-1,0 0 1,0 0-1,1 0 1,-1 0-1,0 0 1,0 0-1,0 0 1,0 0-1,0 0 1,0 0-1,0 0 1,0 0-1,0 0 1,0 0-1,0 0 1,0 0-1,0 0 1,1 0-1,-1 0 1,0 0-1,0 0 1,0 0-1,0 0 1,0 0-1,0 0 1,-10 7-38,-24 9-97,21-9 108,2-1 16,1 0 0,0 1-1,1 0 1,-1 0 0,1 1-1,1 0 1,0 1 0,-11 14 0,9-9 24,1 1 1,0 0-1,2 0 1,-1 0-1,-5 21 1,12-33 0,0 0 1,1-1-1,-1 1 1,1 0-1,0 0 1,-1 3-1,1-5-7,0 0 0,0-1-1,0 1 1,1 0-1,-1 0 1,0-1 0,0 1-1,0 0 1,1-1-1,-1 1 1,0 0 0,0-1-1,1 1 1,-1 0-1,1-1 1,-1 1 0,1-1-1,-1 1 1,1-1-1,-1 1 1,1-1 0,-1 1-1,1-1 1,0 1-1,-1-1 1,1 0 0,-1 1-1,1-1 1,0 0-1,0 0 1,0 1 0,2-1 4,1 0 0,-1 0 0,0 0 0,1 0 0,-1-1 0,0 1-1,0-1 1,7-2 0,25-11 110,-26 10-74,23-12-8,44-29 1,-26 13-42,36-24 11,-56 35-41,-15 13-168,-11 9 64,-4 7 42,-5 12 6,1 1 0,-3 38 0,7-46 117,-1 0 1,2-1 0,0 1-1,0 0 1,1 0 0,0-1-1,8 22 1,-9-32-21,-1-1 0,1 1 0,-1-1-1,1 1 1,0-1 0,-1 1 0,1-1 0,0 1 0,0-1 0,0 0-1,0 0 1,0 0 0,0 1 0,1-1 0,-1 0 0,0 0-1,1 0 1,-1-1 0,0 1 0,1 0 0,-1 0 0,1-1 0,2 1-1,-1 0-5,-1-1 0,1-1 0,0 1 0,-1 0 0,1-1 0,-1 1 0,1-1-1,-1 0 1,1 0 0,-1 0 0,1 0 0,-1 0 0,3-3 0,8-5-18,-1 0 1,0-1 0,19-22-1,-26 26 22,9-8 18,1 1 0,0 0 0,24-15 0,-4 4 20,130-93 140,-144 100-179,-1-1-1,-1-1 0,0 0 0,-2-2 0,0 0 0,-1-1 1,-2 0-1,16-32 0,7-24 21,32-96 0,-67 167-25,24-66 30,27-130 0,-47 173-68,-3 15-115,0 0-1,2-32 1,-5 46 136,0 1 1,0-1-1,0 0 0,0 1 1,0-1-1,0 1 1,-1-1-1,1 0 0,0 1 1,0-1-1,0 1 1,0-1-1,-1 1 1,1-1-1,0 0 0,-1 1 1,0-1-1,1 1 7,0 0 0,0-1 0,-1 1 0,1 0 0,0 0 0,0 0 0,-1 0 0,1 0 0,0 0 0,-1 0 0,1 0 0,0 0 0,0 0 0,-1 0 0,1 0 0,0 0 0,-1 0 0,1 0 0,0 0 0,0 0 0,-1 0 0,1 1 0,0-1 0,-1 0 0,-1 1-11,0 1-1,0-1 1,1 1-1,-1-1 1,0 1-1,1 0 1,-3 2-1,-43 68-124,21-31 144,-34 77 0,-7 48 117,36-85-133,-22 99-1,46-149 20,1 1 1,2 0-1,1 1 0,1-1 0,2 1 1,5 42-1,-4-67 41,1 1 0,0 0 0,0-1 0,1 1 0,0-1 0,7 14 0,-9-19-32,1-1 1,-1 1-1,1 0 0,0-1 1,0 1-1,1-1 1,-1 0-1,0 0 1,1 0-1,-1 0 0,1 0 1,0 0-1,0-1 1,0 1-1,0-1 0,0 0 1,0 0-1,0 0 1,0 0-1,0 0 1,3 0-1,-1-1 4,-1 0 0,0-1 0,0 1 0,0-1-1,1 0 1,-1 0 0,0 0 0,0 0 0,0-1 0,6-3 0,3-2 16,20-16 0,-31 22-31,35-29 34,66-67-1,-66 59-135,-4 4-70,-33 34 172,0 1 0,0-1 0,0 0 0,1 0 1,-1 1-1,0-1 0,0 0 0,0 1 0,0-1 0,0 0 0,0 0 0,0 1 0,0-1 0,0 0 0,0 1 0,0-1 0,0 0 0,0 1 0,0-1 0,0 0 0,0 0 0,-1 1 0,1-1 0,0 0 0,0 1 0,-8 17-20,1 0 0,0 0 0,2 1 0,0-1 0,1 1 0,1 1 0,1-1 0,0 31 0,2-46 32,1 1 0,-1 0 0,1 0 0,0-1 0,0 1 0,2 6 0,-3-10-9,1 0 1,-1 0-1,1 1 1,0-1-1,-1 0 1,1 0 0,0 0-1,-1 0 1,1 0-1,0 0 1,0 0-1,0 0 1,0 0-1,0 0 1,0 0 0,1 0-1,-1-1 1,0 1-1,0 0 1,0-1-1,1 1 1,-1-1 0,0 0-1,1 1 1,-1-1-1,3 0 1,4-1-7,1-1 1,-1 0 0,0 0-1,1-1 1,-1 0-1,0-1 1,11-6-1,-2 1-34,92-38-10,16-10 49,-31 15 42,-50 24-67,49-29-1,-96 48 31,-1 0-27,1 1 0,-1 0 1,0 0-1,1 0 1,-1 1-1,-5 4 0,4-2 22,1 0 0,0 1-1,0 0 1,1 0 0,-1-1-1,1 2 1,0-1 0,1 0-1,0 1 1,0-1-1,0 1 1,1 0 0,-1-1-1,1 10 1,1-7 15,0 1 0,1-1 0,0 1 0,1-1 0,0 0-1,0 1 1,1-1 0,0 0 0,7 14 0,-9-20-16,1-1 1,-1 1-1,1-1 0,-1 0 1,1 0-1,0 0 1,-1 0-1,1 0 0,0 0 1,1 0-1,-1-1 0,0 1 1,0-1-1,1 1 0,4 1 1,-5-3 4,0 1-1,0-1 1,0 1 0,0-1 0,0 0-1,0 0 1,0 0 0,0 0 0,0 0-1,0-1 1,0 1 0,0-1 0,0 1 0,0-1-1,0 0 1,0 1 0,-1-1 0,1 0-1,0 0 1,0 0 0,2-3 0,2-1 36,-1-1 1,0 0-1,0 0 1,0 0 0,-1 0-1,6-12 1,-2 3-27,-1 0 1,6-18-1,-10 24-29,-1-1 0,0 1 1,0-1-1,-1 0 0,0 1 0,0-1 0,-2-10 1,1 16-6,-1 0 1,1 0 0,-1 0-1,0 0 1,0 0 0,0 0-1,-1 0 1,1 1 0,-1-1-1,0 0 1,0 1-1,0-1 1,-1 1 0,1 0-1,-1 0 1,0 0 0,0 0-1,0 0 1,-5-3 0,2 2-35,-1 1 0,1 0 0,-1 1 0,1-1 0,-1 1 0,0 0 0,-11-1 0,12 2 48,1 1 0,0 0-1,-1 0 1,1 0-1,0 0 1,0 1 0,-1 0-1,1 0 1,0 0 0,0 1-1,-6 2 1,11-4 2,0 0 0,0 0 0,0 0 0,0 0 0,-1 0 0,1 0-1,0 0 1,0 0 0,0 0 0,0 0 0,0 0 0,0 0 0,0 0 0,-1 0 0,1 0 0,0 1 0,0-1 0,0 0 0,0 0 0,0 0 0,0 0 0,0 0 0,0 0 0,0 0 0,0 0 0,0 1 0,0-1 0,-1 0 0,1 0 0,0 0 0,0 0 0,0 0 0,0 0-1,0 1 1,0-1 0,0 0 0,0 0 0,0 0 0,0 0 0,0 0 0,0 0 0,1 1 0,-1-1 0,0 0 0,6 4-50,14 0-6,83 2 107,-24-3-9,-49-1-1,-4-1-5,40 8-1,-59-7-49,0-1-1,0 1 0,0 1 0,-1-1 1,1 1-1,-1 1 0,1-1 0,-1 1 0,0 0 1,8 7-1,-13-10 22,0 1 1,1-1-1,-1 1 1,0-1-1,0 1 1,0 0-1,0 0 1,0 0 0,-1-1-1,1 1 1,0 0-1,-1 0 1,1 0-1,-1 0 1,0 0-1,0 0 1,0 0-1,0 0 1,0 0-1,0 0 1,0 0 0,-1 0-1,1 0 1,-1 0-1,1 0 1,-1 0-1,0 0 1,0-1-1,1 1 1,-3 3-1,-3 4 13,-2 5 19,1 0 0,0 1 0,-5 17 0,9-25 139,8-12-7,91-47 76,-73 41-242,45-20-1,82-25 0,-144 54-33,0 0 0,1 0 0,-1 0 0,1 1 0,0 0 0,10 0 1,-16 1 28,0 0 0,1 0 1,-1 1-1,0-1 0,1 0 1,-1 1-1,0-1 0,1 1 0,-1-1 1,0 1-1,0 0 0,0 0 1,1-1-1,-1 1 0,1 1 1,-1 0 5,0 0 0,0-1 0,1 1 0,-1 0 0,0 0 0,-1 0 0,1 0 0,0 0 0,-1 0 0,1 0 0,-1 0 0,1 3 0,3 24-177,16 209-1592,-20-236 1419,0 0 0,0-1 0,0 1-1,0 0 1,0 0 0,-1-1 0,1 1 0,-1 0 0,1-1-1,-1 1 1,-1 2 0,2-3 176,0-1 1,-1 0-1,1 0 0,0 1 0,-1-1 1,1 0-1,0 0 0,-1 1 0,1-1 1,0 0-1,-1 0 0,1 0 0,-1 1 1,1-1-1,0 0 0,-1 0 1,1 0-1,-1 0 0,1 0 0,-1 0 1,1 0-1,0 0 0,-1 0 0,1 0 1,-1 0-1,1 0 0,0-1 0,-1 1 1,0 0-1,-3-2-1002,0-1 0,-1 0 0,1 0 0,1 0 0,-1 0 0,-4-5 1,5 5 779,-21-19-2681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13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43 8640,'-39'-33'3904,"11"27"-3392,14 3 2112,9 6-1537,-4-3 929,3 0-1056,12 9-928,-3 0-384,13 3 224,-2-3-2624,0 4 1505,-10-5-3841,7 1 2848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14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1749 43 14528,'-14'-21'6591,"53"12"-5727,0 4 864,9 5-1120,33-7 544,1 7-672,13 0-192,-8 3-192,-2 1-160,-7 1 32,-7-1-3200,-4 5 1728,-19-1-4927,-9 5 3615</inkml:trace>
  <inkml:trace contextRef="#ctx0" brushRef="#br0" timeOffset="1">4 137 15200,'6'7'6911,"-15"-14"-6015,9-2-576,9 9-352,1-9 864,4 6-448,6-11-512,-2 10 64,-4-5-2144,5 6 1216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5:3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3712,'29'-4'1696,"15"1"-1472,-26-3-256,1 12-32</inkml:trace>
  <inkml:trace contextRef="#ctx0" brushRef="#br0" timeOffset="1">1021 82 6240,'30'-9'2816,"27"0"-2464,-33 6-1792,5 3 704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1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36 11296,'-54'-14'5120,"49"14"-4449,5-3-575,11 3-192,3-4 320,9 4-128,11-9-992,5 4 481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14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11456,'5'-8'5215,"48"-9"-4543,-5-1 2720,5 11-1984,48-16 96,4 11-960,5-4-416,-9 1-128,-9 3-768,-16 8 384,-9 4-6080,-10 4 3553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1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333 945 5632,'9'-47'3232,"0"18"1612,-7 24-3819,-1 0 1,1 1-1,-1-1 1,2-8-1,-3 11-817,0 1-1,0 0 0,0-1 1,0 1-1,-1 0 0,1-1 1,0 1-1,0 0 0,-1 0 1,1-1-1,-1 1 0,1 0 1,-1 0-1,0 0 0,1 0 1,-1-1-1,0 1 0,0 0 1,0 0-1,0 0 0,-1-1 1,-1 0-89,0 1 1,0 0-1,0-1 0,0 1 1,0 0-1,0 0 1,0 1-1,0-1 1,0 1-1,-1-1 1,1 1-1,-3 0 1,-36 3 268,24 1-345,0 0 0,1 1 0,0 1 1,0 0-1,0 1 0,1 1 0,0 1 0,0 0 1,-26 22-1,36-26-69,0 0 0,0 0 1,0 1-1,0 0 0,1 0 0,0 0 1,1 1-1,-1 0 0,1 0 0,-5 11 1,8-14 25,-1-1 0,1 1 0,1 0 1,-1 0-1,0 0 0,1 0 0,0 0 1,0 0-1,0 0 0,0 0 0,1 0 1,-1 0-1,1-1 0,0 1 0,0 0 1,1 0-1,-1 0 0,1-1 0,0 1 1,0-1-1,0 0 0,0 1 0,5 4 1,-1-2 30,0 0 0,0-1 0,1 1 1,-1-1-1,2-1 0,-1 1 1,0-1-1,1-1 0,-1 1 0,1-1 1,11 2-1,-8-2 55,0 0 1,0-1-1,1-1 1,-1 0-1,1 0 0,0-1 1,20-3-1,-22 1-28,-1-1-1,0 0 1,0-1-1,0 1 1,0-2-1,-1 1 1,0-1-1,0 0 1,0-1-1,0 0 1,-1 0-1,0-1 1,0 0-1,-1 0 0,11-16 1,-3 2 109,-1-1 0,0-1 0,-2 0 0,15-45 0,-24 61-160,0 0 0,0 1 0,-1-1-1,0 0 1,-1 0 0,1 0 0,-1 0 0,0 0 0,-1 1 0,0-1 0,-2-10 0,2 13-58,0 1 1,0 0 0,-1 1 0,1-1 0,-1 0 0,1 0-1,-1 0 1,0 1 0,0-1 0,0 1 0,0 0-1,0-1 1,-1 1 0,1 0 0,-1 0 0,1 0-1,-1 1 1,0-1 0,1 1 0,-1-1 0,0 1-1,0 0 1,0 0 0,0 0 0,-1 1 0,1-1-1,-3 0 1,-8 1-108,-1 1 0,1 0 0,-26 5 0,10-1 492,29-5-306,1 0 0,-1 0 1,1 1-1,-1-1 1,1 0-1,-1 0 1,1 0-1,-1 0 1,1 0-1,-1 0 0,1 0 1,-1 0-1,1 0 1,-1 0-1,0 0 1,1 0-1,-1-1 1,1 1-1,-1 0 0,1 0 1,-1-1-1,1 1 1,-1-1-1,1 0-4,0 1 1,1-1-1,-1 0 0,1 0 0,-1 0 0,0 0 0,1 0 1,0 0-1,-1 0 0,1 1 0,-1-1 0,1 0 0,0 0 1,1 0-1,4-6 55,30-34 210,-12 4-119,-2-1 0,18-43 0,10-17-120,-26 56-64,3 2 0,1 0 0,2 2 0,1 0 0,2 3 1,2 1-1,1 1 0,2 2 0,74-47 0,-109 76 0,0 0 0,0 1-1,1-1 1,-1 1 0,0 0 0,0 0-1,1 0 1,-1 1 0,1-1 0,-1 1-1,1 0 1,3 0 0,-5 0 17,0 0-1,-1 1 1,1-1 0,-1 1-1,1-1 1,0 1 0,-1 0 0,1-1-1,-1 1 1,0 0 0,1 0-1,-1 0 1,0 0 0,1 0-1,-1 1 1,0-1 0,0 0 0,0 0-1,0 1 1,0-1 0,-1 1-1,1-1 1,0 1 0,0-1 0,-1 1-1,1-1 1,-1 1 0,0 0-1,1-1 1,-1 3 0,3 22 118,-1 0-1,-3 48 1,-11 56 93,-39 154-188,-86 207-20,48-245 123,42-121 3,-15 30 300,56-141-356,-8 13 114,13-26-157,-1 0 1,1 1 0,0-1 0,0 0-1,0 0 1,-1 0 0,1 0-1,0 0 1,-1 0 0,1 0 0,-1-1-1,1 1 1,-1 0 0,0-1 0,-1 1-1,1-1-17,1 1 0,0-1-1,0 0 1,-1 0-1,1 0 1,0 0-1,-1-1 1,1 1 0,0 0-1,0 0 1,-1-1-1,1 1 1,0-1 0,0 1-1,0-1 1,0 0-1,-1 1 1,1-1-1,0 0 1,0 0 0,0 0-1,0 1 1,1-1-1,-1 0 1,0 0-1,0-1 1,1 1 0,-1 0-1,-1-2 1,-1-4-1,0 0 0,1 0 0,-4-15 0,5 19-9,-3-16-47,1 0 0,0 0 1,2 0-1,0 0 0,3-27 1,-1 31-26,2 0-1,-1 0 1,2 0 0,0 1 0,0 0 0,2-1 0,10-19-1,-14 30-7,0 0 0,1 0 0,0 1-1,0-1 1,0 1 0,1-1 0,-1 1-1,1 0 1,-1 0 0,1 1 0,0-1-1,0 1 1,0 0 0,1 0 0,-1 0-1,0 0 1,1 1 0,-1 0 0,8-1-1,5 0-884,0 1 0,1 1 0,33 3 0,-35-1 345,204 26-11510,-182-22 8557,49 7-1483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17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74 448 7648,'-42'-18'4320,"27"18"-875,14 0-3104,0 0 0,0 0 0,1 0 0,-1 0 0,0 0 0,0 0 0,0 0 0,1 0 0,-1 0 0,0 0 0,0-1 0,0 1 0,0 0 0,1 0 0,-1-1 0,-1 0 0,2 1-284,0 0 0,0 0 0,0 0 0,0 0 1,-1 0-1,1 0 0,0-1 0,0 1 0,0 0 0,0 0 0,0 0 0,0 0 0,0 0 0,0 0 1,0-1-1,0 1 0,0 0 0,0 0 0,0 0 0,0 0 0,0 0 0,0-1 0,0 1 1,0 0-1,0 0 0,0 0 0,0 0 0,0 0 0,0 0 0,0-1 0,0 1 0,0 0 1,0 0-1,0 0 0,0 0 0,1 0 0,-1 0 0,0 0 0,0-1 0,0 1 0,0 0 0,0 0 1,0 0-1,0 0 0,0 0 0,1 0 0,-1 0 0,0 0 0,0 0 0,7-5 307,-5 5-52,65-52 2354,-50 40-2455,-2 0-60,1 1 0,0 1 1,0 0-1,1 1 0,0 1 0,22-7 0,-36 14-114,1 1 0,-1-1 0,1 1-1,0-1 1,-1 1 0,1 0-1,-1 1 1,8 0 0,-9 0-34,0-1 1,0 1-1,0 0 1,0-1 0,0 1-1,0 0 1,-1 0-1,1 0 1,0 1-1,-1-1 1,1 0 0,-1 1-1,1-1 1,-1 1-1,1-1 1,-1 1 0,2 2-1,0 4 27,0-1 0,0 1 0,0 0 0,-1 0 1,0 0-1,0 0 0,0 11 0,-1 62 268,-1-49-309,-1-5 13,4 67 126,-1-83-97,-1-1 1,1 1 0,1-1 0,0 0-1,1 0 1,8 18 0,-11-26-13,1 1-1,-1-1 1,1 0 0,0 1-1,0-1 1,-1 0-1,2 0 1,-1 0 0,0 0-1,0-1 1,1 1 0,-1-1-1,0 1 1,1-1-1,0 0 1,-1 0 0,1 0-1,0 0 1,0 0 0,-1 0-1,1-1 1,0 0-1,0 1 1,5-2 0,3 0 37,-1 0 1,0-1 0,0 0-1,0-1 1,14-5-1,-2 0-13,0-1 0,-1-1-1,-1-1 1,38-26 0,-34 18 2,-2-1 0,0-1 1,34-44-1,-43 46-16,-1-1 0,0 0 0,-2-1 0,-1 0 0,0-1 0,7-31 0,1-17-45,15-141 0,-25 161-91,-7 50 102,0-1 0,0 1 0,0 0 0,0-1 0,0 1 0,0 0 0,0-1 0,0 1 0,0 0 0,0-1 0,0 1 0,1 0 0,-1 0 0,0-1 0,0 1-1,0 0 1,1-1 0,-1 1 0,0 0 0,0 0 0,1-1 0,-1 1 0,0 0 0,1 0 0,-1 0 0,0 0 0,0-1 0,1 1 0,-1 0 0,0 0 0,1 0 0,-1 0 0,0 0 0,1 0 0,0 0 0,0 0 2,0 0 1,0 1-1,1-1 1,-1 1-1,0-1 0,0 1 1,1-1-1,-1 1 1,0 0-1,1 0 1,24 23 51,-2 2-11,2 0 0,47 35 0,-53-47 10,0-1 1,1-1 0,0-1 0,45 17-1,-45-20-153,-13-4-361,0-1 0,0 0 0,0-1 0,0 0 0,18 2 0,-23-4 101,-2 12-9606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17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8 148 9632,'-1'-1'188,"1"0"1,-1 1-1,1-1 1,-1 1-1,0-1 1,1 0-1,-1 0 1,1 1-1,0-1 1,-1 0-1,1 0 0,0 0 1,-1 1-1,1-1 1,0 0-1,0 0 1,0 0-1,0 0 1,-1 0-1,1 0 1,0 1-1,1-1 1,-1 0-1,0 0 1,0 0-1,0 0 1,0 0-1,1 1 1,-1-1-1,0 0 1,1 0-1,-1 0 1,1 1-1,-1-1 1,1 0-1,-1 1 1,1-1-1,0 0 1,-1 1-1,2-2 0,18-21 3461,-14 15-3031,0 0 1,1 0 0,0 1-1,1-1 1,-1 2-1,1-1 1,1 1 0,14-8-1,-15 10-467,0 1 0,0 0 0,1 1-1,-1 0 1,1 0 0,-1 1 0,1 0 0,0 0-1,0 1 1,-1 0 0,1 0 0,0 1 0,0 0 0,-1 1-1,1 0 1,-1 1 0,13 4 0,-13-4-82,0 1 0,0 0 0,0 1 0,0-1 0,-1 1 0,0 1 0,0-1 0,0 1 0,-1 1 0,0-1 0,0 1 0,-1 0 0,1 0 0,-1 1 0,-1-1 0,0 1 0,6 16 0,1 7 66,-2 1 1,-2 0 0,6 52 0,6 26 73,-16-99-190,1 0-1,0 1 0,0-1 1,7 10-1,-9-17-143,0 0 0,0 0 0,1 0 0,0-1 0,0 1 0,0-1 0,0 0 0,0 0 0,1 0 0,-1 0 0,1-1 0,0 1 0,6 2 0,-8-4-429,0-1 0,0 0 0,0 1-1,0-1 1,1 0 0,-1 0 0,0 0 0,0 0 0,0-1 0,0 1 0,0 0 0,0-1 0,1 0 0,-1 1 0,3-3 0,1 0-2657,0 0 1,-1 0 0,10-8 0,4-3-1734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18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922 23 10976,'-9'-18'3536,"9"18"-3444,0 0 0,0 0 0,0-1 1,0 1-1,0 0 0,0 0 1,0 0-1,-1 0 0,1-1 1,0 1-1,0 0 0,0 0 0,0 0 1,0-1-1,0 1 0,0 0 1,-1 0-1,1 0 0,0 0 1,0 0-1,0-1 0,0 1 0,-1 0 1,1 0-1,0 0 0,0 0 1,0 0-1,0 0 0,-1 0 1,1 0-1,0 0 0,0 0 1,0 0-1,-1 0 0,1 0 0,0 0 1,0 0-1,-1 0 0,1 0 1,0 0-1,0 0 0,0 0 1,0 0-1,-1 0 0,1 0 0,0 0 1,0 0-1,0 0 0,-1 0 1,1 1-1,-5 7 2189,5-7-1904,-10 9 892,1 0 0,-2-1 0,-18 14 1,28-23-1238,-18 14 349,0-2 1,0-1-1,-2 0 1,-25 9-1,36-16-272,-210 78 994,27-11-788,104-37-260,-53 25-2899,133-54 872,0-1 0,1 2 0,-15 10 0,11 1-1739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25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26 2400,'5'-12'12618,"-3"6"-8002,-15 7-971,12-1-3614,-1 0-1,1 0 0,-1 0 0,1 0 1,-1 1-1,1-1 0,0 0 0,-1 1 1,1-1-1,0 1 0,-1 0 0,1-1 0,0 1 1,0 0-1,-1 0 0,1 0 0,0 0 1,-2 1-1,-8 7 334,5-6-231,1-1-93,7-1 560,-2-1-573,-1 0 1,1 0-1,0-1 0,0 1 0,0 0 0,0 0 1,-1-1-1,1 1 0,0 0 0,0 0 0,0-1 1,0 1-1,0 0 0,0-1 0,0 1 0,0 0 1,0-1-1,0 1 0,0 0 0,0 0 0,0-1 1,0 1-1,0 0 0,0-1 0,0 1 0,0 0 1,1-1-1,-1-3 165,-4 7-175,1 0 104,0 0 1,0 1 0,0 0-1,1 0 1,-4 5-1,5-7-124,1 0 0,-1 0 0,0-1 0,0 1 0,1 0 0,-1 0 0,1 0-1,0 0 1,0 0 0,0 0 0,-1 0 0,2 0 0,-1 0 0,0 3 0,1-4 16,-1-1 1,0 1-1,0-1 1,0 1-1,0-1 1,0 1-1,0-1 1,1 1-1,-1 0 1,0-1-1,0 1 1,1-1-1,-1 0 1,0 1-1,1-1 1,-1 1-1,1-1 1,-1 1 0,0-1-1,1 0 1,-1 1-1,1-1 1,0 1-1,9-8 442,-7 4-275,0 0-133,0-1 0,0 1 0,0-1 0,-1 0 0,0 1-1,0-1 1,0 0 0,0-1 0,-1 1 0,1 0-1,-1 0 1,0-1 0,0 1 0,-1 0 0,1-1-1,-1 1 1,-1-9 0,0 7-106,-2 10-2,-1 10-43,-2 8-6,5-20 109,-1 1 0,2-1 0,-1 1 0,0 0 0,1-1 0,-1 1 0,1 0 0,0 0 0,-1 0 0,1-1 0,1 5-1,-1-6-3,0-1 0,1 0 0,-1 0 0,0 1 0,0-1 0,0 0 0,0 0 0,0 1 0,0-1 0,0 0-1,0 1 1,0-1 0,0 0 0,0 0 0,0 1 0,0-1 0,0 0 0,0 1 0,0-1 0,0 0 0,0 0-1,0 1 1,0-1 0,0 0 0,0 0 0,-1 1 0,1-1 0,0 0 0,0 0 0,0 1 0,0-1-1,-1 0 1,1 0 0,0 0 0,0 1 0,-1-1 0,1 0-77,0 0-1,-1 0 1,1 0-1,0 0 1,0 0-1,0 0 1,0 0-1,-1 0 1,1 0 0,0 0-1,0 0 1,0-1-1,0 1 1,-1 0-1,1 0 1,0 0 0,0 0-1,0 0 1,0 0-1,0-1 1,-1 1-1,1 0 1,0 0-1,0 0 1,0 0 0,0-1-1,0 1 1,0 0-1,0 0 1,0 0-1,0-1 1,0-1-2045,-2-9-3901,-3-1 2221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2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1 4576,'-8'0'14554,"-12"14"-11334,-17 20-3091,17-13 299,1 1 0,2 0-1,0 2 1,-24 43 0,-37 106 191,62-136-438,-37 103 3,46-115-142,1-1 0,1 1 0,1 0 1,-1 26-1,4-15 57,2 0 1,1 0 0,2-1 0,2 0 0,1 0-1,16 49 1,-13-54-31,53 140 215,-54-150-395,1-1 0,1 1-1,1-2 1,1 1-1,0-2 1,18 19 0,-15-23-1783,3-3 486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2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53 367 5888,'-10'-4'956,"-24"-10"7981,34 14-8810,0 0 1,-1 0 0,1 0-1,-1 0 1,1 0-1,0 0 1,-1-1-1,1 1 1,0 0-1,-1 0 1,1 0 0,-1 0-1,1-1 1,0 1-1,0 0 1,-1 0-1,1-1 1,0 1-1,-1 0 1,1-1 0,0 1-1,0 0 1,0-1-1,-1 1 1,1 0-1,0-1 1,0 1-1,0-1 1,0 1 0,0 0-1,0-1 1,-1 1-1,1-1 1,1 0 41,-1-1 1,0 1-1,1 0 1,-1 0-1,1 0 1,0 0 0,-1-1-1,1 1 1,0 0-1,-1 0 1,2-1-1,6-6 157,0 1 0,9-8 0,-12 12-150,123-84 967,-68 49-745,-57 36-375,11-8 96,0 1 0,1 0 0,1 1 0,-1 0-1,18-5 1,-31 13-94,-1 0 0,1 0 0,-1 0 0,0 0 0,1 0 0,-1 0 0,1 0-1,-1 0 1,0 1 0,1-1 0,-1 1 0,0-1 0,1 1 0,-1-1 0,0 1 0,0 0 0,1-1 0,-1 1-1,0 0 1,0 0 0,0 0 0,0 0 0,0 0 0,0 0 0,0 0 0,-1 0 0,1 0 0,1 3 0,2 2 38,-1 1 1,0-1-1,-1 1 1,3 8-1,-2 3 20,0-1 0,-1 1 1,-1-1-1,0 1 0,-4 30 0,1-21 30,3 34 1,1-32-82,-2-14-59,2 1 1,3 16-1,-4-27 43,0 0 0,1 0 0,0 0 0,0 0 0,0 0 0,1-1 0,-1 1 0,1-1 0,0 0 0,5 6 0,-6-7 5,1-1 0,0 1 1,-1 0-1,1-1 0,0 1 1,0-1-1,1 0 0,-1 0 1,0 0-1,1-1 0,-1 1 1,1-1-1,-1 0 0,1 0 1,0 0-1,-1 0 0,1-1 1,0 1-1,0-1 0,0 0 1,-1 0-1,1 0 0,0-1 1,0 0-1,0 1 0,-1-1 1,1 0-1,-1-1 0,5-1 0,11-8 67,31-24-1,-44 30-43,9-7 40,-2 0-1,0-1 1,0 0-1,-2-1 1,1-1-1,-2 0 1,0 0 0,9-18-1,17-44-166,27-82 0,-38 90 25,-7 32 197,-16 34-142,-1 0 0,1 1 0,0-1 0,0 1 0,-1 0 0,1 0 0,1 0 0,-1 0 1,0 0-1,5-3 0,-6 5 1,0-1 0,0 1 0,0 0 1,0 0-1,0 0 0,0 0 0,0 0 1,0 0-1,0 0 0,0 0 0,0 0 0,0 0 1,0 0-1,0 0 0,0 1 0,0-1 1,2 1-1,15 11 39,-13-8-32,151 100-159,-151-101 61,1 0 0,-1 0 1,0-1-1,1 0 0,-1 0 1,11 2-1,-13-4-784,1 1 0,0-1-1,-1 0 1,1 0 0,0 0 0,6-1 0,3 0-1609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2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79 6816,'-8'-20'2197,"8"19"-2173,0 1 1,0 0-1,0 0 1,0 0-1,0 0 0,-1-1 1,1 1-1,0 0 0,0 0 1,0-1-1,0 1 1,0 0-1,0 0 0,0 0 1,0-1-1,0 1 1,0 0-1,0 0 0,0 0 1,0-1-1,0 1 0,0 0 1,0 0-1,1-1 1,-1 1-1,0 0 0,0 0 1,0 0-1,0 0 0,0-1 1,0 1-1,1 0 1,-1 0-1,0 0 0,2-3 371,0 1 0,0-1-1,0 1 1,0 0 0,0 0-1,1 0 1,-1 0 0,1 1-1,-1-1 1,1 1 0,3-2-1,4-2 2003,0 0-1,18-11 0,-28 16-2359,0 0 0,1 0-1,-1-1 1,0 1-1,0 0 1,0 0 0,0 0-1,0 0 1,1 0-1,-1 0 1,0 0 0,0 0-1,0 0 1,0 0 0,0 0-1,1 0 1,-1 0-1,0 0 1,0 0 0,0 0-1,0 0 1,0 0-1,0 0 1,1 1 0,-1-1-1,0 0 1,0 0-1,0 0 1,0 0 0,0 0-1,0 0 1,1 0 0,-1 0-1,0 0 1,0 1-1,0-1 1,0 0 0,0 0-1,0 0 1,0 0-1,0 0 1,0 0 0,0 1-1,0-1 1,0 0-1,0 0 1,0 0 0,0 0-1,0 0 1,0 1 0,0-1-1,0 0 1,0 0-1,0 0 1,0 0 0,0 0-1,0 1 1,0-1-1,0 0 1,0 0 0,0 0-1,0 0 1,0 0 0,0 0-1,0 1 1,-3 14 340,2-10-61,1-3-271,-29 296 2182,29-296-2220,1 68 208,0-63-148,0 1 1,0-1-1,1 0 1,0 1 0,0-1-1,1 0 1,3 7-1,-6-13-48,1 0 0,-1 0 0,1 0 0,-1 0 0,1 0 0,0 0-1,-1 0 1,1-1 0,0 1 0,0 0 0,-1 0 0,1-1 0,0 1 0,0 0 0,0-1 0,0 1-1,0-1 1,0 1 0,0-1 0,0 1 0,0-1 0,0 0 0,0 0 0,0 1 0,1-1 0,-1 0-1,0 0 1,0 0 0,0 0 0,0 0 0,0 0 0,0-1 0,0 1 0,0 0 0,1-1-1,-1 1 1,0 0 0,0-1 0,0 1 0,0-1 0,-1 0 0,1 1 0,0-1 0,0 0 0,1 0-1,4-5 27,0 0 0,-1-1-1,0 0 1,0 0-1,0 0 1,-1 0-1,7-14 1,19-64 57,-16 43-81,39-90-138,-40 103 10,-13 29 107,1 0 0,-1 0 0,0 0 0,0-1 0,0 1 0,0 0 0,0 0 0,0 0-1,0 0 1,0 0 0,0 0 0,0 0 0,0 0 0,0 0 0,0 0 0,0-1 0,0 1-1,0 0 1,0 0 0,0 0 0,1 0 0,-1 0 0,0 0 0,0 0 0,0 0 0,0 0-1,0 0 1,0 0 0,0 0 0,0 0 0,0 0 0,1 0 0,-1 0 0,0 0-1,0 0 1,0 0 0,0 0 0,0 0 0,0 0 0,0 0 0,0 0 0,0 0 0,1 0-1,-1 0 1,0 0 0,0 0 0,0 0 0,0 0 0,0 0 0,0 0 0,0 0 0,0 1-1,3 6 3,0 19-40,-1 35-34,-10 96 0,4-119 143,-1 0 1,-2 0-1,-2-1 1,-25 69-1,25-87 49,-10 18 0,16-32-83,0 0 0,-1 0-1,1-1 1,-1 1 0,0-1 0,0 0-1,0 0 1,-7 4 0,9-7-27,1 0 0,-1 0 0,0 0 0,-1 0 0,1 0 0,0-1 0,0 1 0,0-1 0,0 0 0,-1 1 0,1-1 0,0 0 1,0 0-1,0 0 0,-1-1 0,1 1 0,0 0 0,0-1 0,0 1 0,0-1 0,0 0 0,-1 0 0,1 0 0,1 0 0,-1 0 0,0 0 0,0-1 0,0 1 0,1 0 1,-1-1-1,0 0 0,1 1 0,-2-3 0,0 0-8,0 1 1,1-1 0,-1 0-1,1 0 1,-1 0-1,1-1 1,1 1 0,-1-1-1,1 1 1,-1-1 0,1 1-1,1-1 1,-1 0-1,1 1 1,-1-6 0,2 4-28,1 0 1,-1 0 0,1 0-1,0 0 1,0 1-1,1-1 1,0 0 0,0 1-1,0 0 1,0 0 0,1 0-1,0 0 1,5-4 0,1-1 37,0 1 1,0 0 0,1 0 0,22-12 0,-14 11-27,1 1 1,1 1 0,0 0-1,25-5 1,88-12-4907,-104 23 3025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1:5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 7968,'3'-1'880,"-3"1"-740,1 0-1,-1 0 1,1 0-1,-1 0 1,1 0-1,-1 0 1,1-1-1,-1 1 1,1 0-1,-1 0 1,1-1-1,-1 1 1,1 0-1,-1 0 1,1-1-1,-1 1 1,0 0-1,1-1 1,-1 1-1,0-1 1,1 1-1,-1-1 1,0 1-1,1-1 1,0 7 2573,-1 6-1106,-2-7-1381,0 0 0,0 0 0,-1 0 0,1 0 0,-1-1 0,0 1 0,-1-1 0,1 0 1,-7 6-1,-9 14 227,-1 5-400,1 1 0,2 0 0,-18 46 1,-8 43-5547,32-80 3179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5:3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8544,'42'-9'3872,"12"15"-3360,-35-3-704,6 1 0,-2-4-1728,2 5 1024,-8-1-3328,8 8 2368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3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98 210 5728,'-28'3'1840,"27"-3"-1773,-1 0 0,1 0 0,0 0 0,-1 0 0,1 1 0,-1-1 0,1 0 0,-1 1 0,1-1 0,0 1 0,0 0 0,-1-1 0,1 1 1,0 0-1,-3 2 0,1 0 198,-1-1 219,1 0-1,0 1 0,0-1 1,0 1-1,0-1 0,0 1 1,1 0-1,-1 0 0,1 0 1,0 1-1,0-1 0,0 1 1,0-1-1,1 1 0,-2 4 0,3-7-241,-1 1-1,1-1 0,0 0 0,0 0 0,-1 0 0,1 1 0,0-1 1,0 0-1,1 0 0,-1 1 0,0-1 0,0 0 0,1 2 0,0-2-124,-1-1-1,1 1 0,0-1 0,-1 1 0,1-1 1,0 1-1,0-1 0,-1 0 0,1 1 1,0-1-1,0 0 0,0 0 0,-1 1 0,1-1 1,0 0-1,0 0 0,0 0 0,0 0 1,-1 0-1,1 0 0,0 0 0,0 0 0,1-1 1,9 0 190,0-1 1,0-1-1,-1 0 1,1 0-1,-1-1 1,13-7-1,57-36 458,-63 35-653,-1 0 1,0-2 0,-1 1-1,0-2 1,-1 0-1,-1-1 1,0 0 0,16-29-1,5-13 267,-30 53-314,-3 7-25,-2 11-1,-18 43 7,5-14 21,-17 78 1,30-113-29,0 0 1,1 0-1,0-1 0,0 1 1,1 0-1,0 0 0,0 0 1,1 0-1,0-1 0,3 9 1,-4-13-5,0 1 1,0 0 0,0-1-1,0 1 1,1-1 0,-1 0-1,1 1 1,0-1 0,0 0-1,0 0 1,0 0 0,0 0-1,0 0 1,1 0 0,-1-1-1,0 1 1,1-1 0,-1 0-1,1 0 1,0 0 0,-1 0-1,1 0 1,0 0 0,0-1-1,5 1 1,-2-1 23,0 0 0,0 0 0,0-1 0,0 0 0,0 0 0,-1-1 0,1 1 0,0-1 0,-1-1 0,1 1 0,-1-1 0,0 0 0,0 0 0,0 0 0,7-7 0,99-99 277,-98 92-282,-1-1 0,0-1 0,-2 0 1,13-30-1,-12 25-145,0 1 1,20-30 0,-31 53 88,0 0 0,0 0 0,0 0 1,0 0-1,0 0 0,0 0 0,0 0 0,0 0 0,0 0 0,0 0 0,0 0 0,1 0 1,-1-1-1,0 1 0,0 0 0,0 0 0,0 0 0,0 0 0,0 0 0,0 0 0,0 0 0,0 0 1,0 0-1,1 0 0,-1 0 0,0 0 0,0 0 0,0 0 0,0 0 0,0 0 0,0 0 1,0 0-1,0 0 0,0 0 0,1 0 0,-1 0 0,0 0 0,0 0 0,0 0 0,0 0 1,0 1-1,0-1 0,0 0 0,0 0 0,0 0 0,0 0 0,0 0 0,0 0 0,1 0 1,-1 0-1,0 0 0,0 0 0,0 0 0,0 0 0,0 1 0,0-1 0,0 0 0,0 0 1,0 0-1,3 10-22,0 14 54,-2-8-15,0 1-1,-1 0 1,-1 0-1,0-1 0,-1 1 1,-1-1-1,0 1 1,-2-1-1,-11 29 0,15-43 2,-7 16 78,0 0-1,-12 15 0,17-28-84,0-1-1,-1 1 1,1-1-1,-1 0 0,0-1 1,0 1-1,0-1 1,0 1-1,-1-1 1,1 0-1,-1-1 0,-5 3 1,7-5 0,1 1 0,-1-1 0,0 0 0,1 0 1,-1 0-1,0 0 0,0 0 0,1-1 0,-1 1 1,0-1-1,1 0 0,-1 1 0,1-1 0,-1-1 1,1 1-1,-5-3 0,5 3-20,1 1 0,0-1 1,-1 0-1,1 0 0,0 0 1,0 1-1,0-2 0,-1 1 0,1 0 1,0 0-1,0 0 0,1 0 1,-1-1-1,0 1 0,0 0 0,1-1 1,-1 1-1,0 0 0,1-1 1,0 1-1,-1-1 0,1 1 0,0-1 1,0 1-1,-1-1 0,1 1 1,1-1-1,-1 1 0,0-1 0,0 1 1,1-3-1,0 3-3,0-1-1,0 1 1,0 0-1,0 0 0,0-1 1,0 1-1,0 0 1,1 0-1,-1 1 1,0-1-1,1 0 1,-1 0-1,1 1 1,-1-1-1,1 0 1,-1 1-1,1 0 1,-1-1-1,1 1 1,0 0-1,-1 0 1,1 0-1,2 0 1,8 0-33,-1 0 1,15 4-1,-15-3 23,168 27-920,-60-5-3296,-107-21 2747,0 1 0,1 1-1,-1-1 1,0 2 0,-1 0 0,13 7-1,-4 0-1300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3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110 119 8064,'-67'-64'3648,"42"43"-3168,16 9-1248,9 8 320,-9-10-96,9 11 320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32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33 770 7040,'-17'4'2282,"17"-4"-2230,-1 1-1,1-1 0,-1 0 1,1 0-1,0 0 0,-1 0 1,1 1-1,-1-1 0,1 0 1,-1 0-1,1 1 0,-1-1 1,1 0-1,0 1 0,-1-1 1,1 0-1,0 1 0,-1-1 1,1 1-1,0-1 0,0 1 1,-1-1-1,1 1 0,0-1 0,0 1 1,0-1 19,0 1 0,0-1 0,0 0 0,-1 0 0,1 0 1,0 1-1,0-1 0,0 0 0,0 0 0,0 0 0,0 1 0,0-1 0,-1 0 1,1 0-1,0 0 0,0 0 0,0 1 0,0-1 0,-1 0 0,1 0 0,0 0 1,0 0-1,0 0 0,-1 0 0,1 0 0,0 1 0,0-1 0,0 0 1,-1 0-1,1 0 0,0 0 0,0 0 0,-1 0 0,1 0 0,3-1 1329,0 1 1,0 0-1,0-1 0,0 0 0,0 0 0,4-2 1,35-19 72,-24 12-529,13-8-412,-1-1 0,-1-2 0,47-42-1,-57 44-338,0-1-1,-2-1 1,0 0-1,21-37 1,43-97 341,-7 10 151,-68 132-615,-2 4 73,-3 9-139,-1 0-1,0 1 1,1-1 0,-1 0-1,0 0 1,0 0 0,0 0-1,1 1 1,-1-1 0,0 0-1,0 0 1,0 1 0,1-1-1,-1 0 1,0 0 0,0 1-1,0-1 1,0 0 0,0 0-1,0 1 1,0-1 0,1 0-1,-1 1 1,0-1 0,0 0-1,0 0 1,0 1 0,0-1-1,0 0 1,0 1 0,-1-1-1,4 23 96,-1 0 0,-2 0 0,-3 35-1,1-25-71,0 20-105,-20 103 1,18-138 76,-1 0 1,-1-1-1,-1 0 0,0 0 1,-1-1-1,-1 0 0,-14 19 1,20-31 9,-1 0 0,0-1 0,1 0 1,-1 0-1,-1 0 0,1 0 0,0 0 0,-1-1 1,0 0-1,-9 3 0,10-3-51,-1-1-1,0 0 1,0-1 0,0 1-1,0-1 1,0 0-1,0 0 1,0-1 0,0 1-1,-7-3 1,-1 0-112,0-1 0,-20-9 0,21 4-286,12 9 429,-1 0 0,1 0 0,0 0 0,-1-1 1,1 1-1,0 0 0,-1 0 0,1 0 0,0-1 0,-1 1 0,1 0 0,0-1 0,0 1 0,-1 0 0,1 0 1,0-1-1,0 1 0,0 0 0,-1-1 0,1 1 0,0-1 0,0 1 0,0 0 0,0-1 0,0 1 0,0 0 1,0-1-1,0 1 0,0-1 0,0 1 0,0 0 0,0-1 0,4-1 12,1 0 0,-1 0-1,0 0 1,1 1 0,0 0 0,-1 0-1,1 0 1,9 0 0,43 2 16,-8 0 2,-23-2 82,0-2 0,0 0 1,0-2-1,0-1 0,27-11 1,14-11 63,76-44 0,-66 30-58,-76 41-102,0 0 0,1 1 0,-1-1 0,1 0 0,-1 0 0,0 1 0,1-1 0,-1 1 0,1-1 1,0 1-1,-1 0 0,1 0 0,-1-1 0,1 1 0,-1 0 0,1 0 0,0 1 0,-1-1 0,1 0 0,-1 0 0,1 1 0,-1-1 0,1 1 0,-1 0 0,1-1 0,-1 1 0,0 0 0,1 0 0,-1 0 0,0-1 0,1 2 0,-1-1 0,0 0 0,0 0 1,2 3-1,-2-2 11,1 1 1,-1 0-1,1 0 1,-1 1 0,0-1-1,0 0 1,-1 0 0,1 1-1,0-1 1,-1 0-1,0 1 1,0-1 0,0 0-1,0 1 1,-1-1-1,0 5 1,-6 12 32,0-1-1,-2 0 1,0 0-1,-1 0 1,-1-2-1,-15 21 1,11-15-58,14-23 12,1 1 1,0-1 0,-1 1-1,1-1 1,0 1 0,0-1 0,-1 0-1,1 1 1,0-1 0,0 1-1,0 0 1,-1-1 0,1 1-1,0-1 1,0 1 0,0-1-1,0 1 1,0-1 0,0 2-1,1-2 1,-1 0-1,0 0 0,0 1 1,0-1-1,1 0 0,-1 0 0,0 0 1,0 1-1,1-1 0,-1 0 1,0 0-1,1 0 0,-1 0 0,0 0 1,0 0-1,1 1 0,-1-1 1,0 0-1,1 0 0,-1 0 0,0 0 1,1 0-1,-1 0 0,21-5 154,147-62-256,-135 52 86,45-26-100,10-5-25,-85 45 122,-1 0 1,0 0-1,0 1 0,0-1 0,0 1 0,1-1 0,-1 1 0,0 0 0,4 0 0,-6 0 19,1 0 0,0 0-1,-1 0 1,1 1 0,-1-1 0,1 0 0,0 0-1,-1 1 1,1-1 0,-1 0 0,1 1 0,-1-1-1,1 0 1,-1 1 0,1-1 0,-1 1 0,1-1-1,-1 1 1,1-1 0,-1 1 0,0-1 0,1 1-1,-1-1 1,0 1 0,0 0 0,1-1 0,-1 1-1,0-1 1,0 1 0,0 0 0,0-1 0,0 1-1,0 0 1,0-1 0,0 2 0,-1 6 49,0-1 0,-1 1 0,1 0 0,-2-1 0,1 0 0,-1 1 0,-4 7 0,-7 21-20,13-36-29,1 0-1,0 1 1,0-1 0,0 0 0,0 0-1,0 0 1,0 1 0,0-1 0,0 0 0,0 0-1,0 1 1,0-1 0,0 0 0,0 0-1,0 0 1,0 1 0,0-1 0,0 0 0,0 0-1,0 1 1,0-1 0,0 0 0,0 0 0,0 0-1,0 1 1,0-1 0,0 0 0,1 0-1,-1 0 1,0 1 0,0-1 0,0 0 0,0 0-1,0 0 1,1 0 0,-1 1 0,10-3 68,15-13-21,-22 13-56,43-31-63,-31 22 21,0 0 0,0 1 0,28-13 0,-41 22 46,0 1 0,0-1 0,1 0 0,-1 1 0,0-1 0,0 1 0,0-1 0,0 1 0,0 0 0,1 0 0,-1 0 0,0 0 0,3 1 0,-4 0-1,0-1 0,0 1 0,0-1 0,0 1 0,0-1-1,0 1 1,0 0 0,-1-1 0,1 1 0,0 0 0,0 0 0,-1 0 0,1 0 0,0-1-1,-1 1 1,1 0 0,-1 0 0,1 0 0,-1 0 0,0 0 0,1 1 0,-1-1 0,0 0-1,0 0 1,0 0 0,0 2 0,0 9 25,0-1 0,-1 1-1,-1-1 1,0 0 0,-6 19 0,-3 19 231,11-48-254,-1 0 0,1 0 0,0 0-1,0 1 1,0-1 0,0 0 0,0 0 0,0 0-1,0 1 1,0-1 0,0 0 0,1 0 0,-1 0 0,0 0-1,1 1 1,-1-1 0,1 0 0,-1 0 0,1 0-1,0 0 1,-1 0 0,1 0 0,0 0 0,0 0 0,0 0-1,-1-1 1,1 1 0,0 0 0,0-1 0,0 1-1,0 0 1,1-1 0,-1 1 0,0-1 0,0 1 0,0-1-1,2 1 1,4 0 10,0-1-1,1 1 0,-1-1 1,0-1-1,10 0 0,270-51-418,-250 42 422,-1-1 1,0-2-1,-1-1 1,0-2-1,40-25 0,-53 27-96,-20 13 108,-3 1 10,-12 7 46,-1 2-43,0 1 1,-20 19-1,20-17 5,4-4-19,1 1-1,0-1 0,0 2 0,1-1 0,-13 20 1,21-28-22,0-1 1,-1 1 0,1-1-1,0 1 1,0-1-1,-1 1 1,1 0 0,0-1-1,0 1 1,0 0 0,0-1-1,-1 1 1,1 0 0,0-1-1,0 1 1,1-1-1,-1 1 1,0 0 0,0-1-1,0 1 1,1 1 0,-1-2-2,0 0 1,1 1-1,-1-1 1,0 0-1,1 1 1,-1-1-1,1 0 1,-1 0-1,1 0 1,-1 1 0,1-1-1,-1 0 1,1 0-1,-1 0 1,1 0-1,-1 0 1,1 0-1,-1 0 1,1 0-1,0 0 1,2 0 6,0 0 0,1-1 0,-1 0 0,0 0 0,0 0 0,6-2 0,-2-1-29,0-1 1,-1 1 0,1-1 0,-1 0 0,0-1-1,10-11 1,-5 3-159,0-1 1,8-15-1,10-9 233,-33 48 9,0 0 0,0 0 0,1 0 0,-4 17 0,2-4 74,-3 35-1,7-49-158,1 0-1,-1 0 0,1 0 0,1 0 1,-1 0-1,1 1 0,1-2 0,-1 1 1,2 0-1,2 8 0,-5-15 29,1 0 0,-1 0 0,1 0 0,0 0 0,-1 0-1,1-1 1,0 1 0,0 0 0,-1 0 0,1 0 0,0-1 0,0 1 0,0 0 0,0-1-1,0 1 1,0-1 0,0 1 0,0-1 0,0 1 0,0-1 0,1 0 0,-1 0 0,0 0 0,0 1-1,0-1 1,0 0 0,0 0 0,3-1 0,1 0 20,0 0 1,0-1-1,0 0 1,-1 0-1,7-3 1,-6 2-22,25-14-116,39-29 0,-25 15-59,-15 10 131,0-1 0,-2-1 1,-1-2-1,-1-1 0,-1-1 0,36-52 0,97-192-194,-142 244 182,4-9-8,72-151-104,-89 181 145,-1 5 11,0 0 1,-1 0 0,1 0 0,-1 0-1,1 0 1,-1 0 0,0 0-1,1 0 1,-1 0 0,0 0 0,0 0-1,0 0 1,1 0 0,-1 0-1,0 0 1,0 0 0,-1 0 0,1 0-1,0 0 1,0 0 0,0 0-1,-1-2 1,0 3 4,1 0 0,0 0 0,-1-1 0,1 1 0,0 0 0,0 0 0,-1 0 0,1 0 0,0 0 0,-1 0 0,1 0 0,0 0 0,0 0 0,-1 0 0,1 0 0,0 0 0,-1 0 0,1 0 0,0 0 0,0 1 0,-1-1 0,1 0 0,0 0 0,0 0 0,-1 0 0,1 0 0,0 1 0,0-1 0,-1 0 0,1 0 0,0 1 0,-8 4-30,1 1 1,0 0-1,0 1 0,1 0 0,0 0 1,-7 10-1,-133 217-10,139-222 39,-65 122 102,55-99-33,-22 69 0,36-95-55,1-1 0,0 1 1,1 0-1,0-1 0,0 1 0,1 0 0,0 0 0,2 14 0,-1-19-7,0 0 0,0 0 0,0-1 0,0 1 0,1 0 0,0-1 0,0 1-1,0-1 1,0 0 0,0 1 0,0-1 0,1 0 0,0 0 0,-1-1 0,1 1-1,0-1 1,1 1 0,-1-1 0,0 0 0,1 0 0,5 2 0,-1-1-3,-1-1-1,1 1 1,0-2 0,0 1 0,0-1 0,0 0 0,0-1 0,0 0 0,1 0-1,-1-1 1,0 0 0,0-1 0,13-3 0,-10 1-12,-1 1 1,0-2-1,0 1 1,-1-2 0,1 1-1,-1-1 1,0-1-1,0 1 1,-1-1-1,11-12 1,2-7-34,31-48 1,12-36 69,114-191-207,-165 278 238,16-35 0,-28 56-49,0 0-1,0 0 0,0-1 1,-1 1-1,1 0 0,-1 0 1,0 0-1,0 0 0,0 0 1,0-1-1,0 1 1,0-2-1,-1 3-5,1 0 1,0 0-1,-1 0 1,1 0 0,-1 1-1,0-1 1,1 0-1,-1 0 1,1 1-1,-1-1 1,0 0-1,0 1 1,1-1-1,-1 1 1,0-1 0,0 1-1,0-1 1,0 1-1,0 0 1,0-1-1,0 1 1,0 0-1,1 0 1,-1 0-1,0 0 1,0-1-1,0 1 1,0 1 0,0-1-1,0 0 1,0 0-1,-1 0 1,-4 1 11,0 1 0,0-1-1,1 1 1,-1 0 0,1 0 0,-1 1 0,1-1 0,0 1 0,0 1 0,0-1 0,0 1 0,1-1-1,-1 1 1,1 0 0,0 1 0,-5 6 0,-6 9 122,1 0 0,-20 39 0,13-15 20,2 0 0,-25 85 1,-7 102-94,47-203-93,-2 56 1,6-72-50,0-1-1,1 0 1,1 0-1,0 0 1,0 0 0,1 0-1,8 20 1,-10-29-101,1 0 0,-1 1 0,0-1 1,1 0-1,-1 0 0,1 0 0,0 0 1,-1 0-1,1 0 0,0-1 0,0 1 1,0-1-1,1 1 0,-1-1 0,0 0 1,4 2-1,-3-2-184,1 0 0,0-1 0,-1 1 0,1-1 1,0 0-1,-1 1 0,1-2 0,0 1 0,-1 0 0,6-2 0,5-2-1225,1-1 0,-1 0 0,0-1-1,19-11 1,-21 10 516,41-20-2232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33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503 23 9568,'-3'-23'5643,"3"24"-5545,0-1-1,0 1 0,0 0 0,-1-1 1,1 1-1,0 0 0,0-1 0,0 1 1,0 0-1,0-1 0,0 1 0,0 0 1,0 0-1,0-1 0,1 2 0,5 24 1193,-1 1 0,-2 0 0,0 0-1,-2 38 1,-1-22-416,0 173 1793,0-215-2657,-21 448 2566,4-287-2024,-40 169 0,43-276-461,-31 81 0,31-102-69,-3 0 1,-1 0 0,-29 40-1,0-15-1060,-2-2 0,-68 60-1,62-61-582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4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3072,'0'0'15071,"5"9"-7652,19-8-7380,25 4 0,7 2-21,14-3-105,128 3 14,67-3 1076,-67-11-581,-67 1-322,156-3 305,-133 9-218,-71 1 16,127 6-180,1 0 156,-153-10-25,-36 1-20,36 1 0,126 3-219,-99-3 116,281 6-121,229 17 85,-368-11-1,32-1 65,-54-3 17,65 1-222,-209-8 125,829-8 53,-731 5-45,306-15-43,-38 0 97,11-1 163,-37-9-369,-131 13 191,-239 13-41,334-25-92,-63 6 155,-243 17-50,289-28 121,-148 13-136,15-2 237,464-57 126,-414 58-427,-181 15-14,66-1 318,27-3-1837,-149 8-571,-22 1 519,1 0 1,0-1-1,8-1 0,-4 1-1283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53.35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1568,'11'2'394,"1"0"-1,-1 0 1,1 1 0,-1 1 0,19 8 0,22 9 1531,24 9-736,-49-17-749,9 5 288,-28-14-525,0 0-1,16 5 0,-18-7-137,0 0-1,0 0 0,0 1 0,0 0 0,-1 0 0,11 7 0,-13-7-37,1-1-1,0 1 0,0-1 1,0 0-1,0-1 1,0 1-1,1-1 1,6 2-1,10 3 152,-5-2 0,0-1 0,0 0 0,0-2 1,32 0-1,-28 0-182,0 1 1,0 1 0,22 6 0,-23-4 16,1-1 1,0-1 0,22 0 0,82 6 210,-90-8-158,0 1-1,0 2 0,46 11 1,-57-10-91,-8-2 60,-1 1 0,26 10 0,-35-12-5,1 1 1,-1 0 0,0 0-1,0 1 1,7 5 0,-1 2 45,17 21 0,-27-30-74,0-1 0,0 0-1,1 0 1,-1 0 0,0 0 0,1 0 0,-1 0 0,1 0 0,0 0 0,1 0 0,6 7 174,-4-3-149,13 5 159,-10-7-120,0-1-1,1 0 0,-1-1 0,1 0 0,0 0 1,0-1-1,-1 0 0,11-1 0,8 0 196,50-1-288,-33 0-18,69 6 0,-52 0 243,77-3 0,-58-3-178,10 2-79,144 2 69,-3 17 7,-200-14 23,15 2-119,44 12 1,30 14 206,164 23 0,-230-51-38,103-6 1,-124-2-16,0-2 0,55-16 0,7 0-17,389-52-122,-373 58 133,27-4 22,434 3 338,-444 16-437,-26-3 215,50 2 39,-70 4-242,148 10 94,-47-11 58,-97-3-46,15 0 29,170 5 224,69 3-314,-71-5 24,245 10 189,-230-11 93,457-6 105,-499-6-399,201-4 97,189 4 274,-543 9-392,108-6 117,434-20 553,-342 23-289,-100 5-47,91-5-167,421-42 129,3 4-32,132 1-261,-528 38-109,-16 0-572,-194 6-282,-60-1-1502,0-1 0,38-4 0,-32-3-106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55.35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1 415 3552,'20'1'977,"27"4"0,-31-2-948,0-2 0,1 0-1,17-1 1,104-21 1032,-90 7 161,-32 9-289,26-5 0,61-11 423,34-6-210,91 2-90,-98 8-619,-3 0-42,-88 15-301,240-14 238,75 16 212,-163 1-394,254 8 276,-66 0-142,-2-1-40,206 5 39,-258-5-278,167 14 171,-209-18-101,-35-1 26,291 11 38,210-11 133,-376-6-32,15 6-210,401-6 52,49-50 160,-455 25 108,292-36 147,-159 12-136,483-29-121,50 18 592,-250 75-489,-693-7-296,586 17-74,-493-17 80,108 2 107,57-25-2501,-344 15 730,0-1 1,30-10-1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56.85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0 660 8960,'7'1'4613,"35"6"-4037,-22-3 6,11 1 235,-1-1 0,1-1 0,41-2 0,250-17 698,-240 12-1438,134-11 214,262-17 64,6 18 80,-199 6-366,554-5 277,-128 5 6,259-9-128,-404-6 48,26-1-381,-201 6 42,-15 5 114,234-11 189,367 11-250,-708 13-255,-180 1 264,430-10 304,47-22-550,142 14 694,-651 17-427,827-16 448,-847 14-457,642-32 519,-260 15-454,257-8 155,-133 9-206,-297-1 119,-204 13-260,0-2 0,-1-1-1,75-29 1,60-43-2350,-66 18-2095,-95 53 3429,0-1 0,17-14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58.07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3 751 9312,'-2'2'4147,"10"2"-3397,16 3-591,7-4 756,1-1 0,-1-1 0,63-7 0,-45 2-330,198-28 1459,-110 12-1646,76-9 111,411-43 198,581 37 99,-163 49-721,-160 6-21,-159-11 11,-307-7-1,201-1-47,687-17 26,-469-5-15,-1-8-172,-821 28 136,1153-47 162,-237-24-127,6-63-10,-842 119-44,689-108 87,25 38 287,113 37-293,-769 43-42,362 0-306,-401 6-990,-83 0 825,-15 1-571,0-1 0,-1 0-1,1-1 1,0-1 0,22-5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5:59.35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60 282 4224,'-14'-3'623,"9"3"-449,1-1 0,-1 0-1,0 0 1,1-1 0,-1 1-1,1-1 1,0 0 0,-6-10 568,10 11-713,1 1-15,13-8 406,20-4 388,177-29 4941,-174 34-4938,49-3 352,108 1-1,-155 8-900,378-2 1833,-112 2-1188,345 1 363,-195 12-870,262 9-235,71-12 134,-651-9-338,1014-4 78,-472-1 377,254-3-443,-255 4 27,-474 3 40,274-3 91,-159-1-90,271-6 51,-114 0 95,321-13 191,561-48-100,-671 43-150,352 2 0,-727 34 19,1 0-3126,-301-7 2587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1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27 1568,'10'-26'15364,"-12"26"-15310,-6 5 806,7-5-809,-1 1 1,1 0 0,0-1-1,-1 1 1,1 0 0,0 0-1,0 0 1,0 0-1,-2 2 1,0 3-6,0 1 0,0 0 0,0-1 0,1 1 0,-1 9-1,-6 41 146,6-38-12,-7 152 288,1-8 64,0-36-258,6-61-93,3 125 472,1-91-547,-1-56-143,1 56 279,-14 106-1,5-115-119,-1 16 201,2-57-281,2 0 0,2 0 1,4 57-1,0-81-36,-2 1 1,-4 35-1,2-37 57,3-17-51,-1 0 0,0 0 0,-3 13 1,3-17 7,0-1 0,1 1 1,-1 0-1,1-1 0,0 1 1,1 5-1,-1-6-19,1 1 1,-1-1-1,0 0 0,0 0 1,-1 0-1,1 1 0,-1-1 1,1 0-1,-3 4 0,-3 5 1,5-10 4,-1 0 1,1 1 0,0-1 0,0 0 0,0 1 0,0-1-1,0 1 1,1-1 0,-1 4 0,1-1 18,0-4-22,0-1 0,0 1 0,1-1 0,-1 1 0,0-1 0,0 1 0,0-1 1,0 1-1,0-1 0,-1 1 0,1-1 0,0 1 0,0-1 0,0 1 0,0-1 1,0 0-1,-1 1 0,1-1 0,0 1 0,-1-1 0,1 1 0,0-1 0,-1 1 1,1-1 20,0 0 0,-1 1 1,1-1-1,0 0 1,-1 0-1,1 0 1,0 0-1,0 0 0,-1 0 1,1 1-1,0-1 1,-1 0-1,1 0 0,0 0 1,0 0-1,-1 0 1,1 0-1,0 0 1,-1 0-1,1 0 0,0 0 1,-1 0-1,1-1 1,0 1-1,0 0 0,-1 0 1,1 0-1,0 0 1,0 0-1,-1 0 1,1-1-1,0 1 0,0 0 1,-1 0-1,1 0 1,0-1-1,0 1 0,0 0 1,-1 0-1,1-1 1,-12-18 221,8 10-234,0 0 1,1 0-1,0 0 1,1-1-1,-3-12 0,-5-23-10,1 15 29,-7-47-1,14 59-8,-13-77 43,3 24 23,10 50-73,-1 0 0,-1 0 0,-1 1 0,-1 0 0,-10-24 0,14 40-43,0 1-1,-1 0 1,1-1 0,-1 1-1,-4-5 1,6 6 85,0 2-220,-1 7-53,1-1 197,0 0 1,0 0-1,0 0 1,1 0-1,-1 0 1,1 0 0,1 0-1,1 9 1,0 12 2,12 206 294,29 64 336,-39-286 35,1-15 462,1-4-1033,71-87 318,-60 77-423,0 1 0,2 1 1,0 0-1,1 2 0,0 0 1,1 1-1,1 1 0,0 1 1,0 1-1,48-14 1,-63 22 22,0 0 0,1 1 0,-1 0 1,1 0-1,-1 1 0,1-1 1,0 2-1,-1-1 0,1 1 0,-1 0 1,1 1-1,-1 0 0,0 0 1,1 1-1,-1-1 0,12 8 1,-9-5-211,8 6 444,-17-11-367,-1 0 1,1 1-1,0-1 1,-1 1-1,1 0 1,-1-1-1,1 1 1,-1-1-1,1 1 1,-1 0-1,1-1 1,-1 1-1,0 0 1,1-1-1,-1 1 1,0 0-1,1 0 1,-1-1-1,0 2 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0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2384 203 736,'0'0'4816,"19"-17"-2000,-18 16-2625,0 0-164,-2-6 1344,0 6-600,0-1-629,1 1 1,-1-1 0,1 1 0,-1 0 0,0-1-1,0 1 1,0 0 0,0 0 0,0-1 0,-2-1-1,-37-20 6615,-30 5-2154,-2-5-3350,12 9-683,-5-1 359,5 0-481,43 10-374,0 1 0,-22-2-1,-2 0-43,-24-6 149,-2 3 1,-117 0-1,84 11 114,-31 6-37,60-2-106,-125 3 157,-42 3-262,223-11 8,-202 19 662,53-13-180,45-5-356,112-1-175,-171 6 430,83 2-941,77-8-374,13-1-20,0 0 0,0 0 0,-1 0 0,-7-1 0,13 1 637,-1-1 0,0 1-1,1 0 1,-1 0 0,1-1 0,-1 1 0,0-1 0,1 1 0,-1 0 0,1-1 0,-1 1 0,1-1 0,-1 1 0,1-1 0,0 0 0,-1 1 0,1-1 0,0 1 0,-1-1 0,1 0 0,0 1 0,-1-1 0,1 0 0,0 1 0,0-1 0,0 0 0,0 1 0,0-1 0,0 0 0,0 0 0,0 1 0,0-1 0,0 0 0,0 1-1,0-1 1,1 0 0,-1 0 0,1-2-747,3-18-4221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0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110 348 3136,'-7'-2'12381,"12"-2"-8052,18-6-2352,-7 4-1628,-1 0 0,1-1 0,-2-1 0,1 0 0,-1-1 0,0-1 1,-1 0-1,18-18 0,-5 3-137,-9 9-70,25-30 0,-31 32-77,0 0 1,-1-1-1,-1 1 1,0-2-1,-1 1 1,6-18-1,-6 17 152,-7 14-186,-1 1-1,1 0 1,0 0 0,-1 0-1,1 0 1,-1-1 0,1 1 0,-1 0-1,0 0 1,1-3 0,-15 31 406,3-3-323,-1-1 1,-24 34-1,27-45-62,-1 0 1,0-1-1,0 0 0,-1 0 1,-1-1-1,-13 8 0,-2-2 52,0-2 0,-1 0 0,-1-2 0,0-2 0,-54 13 0,64-17 5,12-4 22,0 0 0,0 0-1,0-1 1,-12 1 0,59-8 146,-22 5-234,108-3 32,-104 5-144,1 1-1,-1 1 1,38 9-1,34 14 182,-94-26-83,1 0 1,-1 0-1,0 0 0,1 0 0,-1 0 0,0 0 0,1 0 0,-1 0 0,0 0 0,1 0 0,-1 0 0,1 0 0,-1 0 0,0 0 0,1 0 0,-1 0 0,0 0 0,1 0 0,-1-1 0,0 1 0,0 0 0,1 0 0,-1 0 0,0-1 0,1 1 0,-1 0 0,0 0 1,0-1-1,1 1 0,-1-1 0,3-12 415,-7-21-287,3 27-149,-8-67-668,3 23-3933,6 50 4228,0 0 1,0 0-1,-1 0 0,1-1 1,0 1-1,0 0 1,0 0-1,1 0 1,-1-1-1,0 1 1,0 0-1,1 0 1,-1 0-1,0 0 1,1 0-1,-1-1 1,1 1-1,0 0 1,0-1-1,13-3-2861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1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48 992,'13'-3'238,"-4"1"-1,0 1 0,0-1 1,0 1-1,14 1 0,-3 1 432,0-1-1,0 0 1,-1-2 0,30-5 0,-45 6-609,1 0 0,-1 0 0,1-1 0,7-4 0,1 0-88,-3 3 315,1 0 0,0 0 1,-1 1-1,1 1 0,0 0 1,0 0-1,16 2 0,9 1-200,-28-3-53,1 2 1,-1-1-1,13 3 0,4 3 60,-9-2-57,0 0-1,0-1 1,25 1-1,-33-2 329,-15-3 518,-1-3-830,0 0-1,0 1 1,0 0-1,0 1 1,0 0-1,0 0 1,-1 0-1,1 1 1,-1 1-1,1-1 1,-1 1-1,-16 3 1,9 0-91,-1 1 0,1 1-1,0 0 1,0 1 0,-23 13 0,-21 20 107,3-2 47,49-33-109,0 0-1,0-1 0,0 0 1,0 0-1,-17 3 1,17-5 23,0 0 1,0 0 0,-13-1 0,-16 0-368,-11 0 2460,48 0-2098,0 0 0,0 0 1,-1 0-1,1 0 0,0 0 0,0 0 0,-1 0 1,1 0-1,0 0 0,0 0 0,-1 0 0,1 0 1,0 0-1,0 0 0,-1-1 0,1 1 0,0 0 1,0 0-1,0 0 0,-1 0 0,1 0 1,0-1-1,0 1 0,0 0 0,-1 0 0,1 0 1,0-1-1,0 1 0,0 0 0,0 0 0,0-1 1,0 1-1,0 0 0,-1 0 0,1-1 0,0 1 1,0 0-21,0 0 1,0 0 0,0 0-1,0 0 1,0 0 0,0 0-1,0 0 1,0 1 0,0-1-1,0 0 1,0 0 0,0 0-1,0 0 1,0 0 0,0 0-1,0 0 1,0 0 0,0 0-1,0 0 1,0 0 0,0 0 0,0 0-1,-1 0 1,1 0 0,0 0-1,0 1 1,0-1 0,0 0-1,0 0 1,0 0 0,0 0-1,0 0 1,0 0 0,0 0-1,0 0 1,0 0 0,-1 0-1,1 0 1,0 0 0,0 0-1,0 0 1,0 0 0,0 0-1,0 0 1,0 0 0,0 0-1,0-1 1,0 1 0,0 0-1,-1 0 1,1 0 0,0 0-1,0 0 1,0 0 0,0 0 0,0 0-1,0 0 1,0 0 0,0 0-1,0 0 1,0 0 0,0 0-1,0 0 1,-22 0 11268,31 0-11171,8 1 122,-1-1 0,1-2-1,-1 1 1,23-6 0,8-4-140,0 2 1,0 2-1,0 2 0,68 2 1,55 3-65,-141 5-53,-29-5-133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1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1139 0 832,'0'0'11797,"-8"1"-9728,7 0-1996,0 0-1,-1-1 1,1 1 0,0-1-1,-1 1 1,1-1-1,0 1 1,-1-1-1,1 0 1,-1 1 0,1-1-1,0 0 1,-3 0-1,-26-1 570,10 0-204,-22 2 327,-46 6 1,34-1-240,-99-3 0,100-4-26,-21-4-156,51 3-156,-1 0-1,-25 2 0,-41 5 165,-14 0 251,51 0 462,-90-4 1,71-2-82,37 1-1496,32 0 195,15 0-8411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1991 31 1248,'0'0'8672,"-7"0"-6752,-136-10 922,118 7-2500,-98-10 623,-56 9-171,134 3-590,-69 2 350,-49 10 1104,-170 34 1,155-21-219,58-18-651,-213 1 526,320-7-1286,-64-5 365,10 0-158,48 6-154,15-1-75,0 1-1,0-1 1,1 0-1,-1-1 1,0 1-1,-7-2 1,10 2-362,-1 0 0,1-1 0,-1 1 1,1-1-1,0 1 0,0-1 0,-1 1 0,1-1 1,0 0-1,0 1 0,-2-3 0,3 3-21,1-1 0,-1 0 0,0 1-1,1-1 1,-1 1 0,1-1-1,-1 1 1,1-1 0,0 1-1,-1-1 1,1 1 0,-1 0-1,1-1 1,0 1 0,-1 0-1,1-1 1,0 1 0,-1 0 0,1 0-1,1-1 1,14-4-2669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1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1943 35 2144,'0'0'29,"0"0"-1,0 0 1,0-1 0,0 1-1,-1 0 1,1 0 0,0 0 0,0 0-1,0 0 1,0 0 0,0 0-1,0 0 1,-1 0 0,1 1-1,0-1 1,0 0 0,0 0 0,0 0-1,0 0 1,0 0 0,0 0-1,-1 0 1,1 0 0,0 0 0,0 0-1,0 0 1,0 0 0,0 0-1,0 1 1,0-1 0,0 0-1,0 0 1,-1 0 0,1 0 0,0 0-1,0 0 1,0 0 0,0 1-1,0-1 1,0 0 14,0 0-1,0 1 1,0-1-1,0 0 1,0 0-1,0 0 0,-1 0 1,1 1-1,0-1 1,0 0-1,0 0 1,0 0-1,0 0 1,-1 0-1,1 1 1,0-1-1,0 0 1,0 0-1,0 0 1,-1 0-1,1 0 1,0 0-1,0 0 1,0 0-1,-1 0 1,1 0-1,0 0 1,0 0-1,0 0 1,-1 0-1,1 0 1,0 0-1,0 0 1,0 0-1,-1 0 1,1 0-1,0 0 1,0 0-1,-95 4 4688,-51 10-2393,90-8-1196,-50-4 656,0 0 203,27-1-976,-226 7 508,251-8-1352,-116-14 1001,76 4-933,80 9-238,3 0 46,0 0 1,1 1-1,-15 1 0,-255 5 1429,176-7-1167,-7 1 551,104-1-860,0 1 0,1-1 0,-1-1 0,0 0 0,-9-3 0,11 3 7,-1 1 1,1-1 0,-1 1 0,0 0 0,-6-1 0,4 4 30,4-1-86,-24 0-76,21-1-430,-8 1 2215,12-3-3707,16-19-13141,0 4 11418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2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2128 139 3552,'-37'0'9159,"-48"4"-6574,4 0-1406,-20 1 111,71-2-876,-1-2-1,-43-3 1,-55-12 519,105 11-926,-167-6 686,-148 30 8,266-14-175,19-5-71,-96-9 0,64 1-437,-26 3 526,-9-6-136,55 2-229,33 3-17,23 2-168,-1 1-1,0 0 1,0 1-1,1 0 1,-1 1-1,-16 2 1,1 2 122,19-4-86,-1 0 0,0 1 1,1 0-1,-11 4 0,13-4-6,-1 0-1,0 0 1,1-1 0,-7 1 0,7-2 20,0 1-1,1 0 0,-1 1 0,-7 2 1,4-3 61,7-1-57,-1 1 1,0-1 0,1 0 0,-1 0 0,1 1 0,-1-1 0,1 0 0,-1 1-1,1 0 1,-1-1 0,1 1 0,0 0 0,-3 2 0,31-16 986,13 0-785,33-29-185,-49 26-33,1 2-1,43-18 1,-11 8-101,-56 24 53,0 0 1,-1-1 0,1 1-1,0 0 1,-1 0-1,1-1 1,-1 1-1,1-1 1,-1 1-1,1 0 1,-1-1 0,1 1-1,-1-1 1,1 1-1,-1-1 1,1 1-1,-1-1 1,0 0 0,1 1-1,-1-2 1,-3 1-320,-9 4 98,-62 33 227,-63 25 452,123-57-330,-1 0 0,0-2 1,0 0-1,0 0 0,0-2 0,-20-1 0,10 1 68,29 1-118,-1 0-1,1 0 0,-1 0 1,1 1-1,-1-1 1,1 1-1,-1 0 0,0 0 1,0 0-1,0 0 1,4 5-1,40 36-30,-42-38 12,76 88 21,-81-92-176,1-1 0,-1 1 0,1-1 1,-1 1-1,1-1 0,-1 1 0,1-1 0,-1 1 0,1-1 1,0 1-1,-1-1 0,1 1 0,0-1 0,-1 0 0,1 1 1,0-1-1,-1 0 0,1 0 0,1 1 0,10-7-6408,-11 5 5624,11-5-2053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2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2976,'0'-7'18127,"10"6"-17108,-6 0-878,0-1 0,0 1-1,0-1 1,-1 0 0,1 0 0,-1-1 0,0 1-1,1-1 1,-1 1 0,3-5 0,4-2 1,0-1-51,-1 0 1,0 0 0,-1-1 0,10-15 0,24-50-50,-39 64-103,-3 11 45,1 0-1,-1 0 1,0 0-1,0 0 1,0 0-1,1 0 1,-1 0-1,0 0 1,1 0-1,-1 1 1,1-1-1,-1 0 1,1 0-1,0 0 1,-1 1-1,2-2 1,-13 43-182,6-27 360,-2 2-38,0 0-1,0-1 1,-13 18-1,15-26-56,0-1-1,-1 0 1,0 0-1,0-1 1,0 1-1,0-1 0,-1-1 1,0 1-1,0-1 1,-1 0-1,1-1 1,-9 3-1,12-4 569,6 0-161,14 0 91,26-2-313,-37 0-242,2 1-192,1 0 1,0 0-1,-1 1 0,1 0 0,-1 0 1,11 5-1,-4-2-999,-12-4 549,1 0 0,-1 0 0,0 0 0,0 0 0,0 1 1,-1-1-1,1 0 0,2 3 0,6 4-4113,4 0 1407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2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 3072,'1'-8'2395,"1"15"1897,-1 8-465,-2-6-4256,-1 1 676,1-7-145,0 0-1,1 1 1,-1-1-1,0 0 1,0 0 0,-1 0-1,1 0 1,-1 0 0,1 0-1,-1-1 1,-2 4 0,2-3-24,0-1 1,0 1-1,0-1 1,1 1-1,-1 0 1,1 0-1,0 0 1,0 0-1,0 0 1,-1 4-1,1-3 19,0 0 1,0 0-1,-1 0 0,-2 6 0,3-9-60,0 1 1,1-1-1,-1 0 0,1 1 1,-1-1-1,1 1 0,0-1 1,-1 1-1,1-1 0,0 1 1,0-1-1,0 1 0,0-1 1,1 3-1,-1-2 30,0 0 0,0 0 1,0 0-1,0 0 0,0 0 0,0 0 0,-1 0 0,1 0 1,-2 3-1,-3 28 311,4-29-304,0 0-1,0 0 0,0 0 0,1 0 0,-1 0 0,1 0 1,0 5-1,1 2-40,-1 3 83,1 0 0,1 0-1,6 24 1,18 42-152,-10-31 142,-5-17 71,2-1 1,0-1-1,2-1 0,23 35 0,-29-53-53,17 19 0,-17-20-159,-4-6 85,-1-1-1,1 1 1,0-1-1,0 1 1,0-2-1,1 1 1,-1 0-1,1-1 1,5 1-1,-1 1-21,-8-4-8,0 1 1,0-1 0,0 0 0,0 0 0,0 0-1,0 0 1,0-1 0,0 1 0,0 0-1,0-1 1,4-1 0,3 0 28,-3 1-21,-1 0 0,0-1 0,1 0 0,-1 1 0,0-2 0,0 1 0,0-1-1,0 1 1,-1-1 0,1-1 0,-1 1 0,0 0 0,0-1 0,0 0 0,0 0 0,-1 0-1,5-7 1,3-6 65,-2-1 0,0 0 0,10-27 1,-14 33-99,18-56 138,-7 11 0,-12 47-66,-1 0 0,-1 0 0,3-14 0,-3 13 23,6-22 0,-6 25-90,0 1 0,-1-1 0,0 0 0,0 0 0,-1-9-1,3-18 93,15-36-16,-13 54-147,14-75 621,-19 90-601,1-1 0,-1 1 0,0 0 0,0-1 0,0 1 0,-1 0 0,1 0 0,0-1 0,-1 1 0,0 0 0,1 0 0,-2-3 0,1 4-362,1 0 0,-1-1 0,0 1 0,0 0 1,1 0-1,-1 0 0,0 0 0,0 0 0,0 0 0,0 0 1,0 0-1,0 0 0,-2-1 0,-3 1-1565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2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6 216 4640,'-5'7'12863,"6"-6"-12709,1 0-1,-1 1 0,1-1 1,-1 0-1,1 0 0,0 0 1,0 0-1,0 0 0,-1-1 1,1 1-1,0 0 0,0-1 0,0 1 1,0-1-1,0 0 0,0 0 1,0 0-1,0 0 0,0 0 1,0 0-1,0 0 0,0-1 0,0 1 1,0-1-1,0 0 0,0 1 1,0-1-1,2-1 0,6-4-64,-1 0 0,1 0 0,-1-1 0,9-8-1,-1 1 228,85-56-60,-56 44-231,-25 15 55,0-2 0,-1 0 1,19-15-1,-34 24-50,-4 4-21,0-1 0,-1 1 0,1 0 0,-1-1 0,1 1 0,0-1 0,-1 1 0,1-1 0,-1 1 0,1-1 0,-1 1 0,1-1 0,-1 1 0,0-1 0,1 0 0,-1 1 0,1-2 0,-4 2-30,-1 0 0,1 0-1,0 1 1,0 0 0,0-1-1,-1 1 1,1 0 0,0 1-1,-4 1 1,-35 19-68,14-9 298,0 2 0,-34 25 1,-59 45 643,119-84-834,-1 0 0,1 1 0,0 0 0,0-1 0,0 1 0,0 0 0,0 0 1,0 0-1,0 0 0,1 1 0,-1-1 0,1 0 0,-2 4 0,2-4 36,1 0 0,0-1 0,0 1 0,0 0 0,0-1 0,0 1 0,0 0 0,0 0 0,0-1 0,0 1 0,1 0 0,-1-1 0,1 1 0,0 0 0,-1-1 0,1 1 0,0-1 0,0 1 0,0-1 0,0 0 0,2 3 0,7 9 105,1 1 0,1-2 0,20 19 0,-27-27-335,0-1 0,0 1 0,1-1 0,-1-1 1,1 1-1,-1-1 0,1 1 0,0-2 0,0 1 0,0-1 1,0 1-1,0-2 0,9 1 0,9-2-2337,-1 0 768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1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7 123 4160,'1'5'11204,"-1"5"-5537,-1 4-3978,-4 46-3659,5-57 2702,-1 95-297,1-56-11,0-35-410,1 0 0,0 0 0,0 0 0,0 0 0,1 0 0,-1-1 0,6 11 0,-7-16 30,1 1 0,-1-1 0,1 0 0,-1 1 0,1-1 0,0 0 0,0 0 0,0 1 0,0-1 0,0 0 0,0 0 0,0 0 0,0 0 0,0 0 0,0-1-1,1 1 1,-1 0 0,0 0 0,1-1 0,-1 1 0,0-1 0,1 1 0,-1-1 0,1 0 0,-1 1 0,1-1 0,-1 0 0,0 0 0,1 0 0,-1 0 0,1 0 0,-1-1 0,1 1 0,-1 0 0,1-1 0,-1 1-1,0-1 1,1 1 0,-1-1 0,2-1 0,5-2 79,-1-1 0,0 0 0,-1 0 0,1 0 0,-1-1 0,0 0 0,0-1 0,6-9 0,4-8 56,15-29 1,-28 48-142,115-225-96,-115 223 46,1 0 1,0 0 0,1 1 0,-1 0-1,1 0 1,0 0 0,1 0-1,7-6 1,-13 12 6,1 0 0,-1-1 0,1 1-1,0-1 1,-1 1 0,1 0 0,0 0 0,-1-1 0,1 1-1,0 0 1,-1 0 0,1 0 0,0 0 0,-1 0-1,1 0 1,0 0 0,0 0 0,-1 0 0,1 0 0,0 0-1,-1 0 1,1 0 0,0 1 0,-1-1 0,1 0-1,0 0 1,-1 1 0,1-1 0,0 0 0,-1 1-1,1-1 1,-1 1 0,1-1 0,-1 1 0,1 0 0,1 1-19,0 1 1,0-1 0,0 1-1,-1 0 1,1 0 0,-1-1-1,2 5 1,5 18 88,-1 0 1,-2 0-1,0 1 0,-2 0 1,0 0-1,-2 0 0,-1 0 1,-4 32-1,-1-22 37,-1 0 0,-2-1 0,-1-1 0,-2 1 0,-23 51 0,16-48-13,-32 52 0,43-80-38,0 1-1,-1-1 1,0 0-1,-1-1 0,0 0 1,-1 0-1,1-1 1,-1-1-1,-15 10 1,20-15-21,0 0 1,-1 0 0,1 0 0,0-1 0,0 0 0,-1 0 0,1 0-1,-1 0 1,1-1 0,-1 0 0,1 0 0,-1-1 0,1 0 0,-7-1-1,7 1-51,1 0 0,0-1 0,-1 1 0,1-1 1,0 0-1,0 0 0,0-1 0,0 1 0,0-1 0,0 0 0,1 0 0,0 0 0,-1 0 0,1-1 0,0 1 0,0-1 0,-3-5 0,5 7 22,1 0 1,-1 0-1,0 0 0,0 0 1,1 0-1,-1 0 0,1 0 1,0 0-1,-1 0 0,1-1 1,0 1-1,0 0 0,1 0 1,-1 0-1,0 0 0,1-3 1,1 1 11,-1 0 1,1 1-1,0-1 1,0 1 0,0 0-1,0 0 1,0-1 0,5-3-1,2-1 27,1-1 1,0 2-1,0-1 0,19-9 0,12-3-6,1 3-1,86-25 1,-91 31-28,59-22-2806,-79 27-452,-12 2-1184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3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99 4480,'-14'-4'15439,"15"4"-14772,7 0-346,0-1 0,0 0 0,0-1-1,-1 1 1,11-5 0,41-18 266,-12 5-416,-28 11-8,-1 0 1,30-16-1,-93 37-419,9 0 315,1 2 0,-37 20-1,55-25 120,9-5-132,1-1-1,-1 0 1,0 0-1,-11 2 1,13-3 41,-2 0 114,18-3 516,42 0-28,69 9 1,-30 4-4098,-72-10 1978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27 246 3232,'-3'-4'792,"-20"-1"19231,24 5-19953,1-1-1,-1 1 1,1 0 0,-1-1-1,1 1 1,-1-1-1,0 0 1,1 1-1,-1-1 1,0 0-1,1 0 1,-1 0 0,0 0-1,0 0 1,0 0-1,2-1 1,17-25 281,-9 12-50,4-3-108,-8 11-137,0-1 0,-1 0 1,0 0-1,9-17 1,24-43-255,-36 62 182,1 0 0,-1 1 0,1-1 0,0 1 0,6-6 0,-13 17-141,-1 1 210,1-1-1,-1 0 1,-6 8 0,-71 76 91,76-84-82,4-5-49,-1 1-1,0 0 1,0 0-1,1-1 1,-1 1-1,0-1 1,0 1 0,-1-1-1,1 0 1,0 0-1,-4 2 1,-2-1-159,7-1 133,4 0 241,3 8 71,26 29 35,-18-23-344,0 1 0,-2 0-1,20 35 1,-26-37 519,-2-7-3854,-3-18-2587,-1 1 3181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3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3072,'-2'0'14266,"4"7"-10708,7 7-2865,-8-14-544,14 6 571,-6-3-690,-1-1 37,0 0 1,0 0-1,1-1 0,-1 0 1,0 0-1,16-2 0,165-27 552,-29 13-611,-130 14-30,1 2 0,-1 0 0,36 8 0,-50-8 237,-11-1-514,-14-4-4676,8 3 4210,-5-3-1101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3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63 248 2912,'-9'4'7909,"-6"-4"-1373,12 1-4795,7-2-173,1-11 469,22-15-1322,9-14-637,-20 24-50,24-34-1,-25 29-42,-11 18 3,-1 0-1,0 0 1,0 0-1,0-1 1,0 0-1,-1 1 1,0-1-1,0 0 1,0 0-1,0 0 1,-1-1-1,0 1 1,0 0-1,0-10 1,-9 14-420,-4 32 416,-12 20 394,-21 43 481,42-87-810,-1-1 0,0 1-1,0-1 1,0 0 0,-1 0 0,0 0 0,0-1-1,-1 0 1,1 0 0,-1 0 0,0-1 0,-13 8 0,18-12-37,-1 1 1,0 0 0,0-1 0,0 0 0,0 1 0,0-1 0,1 0-1,-1 0 1,0 0 0,-3-1 0,-18 0 287,37 1-102,20 2 208,-17 2-637,1 1 0,-1 1 0,-1 1-1,1 0 1,26 17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3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 3136,'0'0'73,"0"0"0,-1-1 0,1 1 0,0 0 0,0 0 0,-1 0 0,1 0 0,0-1 0,0 1 0,-1 0 0,1 0 0,0-1 0,0 1 0,0 0 0,-1 0 0,1-1 0,0 1 0,0 0 0,0-1 0,0 1 0,0 0 0,0-1 0,-1 1 0,1 0 0,-1-3 2380,1 2-2354,-1 1 0,1 0 0,0 0 1,0 0-1,0 0 0,0 0 0,0 0 0,0 0 0,-1 0 1,1 0-1,0 0 0,0 0 0,-1 1 992,1-1-992,-13-3 4582,12 3-4538,0-1 1,0 1-1,0 0 1,0-1-1,0 1 1,0 0-1,0 0 0,1 0 1,-1 0-1,0-1 1,0 2-1,0-1 1,0 0-1,0 0 1,0 0-1,-1 1 1,-1-1 140,1 1-1,-1-1 1,1 1 0,-1-1 0,1 0 0,-1 1-1,1-2 1,-5 1 0,6 0-208,-1-1-1,0 1 1,1 0 0,-1 0-1,0 0 1,0 0-1,1 1 1,-1-1 0,0 0-1,1 1 1,-1-1 0,0 1-1,1-1 1,-1 1-1,1 0 1,-3 1 0,-1 2 10,-6 6 840,13-6-443,8 0-245,-3-3-158,0 0 1,0-1-1,0 0 1,0 0-1,-1 0 0,1-1 1,0 0-1,0 0 1,0 0-1,-1-1 0,1 0 1,7-4-1,-14 6-65,9-7-52,-11 3-542,-7 0-356,1 3-558,-2 3 474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3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 4064,'-3'2'14417,"-2"6"-10542,-1 1-3576,-5 7-1952,7-9 3445,8-9-1570,0 0 1,1 1-1,-1-1 1,0-1-1,0 1 1,5-5-1,-7 6-186,0-1 0,0 0-1,0 0 1,0 0 0,0 0-1,0 0 1,-1 0 0,1 0-1,-1-1 1,0 1 0,0-1-1,0 1 1,0-1 0,0 1-1,1-5 1,-5 6-778,-1 0 0,1 1 0,0 0 0,-1 0 0,1 0 0,-1 0 0,-4 1 0,-12 7-5631,13-4 3648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70 2496,'0'0'191,"-1"-1"0,1 1-1,-1-1 1,1 1 0,-1 0 0,1-1 0,-1 1-1,1 0 1,-1-1 0,0 1 0,1 0 0,-1 0-1,1 0 1,-1 0 0,0-1 0,1 1 0,-1 0-1,0 0 1,1 0 0,-1 0 0,1 0 0,-1 1-1,0-1 1,1 0 0,-1 0 0,1 0 0,-1 0-1,0 1 1,1-1 0,-1 0 0,1 1 0,-1-1-1,1 0 1,-1 1 0,1-1 0,-2 1 0,-21 20 4537,16-14-1130,-3-1 3778,30-6-6507,-2-1-727,-1-1-1,1-1 0,20-5 1,204-27 167,-149 25-293,59 0 320,-50 5-390,-62 4 34,-22 1 94,25-3 0,238-22 165,-260 24-275,74 1 304,-43 1-5570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4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39 116 2976,'0'0'971,"-11"8"1487,-17 10 11779,39-24-12794,15-5-413,28-16 1,-15 7-548,-7 5-386,0 1 0,1 2 1,42-10-1,-62 19-63,-8 3-21,0-1 1,0 0-1,0-1 0,0 1 1,-1-1-1,7-2 1,-44 22 391,-68 28 0,13-8-106,-11 15-213,85-47 25,4-1 641,10-5-731,1 1 1,-1-1-1,0 1 0,0-1 0,1 1 0,-1-1 0,0 1 0,1-1 0,-1 1 0,0-1 1,1 0-1,-1 1 0,1-1 0,-1 1 0,0-1 0,1 0 0,-1 0 0,1 1 0,-1-1 1,1 0-1,-1 0 0,2 1 0,7 2 97,-1 1 1,1-1-1,0-1 1,1 1-1,14 0 1,13 4 23,6 2-283,62 6 1,-41-10-2612,-43-3 1007,-1 1-261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4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2976,'2'5'20853,"3"-3"-20675,0 0 0,0-1 0,1 0 0,-1 0 1,0-1-1,1 1 0,-1-1 0,0-1 1,1 1-1,-1-1 0,7-1 0,93-7-28,173-9 428,-177 14-484,-66 2 42,151-13 90,-64 6-95,-42 5-33,172-12 228,-200 10-248,-33 3-54,1 0 1,0 2-1,27 1 1,110 2 323,-82-3-222,297 1-1672,-369 0-125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4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3488,'-4'8'7371,"4"-7"-6757,0-1 0,0 1 1,0 0-1,-1 0 0,2-1 0,-1 1 1,0 0-1,0-1 0,0 2 0,0-1-231,1-1 0,-1 1 0,1-1 0,-1 1 0,1-1 0,-1 1-1,1-1 1,-1 0 0,1 1 0,-1-1 0,1 1 0,-1-1 0,1 0 0,0 0 0,-1 1-1,1-1 1,0 0 0,0 0 0,3 1-44,-1-1-1,1 0 1,0 1 0,-1-2 0,1 1-1,-1 0 1,5-1 0,30-7 313,29-8-302,-33 6-333,51-17 89,48-20-138,-137 52-188,-10 4 8,-201 71 649,125-53-261,47-19-90,29-8 55,10-1-10,5 1 39,3 0-146,0 1 0,0 0 0,1 0-1,-1 1 1,0-1 0,6 4 0,4 1-36,18 4 55,-7 0-200,0-2-1,0-1 1,34 4-1,-40-9-2039,5 1-3292,1-2-4435,-10-1 5642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1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 2656,'-9'3'18722,"22"-3"-16868,17 0-2495,142-25 1303,-135 19-857,-19 3 218,37-10-1,-7-1 62,0 1-1,62-6 1,-76 18-329,-16 2 330,-17-1 235,-8 6 229,-49 38-34,35-29-496,0 2 1,1 0-1,-22 26 0,1 11 211,-33 60 1,42-61 5,-60 75 1,28-63-431,13-14 52,45-44 124,0-1 52,1 0 0,-1 0-1,-7 5 1,13-11-24,0-1 0,0 1 0,0 0 0,0 0 0,0 0 0,1 0 0,-1 0 0,0 0 1,0 0-1,0 0 0,0 0 0,0 0 0,0 0 0,0 0 0,0 0 0,0 0 0,0 0 0,0 0 0,0 0 0,0 0 0,0 0 0,0 0 1,0 0-1,1 0 0,-1 0 0,0 1 0,0-1 0,0 0 0,0 0 0,0 0 0,0 0 0,0 0 0,0 0 0,0 0 0,0 0 0,0 0 1,0 0-1,0 0 0,0 0 0,0 0 0,0 0 0,0 0 0,0 0 0,0 0 0,0 0 0,0 0 0,0 0 0,0 1 0,0-1 0,0 0 1,0 0-1,0 0 0,0 0 0,0 0 0,0 0 0,0 0 0,0 0 0,0 0 0,0 0 0,0 0 0,0 0 0,9 4 155,-5-4-140,-1 1-1,1-1 0,0 1 0,-1-1 1,1 0-1,-1 0 0,1-1 1,6 0-1,58-5 632,2 0-560,-41 2-100,1 1 1,37 2 0,59 8 102,15 1-55,-140-8-241,-26-7-19893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4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9 213 2240,'-8'-12'19397,"13"12"-18224,2 1-897,0 0 0,-1 0 0,1 0-1,0-1 1,0-1 0,-1 1 0,14-3 0,47-16 567,-34 9-517,17-3-181,90-10 1,53 9 96,-149 12-41,0 1-179,0-2 0,55-11 0,238-38-91,-187 33 207,47-6 108,-163 22-241,0 1 0,47 3 1,-13 1 41,501-2-260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4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30 262 3136,'-14'-4'1029,"-1"8"9850,24-5-7834,15-2-233,-18 2-2621,-1-1 0,1 1 0,-1-1 0,0 0 1,0-1-1,0 1 0,0-1 0,0 0 0,0 0 0,-1 0 1,1-1-1,6-6 0,25-27 459,-10 11-324,23-30-1,-26 29-146,-16 19-140,-1 1-1,1-1 1,-1-1 0,-1 1-1,6-11 1,-9 8 11,-2 11-46,0 0 0,0 0 0,-1 0 0,1 0 0,0-1 0,0 1 1,0 0-1,0 0 0,0 0 0,-1 0 0,1 0 0,0 0 1,0-1-1,0 1 0,0 0 0,-1 0 0,1 0 0,0 0 0,0 0 1,0 0-1,-1 0 0,1 0 0,0 0 0,0 0 0,0 0 1,-1 0-1,1 0 0,0 0 0,0 0 0,-2 0 15,1 1-1,0-1 0,0 1 1,0-1-1,0 0 1,0 1-1,0 0 0,0-1 1,0 1-1,0 0 1,0 0-1,0-1 0,-1 3 1,-74 106 832,38-52-678,31-48-103,0 0 1,-1-1-1,0 0 0,-10 8 1,11-15 240,10 0 199,46 10-133,-2-1-226,-23-4-1130,35 3 0,-23-4-5836,-16-4 1391,4-1 1734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4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77 3232,'-24'-18'14181,"23"18"-14136,1 0 1,0 0-1,0 0 0,0 0 1,0 0-1,0 0 1,0 0-1,0 0 0,-1 0 1,1 0-1,0 0 1,0 0-1,0 0 0,0 0 1,0 0-1,0 0 0,-1 0 1,1 0-1,0 0 1,0 0-1,0 0 0,0 0 1,0 0-1,0 0 1,0 0-1,0 0 0,-1 0 1,1-1-1,0 1 1,0 0-1,0 0 0,0 0 1,0 0-1,0 0 0,0 0 1,0 0-1,0 0 1,0-1-1,0 1 0,0 0 1,0 0-1,0 0 1,0 0-1,0 0 0,0 0 1,0-1-1,0 1 1,0 0-1,0 0 0,0 0 1,0 0-1,0 0 1,0 0-1,0-1 0,0 1-18,0 0 0,0 0 0,0 1 0,0-1-1,0 0 1,0 0 0,0 0 0,0 0 0,0 0 0,0 0-1,0 0 1,1 0 0,-1 0 0,0 0 0,0 0 0,0 0-1,0 0 1,0 0 0,0 0 0,0 0 0,0 0 0,0 0-1,0 0 1,0 0 0,0 0 0,0 0 0,0 0 0,0 0-1,0 0 1,0 0 0,1 0 0,-1 0 0,0 0 0,0 0-1,0 0 1,0 0 0,0 0 0,0 0 0,0 0 0,0 0-1,0 0 1,0 0 0,0 0 0,0 0 0,0 0 0,0 0-1,0 0 1,0 0 0,0 0 0,0 0 0,1 0 0,-1 0-1,0 0 1,0 0 0,0-1 0,0 1 0,0 0 0,0 0-1,0 0 1,0 0 0,21 1 2080,38 3-900,69-3 0,-48-3-971,-12 2-163,285-4 820,-268-5-785,5 0 24,-10 6 18,235-1-82,-167 2-50,-2-1-79,202-5-8,-291 3 98,-7 0 34,68 2 0,11 4 13,-70-2-152,-54 0-1593,-1-1-1745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4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4640,'3'3'15018,"8"1"-11733,15 0-2943,-18-3-80,0 0 1,0-1 0,0 0-1,0-1 1,1 0 0,-1 0-1,8-2 1,55-21 620,-49 16-609,-12 5-160,-1-1-1,1 0 0,-1-1 1,0 1-1,0-2 0,-1 1 0,10-9 1,15-13 23,-23 20-81,-1 0 1,0 0-1,15-18 0,6-8-82,-58 64-124,2-7 301,16-14-14,-1-1-1,-21 14 0,25-17-99,-2-1 0,1-1 0,-1 1 0,1-2 0,-1 1 0,0-1 0,-1 0 0,1-1 0,0 0 0,-1-1 0,1 0 0,-14 0-1,21-1-8,-13 0 27,15 0-43,1 0-1,-1 0 0,0 0 1,0 0-1,0 0 0,0 0 1,0 0-1,0-1 0,0 1 0,0 0 1,0 0-1,0 0 0,0 0 1,0 0-1,0 0 0,0 0 1,0-1-1,0 1 0,0 0 1,0 0-1,0 0 0,0 0 1,0 0-1,0 0 0,0 0 1,0-1-1,0 1 0,0 0 0,0 0 1,0 0-1,0 0 0,0 0 1,0 0-1,0 0 0,0 0 1,0-1-1,0 1 0,-1 0 1,1 0-1,0 0 0,0 0 1,0 0-1,0 0 0,0 0 1,0 0-1,0 0 0,0 0 0,-1 0 1,1 0-1,0 0 0,0 0 1,0 0-1,2-1 16,-1 1-1,1-1 1,0 1-1,-1 0 1,1-1 0,0 1-1,-1 0 1,1 0-1,0 0 1,0 1-1,-1-1 1,3 1 0,11 0 128,35 1-151,0 1 0,0 3 0,86 21 0,-118-23-1211,-3-1-1579,1 2-3615,-6 0 2919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4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77 3488,'0'0'16858,"6"10"-14629,-7 11-1551,-1 0-1,-5 27 0,0-5-297,3-18-178,-7 29 0,10-49-169,0 0-1,0 0 1,1 0 0,0 0-1,0 1 1,1 7-1,0-6-13,-1-1 0,0 1 0,0-1 0,0 0 0,-2 8 0,0-1 107,1 0 0,0 1 1,1 17-1,0-12 89,1-12-99,0 1 1,1-1-1,0 1 1,0-1-1,5 11 1,2 5-96,-7-15 121,1-1 1,0 0 0,0 0 0,5 7 0,-7-13 70,8 17-53,-2-5-5,-7-12-93,1 1-1,0 0 1,0-1 0,0 1 0,0-1-1,0 1 1,0-1 0,0 1 0,0-1-1,1 0 1,-1 1 0,1-1-1,1 1 1,-1 1-43,-2-2-15,0-1 0,0 1 0,0-1-1,1 0 1,-1 1 0,0-1 0,0 1 0,0-1 0,0 0 0,1 1 0,-1-1 0,0 1 0,0-1-1,1 0 1,-1 1 0,0-1 0,1 0 0,-1 0 0,0 1 0,1-1 0,-1 0 0,1 0 0,-1 1 0,0-1-1,1 0 1,-1 0 0,1 0 0,5 3 29,0 0-1,0-1 0,0 1 1,0-1-1,0-1 1,1 1-1,-1-1 1,1 0-1,-1-1 1,1 0-1,10 0 0,-10-1 6,0-1 0,0 1 0,-1-1 0,1 0 0,0-1 0,-1 1 0,0-1 0,12-8 0,26-22 68,27-15 1,-59 38-98,6-4-98,6-1 166,42-31 1,-61 42-72,-1 0-1,1-1 1,-1 0 0,0 0 0,3-5 0,-2 2-4,1-1-2,0-1 0,-1 1 0,0-1 0,5-16 0,1-3 0,-4 9 12,-1 0 0,-1 0 0,-1-1 0,-1 1 0,1-22-1,2-7 35,-5 36-91,2 0-97,-1-1-1,-1 1 0,0-1 1,-1 1-1,-3-26 0,1 35-481,1 1 0,-1 0 0,0 0-1,0 0 1,0 0 0,0 0 0,0 0 0,-3-2 0,-9-8-8084,8 12 5482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30 135 2976,'-6'3'6650,"-4"-3"529,9 0-6975,-11-1 7837,17-4-6782,6-3-850,-2 2-238,1-1 0,18-7 0,23-14-139,-45 25-50,0 0 0,-1 0 0,1 0 0,5-5 0,-11 9 156,1 3 33,0 0-137,0 0 1,1 0-1,-1 0 1,-1 0 0,1 0-1,-1 0 1,1 0-1,-1 0 1,0 0-1,-2 7 1,0 2 24,-1 0 0,-5 12 0,5-18-45,1 0-1,0 1 1,0-1 0,0 0 0,1 1 0,0-1 0,0 1 0,2 14 0,0-8 58,-1-12-74,0-1 0,0 0 0,0 0 0,0 1 0,0-1 0,1 0-1,-1 0 1,0 1 0,1-1 0,-1 0 0,1 0 0,-1 0 0,1 0 0,-1 0 0,1 0 0,0 0 0,0 0 0,1 2-1,4 4 140,-5-6-122,0 0 0,-1 0-1,1 0 1,0 0-1,0 0 1,0 0-1,0 0 1,0 0-1,0-1 1,0 1-1,0 0 1,0-1 0,0 1-1,1 0 1,-1-1-1,0 1 1,0-1-1,0 0 1,1 1-1,-1-1 1,0 0 0,1 0-1,-1 0 1,0 0-1,0 0 1,1 0-1,-1 0 1,0-1-1,1 1 1,-1 0 0,2-1-1,3-2 76,0 0 0,0-1 0,0 0 0,-1 0 0,9-7-1,10-7 119,59-44-124,-51 36 93,-20 16-125,-1-1 0,-1 0 1,0-1-1,0 0 0,10-17 0,3-5 8,-20 31-74,0 0-1,0-1 0,0 1 0,0 0 1,1 0-1,-1 1 0,1-1 0,0 1 0,-1 0 1,1 0-1,0 0 0,0 0 0,0 1 0,1-1 1,-1 1-1,0 0 0,1 0 0,-1 1 1,6-1-1,6 2-14,-1 0 0,1 0 0,-1 2 0,17 4 0,13 3-75,-25-5-1296,-18-3 8,0-1 0,0 1 0,0 0 0,0 0 0,0 0 0,-1 0 0,1 0 0,-1 0 0,2 3 1,-3-5 1063,10 12-3037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5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4800,'-1'1'11265,"14"0"-7374,19 1-1917,-19-2-1135,0 0 0,1 1 0,-1 1-1,22 5 1,-30-5-717,0 0 0,0 0 0,0 0-1,0 0 1,-1 1 0,1-1 0,-1 1 0,0 1-1,1-1 1,-1 0 0,-1 1 0,1 0 0,0 0-1,3 6 1,3 5-64,-1 0-1,0 1 1,-1 0-1,-1 0 1,-1 1-1,0 0 1,-1 0-1,4 24 0,-4-19-2582,3-11-4432,1-31-8093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5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 6048,'-9'-7'7303,"7"15"-3425,-8 14-308,-96 116 943,85-115-5431,0-1 1,-2-1-1,-41 29 1,61-48 725,-24 19-6992,20-9 3798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5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4224,'7'0'18590,"7"-9"-15130,8-10-6075,-16 13 4491,22-25-1332,31-42-1,-38 44-363,1 2 0,39-39 0,-47 53 53,9-9-52,-22 20-156,0 1 1,1 0-1,-1 0 1,1 0-1,-1 0 1,0 0-1,1 1 1,0-1-1,-1 0 1,1 1-1,2-2 1,-4 13 406,-22 131 491,13-74-881,6-42-23,2 0-1,0 0 1,2 0 0,1 0-1,9 44 1,-11-67-15,1 0-1,0 0 0,0 0 1,0-1-1,0 1 1,1 0-1,-1 0 1,1-1-1,0 1 0,0-1 1,-1 1-1,2-1 1,-1 0-1,0 0 1,0 0-1,1 0 1,-1 0-1,1 0 0,-1-1 1,1 1-1,0-1 1,5 2-1,-4-2 22,1 1 0,0-2 0,0 1-1,0 0 1,0-1 0,0 0 0,0 0 0,-1 0 0,1-1-1,0 0 1,0 0 0,0 0 0,9-3 0,1-3 24,0-1 1,-1 0-1,0 0 0,0-2 1,-1 0-1,0 0 0,0-1 1,-1-1-1,-1 0 1,18-23-1,-9 5-67,-2 0 0,0-1 0,-2 0 0,12-37 0,-13 27-25,3 1 1,35-61-1,-52 99 34,0 1 1,0-1-1,0 1 0,0 0 1,0-1-1,0 1 1,0 0-1,1 0 0,-1 0 1,0 0-1,1 0 0,-1 0 1,1 0-1,-1 0 0,1 1 1,-1-1-1,1 0 0,-1 1 1,1 0-1,0-1 0,2 1 1,-2 0 16,0 0 0,1 1 0,-1-1 0,0 1 1,1-1-1,-1 1 0,0 0 0,0 0 0,0 0 0,0 0 1,0 0-1,0 1 0,3 1 0,3 5-455,0 1 1,0-1-1,0 1 0,11 18 1,-2 2-3859,1 1-3408,-16-25 6291,9 12-2092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5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6720,'8'-1'7430,"9"-2"-3626,-2-1-1945,-1 1-1,18-2 1,-30 5-1657,0 0 0,0 1 1,0-1-1,0 0 0,0 1 0,0-1 0,0 1 1,0-1-1,0 1 0,0 0 0,0 0 1,0 0-1,0 0 0,-1 0 0,1 0 0,0 0 1,-1 1-1,1-1 0,-1 1 0,3 2 0,-1 2 37,1 0 0,-1-1-1,-1 2 1,1-1 0,1 7 0,9 19-164,-5-10-49,-7-18-207,0 0 0,0 0 0,0 0 0,1-1-1,2 6 1,0-2-513,3 2-4788,9-7-8229,-4-3 9631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1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85 7808,'-29'0'4272,"69"-2"4855,-6 0-7755,42-10 0,17-9-533,83-15-392,-139 30-522,0 3 1,69 0-1,-75 6-1453,31 5 0,-1 7-5597,-32-8 3973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6:5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9 9888,'-19'-8'4480,"10"16"-3904,-2-4 3231,8 0-2207,-17 4 1120,1 10-1600,-10 7 416,5-4-896,-19 6-160,9 3-288,-13-2-256,2 8 0,-2 1-2208,9-2 1216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2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6 640 5984,'-5'-2'13979,"9"-3"-9798,1-4-6000,28-72 3595,-15 43-1453,64-124 119,-70 142-376,1 1 0,1 0 1,0 1-1,1 1 0,32-29 0,-17 21 2435,-33 95-2194,2 24-160,2-16-95,4 51 222,-3-114-255,0-1-1,1 1 0,1-1 0,0 0 0,1-1 0,13 26 0,-12-27 62,1-1-1,1 0 0,0 0 1,0-1-1,14 14 0,-18-21-42,0 1-1,-1-1 1,1-1-1,0 1 0,1 0 1,-1-1-1,0 0 0,1 0 1,-1 0-1,1-1 0,-1 0 1,1 1-1,0-2 0,0 1 1,0 0-1,-1-1 0,10 0 1,-3-1 4,-1-1 0,0 0 1,0 0-1,18-8 1,-23 8-48,-1 0-1,1 0 1,-1-1 0,0 0 0,0 0 0,0 0 0,0 0 0,-1-1 0,1 1 0,-1-1 0,0 0 0,5-8 0,6-13-52,-2-2 0,-1 0 0,12-41-1,15-89 186,-33 136-80,61-255-132,-65 273 79,1-9 35,1 1-1,0 0 0,1 0 0,1 0 0,6-12 1,-9 20-2,-1 0 1,1 1-1,0-1 1,0 1-1,0 0 1,1 0-1,-1-1 1,0 2-1,1-1 1,-1 0 0,1 0-1,0 1 1,0-1-1,-1 1 1,1 0-1,0 0 1,0 0-1,0 0 1,0 1-1,1-1 1,-1 1 0,0 0-1,0 0 1,0 0-1,4 0 1,2 2-33,1 0 0,-1 1 0,1-1 0,-1 2 0,12 5 0,7 3 24,86 38-942,-106-46-295,2 0-1167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2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6656,'-3'1'458,"-8"2"2897,28 0 2708,11 9-3133,-5-2-707,-8-3-1351,0 1 0,0 0 0,-1 0 0,0 2 0,-1 0 0,0 0-1,22 23 1,-28-23-756,0-1 0,0 1 0,-1 0 0,6 11 0,-7-9-825,2-1 0,0 0 0,11 15 1,-16-25 295,-1 1 0,1-1 0,-1 0 0,1 1 0,-1-1 0,1 0 1,0 0-1,-1 0 0,1 0 0,0 0 0,0 0 0,0 0 0,0-1 1,0 1-1,0-1 0,0 1 0,0-1 0,0 0 0,0 0 0,0 0 1,3 0-1,0-1-850,0 0 1,0-1 0,0 1-1,0-1 1,0 0-1,9-6 1,5-1-1431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2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19 7552,'-1'-18'7666,"-3"21"-5391,-9 9 258,-42 19 677,-83 34-1,77-39-2546,-80 48-1,42-6-1403,38-18-4801,49-37 3254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2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 7456,'-12'-2'1149,"-14"1"2054,75-1 9532,38-3-9636,12 0-2027,-44 1-591,-22 2-353,50 1-1,-34 2-1075,-30-1-2456,-19 0 3262,0 0 0,1 0 0,-1 0 0,0 0-1,0 0 1,0 0 0,1 0 0,-1 0 0,0 0 0,0 0 0,0 0 0,0 0 0,1 0 0,-1 0 0,0 0-1,0 0 1,0 0 0,1 1 0,1 2-2984,-2-3 2984,0 1 0,0-1 0,0 0 0,-1 0 0,1 1 0,-4 9-7138,3-8 6492,-4 10-2492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3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11232,'-24'-4'3594,"24"4"-3548,0 0-1,0 0 0,0 0 1,0 0-1,0 0 0,0 1 1,0-1-1,1 0 0,-1 0 1,0 0-1,0 0 0,0 0 1,0 0-1,0 0 0,0 1 1,0-1-1,-1 0 0,1 0 1,0 0-1,0 0 1,0 0-1,0 0 0,0 0 1,0 0-1,0 1 0,0-1 1,0 0-1,0 0 0,0 0 1,0 0-1,0 0 0,0 0 1,0 0-1,0 0 0,-1 0 1,1 0-1,0 0 0,0 0 1,0 0-1,0 1 0,0-1 1,0 0-1,0 0 1,0 0-1,-1 0 0,1 0 1,0 0-1,0 0 0,0 0 1,0 0-1,0 0 0,0 0 1,0 0-1,-1 0 0,1 0 1,0 0-1,0-1 0,0 1 1,0 0-1,0 0 0,0 0 1,0 0-1,4 5 2058,1-3-1437,0 1 0,0-1 0,-1-1 0,1 1 0,0-1-1,9 1 1,7 3 364,73 17 1804,67 18-1274,-152-37-1971,0-1 0,1 1 0,0-2 0,19 2 1,-27-3-190,1 0 1,-1-1-1,1 1 1,-1-1 0,1 1-1,-1-1 1,0 0 0,1 0-1,-1 0 1,0 0 0,0 0-1,1-1 1,-1 1 0,0-1-1,0 1 1,-1-1 0,1 0-1,0 0 1,0 0 0,-1 0-1,1 0 1,1-4 0,11-15-3257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3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17 9632,'-7'-14'3120,"6"12"-1899,-4 3 1643,1 6-1660,-1-1 0,-1 0 1,1-1-1,-11 10 0,5-5-284,-15 16 0,17-14-701,-1 0 0,2 0 0,0 1-1,0 0 1,1 1 0,1 0 0,0 0 0,1 0 0,0 0 0,1 1 0,1 0-1,1 0 1,0 0 0,1 0 0,0 0 0,1 1 0,1-1 0,0 0 0,1 0-1,1 0 1,0 0 0,1-1 0,1 1 0,10 21 0,-10-25-172,0-1 1,1 0 0,1 0-1,-1 0 1,2-1 0,-1 0-1,1 0 1,0-1 0,1 0-1,0-1 1,1 0-1,-1 0 1,1-1 0,20 9-1,-26-13-34,1 0 0,-1-1 0,1 0-1,0 0 1,-1 0 0,1 0 0,0-1-1,0 0 1,0 0 0,-1 0 0,1 0-1,0-1 1,0 0 0,7-2 0,-5 0-4,0 0 1,-1 0-1,1 0 1,-1-1 0,1 0-1,-1 0 1,0-1-1,7-7 1,9-11 28,-1 0 0,-1-1 0,-1-1 0,-1-1 0,-2-1 0,27-55 0,-38 70-75,-1 0-1,0-1 0,5-23 0,-8 30 15,-1 1 0,1-1 1,-1 0-1,0 1 0,0-1 0,-1 0 0,0 1 1,0-1-1,0 1 0,-1-1 0,1 1 0,-4-6 0,-1 1-79,0 1-1,-1 0 0,0 0 1,-1 1-1,0 0 0,0 0 1,-18-12-1,13 12-241,0 0 1,0 1-1,0 1 0,-1 1 0,0 0 0,-26-6 1,18 7-1118,1 1 0,0 0 0,-40 2 0,21 4-481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3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162 639 2912,'34'-34'17459,"-64"47"-14545,16-3-2407,2-1 0,-1 1 0,2 1 1,-1 0-1,-16 23 0,14-16-272,1 1 0,1 0 0,-14 31 1,24-45-199,1 0 1,-1-1 0,1 1-1,-1 0 1,1 0 0,1 0-1,-1 0 1,1 0 0,0 0-1,0 0 1,0 0 0,1 0 0,-1 0-1,3 8 1,-2-10-29,1 1 0,-1-1 0,1 0 0,-1 0 0,1 0 0,0 0 0,0 0 0,0-1 0,0 1 0,1-1 0,-1 1 0,1-1-1,-1 0 1,1 0 0,0 0 0,0 0 0,0 0 0,0-1 0,0 1 0,1-1 0,5 2 0,-7-3-20,1 1-1,0-1 1,-1 1 0,1-1-1,-1 0 1,1 0-1,0 0 1,-1-1 0,1 1-1,0-1 1,-1 1-1,1-1 1,-1 0 0,1 0-1,-1 0 1,0 0-1,1 0 1,-1-1 0,0 1-1,4-3 1,-2-1-34,1 1 0,-1-1 0,1 0 0,-2 0 0,1-1 0,5-10 0,2-8 3,-1-1 0,-1 0 0,-1 0 0,7-48 1,-9 47 36,-4 13 24,3-10 115,0 0 0,1-37 1,-8 47 28,-1 16-155,-1 22 18,5-8 44,0-1 0,2 0-1,0 0 1,0 0 0,2 0 0,0-1 0,1 1 0,0-1 0,15 24-1,-19-35-53,0 0 0,1 0-1,0-1 1,0 1-1,0 0 1,0-1 0,0 0-1,1 0 1,-1 0-1,1 0 1,0-1 0,0 1-1,0-1 1,0 0-1,0 0 1,1 0-1,-1-1 1,0 0 0,1 1-1,0-2 1,-1 1-1,1 0 1,-1-1 0,1 0-1,6-1 1,6-1-2,-1-1 1,0-1 0,0-1-1,0 0 1,-1-1 0,1-1-1,-1 0 1,-1-1 0,0-1-1,0 0 1,17-15 0,9-13 52,-1-1 1,33-44-1,-52 56 14,-1-1 0,-1-1 0,-1-1 0,-2 0 0,18-48-1,-17 29 255,-1-1-1,13-94 0,-21 102-100,-3 23-93,-1 1 0,0-26-1,-3 42-125,-1 4 26,-3 12 89,-3 23 127,3 4-171,4 79 0,2-47-61,8 232-419,-9-189-2052,-1-67-7668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3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94 10880,'-44'-12'4928,"54"6"-4289,-1 3 1633,11 3-1376,22-9 1888,8 5-1568,12-5 256,5 6-896,-5-11-192,-5 7-256,-9-2-640,-4 3 256,-10-1-1792,-6 2 1120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3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54 154 7296,'0'-1'345,"0"0"0,0 0 0,0 0 0,0 0 0,1 0 0,-1 0 0,0 0 0,0 0 0,1 0 1,-1 0-1,1 0 0,-1 0 0,1 0 0,-1 0 0,1 0 0,-1 0 0,1 0 0,1 0 0,-2 0-188,0 1 0,1 0-1,-1 0 1,0 0 0,1 0 0,-1 0-1,0 0 1,0 0 0,1-1 0,-1 1-1,0 0 1,1 0 0,-1 0 0,0 0-1,1 0 1,-1 0 0,0 1 0,1-1-1,-1 0 1,0 0 0,1 0 0,-1 0 0,0 0-1,0 0 1,1 1 0,9 11 1856,-6-2-1676,-1 0 1,1 0 0,-2 1-1,1-1 1,-1 1 0,-1 0-1,0 14 1,0-22-287,0 71 870,-2 0-1,-16 109 1,10-139-587,-1-1-1,-2-1 0,-17 46 1,26-84-237,-1-1 1,1 0-1,-1 0 1,1 0-1,-1 0 1,-4 5-1,6-8-90,0 0 0,0 0-1,0 0 1,0 0 0,0 0-1,-1 0 1,1 0 0,0 1-1,0-1 1,0 0 0,0 0 0,0 0-1,0 0 1,-1 0 0,1 0-1,0 0 1,0 0 0,0 0 0,0 0-1,0 0 1,0 0 0,-1 0-1,1 0 1,0 0 0,0 0-1,0 0 1,0 0 0,0 0 0,-1 0-1,1 0 1,0 0 0,0 0-1,0 0 1,0 0 0,0 0-1,0 0 1,-1 0 0,1-1 0,0 1-1,0 0 1,0 0 0,0 0-1,0 0 1,0 0 0,0 0-1,0 0 1,-1-1 0,-3-9 108,-1-12-61,3-7 40,2 1 1,5-43-1,-2 36-84,1-11 35,2 0-1,2 0 0,2 0 1,1 1-1,31-72 1,-32 93 4,2 1 0,0 0 0,2 1 0,1 1 0,0 0 0,1 1 0,2 1 0,0 0 0,1 1-1,32-23 1,-45 37 11,0 0 0,1 0 0,-1 1 0,1 0 0,0 0-1,0 1 1,7-2 0,-10 3-26,-1 1 0,0-1 0,1 1 1,-1 0-1,0 0 0,1 0 0,-1 0 0,1 1 0,-1-1 1,0 1-1,1 0 0,-1 0 0,0 0 0,0 0 0,0 1 0,0-1 1,5 4-1,-6-3-9,1 1 0,-1-1 0,0 1 0,0-1 0,0 1 0,0 0 0,0 0 0,-1 0 0,1-1 0,-1 2 0,0-1 0,0 0 0,0 0 0,0 0 0,0 1 0,-1 3 0,1 1-1,0 0 0,-1 0 1,0 0-1,-1 1 0,-2 11 0,1-9 10,-1-1 0,0 1 0,-1-1 0,0 1-1,0-1 1,-1-1 0,-9 15 0,12-21-19,0 0 0,0-1 0,-1 1 0,1-1-1,0 1 1,-1-1 0,0 0 0,1 0 0,-1 0 0,0 0 0,0 0 0,0-1 0,0 1 0,-1-1 0,1 0 0,0 0 0,-1 0 0,1 0 0,0-1 0,-1 0 0,1 1 0,-1-1 0,1 0 0,-1 0 0,1-1 0,0 1-1,-1-1 1,-3-1 0,-3-2-47,0 0-1,0-1 1,1-1 0,-1 0-1,-10-8 1,-6-4-360,22 15 438,-10-6-1852,14 9 1699,-1 0 0,1 0-1,0 0 1,0-1 0,-1 1 0,1 0-1,0 0 1,-1 0 0,1 0 0,0 0-1,0 0 1,-1 0 0,1 0 0,0 1-1,-1-1 1,1 0 0,0 0-1,0 0 1,-1 0 0,1 0 0,0 0-1,0 0 1,-1 1 0,1-1 0,0 0-1,0 0 1,0 0 0,-1 0 0,1 1-1,0-1 1,0 0 0,0 0 0,0 1-1,-1-1 1,1 0 0,0 0-1,0 1 1,0-1 0,0 0 0,0 0-1,0 1 1,0-1 0,0 0 0,0 1-1,0-1 1,0 0 0,0 0 0,0 1-1,0-1 1,0 0 0,0 0-1,0 1 1,0-1 0,9 19-6573,-7-16 5616,10 17-2354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35.62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 3014 1984,'-5'9'11274,"6"-11"-11225,0 1 0,0-1 1,0 1-1,0-1 0,0 1 0,0-1 0,1 1 0,-1 0 0,3-2 0,1-2 63,77-91 304,67-40 75,5-15-565,-89 85 62,112-106 231,-109 104 37,8 1-101,-54 50-148,-16 12 47,1 1-1,-1-1 1,-1-1 0,1 1 0,5-8 0,1-1-37,0 1-1,1 1 0,0 0 1,1 1-1,18-12 1,-18 13-14,68-59 98,-57 47-17,-1-1-1,29-35 1,-18 18-84,106-123-96,-78 92 173,142-121 0,-116 127 269,-15 10-446,66-57 16,-111 85 137,-1-1 0,38-48-1,34-49 343,21-13-117,-102 118-402,53-50 306,-42 47-185,41-26 1,5-4 108,-46 29-2,41-41 0,-53 43 219,0-1 0,-2-1-1,18-34 1,15-22-174,-22 39 80,-15 21-126,1 1 0,0 0 0,2 1 1,0 1-1,19-17 0,-15 18-175,19-24 0,-25 26 184,55-54 171,-54 53-593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3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276 237 5312,'5'-7'1260,"-1"1"1,11-11 0,4-5 3922,-17 20-4640,7-14 2194,-6 6 2431,-19 44-1750,-9 13-2728,-21 46-89,-38 165 392,25-69-637,30-110-193,-26 84 47,54-156-207,-13 54 154,12-53-91,1-1 0,1 1 0,0-1 0,0 0-1,2 15 1,-1-2-73,-1-1 9,0-17 360,2-5-383,0 1-1,0 0 0,1 0 0,-1 0 1,1 0-1,0 1 0,-1-1 1,1 0-1,0 1 0,0 0 0,4-1 1,8-5-33,170-69-262,-114 50 124,97-51 1,-116 51 156,64-23-1,-54 24 38,-15 3 366,-94 24-128,30 2-195,0 1 0,0 0 0,0 2 0,1 0 1,-1 1-1,2 0 0,-1 2 0,1-1 0,1 2 1,0 0-1,0 1 0,1 0 0,1 1 0,0 0 0,1 1 1,-10 15-1,16-20-50,1 0 0,0 0 0,0 0 0,1 1 0,-4 18 0,6-21 8,0-1 1,0 1-1,0-1 1,1 1-1,0-1 1,1 1-1,-1-1 1,1 1 0,4 11-1,-5-17 4,0 0-1,1 0 1,-1 0-1,0 0 1,1 0-1,-1 0 1,1 0-1,-1 0 1,1 0 0,-1 0-1,1 0 1,0 0-1,-1 0 1,1-1-1,0 1 1,0 0-1,0 0 1,0-1 0,-1 1-1,1-1 1,0 1-1,0-1 1,0 1-1,0-1 1,0 0-1,0 1 1,0-1-1,1 0 1,-1 0 0,0 0-1,0 0 1,0 0-1,0 0 1,0 0-1,0 0 1,0 0-1,0 0 1,0-1 0,0 1-1,0 0 1,0-1-1,0 1 1,0-1-1,0 1 1,0-1-1,0 1 1,0-1 0,0 0-1,1-1 1,4-2 16,0-2 1,-1 1-1,1-1 1,-1 0 0,5-8-1,15-17-22,2 0-1,55-49 1,-21 22-141,-38 38-68,-23 20 202,1 0 1,-1 0 0,0 0-1,0 1 1,1-1 0,-1 0-1,0 0 1,1 1 0,-1-1-1,0 0 1,0 0 0,1 1-1,-1-1 1,0 0 0,0 1-1,0-1 1,0 0 0,0 1-1,1-1 1,-1 0 0,0 1-1,0-1 1,0 0 0,0 1-1,0-1 1,0 1 0,-1 7 10,1-1 0,-1 1 0,-3 9 0,2-11 5,1 0 0,0 1 0,0-1 0,0 1 0,1-1 0,0 10 0,1-10-19,0 0 0,1 1-1,-1-1 1,1 0 0,1 0 0,5 12-1,-7-15 15,1 0 0,0-1 0,0 1-1,0-1 1,0 1 0,0-1 0,1 0-1,-1 0 1,0 0 0,1 0 0,0 0 0,-1-1-1,1 1 1,0-1 0,0 1 0,5 0-1,0-1 7,-1 0-1,1 0 1,0-1 0,-1-1-1,1 1 1,0-1-1,-1-1 1,1 1-1,-1-1 1,1 0-1,7-4 1,-9 4-26,18-6-36,0-1 0,-1-1 1,34-21-1,-44 22 29,1 0 0,-1-2 0,0 1 0,-1-2 0,-1 1 0,19-26 0,-3-3-34,23-46 1,18-49-97,-65 129 143,120-233-177,-89 174 164,-2 2 134,-2-2 0,-3 0 0,25-94 0,-46 129-133,-6 30 15,0-1 1,0 1-1,0 0 1,0-1-1,0 1 0,0 0 1,0-1-1,0 1 1,0 0-1,0-1 1,0 1-1,0 0 0,0-1 1,-1 1-1,1 0 1,0 0-1,0-1 1,0 1-1,0 0 1,-1-1-1,1 1 0,0 0 1,0 0-1,-1 0 1,1-1-1,0 1 1,0 0-1,-1 0 1,1 0-1,0-1 0,-1 1 1,1 0-1,0 0 1,-1 0-1,1 0 1,0 0-1,-1 0 1,1 0-1,-1 0 0,0 0-8,-1 0-1,1 0 1,0 1-1,-1-1 1,1 1-1,-1-1 0,1 1 1,0-1-1,-2 2 1,-5 3-22,1 1 0,0 0 1,0 0-1,-12 14 1,-24 34 75,32-39-4,-5 8 2,1 1 0,0 1 0,2 0-1,-10 29 1,-28 105 152,11 8-293,15-58-7,5-16 552,-12 133 1,31-217-394,0 1-1,0-1 1,2 1 0,-1-1-1,1 0 1,0 1 0,4 11-1,-1-14 22,-4-5 26,11 3-96,-4-5-1,0-1 0,0 0 0,0 0 1,-1-1-1,1 0 0,6-3 0,42-19-40,-26 10 29,60-21-41,-49 20-36,-1-1 0,64-36 0,-94 46 81,1-1 0,-1 1 1,0-1-1,-1-1 0,1 0 0,-2 0 0,1-1 0,-1 1 1,0-2-1,-1 1 0,0-1 0,-1 0 0,0 0 1,7-20-1,-11 27 4,0 0 0,0 1 0,-1-1 0,0 0 0,1 0 0,-1 0 0,0 0 0,0 1 0,0-1 0,-1 0 0,0-4 0,0 5-9,1 1 0,-1-1-1,0 0 1,0 1 0,0-1 0,0 1-1,0 0 1,0-1 0,-1 1 0,1 0 0,0 0-1,-1-1 1,1 1 0,-1 0 0,1 1 0,-1-1-1,1 0 1,-1 0 0,0 1 0,-3-2-1,-2 1 6,-1-1 0,1 2 0,-1-1 0,1 1 0,-1 0 0,0 1 0,1 0 0,-1 0 0,1 0 0,0 1 0,-1 0 0,-9 5 0,-1 0 90,1 1 0,0 0 0,-29 20 0,39-22-35,-1 0-1,1 0 1,0 0-1,0 1 1,1 0-1,0 0 1,0 1-1,1 0 1,0 0-1,0 0 1,-3 9-1,6-12-31,1-1 1,-1 1-1,1-1 1,0 1-1,0 0 1,1-1-1,-1 1 0,1 0 1,0 0-1,0-1 1,1 1-1,0 0 1,-1 0-1,1-1 0,1 1 1,-1-1-1,1 1 1,0-1-1,0 1 1,0-1-1,0 0 0,1 0 1,3 4-1,0-2-22,0 1 0,1-1-1,0 0 1,0-1 0,1 1-1,-1-2 1,1 1 0,0-1-1,10 4 1,1-1 3,1 0 0,38 7 0,-35-11-439,-1-1 1,1-1-1,0-1 0,-1 0 1,1-2-1,42-10 0,-55 10-628,-1-2-1,1 1 0,-1-1 0,0-1 0,0 0 0,13-8 0,-18 10 32,-2 2 516,0-1 0,0 1 1,0 0-1,0 0 0,-1-1 1,1 1-1,-1-1 1,1 1-1,-1-1 0,0 0 1,1 0-1,-1 1 0,0-1 1,0 0-1,1-2 0,7-10-2830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3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98 11648,'-14'-16'5247,"76"-2"-4543,-25 9 1440,7 9-1312,18-9 1152,5 6-1152,29-6-288,5 5-352,9-5-160,-9 6 0,-16-6-1888,-18 9 1024,-14-9-3808,-14 9 2593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4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1472,'5'0'20111,"-11"7"-18708,-31 50-598,25-37-705,9-15-73,0-1 0,0 1 0,0 0 0,1 0 0,-3 10 0,-7 20 140,8-24-74,1 1-1,-1-1 1,0 13 0,2-5-24,2 0-1,0 0 0,1 0 0,5 25 1,-5-16-3,-1-22-18,1 0-1,-1 0 1,1 0-1,1 8 1,-1-12-17,0 0 0,-1-1 1,1 1-1,0 0 1,0 0-1,0-1 0,0 1 1,0-1-1,0 1 1,1-1-1,-1 1 0,0-1 1,1 0-1,-1 0 1,1 1-1,-1-1 0,4 1 1,-3-1-2,-1-1-1,1 1 1,-1-1 0,1 0-1,-1 0 1,1 1 0,-1-1 0,1 0-1,-1 0 1,1-1 0,-1 1-1,1 0 1,-1 0 0,1-1 0,-1 1-1,1-1 1,-1 1 0,1-1-1,-1 0 1,0 1 0,1-1 0,-1 0-1,0 0 1,0 0 0,1 0-1,0-1 1,4-5 46,1 1 1,-2-1-1,8-9 0,-7 7 1,61-67-40,-44 51 79,1 1 1,1 1-1,1 1 0,52-34 0,-27 25-160,0 2 0,68-27-1,-114 54 55,0 0 0,0 0 0,0 1 0,0-1 0,1 1 0,-1 0 0,7 0 0,-10 2 10,-1-1 0,1 0 0,-1 0 0,0 0-1,1 1 1,-1-1 0,1 1 0,-1-1-1,0 1 1,1 0 0,-1-1 0,0 1-1,0 0 1,0 0 0,1 0 0,-1 0 0,0 0-1,0 0 1,0 0 0,0 0 0,-1 0-1,1 0 1,0 1 0,0-1 0,-1 0 0,1 1-1,-1-1 1,1 0 0,-1 1 0,1 1-1,0 4 33,0-1 0,-1 0-1,1 1 1,-1-1 0,-1 1-1,-1 9 1,-10 43 140,9-49-170,-2 13 27,-2 3-36,1 0 0,1 0 1,-2 42-1,7-68-10,0 1 1,0 0-1,0 0 1,0 0-1,0-1 1,0 1-1,0 0 1,0 0-1,0-1 1,1 1-1,-1 0 1,0-1-1,1 1 1,-1 0-1,0-1 1,1 1-1,-1 0 1,1-1-1,-1 1 1,1-1-1,-1 1 1,1 0-1,-1-1 1,1 0-1,-1 1 1,1-1-1,0 1 1,0-1-1,1 1 8,-1-1 0,1 0-1,-1 0 1,0 0 0,1-1-1,-1 1 1,1 0 0,-1-1-1,0 1 1,1 0 0,-1-1-1,0 0 1,1 1 0,-1-1-1,0 0 1,0 0-1,1 1 1,-1-1 0,1-1-1,11-11-9,-1 0 0,-1-1-1,20-29 1,-12 17 98,17-24-201,64-68 1,-96 114 120,0 1 1,0-1-1,0 1 0,0 0 1,1 0-1,-1 0 0,1 1 0,5-3 1,-9 5-6,0 0 1,0-1-1,1 1 1,-1 0 0,0 0-1,0 0 1,0 0-1,1 0 1,-1 0-1,0 0 1,0 0 0,0 0-1,0 0 1,1 1-1,-1-1 1,0 0-1,1 1 1,-1 0 2,0 0-1,1 0 1,-1 0 0,0 1 0,0-1-1,0 0 1,0 0 0,0 1-1,0-1 1,-1 0 0,1 1 0,0-1-1,-1 1 1,1-1 0,-1 1-1,1 1 1,1 6 22,0 1 0,-1-1 0,0 0 0,0 1 0,-2 16 1,-11 45-3254,6-39-2420,5-15 3255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4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55 10464,'-81'-39'4736,"47"32"-4096,25 2 351,4 5-671,5-4-1183,11 8 447,17 1-1280,6 2 960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4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42 3328,'-3'-14'2552,"6"-5"5400,-2 10-2499,-2 9-5276,0 0 0,0 1 1,0-1-1,0 0 0,1 1 1,-1-1-1,0 1 0,0-1 0,1 1 1,-1-1-1,0 1 0,0-1 1,1 1-1,-1-1 0,1 1 1,-1 0-1,1 0 0,-1-1 1,0 2-1,-1 1 229,-12 13 140,0 2 0,1-1 0,1 2 0,0-1 0,-12 30 0,19-37-524,0 0 0,1 1 0,1 0 0,0 0 0,0 0 0,1 0 0,1 0 0,0 0 1,1 0-1,0 1 0,2 15 0,-1-24 2,-1-1 1,0 0 0,1 0-1,0 0 1,0 0 0,0 0-1,0-1 1,0 1 0,1 0-1,-1 0 1,1-1-1,0 1 1,-1-1 0,1 1-1,1-1 1,-1 0 0,0 0-1,0 0 1,1 0 0,2 2-1,-4-4-22,1 1-1,-1 0 0,0-1 1,1 0-1,-1 1 0,0-1 1,1 0-1,-1 1 0,1-1 1,-1 0-1,0 0 0,1 0 1,-1-1-1,1 1 0,-1 0 1,0 0-1,1-1 1,-1 1-1,1-1 0,-1 1 1,0-1-1,2 0 0,4-3-115,0-1-1,11-9 0,-6 5 39,26-19-213,10-8 133,1 1 0,74-37 0,-89 55 119,-19 8 138,1 2 0,19-7 0,-34 13-66,1 0 0,0 1 0,0-1 0,0 1 0,0 0 0,0 0 0,0 0 0,0 0 0,0 0 0,0 0 0,-1 0 0,1 1 0,0-1 0,0 1-1,0-1 1,0 1 0,0 0 0,-1-1 0,1 1 0,0 0 0,-1 0 0,1 0 0,2 3 0,1 1 77,-1 0 0,0 1-1,0-1 1,0 1 0,4 8 0,5 8-129,3 2 97,2-1 0,30 32 0,-45-52-65,0 0 0,1 0 0,-1 0-1,0-1 1,1 0 0,0 0-1,0 0 1,0 0 0,0 0-1,0-1 1,0 1 0,0-1-1,0 0 1,0-1 0,1 1-1,-1-1 1,0 0 0,9 0-1,-8-1 24,0 0 0,0 0-1,0 0 1,0-1-1,-1 0 1,1 0-1,0 0 1,-1-1 0,1 1-1,-1-1 1,0 0-1,0 0 1,0-1-1,0 1 1,4-5-1,2-4-10,-1-1 0,0 1 0,15-29 0,-21 36-8,-1 0 1,1-1-1,-1 0 0,-1 0 1,1 0-1,-1 0 1,0 0-1,0 0 0,0 0 1,-1 0-1,0 0 0,-1 0 1,0-6-1,1 11-15,-1-1-1,1 1 1,0 0 0,-1 0-1,1-1 1,-1 1-1,1 0 1,-1 0 0,1 0-1,-1 0 1,0 0 0,0 0-1,-1-2 1,2 3-19,-1 0 0,1-1 1,-1 1-1,0 0 1,1-1-1,-1 1 0,1 0 1,-1 0-1,1 0 0,-1-1 1,0 1-1,1 0 0,-1 0 1,0 0-1,1 0 1,-1 0-1,1 0 0,-1 0 1,-1 1-1,0 0-8,0 0 0,-1 0 0,1 0 0,0 0 0,0 1 0,0-1 0,0 1 1,0-1-1,1 1 0,-1 0 0,-2 2 0,-2 4 30,1 0 0,0 1 0,0-1 0,1 1 1,0 0-1,0 0 0,1 1 0,0-1 0,1 1 1,-2 10-1,3-12-4,0 0 1,1 0 0,-1 0 0,2 1 0,-1-1-1,1 0 1,0 0 0,1 0 0,0 0-1,0 0 1,1 0 0,5 10 0,-7-16-4,0 1 0,1-1 0,-1 0 0,1 1 1,0-1-1,0 0 0,0 0 0,0 0 0,0 0 0,0 0 1,0-1-1,1 1 0,-1-1 0,5 3 0,-4-3-6,0 0-1,0-1 1,0 1-1,0-1 0,0 0 1,0 0-1,1 0 1,-1 0-1,0-1 1,0 1-1,0-1 0,0 0 1,-1 0-1,6-2 1,280-103-186,-217 82 252,70-25 248,-129 44-172,1 0 0,-1-1 0,0 0 0,0-1 0,19-15 0,-30 21-108,0 1-1,0-1 1,0 0 0,0 0 0,0 0-1,-1 0 1,1 0 0,0 0 0,-1 0-1,1 0 1,0-2 0,-1 2-21,0 1 0,0 0-1,0 0 1,0-1 0,0 1 0,0 0 0,0-1-1,0 1 1,0 0 0,0 0 0,0-1 0,0 1 0,0 0-1,0 0 1,-1-1 0,1 1 0,0 0 0,0 0-1,0 0 1,0-1 0,-1 1 0,1 0 0,0 0 0,0 0-1,0-1 1,-1 1 0,1 0 0,0 0 0,0 0-1,-1 0 1,1 0 0,-3-1 11,1 0 0,0 1 0,-1 0 0,1 0 0,-1-1 0,1 1 0,-1 1 0,1-1-1,-5 1 1,-13 4-20,1 0 0,0 2 0,1 0 0,0 1 0,0 0 0,0 2 0,-16 12 0,25-16 2,0 1 0,0 1 0,1-1 0,0 1 0,1 1 0,0 0-1,0 0 1,-10 16 0,15-20 2,0 0 1,0-1-1,0 1 0,1 0 1,0 0-1,-1 0 0,2 0 1,-1 0-1,0 7 0,2-8-2,-1 0 0,0-1 0,1 1 0,0-1 0,0 1 0,0-1 0,0 1 0,1-1 0,-1 0 0,1 0 0,0 1 0,0-1 0,0-1 0,4 6 0,-4-6 3,0 0 1,0-1-1,-1 1 1,2 0-1,-1-1 1,0 1-1,0-1 0,0 1 1,1-1-1,-1 0 1,1 0-1,-1 0 1,1-1-1,-1 1 1,1 0-1,3-1 1,-3 0-19,1 0 0,0 0 0,-1 0 1,1-1-1,-1 0 0,1 0 0,-1 0 0,1 0 1,-1 0-1,5-3 0,3-3-25,-1 0-1,1-1 1,-2 0-1,1 0 1,12-15-1,3-7-65,-1-1 0,36-66 0,-59 95 109,0 0 0,0 1-1,0 0 0,0-1 0,-1 1 0,1-1 0,0 1 0,1 0 0,-1 0 1,0-1-1,0 1 0,1 0 0,-1 0 0,0 0 0,3-1 0,-4 12-140,-2 1 157,0 1 1,1 0-1,0 0 0,1-1 1,0 1-1,1 0 1,0 0-1,1 0 1,0-1-1,1 1 0,0-1 1,1 0-1,6 14 1,-10-24-13,1 0 1,-1 0 0,1 0 0,0 0-1,-1 0 1,1 0 0,0 0 0,-1 0-1,1 0 1,0 0 0,0 0-1,0 0 1,0 0 0,0 0 0,0-1-1,0 1 1,0 0 0,0-1 0,0 1-1,0-1 1,0 0 0,1 1-1,-1-1 1,0 0 0,0 1 0,1-1-1,-1 0 1,0 0 0,0 0 0,0 0-1,1 0 1,-1 0 0,0-1-1,2 1 1,1-2 8,-1 0-1,1 1 1,-1-1 0,0-1-1,0 1 1,0 0 0,0-1-1,0 1 1,3-5-1,171-175 183,-136 140-219,-23 23-57,1 1 1,0 1 0,33-23-1,-51 40 82,-1-1-1,1 1 1,0-1-1,-1 1 1,1 0 0,-1-1-1,1 1 1,0 0-1,0-1 1,-1 1 0,1 0-1,0 0 1,0 0-1,-1-1 1,1 1 0,0 0-1,0 0 1,-1 0-1,1 0 1,0 0 0,0 1-1,-1-1 1,1 0-1,0 0 1,0 0 0,-1 1-1,1-1 1,0 0-1,-1 1 1,1-1 0,0 0-1,-1 1 1,1-1-1,0 1 1,-1-1 0,1 1-1,-1 0 1,1-1-1,-1 1 1,1-1 0,-1 1-1,0 0 1,1-1-1,-1 1 1,0 0 0,1 0-1,-1 1 1,1 1 24,0 0 0,0 1 0,-1-1 0,0 1 0,1-1 0,-1 1 0,0 0 0,-1-1 0,0 5 0,-2 6 19,-2 0 0,1-1-1,-2 1 1,0-1 0,-1 0-1,0-1 1,-1 1 0,0-1-1,0-1 1,-2 0 0,-11 12-1,17-20-101,0 1-1,0-1 0,0 0 0,-1 0 0,1 0 1,-1 0-1,0-1 0,0 0 0,0 0 1,0 0-1,0-1 0,0 1 0,0-1 0,-1 0 1,-7 0-1,3-1-157,1-1 0,-1 0-1,1 0 1,0-1 0,0 0 0,-1-1 0,2 0 0,-12-4 0,7 2-8,10 5 151,0-1 0,0 0 0,1 0 1,-1 0-1,-5-3 0,5 2-282,5 6 276,11 7 162,2-3-51,1-1 0,0-1 0,0 0-1,28 6 1,68 5 373,-81-13-300,1-2 1,0-2 0,0-1-1,0-1 1,-1-1-1,1-2 1,-1-1 0,0-2-1,0-1 1,55-25-1,-73 27-68,0-1-1,-1-1 0,0 1 0,-1-2 0,12-12 0,-20 19-12,0 1-1,0-1 0,-1 0 1,1 0-1,-1-1 1,0 1-1,0 0 1,3-6-1,-5 7-13,1 0-1,-1 0 1,1 0 0,-1 0-1,0 0 1,0 0-1,0 0 1,0 0 0,0 0-1,-1 0 1,1 0 0,0 0-1,-1 1 1,0-1 0,1 0-1,-1 0 1,0 0-1,0 0 1,-1-1 0,1 1-8,0 0 1,-1 1-1,1-1 0,0 1 1,-1 0-1,1-1 1,-1 1-1,1 0 1,-1 0-1,1 0 0,-1 0 1,0 0-1,0 0 1,1 0-1,-5 0 0,3-1 5,0 2-14,1-1 0,-1 1 0,1-1 0,0 1 0,-1 0 0,1 0 0,-1 0 0,1 0 0,-1 0 0,1 1 0,-1-1 0,1 1 1,0 0-1,-1-1 0,1 1 0,0 0 0,-1 0 0,1 1 0,0-1 0,0 0 0,0 1 0,0-1 0,0 1 0,1 0 0,-1 0 0,0 0 0,-1 3 0,-2 1 22,0 0 0,1 1 0,0-1 0,1 1-1,-1 0 1,1 0 0,-3 13 0,3-8-1,1 0 0,1 0 0,0 0 0,1 0 0,0 1 0,0-1 0,2 0 0,4 23 0,-2-19 32,1 1 0,1-1 0,0 0 0,2 0 1,14 25-1,-20-38-38,0 0 1,0 0-1,0 0 1,0 0-1,1-1 1,-1 1-1,1-1 1,0 1-1,0-1 1,-1 0-1,1 0 1,1 0-1,-1-1 1,0 1-1,0-1 1,1 1-1,-1-1 0,1 0 1,-1-1-1,1 1 1,-1 0-1,1-1 1,-1 0-1,1 0 1,5 0-1,1-4 12,1 0 0,-1 0 0,0-1 0,0 0 0,0-1 0,11-8-1,92-77 152,-76 60-81,24-25-15,61-73 0,-83 86-53,-39 43-23,0-1-1,1 1 0,-1 0 0,0-1 1,0 1-1,1 0 0,-1-1 0,0 1 0,1 0 1,-1-1-1,1 1 0,-1 0 0,0-1 1,1 1-1,-1 0 0,1 0 0,-1 0 1,1-1-1,-1 1 0,0 0 0,1 0 0,-1 0 1,1 0-1,-1 0 0,1 0 0,0 0 1,-1 1-1,0-1 0,0 1 1,0-1-1,1 1 0,-1 0 1,0-1-1,0 1 0,0-1 0,0 1 1,0-1-1,0 1 0,0-1 1,0 1-1,0 0 0,0-1 1,-1 1-1,-7 28 29,8-29-30,-11 33-4,-68 189 248,77-218-248,1-1 0,0 1 0,-1-1 0,0 1 0,0-1 0,0 0 0,0 0 0,0 0 0,-1 0 1,1 0-1,-1 0 0,0-1 0,0 1 0,-4 2 0,7-5-2,0 0-1,-1 0 1,1 0 0,0 0-1,-1 0 1,1 0 0,0 0-1,-1 0 1,1 0 0,0 0-1,-1 0 1,1 0 0,0 0-1,-1 0 1,1 0 0,0 0-1,-1 0 1,1 0 0,0 0-1,-1-1 1,1 1-1,0 0 1,0 0 0,-1 0-1,1-1 1,0 1 0,-1 0-1,1 0 1,0-1 0,0 1-1,0 0 1,-1 0 0,1-1-1,0 1 1,-7-18-128,0-19-1,6 25 169,1-1 1,1-21-1,-1 31-26,0 0 1,0 0 0,1 0 0,0 0-1,0 0 1,-1 0 0,2 0-1,-1 0 1,0 1 0,1-1 0,-1 0-1,1 1 1,0-1 0,-1 1 0,1-1-1,4-2 1,-3 3 39,0 0 0,0 0 0,0 0 0,0 0 0,1 0 0,-1 1 0,1 0 0,-1-1 0,1 1 0,6 0 0,-1 0 10,-1 1-1,1 1 0,15 2 0,-3 1-41,1 1-1,34 14 1,-31-10-797,31 7 1,-50-15-314,0 0 0,0 0 0,0-1 1,0 0-1,0 0 0,7-2 0,6-1-4945,4-2 1037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4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45 884 5472,'-21'7'1760,"16"-3"-1051,0 4-563,3-6 554,1 0-1,-1 1 1,0-1 0,1 1-1,0-1 1,0 1-1,0 0 1,-1 2 0,2-4-591,0-1 0,1 1 1,-1-1-1,0 0 1,1 1-1,-1-1 1,0 0-1,1 1 1,-1-1-1,0 0 1,1 0-1,-1 0 0,1 1 1,-1-1-1,1 0 1,-1 0-1,0 0 1,1 0-1,-1 0 1,1 0-1,-1 1 1,1-1-1,0-1 56,3 1 189,1-1 0,-1 0-1,0 0 1,0 0 0,1-1 0,-1 0-1,-1 1 1,1-1 0,6-5-1,1 1 206,32-17 252,98-57 477,-117 64-1153,0-2 0,-1 0 1,32-34-1,-18 11 94,-3-2 0,52-83 1,-43 50 298,35-83 0,-31 43 386,-39 92-396,-1 0 1,6-45-1,-13 68-515,1 0 1,-1 0-1,0 0 0,0-1 0,0 1 1,0 0-1,0 0 0,0 0 0,0 0 1,0-1-1,-1 1 0,1 0 0,0 0 1,-1 0-1,1 0 0,-1 0 0,0-1 1,1 2-5,-1-1 1,1 1-1,-1 0 1,1-1-1,-1 1 1,1 0-1,-1 0 1,1 0-1,-1 0 1,1-1 0,-1 1-1,1 0 1,-1 0-1,1 0 1,-1 0-1,1 0 1,-1 0-1,1 0 1,-1 1-1,1-1 1,-1 0 0,0 0-1,1 0 1,0 0-1,-2 1 1,-3 2-10,0 0 1,0 0-1,0 1 1,0-1-1,-7 8 0,7-5-3,-9 7-20,1 0 1,1 1-1,-19 28 0,-12 30 353,-47 107 0,78-154-249,2 2-1,2 0 0,0 0 0,1 0 0,2 1 0,-3 52 0,8-72-52,0 0 0,1 0 0,-1 0 0,2 0 0,-1 0 0,1 0 0,1 0-1,-1-1 1,1 1 0,1-1 0,-1 0 0,1 0 0,1 0 0,-1 0 0,1-1 0,0 0 0,0 1 0,1-2 0,0 1 0,0-1-1,0 0 1,1 0 0,0-1 0,12 7 0,-9-6 34,1 0 1,-1-1-1,1 0 1,0 0-1,0-1 0,0-1 1,0 0-1,0 0 0,1-1 1,18-1-1,-16-2-62,0 0 0,0-1-1,0-1 1,0 0 0,20-9 0,-8 0 14,40-27 0,-58 34 34,0 0 0,-1-1 0,1 0 1,-1 0-1,9-14 0,-15 20-31,0 1-4,-1 0 1,1-1-1,-1 1 0,0 0 0,1-1 0,-1 1 0,0-1 0,1 1 0,-1 0 0,0-1 0,0 1 0,1-1 0,-1 1 0,0-1 1,0 1-1,0-1 0,1 1 0,-1-1 0,0 1 0,0-1 0,0 1 0,0-1 0,0 1 0,0-1 0,0 1 0,0-1 1,0 1-1,-1-1 0,1 1 0,0-1 0,0 1 0,0-1 0,-1 0 0,1 1-2,0 0 0,0-1 0,0 1 0,-1 0 0,1 0 0,0 0 0,0-1 0,0 1 0,-1 0 0,1 0 0,0 0 0,0 0 0,0-1 0,-1 1-1,1 0 1,0 0 0,0 0 0,-1 0 0,1 0 0,0 0 0,-1 0 0,1 0 0,0 0 0,0 0 0,-1 0 0,1 0 0,0 0 0,0 0 0,-1 0 0,1 0 0,0 0 0,0 0 0,-1 0 0,-13 7-6,-12 11-76,18-10 91,0 0 0,0 1 0,1-1 0,0 1 0,0 1 0,1 0 0,-6 11 0,12-19 1,0 0 0,-1-1 0,1 1 0,0 0 0,0 0 0,0 0 0,0 0 0,0 0 0,0 0 0,0-1 0,1 1 0,-1 0 0,1 0 0,-1 0 0,2 2 0,-2-3-8,1 0 1,-1 0 0,1-1-1,-1 1 1,1 0-1,0 0 1,-1 0-1,1 0 1,0-1-1,0 1 1,-1 0-1,1-1 1,0 1 0,0-1-1,0 1 1,0-1-1,0 1 1,0-1-1,0 0 1,0 1-1,0-1 1,0 0 0,0 0-1,0 0 1,0 1-1,0-1 1,0 0-1,0 0 1,1-1-1,2 1-9,-1-1 0,1 0 0,-1 0 0,0 0 0,1 0 0,-1 0 0,0-1 0,0 0 0,0 1 0,0-1 0,0 0 0,0 0 0,0-1 0,-1 1 0,1-1 0,-1 1 0,0-1 0,0 0 0,0 0 0,0 0 0,0 0 0,0 0 0,1-4 0,26-80-271,-28 86 279,0-1 0,-1 1 0,1 0 0,0 0-1,0 0 1,0 0 0,0 0 0,0 0 0,0 0 0,0 0 0,0 0 0,0 1-1,0-1 1,1 0 0,-1 1 0,0-1 0,0 1 0,1-1 0,-1 1 0,0 0-1,1-1 1,2 1 0,36-2 116,-35 2-114,36 2-613,72 13 0,-1 0-1314,-92-14-1373,0 4 1008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4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64 12480,'-56'-25'5631,"50"22"-4895,12-3 96,3 6-608,30-9 1184,8 6-800,44-6-192,10 9-256,19-4-416,-5 4 128,18-5-3392,-12 10 1920,-1-1-6591,-21 8 4575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4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200 821 3072,'5'-5'1823,"-2"3"-1004,-1 1-1,-1-1 1,1 0-1,0 0 1,0 0-1,-1 0 1,2-3-1,-2 5-648,-1-1 0,0 0 0,0 1 1,0-1-1,1 0 0,-1 1 0,0-1 0,0 0 0,0 1 0,0-1 0,0 0 1,0 1-1,-1-1 0,1 0 0,0 1 0,0-1 0,0 1 0,-1-1 0,1 0 1,0 1-1,-1-1 0,1 1 0,0-1 0,-1 1 0,1-1 0,-1 1 0,1-1 1,-1 1-1,1-1 0,-1 1 0,1-1 0,-1 1 0,1 0 0,-1-1 0,0 1 0,-2-2 25,0 1 0,-1 0 0,1 0 0,0 0 0,0 0 0,0 0 0,-1 1 0,1-1 0,0 1 0,-1 0 0,1 0 0,0 0 0,-1 1 0,1-1 0,0 1 0,0-1 0,-1 1 0,1 0 0,0 1 0,0-1 0,0 0 0,-4 3 0,-5 4 102,-1 0 1,2 0-1,-20 17 1,23-17-191,1-1 1,-1 2-1,1-1 0,-8 14 0,12-17-86,0-1-1,0 1 0,1 0 0,0 0 0,0 0 0,0 1 0,1-1 0,-1 0 0,1 1 0,0 7 0,1-10 10,1 1 0,-1-1-1,1 0 1,0 0 0,0 0-1,0 0 1,0 1 0,0-1-1,1-1 1,0 1 0,-1 0-1,1 0 1,0-1 0,0 1-1,0-1 1,1 1 0,-1-1-1,1 0 1,-1 0 0,4 2-1,-3-2-52,1 0 1,-1 1-1,1-2 0,0 1 0,0 0 0,-1-1 0,1 0 0,0 0 0,0 0 0,0 0 0,1-1 0,-1 1 0,0-1 0,0 0 0,6-1 0,-3 0-28,0-1 0,-1 0 0,1-1 1,-1 1-1,0-1 0,1 0 0,-1-1 0,0 1 0,-1-1 0,1 0 0,-1-1 0,0 0 0,0 1 0,8-11 0,-10 10 63,0 0-1,0 0 0,0 0 0,-1 0 1,1 0-1,-1 0 0,-1-1 1,1 1-1,-1-1 0,0 1 1,0-1-1,0 0 0,-1 1 0,0-1 1,0 0-1,-1 1 0,1-1 1,-3-8-1,2 12 4,0 0 0,0 0 0,0 0 1,-1 0-1,1 0 0,0 0 0,-3-2 0,4 3-11,0 1-1,0-1 1,-1 1-1,1 0 1,0-1-1,0 1 1,-1-1-1,1 1 1,0 0 0,-1-1-1,1 1 1,0 0-1,-1 0 1,1-1-1,-1 1 1,1 0-1,0 0 1,-1-1-1,1 1 1,-1 0 0,1 0-1,-1 0 1,1 0-1,-1 0 1,1 0-1,0 0 1,-1 0-1,1 0 1,-1 0 0,1 0-1,-2 0 1,-3 4 182,6-4 70,0 0 155,-1 1-386,0-1 0,0 0 1,1 1-1,-1-1 0,0 0 0,0 1 1,0-1-1,0 0 0,0 1 0,0-1 1,1 0-1,-1 0 0,0 1 0,0-1 0,0 0 1,1 0-1,-1 1 0,0-1 0,0 0 1,1 0-1,-1 0 0,0 0 0,1 1 1,-1-1-1,0 0 0,0 0 0,1 0 1,-1 0-1,0 0 0,1 0 0,10 2 798,-1-2-636,-1-6 48,-8 6-219,0 0 1,0-1 0,0 1 0,0-1 0,0 1 0,0-1 0,0 0 0,0 1 0,-1-1 0,1 0 0,0 0 0,0 1 0,-1-1 0,1 0-1,0 0 1,-1 0 0,1 0 0,-1 0 0,1 0 0,-1 0 0,1 0 0,-1 0 0,0 0 0,1-2 0,2-8 103,59-120 727,5-9-595,-9 42-90,-34 59-127,-1-1 0,19-48 0,-39 81 35,-1 0 0,0 0 1,1-13-1,-2 15 11,0 1 9,-1-8 187,0 12-273,-1-1 1,1 1 0,-1 0 0,1-1 0,0 1 0,-1 0 0,1 0-1,-1-1 1,1 1 0,-1 0 0,1 0 0,-1 0 0,1 0-1,-1 0 1,1 0 0,-1 0 0,1 0 0,-1 0 0,1 0 0,-1 0-1,1 0 1,-1 0 0,0 0 0,1 0 0,-1 0 0,1 0-1,0 1 1,-2-1 0,-5 3-15,-1 0 0,1 0 0,-1 0 0,1 1 0,0 0 0,1 1 0,-11 8 0,5-3-10,0 1 0,1 1 0,-14 18 0,7-4 29,2 1 0,0 1-1,2 0 1,-14 38 0,7-8-12,-16 78-1,16 11 38,17-109 2,2-22-22,0 1 1,2 0 0,1 17 0,-1-30-1,1 0 0,-1 0 0,1 0 0,0 0 0,0 0 0,0 0 0,0 0 0,1 0 0,0-1 0,0 1 0,0-1 0,0 1 0,0-1 0,1 0 0,-1 0 0,1 0 0,0 0 0,5 4 0,-2-3 27,0-1-1,0-1 1,0 1-1,0-1 1,1 0 0,-1 0-1,14 1 1,2-1 29,24-1-1,-34-1-16,-4 0-37,1 0 0,-1-1 0,1 0 0,-1-1 0,15-4 0,-11 2 48,0 1 0,-1-1 0,21-1 0,27-7-170,-43 7 91,26-8 38,-39 11-37,0 1 0,0-1 0,0 0 0,0 0 1,0 0-1,-1 0 0,1 0 0,-1 0 0,1-1 1,2-4-1,0 0 5,0-1-1,-1 1 1,0-1 0,-1 0 0,4-12 0,-5 16 2,-1-1 1,0 1-1,-1-1 1,1 1 0,-1-1-1,0 1 1,0-1-1,0 0 1,-1 1-1,0-1 1,0 1-1,-1-6 1,2 9-5,-1 0 0,1 0-1,0 0 1,-1 0 0,1 0 0,-1 0 0,0 0-1,1 0 1,-1 0 0,1 0 0,-1 1 0,0-1-1,0 0 1,0 0 0,1 0 0,-1 1 0,0-1-1,0 1 1,0-1 0,0 1 0,0-1 0,-2 0-1,1 1-1,1 0 0,-1 0-1,1 0 1,-1 0 0,1 0 0,-1 1-1,1-1 1,-1 0 0,1 1-1,0-1 1,-1 1 0,1 0-1,0-1 1,-3 2 0,-1 2-11,1-1 1,-1 1-1,1 0 1,0 0-1,0 0 1,0 1-1,-4 6 1,5-6 29,1-1 1,0 0-1,0 1 1,0-1-1,0 1 1,1 0 0,0 0-1,-1-1 1,2 1-1,-1 0 1,1 0-1,-1 0 1,2 0-1,-1 0 1,0 0-1,1 0 1,0 0-1,0-1 1,0 1-1,1 0 1,0 0 0,-1-1-1,2 1 1,-1-1-1,0 0 1,1 0-1,0 0 1,0 0-1,0 0 1,7 6-1,-4-5 34,0 0 0,0 0 0,1 0 0,0-1 0,0 0 0,0-1 0,0 1 0,0-1 0,1-1 0,-1 1 0,1-1 0,0 0 0,11 0 0,-8-3 25,0 0 0,-1-1-1,1-1 1,-1 0-1,1 0 1,-1-1 0,0-1-1,16-8 1,-17 7-44,1 0 0,-1-1 0,0 0 0,0 0 1,-1-1-1,0 0 0,0 0 0,8-12 0,-6 7-3,34-44 16,-3-2 0,43-80 0,-72 118-19,41-73-40,-4-2 0,65-185 0,-95 226 50,-9 27 20,-2 0 0,9-44 0,-17 71-70,-3 5-20,-4 14-61,-20 48 89,-59 109-1,37-81-85,-145 331 49,-15 172 545,200-566-482,0-1 32,-23 53 0,32-81-53,-1-1 0,1 0 1,-1 0-1,0 1 0,0-1 1,1 0-1,-1 0 0,0 0 0,0 0 1,0 0-1,-1 1 0,1-2 9,1 0 0,0 0 0,0 0-1,0 0 1,-1 0 0,1 0 0,0 0-1,0 0 1,0 0 0,-1 0 0,1 0-1,0 0 1,0 0 0,0 0-1,-1-1 1,1 1 0,0 0 0,0 0-1,0 0 1,0 0 0,-1 0 0,1 0-1,0-1 1,0 1 0,0 0 0,0 0-1,0 0 1,0 0 0,0-1 0,-1 1-1,1 0 1,0 0 0,0 0 0,0 0-1,0-1 1,0 1 0,0 0 0,0 0-1,0 0 1,0-1 0,-1-4-28,1 0 1,-1-1-1,1 1 1,0-6-1,20-168 12,-15 150-5,2 1 0,0-1 0,3 1 0,13-29 0,-20 50 19,1 0 0,0 1 0,0 0 0,0 0-1,1 0 1,0 0 0,0 0 0,0 1 0,1 0-1,0 0 1,0 1 0,0 0 0,0 0 0,8-3 0,-2 2-66,0 0 1,0 2 0,0-1-1,0 2 1,1-1 0,-1 2 0,16-1-1,3 0-288,40 0-3085,-64 2 2407,0 0 1,-1 1-1,1 0 1,0 0-1,-1 1 1,1 0-1,9 4 1,1 7-5231,-2 3 2065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4480,'7'9'19542,"-14"-1"-17828,-2 2-827,-6 6 402,12-13-463,10-17-539,-6 12-294,5-7 53,-4 7 26,-1 0-1,1-1 1,-1 1-1,1-1 1,-1 1-1,0-1 1,1-4-1,3-6 1055,-6 14-1210,1-1 0,-1 1 0,0 0 0,1-1 0,-1 1 0,0 0 0,1 0 0,-1-1 0,1 1 0,-1 0 0,1 0 0,0 0 0,-1-1 0,1 1 0,0 0 0,0 0 0,-1 0 0,1 0 0,0 1 0,0-1-231,0 0 0,0-1 0,0 1 0,0-1 1,-1 1-1,1-1 0,0 1 0,0 0 0,1-1 0,-1 1 0,0-1 0,0 1 0,0-1 0,0 1 0,0-1 0,1 1 0,-1-1 0,0 1 0,1 0 0,8 4-5999,4-1 1941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5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9 857 4992,'-8'0'6373,"8"0"-6265,-1 0-1,1 1 1,0-1 0,0 0-1,0 0 1,0 0 0,0 1-1,0-1 1,0 0 0,0 0-1,0 1 1,0-1 0,0 0-1,0 0 1,0 0 0,1 1-1,-1-1 1,0 0 0,0 0-1,0 0 1,0 1 0,0-1-1,0 0 1,0 0 0,1 0-1,-1 0 1,0 1 0,0-1-1,0 0 1,0 0 0,1 0-1,-1 0 1,0 0 0,0 0-1,1 1 1,5 5 933,0-3-782,-1-1-1,1 0 1,0 0-1,0 0 1,-1-1-1,1 0 1,0 0-1,0 0 1,0-1 0,0 0-1,0 0 1,0-1-1,0 0 1,0 0-1,0 0 1,0 0-1,0-1 1,-1 0-1,1 0 1,-1-1 0,7-3-1,5-4 62,-1-1-1,0 0 1,0-2-1,-1 1 1,16-20-1,-14 14-139,-2-1 1,0-1-1,-1 0 0,19-38 0,-11 12 18,19-61-1,-34 88 52,15-51 308,-22 63-655,-3 6-14,-8 10-57,-7 18 175,1 1-1,2 1 1,-20 51-1,29-68 16,-2 9 151,0 1 0,-10 42 1,17-55-151,-1 0 0,1 1 1,1-1-1,0 0 0,0 0 1,0 0-1,1 0 0,1 0 1,0 0-1,3 10 0,-5-18-4,1 1-1,0 0 0,0 0 1,0-1-1,0 1 1,0-1-1,0 1 1,1-1-1,-1 1 0,0-1 1,1 0-1,-1 1 1,1-1-1,-1 0 0,1 0 1,3 1-1,-1 0 19,0-1 0,0 0 0,0 0 0,0 0 0,1 0 0,-1-1 0,6 1-1,6-2 113,-1-1 0,1 0 0,16-4 0,-30 6-134,31-7-6,0-2-1,0 0 0,-1-3 0,0 0 0,49-28 0,-58 27-13,1-1-40,0-1 0,33-27 0,-40 27 44,0 2-1,2 0 0,20-11 0,-38 23 2,0 1-1,-1 0 0,1-1 0,0 1 1,-1 0-1,1 0 0,0-1 0,-1 1 1,1 0-1,0 0 0,-1 0 0,1 0 1,0 0-1,0 0 0,-1 0 0,1 0 1,0 0-1,0 0 0,-1 0 0,1 0 1,0 0-1,-1 1 0,1-1 0,0 0 1,-1 1-1,1-1 0,1 1 1,-1 1 5,0-1 1,0 0-1,0 1 1,1-1-1,-2 1 1,1 0-1,0-1 1,0 1-1,0 0 1,-1 0-1,1 2 1,1 6 16,-1 0 1,0 0-1,-1 1 0,0-1 1,-1 0-1,0 0 1,-1 0-1,-2 11 0,0-1 112,-2 7-5,3-16-78,1 1 0,-2 21-1,16-43 404,-5 4-410,4-9-5,16-24 0,-11 13-55,-8 14-18,0 1 1,0 0-1,15-14 0,-23 25 32,0 0 0,0-1-1,0 1 1,0 0-1,0 0 1,0 0-1,0 0 1,1 0-1,-1 0 1,0 0 0,0 0-1,0-1 1,0 1-1,1 0 1,-1 0-1,0 0 1,0 0-1,0 0 1,0 0 0,0 0-1,1 0 1,-1 0-1,0 0 1,0 0-1,0 0 1,1 0-1,-1 0 1,0 0-1,0 0 1,0 0 0,0 0-1,0 0 1,1 0-1,-1 1 1,0-1-1,0 0 1,0 0-1,0 0 1,0 0 0,1 0-1,-1 0 1,0 0-1,0 1 1,0-1-1,3 11 65,-3 12 44,-5 3-367,-3 22 271,7-43 23,1-1 0,0 0 1,0 0-1,0 0 0,1 0 1,-1 0-1,1 0 0,2 8 0,-2-11-24,0 0-1,0 0 0,0 0 0,0 0 1,0 0-1,0 0 0,0 0 0,0 0 1,0 0-1,0-1 0,1 1 0,-1 0 0,0-1 1,0 1-1,1-1 0,-1 1 0,0-1 1,1 0-1,-1 1 0,1-1 0,-1 0 0,0 0 1,1 0-1,-1 0 0,1 0 0,-1 0 1,0-1-1,1 1 0,1-1 0,5 0 67,0-1 0,0 0 0,12-6-1,29-9-97,-29 11 23,20-10 0,-13 4 68,0-1 1,40-29-1,-50 33 34,2-3-330,-22 33 16,-1-11 200,-1-1 0,-7 14-1,8-19 8,1 1 0,1-1 0,-1 1-1,0 0 1,1 0 0,0 0-1,1 0 1,-1 1 0,1-1-1,0 0 1,0 1 0,0-1-1,1 12 1,0-17 9,0 1 0,0 0 0,1-1 1,-1 1-1,0 0 0,0 0 0,1-1 0,-1 1 0,1-1 0,-1 1 0,0 0 0,1-1 0,-1 1 0,1-1 1,0 1-1,-1-1 0,1 1 0,-1-1 0,1 1 0,0-1 0,0 1 0,2 0 16,-1 0-1,1-1 1,-1 1-1,0 0 1,1-1-1,4 1 1,2-1 43,1-1 0,15-2 0,-13 0-13,1 0-1,-1-1 1,0-1-1,0 0 1,0-1 0,-1 0-1,1-1 1,11-9-1,-15 9-56,-1 1-1,0-2 0,-1 1 0,1-1 0,-1 0 0,-1 0 0,0 0 0,0-1 1,4-9-1,4-15 60,11-40 0,-20 62-43,135-412 168,-128 393-228,-2 1 1,8-49-1,-17 67-135,0 10 182,0 1 0,-1 0 0,1 0 0,0 0 1,0 0-1,0-1 0,0 1 0,0 0 0,0 0 0,0 0 0,0 0 0,-1 0 0,1-1 1,0 1-1,0 0 0,0 0 0,0 0 0,0 0 0,0 0 0,-1 0 0,1 0 0,0 0 1,0 0-1,0 0 0,0 0 0,-1 0 0,1 0 0,0 0 0,0 0 0,0 0 0,0 0 1,-1 0-1,0 0-7,0 0 0,0 1 1,0 0-1,0-1 0,0 1 1,0-1-1,0 1 0,0 0 1,0 0-1,0 0 0,1 0 0,-1-1 1,-1 3-1,-9 14-53,1 0 0,0 1 0,1 0-1,1 0 1,1 1 0,1 0 0,-5 21 0,0 19 112,-4 62 0,7-9-113,8-90 171,0 1 1,8 41 0,-8-59-61,1 0-1,1 0 1,-1 0 0,1-1-1,0 1 1,0 0 0,0-1-1,1 1 1,4 7 0,-5-11-35,-1 0-1,0 0 1,1 0 0,-1 0 0,0 0 0,1 0 0,-1 0 0,1 0 0,0-1-1,-1 1 1,1 0 0,0-1 0,-1 1 0,1-1 0,0 0 0,-1 0 0,1 0-1,0 1 1,0-2 0,-1 1 0,1 0 0,0 0 0,-1 0 0,1-1 0,0 1 0,-1-1-1,1 0 1,0 1 0,-1-1 0,1 0 0,2-1 0,8-7-12,1 1 1,-1-1-1,-1-1 0,1 0 1,-2-1-1,11-13 1,-2 3 12,176-198 319,-190 213-325,13-16 17,-17 21-23,0 0 0,-1 0-1,1 0 1,-1 0 0,1 1 0,-1-1 0,0 0 0,1 0 0,-1 0-1,0 0 1,1 0 0,-1 0 0,0 0 0,0 0 0,0 0-1,0 0 1,0 0 0,0 0 0,0 0 0,-1 0 0,1 0 0,-1-1-1,1 1-3,0 1 0,-1 0 0,1-1-1,0 1 1,-1 0 0,1-1-1,0 1 1,-1 0 0,1 0 0,-1-1-1,1 1 1,-1 0 0,1 0-1,-1 0 1,1 0 0,-1-1 0,1 1-1,-1 0 1,1 0 0,-1 0-1,1 0 1,-1 0 0,1 0 0,-1 0-1,1 1 1,-1-1 0,-15 5-55,9-1 54,-1 0 1,1 1-1,0 0 1,1 0-1,-1 1 0,1 0 1,0 0-1,0 0 1,1 1-1,0-1 1,-5 10-1,1-2 45,1 1 0,1 0 0,0 1 0,-8 29 0,11-29-21,1-1 0,0 1 0,2 0 0,-1 0 0,2 0 0,3 31 0,-2-39-1,0 1 0,1-1 0,0 0 1,1 1-1,0-1 0,0 0 0,0-1 0,1 1 1,1 0-1,-1-1 0,1 0 0,0 0 0,1-1 1,10 11-1,-5-8-20,1 0 1,0-1-1,0 0 0,1-1 1,0-1-1,0 0 1,20 6-1,-23-8-393,1-2 0,0 0-1,-1 0 1,1-1 0,0 0-1,15-1 1,-24 0 124,0-1-1,1 1 0,-1 0 1,0-1-1,0 1 0,0-1 1,1 0-1,-1 1 0,0-1 1,0 0-1,3-3 1,-4 3 34,0 0 0,0 0 0,0 0 1,0-1-1,0 1 0,0 0 0,0-1 1,0 1-1,-1 0 0,1-1 0,-1 1 1,1-1-1,-1 1 0,0-1 0,1 0 1,-1 1-1,0-1 0,0 1 0,0-3 1,-1-11-1380,-1-1 0,-1 1 0,0-1 0,-8-21 0,-15-40-4303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38.10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 1219 2144,'-13'0'6317,"21"-1"-5114,-2-1-1007,-1 0 1,0 0 0,0-1-1,0 1 1,0-1 0,-1 0-1,1-1 1,-1 1-1,0-1 1,1 0 0,3-5-1,13-11 517,19-15 54,-3-1 1,59-73 0,-67 75-501,2-4-17,-9 10 73,35-33 0,-29 34-145,35-32 103,134-86 471,-127 96-310,79-73 1,15-14 394,-111 84-613,-33 35-7,-1-1-1,25-31 1,1 0 24,-36 39-289,-1 0 1,9-14-1,12-15-49,-18 29-10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5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6 9376,'-48'-5'3488,"37"10"-2720,11-1 1024,11 4-1344,3 5 1727,9-1-1215,11 2 480,13 2-864,15 2-256,16-2-192,4-2-128,-6-1 32,-14-1-1248,-3-3 672,-17-9-3359,-8 0 2143,-11 0-4288</inkml:trace>
  <inkml:trace contextRef="#ctx0" brushRef="#br0" timeOffset="1">48 231 10720,'-48'-46'3968,"48"41"-3072,11-8-288,8 1-1216,13-6 192,13 2-672,2-2 608,7 6-3968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10208,'-48'-12'4640,"53"8"-4032,15 4-1120,13 0 160,29 0-1536,23 0 1056,2 0-5760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5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1027 5888,'-6'1'648,"5"-1"-522,0 0-1,0 0 1,0 0 0,0 1 0,0-1 0,0 0 0,0 0-1,0 1 1,0-1 0,0 1 0,1-1 0,-1 1 0,0-1-1,0 1 1,-1 1 0,-5 2-2,-2 6 7264,9-10-7300,1-1 41,0 1-1,0 0 1,0 0-1,0-1 1,0 1 0,0 0-1,0-1 1,0 1 0,0-1-1,0 1 1,0-1 0,-1 1-1,1-1 1,0 0 0,0 0-1,0-1 1,7-4 676,24-22 535,-1-1 0,31-39 0,-40 43-1030,13-13-3,-5 6-74,43-60 1,-55 63-210,-2 0 1,0-2-1,16-46 1,21-100 250,-32 81 44,5-19 317,-25 114-610,-1-1 1,0 1 0,1-1 0,-1 1-1,0-1 1,0 0 0,0 1-1,0-1 1,0 1 0,-1-3 0,1 4-28,0 0 0,0-1 1,0 1-1,0 0 0,0 0 1,0 0-1,0 0 0,0 0 1,0 0-1,0 0 0,0 0 1,0 0-1,0 0 1,0 0-1,0-1 0,0 1 1,0 0-1,-1 0 0,1 0 1,0 0-1,0 0 0,0 0 1,0 0-1,0 0 0,0 0 1,0 0-1,0 0 0,0 0 1,0 0-1,0 0 0,-1 0 1,1 0-1,0 0 0,0 0 1,0 0-1,0 0 0,0 0 1,0 0-1,0 0 1,0 0-1,0 0 0,0 0 1,-1 0-1,1 0 0,0 0 1,0 0-1,0 0 0,0 0 1,0 0-1,-6 10-228,-12 37-5,-22 44 249,3-23-98,-88 120 1,2-17 474,-126 230 0,162-246 498,82-146-693,6-6 67,15-19 38,67-81-334,165-142-197,-202 201 224,208-179 239,-160 137-117,-88 77-80,-5 6-3,-4 6 44,-33 80 242,28-71-294,2 0-1,0 1 1,1 0-1,1 0 1,-3 28-1,3-19 73,-1 6-46,0 39-1,4-60-51,2-1 0,-1 0-1,2 0 1,0 0 0,0 0 0,6 17-1,-7-26 13,0-1-1,0 0 0,0 0 1,0 0-1,0 0 0,1 0 0,-1 0 1,1 0-1,-1 0 0,1 0 0,0 0 1,0-1-1,0 1 0,-1-1 0,2 1 1,-1-1-1,3 1 0,-2 0 2,0-2 0,1 1 0,-1 0 0,1-1-1,-1 1 1,1-1 0,-1 0 0,1 0 0,-1 0-1,7-2 1,5-2-10,-1 0-1,1-1 1,-1-1-1,19-11 1,-27 14-24,275-160-118,-216 119 280,-3-2 0,66-65-1,-83 62 143,-39 40-344,-6 8 58,0 1 0,0 0 0,0 0 0,0 0 0,0 0 0,0 0-1,0 0 1,0 0 0,0 0 0,0 0 0,0 0 0,0 0 0,0 0 0,0 0-1,0-1 1,0 1 0,0 0 0,-1 0 0,1 0 0,0 0 0,0 0 0,0 0 0,0 0-1,0 0 1,0 0 0,0 0 0,0 0 0,0 0 0,0 0 0,0 0 0,0 0-1,0 0 1,-1 0 0,1 0 0,0 0 0,0 0 0,0 0 0,0 0 0,0 0-1,0 0 1,0 0 0,0 0 0,0 0 0,0 0 0,0 0 0,0 0 0,0 0-1,-1 0 1,1 0 0,0 0 0,0 0 0,0 0 0,0 0 0,0 0 0,0 0-1,-17 11-160,-30 24 154,10-9 15,-50 48 0,-26 49 113,100-106-104,0 0 1,1 1-1,1 0 0,1 1 1,1 0-1,-7 22 0,14-34-16,0-1 0,0 1 0,1 0-1,0 0 1,0-1 0,1 9 0,0-12-3,0-1 0,0 1 0,1-1 1,-1 1-1,1-1 0,0 1 0,0-1 0,-1 1 1,2-1-1,-1 0 0,0 1 0,0-1 0,1 0 1,-1 0-1,1 0 0,0 0 0,-1 0 1,5 3-1,-3-3 0,1 0 0,-1 1 0,1-1 0,-1-1 1,1 1-1,0 0 0,0-1 0,0 0 0,0 0 0,0 0 1,0 0-1,0-1 0,0 1 0,5-1 0,-3-1 25,-1 1 0,1-1-1,-1-1 1,1 1 0,-1-1 0,1 0-1,-1 0 1,0 0 0,7-5 0,-1-1 31,0 0 0,0 0 0,-1-1 0,0-1 0,-1 0 0,0 0 0,15-22 0,-1-9-44,25-59-1,-37 76 24,4-10 9,-2 0 0,12-45 0,-24 76-365,-4 12 113,-5 21 21,4 2 198,1 1-1,2-1 0,1 0 1,1 1-1,7 40 0,-6-62 36,1 1-1,0 0 1,0-1-1,1 0 0,7 15 1,-9-23-39,-1 0 0,1 0 0,0 0 0,0 0 0,0-1 1,0 1-1,0 0 0,1-1 0,-1 0 0,1 0 0,-1 0 0,1 0 0,0 0 1,0 0-1,0-1 0,0 1 0,0-1 0,0 0 0,0 0 0,1 0 0,-1 0 1,0-1-1,7 1 0,0-1 13,0-2 0,0 1 1,0-1-1,-1-1 0,1 1 0,0-2 1,8-4-1,63-33-121,-27 7 122,52-43 0,42-45 4,-83 67-110,36-20 156,-61 46-78,-38 28-11,-4 3 33,-10 9 60,-19 20-85,18-15 62,1 1-1,1 0 0,-10 19 1,-22 56 178,35-73-216,0 1 1,2 0-1,0 0 0,-5 33 1,10-45-6,0 1 0,1 0-1,0 0 1,0-1 0,1 1 0,0 0 0,0-1 0,1 1 0,0 0 0,1-1 0,0 0 0,0 0 0,7 12-1,-9-17 7,1 0 0,0 0 0,0 0-1,1 0 1,-1 0 0,1-1-1,-1 1 1,1-1 0,0 1-1,0-1 1,0 0 0,0 0-1,0-1 1,0 1 0,1-1 0,-1 1-1,1-1 1,-1 0 0,1 0-1,-1-1 1,6 2 0,-2-3-10,0 1 1,-1-1 0,1 0-1,0-1 1,0 0-1,-1 0 1,1 0 0,-1-1-1,1 0 1,-1 0 0,6-4-1,9-8-67,35-32-1,-39 32 68,122-114 132,-52 48-40,-66 62-72,33-33 18,-2-11-25,-37 44-10,7-9 6,-2 0-1,26-51 1,15-64 3,-13 3 89,29-147 0,-75 277-186,-1 1 0,0-1-1,0-13 1,-1 23 68,0-1 1,0 1-1,0-1 0,0 1 1,0-1-1,0 1 0,0-1 1,0 1-1,0-1 0,0 1 0,0-1 1,0 1-1,0-1 0,0 1 1,0 0-1,-1-1 0,1 1 1,0-1-1,0 1 0,-1-1 0,1 1 1,0 0-1,-1-1 0,1 1 1,0-1-1,-1 1 0,1 0 1,0-1-1,-1 1 0,1 0 1,-1 0-1,0-1 0,0 1 5,0 0-1,0 1 1,0-1-1,0 0 0,1 1 1,-1-1-1,0 1 1,0-1-1,0 1 1,1-1-1,-1 1 1,0 0-1,1-1 1,-1 1-1,0 0 0,1-1 1,-1 1-1,0 1 1,-7 11-3,1-1 1,0 1 0,1 1 0,1-1-1,0 1 1,-4 18 0,-5 12 39,-13 39 116,-63 171 86,21-56-29,61-171-144,2 1 0,1-1 0,1 1 0,2 1 1,0 37-1,3-61-43,-1 1 0,1-1 1,0 1-1,0-1 0,0 0 0,1 1 1,0-1-1,0 0 0,3 6 1,-4-10-8,0 1 1,0-1 0,0 0 0,0 0 0,0 0 0,0 0 0,1 0-1,-1 0 1,0 0 0,0 0 0,1 0 0,-1 0 0,1-1 0,-1 1 0,0 0-1,1-1 1,-1 0 0,1 1 0,-1-1 0,1 0 0,0 0 0,-1 1-1,1-1 1,-1-1 0,1 1 0,-1 0 0,1 0 0,0 0 0,-1-1 0,1 1-1,-1-1 1,0 1 0,1-1 0,-1 0 0,3-1 0,3-2 4,0 0 0,0-1 0,0 0 0,0-1 0,-1 1 0,8-10 0,35-46 57,-20 23-46,96-102-185,-112 130 63,-6 7-79,-7 3 176,0 0 0,0 0 0,0 0-1,0 0 1,0 1 0,0-1 0,0 0 0,1 0 0,-1 0 0,0 0 0,0 0 0,0 0 0,0 0-1,0 0 1,0 0 0,0 0 0,0 0 0,0 0 0,1 0 0,-1 0 0,0 0 0,0 1-1,0-1 1,0 0 0,0 0 0,0 0 0,0 0 0,0 0 0,0 0 0,0 0 0,0 0 0,0 1-1,0-1 1,0 0 0,0 0 0,0 0 0,0 0 0,0 0 0,0 0 0,0 0 0,0 1 0,0-1-1,0 0 1,0 0 0,0 0 0,0 0 0,-3 12 29,0 0 0,-8 18-1,4-15 27,-5 28 0,4-7-45,1 0 0,3 1 1,1 0-1,2 48 0,2-79 5,-1 0 0,1 0-1,0 0 1,3 8-1,-3-13-6,-1 0-1,0 0 1,1 0-1,-1 1 1,1-1-1,0 0 1,-1 0-1,1 0 1,0 0-1,0 0 1,-1 0-1,1 0 1,0 0-1,0-1 0,0 1 1,0 0-1,0 0 1,0-1-1,0 1 1,1-1-1,-1 1 1,0-1-1,0 1 1,0-1-1,1 0 1,-1 1-1,1-1 1,4-1 0,0-1 1,0 1-1,0-1 1,0-1 0,0 1-1,-1-1 1,0 0-1,8-5 1,37-28-84,62-55 1,-27 18 110,50-37-42,-132 108 5,-1 0-1,1-1 1,-1 1-1,0-1 1,0 0-1,0 1 1,3-6 0,-5 7 4,0 1 0,0-1 0,1 1 0,-1-1 0,0 0 0,0 1 1,0-1-1,0 0 0,0 1 0,1-1 0,-1 0 0,-1 1 0,1-1 1,0 1-1,0-1 0,0 0 0,0 1 0,0-1 0,0 0 0,-1 1 1,1-1-1,0 1 0,-1-1 0,1 0 0,0 1 0,-1-1 0,1 1 0,-1-1 1,1 1-1,0-1 0,-1 1 0,1 0 0,-1-1 0,0 1 0,1 0 1,-1-1-1,1 1 0,-1 0 0,0-1 0,1 1 0,-1 0 0,1 0 1,-2 0-1,-2-1-13,0 1 1,0 0 0,0 0 0,-1 0-1,1 0 1,0 1 0,0-1-1,0 1 1,0 0 0,0 0-1,1 1 1,-1-1 0,0 1 0,-5 3-1,1-1-5,-3 1 12,1 0 1,0 1-1,0 1 1,0 0-1,1 0 1,0 1-1,0 0 0,-8 10 1,11-11 27,1 1 0,-1-1 1,1 1-1,1 0 1,-1 1-1,1-1 0,1 1 1,0 0-1,0 0 0,0 0 1,0 11-1,2-16-16,1 1 0,-1 0 0,1-1 0,1 1 1,-1 0-1,1-1 0,0 1 0,0 0 0,0-1 0,0 1 0,1-1 0,0 1 0,0-1 0,0 0 0,0 0 1,1 0-1,0 0 0,0 0 0,0-1 0,0 1 0,0-1 0,1 0 0,-1 0 0,1 0 0,0 0 1,0-1-1,0 1 0,0-1 0,0 0 0,1-1 0,-1 1 0,1-1 0,-1 1 0,1-1 0,0-1 0,-1 1 1,1-1-1,0 1 0,-1-1 0,1-1 0,0 1 0,7-2 0,-1-1 31,0-1 1,-1 1-1,0-2 1,0 1-1,0-1 0,0-1 1,-1 0-1,0 0 0,0-1 1,-1 0-1,0-1 1,0 1-1,7-10 0,-3 1-47,0 0 0,-1-1 0,0 0 0,-1-1 0,-1 0 0,8-24 0,-15 35 4,0 1 1,0 0-1,-1-1 1,0 1-1,0 0 1,-1-1-1,0 1 1,0-1-1,-1-10 1,0 14-4,1 1 0,-1-1 0,1 1 0,-1-1 0,0 1 1,0 0-1,0-1 0,-1 1 0,1 0 0,0 0 0,-1 0 0,0 0 1,1 0-1,-1 0 0,0 0 0,0 0 0,0 1 0,0-1 1,0 1-1,0-1 0,-1 1 0,1 0 0,0 0 0,-1 0 0,1 0 1,-6-1-1,-4 0-40,-1 1 0,0 0 0,1 0 0,-1 1 0,0 1 0,0 0 0,1 1 0,-25 7 0,19-3 33,32-5 35,-5-1 11,32 0 29,0-1 0,67-11-1,-88 8-30,1 0 1,-1 2-1,1 0 0,0 2 0,0 0 0,0 1 0,-1 1 0,35 8 0,-54-9-9,1-1 0,-1 0 0,1 1 0,-1-1-1,1 1 1,-1 0 0,0-1 0,1 1 0,-1 0 0,0 0 0,0 0 0,0 0-1,1 0 1,-1 0 0,0 0 0,0 0 0,0 0 0,-1 0 0,1 1 0,0-1-1,0 0 1,-1 1 0,1-1 0,0 0 0,-1 1 0,0-1 0,1 1 0,-1-1-1,0 1 1,0-1 0,0 1 0,0-1 0,0 1 0,0-1 0,0 1 0,0-1 0,-1 1-1,1-1 1,-1 3 0,-3 6 48,0-1-1,0 0 1,-1-1-1,-11 17 1,12-19-66,-6 12 35,0 1 0,-7 20 0,28-52-37,0 1 0,2 0 1,-1 1-1,2 0 0,16-9 1,55-28-48,-69 40 18,0 1 1,1 1-1,26-6 1,-37 10 24,0 1 1,0 1 0,1-1 0,-1 1 0,0 0-1,0 0 1,1 1 0,-1 0 0,0 0 0,10 3-1,-12-2 12,-1-1-1,1 1 1,-1 0-1,1 0 0,-1 0 1,1 0-1,-1 0 0,0 1 1,0 0-1,0-1 1,-1 1-1,1 0 0,0 1 1,-1-1-1,0 0 1,0 1-1,2 4 0,3 13-31,-1 0 0,0 0 1,-2 0-1,3 40 0,-3-20-105,-3-36-514,-1 0 0,0 0 0,0-1 0,-1 1 0,1 0 0,-1 0 0,0-1 0,-2 9 1,0-11-1357,-13-11-7959,2 0 6463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9984,'-23'-9'4512,"27"9"-3936,1-3 256,6 3-576,-2-6-736,5 12 256,0-6-2560,6 3 1536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5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10400,'4'-3'4704,"93"-6"-4096,-40 0 1983,-1 9-1535,37-9 224,2 2-800,35-7-224,-1 10-160,0-8-1568,-19 7 800,-13-8-6271,-15 10 3839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7:5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283 724 6304,'2'-19'2954,"-1"18"-2563,0-1 0,-1 0 0,1 1 1,-1-1-1,0 0 0,1 0 0,-1 0 0,0 1 1,0-1-1,0 0 0,0 0 0,-1 0 0,1 1 0,0-1 1,-1 0-1,1 0 0,-1 1 0,0-1 0,0 1 1,1-1-1,-1 0 0,0 1 0,0-1 0,0 1 1,-3-3-1,0 1-124,-1 1 0,1-1 1,-1 1-1,1 0 0,-1 0 1,0 0-1,0 1 0,0 0 1,0 0-1,0 0 0,0 0 0,0 1 1,0 0-1,-7 0 0,-5 2-5,0 0-1,1 1 1,-19 5 0,29-6-261,0 1 1,0 0-1,0 0 1,0 0 0,1 1-1,-1-1 1,1 1-1,0 1 1,0-1-1,0 1 1,1 0 0,0 0-1,0 0 1,0 0-1,0 1 1,1 0 0,0-1-1,0 1 1,0 1-1,-2 8 1,2-6-8,0 1 1,1 0 0,0 0-1,1 1 1,0-1-1,0 0 1,1 0-1,0 1 1,1-1 0,0 0-1,1 0 1,4 14-1,-4-17 19,1-1 0,0 1 0,1-1 0,-1 0-1,1-1 1,0 1 0,1 0 0,0-1 0,-1 0-1,2 0 1,-1-1 0,0 1 0,1-1 0,0 0-1,0-1 1,0 1 0,9 2 0,-2-1 27,1 0 0,-1-1-1,1 0 1,1-1 0,-1-1 0,0-1 0,20 1 0,-24-2 2,-1-1 0,1 0 1,0 0-1,-1-1 1,1 0-1,-1-1 1,0 0-1,14-6 1,-17 6 13,0-1 1,1 0-1,-1 0 1,-1 0 0,1-1-1,0 0 1,-1 0-1,0 0 1,-1-1 0,1 1-1,7-13 1,-8 9-59,1 1-1,-1-1 1,-1 0-1,1-1 1,-1 1 0,-1 0-1,0-1 1,1-12 0,-3 16-40,1 0 0,-2 0 1,1 0-1,-1 1 0,0-1 1,0 0-1,-1 0 0,1 1 1,-1-1-1,0 1 0,-1-1 1,0 1-1,1 0 0,-2 0 1,-4-7-1,2 5-16,-1-1 0,1 1 0,-1 0 0,0 1 0,-1 0-1,1 0 1,-1 1 0,-10-6 0,-3 3 44,-1 1 0,-38-8-1,-1 0 80,61 15-54,0 0 1,-1-1 0,1 1-1,-1 0 1,1 0 0,-1 0-1,1 0 1,-1-1 0,1 1 0,0 0-1,-1 0 1,1-1 0,0 1-1,-1 0 1,1-1 0,0 1 0,-1-1-1,1 1 1,0 0 0,0-1-1,-1 1 1,1-1 0,0 1-1,0 0 1,0-1 0,-1 1 0,1-1-1,0 1 1,0-1 0,0 1-1,0-1 1,0 1 0,0-1-1,0 1 1,0-1 0,0 1 0,0-1-1,1 1 1,-1-1 0,1-1 35,0 0-1,0 1 1,0-1 0,0 1 0,0-1 0,0 1 0,0-1 0,0 1-1,1 0 1,-1-1 0,1 1 0,1-1 0,118-75 764,-96 61-771,0-1 1,0-1 0,-2 0 0,0-2 0,31-37 0,-4-4 68,43-73 0,-24 32 206,-61 91-233,-1 1 0,2 0-1,-1 0 1,2 1 0,19-16 0,-29 24-79,1 1 1,-1 0-1,0 0 1,1-1-1,-1 1 1,1 0-1,-1 0 1,1 0-1,-1 0 1,1-1-1,-1 1 1,1 0-1,0 0 1,-1 0-1,1 0 1,-1 0-1,1 0 1,-1 0-1,1 0 1,-1 1-1,1-1 1,-1 0-1,1 0 1,-1 0-1,1 1 1,-1-1-1,1 0 1,-1 0-1,0 1 1,1-1-1,0 1-1,0 0 0,0 0-1,0 1 1,0-1-1,-1 0 1,1 0 0,-1 0-1,1 0 1,-1 1 0,1-1-1,0 2 1,1 18 2,0 1 0,-1-1 0,-2 28 0,-29 244 256,-22-6-56,35-208-114,-3-2 1,-59 147 0,46-150 102,-3-2 0,-3-1 1,-55 76-1,59-105 68,32-38-225,-1 0-1,0 0 0,0-1 1,0 0-1,0 0 0,0 0 1,-6 2-1,9-4-26,0-1 1,0 0-1,0 0 0,0 1 1,0-1-1,0 0 0,0 0 0,0 0 1,0 0-1,0 0 0,0-1 1,0 1-1,0 0 0,0 0 1,0-1-1,0 1 0,0 0 1,0-1-1,0 1 0,0-1 0,0 1 1,0-1-1,1 0 0,-1 1 1,0-1-1,0 0 0,1 0 1,-1 1-1,0-1 0,1 0 0,-1 0 1,1 0-1,-1 0 0,1 0 1,0 0-1,-1 0 0,1 0 1,0 0-1,-1 0 0,1 0 0,0 0 1,0-2-1,0-3 8,0 0-1,0-1 1,1 1-1,-1 0 1,1 0-1,1 0 1,-1 0 0,4-7-1,0 1 0,0 1-1,1-1 1,11-15 0,3 0-111,49-50-1,-56 64 53,70-68-180,-67 67 141,1 0-1,0 2 0,24-14 0,-36 23-143,0 0 1,1 0-1,-1 1 1,1 0-1,0 0 0,-1 0 1,1 1-1,0 0 0,0 0 1,0 0-1,0 1 0,9 0 1,-2 2-1590,1 0 0,26 7 0,-7 4-559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86 3552,'0'-2'157,"0"0"1,1 0-1,-1 1 1,0-1-1,0 0 0,1 0 1,-1 1-1,1-1 1,-1 0-1,1 1 0,0-1 1,0 1-1,0-1 1,0 1-1,1-3 0,8-5 4146,-2-2 1822,-7 14-3802,-4 10-787,-20 104 307,10-60-1446,-38 138 1021,48-176-1260,0 0-1,2 0 0,0 0 0,3 35 1,2-25-115,1 1 1,11 36 0,-13-53 92,2 0 1,0-1 0,0 1 0,1-1-1,11 16 1,-13-22-83,0-1 0,0 0 1,1 0-1,0 0 0,0 0 0,0-1 1,0 1-1,1-1 0,0-1 0,0 1 0,0-1 1,7 3-1,-10-5-34,0 0-1,1-1 1,-1 1 0,0-1-1,1 1 1,-1-1 0,0 0-1,1 0 1,-1-1 0,0 1 0,1-1-1,-1 1 1,0-1 0,1 0-1,-1 0 1,0-1 0,0 1-1,0-1 1,0 1 0,3-4 0,6-4 67,-1 0 1,0-1-1,14-16 1,-11 11-84,26-26 217,83-65 0,-66 67-170,38-29-70,-79 53 139,1 0-1,-2-1 0,0 0 1,18-27-1,-26 32-81,0 0 0,-1 0 0,0 0 0,-1-1 0,0 0 0,-1 0 0,-1-1 0,0 1-1,2-17 1,-3 7-94,0-1 0,-4-40-1,1 54-364,0-1 1,-1 0-1,0 0 0,-1 1 0,0-1 0,-1 1 0,0 0 0,0 0 0,-6-9 0,-7-6-2902,2 6 1067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0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742 250 3392,'0'9'7920,"3"-27"-2943,1-4-3672,-4 12-969,0 0-1,-1 0 0,0-1 1,-1 1-1,0 1 1,0-1-1,-1 0 1,-1 1-1,-5-12 1,3 12-129,0 0-1,0 1 1,-1 0 0,0 0 0,-1 1 0,0 0-1,0 0 1,-13-8 0,13 10-161,-1 1-1,1 0 1,0 1-1,-1 0 1,0 0 0,0 1-1,0 0 1,0 0-1,0 1 1,0 0 0,0 1-1,0 0 1,-1 0-1,1 1 1,0 0 0,0 1-1,0 0 1,0 0 0,0 1-1,1 0 1,-1 0-1,1 1 1,0 1 0,0-1-1,0 1 1,0 0-1,1 1 1,-9 9 0,3-1 13,0 2 0,2-1 1,0 2-1,1-1 1,1 1-1,-11 25 1,4 3 134,2 1 1,2 0 0,2 1-1,2 0 1,2 0 0,2 1-1,4 87 1,1 6-5,-1-83-65,0-54-157,0 2 50,0-1-1,0 1 1,-1-1-1,-1 8 1,2-12-65,-1 0 0,1 0 0,0-1 1,0 1-1,-1 0 0,1 0 1,0-1-1,-1 1 0,1 0 1,0-1-1,-1 1 0,1 0 0,-1-1 1,0 1-1,1-1 0,-1 1 1,1-1-1,-1 1 0,0-1 1,1 1-1,-1-1 0,0 0 0,1 1 1,-1-1-1,0 0 0,0 0 1,1 1-1,-1-1 0,0 0 1,0 0-1,1 0 0,-1 0 0,0 0 1,0 0-1,0 0 0,1 0 1,-1 0-1,-1-1 0,-2-1-181,-1 1-1,1-1 1,0 0 0,0 0-1,0-1 1,1 1-1,-1-1 1,0 0-1,1 0 1,0 0-1,-5-5 1,-3-7-284,-15-23-1,15 21 445,6 10 48,-12-20 187,-24-26 0,31 41 566,1 0-1,-14-25 1,22 36-665,1-1-1,-1 1 1,1 0 0,0 0 0,-1-1 0,1 1 0,0 0 0,0-1 0,0 1 0,0 0-1,0-1 1,0 1 0,0 0 0,0 0 0,0-1 0,1 1 0,-1 0 0,1-1 0,-1 1 0,1 0-1,-1 0 1,1 0 0,-1 0 0,1 0 0,0-1 0,0 1 0,0 0 0,0 0 0,0 1 0,2-3-1,1-1 77,1 1-1,0 0 1,0 0-1,0 0 0,11-4 1,13-3 221,1 1 1,57-9-1,65 1 512,60 6-253,-140 14-1163,-71-3 107,0 1-1,0-1 0,0 1 0,0 0 0,0-1 0,0 1 0,0 0 0,0-1 0,0 1 0,0 0 0,0 0 0,-1 0 0,1 0 0,1 1 1,14 21-4793,-9-12 3424,-2-6 821,1 4-435,1-1 1,9 9-1,-14-16 1478,0 1 1,-1-1-1,1 1 1,1-1-1,-1 1 1,0-1-1,0 0 1,0 0-1,1 0 1,-1 0-1,0-1 1,1 1-1,-1-1 1,6 1 1764,-14 13 2689,-16 38-66,20-47-4107,0 1-1,0 0 1,1 1 0,0-1-1,0 0 1,1 0 0,0 9-1,0-13-292,1 0 0,-1 0 0,1 0 0,-1 0-1,1 0 1,0 0 0,0 0 0,0 0 0,0 0-1,0-1 1,0 1 0,0 0 0,1-1 0,-1 1-1,1-1 1,-1 1 0,1-1 0,-1 0 0,1 0 0,0 0-1,0 0 1,-1 0 0,1 0 0,0 0 0,0 0-1,0-1 1,0 1 0,0-1 0,0 0 0,0 1-1,0-1 1,0 0 0,0 0 0,0 0 0,4-1 0,0-1 36,0 0 0,0-1 0,-1 1 0,1-1 0,-1-1 0,0 1 1,1-1-1,-2 1 0,1-1 0,0-1 0,7-9 0,-6 8 22,-1-1-1,0 0 0,-1 0 1,1 0-1,-1 0 1,-1-1-1,0 0 0,4-11 1,-6 15-73,0 0 0,-1-1 0,1 1 0,-1 0 0,0-1 0,0 1 0,0 0 0,0-1-1,-1 1 1,0 0 0,0 0 0,0 0 0,0-1 0,-1 1 0,-2-4 0,1 3-160,0 0 0,-1 0 0,0 0-1,0 0 1,-1 1 0,1 0 0,-1-1 0,0 2-1,-10-8 1,8 8-126,1 0-144,16 0 228,136-10 219,151-2 54,-291 15-75,11-1 93,0 1 0,-1 1-1,1 0 1,-1 2 0,0 0 0,22 6 0,-35-7-43,1-1 1,-1 0-1,0 1 0,-1 0 1,1-1-1,0 1 0,0 0 1,-1 1-1,1-1 0,-1 0 1,0 1-1,0-1 0,0 1 1,0 0-1,0 0 0,0 0 1,-1 0-1,1 0 0,-1 0 1,1 4-1,1 5 133,0 0 0,-2 1 0,1-1-1,-1 15 1,-1-8-133,1 62 91,-3-52-229,2 0-1,2 0 1,9 54-1,-10-77-126,1-1 0,0 1 0,0 0 0,1 0 0,-1-1-1,1 0 1,1 1 0,4 6 0,11 5-745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0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331 120 2976,'8'-8'756,"0"0"1,0 1-1,1 0 1,0 1-1,11-7 0,10-9 2877,-28 21-3332,-1 0 1,1-1-1,-1 1 1,1-1-1,-1 1 1,0-1-1,0 1 1,0-1-1,0 0 0,0 1 1,0-1-1,-1 0 1,1 0-1,-1 0 1,1 0-1,0-2 1,-2 3-176,1 0 1,0 0-1,-1 0 1,1 0 0,-1 0-1,1 0 1,-1 0-1,1 0 1,-1 1 0,0-1-1,1 0 1,-1 0-1,0 1 1,0-1 0,1 1-1,-1-1 1,0 1-1,0-1 1,0 1 0,0-1-1,0 1 1,0 0-1,0-1 1,0 1 0,0 0-1,0 0 1,0 0-1,0 0 1,-1 0 0,-30-1 1066,24 2-1079,0 0 1,1 1-1,0 0 0,-1 1 0,1 0 0,0 0 0,0 0 0,1 1 0,-1 0 1,1 0-1,-1 1 0,1 0 0,1 0 0,-1 0 0,1 1 0,0 0 1,-8 12-1,2-2-37,1 1 0,1 0 0,1 1 0,0-1 0,-9 38 1,9-26-6,-5 43 1,12-61-19,0 0 0,1-1 0,0 1-1,0-1 1,1 1 0,1-1 0,5 20 0,-6-27-17,0 0 0,1 0 0,-1 0 0,1 0 1,-1 0-1,1 0 0,0-1 0,0 1 0,1-1 1,-1 1-1,0-1 0,1 0 0,0 0 0,3 3 1,-4-4-16,0-1 1,0 1 0,-1 0 0,1-1-1,0 1 1,0-1 0,0 1-1,0-1 1,0 0 0,0 0 0,0 0-1,0 0 1,0 0 0,0 0 0,-1-1-1,1 1 1,0-1 0,0 1 0,0-1-1,0 0 1,-1 1 0,1-1 0,0 0-1,-1 0 1,1 0 0,0-1-1,1 0 1,3-4 51,-1 1 0,0-1-1,0 0 1,0-1 0,0 1-1,4-10 1,0-1 49,8-25 1,-6 13-21,-2-2 0,-1 1-1,-1-1 1,-2-1 0,-1 1 0,0-49 0,-4 74-126,0-1 1,-1 1-1,-2-12 0,1 14-41,0 6 14,-3 9 1,2-5 52,-16 55 140,2 1-1,-12 85 0,13-58 39,-69 323 1115,44-231-1075,29-143-113,-1-1-1,-30 60 1,43-96-105,-2 3 34,-1 0 0,1 0 0,-1 0 0,0 0 0,-3 3 0,5-6-22,0 0 0,0 0 0,0 0 0,0 0 0,0-1 0,0 1 0,0 0 0,-1-1 0,1 1 0,0-1 1,0 1-1,-1-1 0,1 0 0,0 0 0,-1 1 0,1-1 0,0 0 0,-1 0 0,1 0 0,0 0 0,-1-1 1,1 1-1,-2 0 0,1-1-11,0 0 0,0 0 1,0 0-1,0 0 1,0-1-1,0 1 0,1 0 1,-1-1-1,0 1 0,1-1 1,-1 0-1,1 1 0,0-1 1,-1 0-1,1 0 1,0 0-1,0 0 0,0 0 1,0 0-1,0-3 0,-2-3-18,1-1 0,0 1 0,1-1 0,-1-12 0,2-2-5,2 0 0,1 0-1,0 0 1,8-24 0,-7 33-18,0-1 0,1 0 0,1 1 0,0 0 0,1 1 0,1-1 0,16-21 0,-12 20 10,1 0 1,0 1-1,2 1 0,-1 1 0,24-16 0,-7 8 12,1 2-1,35-14 0,72-23 62,-37 15 39,-77 29-79,0-1-1,0-1 1,-2-1 0,1-2 0,-2 0 0,27-24-1,-33 23 46,1 0 0,-2-2 0,0 1 0,-2-2 0,0 0 0,-1 0 0,16-37 0,30-97 13,-56 146-56,0 1 0,0 0 0,-1-1 0,0 1 0,0-10 0,-13 148-71,3-54 56,7-62 13,-2 76-2,4-82 31,0-1 0,1 1 0,0-1 0,1 0 0,0 0 0,0 0 0,1 0 1,6 12-1,-9-18-30,1-1 0,0 1 0,0-1 0,0 0 0,0 1 0,0-1 0,0 0 0,0 0 0,1 0 0,-1 0 0,0 0 0,1 0 0,-1 0 0,0 0 0,1-1 0,-1 1 0,1-1 0,-1 1 0,1-1 0,-1 1 0,1-1 0,0 0 0,-1 1 0,1-1 0,-1 0 0,1 0 0,0-1 0,-1 1 0,1 0 0,-1 0 0,1-1 0,3 0 0,2-2 11,1-1 0,-1 0 0,0 0 0,0 0 0,0-1 0,7-7 0,27-29 56,50-65 0,-24 17-97,28-33 130,-73 90-324,-24 35 208,0 1-1,0-1 0,1 1 0,-2 6 1,-2 4-21,-53 188 90,53-174-43,-5 42-1,9-55 23,1-1 0,0 1 0,1-1 0,4 25 0,-4-37-31,-1 0 0,0-1 1,1 1-1,-1 0 1,1 0-1,0-1 0,-1 1 1,1-1-1,0 1 1,0-1-1,0 1 0,0-1 1,1 1-1,-1-1 0,0 0 1,0 0-1,1 1 1,-1-1-1,1 0 0,-1 0 1,1 0-1,-1-1 0,1 1 1,0 0-1,-1-1 1,1 1-1,0-1 0,0 1 1,-1-1-1,1 0 0,0 0 1,0 0-1,-1 0 1,1 0-1,0 0 0,0 0 1,1-1-1,3 0 18,-1-1-1,1 1 1,-1-1-1,0-1 1,0 1-1,0-1 1,0 0-1,0 0 1,0 0 0,8-8-1,0-3-31,-1-1 0,0 0 0,-1-1 0,-1 0 0,0-1 0,10-23 0,39-116-181,-57 150 189,35-117 53,-34 118-143,-1 7-68,2 10 6,2 28 117,8 37-58,-10-62 120,0 0 0,1 0 0,1-1 0,0 0 0,9 15-1,-13-26-19,0 0 0,0 0 0,1 0 0,-1 0 0,0 0 0,1-1-1,0 1 1,-1-1 0,1 0 0,0 0 0,0 0 0,0 0 0,1 0-1,-1-1 1,0 1 0,1-1 0,-1 0 0,1 0 0,-1 0 0,1-1 0,0 1-1,-1-1 1,1 0 0,0 0 0,-1 0 0,8-1 0,-3-1-16,0-1 0,0 0 0,0 0-1,0 0 1,0-1 0,-1 0 0,1-1 0,8-7 0,2-2 87,28-30 0,-37 34-55,1-1 0,-1 0 0,-1-1 0,0 0-1,-1 0 1,0-1 0,-1 0 0,0 0-1,-1 0 1,6-24 0,-10 32-35,0 1 0,-1 0 0,0 0 0,0-1 0,0 1 0,0 0 0,0 0 0,-1-1 0,0 1 0,0 0 0,-1-4 0,1 6 4,0 0 1,1 0-1,-1 1 1,0-1-1,1 1 0,-1-1 1,0 1-1,0-1 0,0 1 1,0-1-1,-1 1 1,1 0-1,0 0 0,-1-1 1,1 1-1,0 0 1,-1 0-1,0 1 0,1-1 1,-1 0-1,-2 0 0,1 0-6,0 0 0,0 1 0,0 0 0,0 0 0,-1 0 0,1 0 0,0 0 0,0 0 0,0 1 0,0 0 0,-4 1 0,-1 1-4,0 0 1,0 0 0,0 1 0,1 0 0,0 1 0,0 0 0,0 0 0,-7 7-1,5-2 26,1 0-1,1 0 0,-1 1 0,2 0 0,-1 0 1,2 1-1,-9 22 0,6-7-26,0 0 0,-5 42-1,12-58 20,0 1 0,0-1 0,1 1 0,0 0-1,1-1 1,4 22 0,-4-29 20,0 0 0,0 0 0,0-1 0,1 1 0,-1 0 0,1-1 0,0 1 0,0-1 0,1 0 0,-1 1 1,1-1-1,-1 0 0,1-1 0,0 1 0,0 0 0,0-1 0,0 0 0,1 1 0,-1-1 0,0-1 0,1 1 0,0 0 0,5 1 0,-2-2-18,0 0 0,-1 0 0,1 0 0,0-1 0,-1 0 0,1 0 0,9-3 0,4 0-69,22-9 1,-23 6 63,-1 0 0,1-2 0,-1 0 0,-1-1 0,0 0 0,27-20 0,109-105 227,-145 126-215,1 1-1,16-11 1,-24 17-14,-1 1-1,1 0 1,0-1 0,-1 1-1,1 0 1,0-1-1,0 1 1,-1 0-1,1 0 1,0 0-1,0 0 1,0 0-1,-1 0 1,1 0-1,0 0 1,0 0-1,0 0 1,-1 0 0,1 0-1,0 1 1,0-1-1,-1 0 1,1 0-1,0 1 1,-1-1-1,1 1 1,0-1-1,-1 1 1,1-1-1,0 1 1,-1-1-1,1 1 1,-1-1 0,1 1-1,-1 0 1,1-1-1,-1 1 1,0 0-1,1-1 1,-1 1-1,0 0 1,1 1-1,1 4 29,0 0-1,0 1 0,2 12 1,-3-17-27,0 13 24,0-1 0,-1 1 1,-1-1-1,0 1 0,-4 21 0,-2 20 163,5-42-135,2-10-37,-1 0-1,1 0 1,0 0 0,0 0-1,0 0 1,1 7 0,0-7-74,-1-4 63,0 0 0,1 0 0,-1 0 0,0 0 1,0 0-1,0 0 0,0 0 0,0 0 0,0 0 0,0 0 0,0 0 0,0 0 1,0 0-1,0 0 0,0 0 0,0 0 0,0 0 0,0 0 0,1 0 0,-1 0 0,0 0 1,0 0-1,0 0 0,0 0 0,0 0 0,0 0 0,0 0 0,0 0 0,0 0 0,0 0 1,0 0-1,0 0 0,0 0 0,0 0 0,0 0 0,0 0 0,0 0 0,0 0 0,0 1 1,0-1-1,0 0 0,0 0 0,0 0 0,7-10 31,4-3-29,-1-1 1,0 0-1,-1-1 0,8-19 1,7-10 28,-22 41-35,0-1 0,0 1 0,1 0 0,-1-1 0,1 1 0,3-3 0,-5 6-1,-1-1-1,1 1 1,0-1 0,-1 1-1,1-1 1,0 1-1,0 0 1,-1-1-1,1 1 1,0 0-1,0 0 1,0-1-1,-1 1 1,1 0-1,0 0 1,0 0-1,0 0 1,-1 0 0,1 0-1,0 0 1,0 1-1,0-1 1,0 0-1,-1 0 1,1 1-1,0-1 1,0 0-1,-1 1 1,1-1-1,0 1 1,-1-1 0,1 1-1,0-1 1,-1 1-1,2 0 1,3 6-7,0 0 0,-1 0-1,1 0 1,-1 0 0,-1 1 0,1-1 0,3 16 0,4 5 71,5 9 89,-5-15-258,-2-1 1,7 29-1,-12-39-1163,-1-2-2446,-3-6 1607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0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55 10048,'-29'-30'4544,"34"27"-3936,-1-1-960,12-1 64,7-4-3616,11 5 2144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40.59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1 225 3392,'6'-2'8118,"23"-2"-6998,-2 0-812,152-24 1692,-10 7-1471,-48 8-284,142-24 576,126 7-101,-118 30-880,-193 6 623,25 0 247,-79-6-600,211-5 425,-78 5-132,-70 1-416,27 5 120,2 1 223,342-7-261,-350 1 260,97-2 500,-3-3-397,-197 4-411,59 0 114,172 3 98,35-1 172,-143-3-335,39 4 159,136-3-128,-273-1-22,1-2 0,36-8 1,-32 4-10,38-2 1,17 4-341,168-2 753,-126 5-574,-38-1 145,34-2 220,-50 0-436,18 1 157,104-3 234,-74 2 6,20-2-378,-38 0 542,-4 4-245,155-8-394,-257 11 169,5 0 27,1-1 0,0 0 0,14-4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1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11 761 2912,'-5'-9'435,"0"-8"12675,6 16-12620,14-9 3384,13-16-2418,-9 4-1193,1 0 1,1 2-1,2 1 0,0 0 1,0 2-1,2 0 1,0 2-1,1 1 1,53-21-1,-73 32-230,0 1 0,0 1 0,-1-1 1,1 1-1,1 0 0,-1 1 0,11-1 0,-15 1-20,0 1 1,-1-1-1,1 1 1,0-1-1,0 1 0,-1-1 1,1 1-1,0 0 1,-1 0-1,1 0 0,0 0 1,-1 0-1,1 0 1,-1 1-1,0-1 0,1 0 1,-1 1-1,0-1 0,0 1 1,0-1-1,0 1 1,0 0-1,0-1 0,-1 1 1,1 0-1,0 0 1,-1-1-1,1 1 0,-1 3 1,2 3 72,-1 1 0,-1 0 0,1 0 0,-2-1 0,1 1 0,-3 13 0,-15 53 245,15-62-283,-14 46 98,-8 34 53,21-75-198,1 1-1,0-1 0,1 20 1,2-34 23,0 1 0,1-1 1,-1 1-1,1-1 0,0 1 1,0-1-1,0 1 0,4 6 1,-4-8-1,1-1 1,-1 0 0,1 0 0,-1 0-1,1 0 1,0 0 0,0 0 0,0 0 0,0 0-1,0-1 1,0 1 0,0-1 0,0 1-1,1-1 1,-1 0 0,4 1 0,3 0 29,0 1 1,0-2-1,1 1 1,-1-2-1,1 1 1,11-2-1,-3 0-23,-1-1 0,26-7 0,-35 7-7,-1-1 0,0 0 0,1 0 0,-1 0 0,0-1 0,-1-1 0,1 1 0,-1-1 0,0 0 0,0 0 0,0-1 0,-1 0 0,0 0 0,0 0 0,0 0 0,-1-1 0,0 0 0,0 0 0,4-11 0,1-7 66,-1 1-1,-2-2 1,0 1 0,4-39-1,-4 20-62,-2-1 0,-2 0-1,-4-45 1,0 76 28,2 12-32,-1 0 0,1-1 0,0 1 0,0 0 0,0-1 0,0 1 0,0 0 0,1-4-1,0-10-118,-1 16 96,0 0-1,0 0 0,0-1 1,0 1-1,0 0 0,0 0 0,-1 0 1,1-1-1,0 1 0,0 0 0,0 0 1,0 0-1,0-1 0,0 1 1,0 0-1,0 0 0,0 0 0,0-1 1,1 1-1,-1 0 0,0 0 1,0 0-1,0-1 0,0 1 0,0 0 1,0 0-1,0 0 0,0 0 0,0-1 1,1 1-1,-1 0 0,0 0 1,0 0-1,0 0 0,0 0 0,1-1 1,-1 1-1,0 0 0,0 0 0,0 0 1,0 0-1,1 0 0,-1 0 1,0 0-1,0 0 0,0 0 0,1 0 1,-1 0-1,0 0 0,1 0 0,0 0 1,113 8-85,-103-8 81,407 25 72,-287-7 12,-131-18-79,0 0 1,1 0-1,-1 0 1,1 0-1,-1 0 1,0 0-1,1 0 1,-1 0-1,0 1 1,1-1-1,-1 0 1,0 0-1,1 0 1,-1 1-1,0-1 1,1 0-1,-1 0 1,0 1-1,1-1 1,-1 0-1,0 1 0,0-1 1,0 0-1,1 1 1,-1-1-1,0 0 1,0 1-1,0-1 1,0 1-1,-2 14-28,-17 15-44,19-30 71,-17 22-36,0-2 0,-40 37 0,-48 30 65,81-68 114,-21 16 5,23-20-128,0 2 1,1 1-1,-36 40 1,54-54-12,0 0 0,1 1 0,-1-1 0,-3 8 1,6-12-3,-1 1 0,1 0 0,0 0 0,-1 0 0,1 0 1,0-1-1,0 1 0,-1 0 0,1 0 0,0 0 0,0 0 1,0 0-1,0 0 0,0 0 0,0-1 0,0 1 1,1 0-1,-1 0 0,0 0 0,0 0 0,1 0 0,-1-1 1,1 1-1,-1 0 0,0 0 0,1 0 0,-1-1 0,1 1 1,0 0-1,-1-1 0,1 1 0,0 0 0,-1-1 0,1 1 1,1 0-1,3 1-21,0 0 0,0-1-1,1 1 1,-1-1 0,0 0 0,1-1 0,9 1 0,40-5 116,-45 3-83,0-1 1,1 0-1,-1 0 0,0-1 0,0-1 1,0 1-1,0-2 0,-1 1 1,1-1-1,-1-1 0,-1 0 0,14-11 1,-9 5-11,-1-2 1,0 0-1,-1 0 1,0-1-1,-1 0 1,11-24-1,0-6 33,16-54-1,-11 6-204,-24 82 118,0-5-88,-2 16 130,0 0 1,0 0 0,-1 1 0,1-1-1,0 0 1,0 0 0,0 0 0,0 0-1,0 0 1,0 0 0,0 0 0,0 0-1,0 0 1,0 0 0,0 0 0,0 0-1,0 0 1,0 0 0,0 0-1,0 0 1,0 0 0,0 0 0,0 0-1,-1 0 1,1 0 0,0 0 0,0 0-1,0 0 1,0 0 0,0 0 0,0 0-1,0 0 1,0 0 0,0 0-1,0 0 1,0 0 0,0 0 0,0 0-1,0 0 1,0 0 0,0 0 0,-1 0-1,1 0 1,0 0 0,0 0 0,0 0-1,0 0 1,0 0 0,0 0-1,0 0 1,0 0 0,0-1 0,0 1-1,0 0 1,0 0 0,0 0 0,0 0-1,0 0 1,0 0 0,0 0 0,0 0-1,0 0 1,0 0 0,0 0-1,0 0 1,0 0 0,-6 7-61,-5 13 22,3 0 35,2 1-1,0 1 1,2-1 0,0 1 0,-1 35-1,4-42-11,1 0 0,1 0 0,0 0 0,0 0 0,8 26 0,-7-34 33,0-1-1,0 0 1,0-1 0,1 1 0,0 0 0,0-1-1,1 1 1,-1-1 0,1 0 0,0 0-1,1-1 1,-1 1 0,1-1 0,0 0 0,10 6-1,-12-9-12,-1 0 0,0 0-1,1 0 1,0-1-1,-1 1 1,1-1-1,-1 0 1,1 1 0,0-1-1,-1-1 1,1 1-1,-1 0 1,1 0-1,0-1 1,-1 0 0,1 1-1,-1-1 1,0 0-1,1 0 1,3-3-1,6-2 14,-1-2 0,18-13 0,-25 18-7,9-8 28,-2 0 0,1 0 0,-1-1 0,-1-1 0,10-15 1,-14 19-14,28-38-1,102-145 29,-19-5-66,-99 157-19,-2 0 0,-1-1 0,-3 0 0,9-48 0,-19 79 18,0 0 0,-1 0 0,0-1 0,-1-17 0,0 27 8,0 0 0,0 0-1,0 0 1,0 0 0,0 0 0,-1 0 0,1 0 0,0 0 0,-1 0 0,1 0-1,-1 0 1,0-1 0,1 2 0,0 0 0,-1-1 0,1 1-1,0 0 1,-1 0 0,1 0 0,0-1 0,-1 1-1,1 0 1,0 0 0,-1 0 0,1 0 0,-1 0-1,1-1 1,0 1 0,-1 0 0,1 0 0,0 0-1,-1 0 1,1 0 0,-1 0 0,1 0 0,-1 1-1,-3 0-33,1 1-1,0-1 0,-1 1 0,1 0 0,0 0 0,0 0 0,-4 5 0,-27 25-49,1 2 0,-28 40-1,43-51 144,1 2 0,1 1 0,1 0 0,1 0 0,2 2 0,1-1-1,-13 47 1,18-48-41,1 0-1,1 0 0,1 1 0,1 0 1,1-1-1,2 1 0,1 0 1,7 41-1,-6-56 34,1 1 0,-1-1 0,2 0 0,0 0 0,0-1 0,1 1 0,1-1 0,0 0 0,14 17 0,-17-23-24,1-1 0,-1 0 1,0 0-1,1 0 0,0 0 0,0-1 0,0 0 0,0 0 0,1 0 0,-1-1 0,1 0 0,0 0 0,-1 0 0,1-1 0,0 0 1,0 0-1,0 0 0,0-1 0,0 0 0,0 0 0,0 0 0,10-3 0,-6 1-9,-1-1 0,-1-1-1,1 0 1,0 0 0,-1-1-1,0 0 1,0 0 0,-1 0 0,1-1-1,-1-1 1,0 1 0,-1-1-1,8-10 1,6-9 19,-2-1 1,22-42-1,61-128-61,-94 176 12,-6 18 4,-4 15 4,-5 16 31,0-3-2,-4 27 0,3 10 61,-2 88-1,10-147-60,1-1 1,0 1-1,0 0 0,0 0 1,1 0-1,-1-1 0,1 1 1,-1 0-1,1 0 0,0-1 1,0 1-1,0 0 0,0-1 1,1 1-1,-1-1 0,1 1 1,-1-1-1,1 0 0,4 4 1,-6-5-14,1-1 0,-1 0 0,1 1 0,-1-1 1,1 0-1,-1 1 0,1-1 0,0 0 0,-1 0 0,1 1 1,-1-1-1,1 0 0,0 0 0,-1 0 0,1 0 1,0 0-1,-1 0 0,1 0 0,0 0 0,-1 0 0,1 0 1,0 0-1,0-1 0,1 1 6,0-1 1,0 0-1,-1 0 1,1 0-1,0 0 1,-1 0-1,4-3 1,2-4 27,0 0 1,9-12 0,-11 13-19,149-181-187,-70 88-72,-77 89 251,-9 17 78,-11 29 8,8-20-111,0 0 1,0 0-1,-3 27 1,5-15 27,1 34 1,2-52-27,0 0 0,1 0 0,1-1-1,0 1 1,0-1 0,0 1 0,1-1 0,5 9-1,-7-14 16,1 0-1,0 0 0,1 0 0,-1 0 1,0-1-1,1 1 0,0-1 0,-1 0 1,1 0-1,0 0 0,0 0 0,0 0 1,0-1-1,1 1 0,-1-1 0,0 0 1,1 0-1,-1 0 0,1 0 0,-1 0 1,1-1-1,-1 0 0,1 0 0,-1 0 1,7-1-1,2 0 25,0-1 0,0 0 1,0-1-1,0-1 0,-1 0 1,15-7-1,-10 4-25,0-1 0,0-1 0,-1-1 0,-1 0 0,1-1 0,-2 0-1,0-1 1,0-1 0,-1 0 0,17-24 0,53-104 14,-57 97 67,-18 30-74,0 0 0,6-19 0,-11 29-12,0-1 0,-1 0 1,0 0-1,0-1 0,0 1 1,-1 0-1,0 0 0,0 0 0,0 0 1,-2-9-1,2 14-2,0-1 0,0 0 0,0 1 0,-1-1 0,1 0 0,0 1 0,0-1 0,-1 1 0,1-1-1,0 1 1,-1-1 0,1 1 0,-1-1 0,1 1 0,-1-1 0,1 1 0,-1-1 0,1 1 0,-1-1 0,0 1 0,1 0 0,-1 0 0,1-1 0,-1 1 0,0 0-1,1 0 1,-1 0 0,0-1 0,1 1 0,-1 0 0,0 0 0,1 0 0,-1 0 0,0 0 0,1 0 0,-1 1 0,0-1 0,1 0 0,-1 0 0,0 0 0,1 1 0,-1-1-1,0 1 1,-3 0-20,1 1 0,0 0-1,-1 0 1,1 0 0,0 0-1,0 1 1,-5 5 0,-1 3 29,0 1 0,1 0 0,0 1 0,1 0 0,0 0 1,1 0-1,-5 18 0,0 3-12,-11 66-1,17-71 39,1 1-1,1 58 1,3-78 5,1-1 1,-1 0 0,2 0-1,-1 0 1,1 0-1,1 0 1,0-1-1,0 1 1,1 0 0,0-1-1,0 0 1,1 0-1,0-1 1,7 9-1,-11-14-35,0-1-1,1 0 1,-1 0-1,1 0 1,-1 0 0,1 0-1,0 0 1,-1 0-1,1 0 1,0-1-1,-1 1 1,1 0-1,0-1 1,0 0-1,0 1 1,0-1-1,-1 0 1,1 0-1,0 0 1,0 0 0,0-1-1,0 1 1,0 0-1,-1-1 1,1 1-1,0-1 1,2-1-1,2-1-107,0 0 0,0 0-1,-1-1 1,1 0 0,-1 0 0,7-7-1,-4 2-465,0 1 0,-1-1 0,0-1 0,-1 1 0,0-1-1,6-13 1,-8 15 122,29-52-1939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1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314 604 7296,'-17'-47'5968,"16"46"-5638,0 0 1,0 0-1,0 0 1,0-1-1,0 1 1,0 0-1,0 1 1,0-1 0,0 0-1,-1 0 1,1 0-1,0 1 1,-3-2-1,-15-5 797,18 7-999,-15-1 533,5 3-415,0 0 0,0 0 0,0 1-1,0 1 1,1 0 0,0 0-1,-1 1 1,2 0 0,-1 1 0,1 0-1,-18 14 1,17-10-128,0-1 0,0 1 0,1 1 0,0 0 0,0 0 0,2 1 0,-1 0-1,2 0 1,-8 17 0,12-24-70,0 0 0,1 0 0,-1 0 0,1 1 0,1-1 0,-1 0 0,1 1-1,-1-1 1,1 0 0,1 1 0,-1-1 0,1 0 0,0 0 0,0 1 0,1-1 0,-1 0-1,1 0 1,0 0 0,1-1 0,-1 1 0,1 0 0,0-1 0,0 1 0,0-1 0,1 0 0,-1 0-1,7 4 1,-4-3 3,0 0 0,0-1 0,0 0 0,1-1 0,0 1 0,0-1 0,0 0 0,0-1 0,0 0 0,1 0 0,-1 0 0,0-1 0,1 0 0,0-1 0,-1 1 0,1-2 0,-1 1 0,11-2 0,-14 1-18,1 0 1,-1-1 0,0 1-1,0-1 1,0 0 0,0 0-1,0 0 1,0-1 0,0 1 0,-1-1-1,1 0 1,5-6 0,-5 4-9,0 0 0,0-1 1,0 0-1,-1 1 1,0-1-1,0 0 0,-1 0 1,3-8-1,-3 3-60,1 1 1,-2-1-1,1 1 0,-1-1 1,-1 0-1,0 0 0,-1 1 1,0-1-1,0 1 1,-1-1-1,-4-10 0,5 17-4,-1 0 0,1 1 0,-1-1 0,0 0 0,-1 1 0,1-1 0,-1 1 0,1-1 0,-1 1 0,0 0 0,0 0 0,0 1 0,-1-1 1,1 1-1,-1-1 0,1 1 0,-1 0 0,-6-2 0,-4-1-80,-1 1 0,1 0 0,-27-2-1,22 3 9,18 3 151,-1 0 0,1 0 1,0 0-1,0-1 0,0 1 0,0 0 0,0 0 0,0-1 0,0 1 1,0-1-1,0 1 0,0-1 0,1 1 0,-1-1 0,-1 0 0,2 0-24,0 1-1,0 0 0,0-1 1,0 1-1,0 0 1,0-1-1,0 1 0,0 0 1,0 0-1,1-1 1,-1 1-1,0 0 0,0-1 1,0 1-1,0 0 0,1 0 1,-1-1-1,0 1 1,0 0-1,0 0 0,1-1 1,-1 1-1,0 0 1,1 0-1,-1 0 0,0 0 1,0 0-1,1-1 1,-1 1-1,1 0 0,35-14 400,-32 13-418,22-8 225,0 0 0,-1-2 0,0-1 0,-1-2 0,-1 0 0,0-1 0,29-25 0,-6-3 199,69-82 0,-87 91-353,148-188 446,-164 208-547,-8 12-50,-12 26-137,-78 160 54,10-25 182,-3 39 36,-18 42 14,-94 150-29,176-362-40,-116 203 358,104-192-46,25-36-269,-1 0-1,1 0 1,-1 0 0,0 0 0,1-1-1,-1 1 1,0-1 0,-4 2 0,7-4-34,-1 0 0,1 1 0,0-1 0,0 0-1,0 0 1,0 0 0,-1 0 0,1 0 0,0 0 0,0 0 0,0 0 0,0 0 0,0 0 0,-1 0 0,1 0 0,0 0 0,0 0 0,0 0 0,0 0 0,-1 0 0,1 0-1,0 0 1,0 0 0,0 0 0,0-1 0,-1 1 0,1 0 0,0 0 0,0 0 0,0 0 0,0 0 0,0 0 0,0 0 0,0-1 0,-1 1 0,1 0 0,0 0 0,0 0 0,0 0-1,-1-10 134,8-15 2,2 6-102,1 1 1,1 0-1,0 1 0,19-22 0,63-63-112,9 8-40,-80 76-40,1 1 1,47-25-1,-58 36-556,1 0-1,0 1 1,24-5 0,-2 5-870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2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38 4320,'-15'-8'1173,"7"2"2040,1 1-1,-13-11 1473,28 28 536,15 15-3942,-8-14-973,1 0-1,0-1 0,28 14 0,-34-21-254,0 0 0,1-1-1,-1 0 1,1-1 0,0 0-1,0-1 1,20 2 0,6-2 40,1-2-1,-1-1 1,1-2 0,-1-2-1,0-1 1,-1-2 0,0-2-1,0-1 1,38-17 0,-42 11 157,-30 16-231,0 0 0,0-1-1,0 1 1,0-1-1,0 0 1,-1 0 0,1 1-1,-1-1 1,1 0-1,-1 0 1,2-4 0,-3 6-27,0-1 1,0 1 0,0 0 0,0-1 0,1 1 0,-1 0 0,0-1 0,0 1 0,0-1 0,0 1-1,0 0 1,0-1 0,0 1 0,0 0 0,-1-1 0,1 1 0,0 0 0,0-1 0,0 1-1,0 0 1,0-1 0,-1 1 0,1 0 0,0-1 0,0 1 0,0 0 0,-1-1 0,0 1 0,-12-7-205,-22 1 68,0 5 210,0 1 1,1 2 0,-1 1 0,-36 9 0,23-1 195,0 2 0,-60 26 0,94-33-206,0 1 0,0 1 1,1 0-1,-24 21 1,0 8 188,33-32-267,0-1-1,0 1 1,1 0-1,0 0 1,0 0-1,1 0 1,-3 7 0,5-11 33,-1 1 0,1 0 1,0 0-1,1 0 0,-1-1 1,0 1-1,0 0 0,1 0 1,-1-1-1,1 1 0,-1 0 1,1-1-1,0 1 0,0 0 1,0-1-1,0 1 0,0-1 1,0 1-1,0-1 0,0 0 1,0 0-1,1 1 0,1 0 1,4 4 58,0-1 0,0 0 0,11 6-1,20 10-4,2-2-1,82 27 0,-107-45 85,-11-1 27,-9 3-228,-15 9 156,-1-1 1,-32 11-1,8-3 33,20-9-21,3-1-74,1 1-1,1 0 0,0 1 0,-27 20 0,47-30-40,-1-1-1,1 0 1,0 1 0,-1-1 0,1 0 0,0 1 0,0-1-1,-1 1 1,1-1 0,0 0 0,0 1 0,0-1 0,-1 1-1,1-1 1,0 1 0,0-1 0,0 1 0,0-1 0,0 1-1,0-1 1,0 1 0,0-1 0,0 1 0,0 0-1,8 13 19,21 12 7,-21-19-62,6 4 96,0-1-1,22 12 1,-9-6-210,-24-13 141,-1 0 0,1 0 0,0 1 0,-1-1 0,0 0-1,0 1 1,0 0 0,3 5 0,1 4 5,-2-10 43,-3-2 54,-2-1-118,1 1 30,0-1 0,0 0 0,0 0 0,0 1 0,0-1 0,0 0 0,0 0 1,0 1-1,0-1 0,1 0 0,-1 1 0,0-1 0,0 0 0,0 0 0,0 1 0,0-1 0,0 0 0,1 0 0,-1 0 0,0 1 1,0-1-1,0 0 0,0 0 0,1 0 0,-1 1 0,0-1 0,0 0 0,1 0 0,-1 0 0,0 0 0,0 0 0,1 1 0,0 0 339,1-6-168,-2 5-177,0 0 0,0-1 0,0 1 0,0 0 0,0 0 0,0 0 0,0 0 0,1 0 0,-1 0 0,0 0 0,0-1-1,0 1 1,0 0 0,0 0 0,0 0 0,-1 0 0,1 0 0,0 0 0,0 0 0,0-1 0,0 1 0,0 0 0,0 0-1,0 0 1,0 0 0,0 0 0,0 0 0,0 0 0,0 0 0,0-1 0,0 1 0,0 0 0,-1 0 0,1 0 0,0 0-1,0 0 1,0 0 0,0 0 0,0 0 0,0 0 0,0 0 0,0 0 0,-1 0 0,1 0 0,0 0 0,0 0 0,0 0-1,-3-5-91,1 2 145,-9 2-10,10 3-260,7 4 216,-6-5 223,0 0-392,0 0 172,0-1 1,0 1 0,0 0-1,0-1 1,0 1 0,0 0-1,0-1 1,0 1 0,0 0 0,0-1-1,0 1 1,0-1 0,0 1-1,1 0 1,-1-1 0,0 1-1,0-1 1,1 1 0,-1 0 0,0-1-1,1 1 1,-1-1 0,1 1-1,-1-1 1,1 0 0,0 1-1,0 4-15,45 48-21,-17-21 80,-27-30-52,-1 1-1,1-1 1,0 1 0,-1 0-1,0-1 1,0 1 0,0 0 0,0 0-1,0 0 1,0 0 0,-1 0 0,0-1-1,1 5 1,-1-5 23,0 0-1,0 1 0,0-1 1,0 0-1,-1 0 1,1 0-1,-1 0 1,1 0-1,-1 1 0,0-1 1,0 0-1,0 0 1,0-1-1,0 1 1,0 0-1,-1 0 0,-1 2 1,0-1-14,1-1-1,0 0 1,0 0-1,0-1 0,-1 1 1,1 0-1,0-1 0,-1 0 1,1 1-1,-1-1 0,1 0 1,-1 0-1,0 0 0,1-1 0,-1 1 1,-3 0-1,-46 4 204,-69-1-1,99-3-239,0 2 0,-25 4-1,7 0-207,29-4 273,0-1 0,1 1-1,-19 9 1,-18 4 144,27-11-354,17-3-16,-5 1 588,2-6-3104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2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1 480,'-3'0'224,"3"5"-192,0-1 0,0 1-32,0-1-160,3-1 96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2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 4480,'-4'-12'16004,"-1"6"-14350,2 4-435,6 4 789,149-15 1285,-64 3-3035,64 4-156,-43 6-62,-49 1-80,-59-1-126,-25 0-12052,-9 0 4949,17 0 4528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2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6560,'-14'-9'13658,"14"8"-13292,1 0 1,-1 1-1,1-1 0,-1 0 1,1 1-1,0-1 0,-1 0 1,1 1-1,0-1 1,-1 1-1,1-1 0,1 0 1,12 0 106,1 0 0,-1 0 0,0 2 1,0-1-1,26 6 0,-7-2-278,-19-2-322,123 10 586,-45-12-3719,-67-1 1468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 4160,'-18'-8'20154,"16"9"-19493,3 1-626,-1 0 0,0-1-1,0 1 1,0 0 0,-1 0 0,1 0-1,0 0 1,-1-1 0,0 4 0,1-5-9,-16 40 250,11-30-324,1 0 1,-6 19-1,5-8 160,2-1 0,0 1 0,0 23 0,1 10 267,1-37-215,0 0 0,1 0-1,1 0 1,0 0 0,2 0-1,5 23 1,-8-38-154,1-1 0,-1 1 0,1-1 0,-1 1 0,1-1 0,0 1 0,0-1 0,-1 0 0,1 0 0,0 1 0,0-1 0,0 0 0,1 0 0,-1 0 0,1 1 0,-1-1-9,0-1 1,0 0-1,0 0 0,0 0 0,0 1 0,0-1 0,0 0 1,0 0-1,0 0 0,0-1 0,0 1 0,0 0 1,0 0-1,-1 0 0,1-1 0,0 1 0,0 0 0,0-1 1,0 1-1,0-1 0,-1 1 0,1-1 0,0 1 1,0-1-1,-1 0 0,2-1 0,9-9-47,0-2-1,0 0 1,-2 0 0,13-21-1,-1 1-35,17-21-32,3 2 0,54-54 0,-59 63-14,-36 69 192,-9 46 192,-21 78-1,13-74-14,7-35-177,-1-1 0,-3 0 0,-1-1 0,-2 0 0,-1-1 0,-2-1 0,-2-1 0,-28 36 0,39-57-28,6-7-50,-1 1 1,-1-1 0,1-1 0,-1 1-1,-11 8 1,16-15-3,1 1 1,-1-1-1,0 0 1,1 0-1,-1-1 0,0 1 1,0 0-1,0-1 0,1 1 1,-1-1-1,0 1 0,0-1 1,0 0-1,0 0 0,0 0 1,0 0-1,0 0 0,0 0 1,0 0-1,0-1 0,1 1 1,-1-1-1,0 1 0,0-1 1,0 0-1,1 0 0,-1 0 1,0 0-1,1 0 0,-1 0 1,1 0-1,-1-1 0,1 1 1,-2-3-1,0 2 22,1 0 0,0-1 1,0 1-1,1-1 0,-1 0 0,1 0 0,-1 0 0,1 0 0,0 0 0,0 0 1,0 0-1,0 0 0,1 0 0,-1 0 0,1 0 0,0 0 0,0-1 1,0 1-1,1-5 0,0 6 32,-1 0 1,1 1 0,0-1-1,0 1 1,0-1 0,0 1-1,0 0 1,0-1 0,0 1-1,1 0 1,-1 0 0,0-1-1,1 1 1,-1 0 0,1 1-1,-1-1 1,1 0-1,-1 0 1,1 1 0,-1-1-1,1 0 1,0 1 0,3-1-1,5-1 154,0 0 1,17 0-1,99 2-350,-87 2-2329,1-1-3535,-37-1 5484,-1 0-125,-1 0-1,1 0 1,0 0-1,-1-1 1,1 1 0,-1 0-1,1 0 1,-1-1 0,1 1-1,-1-1 1,1 1-1,2-3 1,9-7-3118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4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1 507 5888,'10'-9'19698,"-4"10"-18391,1 0-4078,-6-1 2777,0 1-1,0-1 1,-1 0 0,1 1-1,0-1 1,0 1 0,-1 0-1,1-1 1,0 1 0,-1-1 0,1 1-1,-1 0 1,1 0 0,-1-1-1,1 1 1,-1 0 0,1 0-1,-1 0 1,0-1 0,1 1-1,-1 0 1,0 0 0,0 0-1,1 2 1,1 3 156,2 4-36,-1-1 0,-1 1 0,1 0-1,-1-1 1,-1 1 0,0 0 0,0 14 0,1 4-114,0 134 291,-4-89-78,6 454 623,1-427-831,1 0 24,-5-69 79,10 52 0,-5-44-77,-4-9-117,-3-23 59,1 0-1,1-1 1,0 1 0,0 0-1,0-1 1,3 10 0,-3-13-30,0 0-241,2-7 76,-1 1 228,9-23-173,0 1 0,-2-1 1,-1-1-1,5-29 0,-4 16 113,59-346-214,-16-50-53,-29 124-55,-12 137 184,-7 110 401,5-52-335,-7 100 104,1 0 1,1 1-1,1-1 0,11-26 0,-14 39 154,-1 1 0,0-1 0,0 1 0,0-1 0,0 0 0,0 1 0,-1-1 0,1 0 0,-1-7 0,11 16 176,15-1 278,48 2-1,-21-3-219,364 3 909,-56-3-1192,-261 2-177,70 5 169,-168-10-20,22 2-601,-24-2 343,1 0 0,-1 0-1,1 0 1,-1 0 0,1 0 0,-1 0-1,1 0 1,0 0 0,-1 0 0,1-1-1,-1 1 1,1 0 0,-1 0 0,1 0-1,-1-1 1,1 1 0,-1 0 0,0 0-1,1-1 1,-1 1 0,1 0 0,-1-1-1,0 1 1,1-1 0,-1 1-1,0 0 1,1-1 0,-1 1 0,0-1-1,0 1 1,1-1 0,-1 0 0,-16-12-10054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5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57 131 2496,'-1'-10'6871,"2"9"-6628,-1 0 0,0 0 0,0 0 0,1-1 0,-1 1 0,1 0 0,-1 0 0,1 0 0,-1 0-1,1-1 1,1 0 0,-1 1-146,1-1-1,-1 1 0,0 0 1,0-1-1,0 1 0,0 0 1,0-1-1,0 1 0,-1-1 1,1 0-1,0 1 1,-1-1-1,1 0 0,-1-2 1,1 0 3566,-2 4-3380,1 1-233,0 0 0,0 0 0,0 0 0,0 0 1,0 0-1,-1 0 0,1 0 0,0 0 0,-1 0 0,1 0 0,-1 0 0,1 0 0,-1 0 0,1 0 0,-2 1 1,0 2 86,-5 12 147,1 0 0,1 0 1,-4 24-1,-9 27 24,13-54-185,0 1-1,2 1 1,-1-1 0,2 1-1,0-1 1,0 22 0,3-19-70,4 26 0,-3-35-22,0 0-1,1-1 1,0 1-1,0-1 1,1 1-1,6 9 1,-8-12 88,6 8-9,0-1-30,-7-9-72,0 0 0,1-1 0,0 1 0,-1-1 0,1 0 0,0 0 0,3 3 0,-4-4-8,0-1 43,0 1 1,0 0-1,-1-1 0,1 1 1,0 0-1,0 0 0,0 0 1,0 0-1,-1 0 0,1 0 1,1 2-1,1 2 29,3 1 38,0-1 0,0 0-1,0 0 1,0-1 0,1 1 0,-1-1 0,1-1 0,13 6-1,-18-8-84,6 1 60,-1 1-1,1-1 1,0 0-1,0 0 1,0-1 0,10 0-1,1 0 39,29-4 0,-35 1-120,-1 0 1,0-1-1,0 0 1,0-1-1,0-1 1,16-8-1,-5 0 121,42-30 0,5-13 100,-60 46-203,-1 0 0,0-1 1,0 0-1,8-16 0,-7 8-22,-1 0-1,0-1 0,-2 0 0,8-34 1,-8 29 47,-3 4-145,0-1 1,-2 1 0,0-1 0,-3-36-1,0 21-1281,1 31 731,0 1-1,-1-1 1,1 1 0,-1-1 0,-3-7 0,3 10-87,0 0 0,0 1 1,0-1-1,-1 1 0,1-1 0,-1 1 0,-2-3 1,-5-5-2065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5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3136,'2'-1'9141,"10"-1"-1309,32-4-7067,139-3 1684,-59 1-1794,506 12-106,-572 2-531,22 1-2852,-83-32-13645,-6 16 13359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42.70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40 1 1664,'-20'16'736,"1"-4"-640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5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20 148 3648,'-19'0'8869,"25"0"-7045,45-7 2042,64-2-2516,-90 9-1412,-1-1 562,43 6 1,-58-4-303,-1 1 1,0 0-1,1 0 1,-1 1-1,0 0 1,-1 1-1,1 0 1,12 8-1,-15-9-176,0 0 32,-1 0 0,-1 0 0,1 0 0,4 5 0,-7-7-8,0 1-1,0 0 1,0-1-1,0 1 1,0 0 0,0-1-1,0 1 1,-1 0-1,1 0 1,-1 0 0,1 0-1,-1 0 1,0 0-1,0 3 1,0 2 36,0 0 1,-1 0-1,1 1 0,-2-1 0,1 0 1,-4 9-1,-2 13 48,-3 6 177,-4-1-335,-1-1-1,-21 35 1,34-65 31,-1 1-31,0 0 0,0 0 1,1 1-1,-1-1 0,1 1 1,1 0-1,-4 9 0,5-13 258,5 6-556,-3-6 309,-1-1 0,1 1 0,0 0 0,-1 0 0,1-1 0,0 1 0,0-1-1,0 1 1,-1-1 0,1 0 0,0 1 0,0-1 0,0 0 0,0 0 0,0-1 0,0 1-1,-1 0 1,1-1 0,0 1 0,3-2 0,2 0 13,-1-1 0,0 0 0,1 0 1,7-5-1,31-26 11,55-52 1,-67 57 14,-24 21-44,70-68-148,-72 68 164,0-1 1,0 1 0,-1-1 0,0-1-1,-1 0 1,0 1 0,6-19-1,-9 24 18,-2-1 0,1 1 0,0-1-1,-1 1 1,0-1 0,0 0 0,0 1-1,-1-1 1,1 0 0,-1 1 0,0-1-1,-1 1 1,1 0 0,-1-1 0,0 1-1,-4-7 1,2 4-176,0 0 1,-1 1-1,0 0 0,0 0 0,-1 0 0,1 1 0,-1-1 1,-13-8-1,-33-19-3271,39 25 1685,13 7 1453,-1 1 1,0-1-1,0 0 0,1 0 1,-1 1-1,0-1 1,0 1-1,0-1 0,0 1 1,0-1-1,0 1 1,0 0-1,0-1 0,0 1 1,0 0-1,0 0 1,0 0-1,0 0 0,0 0 1,0 0-1,0 0 1,0 0-1,-1 0 0,1 0 1,0 1-1,0-1 1,0 0-1,-1 2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5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6464,'-7'-2'894,"5"1"-572,1 0 1,-1 1-1,1 0 1,0-1 0,-1 1-1,1 0 1,-1-1 0,1 1-1,-1 0 1,1 0-1,-1 0 1,-1 1 0,3-1-261,9-3 1123,0 1 1,0 1-1,0-1 0,12 1 1,-4 1-208,-6-1 106,-1 1 0,17 2-1,-25-1-891,1-1 0,0 1-1,0 0 1,0 0-1,-1 0 1,1 0 0,0 0-1,-1 0 1,1 1-1,-1-1 1,0 1-1,1 0 1,3 3 0,-5-3-84,0 0 0,0 0 0,-1 0 0,1 0 0,0 1 0,-1-1 0,0 0 0,1 0 0,-1 0 0,0 0 0,0 0 0,0 1 0,0-1 0,-1 3 0,0 5 85,1-5-101,0 21 145,0 0 0,1-1 0,2 1 0,0-1 0,11 36 0,-7-40-87,2 1 0,13 26 0,-17-39-391,1 0-1,0-1 0,0 1 1,0-1-1,1 0 1,0-1-1,12 10 1,-17-15-157,1 0 1,0-1 0,0 1-1,-1-1 1,1 0-1,0 0 1,0 0 0,0 0-1,0 0 1,0-1-1,4 1 1,-5-1-196,1 0-1,0 0 1,-1 0 0,1 0-1,-1-1 1,1 1 0,-1-1-1,1 0 1,-1 0 0,1 1-1,-1-2 1,0 1 0,1 0-1,1-2 1,15-12-6212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5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 10208,'-24'0'3776,"18"0"-2912,-8 9-256,5-2 2623,-5 2-1887,-11-1 1024,-8 10-1408,-15-2 160,-14 2-640,-5 3 192,-4 4-384,3-4-1632,15 0 704,5 1-2912,9-5 1984,11-4-5375,19 1 3903,9-2-2176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8:5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132 102 4480,'3'-40'6778,"3"8"-197,-6 30-6374,0 1-1,0-1 1,0 1-1,0 0 1,0-1-1,0 1 1,0-1-1,-1 1 1,1 0-1,0-1 0,-1 1 1,1 0-1,-1-1 1,0 1-1,1 0 1,-1 0-1,0-1 1,-1-1-1,1 3-187,1 0-1,-1 0 1,1-1 0,-1 1-1,1 0 1,-1 0 0,1 0-1,0 0 1,-1 0 0,1 0-1,-1 0 1,1 0-1,-1 0 1,1 0 0,-1 0-1,1 0 1,-1 0 0,1 1-1,-2-1 1,-13 10 283,8-2-211,-1 1 1,2-1-1,-1 2 0,1-1 1,0 1-1,-5 13 1,10-20-47,0 1 1,0-1-1,0 1 1,1 0-1,0-1 1,0 1-1,0 0 1,1 6-1,0 5 116,-1-12-79,1 0 0,-1 0 0,1 0-1,0 0 1,0 0 0,0-1 0,0 1-1,3 4 1,-4-7-72,0 0-1,0 0 1,0 0-1,0 1 0,0-1 1,0 0-1,1 0 1,-1 0-1,0 0 0,0 0 1,0 0-1,1 1 1,-1-1-1,0 0 1,0 0-1,0 0 0,1 0 1,-1 0-1,0 0 1,0 0-1,0 0 0,1 0 1,-1 0-1,0 0 1,0 0-1,1 0 1,-1 0-1,0 0 0,0 0 1,0 0-1,1 0 1,-1 0-1,0 0 1,0-1-1,0 1 0,1 0 1,-1 0-1,0 0 1,0 0-1,1-1 0,5-5 80,-5 5-36,1-1-35,-1-1-1,1 1 0,-1-1 1,0 1-1,0-1 1,0 1-1,0-1 1,-1 0-1,1 0 0,-1 1 1,1-1-1,-1 0 1,0 0-1,0 1 0,-1-7 1,1 7-34,0-1 0,-1 0 0,1 1 0,0-1 0,-1 1-1,0-1 1,0 1 0,0-1 0,0 1 0,0-1 0,0 1 0,-1 0 0,1 0 0,-1 0 0,1-1 0,-1 1 0,-3-2 0,5 4 11,-1-1-1,0 1 1,1 0 0,-1 0 0,0 0 0,1-1 0,-1 1 0,1 0 0,-1 0 0,0 0 0,1 0 0,-1 0 0,0 0 0,1 0 0,-1 1 0,0-1 0,1 0 0,-1 0 0,1 0 0,-1 1 0,0-1 0,1 0 0,-1 0 0,1 1 0,-1-1 0,0 1 0,-12 12 1,13-13 5,-5 7 123,1 0 1,-1 0-1,1 1 0,1-1 0,-1 1 1,1 0-1,1 0 0,0 0 1,0 0-1,0 0 0,1 1 1,0 11-1,0-18-90,1-1-1,0 0 1,0 0 0,0 0 0,0 1-1,0-1 1,0 0 0,1 0-1,-1 0 1,0 0 0,1 1 0,-1-1-1,1 0 1,-1 0 0,1 0 0,-1 0-1,1 0 1,0 0 0,-1 0-1,1 0 1,0 0 0,0 0 0,0-1-1,0 1 1,0 0 0,0 0 0,0-1-1,0 1 1,0-1 0,0 1-1,0-1 1,0 1 0,0-1 0,0 0-1,1 1 1,-1-1 0,0 0 0,0 0-1,0 0 1,1 0 0,1 0 0,1-1 12,-1 1 1,1-1-1,0 0 1,-1 0-1,1-1 1,-1 1-1,1-1 1,-1 0-1,0 0 1,0 0-1,0 0 1,6-5-1,-6 4-81,1-1 0,-1 0 0,0 0 0,0-1 0,0 1 0,0-1 0,-1 1 0,3-7 0,-4 8-212,0 0 0,-1 0 0,1 1 0,-1-1 0,1 0 0,-1 0 0,0 0 0,0 0 0,0 1 0,-1-1 0,1 0 0,-1 0 0,1 0 0,-1 1 0,0-1 0,0 0 0,0 1 0,-3-4 0,-8-10-3870,1 6 1259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9:1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46 1824,'3'-6'11488,"-9"4"-8535,6 2-2910,0 0 0,-1 0-1,1 0 1,0 0 0,-1 0 0,1 0-1,0 0 1,0-1 0,-1 1-1,1 0 1,0 0 0,0 0-1,-1 0 1,1 0 0,0-1-1,0 1 1,-1 0 0,1 0 0,0 0-1,0-1 1,-1 1 0,1 0-1,0 0 1,0-1 0,0 1-1,0-1 252,0-2 219,-3 5-8,3-2-484,0 0-1,0 0 0,0 0 0,0 0 1,0 0-1,0 0 0,0 0 0,0 0 1,0 0-1,0 0 0,0 0 0,0 0 1,1-1-1,-1 1 0,0 0 0,0 0 1,0 0-1,0 0 0,0 0 0,-1 0 1,1 0-1,0 0 0,0 0 0,0 0 0,0 0 1,0-1-1,0 1 0,0 0 0,0 0 1,0 0-1,0 0 0,0 0 0,0 0 1,0 0-1,0 0 0,0 0 0,0 0 1,0 0-1,0 0 0,0 0 0,0 0 1,-1 0-1,1 0 0,0 0 0,0-1 1,0 1-1,0 0 0,0 0 0,0 0 1,0 0-1,0 0 0,0 0 0,0 0 0,0 0 1,-1 0-1,1 0 0,-9-1 1271,6 1-1135,1 0 0,0 0 1,0 1-1,0-1 0,-1 0 0,1 1 1,0-1-1,-3 2 0,0 1 20,0 0 1,0 0-1,0 0 1,1 1-1,-1 0 0,1 0 1,0 0-1,0 0 1,0 0-1,1 1 0,-1 0 1,-4 10-1,1-1 78,-1 2-30,0 1 1,2-1-1,0 1 1,-6 27-1,7-18 21,1-2-40,0 0 0,2 0 0,0 0 0,2 31-1,2-26-20,-1-21-125,-1 0 1,1 1-1,0-1 1,4 14-1,-4-19-49,1-1 0,-1 1 0,0-1 0,1 1 1,-1-1-1,1 1 0,0-1 0,0 0 0,0 0 0,0 0 0,0 0 0,0 0 0,1 0 0,-1 0 0,1-1 0,-1 1 0,5 1 0,-2-1 6,0-1-1,-1 1 1,1-1 0,0 0 0,0 0 0,0-1 0,0 1-1,1-1 1,-1 0 0,0 0 0,0-1 0,0 0 0,7-1-1,4-3 59,0-1 0,26-13 0,-20 9-27,-6 1 12,0 0-1,0 0 0,-1-2 0,0 0 0,-1-1 0,0 0 0,-1-1 0,15-19 0,-23 27-16,0-1 1,-1 0-1,0 0 0,0-1 0,0 1 0,-1-1 1,0 0-1,0 0 0,-1 0 0,0 0 1,1-9-1,-2 9-13,-1 1 0,1-1 0,-2 0 0,1 0 1,-1 0-1,0 0 0,0 0 0,-1 1 0,0-1 1,0 0-1,-1 1 0,0 0 0,0-1 0,0 1 0,-1 1 1,-5-9-1,-1 3-29,-1 0 1,0 0 0,0 1-1,-1 1 1,0 0 0,-1 0-1,-21-10 1,1 3-60,-37-16-176,59 28 120,0 0 0,0 1 0,-1 0 0,-15-1 0,16 3-178,6 0-241,0 0-1,0 1 1,0 0 0,0 0-1,-7 1 1,11-1 82,-1 1-1,1-1 1,0 0 0,0 1 0,-1 0-1,1-1 1,0 1 0,0 0 0,0-1 0,0 1-1,0 0 1,0 0 0,0 0 0,0 0-1,0 0 1,0 0 0,0 0 0,1 0-1,-1 0 1,0 1 0,1-1 0,-1 0-1,1 0 1,-1 2 0,-1 12-3505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9:2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2144,'4'4'22287,"-3"-1"-20704,0 0-3587,2 4 2143,-1 0 0,-1 1 1,1 0-1,-1-1 0,0 1 0,-1 9 0,3 21 146,19 206 890,-2-13-692,38 403 861,-56-617-1294,1 30 65,-2 1 0,-7 71 0,-4-55-105,-11 97 86,17-118-143,-1 0 73,2 75 1,4-84-100,3 29 311,1 1-243,-4-54 17,0 0 1,-1 0 0,-1 11-1,1 5-89,0-25 8,0 15 133,0-15-105,0-1 0,0 1 0,-1 0 0,1 0 1,0-1-1,0 1 0,0 0 0,-1-1 0,1 1 0,0 0 1,-1-1-1,1 1 0,0-1 0,-1 1 0,1 0 0,-1-1 0,1 1 1,-2 0-1,2-1 37,1 0 0,-1 0 0,0 0 0,0 0 0,0 0 0,0 0 0,0 0 0,0 0 1,0 0-1,0 0 0,0 0 0,0 0 0,0 0 0,0 0 0,0 0 0,0 0 0,0 0 0,0 0 0,0 0 0,0 0 0,0 0 1,0 0-1,0 0 0,0 0 0,0 1 0,0-1 0,0 0 0,0 0 0,0 0 0,0 0 0,0 0 0,0 0 0,0 0 0,0 0 1,0 0-1,0 0 0,0 0 0,0 0 0,0 0 0,0 0 0,0 0 0,0 0 0,0 0 0,0 0 0,0 0 0,0 0 1,0 0-1,0 0 0,0 0 0,0 0 0,0 0 132,-6 0-166,6-2 6,-1 1-1,1 0 0,0-1 1,-1 1-1,1 0 0,-1-1 1,1 1-1,-1 0 0,0 0 1,0 0-1,0-1 0,-1-1 1,-7-10-317,-6-13 183,2-2 0,-17-53 0,-10-65 227,24 72-16,10 40 47,-1 0-1,-15-36 1,0-5-87,9 46 245,12 28-216,0-1-1,0 0 1,0 0 0,0 0-1,0 0 1,1 0 0,-1 0-1,1 0 1,-1-4 0,1 11 67,1 1 0,0-1 0,1 1 0,1 5 0,6 25 338,33 189 181,-18-98-392,-21-116-246,0 0 0,7 15 1,-1 0-5,-8-26 19,-1 1 1,0 0-1,0 0 0,1 0 1,-1 0-1,1 0 0,-1 0 1,1 0-1,-1 0 0,1-1 1,-1 1-1,1 0 0,0 0 1,-1-1-1,1 1 0,0 0 1,-1-1-1,1 1 0,0-1 1,0 1-1,1 0 0,-1-1-2,1 1-1,0 0 1,-1 0-1,1 0 1,-1 0-1,1 0 1,-1 0-1,1 1 1,-1-1-1,0 0 1,0 1-1,0-1 1,0 1-1,0-1 0,0 1 1,0 0-1,0-1 1,0 1-1,-1 0 1,1 2-1,2 2-80,-3-4 27,0 15-272,0-18 322,0 1 0,0 0 0,0 0 0,0 0 0,0-1 0,0 1 0,0 0 0,0 0 0,0 0 0,1 0 0,-1-1 0,0 1 0,0 0 0,0 0 0,0 0 0,0 0 0,0 0 0,0-1 0,1 1 0,-1 0 0,0 0 0,0 0 0,0 0 0,0 0 0,0 0 0,1 0 0,-1 0 0,0-1 0,0 1-1,0 0 1,1 0 0,-1 0 0,0 0 0,0 0 0,6-3-96,-1-2 44,-1 0-1,0-1 0,0 0 1,4-8-1,7-10 39,62-66 151,-39 49-96,12-14-908,3 1 0,99-77-1,-112 100-2508,-24 15-1139,-3 6 1810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0:49:2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4064,'9'-6'20366,"-9"6"-19973,2 18 3468,-2 25-5964,0-34 3516,0 10-1267,-1 0-50,2-1-1,0 0 0,6 35 1,17 55 336,-20-95-417,-3-7 22,0-1-1,1 0 1,-1 0 0,1 0 0,5 8 0,-7-12-31,0 0 0,1 0-1,0-1 1,-1 1 0,1 0-1,0-1 1,-1 1 0,1-1-1,0 1 1,-1-1 0,1 1 0,0-1-1,0 1 1,0-1 0,-1 0-1,1 1 1,0-1 0,0 0-1,0 0 1,0 0 0,0 0-1,0 0 1,0 0 0,0 0-1,-1 0 1,1 0 0,0 0 0,0 0-1,0 0 1,0-1 0,0 1-1,0 0 1,-1-1 0,1 1-1,0 0 1,0-1 0,-1 1-1,1-1 1,1-1 0,5-3-13,-1-1 0,0 0 0,0-1 1,-1 1-1,1-1 0,4-9 0,5-6 39,17-17 16,37-38 0,-41 47 38,-18 18 116,22-20 0,-16 11 806,-18 23-959,0 0 0,-1 0 0,1 0 0,0 0 0,0 0 0,1 0 0,-1 0-1,0 1 1,1-1 0,-1 1 0,-1 3 0,-7 16 96,0 1 1,-12 44-1,-5 54-101,16-69-71,3-17-4,-40 155 201,39-161-142,-1 0 0,-2-1-1,-1 0 1,-22 34 0,34-60-17,-7 10-60,0-1-1,-10 12 1,16-21 13,0 0 0,0 0 0,0 0 0,-1 0 0,1 0 1,0-1-1,-1 1 0,1-1 0,-1 1 0,0-1 0,1 0 0,-1 0 0,0 0 1,0 0-1,1 0 0,-5 0 0,5-1 22,1-1 0,0 1 0,0 0 0,-1 0 0,1-1 0,0 1 0,0 0 0,0-1 0,0 1 0,-1-1 0,1 0 0,0 1 0,0-1 0,0 0 0,0 0 1,0 1-1,0-1 0,1 0 0,-1 0 0,0 0 0,0 0 0,1 0 0,-1 0 0,0-1 0,1 1 0,-1 0 0,1 0 0,0 0 0,-1 0 0,1-1 0,0 1 0,0 0 0,0 0 0,-1-1 0,2 0 0,-2-3 25,1 0 0,0 0 0,1 0 0,-1 1-1,1-1 1,0 0 0,2-7 0,3 0 68,0-1 0,0 1 0,1 1 0,12-17 0,38-38 77,-49 56-152,15-13-93,1 1 1,1 1-1,1 1 1,35-20-1,-18 13-1003,1 2 0,56-22 0,-62 32-3771,56-14 0,-45 18 682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17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1 141 992,'4'-3'843,"0"0"-1,0 0 1,-1 0 0,1 0-1,5-8 1,-6 8-176,0 0 1,-1 0-1,1-1 0,-1 1 1,0-1-1,0 0 0,0 0 1,0 0-1,0 0 0,-1 0 1,0 0-1,0 0 0,0 0 1,0-7-1,-1 9-427,1 1 0,-1-1 0,0 0 0,1 0-1,-1 0 1,1 0 0,0 0 0,1-2 0,-2 2 5,1 1 1,0-1-1,0 0 1,-1 0-1,1 0 1,-1 0-1,0 0 1,1-2-1,4-9 1024,-4 12-823,-3 4 351,0 2-729,0 0 1,1 0-1,0 1 0,-1-1 1,2 1-1,-1-1 0,1 1 1,0 5-1,-1 6 21,-1 10 38,2-1 0,0 0 0,2 1 0,1-1 0,10 40 1,-12-61-98,0-1 1,1 0-1,0 0 1,0 0-1,0 0 1,0 0-1,0 0 1,1 0-1,0-1 1,0 1-1,0-1 1,0 0-1,0 0 1,1 0-1,3 3 1,-4-5 5,-1 0 0,1 0 0,-1 1 0,1-1 0,-1-1 0,1 1 0,0 0-1,-1-1 1,1 1 0,0-1 0,0 0 0,0 0 0,-1 0 0,1 0 0,0-1 0,0 1 0,-1-1 0,1 1 0,0-1 0,-1 0 0,1 0-1,-1 0 1,1 0 0,3-3 0,0 0-15,1-1 0,-1 1 0,0-1 0,-1 0 0,1 0 0,-1-1-1,0 0 1,0 0 0,-1 0 0,0 0 0,4-9 0,1-3-12,-1 0 0,-1 0 0,-1-1-1,0 0 1,3-21 0,-5 1 55,1 86 55,0-10-51,-2 23 282,-1 1 0,-13 101 1,6-119-222,-28 162 675,29-188-704,0 1 75,-1-1-1,-12 30 0,16-43-149,0-1 0,-1 0 0,0 0 0,0 0 0,0 1 1,0-2-1,0 1 0,-1 0 0,1 0 0,-1-1 0,0 1 0,0-1 0,0 0 0,0 0 1,0 0-1,0 0 0,0-1 0,-1 1 0,-4 0 0,6-1-15,-1-1-1,0 0 1,1 0-1,-1 0 1,1 0-1,-1 0 1,0 0-1,1-1 1,-1 1-1,1-1 1,-1 0-1,1 0 1,-1 0-1,1 0 1,-1 0-1,1-1 1,0 1-1,-3-3 1,-1 0-5,1-1 1,0 0-1,-1-1 1,2 1-1,-6-8 0,4 3 6,0 1 0,0-1-1,1 0 1,0-1-1,1 1 1,1-1-1,-1 0 1,1 0-1,1 0 1,-1-16-1,2 20-11,1 1-1,0-1 1,0 0-1,1 0 0,0 1 1,0-1-1,1 0 1,0 1-1,0-1 0,0 1 1,1 0-1,0 0 0,0 0 1,1 0-1,-1 0 1,1 1-1,1 0 0,7-9 1,2 3 88,1 0 0,0 1 1,0 0-1,25-10 0,-35 17-75,26-11-10,0 1-1,61-15 1,-87 26-173,1 1-1,-1 0 1,1 1 0,-1-1-1,1 1 1,0 0 0,7 1-1,-5 1-1677,0 0-1,0 0 1,0 1-1,11 4 1,7 6-7404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2:49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265 533 2656,'9'0'7845,"-15"0"-7531,1 1 1,0 0-1,-1 1 0,-6 2 0,-7 2 14,3-1-177,1 0 1,0 2-1,0-1 1,1 2-1,-18 11 1,22-12-73,1 0 0,0 1 0,0 0 0,1 1 0,0-1 0,0 2 1,1-1-1,-7 11 0,8-8 0,0 0 0,-6 16 0,10-24 0,1 0 0,0-1 0,0 1 0,0 0 0,1 0 0,-1 0 0,1 0-1,0-1 1,0 1 0,0 0 0,1 7 0,0-11-45,-1 1 1,0-1 0,0 1-1,0-1 1,1 1-1,-1-1 1,0 0 0,0 1-1,1-1 1,-1 1-1,0-1 1,1 0-1,-1 1 1,0-1 0,1 0-1,-1 1 1,1-1-1,-1 0 1,0 0-1,1 0 1,-1 1 0,1-1-1,-1 0 1,1 0-1,-1 0 1,1 0 0,-1 0-1,1 0 1,1 0 27,0 0 1,-1 0-1,1 0 0,0-1 1,-1 1-1,1-1 1,-1 1-1,3-2 1,26-17 427,-30 19-481,76-57 828,-27 21-713,-2-1 1,54-55-1,-88 78-78,-1 0 0,0-1 0,-2 0-1,1-1 1,-2-1 0,15-32-1,-15 26-2,-1-1 0,-2 1 0,0-1 0,4-39 0,-8 46-1,-1 1 0,-1-1 0,0 0 0,-2 0-1,0 1 1,0-1 0,-10-28 0,10 40-75,0 0 1,0 0-1,0 0 0,-1 1 1,0-1-1,0 1 1,0 0-1,0 0 1,-1 0-1,0 0 1,-5-5-1,7 8 1,1 0 1,-1 0-1,0-1 1,0 1-1,0 0 0,0 1 1,0-1-1,-1 0 1,1 0-1,0 1 1,0-1-1,0 1 0,-1 0 1,1 0-1,0 0 1,0 0-1,-1 0 0,1 0 1,0 1-1,0-1 1,0 1-1,0-1 1,-1 1-1,1 0 0,0 0 1,0 0-1,0 0 1,-2 1-1,-4 4-2,1 1-1,-1-1 1,1 1-1,0 0 1,1 1 0,0 0-1,0 0 1,0 0-1,1 0 1,-4 11-1,-4 9 98,3 0-1,-9 30 0,12-34-20,2 0 0,0 0 0,1 0 0,2 0 0,0 1 1,2-1-1,1 1 0,4 29 0,-4-47 3,1 1 0,0-1 1,0 0-1,1 0 1,0 0-1,0 0 0,1 0 1,0-1-1,0 1 0,0-1 1,1 0-1,0 0 0,0-1 1,0 1-1,1-1 0,0 0 1,0-1-1,0 0 0,0 0 1,12 5-1,-5-3 114,0-1 0,1 0-1,-1-1 1,1-1 0,0 0 0,1-1-1,-1-1 1,0 0 0,0-1 0,16-1-1,-18 0 26,0-1 0,21-5 0,-28 5-110,0 1 0,-1-1 0,1 0 0,-1-1 0,1 1-1,-1-1 1,0 0 0,0 0 0,5-4 0,-8 6-52,0-1 0,0 1 0,0 0 0,0-1 0,0 1 0,0-1 0,-1 1 0,1-1 0,0 0 0,-1 1 0,1-1 0,-1 0 0,0 1 0,1-1 1,-1 0-1,0-2 0,-4-26-10,2 25-100,3 4 68,-1 1 1,0 0-1,0-1 0,0 1 1,-1-1-1,1 1 1,0-1-1,0 1 0,0-1 1,0 1-1,0 0 1,0-1-1,-1 1 1,1-1-1,0 1 0,0 0 1,0-1-1,-1 1 1,1 0-1,0-1 1,-1 1-1,1 0 0,0-1 1,-1 1-1,1 0 1,0 0-1,-1-1 1,1 1-1,-1 0 0,1 0 1,0 0-1,-1 0 1,1-1-1,-1 1 1,1 0-1,-1 0 0,1 0 1,-1 0-1,1 0 1,0 0-1,-1 0 0,1 0 1,-1 0-1,1 0 1,-1 1-1,1-1 1,0 0-1,-1 0 0,1 0 1,-1 0-1,1 1 1,0-1-1,-1 0 1,1 0-1,-1 1 0,1-1 1,0 1-1,-4 2-128,0 0 0,1 1 0,0-1-1,-4 5 1,5-5 9,1-1 119,0 0 0,0-1 0,0 1 0,0 0 0,0 0 0,1 0 0,-1 0 0,0 0 0,1 0 1,0 0-1,-1 0 0,1 1 0,0-1 0,0 0 0,0 0 0,1 0 0,-1 0 0,0 0 0,1 0 0,-1 0 0,1 0 0,0 0 1,0 0-1,1 3 0,3 5 25,1-1 1,0 0 0,10 12-1,-12-17 28,-1 1 23,0-2 1,1 1-1,0 0 0,0-1 0,0 1 0,1-1 1,-1 0-1,1 0 0,-1-1 0,1 0 1,0 1-1,0-2 0,0 1 0,0 0 1,1-1-1,-1 0 0,0 0 0,0-1 1,10 0-1,-6 0 63,0-1-1,0-1 1,0 0 0,0 0 0,0 0 0,0-1 0,0-1-1,-1 0 1,0 0 0,13-8 0,79-60 465,-88 62-556,-1-1 1,0 0-1,0-1 1,-1 0 0,-1-1-1,9-14 1,-3-3-26,-2 0-1,0-1 1,10-42 0,11-75 20,-30 122 8,-1 0 1,-2 0-1,-2-45 1,0 67-115,0-1 0,0 1 0,0 0 0,-1 0 0,0 0 0,1 0 0,-5-7 0,5 10 48,1 1 5,0-1 1,-1 1-1,1 0 0,0-1 0,-1 1 0,1 0 0,0-1 0,-1 1 1,1 0-1,0 0 0,-1-1 0,1 1 0,0 0 0,-1 0 0,1 0 0,-1-1 1,1 1-1,-1 0 0,1 0 0,0 0 0,-1 0 0,1 0 0,-1 0 1,1 0-1,-1 0 0,1 0 0,-1 0 0,1 0 0,0 0 0,-1 0 0,1 1 1,-1-1-1,1 0 0,-1 0 0,1 0 0,0 1 0,-1-1 0,1 0 1,0 0-1,-1 1 0,0-1 0,-12 15-449,10-8 366,-1 1 0,-3 16 1,2-7 13,-31 143-69,24-100 298,-67 266-44,50-206-63,-19 67 583,23-122 861,25-64-1422,0 0-1,-1 0 1,1 0 0,0-1 0,-1 1 0,1 0 0,-1 0 0,1 0 0,0-1-1,-1 1 1,0 0 0,1-1 0,-1 1 0,1 0 0,-1-1 0,0 1 0,0 0-1,0-1-24,1 0 0,0 0 0,-1 0 0,1 0 0,0 0 0,-1 0 0,1 0 0,0-1 0,-1 1 0,1 0 0,0 0 0,-1 0 0,1 0 0,0 0 0,-1-1 0,1 1 0,0 0 0,-1 0 0,1-1 0,0 1-1,0 0 1,0 0 0,-1-1 0,1 1 0,0 0 0,0-1 0,0 1 0,-1 0 0,1-1 0,-1-2 12,-1-1 0,1 0 1,0 0-1,0 1 0,0-1 0,0 0 0,1 0 0,0-6 1,0 1-107,0-1 0,1 1 1,1-1-1,-1 1 1,2-1-1,-1 1 0,1 0 1,1 0-1,-1 0 1,2 1-1,-1-1 0,1 1 1,0 0-1,1 0 1,0 1-1,0 0 0,0 0 1,1 0-1,12-9 1,-1 4 25,2 0 1,-1 2-1,1 0 1,0 1-1,36-11 1,9-4-31,33-10 24,-66 25 159,0-2 1,-1-1-1,34-19 1,-58 26-47,0 0 0,-1-1 0,1 0 0,-2 0 1,1 0-1,0-1 0,-1 0 0,-1 0 0,1 0 0,-1-1 0,7-15 0,-10 17-318,-3 5-243,-3 11 90,-1 16 320,4-19 73,1 0 0,-1 0 0,1 0 0,0 7 0,1-2 3,0 1 0,1-1 0,1 0 0,5 24 0,-6-32 60,1 1-1,-1-1 1,1 0-1,0 0 1,0 0-1,0 0 1,0-1-1,0 1 1,5 4-1,-6-7-8,0 0 0,0-1 0,0 1 0,0 0 0,0 0 0,1-1 0,-1 1-1,0-1 1,0 1 0,1-1 0,-1 0 0,0 1 0,1-1 0,-1 0 0,1 0 0,-1 0-1,0 0 1,1 0 0,-1 0 0,0 0 0,1-1 0,-1 1 0,0 0 0,1-1 0,-1 1-1,0-1 1,0 1 0,1-1 0,-1 0 0,0 1 0,0-1 0,0 0 0,1-1 0,7-5 98,0-1 1,8-8-1,12-12-69,13-3-304,63-36 0,-104 67 236,0-1 1,0 1 0,0-1 0,0 0 0,0 1-1,0 0 1,0-1 0,0 1 0,0 0 0,0-1-1,0 1 1,0 0 0,1 0 0,-1 0 0,0 0-1,0 0 1,0 0 0,0 0 0,0 0 0,0 0-1,0 1 1,0-1 0,0 0 0,0 1 0,0-1-1,0 1 1,0-1 0,0 1 0,0-1 0,0 1-1,0 0 1,0 0 0,-1-1 0,1 1 0,0 0-1,0 0 1,-1 0 0,1 0 0,-1 0 0,1 0-1,-1 0 1,1 1 0,1 3 53,0 0 1,-1 0 0,1 0-1,-1 0 1,-1 0-1,1 0 1,-1 7-1,0-6-17,0-1-1,-1 1 1,0 0 0,0-1-1,-1 1 1,-2 5-1,-2 8 39,5-9 91,4-7 118,11-11 270,0-1-550,215-85-245,-225 92 237,0 0 0,0 1-1,0 0 1,1 0 0,-1 0 0,0 0 0,9 1 0,-12 0 2,0 0 0,0 0 0,0 0 0,0 0 0,0 0 0,0 1 0,0-1 0,0 0 0,0 1 0,0-1 0,0 1 0,0-1 0,0 1 0,0-1 0,0 1 0,-1 0 0,1-1 0,0 1 0,0 0 0,-1 0 0,1-1 0,0 1 0,-1 0 0,1 0 0,-1 0 0,1 0 0,-1 0 0,0 0 0,1 0 0,-1 0-1,0 0 1,0 0 0,1 0 0,-1 0 0,0 0 0,0 0 0,-1 2 0,-2 78 6,5-65 8,-1-13 6,-1-3-5,1 1 1,0 0-1,-1-1 1,1 1-1,0-1 1,-1 0 0,1 1-1,0-1 1,0 1-1,-1-1 1,1 0-1,0 0 1,0 1 0,0-1-1,-1 0 1,1 0-1,0 0 1,0 0-1,0 0 1,0 0-1,-1 0 1,1 0 0,1 0-1,0 0 23,10-1-3,-1 0 0,1-1 0,-1 0 0,1-1 0,-1 0 0,0-1 1,0 0-1,0-1 0,-1 0 0,12-7 0,2-1-9,-14 8 1,0 0 1,-1 0 0,1-1-1,13-12 1,-14 12-15,5-4 45,-13 7 113,-2-2-485,1 4 544,0-12-107,0 11-134,-1 1 0,1-1-1,0 1 1,-1 0 0,1-1 0,-1 1-1,0 0 1,1 0 0,-1-1 0,0 1-1,0 0 1,0 0 0,0 0 0,0 0-1,0 0 1,0 0 0,0 0 0,0 0-1,0 0 1,-1 1 0,1-1 0,0 0-1,0 1 1,-1-1 0,1 1 0,-1 0-1,1-1 1,0 1 0,-1 0 0,1 0-1,-1 0 1,1 0 0,0 0 0,-3 0-1,1 1-25,0-1 0,0 1 0,0 0 1,1 0-1,-1 1 0,0-1 0,0 1 0,1-1 0,-1 1 0,1 0 0,0 0 0,-1 0 0,1 0 0,0 0 0,-2 3 1,-1 1 2,1 1 0,-1 0 0,1 0 0,1 0 0,-1 0 0,1 1 1,-4 13-1,7-18 51,-1 1 0,1-1 1,0 0-1,-1 1 1,2-1-1,-1 1 0,0-1 1,1 0-1,-1 1 0,1-1 1,0 0-1,0 0 1,1 0-1,-1 0 0,0 0 1,1 0-1,0 0 0,0 0 1,0 0-1,4 4 1,-4-6 1,-1 1 1,1-1 0,0 0 0,0 0-1,0 1 1,0-1 0,-1-1 0,1 1-1,1 0 1,-1 0 0,0-1 0,0 1-1,0-1 1,0 0 0,0 1 0,0-1-1,5-1 1,3 1 82,0-2 1,16-3-1,-15 2-168,174-46 229,-80 19-250,54-17 178,-136 39-69,-22 7-80,-6 6-123,-86 31-20,-29 14 116,105-43 74,0 2 0,0 0 0,1 0 0,1 1 0,-19 17 0,30-24-23,-20 21-140,21-23 195,0 0 0,0 0 0,1 0 0,-1 0 1,0 0-1,0 0 0,1 1 0,-1-1 1,1 0-1,-1 0 0,1 1 0,-1-1 0,1 0 1,0 1-1,0-1 0,0 1 0,0 2 1,0-4-5,1 1 0,-1-1 0,0 1 0,1 0 0,-1-1 0,1 1 0,-1-1 0,1 0 0,0 1 0,-1-1 0,1 1 0,-1-1 0,1 0 0,0 1 0,-1-1 0,1 0 0,0 0 0,-1 1 0,1-1 1,0 0-1,-1 0 0,1 0 0,0 0 0,0 0 0,-1 0 0,1 0 0,0 0 0,1-1 0,22-4 138,-5-2-126,39-19 0,-24 9-32,-7 4 50,-1 0-1,0-2 0,25-20 1,-37 24-17,0 0 0,-2-2 0,1 1 0,-1-1 1,-1-1-1,16-25 0,-10 9-1,-2-1 0,-1 0 0,17-57-1,-15 29 55,10-73 0,-22 111-126,-2 0 0,0 0 0,-2 0 0,-2-32 0,2 52 34,-1 0 0,1 0 0,0 0 0,0 0-1,0 0 1,-1 0 0,1 1 0,-1-1 0,1 0 0,-1 0 0,1 0 0,-1 0 0,-1-1 0,2 2 2,0-1 0,-1 1 0,1 0 0,0 0 0,-1-1 0,1 1 1,-1 0-1,1 0 0,0 0 0,-1 0 0,1 0 0,-1 0 0,1 0 0,-1 0 0,1 0 1,0 0-1,-1 0 0,1 0 0,-1 0 0,1 0 0,-1 0 0,0 0 0,-1 1-16,0 0-1,0 1 1,1-1 0,-1 0-1,0 1 1,1-1-1,-1 1 1,1-1-1,-1 1 1,1 0-1,0-1 1,-2 4-1,-7 13-30,1 1-1,1 0 1,0 0 0,-4 21-1,-16 86-30,17-68 207,-2 0-116,3 0 0,-4 108 0,22 3-528,-8-105-7952,1-64 8320,-1 0 0,0 1 0,0-1 0,0 1 0,0-1 0,0 1 0,0-1 0,0 0 0,0 1 0,-1-1 0,1 1 0,0-1 0,0 0 0,0 1 0,0-1 0,0 0 0,-1 1 0,1-1 0,0 1 0,0-1 0,-1 1 0,-11 0-6106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2:49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27 8128,'-48'-21'3680,"44"15"-2752,18 12-2112,9 10-5152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30:44.52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6253 10 1824,'23'-9'10629,"-41"9"-10049,-1-1-167,-1 2-1,0 0 0,-27 6 0,-71 10 314,15-3-305,-10 1 364,-144 1 1,190-13-661,47-2-84,-79 6-114,-214 15 857,165-15-835,28 1 459,-151 6 227,239-13-627,1-2 0,-39-5 0,-20-2 298,-63-6-66,-137 3-57,123 6 66,9-1-121,-26-1 166,157 7-294,-176-12 266,-75-5 12,256 16-230,-169 2-91,121-1 167,-17-1-87,-97 12-1,25 9 76,-39 2-13,32-5 101,-397 13 259,396-28-359,-158-3 536,137-4 78,13 3-428,98 3-150,-114 11-278,160-9 17,24-3-145,-31 5-811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2:51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5 4224,'-5'-4'5991,"1"9"-3472,0 20-2535,1-8 855,-69 340 4670,3-13-3877,64-323-1576,1-2 455,-11 32-1,13-43 198,3-14 702,-1 5-1396,1-1 0,0 1 0,-1-1 1,1 1-1,0 0 0,0-1 0,0 1 1,0 0-1,0 0 0,2-2 0,5-7-80,11-18 66,-9 11-136,1 0 1,2 0 0,-1 1-1,24-22 1,-35 37 123,7-6-68,0 0 0,1 1 0,0-1 0,0 2 0,9-6 1,-15 10 67,-1 0 0,0 1 0,0-1 0,1 0 0,-1 1 0,1-1 0,-1 1 0,0 0 0,1-1 0,-1 1 0,1 0 0,-1 1 0,1-1 1,-1 0-1,0 1 0,1-1 0,-1 1 0,0 0 0,1 0 0,-1 0 0,0 0 0,0 0 0,0 0 0,0 1 0,0-1 0,0 1 1,0-1-1,2 4 0,-2-3 22,0 0 0,0 1 0,0-1 1,0 1-1,-1 0 0,1-1 0,-1 1 0,1 0 1,-1 0-1,0 0 0,0 0 0,-1 0 1,1 0-1,-1 0 0,1 0 0,-1 0 1,0 0-1,0 3 0,-1-1 22,0 0 0,0 0 0,-1 0 1,1 0-1,-1-1 0,0 1 0,0-1 0,-1 1 0,1-1 0,-5 6 1,1-2 41,-1-1 1,1 0 0,-1-1 0,0 0-1,0 0 1,-1 0 0,0-1 0,0 0 0,0 0-1,0-1 1,-15 5 0,8-5 16,0-1 1,-28 3-1,37-6-33,1 0-1,0 1 1,0-2-1,-1 1 1,1-1 0,0 0-1,0 0 1,0 0-1,0-1 1,0 1 0,-8-5-1,12 5-79,-1 0 1,1 1-1,0-1 0,0 0 0,-1 0 0,1 0 1,0 0-1,0-1 0,0 1 0,0 0 0,0 0 0,0-1 1,-1-2-1,2 4 4,0 0 0,0 0 1,0 0-1,0-1 1,0 1-1,0 0 0,0 0 1,0 0-1,0 0 0,0-1 1,0 1-1,0 0 0,0 0 1,0 0-1,1-1 0,-1 1 1,0 0-1,0 0 0,0 0 1,0 0-1,0 0 1,0-1-1,0 1 0,1 0 1,-1 0-1,0 0 0,0 0 1,0 0-1,0 0 0,1 0 1,-1 0-1,0 0 0,0-1 1,14 1-326,9 2 288,1-1-1,38-3 1,-51 1 40,237-20 159,-231 19-80,9-1 94,0-1 1,-1-1 0,45-16 0,-46 11-30,0-1 1,36-22 0,-31 16-328,-28 16 179,1 1 1,0-1 0,-1 0 0,1 1 0,0-1 0,-1 1 0,1 0 0,0-1 0,0 1 0,-1 0 0,1 0 0,0 0 0,0 0 0,1 1 0,-2 0 1,0 0 1,-1-1 0,1 1 0,0 0 0,-1 0 0,1 0 0,0 0 0,-1 0 0,0 1-1,1-1 1,-1 0 0,0 0 0,1 0 0,-1 0 0,0 0 0,0 1 0,0 1 0,1 2-30,2 19 28,-2-1 1,0 37 0,-2-30 138,1-29-110,0-1-1,0 0 1,0 0-1,0 1 1,0-1-1,0 0 1,0 0 0,0 1-1,1-1 1,-1 0-1,0 0 1,0 0-1,0 1 1,0-1 0,0 0-1,0 0 1,0 0-1,1 1 1,-1-1 0,0 0-1,0 0 1,0 0-1,1 0 1,-1 0-1,0 1 1,0-1 0,0 0-1,1 0 1,-1 0-1,0 0 1,0 0-1,0 0 1,1 0 0,-1 0-1,0 0 1,0 0-1,1 0 1,-1 0 0,1 0-1,9-2 259,-8 1-124,5-1-103,0 0 0,0-1-1,0-1 1,-1 1 0,1-1-1,-1 0 1,0 0 0,0-1-1,0 0 1,5-5 0,-5 3-83,1 1 1,0 1 0,1-1-1,-1 1 1,1 0 0,11-4-1,-18 8 31,1 0 0,0 1 0,-1 0 0,1-1 0,-1 1 0,1 0 0,0 0-1,-1-1 1,1 1 0,-1 1 0,1-1 0,0 0 0,-1 0 0,1 1 0,-1-1 0,1 0 0,0 1-1,-1 0 1,1-1 0,-1 1 0,0 0 0,1 0 0,-1 0 0,0 0 0,1 0 0,-1 0 0,0 0-1,0 0 1,0 0 0,0 1 0,0-1 0,0 0 0,0 1 0,0-1 0,-1 1 0,1-1 0,-1 1-1,1-1 1,-1 1 0,1 0 0,-1-1 0,0 1 0,0-1 0,0 1 0,0 0 0,0 1 0,-1 25-6,-1 0 0,-11 48 1,-21 51 142,22-89-81,-1 0 1,-2-2 0,-22 39-1,30-63-7,0-1 0,-1 0 0,0-1 0,-16 17-1,19-23 2,0 1 0,-1-1-1,0 0 1,0 0-1,0 0 1,0-1-1,0 0 1,-1 0-1,0-1 1,-7 2 0,12-3-8,0-1-1,0 1 1,0-1 0,0 0 0,1 1 0,-1-1 0,0 0 0,0 0 0,0-1 0,0 1 0,0 0 0,1-1 0,-1 1 0,0-1 0,0 1 0,0-1 0,1 0 0,-1 0 0,0 0 0,1 0 0,-2-1 0,1 0-13,1 1 0,-1-1 0,1 0 1,0 0-1,0-1 0,0 1 0,0 0 0,0 0 0,0 0 1,1-1-1,-1 1 0,1 0 0,-1-1 0,1 1 1,0-1-1,0-3 0,1-7-61,0 1 0,1 0-1,0-1 1,1 1 0,0 0 0,1 0 0,1 0-1,0 1 1,0-1 0,13-18 0,-11 19 0,1 0 0,1 0-1,0 1 1,0 0 0,1 0 0,0 1 0,0 1-1,1-1 1,0 2 0,13-7 0,-19 12 40,-1 0 1,1 0-1,0 0 1,0 1-1,0 0 0,0 0 1,-1 0-1,1 0 1,0 1-1,0 0 1,1 0-1,-1 1 0,0-1 1,6 2-1,-1 1-560,0 1-1,-1-1 0,0 1 0,0 1 1,0 0-1,9 6 0,10 9-1469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05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1073 5824,'-10'0'1550,"7"0"-574,7 0 1324,0-2-1820,-1-1-1,1 1 1,0 0-1,-1-1 0,1 0 1,-1 0-1,0 0 0,4-5 1,35-37 934,101-96 260,34-14-710,-148 126-861,-1-2 0,-1-1 0,37-57 0,-45 57 9,-2 0 0,0-1 0,16-51 0,-22 56-15,3-15-2,-13 36-343,-4 22-91,-14 60 272,-37 103 1,51-169 77,-38 115 25,37-109 17,1 1 1,0-1-1,1 1 1,1-1-1,1 1 1,1 19-1,-1-33 1,0 0 0,0 1-1,1-1 1,-1 0 0,1 0 0,0 1 0,-1-1 0,1 0-1,0 0 1,0 0 0,0 0 0,1 0 0,-1 0-1,0 0 1,1-1 0,-1 1 0,3 1 0,-3-2-13,0 0 0,1-1 1,-1 1-1,1-1 1,-1 0-1,1 1 0,-1-1 1,0 0-1,1 0 1,-1 0-1,1 0 0,-1 0 1,1 0-1,-1 0 1,1 0-1,-1-1 1,1 1-1,-1-1 0,1 1 1,-1-1-1,0 1 1,1-1-1,-1 0 0,0 0 1,0 0-1,1 1 1,0-3-1,21-14 130,-2-1 0,0-2 0,25-29 0,49-70-147,-86 107-1,23-32 48,-3-1 0,25-49 0,-21 27 68,-3-1-1,27-90 1,-49 133-119,-4 16-41,-1 0 0,-1 0 0,1 0-1,-2-1 1,2-14 0,-3 23 5,0 1 0,0-1-1,1 0 1,-1 1 0,0-1 0,0 0-1,-1 0 1,1 1 0,0-1 0,0 0-1,0 1 1,0-1 0,-1 0 0,1 1-1,0-1 1,-1 0 0,1 1-1,0-1 1,-1 1 0,1-1 0,-1 0-1,1 1 1,-1-1 0,0 0 0,0 1-2,0 0 0,1 0 0,-1 0 1,0 0-1,1 0 0,-1 0 1,0 0-1,0 0 0,1 1 1,-1-1-1,0 0 0,1 0 1,-1 1-1,0-1 0,1 0 0,-1 1 1,1-1-1,-1 1 0,0 0 1,-3 2 0,0 0 1,0 1 0,1 0-1,0-1 1,-5 8 0,-1 6 55,1-1 0,1 1 1,-8 29-1,2-7-4,-124 349 631,102-275-422,17-49-104,9-32-4,-7 17 438,14-44-116,2-8-171,3-11 18,3-2-246,1 1 0,0 0 0,1 0 0,1 1 0,0 0-1,16-19 1,-19 26-114,0 1-1,0 0 1,0 0-1,1 0 0,0 1 1,0 0-1,1 0 1,-1 1-1,1 0 1,0 0-1,0 1 1,0 0-1,1 0 0,11-2 1,-16 5 11,-1 0 0,1 1 0,0-1 0,0 1 0,0-1 1,0 1-1,0 0 0,-1 0 0,1 1 0,6 3 0,0 0-1,1 1 0,11 10-1,7 6-22,-10-6 142,2-1 0,38 22 0,-52-33-37,1-1-1,0 0 0,-1 0 0,1-1 0,0 0 0,0 0 0,0-1 1,1 0-1,-1 0 0,0-1 0,0 0 0,15-2 0,-18 1 24,-1 0-1,1 1 0,0-2 1,-1 1-1,1 0 1,-1-1-1,1 0 0,-1 0 1,0 0-1,0-1 0,0 1 1,0-1-1,0 0 1,4-5-1,-2 1 2,-1 0-1,1-1 1,-2 0 0,1 0 0,-1-1-1,3-8 1,-5 11-118,0 1 0,-1 0-1,1-1 1,-1 0 0,0 1 0,-1-1 0,0 0-1,1 1 1,-2-1 0,1 0 0,-2-5 0,2 10 41,0 1 0,0-1 0,0 1 1,0-1-1,0 1 0,0-1 0,-1 1 1,1-1-1,0 1 0,0-1 1,-1 1-1,1-1 0,0 1 0,-1-1 1,1 1-1,0 0 0,-1-1 0,1 1 1,-1 0-1,1-1 0,0 1 1,-1 0-1,1-1 0,-1 1 0,1 0 1,-1 0-1,1 0 0,-1 0 0,1-1 1,-1 1-1,1 0 0,-1 0 1,0 0-1,1 0 0,-1 0 0,1 0 1,-1 0-1,1 0 0,-1 1 0,1-1 1,-1 0-1,1 0 0,-1 0 1,0 1-1,-1 0-8,0 0 0,1 0 0,-1 0 0,0 0 0,1 0 0,-1 1 0,1-1 1,0 0-1,-1 1 0,1-1 0,0 1 0,-1 2 0,-1 1 34,0 1 1,1 0 0,0-1-1,0 1 1,1 0-1,0 0 1,0 0-1,0 0 1,1 11-1,0-7-3,1 0-1,1-1 0,0 1 0,0-1 1,6 15-1,2 0 12,1-1-1,2 0 1,26 37-1,-36-55-269,1-1-1,0 1 1,-1-1 0,2 0-1,-1 0 1,9 5-1,-10-7-375,0 0 0,1 0-1,-1 0 1,1-1 0,-1 0-1,8 2 1,-11-3 461,1 0 0,-1 1 0,1-1-1,-1 0 1,1 0 0,-1 0 0,1 0 0,0 0 0,-1 0 0,1 0-1,-1 0 1,1 0 0,0 0 0,-1 0 0,1 0 0,-1 0 0,1 0-1,-1 0 1,1 0 0,0-1 0,-1 1 0,1 0 0,-1 0 0,1-1-1,-1 1 1,1 0 0,-1-1 0,0 1 0,1-1 0,-1 1-1,1-1 1,-1 1 0,0-1 0,1 1 0,-1-1 0,1 0 0,0-1-449,9-6-2290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06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61 7712,'-5'-4'3520,"44"-5"-3072,-11 4 832,6 5-800,28-7 512,0-2-576,16-3-320,-7 6-64,21-3-32,-2 9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09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14 782 3904,'-3'0'420,"3"1"-366,-1-1 0,1 0-1,0 0 1,-1 0 0,1 0-1,0 0 1,-1 0-1,1 0 1,0 0 0,-1 0-1,1 0 1,0 0 0,-1 0-1,1 0 1,0 0 0,-1 0-1,1 0 1,-1 0 0,1 0-1,0-1 1,-1 1 0,1 0-1,0 0 1,0 0 0,-1 0-1,1-1 1,0 1 0,-1 0-1,1 0 1,0-1 0,0 1-1,0 0 1,2-10 8795,10-1-7548,6-3-100,23-22 0,-26 22-919,1 0 0,22-15 0,-32 25-254,0 1 0,1 0 0,9-4 0,-15 6-31,-1 1 0,1 0 0,0-1 0,0 1 0,0-1 0,0 1 0,0 0 0,0 0 0,0 0 0,0 0 0,0 0 0,0 0 0,0 0-1,0 0 1,0 0 0,0 0 0,0 0 0,0 0 0,0 1 0,0-1 0,0 0 0,-1 1 0,1-1 0,0 1 0,0-1 0,0 1 0,0-1 0,-1 1-1,1 0 1,0-1 0,-1 1 0,1 0 0,0 0 0,0 1 0,0 2 40,1 0 0,-1 0 0,-1 0 0,1 0 0,0 0 0,-1 1 0,0-1 0,0 0 0,-1 6 0,-9 40 224,3-16-7,0 18 62,2-1 0,3 1 0,6 73 0,-4-118-234,1 0 0,0-1 0,1 1 0,-1 0 0,1-1 0,4 8 0,-6-13-59,1 0 0,-1 1 0,1-1-1,-1 0 1,1 0 0,0 0 0,0 0 0,0 0 0,-1 0 0,1 0-1,0 0 1,0 0 0,0 0 0,1-1 0,-1 1 0,0 0 0,0-1-1,0 1 1,0 0 0,1-1 0,-1 0 0,0 1 0,0-1 0,1 0-1,-1 1 1,0-1 0,1 0 0,-1 0 0,0 0 0,1 0 0,-1-1-1,0 1 1,1 0 0,-1 0 0,0-1 0,0 1 0,1-1 0,-1 1-1,2-2 1,1-1 37,1 0-1,-1 0 1,0 0-1,0 0 1,0-1-1,0 0 0,5-7 1,21-33 71,-23 32-108,19-27 19,18-29 278,70-142 0,-109 196-413,-1 0-1,0 0 0,2-21 1,-1 8-29,-4 27 103,-1-1-1,0 0 0,1 0 1,-1 1-1,0-1 0,1 0 1,-1 1-1,1-1 0,-1 1 1,1-1-1,-1 1 1,1-1-1,0 1 0,-1-1 1,1 1-1,0-1 0,-1 1 1,1 0-1,0-1 0,0 1 1,-1 0-1,1 0 0,0-1 1,0 1-1,-1 0 1,1 0-1,0 0 0,1 0 1,23 1-78,-21 0 81,79 14-84,-4 0 221,-25-8-128,55 5 9,1-9 947,-117-2-947,0 1-1,0 0 1,1 0 0,-1 1 0,-11 6 0,-2 2-28,0 2 1,1 1 0,1 0-1,0 2 1,1 0 0,0 0-1,2 2 1,0 0 0,1 1-1,0 0 1,-20 42 0,29-50 29,0 1 0,-3 14 0,6-22 21,2-1 0,-1 1 1,0 0-1,1-1 0,0 1 0,-1 0 0,2 0 0,-1-1 1,0 1-1,1 0 0,1 4 0,-2-7-15,0-1 1,0 1-1,0-1 0,0 1 0,1-1 1,-1 1-1,0-1 0,0 1 0,1-1 0,-1 1 1,0-1-1,1 1 0,-1-1 0,1 1 1,-1-1-1,0 0 0,1 1 0,-1-1 0,1 0 1,-1 1-1,1-1 0,-1 0 0,1 0 1,-1 1-1,1-1 0,0 0 0,-1 0 0,1 0 1,-1 0-1,1 0 0,-1 0 0,1 0 1,0 0-1,-1 0 0,1 0 0,-1 0 0,1 0 1,-1 0-1,1 0 0,-1 0 0,1-1 1,0 1-1,0-1 0,2 0 16,0-1-1,0 0 1,-1 0 0,1-1-1,-1 1 1,5-6 0,14-19 84,-2-1 0,21-39 1,2-4 256,-33 58-321,7-11-330,23-48 0,-39 75 222,-1 0 1,1 0 0,0 0 0,0 0-1,0 0 1,1 0 0,-1 0 0,1-1 0,-1 1-1,1 0 1,0 0 0,0 0 0,0 0-1,0-1 1,1 1 0,-1-1 0,3 4 0,0 0 92,0 0 0,0 0 0,1 0 0,0-1 0,0 1 0,0-1 0,9 6 0,-7-7-2,0 0-1,0 0 1,1-1 0,-1 0-1,1 0 1,0-1-1,-1 0 1,1 0-1,0-1 1,0 0-1,1-1 1,-1 1 0,0-1-1,11-2 1,1-1 44,0-1 0,0-1 0,0-1 1,27-11-1,-26 7-46,-1-1-1,1-1 1,-2 0 0,0-2-1,-1 0 1,0-1 0,22-24-1,-25 22 4,-1-1 1,0 0-1,-1 0 0,14-29 0,30-81 161,-52 117-186,63-171 370,-60 155-431,-1-1 0,-2-1 0,0 1 1,1-50-1,-6 76 16,0 0 1,-1-1-1,1 1 1,0 0 0,-1-1-1,1 1 1,-1 0-1,0 0 1,0 0-1,-1-3 1,1 4 18,1 0-1,-1 1 1,1-1 0,-1 1 0,1-1 0,-1 0 0,1 1 0,-1-1-1,0 1 1,1 0 0,-1-1 0,0 1 0,1 0 0,-1-1 0,0 1 0,0 0-1,1 0 1,-1-1 0,0 1 0,0 0 0,1 0 0,-1 0 0,0 0-1,0 0 1,0 0 0,1 0 0,-1 0 0,0 1 0,0-1 0,1 0 0,-1 0-1,0 1 1,1-1 0,-1 0 0,0 1 0,1-1 0,-2 1 0,0 1-16,-1 0 1,1 0 0,-1 0 0,1 0 0,0 0-1,0 0 1,0 1 0,0-1 0,0 1 0,0-1 0,1 1-1,-1 0 1,0 3 0,-11 22 12,1 0 0,-16 57 0,-6 65 169,33-147-143,-14 67 291,4 0 0,-6 122 1,17-175-226,1-1 0,1 1 0,0 0 0,1-1 0,1 0 0,0 1 1,1-1-1,11 23 0,-15-38-46,-1 0 0,0 0 0,1-1 0,-1 1 0,1 0 0,-1-1 0,1 1 0,-1-1 0,1 1 0,-1-1 0,1 1 0,0-1 0,-1 1 0,1-1 0,0 1 0,-1-1 0,1 0 0,0 1 0,0-1 0,-1 0 0,1 0 0,0 1 0,0-1 0,0 0 0,-1 0 0,2 0 0,0-1 13,0 1 0,0 0 0,0-1 0,0 0-1,0 0 1,0 1 0,0-1 0,-1 0 0,1 0-1,2-3 1,5-3 68,0-2-1,14-17 1,-19 22-92,27-34 2,57-61 33,-87 98-74,-1 0 1,1 0 0,0 0 0,0 0 0,-1-1 0,1 1 0,0 0 0,-1 0 0,1 0-1,-1-2 1,-1 2-185,-4 8-131,-1 5 376,1-1 0,0 1-1,1 0 1,1 0 0,-1 1 0,-1 20 0,4-29-26,-1 9 1,1-1 0,1 16 0,0-24 9,0-1-1,1 1 1,-1-1 0,1 1 0,0-1 0,0 0 0,0 1-1,0-1 1,1 0 0,-1 0 0,1 0 0,0 0-1,3 4 1,-5-7-2,1 1 0,0 0 0,0-1 1,0 1-1,0-1 0,0 1 0,0-1 0,0 1 0,0-1 0,0 0 0,0 1 0,0-1 0,0 0 0,0 0 0,0 0 0,0 0 1,0 0-1,0 0 0,0 0 0,0 0 0,0 0 0,1 0 0,-1-1 0,0 1 0,1-1 0,29-14 196,-22 10-200,100-60 259,15-8-23,-108 64-266,0 0 0,-1-2 1,19-15-1,-24 19 53,-8 6-29,0 0 1,0-1 0,0 1-1,0 0 1,-1-1-1,1 1 1,0-1 0,-1 1-1,1-1 1,-1 0 0,1 0-1,1-3 1,3-9-220,-6 13 149,0 0-73,-5 0 150,-4 12-121,2-1 1,-14 24-1,18-26 74,-1 0 0,1 1-1,0-1 1,1 0 0,0 1-1,0 0 1,1-1 0,0 1 0,0 0-1,2 11 1,-1-15 48,1 0 1,-1 0-1,1 0 1,1 0-1,-1 0 1,1 0-1,0 0 1,4 7-1,-5-9-4,1 0 1,0 0-1,1 0 0,-1-1 0,0 1 1,1-1-1,-1 0 0,1 0 1,0 0-1,0 0 0,0 0 0,0-1 1,0 1-1,4 1 0,-5-3 17,1 1 0,0-1 0,0 1 0,0-1 0,-1 0 0,1 0 0,0 0 0,0 0 0,0-1-1,0 1 1,3-2 0,31-11-46,-32 11-4,12-7 61,1 0 1,-2-1-1,1-1 0,-1-1 1,-1 0-1,19-19 0,-30 27-34,8-8 139,0-1 0,12-16 1,-21 25-141,-1 0 1,1 0 0,-1-1-1,1 1 1,-1-1 0,-1 0-1,1 0 1,-1 0 0,1 1-1,-1-1 1,-1 0 0,1-6-1,-1 10-21,0 0 0,0-1-1,0 1 1,0 0 0,0 0 0,-1 0-1,1-1 1,0 1 0,-1 0 0,1 0-1,-1 0 1,1 0 0,-1 0 0,1 0-1,-1 0 1,0 0 0,0 0-1,1 0 1,-1 0 0,0 0 0,0 1-1,0-1 1,0 0 0,0 0 0,0 1-1,0-1 1,0 1 0,0-1 0,-1 1-1,1 0 1,0-1 0,0 1 0,0 0-1,0 0 1,-1 0 0,1 0 0,0 0-1,0 0 1,0 0 0,-1 0 0,1 0-1,0 0 1,0 1 0,0-1-1,0 0 1,-1 1 0,1-1 0,0 1-1,0 0 1,0-1 0,0 1 0,0 0-1,-1 0 1,-3 4 18,0-1 0,1 1 1,-1 0-1,1 0 0,0 1 0,0-1 0,1 1 0,-1 0 0,1 0 0,1 0 0,-4 11 1,4-11 35,0-1 1,1 1-1,0-1 1,0 1-1,1 0 1,0-1-1,0 1 1,0 0 0,0-1-1,1 1 1,0 0-1,0-1 1,1 1-1,2 6 1,2 0 59,0 1-1,1-1 1,0-1 0,1 1 0,0-1-1,16 16 1,-19-23-76,0 1-1,0-1 1,0 0-1,1 0 1,-1-1-1,1 0 1,0 0-1,0 0 1,1-1 0,-1 0-1,0 0 1,1 0-1,-1-1 1,1 0-1,13 0 1,9-3-347,0-2 1,0-1 0,0-1 0,31-11-1,-35 10-355,94-33-6981,-56 21-1258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3:11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170 462 5728,'-8'-3'1375,"0"0"0,0 1 0,0 0 0,0 0 0,-14-1 0,17 2-988,1 1 0,-1 0 0,0 0 0,1 0 0,-1 1 0,1 0 0,-1 0 0,0 0 0,-6 2 0,8-1-331,0-1-1,-1 1 1,1 0-1,0 0 1,0 0 0,0 0-1,0 1 1,0-1-1,0 1 1,1 0-1,-1 0 1,1 0 0,0 0-1,0 0 1,0 0-1,0 1 1,0-1-1,1 0 1,-2 5-1,3-5-14,-1-1 0,0 1 0,1-1 0,0 1 0,0-1 0,0 1 0,0-1 0,0 1 0,0-1 0,0 1 0,1-1 0,0 1 0,-1-1 0,1 1 0,2 3 0,-1-2 1,0 0 1,1-1-1,0 1 0,-1-1 0,1 0 1,0 0-1,1 0 0,4 4 0,3 0 44,0 0 0,0-1 0,1-1 0,-1 0 0,19 6 0,-2-3 110,0-1 0,42 6-1,-59-12-93,0 0 0,0-1 0,0 0 0,0-1 0,0 0-1,0-1 1,0 0 0,-1-1 0,19-6 0,-26 7-65,1 0 0,-1 0 0,1-1 1,-1 1-1,0-1 0,0 0 1,0 1-1,0-1 0,-1-1 0,1 1 1,-1 0-1,1-1 0,-1 1 1,0-1-1,1-4 0,1 1 65,-1 0-66,-1 0-1,1 0 0,-1 0 0,-1 0 1,1-1-1,-1 1 0,0-1 0,-1 1 1,0-1-1,0 1 0,-1-1 0,-1-8 1,-1 1-31,0 0 0,-1 0 1,0 1-1,-2-1 1,-8-17-1,11 26-27,0 0-1,-1 0 1,0 0-1,0 1 1,0-1 0,0 1-1,-1 0 1,0 0-1,0 1 1,0-1 0,-1 1-1,1 0 1,-1 1-1,-7-4 1,2 3-121,0 0 0,-1 0 0,-12-1 0,20 4 133,1 1 0,0 0-1,-1 0 1,1 0 0,0 0 0,-1 0-1,1 1 1,0 0 0,-1-1 0,1 1-1,0 0 1,0 1 0,0-1-1,0 0 1,-5 4 0,5-3-18,0 0 0,0 0 0,0 0 1,0 1-1,0-1 0,1 1 0,-1-1 0,1 1 0,-1 0 0,1 0 1,0 0-1,0 1 0,1-1 0,-1 0 0,1 1 0,-1-1 1,0 6-1,2-8 45,-1 0 1,1 1-1,0-1 1,0 0-1,-1 0 1,1 0-1,0 0 0,0 0 1,0 1-1,1-1 1,-1 0-1,0 0 1,0 0-1,1 0 1,-1 0-1,0 1 1,1-1-1,-1 0 1,1 0-1,-1 0 1,1 0-1,0 0 1,0-1-1,-1 1 1,1 0-1,0 0 0,0 0 1,0 0-1,0-1 1,0 1-1,0-1 1,0 1-1,0 0 1,0-1-1,0 0 1,0 1-1,0-1 1,0 0-1,0 1 1,0-1-1,1 0 1,-1 0-1,0 0 1,0 0-1,0 0 0,2 0 1,11-1 146,1-1 1,-1 0-1,1 0 0,22-8 0,-17 2 36,-1-1 1,30-18-1,-37 20-219,10-6 176,36-32 1,-5 3 183,11-12-86,-8 6-57,-43 39-51,-1-1 1,-1 0-1,1-1 0,-2-1 1,1 0-1,-2 0 0,9-14 1,-16 18-236,-1 5-439,1 11 219,0 26 57,2 19 189,-5 86 0,-17 51 133,-61 247 139,62-355-164,16-77-38,-36 150-41,30-128 160,-3-1 1,0 1 0,-22 39-1,30-62-77,-1 0-1,1 0 1,-1-1-1,0 1 1,0-1-1,0 1 1,-1-1 0,1 0-1,-1-1 1,-5 4-1,8-5-16,-1 0-1,0 0 1,0 0 0,0-1-1,-1 1 1,1 0 0,0-1-1,0 0 1,0 1-1,0-1 1,0 0 0,-1 0-1,1 0 1,0-1 0,0 1-1,0-1 1,0 1-1,0-1 1,0 1 0,0-1-1,0 0 1,0 0 0,-3-2-1,1 0 3,0 0 0,0-1 1,0 1-1,1-1 0,-1 0 0,1 0 0,0 0 0,0-1 0,0 1 1,0-1-1,1 0 0,0 0 0,-3-9 0,-1-7-18,-7-43 0,13 61-15,-2-10 8,1 0 0,1 0 0,0 0 0,1 0 0,0 0 0,1 0 1,0 0-1,1 1 0,1-1 0,0 1 0,0-1 0,1 1 0,1 1 0,0-1 0,1 1 0,0 0 0,0 0 0,1 1 0,1 0 0,0 1 0,0 0 0,1 0 0,0 1 0,0 0 0,17-9 0,-17 11 5,1 1 0,-1 1-1,1 0 1,0 0-1,15-2 1,0 2-131,32-2 0,-39 5-205,25 3-1,-27-1-1233,0 2 1,16 4-1,-25-5 275,0 0 0,-1 0 0,1 1 1,0 0-1,-1 1 0,0 0 0,0 0 0,0 0 0,-1 1 0,1 0 0,-1 0 0,0 1 0,9 10 1,1 14-1884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2:36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470 39 3072,'0'-9'7640,"0"-20"-4651,0 29-2850,-14 1 698,11 0-834,0 1 1,1 0-1,-1 0 0,1-1 1,-1 2-1,1-1 1,0 0-1,0 0 0,0 1 1,0-1-1,0 1 1,1-1-1,-3 5 0,-4 5 25,-206 252 1317,173-218-973,20-21-148,-2 0 27,-23 36-1,37-47-157,-17 23 171,19-28-74,6-9-157,1 1-1,0 0 1,-1 0-1,0 0 1,1-1-1,-1 1 1,1 0-1,-1 0 1,0-1-1,0 1 1,1-1 0,-1 1-1,0 0 1,0-1-1,0 0 1,0 1-1,1-1 1,-1 1-1,0-1 1,0 0-1,0 0 1,0 0-1,0 1 1,-1-1-1,1 0-224,1-1 0,-1 1-1,1 0 1,0 0 0,-1 0 0,1-1-1,0 1 1,-1 0 0,1 0 0,0-1-1,-1 1 1,1 0 0,0-1 0,-1 1-1,1 0 1,0-1 0,0 1 0,-1 0 0,1-1-1,0 1 1,0-1 0,0 1 0,0 0-1,0-1 1,-1 1 0,1-1 0,0 1-1,0-1 1,0 1 0,0 0 0,0-1-1,0 1 1,0-1 0,1 1 0,-1-1-1,0 1 1,0 0 0,0-1 0,0 1-1,0-1 1,1 1 0,-1-1 0,8-5-2288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2:36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4224,'3'-3'7814,"6"-1"-4728,19-4-3465,-10 3 1324,110-38 1012,79-21-250,4 28-1227,-196 35-475,1 0-1,25 2 1,-36-1 61,0 0 0,0 1-1,0 0 1,0 0 0,0 1 0,0-1 0,-1 1-1,1 0 1,-1 0 0,1 1 0,-1-1 0,6 5-1,-8-5-84,-1-1 0,0 0 0,0 1-1,0-1 1,0 1 0,0-1 0,0 1-1,0 0 1,-1-1 0,1 1 0,-1 0-1,1-1 1,-1 1 0,1 0-1,-1 0 1,0-1 0,0 1 0,0 0-1,0 0 1,-1 3 0,1-2-378,-1 0 0,0 0 0,0 0 0,0 0 0,0 0 0,0 0 0,-1-1 0,1 1 0,-1 0 0,0-1 0,-3 4 1,-12 8-4356,2 3 1520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2:41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698 0 3648,'0'0'1173,"-15"14"1622,-2 0-2131,1 1 1,1 1-1,0 1 1,-21 30-1,-146 211 1816,93-128-1546,76-111-805,-111 164 948,90-128-672,-37 83-1,65-123-369,-5 11 108,-1-1 0,-19 28 0,23-38 204,6-9-81,3-5 215,1-18-155,-2 14-306,1-3-65,1-1-1,0 1 0,1 0 0,0-1 0,0 1 1,6-9-1,1-4-39,8-14 60,1 0 0,39-51 0,-35 57 48,1 0-1,1 1 1,1 2-1,44-33 0,-60 50-78,-6 5 56,0 0 1,-1-1-1,0 1 1,1-1 0,3-4-1,-7 7 3,0 0 1,0-1-1,0 1 0,0 0 0,0 0 1,1 0-1,-1 0 0,0 0 0,0 0 1,0 0-1,0 0 0,0 0 0,0 0 0,0 0 1,0 0-1,1 0 0,-1 0 0,0 0 1,0 0-1,0 0 0,0 0 0,0 0 1,0 0-1,0 0 0,1 0 0,-1 0 1,0 0-1,0 0 0,0 0 0,0 0 1,0 0-1,0 0 0,0 0 0,0 0 0,0 0 1,1 0-1,-1 1 0,0-1 0,0 0 1,0 0-1,0 0 0,0 0 0,0 0 1,0 0-1,0 0 0,0 0 0,0 0 1,0 1-1,0-1 0,0 0 0,0 0 1,0 0-1,0 0 0,0 0 0,0 0 0,2 6 61,-3 1-29,0 1-1,-1-1 1,0 0-1,-1 0 0,1 0 1,-1-1-1,-7 11 1,-2 8-220,7-13 121,1 1 0,0 0-1,1 0 1,0 1 0,-1 21 0,3-30 80,1 0-1,0 1 1,0-1 0,0 0 0,1 1 0,0-1-1,0 0 1,0 0 0,1 0 0,-1 0-1,1 0 1,0 0 0,1 0 0,-1-1-1,1 1 1,0-1 0,4 5 0,-6-8 22,1 0-1,0 1 1,0-1 0,-1 0-1,1 0 1,0 0 0,0 0 0,0 0-1,0-1 1,1 1 0,-1 0 0,0-1-1,0 0 1,0 1 0,0-1 0,1 0-1,-1 0 1,0-1 0,0 1 0,0 0-1,0-1 1,1 1 0,-1-1 0,0 1-1,4-3 1,4-2 91,0 0-1,0-1 1,16-11-1,-18 11-50,136-100 229,-65 46-390,-36 24 440,-49 48-875,0 0-1,-5 20 0,6-19 326,0 0 137,0 0-1,2 1 0,0-1 1,0 1-1,-1 24 1,4-31 67,0 0 1,1-1 0,-1 1-1,1 0 1,1 0 0,-1 0-1,1-1 1,0 1 0,0-1-1,1 1 1,0-1 0,0 0-1,5 6 1,-7-10 20,0-1 1,1 1-1,-1-1 0,0 1 0,1-1 0,-1 0 1,1 0-1,-1 1 0,1-1 0,-1 0 0,1-1 1,0 1-1,-1 0 0,1 0 0,0-1 0,0 1 1,0-1-1,2 1 0,-1-1 8,0 0-1,-1 0 1,1-1-1,0 1 1,0-1-1,0 1 1,-1-1 0,1 0-1,0 0 1,-1 0-1,4-2 1,3-3 24,1-1 0,-1 0 0,-1 0 1,1-1-1,8-10 0,25-30-98,64-63 185,-102 108-171,0-1-83,0 0 0,0 1 1,1 0-1,6-5 1,-9 7 62,0 1 1,0-1-1,1 0 0,-1 1 1,0-1-1,0 1 1,1 0-1,-1 0 0,0-1 1,1 2-1,-1-1 1,0 0-1,3 1 0,6-1 5,-9 0 99,-1-1-1,1 1 1,-1 0-1,0 0 1,1 0 0,-1 0-1,1 0 1,-1 0 0,1 1-1,-1-1 1,0 0-1,1 1 1,-1-1 0,0 1-1,1 0 1,-1-1-1,0 1 1,2 1 0,-22-2 1082,2-1-1165,13 1-18,0-1 0,1 1 1,-1 0-1,0 0 0,0 0 1,0 1-1,0-1 1,1 1-1,-1 0 0,0 0 1,1 0-1,-7 3 0,-15 11-137,19-12 11,0 0 0,0 1 0,-10 8 0,14-10 129,0-1 0,1 1 0,-1 0-1,1 0 1,-1 0 0,1 0 0,0 0 0,0 1 0,0-1 0,0 0-1,0 0 1,0 1 0,0-1 0,0 5 0,1-5 21,-2 14-138,1 0 1,0 21-1,2-32 159,-1 0-1,1-1 0,0 1 1,0 0-1,0 0 1,1-1-1,-1 1 1,1-1-1,0 1 0,1-1 1,-1 0-1,5 6 1,-5-7 28,1 0-1,0 0 1,0 0 0,0-1 0,0 1 0,0-1 0,1 1 0,-1-1-1,1 0 1,-1 0 0,1-1 0,0 1 0,0-1 0,0 0 0,0 0 0,0 0-1,0 0 1,0-1 0,0 0 0,0 1 0,0-2 0,0 1 0,0 0-1,0-1 1,0 0 0,0 0 0,0 0 0,5-2 0,19-9 99,0-1 0,-1-1 0,-1-2-1,24-18 1,-23 15-9,19-10-20,-16 10-34,0-1 0,-1-2 0,46-44 0,-58 48-36,0 0-1,-1-2 1,-1 0 0,-1 0-1,17-34 1,-16 18-55,20-70-1,-2-40-68,-14 54 55,-17 85-117,0 0 1,-1 0 0,-1-1-1,1-10 1,-7 31-870,-8 89 646,-32 94 461,14-65 75,24-104-156,-1-1 0,-22 46 0,14-35 25,-29 89 255,35-90-137,6-21 153,-1-1-1,-12 24 0,7-29-73,12-9-31,0-11-137,-1 0 1,2 1 0,0-1 0,0 0 0,1 1-1,0 0 1,0-1 0,1 1 0,1 1-1,0-1 1,8-11 0,-5 8-165,1 0 0,1 1 1,21-20-1,1-2-115,-23 24 124,1 0 1,0 1 0,0 0-1,0 0 1,1 2 0,1-1-1,-1 1 1,1 1 0,18-8-1,-28 14 59,1-1 0,-1 0 0,1 1 0,0 0 0,-1-1 0,1 1 0,-1 0 0,1 1-1,0-1 1,-1 0 0,4 1 0,-5 0 44,0-1-1,0 0 1,0 1-1,1-1 1,-1 1-1,0 0 1,0-1-1,0 1 1,0 0-1,0 0 1,0 0-1,-1-1 1,1 1 0,0 0-1,0 0 1,-1 0-1,1 0 1,0 0-1,-1 1 1,1-1-1,-1 0 1,1 0-1,-1 0 1,1 2-1,-1-1 27,0 1 0,0-1 0,0 0 0,0 1 0,0-1 0,-1 1 0,1-1 0,-1 1 1,1-1-1,-1 0 0,0 1 0,0-1 0,0 0 0,0 0 0,-1 1 0,1-1 0,0 0 0,-1 0 0,0-1 0,1 1 0,-3 2 0,-4 2 84,1 1 1,-1-1-1,-16 9 0,15-11-154,1 0 0,-2-1 0,1 0 0,0 0-1,0-1 1,-1 0 0,0 0 0,1-1 0,-17-1-1,26 0-32,-1 1-203,3 8-120,1-6 360,-1 0 1,1 1-1,0-1 0,0 0 1,6 5-1,-7-6 23,2 1 27,0 1 0,0-1-1,0 0 1,0-1 0,1 1 0,-1-1 0,1 0 0,0 0 0,-1 0 0,1 0 0,0-1 0,0 0-1,0 0 1,0-1 0,0 1 0,1-1 0,-1 0 0,0 0 0,0-1 0,0 1 0,7-3 0,4-2 82,0-1 0,0 0 1,-1-1-1,1-1 0,14-10 1,161-87 292,-166 92-690,46-17 0,-69 29 255,0 0 0,0 0-1,-1 1 1,1-1-1,0 1 1,0 0 0,0-1-1,0 1 1,0 0-1,3 0 1,-4 1 44,0-1 0,0 1-1,0-1 1,0 1 0,0 0 0,0-1-1,0 1 1,-1 0 0,1 0 0,0 0-1,0-1 1,-1 1 0,1 0 0,-1 0 0,1 0-1,-1 0 1,1 0 0,-1 0 0,1 2-1,0-1-10,1 1-1,-1-1 1,0 1-1,-1 0 1,1-1 0,0 1-1,-1 0 1,1-1-1,-1 1 1,0 0-1,0 0 1,0-1-1,0 1 1,-1 0-1,1 0 1,-2 4-1,-4 16 111,4-17-17,1 1 0,-1-1 1,0 0-1,-1 0 0,-5 11 1,-2 0 61,8-13 109,-1 0 1,1 1-1,-1-1 1,-5 6-1,9-12-242,70-65-33,-58 57-121,0 0 0,0 0 0,28-14 0,-18 12 45,-18 9 22,0 0 0,0 1-1,0-1 1,0 1 0,1 0 0,-1 0 0,1 0-1,-1 1 1,9-1 0,-12 2-140,0 1 74,-1 0 138,0 0 1,0-1-1,0 1 0,1 0 1,-1 0-1,0 0 0,0-1 1,0 1-1,-1 1 0,1-1 1,0 0-1,0 0 0,-1 0 1,1 0-1,0 0 0,-1 1 1,1-1-1,-1 0 0,1 0 1,-1 1-1,0-1 0,0 0 1,1 3-1,-1-1 8,0 1 0,1-1 0,0 0 0,-1 1 0,1-1 0,3 6 0,-3-6-25,0 0 1,0 0-1,0 0 0,0 0 1,0 0-1,0 5 0,-1-5 24,0 0 0,1 0 0,-1 0 0,1 0 0,0 0-1,0 0 1,0 0 0,0 0 0,1 0 0,1 2 0,6 16 159,-9-20-160,1 0 0,-1-1 1,1 1-1,-1 0 0,0 0 1,1-1-1,0 1 0,-1 0 1,1-1-1,-1 1 0,1-1 1,0 1-1,-1-1 0,1 1 1,0-1-1,0 1 0,1 0 1,-1-1 260,0 0-220,0-1 0,0 1 0,0-1 0,0 1-1,0-1 1,0 1 0,1 0 0,-1 0-1,0-1 1,0 1 0,0 0 0,0 0 0,2 0-1,0 0 29,7-2-18,-1-1 1,0 0-1,1-1 1,-1 0-1,0 0 1,8-6-1,50-37 166,-50 35-44,-12 8-128,0 0 0,0 0 1,6-8-1,-11 11-43,1 0-1,0 0 1,0 0 0,0 0-1,0 0 1,-1 0 0,1 0-1,-1 0 1,1 0 0,-1-1-1,1 1 1,-1 0 0,0 0-1,1-1 1,-1 1 0,0 0-1,0-1 1,0 1 0,0 0-1,0 0 1,0-1 0,0 1-1,-1 0 1,1-2 0,-1 2-35,1 1 1,0 0 0,0 0 0,0-1-1,0 1 1,-1 0 0,1 0 0,0 0-1,0-1 1,-1 1 0,1 0 0,0 0 0,0 0-1,-1 0 1,1 0 0,0-1 0,0 1-1,-1 0 1,1 0 0,0 0 0,-1 0-1,1 0 1,0 0 0,0 0 0,-1 0-1,1 0 1,0 0 0,-1 0 0,1 0 0,0 0-1,-1 1 1,-12 5-546,-7 12 87,18-13 473,-1-1-1,1 1 1,0-1 0,0 1-1,0 0 1,1-1 0,-1 1-1,1 0 1,0 0 0,1 0-1,-1 0 1,1 0 0,0 0-1,1 0 1,-1 0 0,1 0-1,0 0 1,0 0 0,0 0-1,1 0 1,-1-1 0,1 1-1,0 0 1,1-1 0,-1 0-1,1 1 1,0-1 0,0 0-1,0 0 1,1-1 0,6 7-1,-8-9 58,0 0-1,0 0 0,0 0 0,1 0 0,-1 0 0,0 0 0,0-1 1,1 1-1,-1-1 0,0 0 0,1 1 0,-1-1 0,0 0 0,1 0 1,-1-1-1,5 0 0,0 0 124,1-1 0,-1 0 1,14-6-1,-5 0-38,1-1 0,-1-1 0,26-21 0,40-42-192,-70 63 127,-7 6-77,-1 0-1,1-1 1,5-6 0,-10 10-28,0 1-1,1-1 1,-1 1 0,0-1-1,1 1 1,-1-1 0,1 1-1,-1 0 1,1-1 0,-1 1-1,1-1 1,-1 1 0,1 0-1,-1-1 1,1 1 0,0 0-1,-1 0 1,1-1 0,-1 1-1,1 0 1,0 0 0,-1 0-1,1 0 1,0 0 0,-1 0-1,1 0 1,0 0 0,1 1-2,-1 1 1,0-1 0,0 1 0,-1-1 0,1 1-1,0-1 1,0 1 0,-1-1 0,1 1-1,-1 0 1,1 2 0,-1-2 36,1 0 0,-1 1 0,-1-1 0,1 0 0,0 0 1,0 0-1,-1 0 0,1 0 0,-1 1 0,-1 2 0,-3 11-57,4-6 163,-1-1 0,0 1 0,-1-1 0,0 0 0,-1 0 0,0-1 0,0 1 0,-1-1 0,-8 13 0,11-18-41,-1 0 1,1 0-1,-1-1 0,1 1 1,-1-1-1,0 1 0,0-1 1,0 0-1,0 0 0,0 0 1,-1 0-1,1 0 0,-1-1 1,1 0-1,-1 0 0,1 0 1,-1 0-1,0 0 0,0-1 1,1 1-1,-1-1 0,0 0 1,0 0-1,1-1 0,-1 1 1,0-1-1,-5-1 0,3-1-36,0 0 0,0 0 0,0-1 0,0 1 0,0-1-1,-6-6 1,12 10-42,0 0-1,-1-1 1,1 1-1,0 0 1,-1 0 0,1 0-1,0-1 1,0 1-1,-1 0 1,1 0-1,0-1 1,0 1-1,-1 0 1,1 0-1,0-1 1,0 1-1,0 0 1,-1-1 0,1 1-1,0 0 1,0-1-1,0 1 1,0 0-1,0-1 1,0 1-1,0-1 1,0 1-1,0 0 1,0-1-1,0 1 1,0 0 0,0-1-1,0 1 1,0 0-1,0-1 1,0 0-1,1 1-14,0-1-1,0 1 1,0-1-1,0 1 1,0-1-1,0 1 1,0 0-1,0-1 1,0 1-1,0 0 1,0 0-1,1-1 1,32 1-478,32 11-2,-40-5 610,-1-2 1,1-1-1,0-1 1,0-1-1,29-3 0,-51 1-37,1 0 0,-1 0-1,1 0 1,-1-1 0,0 1-1,1-1 1,-1 0 0,0 0-1,0-1 1,-1 1 0,6-5-1,0-2 120,0 0-1,13-17 1,-12 14-60,-8 8-75,0 1 0,0 0 1,0-1-1,-1 1 0,1-1 0,1-6 1,6-14-144,-9 24 72,1 0 0,-1-1 0,0 1 0,0 0 0,0-1 0,0 1 0,1-1 0,-1 1 0,0 0 0,0-1 0,0 1 0,0 0 0,0-1 0,0 1 0,0-1 0,0 1 0,0 0 0,0-1 0,0 1 0,0-1 0,0 1 0,-1 0 0,1-1 0,0 1 0,0 0 0,0-1 0,0 1 0,-1-1 0,1 1 0,0 0 0,0 0 0,-1-1 0,1 1 0,0 0 0,-1-1 0,1 1 0,0 0 0,-1 0 0,1-1 0,0 3-12,1-1 0,-1 0 1,1 1-1,-1-1 1,1 0-1,-1 1 0,0-1 1,0 0-1,1 1 0,-1-1 1,0 1-1,0-1 1,-1 3-1,1 0-2,-1 0 0,1 0 0,0 0 1,1 0-1,-1 0 0,1 0 0,0 5 0,1-4 38,-2-1-1,1 1 0,0 0 1,-1-1-1,-1 8 0,-1 13-2,1-16 117,1 0 1,-2 1 0,0-1 0,0 0 0,0 1 0,-5 8-1,3-8 143,4-9-197,0 0 1,-1 0-1,1 0 0,0 1 0,-1-1 0,0 0 0,1 0 1,-1 0-1,1 0 0,-1 0 0,0 0 0,-1 1 0,1-2-17,1 0-1,-1 0 1,0 0-1,0 0 1,1 0-1,-1 0 1,0-1-1,0 1 1,1 0-1,-1 0 0,0 0 1,1-1-1,-1 1 1,0 0-1,1-1 1,-1 1-1,0 0 1,1-1-1,-1 1 0,1-1 1,-1 1-1,1-1 1,-1 0-1,1 1 1,-1-1-1,0 0 1,-3-3-74,0 1 1,1-1 0,-1 0-1,1-1 1,0 1 0,0-1-1,0 1 1,0-1 0,1 0-1,0 0 1,0 0 0,0 0-1,1 0 1,0 0 0,-2-11-1,14 20-706,2 0 758,-9-3 45,0 0-1,0 0 1,-1 1 0,7 3-1,0-1-96,0 0 0,0 0 0,0-1 0,0-1 0,0 1 1,1-2-1,-1 1 0,18-1 0,-26-1-941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2:41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43 111 7872,'-29'-64'3584,"24"51"-3104,2 1-192,3 9-256,-6-12-160,12 12 64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5T20:22:43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114 339 3136,'0'0'218,"-1"0"0,1 0 0,0 0-1,-1 0 1,1 0 0,0 0 0,-1-1 0,1 1 0,0 0 0,-1 0 0,1-1 0,0 1-1,0 0 1,-1 0 0,1-1 0,0 1 0,0 0 0,-1-1 0,1 1 0,0 0 0,0-1-1,0 1 1,0 0 0,0-1 0,-1 0 0,1 1 140,0-1 1,0 0-1,-1 1 1,1-1-1,0 0 1,-1 1-1,1-1 1,-1 0-1,1 1 1,-1-1-1,1 1 1,-1-1-1,1 1 1,-1-1-1,0 1 1,0-1-342,0 1-1,1 0 1,-1 0 0,0 0 0,0 0 0,1 0-1,-1 0 1,0 0 0,0 0 0,1 0 0,-1 0-1,0 0 1,0 0 0,0 1 0,-3-1 148,1 1 0,-1-1 0,1 1 0,-1-1 0,-5 0 0,8-1-153,-1 1 1,1 0-1,-1 0 1,0 0-1,1 0 1,-1 0-1,1 0 1,-1 0-1,1 0 1,-1 1 0,1-1-1,0 1 1,-1-1-1,1 1 1,-1 0-1,1-1 1,0 1-1,-1 0 1,1 0-1,0 0 1,0 0-1,0 0 1,0 0-1,0 0 1,0 0-1,-2 3 1,0 1-73,0 0-1,0 0 1,0 0 0,0 1 0,-2 9 0,4-13 79,1 0 1,-1 0 0,1 0 0,0 0 0,0 0 0,0 0-1,0-1 1,0 1 0,0 0 0,1 0 0,-1 0-1,1 0 1,-1 0 0,1 0 0,-1-1 0,1 1-1,0 0 1,0-1 0,0 1 0,0 0 0,3 2 0,-3-2 32,1-1 1,-1 1-1,1-1 1,-1 1-1,1-1 1,0 0-1,-1 1 1,1-1-1,0 0 1,0 0-1,0 0 1,0 0-1,0-1 1,0 1-1,0-1 1,0 1-1,0-1 1,0 1-1,0-1 1,0 0-1,1 0 1,-1 0-1,0-1 1,0 1 0,0 0-1,0-1 1,0 1-1,0-1 1,0 0-1,0 0 1,0 1-1,0-1 1,0-1-1,0 1 1,-1 0-1,1 0 1,3-3-1,0-2 62,1 0-1,-1 1 1,0-1-1,-1-1 1,1 1-1,-1-1 1,0 0-1,-1 0 1,4-9-1,-7 13-136,1 0 1,-1 1-1,0-1 0,0 0 0,0 0 1,0 0-1,-1 0 0,1 0 0,-1 1 1,0-1-1,1 0 0,-1 0 0,-1 1 1,-2-6-1,-9 11-529,4-2-34,17 3 465,-6-4 197,0 0 0,0 0 0,-1 0 0,1-1 0,0 1 0,0 0-1,0-1 1,-1 1 0,1-1 0,0 1 0,0-1 0,-1 0 0,1 0 0,-1 0 0,1 0 0,-1 0 0,1 0-1,-1 0 1,1 0 0,-1-1 0,2-1 0,4-3 158,7-6 104,0 0 0,-1-1-1,0 0 1,-1-1 0,16-23 0,59-101 398,-58 83-998,-29 55 253,1 0-1,-1 0 0,0 0 1,0-1-1,0 1 0,0 0 1,0 0-1,0 0 0,0 0 1,0 0-1,1 0 0,-1 0 1,0 0-1,0 0 0,0 0 1,0 0-1,0 0 0,0 0 1,1 0-1,-1 0 0,0 0 1,0 0-1,0 0 0,0 0 1,0 0-1,0 0 0,0 0 1,1 0-1,-1 0 0,0 0 1,0 1-1,0-1 0,0 0 1,0 0-1,0 0 0,0 0 1,0 0-1,0 0 0,0 0 1,1 0-1,-1 0 0,0 1 1,0-1-1,0 0 0,0 0 1,0 0-1,0 0 0,0 0 1,0 0-1,0 0 0,0 1 1,0-1-1,0 0 0,0 0 1,0 0-1,0 0 0,0 0 1,0 0-1,0 0 0,0 1 1,0-1-1,3 13-169,-1-7 109,10 44 45,-1 2 0,-3 0 0,-2 0 0,-3 0 0,-1 0-1,-7 54 1,3-56 68,-17 141 77,15-170 55,0 0 0,-2 0 0,0-1 0,-2 0-1,0 0 1,-21 36 0,27-52-74,-1 0 0,0 0-1,1 0 1,-1-1 0,0 1 0,-1-1 0,1 1-1,-1-1 1,1 0 0,-1 0 0,0-1 0,0 1-1,0-1 1,-1 0 0,1 0 0,0 0 0,-1-1-1,0 0 1,-7 2 0,10-3-61,0 0 0,0 0 1,0 0-1,0 0 0,1 0 1,-1 0-1,0 0 0,0-1 0,0 1 1,0-1-1,0 0 0,1 1 0,-1-1 1,0 0-1,1 0 0,-3-1 1,1-1-17,0 0 0,0 0 0,0 0 1,0 0-1,0 0 0,1-1 0,-3-3 1,0-2-53,0 0 0,1 0 0,1 0 0,-1 0 0,2 0 0,-3-12 0,3 12-28,1 1 1,0-1 0,1 1-1,0-1 1,0 1 0,1-1-1,0 1 1,0-1 0,4-10 0,-4 14 47,1 1 1,0-1 0,1 1 0,-1 0 0,1 0-1,-1 0 1,1 0 0,1 0 0,-1 0 0,0 1-1,1-1 1,0 1 0,0 0 0,0 0 0,0 1-1,0-1 1,8-3 0,-1 2 40,0 0 0,0 1 0,0 0 0,1 0 1,-1 1-1,1 1 0,0 0 0,-1 1 0,1 0 0,18 2 0,-5 3-39,-1 0 1,0 1-1,44 18 0,-57-20-314,0 0-1,15 3 1,-22-6-241,-1 0 0,1-1 1,-1 0-1,1 0 0,-1 0 1,1 0-1,-1 0 0,1-1 1,-1 1-1,0-1 0,1 0 1,3-2-1,12-8-2308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DAF20-42F7-414E-B094-5B7AAEC062B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357C8-4EB0-4982-9341-756CEAF6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6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F2A5D-EF4F-4D78-9F84-7053E73288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F2A5D-EF4F-4D78-9F84-7053E73288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90CC5-9F3A-F31C-D2FA-15B7C4DD1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4C18A-A4D4-F35B-E5EA-386CF34D6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462F1-D80A-F174-2D09-7F19422B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B0F72-7993-C7FA-E806-2356FAB0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AC761-2972-0FEE-9A20-66E0CF42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8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755B-442E-8514-8EA7-FD67606C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87927-B0B6-68E3-64A0-3DA73012C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80A5B-1F34-0F03-8B4E-F16BFBC6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E6EC-DFD4-6C1A-A681-E8276556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7253E-4D8C-DEDA-416B-D1127C41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6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2D093-6469-1D3D-2128-F60FEA34E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6F733-4DAC-35CC-A0EE-234202A48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CC5A3-1D7F-C66F-ACB4-983724D4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D4E9B-2B0D-A445-4561-6E0471D7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EB585-2639-8978-3447-EB37D076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EFBB-705E-EB10-45A8-312B5A45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2A80-9621-04D9-CE66-B013D54E2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C571E-0427-A80C-5FEF-37856E47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6504B-5FAF-502B-E9D0-D4DCDE24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67868-692C-278B-DE5F-B71E0163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CA86-296C-CBD6-BCEF-B9C67698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F02EC-D2D7-9B32-7401-09536AA7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E36D6-E54B-93C0-2BA8-3B1AFCB7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38E9A-C03E-35BE-C4D8-5DBBBDA9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EE2E4-152B-3F70-A199-A353FC3C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3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4DD0-9C34-2C78-2BA7-B8A6A065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E9D7D-08FC-4F64-DBD8-30446D776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CF71D-FFFE-EB22-6B28-E416AEBD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1E757-E391-EA4B-9ABA-C3370649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509BA-9080-CEC1-9660-A4DC2D8C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6F8C7-B02B-12ED-7872-5C34043C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C65B-7C83-2A2D-2978-A841D024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AF0A0-55D3-738A-6249-36759D0DD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9ED99-45A9-562F-783E-30495B6C4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7DDC9-E012-924B-CD60-45087E68D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FAA78-1EF3-4E12-3C22-F3DDA7926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FEE2D-42CB-8C46-349C-F9BEC49B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D1392-B6F1-7AB8-99D7-1FBD5625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A4AB7-EF2D-4EC3-34FC-A009B220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3D4F-0D36-8C06-4094-FAF0B358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EC72-BB14-19D4-677F-0C0458F3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E2340-05B6-60CF-B7DA-00FFDA05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F38A4-76F7-2D44-2F7D-C9679B79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2157C-C4EB-73C6-70F7-00D04351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90A3C-AF4A-CBA6-DC6A-131A4560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6DCFA-5032-5F55-16BF-BCFA1F19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4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155-3EC1-FE8E-5D4F-D19CD81F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EFE8C-399F-6518-3EE9-362E6EE68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87102-15D9-48C8-4958-0A3D2D9AA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C0923-EE2C-85E7-20DB-F3CA85CF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05E67-EC58-C68F-6671-53E063B0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45C95-7C9D-DD44-497A-374D171D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5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FEDF-C97A-8475-8171-1F2D2CDB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DA3DE-2E9E-8D2F-CF2D-D3FC6BA12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FD0B4-AA32-3739-0354-D9ECC3CA9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41A69-9ED0-9906-C049-1DE65687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9A050-8E50-5184-EAE6-EA168D7A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4E448-060E-90DF-9736-AE3D2297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6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993C8-E0FB-CE39-496A-C2E911CD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62F8F-60CB-5717-4A40-50BC34FE8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7C47-BD3E-237C-0BE8-C7345E757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93C92-EDCA-44C8-B5B7-62001EB83E84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4C7FF-F52E-A987-10EB-451EB612B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73939-479C-B628-A165-74D711A76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DB47FC-8AFF-447B-82C2-79021193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89.png"/><Relationship Id="rId299" Type="http://schemas.openxmlformats.org/officeDocument/2006/relationships/image" Target="../media/image4480.png"/><Relationship Id="rId303" Type="http://schemas.openxmlformats.org/officeDocument/2006/relationships/image" Target="../media/image4482.png"/><Relationship Id="rId21" Type="http://schemas.openxmlformats.org/officeDocument/2006/relationships/image" Target="../media/image4337.png"/><Relationship Id="rId42" Type="http://schemas.openxmlformats.org/officeDocument/2006/relationships/customXml" Target="../ink/ink1393.xml"/><Relationship Id="rId63" Type="http://schemas.openxmlformats.org/officeDocument/2006/relationships/image" Target="../media/image4361.png"/><Relationship Id="rId84" Type="http://schemas.openxmlformats.org/officeDocument/2006/relationships/customXml" Target="../ink/ink1414.xml"/><Relationship Id="rId138" Type="http://schemas.openxmlformats.org/officeDocument/2006/relationships/customXml" Target="../ink/ink1441.xml"/><Relationship Id="rId159" Type="http://schemas.openxmlformats.org/officeDocument/2006/relationships/image" Target="../media/image4410.png"/><Relationship Id="rId324" Type="http://schemas.openxmlformats.org/officeDocument/2006/relationships/customXml" Target="../ink/ink1534.xml"/><Relationship Id="rId345" Type="http://schemas.openxmlformats.org/officeDocument/2006/relationships/image" Target="../media/image4503.png"/><Relationship Id="rId366" Type="http://schemas.openxmlformats.org/officeDocument/2006/relationships/customXml" Target="../ink/ink1555.xml"/><Relationship Id="rId170" Type="http://schemas.openxmlformats.org/officeDocument/2006/relationships/customXml" Target="../ink/ink1457.xml"/><Relationship Id="rId191" Type="http://schemas.openxmlformats.org/officeDocument/2006/relationships/image" Target="../media/image4426.png"/><Relationship Id="rId205" Type="http://schemas.openxmlformats.org/officeDocument/2006/relationships/image" Target="../media/image4433.png"/><Relationship Id="rId226" Type="http://schemas.openxmlformats.org/officeDocument/2006/relationships/customXml" Target="../ink/ink1485.xml"/><Relationship Id="rId247" Type="http://schemas.openxmlformats.org/officeDocument/2006/relationships/image" Target="../media/image4454.png"/><Relationship Id="rId107" Type="http://schemas.openxmlformats.org/officeDocument/2006/relationships/image" Target="../media/image4384.png"/><Relationship Id="rId268" Type="http://schemas.openxmlformats.org/officeDocument/2006/relationships/customXml" Target="../ink/ink1506.xml"/><Relationship Id="rId289" Type="http://schemas.openxmlformats.org/officeDocument/2006/relationships/image" Target="../media/image4475.png"/><Relationship Id="rId11" Type="http://schemas.openxmlformats.org/officeDocument/2006/relationships/image" Target="../media/image4332.png"/><Relationship Id="rId32" Type="http://schemas.openxmlformats.org/officeDocument/2006/relationships/customXml" Target="../ink/ink1388.xml"/><Relationship Id="rId53" Type="http://schemas.openxmlformats.org/officeDocument/2006/relationships/image" Target="../media/image4355.png"/><Relationship Id="rId74" Type="http://schemas.openxmlformats.org/officeDocument/2006/relationships/customXml" Target="../ink/ink1409.xml"/><Relationship Id="rId128" Type="http://schemas.openxmlformats.org/officeDocument/2006/relationships/customXml" Target="../ink/ink1436.xml"/><Relationship Id="rId149" Type="http://schemas.openxmlformats.org/officeDocument/2006/relationships/image" Target="../media/image4405.png"/><Relationship Id="rId314" Type="http://schemas.openxmlformats.org/officeDocument/2006/relationships/customXml" Target="../ink/ink1529.xml"/><Relationship Id="rId335" Type="http://schemas.openxmlformats.org/officeDocument/2006/relationships/image" Target="../media/image4498.png"/><Relationship Id="rId356" Type="http://schemas.openxmlformats.org/officeDocument/2006/relationships/customXml" Target="../ink/ink1550.xml"/><Relationship Id="rId5" Type="http://schemas.openxmlformats.org/officeDocument/2006/relationships/image" Target="../media/image4328.png"/><Relationship Id="rId95" Type="http://schemas.openxmlformats.org/officeDocument/2006/relationships/image" Target="../media/image4378.png"/><Relationship Id="rId160" Type="http://schemas.openxmlformats.org/officeDocument/2006/relationships/customXml" Target="../ink/ink1452.xml"/><Relationship Id="rId181" Type="http://schemas.openxmlformats.org/officeDocument/2006/relationships/image" Target="../media/image4421.png"/><Relationship Id="rId216" Type="http://schemas.openxmlformats.org/officeDocument/2006/relationships/customXml" Target="../ink/ink1480.xml"/><Relationship Id="rId237" Type="http://schemas.openxmlformats.org/officeDocument/2006/relationships/image" Target="../media/image4449.png"/><Relationship Id="rId258" Type="http://schemas.openxmlformats.org/officeDocument/2006/relationships/customXml" Target="../ink/ink1501.xml"/><Relationship Id="rId279" Type="http://schemas.openxmlformats.org/officeDocument/2006/relationships/image" Target="../media/image4470.png"/><Relationship Id="rId22" Type="http://schemas.openxmlformats.org/officeDocument/2006/relationships/customXml" Target="../ink/ink1383.xml"/><Relationship Id="rId43" Type="http://schemas.openxmlformats.org/officeDocument/2006/relationships/image" Target="../media/image4349.png"/><Relationship Id="rId64" Type="http://schemas.openxmlformats.org/officeDocument/2006/relationships/customXml" Target="../ink/ink1404.xml"/><Relationship Id="rId118" Type="http://schemas.openxmlformats.org/officeDocument/2006/relationships/customXml" Target="../ink/ink1431.xml"/><Relationship Id="rId139" Type="http://schemas.openxmlformats.org/officeDocument/2006/relationships/image" Target="../media/image4400.png"/><Relationship Id="rId290" Type="http://schemas.openxmlformats.org/officeDocument/2006/relationships/customXml" Target="../ink/ink1517.xml"/><Relationship Id="rId304" Type="http://schemas.openxmlformats.org/officeDocument/2006/relationships/customXml" Target="../ink/ink1524.xml"/><Relationship Id="rId325" Type="http://schemas.openxmlformats.org/officeDocument/2006/relationships/image" Target="../media/image4493.png"/><Relationship Id="rId346" Type="http://schemas.openxmlformats.org/officeDocument/2006/relationships/customXml" Target="../ink/ink1545.xml"/><Relationship Id="rId367" Type="http://schemas.openxmlformats.org/officeDocument/2006/relationships/image" Target="../media/image4514.png"/><Relationship Id="rId85" Type="http://schemas.openxmlformats.org/officeDocument/2006/relationships/image" Target="../media/image4373.png"/><Relationship Id="rId150" Type="http://schemas.openxmlformats.org/officeDocument/2006/relationships/customXml" Target="../ink/ink1447.xml"/><Relationship Id="rId171" Type="http://schemas.openxmlformats.org/officeDocument/2006/relationships/image" Target="../media/image4416.png"/><Relationship Id="rId192" Type="http://schemas.openxmlformats.org/officeDocument/2006/relationships/customXml" Target="../ink/ink1468.xml"/><Relationship Id="rId206" Type="http://schemas.openxmlformats.org/officeDocument/2006/relationships/customXml" Target="../ink/ink1475.xml"/><Relationship Id="rId227" Type="http://schemas.openxmlformats.org/officeDocument/2006/relationships/image" Target="../media/image4444.png"/><Relationship Id="rId248" Type="http://schemas.openxmlformats.org/officeDocument/2006/relationships/customXml" Target="../ink/ink1496.xml"/><Relationship Id="rId269" Type="http://schemas.openxmlformats.org/officeDocument/2006/relationships/image" Target="../media/image4465.png"/><Relationship Id="rId12" Type="http://schemas.openxmlformats.org/officeDocument/2006/relationships/customXml" Target="../ink/ink1378.xml"/><Relationship Id="rId33" Type="http://schemas.openxmlformats.org/officeDocument/2006/relationships/image" Target="../media/image4344.png"/><Relationship Id="rId108" Type="http://schemas.openxmlformats.org/officeDocument/2006/relationships/customXml" Target="../ink/ink1426.xml"/><Relationship Id="rId129" Type="http://schemas.openxmlformats.org/officeDocument/2006/relationships/image" Target="../media/image4395.png"/><Relationship Id="rId280" Type="http://schemas.openxmlformats.org/officeDocument/2006/relationships/customXml" Target="../ink/ink1512.xml"/><Relationship Id="rId315" Type="http://schemas.openxmlformats.org/officeDocument/2006/relationships/image" Target="../media/image4488.png"/><Relationship Id="rId336" Type="http://schemas.openxmlformats.org/officeDocument/2006/relationships/customXml" Target="../ink/ink1540.xml"/><Relationship Id="rId357" Type="http://schemas.openxmlformats.org/officeDocument/2006/relationships/image" Target="../media/image4509.png"/><Relationship Id="rId54" Type="http://schemas.openxmlformats.org/officeDocument/2006/relationships/customXml" Target="../ink/ink1399.xml"/><Relationship Id="rId75" Type="http://schemas.openxmlformats.org/officeDocument/2006/relationships/image" Target="../media/image4367.png"/><Relationship Id="rId96" Type="http://schemas.openxmlformats.org/officeDocument/2006/relationships/customXml" Target="../ink/ink1420.xml"/><Relationship Id="rId140" Type="http://schemas.openxmlformats.org/officeDocument/2006/relationships/customXml" Target="../ink/ink1442.xml"/><Relationship Id="rId161" Type="http://schemas.openxmlformats.org/officeDocument/2006/relationships/image" Target="../media/image4411.png"/><Relationship Id="rId182" Type="http://schemas.openxmlformats.org/officeDocument/2006/relationships/customXml" Target="../ink/ink1463.xml"/><Relationship Id="rId217" Type="http://schemas.openxmlformats.org/officeDocument/2006/relationships/image" Target="../media/image4439.png"/><Relationship Id="rId6" Type="http://schemas.openxmlformats.org/officeDocument/2006/relationships/customXml" Target="../ink/ink1375.xml"/><Relationship Id="rId238" Type="http://schemas.openxmlformats.org/officeDocument/2006/relationships/customXml" Target="../ink/ink1491.xml"/><Relationship Id="rId259" Type="http://schemas.openxmlformats.org/officeDocument/2006/relationships/image" Target="../media/image4460.png"/><Relationship Id="rId23" Type="http://schemas.openxmlformats.org/officeDocument/2006/relationships/image" Target="../media/image4338.png"/><Relationship Id="rId119" Type="http://schemas.openxmlformats.org/officeDocument/2006/relationships/image" Target="../media/image4390.png"/><Relationship Id="rId270" Type="http://schemas.openxmlformats.org/officeDocument/2006/relationships/customXml" Target="../ink/ink1507.xml"/><Relationship Id="rId291" Type="http://schemas.openxmlformats.org/officeDocument/2006/relationships/image" Target="../media/image4476.png"/><Relationship Id="rId305" Type="http://schemas.openxmlformats.org/officeDocument/2006/relationships/image" Target="../media/image4483.png"/><Relationship Id="rId326" Type="http://schemas.openxmlformats.org/officeDocument/2006/relationships/customXml" Target="../ink/ink1535.xml"/><Relationship Id="rId347" Type="http://schemas.openxmlformats.org/officeDocument/2006/relationships/image" Target="../media/image4504.png"/><Relationship Id="rId44" Type="http://schemas.openxmlformats.org/officeDocument/2006/relationships/customXml" Target="../ink/ink1394.xml"/><Relationship Id="rId65" Type="http://schemas.openxmlformats.org/officeDocument/2006/relationships/image" Target="../media/image4362.png"/><Relationship Id="rId86" Type="http://schemas.openxmlformats.org/officeDocument/2006/relationships/customXml" Target="../ink/ink1415.xml"/><Relationship Id="rId130" Type="http://schemas.openxmlformats.org/officeDocument/2006/relationships/customXml" Target="../ink/ink1437.xml"/><Relationship Id="rId151" Type="http://schemas.openxmlformats.org/officeDocument/2006/relationships/image" Target="../media/image4406.png"/><Relationship Id="rId368" Type="http://schemas.openxmlformats.org/officeDocument/2006/relationships/customXml" Target="../ink/ink1556.xml"/><Relationship Id="rId172" Type="http://schemas.openxmlformats.org/officeDocument/2006/relationships/customXml" Target="../ink/ink1458.xml"/><Relationship Id="rId193" Type="http://schemas.openxmlformats.org/officeDocument/2006/relationships/image" Target="../media/image4427.png"/><Relationship Id="rId207" Type="http://schemas.openxmlformats.org/officeDocument/2006/relationships/image" Target="../media/image4434.png"/><Relationship Id="rId228" Type="http://schemas.openxmlformats.org/officeDocument/2006/relationships/customXml" Target="../ink/ink1486.xml"/><Relationship Id="rId249" Type="http://schemas.openxmlformats.org/officeDocument/2006/relationships/image" Target="../media/image4455.png"/><Relationship Id="rId13" Type="http://schemas.openxmlformats.org/officeDocument/2006/relationships/image" Target="../media/image4333.png"/><Relationship Id="rId109" Type="http://schemas.openxmlformats.org/officeDocument/2006/relationships/image" Target="../media/image4385.png"/><Relationship Id="rId260" Type="http://schemas.openxmlformats.org/officeDocument/2006/relationships/customXml" Target="../ink/ink1502.xml"/><Relationship Id="rId281" Type="http://schemas.openxmlformats.org/officeDocument/2006/relationships/image" Target="../media/image4471.png"/><Relationship Id="rId316" Type="http://schemas.openxmlformats.org/officeDocument/2006/relationships/customXml" Target="../ink/ink1530.xml"/><Relationship Id="rId337" Type="http://schemas.openxmlformats.org/officeDocument/2006/relationships/image" Target="../media/image4499.png"/><Relationship Id="rId34" Type="http://schemas.openxmlformats.org/officeDocument/2006/relationships/customXml" Target="../ink/ink1389.xml"/><Relationship Id="rId55" Type="http://schemas.openxmlformats.org/officeDocument/2006/relationships/image" Target="../media/image4356.png"/><Relationship Id="rId76" Type="http://schemas.openxmlformats.org/officeDocument/2006/relationships/customXml" Target="../ink/ink1410.xml"/><Relationship Id="rId97" Type="http://schemas.openxmlformats.org/officeDocument/2006/relationships/image" Target="../media/image4379.png"/><Relationship Id="rId120" Type="http://schemas.openxmlformats.org/officeDocument/2006/relationships/customXml" Target="../ink/ink1432.xml"/><Relationship Id="rId141" Type="http://schemas.openxmlformats.org/officeDocument/2006/relationships/image" Target="../media/image4401.png"/><Relationship Id="rId358" Type="http://schemas.openxmlformats.org/officeDocument/2006/relationships/customXml" Target="../ink/ink1551.xml"/><Relationship Id="rId7" Type="http://schemas.openxmlformats.org/officeDocument/2006/relationships/image" Target="../media/image4329.png"/><Relationship Id="rId162" Type="http://schemas.openxmlformats.org/officeDocument/2006/relationships/customXml" Target="../ink/ink1453.xml"/><Relationship Id="rId183" Type="http://schemas.openxmlformats.org/officeDocument/2006/relationships/image" Target="../media/image4422.png"/><Relationship Id="rId218" Type="http://schemas.openxmlformats.org/officeDocument/2006/relationships/customXml" Target="../ink/ink1481.xml"/><Relationship Id="rId239" Type="http://schemas.openxmlformats.org/officeDocument/2006/relationships/image" Target="../media/image4450.png"/><Relationship Id="rId250" Type="http://schemas.openxmlformats.org/officeDocument/2006/relationships/customXml" Target="../ink/ink1497.xml"/><Relationship Id="rId271" Type="http://schemas.openxmlformats.org/officeDocument/2006/relationships/image" Target="../media/image4466.png"/><Relationship Id="rId292" Type="http://schemas.openxmlformats.org/officeDocument/2006/relationships/customXml" Target="../ink/ink1518.xml"/><Relationship Id="rId306" Type="http://schemas.openxmlformats.org/officeDocument/2006/relationships/customXml" Target="../ink/ink1525.xml"/><Relationship Id="rId24" Type="http://schemas.openxmlformats.org/officeDocument/2006/relationships/customXml" Target="../ink/ink1384.xml"/><Relationship Id="rId45" Type="http://schemas.openxmlformats.org/officeDocument/2006/relationships/image" Target="../media/image4351.png"/><Relationship Id="rId66" Type="http://schemas.openxmlformats.org/officeDocument/2006/relationships/customXml" Target="../ink/ink1405.xml"/><Relationship Id="rId87" Type="http://schemas.openxmlformats.org/officeDocument/2006/relationships/image" Target="../media/image4374.png"/><Relationship Id="rId110" Type="http://schemas.openxmlformats.org/officeDocument/2006/relationships/customXml" Target="../ink/ink1427.xml"/><Relationship Id="rId131" Type="http://schemas.openxmlformats.org/officeDocument/2006/relationships/image" Target="../media/image4396.png"/><Relationship Id="rId327" Type="http://schemas.openxmlformats.org/officeDocument/2006/relationships/image" Target="../media/image4494.png"/><Relationship Id="rId348" Type="http://schemas.openxmlformats.org/officeDocument/2006/relationships/customXml" Target="../ink/ink1546.xml"/><Relationship Id="rId369" Type="http://schemas.openxmlformats.org/officeDocument/2006/relationships/image" Target="../media/image4515.png"/><Relationship Id="rId152" Type="http://schemas.openxmlformats.org/officeDocument/2006/relationships/customXml" Target="../ink/ink1448.xml"/><Relationship Id="rId173" Type="http://schemas.openxmlformats.org/officeDocument/2006/relationships/image" Target="../media/image4417.png"/><Relationship Id="rId194" Type="http://schemas.openxmlformats.org/officeDocument/2006/relationships/customXml" Target="../ink/ink1469.xml"/><Relationship Id="rId208" Type="http://schemas.openxmlformats.org/officeDocument/2006/relationships/customXml" Target="../ink/ink1476.xml"/><Relationship Id="rId229" Type="http://schemas.openxmlformats.org/officeDocument/2006/relationships/image" Target="../media/image4445.png"/><Relationship Id="rId240" Type="http://schemas.openxmlformats.org/officeDocument/2006/relationships/customXml" Target="../ink/ink1492.xml"/><Relationship Id="rId261" Type="http://schemas.openxmlformats.org/officeDocument/2006/relationships/image" Target="../media/image4461.png"/><Relationship Id="rId14" Type="http://schemas.openxmlformats.org/officeDocument/2006/relationships/customXml" Target="../ink/ink1379.xml"/><Relationship Id="rId35" Type="http://schemas.openxmlformats.org/officeDocument/2006/relationships/image" Target="../media/image4345.png"/><Relationship Id="rId56" Type="http://schemas.openxmlformats.org/officeDocument/2006/relationships/customXml" Target="../ink/ink1400.xml"/><Relationship Id="rId77" Type="http://schemas.openxmlformats.org/officeDocument/2006/relationships/image" Target="../media/image4368.png"/><Relationship Id="rId100" Type="http://schemas.openxmlformats.org/officeDocument/2006/relationships/customXml" Target="../ink/ink1422.xml"/><Relationship Id="rId282" Type="http://schemas.openxmlformats.org/officeDocument/2006/relationships/customXml" Target="../ink/ink1513.xml"/><Relationship Id="rId317" Type="http://schemas.openxmlformats.org/officeDocument/2006/relationships/image" Target="../media/image4489.png"/><Relationship Id="rId338" Type="http://schemas.openxmlformats.org/officeDocument/2006/relationships/customXml" Target="../ink/ink1541.xml"/><Relationship Id="rId359" Type="http://schemas.openxmlformats.org/officeDocument/2006/relationships/image" Target="../media/image4510.png"/><Relationship Id="rId8" Type="http://schemas.openxmlformats.org/officeDocument/2006/relationships/customXml" Target="../ink/ink1376.xml"/><Relationship Id="rId98" Type="http://schemas.openxmlformats.org/officeDocument/2006/relationships/customXml" Target="../ink/ink1421.xml"/><Relationship Id="rId121" Type="http://schemas.openxmlformats.org/officeDocument/2006/relationships/image" Target="../media/image4391.png"/><Relationship Id="rId142" Type="http://schemas.openxmlformats.org/officeDocument/2006/relationships/customXml" Target="../ink/ink1443.xml"/><Relationship Id="rId163" Type="http://schemas.openxmlformats.org/officeDocument/2006/relationships/image" Target="../media/image4412.png"/><Relationship Id="rId184" Type="http://schemas.openxmlformats.org/officeDocument/2006/relationships/customXml" Target="../ink/ink1464.xml"/><Relationship Id="rId219" Type="http://schemas.openxmlformats.org/officeDocument/2006/relationships/image" Target="../media/image4440.png"/><Relationship Id="rId370" Type="http://schemas.openxmlformats.org/officeDocument/2006/relationships/customXml" Target="../ink/ink1557.xml"/><Relationship Id="rId230" Type="http://schemas.openxmlformats.org/officeDocument/2006/relationships/customXml" Target="../ink/ink1487.xml"/><Relationship Id="rId251" Type="http://schemas.openxmlformats.org/officeDocument/2006/relationships/image" Target="../media/image4456.png"/><Relationship Id="rId25" Type="http://schemas.openxmlformats.org/officeDocument/2006/relationships/image" Target="../media/image4339.png"/><Relationship Id="rId46" Type="http://schemas.openxmlformats.org/officeDocument/2006/relationships/customXml" Target="../ink/ink1395.xml"/><Relationship Id="rId67" Type="http://schemas.openxmlformats.org/officeDocument/2006/relationships/image" Target="../media/image4363.png"/><Relationship Id="rId272" Type="http://schemas.openxmlformats.org/officeDocument/2006/relationships/customXml" Target="../ink/ink1508.xml"/><Relationship Id="rId293" Type="http://schemas.openxmlformats.org/officeDocument/2006/relationships/image" Target="../media/image4477.png"/><Relationship Id="rId307" Type="http://schemas.openxmlformats.org/officeDocument/2006/relationships/image" Target="../media/image4484.png"/><Relationship Id="rId328" Type="http://schemas.openxmlformats.org/officeDocument/2006/relationships/customXml" Target="../ink/ink1536.xml"/><Relationship Id="rId349" Type="http://schemas.openxmlformats.org/officeDocument/2006/relationships/image" Target="../media/image4505.png"/><Relationship Id="rId88" Type="http://schemas.openxmlformats.org/officeDocument/2006/relationships/customXml" Target="../ink/ink1416.xml"/><Relationship Id="rId111" Type="http://schemas.openxmlformats.org/officeDocument/2006/relationships/image" Target="../media/image4386.png"/><Relationship Id="rId132" Type="http://schemas.openxmlformats.org/officeDocument/2006/relationships/customXml" Target="../ink/ink1438.xml"/><Relationship Id="rId153" Type="http://schemas.openxmlformats.org/officeDocument/2006/relationships/image" Target="../media/image4407.png"/><Relationship Id="rId174" Type="http://schemas.openxmlformats.org/officeDocument/2006/relationships/customXml" Target="../ink/ink1459.xml"/><Relationship Id="rId195" Type="http://schemas.openxmlformats.org/officeDocument/2006/relationships/image" Target="../media/image4428.png"/><Relationship Id="rId209" Type="http://schemas.openxmlformats.org/officeDocument/2006/relationships/image" Target="../media/image4435.png"/><Relationship Id="rId360" Type="http://schemas.openxmlformats.org/officeDocument/2006/relationships/customXml" Target="../ink/ink1552.xml"/><Relationship Id="rId220" Type="http://schemas.openxmlformats.org/officeDocument/2006/relationships/customXml" Target="../ink/ink1482.xml"/><Relationship Id="rId241" Type="http://schemas.openxmlformats.org/officeDocument/2006/relationships/image" Target="../media/image4451.png"/><Relationship Id="rId15" Type="http://schemas.openxmlformats.org/officeDocument/2006/relationships/image" Target="../media/image4334.png"/><Relationship Id="rId36" Type="http://schemas.openxmlformats.org/officeDocument/2006/relationships/customXml" Target="../ink/ink1390.xml"/><Relationship Id="rId57" Type="http://schemas.openxmlformats.org/officeDocument/2006/relationships/image" Target="../media/image4357.png"/><Relationship Id="rId262" Type="http://schemas.openxmlformats.org/officeDocument/2006/relationships/customXml" Target="../ink/ink1503.xml"/><Relationship Id="rId283" Type="http://schemas.openxmlformats.org/officeDocument/2006/relationships/image" Target="../media/image4472.png"/><Relationship Id="rId318" Type="http://schemas.openxmlformats.org/officeDocument/2006/relationships/customXml" Target="../ink/ink1531.xml"/><Relationship Id="rId339" Type="http://schemas.openxmlformats.org/officeDocument/2006/relationships/image" Target="../media/image4500.png"/><Relationship Id="rId78" Type="http://schemas.openxmlformats.org/officeDocument/2006/relationships/customXml" Target="../ink/ink1411.xml"/><Relationship Id="rId99" Type="http://schemas.openxmlformats.org/officeDocument/2006/relationships/image" Target="../media/image4380.png"/><Relationship Id="rId101" Type="http://schemas.openxmlformats.org/officeDocument/2006/relationships/image" Target="../media/image4381.png"/><Relationship Id="rId122" Type="http://schemas.openxmlformats.org/officeDocument/2006/relationships/customXml" Target="../ink/ink1433.xml"/><Relationship Id="rId143" Type="http://schemas.openxmlformats.org/officeDocument/2006/relationships/image" Target="../media/image4402.png"/><Relationship Id="rId164" Type="http://schemas.openxmlformats.org/officeDocument/2006/relationships/customXml" Target="../ink/ink1454.xml"/><Relationship Id="rId185" Type="http://schemas.openxmlformats.org/officeDocument/2006/relationships/image" Target="../media/image4423.png"/><Relationship Id="rId350" Type="http://schemas.openxmlformats.org/officeDocument/2006/relationships/customXml" Target="../ink/ink1547.xml"/><Relationship Id="rId371" Type="http://schemas.openxmlformats.org/officeDocument/2006/relationships/image" Target="../media/image4516.png"/><Relationship Id="rId4" Type="http://schemas.openxmlformats.org/officeDocument/2006/relationships/customXml" Target="../ink/ink1374.xml"/><Relationship Id="rId9" Type="http://schemas.openxmlformats.org/officeDocument/2006/relationships/image" Target="../media/image4331.png"/><Relationship Id="rId180" Type="http://schemas.openxmlformats.org/officeDocument/2006/relationships/customXml" Target="../ink/ink1462.xml"/><Relationship Id="rId210" Type="http://schemas.openxmlformats.org/officeDocument/2006/relationships/customXml" Target="../ink/ink1477.xml"/><Relationship Id="rId215" Type="http://schemas.openxmlformats.org/officeDocument/2006/relationships/image" Target="../media/image4438.png"/><Relationship Id="rId236" Type="http://schemas.openxmlformats.org/officeDocument/2006/relationships/customXml" Target="../ink/ink1490.xml"/><Relationship Id="rId257" Type="http://schemas.openxmlformats.org/officeDocument/2006/relationships/image" Target="../media/image4459.png"/><Relationship Id="rId278" Type="http://schemas.openxmlformats.org/officeDocument/2006/relationships/customXml" Target="../ink/ink1511.xml"/><Relationship Id="rId26" Type="http://schemas.openxmlformats.org/officeDocument/2006/relationships/customXml" Target="../ink/ink1385.xml"/><Relationship Id="rId231" Type="http://schemas.openxmlformats.org/officeDocument/2006/relationships/image" Target="../media/image4446.png"/><Relationship Id="rId252" Type="http://schemas.openxmlformats.org/officeDocument/2006/relationships/customXml" Target="../ink/ink1498.xml"/><Relationship Id="rId273" Type="http://schemas.openxmlformats.org/officeDocument/2006/relationships/image" Target="../media/image4467.png"/><Relationship Id="rId294" Type="http://schemas.openxmlformats.org/officeDocument/2006/relationships/customXml" Target="../ink/ink1519.xml"/><Relationship Id="rId308" Type="http://schemas.openxmlformats.org/officeDocument/2006/relationships/customXml" Target="../ink/ink1526.xml"/><Relationship Id="rId329" Type="http://schemas.openxmlformats.org/officeDocument/2006/relationships/image" Target="../media/image4495.png"/><Relationship Id="rId47" Type="http://schemas.openxmlformats.org/officeDocument/2006/relationships/image" Target="../media/image4352.png"/><Relationship Id="rId68" Type="http://schemas.openxmlformats.org/officeDocument/2006/relationships/customXml" Target="../ink/ink1406.xml"/><Relationship Id="rId89" Type="http://schemas.openxmlformats.org/officeDocument/2006/relationships/image" Target="../media/image4375.png"/><Relationship Id="rId112" Type="http://schemas.openxmlformats.org/officeDocument/2006/relationships/customXml" Target="../ink/ink1428.xml"/><Relationship Id="rId133" Type="http://schemas.openxmlformats.org/officeDocument/2006/relationships/image" Target="../media/image4397.png"/><Relationship Id="rId154" Type="http://schemas.openxmlformats.org/officeDocument/2006/relationships/customXml" Target="../ink/ink1449.xml"/><Relationship Id="rId175" Type="http://schemas.openxmlformats.org/officeDocument/2006/relationships/image" Target="../media/image4418.png"/><Relationship Id="rId340" Type="http://schemas.openxmlformats.org/officeDocument/2006/relationships/customXml" Target="../ink/ink1542.xml"/><Relationship Id="rId361" Type="http://schemas.openxmlformats.org/officeDocument/2006/relationships/image" Target="../media/image4511.png"/><Relationship Id="rId196" Type="http://schemas.openxmlformats.org/officeDocument/2006/relationships/customXml" Target="../ink/ink1470.xml"/><Relationship Id="rId200" Type="http://schemas.openxmlformats.org/officeDocument/2006/relationships/customXml" Target="../ink/ink1472.xml"/><Relationship Id="rId16" Type="http://schemas.openxmlformats.org/officeDocument/2006/relationships/customXml" Target="../ink/ink1380.xml"/><Relationship Id="rId221" Type="http://schemas.openxmlformats.org/officeDocument/2006/relationships/image" Target="../media/image4441.png"/><Relationship Id="rId242" Type="http://schemas.openxmlformats.org/officeDocument/2006/relationships/customXml" Target="../ink/ink1493.xml"/><Relationship Id="rId263" Type="http://schemas.openxmlformats.org/officeDocument/2006/relationships/image" Target="../media/image4462.png"/><Relationship Id="rId284" Type="http://schemas.openxmlformats.org/officeDocument/2006/relationships/customXml" Target="../ink/ink1514.xml"/><Relationship Id="rId319" Type="http://schemas.openxmlformats.org/officeDocument/2006/relationships/image" Target="../media/image4490.png"/><Relationship Id="rId37" Type="http://schemas.openxmlformats.org/officeDocument/2006/relationships/image" Target="../media/image4346.png"/><Relationship Id="rId58" Type="http://schemas.openxmlformats.org/officeDocument/2006/relationships/customXml" Target="../ink/ink1401.xml"/><Relationship Id="rId79" Type="http://schemas.openxmlformats.org/officeDocument/2006/relationships/image" Target="../media/image4369.png"/><Relationship Id="rId102" Type="http://schemas.openxmlformats.org/officeDocument/2006/relationships/customXml" Target="../ink/ink1423.xml"/><Relationship Id="rId123" Type="http://schemas.openxmlformats.org/officeDocument/2006/relationships/image" Target="../media/image4392.png"/><Relationship Id="rId144" Type="http://schemas.openxmlformats.org/officeDocument/2006/relationships/customXml" Target="../ink/ink1444.xml"/><Relationship Id="rId330" Type="http://schemas.openxmlformats.org/officeDocument/2006/relationships/customXml" Target="../ink/ink1537.xml"/><Relationship Id="rId90" Type="http://schemas.openxmlformats.org/officeDocument/2006/relationships/customXml" Target="../ink/ink1417.xml"/><Relationship Id="rId165" Type="http://schemas.openxmlformats.org/officeDocument/2006/relationships/image" Target="../media/image4413.png"/><Relationship Id="rId186" Type="http://schemas.openxmlformats.org/officeDocument/2006/relationships/customXml" Target="../ink/ink1465.xml"/><Relationship Id="rId351" Type="http://schemas.openxmlformats.org/officeDocument/2006/relationships/image" Target="../media/image4506.png"/><Relationship Id="rId372" Type="http://schemas.openxmlformats.org/officeDocument/2006/relationships/customXml" Target="../ink/ink1558.xml"/><Relationship Id="rId211" Type="http://schemas.openxmlformats.org/officeDocument/2006/relationships/image" Target="../media/image4436.png"/><Relationship Id="rId232" Type="http://schemas.openxmlformats.org/officeDocument/2006/relationships/customXml" Target="../ink/ink1488.xml"/><Relationship Id="rId253" Type="http://schemas.openxmlformats.org/officeDocument/2006/relationships/image" Target="../media/image4457.png"/><Relationship Id="rId274" Type="http://schemas.openxmlformats.org/officeDocument/2006/relationships/customXml" Target="../ink/ink1509.xml"/><Relationship Id="rId295" Type="http://schemas.openxmlformats.org/officeDocument/2006/relationships/image" Target="../media/image4478.png"/><Relationship Id="rId309" Type="http://schemas.openxmlformats.org/officeDocument/2006/relationships/image" Target="../media/image4485.png"/><Relationship Id="rId27" Type="http://schemas.openxmlformats.org/officeDocument/2006/relationships/image" Target="../media/image4341.png"/><Relationship Id="rId48" Type="http://schemas.openxmlformats.org/officeDocument/2006/relationships/customXml" Target="../ink/ink1396.xml"/><Relationship Id="rId69" Type="http://schemas.openxmlformats.org/officeDocument/2006/relationships/image" Target="../media/image4364.png"/><Relationship Id="rId113" Type="http://schemas.openxmlformats.org/officeDocument/2006/relationships/image" Target="../media/image4387.png"/><Relationship Id="rId134" Type="http://schemas.openxmlformats.org/officeDocument/2006/relationships/customXml" Target="../ink/ink1439.xml"/><Relationship Id="rId320" Type="http://schemas.openxmlformats.org/officeDocument/2006/relationships/customXml" Target="../ink/ink1532.xml"/><Relationship Id="rId80" Type="http://schemas.openxmlformats.org/officeDocument/2006/relationships/customXml" Target="../ink/ink1412.xml"/><Relationship Id="rId155" Type="http://schemas.openxmlformats.org/officeDocument/2006/relationships/image" Target="../media/image4408.png"/><Relationship Id="rId176" Type="http://schemas.openxmlformats.org/officeDocument/2006/relationships/customXml" Target="../ink/ink1460.xml"/><Relationship Id="rId197" Type="http://schemas.openxmlformats.org/officeDocument/2006/relationships/image" Target="../media/image4429.png"/><Relationship Id="rId341" Type="http://schemas.openxmlformats.org/officeDocument/2006/relationships/image" Target="../media/image4501.png"/><Relationship Id="rId362" Type="http://schemas.openxmlformats.org/officeDocument/2006/relationships/customXml" Target="../ink/ink1553.xml"/><Relationship Id="rId201" Type="http://schemas.openxmlformats.org/officeDocument/2006/relationships/image" Target="../media/image4431.png"/><Relationship Id="rId222" Type="http://schemas.openxmlformats.org/officeDocument/2006/relationships/customXml" Target="../ink/ink1483.xml"/><Relationship Id="rId243" Type="http://schemas.openxmlformats.org/officeDocument/2006/relationships/image" Target="../media/image4452.png"/><Relationship Id="rId264" Type="http://schemas.openxmlformats.org/officeDocument/2006/relationships/customXml" Target="../ink/ink1504.xml"/><Relationship Id="rId285" Type="http://schemas.openxmlformats.org/officeDocument/2006/relationships/image" Target="../media/image4473.png"/><Relationship Id="rId17" Type="http://schemas.openxmlformats.org/officeDocument/2006/relationships/image" Target="../media/image4335.png"/><Relationship Id="rId38" Type="http://schemas.openxmlformats.org/officeDocument/2006/relationships/customXml" Target="../ink/ink1391.xml"/><Relationship Id="rId59" Type="http://schemas.openxmlformats.org/officeDocument/2006/relationships/image" Target="../media/image4358.png"/><Relationship Id="rId103" Type="http://schemas.openxmlformats.org/officeDocument/2006/relationships/image" Target="../media/image4382.png"/><Relationship Id="rId124" Type="http://schemas.openxmlformats.org/officeDocument/2006/relationships/customXml" Target="../ink/ink1434.xml"/><Relationship Id="rId310" Type="http://schemas.openxmlformats.org/officeDocument/2006/relationships/customXml" Target="../ink/ink1527.xml"/><Relationship Id="rId70" Type="http://schemas.openxmlformats.org/officeDocument/2006/relationships/customXml" Target="../ink/ink1407.xml"/><Relationship Id="rId91" Type="http://schemas.openxmlformats.org/officeDocument/2006/relationships/image" Target="../media/image4376.png"/><Relationship Id="rId145" Type="http://schemas.openxmlformats.org/officeDocument/2006/relationships/image" Target="../media/image4403.png"/><Relationship Id="rId166" Type="http://schemas.openxmlformats.org/officeDocument/2006/relationships/customXml" Target="../ink/ink1455.xml"/><Relationship Id="rId187" Type="http://schemas.openxmlformats.org/officeDocument/2006/relationships/image" Target="../media/image4424.png"/><Relationship Id="rId331" Type="http://schemas.openxmlformats.org/officeDocument/2006/relationships/image" Target="../media/image4496.png"/><Relationship Id="rId352" Type="http://schemas.openxmlformats.org/officeDocument/2006/relationships/customXml" Target="../ink/ink1548.xml"/><Relationship Id="rId373" Type="http://schemas.openxmlformats.org/officeDocument/2006/relationships/image" Target="../media/image451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78.xml"/><Relationship Id="rId233" Type="http://schemas.openxmlformats.org/officeDocument/2006/relationships/image" Target="../media/image4447.png"/><Relationship Id="rId254" Type="http://schemas.openxmlformats.org/officeDocument/2006/relationships/customXml" Target="../ink/ink1499.xml"/><Relationship Id="rId28" Type="http://schemas.openxmlformats.org/officeDocument/2006/relationships/customXml" Target="../ink/ink1386.xml"/><Relationship Id="rId49" Type="http://schemas.openxmlformats.org/officeDocument/2006/relationships/image" Target="../media/image4353.png"/><Relationship Id="rId114" Type="http://schemas.openxmlformats.org/officeDocument/2006/relationships/customXml" Target="../ink/ink1429.xml"/><Relationship Id="rId275" Type="http://schemas.openxmlformats.org/officeDocument/2006/relationships/image" Target="../media/image4468.png"/><Relationship Id="rId296" Type="http://schemas.openxmlformats.org/officeDocument/2006/relationships/customXml" Target="../ink/ink1520.xml"/><Relationship Id="rId300" Type="http://schemas.openxmlformats.org/officeDocument/2006/relationships/customXml" Target="../ink/ink1522.xml"/><Relationship Id="rId60" Type="http://schemas.openxmlformats.org/officeDocument/2006/relationships/customXml" Target="../ink/ink1402.xml"/><Relationship Id="rId81" Type="http://schemas.openxmlformats.org/officeDocument/2006/relationships/image" Target="../media/image4371.png"/><Relationship Id="rId135" Type="http://schemas.openxmlformats.org/officeDocument/2006/relationships/image" Target="../media/image4398.png"/><Relationship Id="rId156" Type="http://schemas.openxmlformats.org/officeDocument/2006/relationships/customXml" Target="../ink/ink1450.xml"/><Relationship Id="rId177" Type="http://schemas.openxmlformats.org/officeDocument/2006/relationships/image" Target="../media/image4419.png"/><Relationship Id="rId198" Type="http://schemas.openxmlformats.org/officeDocument/2006/relationships/customXml" Target="../ink/ink1471.xml"/><Relationship Id="rId321" Type="http://schemas.openxmlformats.org/officeDocument/2006/relationships/image" Target="../media/image4491.png"/><Relationship Id="rId342" Type="http://schemas.openxmlformats.org/officeDocument/2006/relationships/customXml" Target="../ink/ink1543.xml"/><Relationship Id="rId363" Type="http://schemas.openxmlformats.org/officeDocument/2006/relationships/image" Target="../media/image4512.png"/><Relationship Id="rId202" Type="http://schemas.openxmlformats.org/officeDocument/2006/relationships/customXml" Target="../ink/ink1473.xml"/><Relationship Id="rId223" Type="http://schemas.openxmlformats.org/officeDocument/2006/relationships/image" Target="../media/image4442.png"/><Relationship Id="rId244" Type="http://schemas.openxmlformats.org/officeDocument/2006/relationships/customXml" Target="../ink/ink1494.xml"/><Relationship Id="rId18" Type="http://schemas.openxmlformats.org/officeDocument/2006/relationships/customXml" Target="../ink/ink1381.xml"/><Relationship Id="rId39" Type="http://schemas.openxmlformats.org/officeDocument/2006/relationships/image" Target="../media/image4347.png"/><Relationship Id="rId265" Type="http://schemas.openxmlformats.org/officeDocument/2006/relationships/image" Target="../media/image4463.png"/><Relationship Id="rId286" Type="http://schemas.openxmlformats.org/officeDocument/2006/relationships/customXml" Target="../ink/ink1515.xml"/><Relationship Id="rId50" Type="http://schemas.openxmlformats.org/officeDocument/2006/relationships/customXml" Target="../ink/ink1397.xml"/><Relationship Id="rId104" Type="http://schemas.openxmlformats.org/officeDocument/2006/relationships/customXml" Target="../ink/ink1424.xml"/><Relationship Id="rId125" Type="http://schemas.openxmlformats.org/officeDocument/2006/relationships/image" Target="../media/image4393.png"/><Relationship Id="rId146" Type="http://schemas.openxmlformats.org/officeDocument/2006/relationships/customXml" Target="../ink/ink1445.xml"/><Relationship Id="rId167" Type="http://schemas.openxmlformats.org/officeDocument/2006/relationships/image" Target="../media/image4414.png"/><Relationship Id="rId188" Type="http://schemas.openxmlformats.org/officeDocument/2006/relationships/customXml" Target="../ink/ink1466.xml"/><Relationship Id="rId311" Type="http://schemas.openxmlformats.org/officeDocument/2006/relationships/image" Target="../media/image4486.png"/><Relationship Id="rId332" Type="http://schemas.openxmlformats.org/officeDocument/2006/relationships/customXml" Target="../ink/ink1538.xml"/><Relationship Id="rId353" Type="http://schemas.openxmlformats.org/officeDocument/2006/relationships/image" Target="../media/image4507.png"/><Relationship Id="rId374" Type="http://schemas.openxmlformats.org/officeDocument/2006/relationships/customXml" Target="../ink/ink1559.xml"/><Relationship Id="rId71" Type="http://schemas.openxmlformats.org/officeDocument/2006/relationships/image" Target="../media/image4365.png"/><Relationship Id="rId92" Type="http://schemas.openxmlformats.org/officeDocument/2006/relationships/customXml" Target="../ink/ink1418.xml"/><Relationship Id="rId213" Type="http://schemas.openxmlformats.org/officeDocument/2006/relationships/image" Target="../media/image4437.png"/><Relationship Id="rId234" Type="http://schemas.openxmlformats.org/officeDocument/2006/relationships/customXml" Target="../ink/ink1489.xml"/><Relationship Id="rId2" Type="http://schemas.openxmlformats.org/officeDocument/2006/relationships/customXml" Target="../ink/ink1373.xml"/><Relationship Id="rId29" Type="http://schemas.openxmlformats.org/officeDocument/2006/relationships/image" Target="../media/image4342.png"/><Relationship Id="rId255" Type="http://schemas.openxmlformats.org/officeDocument/2006/relationships/image" Target="../media/image4458.png"/><Relationship Id="rId276" Type="http://schemas.openxmlformats.org/officeDocument/2006/relationships/customXml" Target="../ink/ink1510.xml"/><Relationship Id="rId297" Type="http://schemas.openxmlformats.org/officeDocument/2006/relationships/image" Target="../media/image4479.png"/><Relationship Id="rId40" Type="http://schemas.openxmlformats.org/officeDocument/2006/relationships/customXml" Target="../ink/ink1392.xml"/><Relationship Id="rId115" Type="http://schemas.openxmlformats.org/officeDocument/2006/relationships/image" Target="../media/image4388.png"/><Relationship Id="rId136" Type="http://schemas.openxmlformats.org/officeDocument/2006/relationships/customXml" Target="../ink/ink1440.xml"/><Relationship Id="rId157" Type="http://schemas.openxmlformats.org/officeDocument/2006/relationships/image" Target="../media/image4409.png"/><Relationship Id="rId178" Type="http://schemas.openxmlformats.org/officeDocument/2006/relationships/customXml" Target="../ink/ink1461.xml"/><Relationship Id="rId301" Type="http://schemas.openxmlformats.org/officeDocument/2006/relationships/image" Target="../media/image4481.png"/><Relationship Id="rId322" Type="http://schemas.openxmlformats.org/officeDocument/2006/relationships/customXml" Target="../ink/ink1533.xml"/><Relationship Id="rId343" Type="http://schemas.openxmlformats.org/officeDocument/2006/relationships/image" Target="../media/image4502.png"/><Relationship Id="rId364" Type="http://schemas.openxmlformats.org/officeDocument/2006/relationships/customXml" Target="../ink/ink1554.xml"/><Relationship Id="rId61" Type="http://schemas.openxmlformats.org/officeDocument/2006/relationships/image" Target="../media/image4359.png"/><Relationship Id="rId82" Type="http://schemas.openxmlformats.org/officeDocument/2006/relationships/customXml" Target="../ink/ink1413.xml"/><Relationship Id="rId199" Type="http://schemas.openxmlformats.org/officeDocument/2006/relationships/image" Target="../media/image4430.png"/><Relationship Id="rId203" Type="http://schemas.openxmlformats.org/officeDocument/2006/relationships/image" Target="../media/image4432.png"/><Relationship Id="rId19" Type="http://schemas.openxmlformats.org/officeDocument/2006/relationships/image" Target="../media/image4336.png"/><Relationship Id="rId224" Type="http://schemas.openxmlformats.org/officeDocument/2006/relationships/customXml" Target="../ink/ink1484.xml"/><Relationship Id="rId245" Type="http://schemas.openxmlformats.org/officeDocument/2006/relationships/image" Target="../media/image4453.png"/><Relationship Id="rId266" Type="http://schemas.openxmlformats.org/officeDocument/2006/relationships/customXml" Target="../ink/ink1505.xml"/><Relationship Id="rId287" Type="http://schemas.openxmlformats.org/officeDocument/2006/relationships/image" Target="../media/image4474.png"/><Relationship Id="rId30" Type="http://schemas.openxmlformats.org/officeDocument/2006/relationships/customXml" Target="../ink/ink1387.xml"/><Relationship Id="rId105" Type="http://schemas.openxmlformats.org/officeDocument/2006/relationships/image" Target="../media/image4383.png"/><Relationship Id="rId126" Type="http://schemas.openxmlformats.org/officeDocument/2006/relationships/customXml" Target="../ink/ink1435.xml"/><Relationship Id="rId147" Type="http://schemas.openxmlformats.org/officeDocument/2006/relationships/image" Target="../media/image4404.png"/><Relationship Id="rId168" Type="http://schemas.openxmlformats.org/officeDocument/2006/relationships/customXml" Target="../ink/ink1456.xml"/><Relationship Id="rId312" Type="http://schemas.openxmlformats.org/officeDocument/2006/relationships/customXml" Target="../ink/ink1528.xml"/><Relationship Id="rId333" Type="http://schemas.openxmlformats.org/officeDocument/2006/relationships/image" Target="../media/image4497.png"/><Relationship Id="rId354" Type="http://schemas.openxmlformats.org/officeDocument/2006/relationships/customXml" Target="../ink/ink1549.xml"/><Relationship Id="rId51" Type="http://schemas.openxmlformats.org/officeDocument/2006/relationships/image" Target="../media/image4354.png"/><Relationship Id="rId72" Type="http://schemas.openxmlformats.org/officeDocument/2006/relationships/customXml" Target="../ink/ink1408.xml"/><Relationship Id="rId93" Type="http://schemas.openxmlformats.org/officeDocument/2006/relationships/image" Target="../media/image4377.png"/><Relationship Id="rId189" Type="http://schemas.openxmlformats.org/officeDocument/2006/relationships/image" Target="../media/image4425.png"/><Relationship Id="rId375" Type="http://schemas.openxmlformats.org/officeDocument/2006/relationships/image" Target="../media/image4518.png"/><Relationship Id="rId3" Type="http://schemas.openxmlformats.org/officeDocument/2006/relationships/image" Target="../media/image4327.png"/><Relationship Id="rId214" Type="http://schemas.openxmlformats.org/officeDocument/2006/relationships/customXml" Target="../ink/ink1479.xml"/><Relationship Id="rId235" Type="http://schemas.openxmlformats.org/officeDocument/2006/relationships/image" Target="../media/image4448.png"/><Relationship Id="rId256" Type="http://schemas.openxmlformats.org/officeDocument/2006/relationships/customXml" Target="../ink/ink1500.xml"/><Relationship Id="rId277" Type="http://schemas.openxmlformats.org/officeDocument/2006/relationships/image" Target="../media/image4469.png"/><Relationship Id="rId298" Type="http://schemas.openxmlformats.org/officeDocument/2006/relationships/customXml" Target="../ink/ink1521.xml"/><Relationship Id="rId116" Type="http://schemas.openxmlformats.org/officeDocument/2006/relationships/customXml" Target="../ink/ink1430.xml"/><Relationship Id="rId137" Type="http://schemas.openxmlformats.org/officeDocument/2006/relationships/image" Target="../media/image4399.png"/><Relationship Id="rId158" Type="http://schemas.openxmlformats.org/officeDocument/2006/relationships/customXml" Target="../ink/ink1451.xml"/><Relationship Id="rId302" Type="http://schemas.openxmlformats.org/officeDocument/2006/relationships/customXml" Target="../ink/ink1523.xml"/><Relationship Id="rId323" Type="http://schemas.openxmlformats.org/officeDocument/2006/relationships/image" Target="../media/image4492.png"/><Relationship Id="rId344" Type="http://schemas.openxmlformats.org/officeDocument/2006/relationships/customXml" Target="../ink/ink1544.xml"/><Relationship Id="rId20" Type="http://schemas.openxmlformats.org/officeDocument/2006/relationships/customXml" Target="../ink/ink1382.xml"/><Relationship Id="rId41" Type="http://schemas.openxmlformats.org/officeDocument/2006/relationships/image" Target="../media/image4348.png"/><Relationship Id="rId62" Type="http://schemas.openxmlformats.org/officeDocument/2006/relationships/customXml" Target="../ink/ink1403.xml"/><Relationship Id="rId83" Type="http://schemas.openxmlformats.org/officeDocument/2006/relationships/image" Target="../media/image4372.png"/><Relationship Id="rId179" Type="http://schemas.openxmlformats.org/officeDocument/2006/relationships/image" Target="../media/image4420.png"/><Relationship Id="rId365" Type="http://schemas.openxmlformats.org/officeDocument/2006/relationships/image" Target="../media/image4513.png"/><Relationship Id="rId190" Type="http://schemas.openxmlformats.org/officeDocument/2006/relationships/customXml" Target="../ink/ink1467.xml"/><Relationship Id="rId204" Type="http://schemas.openxmlformats.org/officeDocument/2006/relationships/customXml" Target="../ink/ink1474.xml"/><Relationship Id="rId225" Type="http://schemas.openxmlformats.org/officeDocument/2006/relationships/image" Target="../media/image4443.png"/><Relationship Id="rId246" Type="http://schemas.openxmlformats.org/officeDocument/2006/relationships/customXml" Target="../ink/ink1495.xml"/><Relationship Id="rId267" Type="http://schemas.openxmlformats.org/officeDocument/2006/relationships/image" Target="../media/image4464.png"/><Relationship Id="rId288" Type="http://schemas.openxmlformats.org/officeDocument/2006/relationships/customXml" Target="../ink/ink1516.xml"/><Relationship Id="rId106" Type="http://schemas.openxmlformats.org/officeDocument/2006/relationships/customXml" Target="../ink/ink1425.xml"/><Relationship Id="rId127" Type="http://schemas.openxmlformats.org/officeDocument/2006/relationships/image" Target="../media/image4394.png"/><Relationship Id="rId313" Type="http://schemas.openxmlformats.org/officeDocument/2006/relationships/image" Target="../media/image4487.png"/><Relationship Id="rId10" Type="http://schemas.openxmlformats.org/officeDocument/2006/relationships/customXml" Target="../ink/ink1377.xml"/><Relationship Id="rId31" Type="http://schemas.openxmlformats.org/officeDocument/2006/relationships/image" Target="../media/image4343.png"/><Relationship Id="rId52" Type="http://schemas.openxmlformats.org/officeDocument/2006/relationships/customXml" Target="../ink/ink1398.xml"/><Relationship Id="rId73" Type="http://schemas.openxmlformats.org/officeDocument/2006/relationships/image" Target="../media/image4366.png"/><Relationship Id="rId94" Type="http://schemas.openxmlformats.org/officeDocument/2006/relationships/customXml" Target="../ink/ink1419.xml"/><Relationship Id="rId148" Type="http://schemas.openxmlformats.org/officeDocument/2006/relationships/customXml" Target="../ink/ink1446.xml"/><Relationship Id="rId169" Type="http://schemas.openxmlformats.org/officeDocument/2006/relationships/image" Target="../media/image4415.png"/><Relationship Id="rId334" Type="http://schemas.openxmlformats.org/officeDocument/2006/relationships/customXml" Target="../ink/ink1539.xml"/><Relationship Id="rId355" Type="http://schemas.openxmlformats.org/officeDocument/2006/relationships/image" Target="../media/image450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18.xml"/><Relationship Id="rId21" Type="http://schemas.openxmlformats.org/officeDocument/2006/relationships/image" Target="../media/image4528.png"/><Relationship Id="rId42" Type="http://schemas.openxmlformats.org/officeDocument/2006/relationships/customXml" Target="../ink/ink1580.xml"/><Relationship Id="rId63" Type="http://schemas.openxmlformats.org/officeDocument/2006/relationships/image" Target="../media/image4549.png"/><Relationship Id="rId84" Type="http://schemas.openxmlformats.org/officeDocument/2006/relationships/customXml" Target="../ink/ink1601.xml"/><Relationship Id="rId138" Type="http://schemas.openxmlformats.org/officeDocument/2006/relationships/image" Target="../media/image4586.png"/><Relationship Id="rId159" Type="http://schemas.openxmlformats.org/officeDocument/2006/relationships/customXml" Target="../ink/ink1639.xml"/><Relationship Id="rId170" Type="http://schemas.openxmlformats.org/officeDocument/2006/relationships/image" Target="../media/image4602.png"/><Relationship Id="rId191" Type="http://schemas.openxmlformats.org/officeDocument/2006/relationships/customXml" Target="../ink/ink1655.xml"/><Relationship Id="rId205" Type="http://schemas.openxmlformats.org/officeDocument/2006/relationships/customXml" Target="../ink/ink1662.xml"/><Relationship Id="rId226" Type="http://schemas.openxmlformats.org/officeDocument/2006/relationships/image" Target="../media/image4630.png"/><Relationship Id="rId107" Type="http://schemas.openxmlformats.org/officeDocument/2006/relationships/customXml" Target="../ink/ink1613.xml"/><Relationship Id="rId11" Type="http://schemas.openxmlformats.org/officeDocument/2006/relationships/image" Target="../media/image4523.png"/><Relationship Id="rId32" Type="http://schemas.openxmlformats.org/officeDocument/2006/relationships/customXml" Target="../ink/ink1575.xml"/><Relationship Id="rId53" Type="http://schemas.openxmlformats.org/officeDocument/2006/relationships/image" Target="../media/image4544.png"/><Relationship Id="rId74" Type="http://schemas.openxmlformats.org/officeDocument/2006/relationships/customXml" Target="../ink/ink1596.xml"/><Relationship Id="rId128" Type="http://schemas.openxmlformats.org/officeDocument/2006/relationships/image" Target="../media/image4581.png"/><Relationship Id="rId149" Type="http://schemas.openxmlformats.org/officeDocument/2006/relationships/customXml" Target="../ink/ink1634.xml"/><Relationship Id="rId5" Type="http://schemas.openxmlformats.org/officeDocument/2006/relationships/image" Target="../media/image4520.png"/><Relationship Id="rId95" Type="http://schemas.openxmlformats.org/officeDocument/2006/relationships/image" Target="../media/image4565.png"/><Relationship Id="rId160" Type="http://schemas.openxmlformats.org/officeDocument/2006/relationships/image" Target="../media/image4597.png"/><Relationship Id="rId181" Type="http://schemas.openxmlformats.org/officeDocument/2006/relationships/customXml" Target="../ink/ink1650.xml"/><Relationship Id="rId216" Type="http://schemas.openxmlformats.org/officeDocument/2006/relationships/image" Target="../media/image4625.png"/><Relationship Id="rId22" Type="http://schemas.openxmlformats.org/officeDocument/2006/relationships/customXml" Target="../ink/ink1570.xml"/><Relationship Id="rId27" Type="http://schemas.openxmlformats.org/officeDocument/2006/relationships/image" Target="../media/image4531.png"/><Relationship Id="rId43" Type="http://schemas.openxmlformats.org/officeDocument/2006/relationships/image" Target="../media/image4539.png"/><Relationship Id="rId48" Type="http://schemas.openxmlformats.org/officeDocument/2006/relationships/customXml" Target="../ink/ink1583.xml"/><Relationship Id="rId64" Type="http://schemas.openxmlformats.org/officeDocument/2006/relationships/customXml" Target="../ink/ink1591.xml"/><Relationship Id="rId69" Type="http://schemas.openxmlformats.org/officeDocument/2006/relationships/image" Target="../media/image4552.png"/><Relationship Id="rId113" Type="http://schemas.openxmlformats.org/officeDocument/2006/relationships/customXml" Target="../ink/ink1616.xml"/><Relationship Id="rId118" Type="http://schemas.openxmlformats.org/officeDocument/2006/relationships/image" Target="../media/image4576.png"/><Relationship Id="rId134" Type="http://schemas.openxmlformats.org/officeDocument/2006/relationships/image" Target="../media/image4584.png"/><Relationship Id="rId139" Type="http://schemas.openxmlformats.org/officeDocument/2006/relationships/customXml" Target="../ink/ink1629.xml"/><Relationship Id="rId80" Type="http://schemas.openxmlformats.org/officeDocument/2006/relationships/customXml" Target="../ink/ink1599.xml"/><Relationship Id="rId85" Type="http://schemas.openxmlformats.org/officeDocument/2006/relationships/image" Target="../media/image4560.png"/><Relationship Id="rId150" Type="http://schemas.openxmlformats.org/officeDocument/2006/relationships/image" Target="../media/image4592.png"/><Relationship Id="rId155" Type="http://schemas.openxmlformats.org/officeDocument/2006/relationships/customXml" Target="../ink/ink1637.xml"/><Relationship Id="rId171" Type="http://schemas.openxmlformats.org/officeDocument/2006/relationships/customXml" Target="../ink/ink1645.xml"/><Relationship Id="rId176" Type="http://schemas.openxmlformats.org/officeDocument/2006/relationships/image" Target="../media/image4605.png"/><Relationship Id="rId192" Type="http://schemas.openxmlformats.org/officeDocument/2006/relationships/image" Target="../media/image4613.png"/><Relationship Id="rId197" Type="http://schemas.openxmlformats.org/officeDocument/2006/relationships/customXml" Target="../ink/ink1658.xml"/><Relationship Id="rId206" Type="http://schemas.openxmlformats.org/officeDocument/2006/relationships/image" Target="../media/image4620.png"/><Relationship Id="rId227" Type="http://schemas.openxmlformats.org/officeDocument/2006/relationships/customXml" Target="../ink/ink1673.xml"/><Relationship Id="rId201" Type="http://schemas.openxmlformats.org/officeDocument/2006/relationships/customXml" Target="../ink/ink1660.xml"/><Relationship Id="rId222" Type="http://schemas.openxmlformats.org/officeDocument/2006/relationships/image" Target="../media/image4628.png"/><Relationship Id="rId12" Type="http://schemas.openxmlformats.org/officeDocument/2006/relationships/customXml" Target="../ink/ink1565.xml"/><Relationship Id="rId17" Type="http://schemas.openxmlformats.org/officeDocument/2006/relationships/image" Target="../media/image4526.png"/><Relationship Id="rId33" Type="http://schemas.openxmlformats.org/officeDocument/2006/relationships/image" Target="../media/image4534.png"/><Relationship Id="rId38" Type="http://schemas.openxmlformats.org/officeDocument/2006/relationships/customXml" Target="../ink/ink1578.xml"/><Relationship Id="rId59" Type="http://schemas.openxmlformats.org/officeDocument/2006/relationships/image" Target="../media/image4547.png"/><Relationship Id="rId103" Type="http://schemas.openxmlformats.org/officeDocument/2006/relationships/image" Target="../media/image4569.png"/><Relationship Id="rId108" Type="http://schemas.openxmlformats.org/officeDocument/2006/relationships/image" Target="../media/image4571.png"/><Relationship Id="rId124" Type="http://schemas.openxmlformats.org/officeDocument/2006/relationships/image" Target="../media/image4579.png"/><Relationship Id="rId129" Type="http://schemas.openxmlformats.org/officeDocument/2006/relationships/customXml" Target="../ink/ink1624.xml"/><Relationship Id="rId54" Type="http://schemas.openxmlformats.org/officeDocument/2006/relationships/customXml" Target="../ink/ink1586.xml"/><Relationship Id="rId70" Type="http://schemas.openxmlformats.org/officeDocument/2006/relationships/customXml" Target="../ink/ink1594.xml"/><Relationship Id="rId75" Type="http://schemas.openxmlformats.org/officeDocument/2006/relationships/image" Target="../media/image4555.png"/><Relationship Id="rId91" Type="http://schemas.openxmlformats.org/officeDocument/2006/relationships/image" Target="../media/image4563.png"/><Relationship Id="rId96" Type="http://schemas.openxmlformats.org/officeDocument/2006/relationships/customXml" Target="../ink/ink1607.xml"/><Relationship Id="rId140" Type="http://schemas.openxmlformats.org/officeDocument/2006/relationships/image" Target="../media/image4587.png"/><Relationship Id="rId145" Type="http://schemas.openxmlformats.org/officeDocument/2006/relationships/customXml" Target="../ink/ink1632.xml"/><Relationship Id="rId161" Type="http://schemas.openxmlformats.org/officeDocument/2006/relationships/customXml" Target="../ink/ink1640.xml"/><Relationship Id="rId166" Type="http://schemas.openxmlformats.org/officeDocument/2006/relationships/image" Target="../media/image4600.png"/><Relationship Id="rId182" Type="http://schemas.openxmlformats.org/officeDocument/2006/relationships/image" Target="../media/image4608.png"/><Relationship Id="rId187" Type="http://schemas.openxmlformats.org/officeDocument/2006/relationships/customXml" Target="../ink/ink1653.xml"/><Relationship Id="rId217" Type="http://schemas.openxmlformats.org/officeDocument/2006/relationships/customXml" Target="../ink/ink16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62.xml"/><Relationship Id="rId212" Type="http://schemas.openxmlformats.org/officeDocument/2006/relationships/image" Target="../media/image4623.png"/><Relationship Id="rId23" Type="http://schemas.openxmlformats.org/officeDocument/2006/relationships/image" Target="../media/image4529.png"/><Relationship Id="rId28" Type="http://schemas.openxmlformats.org/officeDocument/2006/relationships/customXml" Target="../ink/ink1573.xml"/><Relationship Id="rId49" Type="http://schemas.openxmlformats.org/officeDocument/2006/relationships/image" Target="../media/image4542.png"/><Relationship Id="rId114" Type="http://schemas.openxmlformats.org/officeDocument/2006/relationships/image" Target="../media/image4574.png"/><Relationship Id="rId119" Type="http://schemas.openxmlformats.org/officeDocument/2006/relationships/customXml" Target="../ink/ink1619.xml"/><Relationship Id="rId44" Type="http://schemas.openxmlformats.org/officeDocument/2006/relationships/customXml" Target="../ink/ink1581.xml"/><Relationship Id="rId60" Type="http://schemas.openxmlformats.org/officeDocument/2006/relationships/customXml" Target="../ink/ink1589.xml"/><Relationship Id="rId65" Type="http://schemas.openxmlformats.org/officeDocument/2006/relationships/image" Target="../media/image4550.png"/><Relationship Id="rId81" Type="http://schemas.openxmlformats.org/officeDocument/2006/relationships/image" Target="../media/image4558.png"/><Relationship Id="rId86" Type="http://schemas.openxmlformats.org/officeDocument/2006/relationships/customXml" Target="../ink/ink1602.xml"/><Relationship Id="rId130" Type="http://schemas.openxmlformats.org/officeDocument/2006/relationships/image" Target="../media/image4582.png"/><Relationship Id="rId135" Type="http://schemas.openxmlformats.org/officeDocument/2006/relationships/customXml" Target="../ink/ink1627.xml"/><Relationship Id="rId151" Type="http://schemas.openxmlformats.org/officeDocument/2006/relationships/customXml" Target="../ink/ink1635.xml"/><Relationship Id="rId156" Type="http://schemas.openxmlformats.org/officeDocument/2006/relationships/image" Target="../media/image4595.png"/><Relationship Id="rId177" Type="http://schemas.openxmlformats.org/officeDocument/2006/relationships/customXml" Target="../ink/ink1648.xml"/><Relationship Id="rId198" Type="http://schemas.openxmlformats.org/officeDocument/2006/relationships/image" Target="../media/image4616.png"/><Relationship Id="rId172" Type="http://schemas.openxmlformats.org/officeDocument/2006/relationships/image" Target="../media/image4603.png"/><Relationship Id="rId193" Type="http://schemas.openxmlformats.org/officeDocument/2006/relationships/customXml" Target="../ink/ink1656.xml"/><Relationship Id="rId202" Type="http://schemas.openxmlformats.org/officeDocument/2006/relationships/image" Target="../media/image4618.png"/><Relationship Id="rId207" Type="http://schemas.openxmlformats.org/officeDocument/2006/relationships/customXml" Target="../ink/ink1663.xml"/><Relationship Id="rId223" Type="http://schemas.openxmlformats.org/officeDocument/2006/relationships/customXml" Target="../ink/ink1671.xml"/><Relationship Id="rId228" Type="http://schemas.openxmlformats.org/officeDocument/2006/relationships/image" Target="../media/image4631.png"/><Relationship Id="rId13" Type="http://schemas.openxmlformats.org/officeDocument/2006/relationships/image" Target="../media/image4524.png"/><Relationship Id="rId18" Type="http://schemas.openxmlformats.org/officeDocument/2006/relationships/customXml" Target="../ink/ink1568.xml"/><Relationship Id="rId39" Type="http://schemas.openxmlformats.org/officeDocument/2006/relationships/image" Target="../media/image4537.png"/><Relationship Id="rId109" Type="http://schemas.openxmlformats.org/officeDocument/2006/relationships/customXml" Target="../ink/ink1614.xml"/><Relationship Id="rId34" Type="http://schemas.openxmlformats.org/officeDocument/2006/relationships/customXml" Target="../ink/ink1576.xml"/><Relationship Id="rId50" Type="http://schemas.openxmlformats.org/officeDocument/2006/relationships/customXml" Target="../ink/ink1584.xml"/><Relationship Id="rId55" Type="http://schemas.openxmlformats.org/officeDocument/2006/relationships/image" Target="../media/image4545.png"/><Relationship Id="rId76" Type="http://schemas.openxmlformats.org/officeDocument/2006/relationships/customXml" Target="../ink/ink1597.xml"/><Relationship Id="rId97" Type="http://schemas.openxmlformats.org/officeDocument/2006/relationships/image" Target="../media/image4566.png"/><Relationship Id="rId104" Type="http://schemas.openxmlformats.org/officeDocument/2006/relationships/customXml" Target="../ink/ink1611.xml"/><Relationship Id="rId120" Type="http://schemas.openxmlformats.org/officeDocument/2006/relationships/image" Target="../media/image4577.png"/><Relationship Id="rId125" Type="http://schemas.openxmlformats.org/officeDocument/2006/relationships/customXml" Target="../ink/ink1622.xml"/><Relationship Id="rId141" Type="http://schemas.openxmlformats.org/officeDocument/2006/relationships/customXml" Target="../ink/ink1630.xml"/><Relationship Id="rId146" Type="http://schemas.openxmlformats.org/officeDocument/2006/relationships/image" Target="../media/image4590.png"/><Relationship Id="rId167" Type="http://schemas.openxmlformats.org/officeDocument/2006/relationships/customXml" Target="../ink/ink1643.xml"/><Relationship Id="rId188" Type="http://schemas.openxmlformats.org/officeDocument/2006/relationships/image" Target="../media/image4611.png"/><Relationship Id="rId7" Type="http://schemas.openxmlformats.org/officeDocument/2006/relationships/image" Target="../media/image4521.png"/><Relationship Id="rId71" Type="http://schemas.openxmlformats.org/officeDocument/2006/relationships/image" Target="../media/image4553.png"/><Relationship Id="rId92" Type="http://schemas.openxmlformats.org/officeDocument/2006/relationships/customXml" Target="../ink/ink1605.xml"/><Relationship Id="rId162" Type="http://schemas.openxmlformats.org/officeDocument/2006/relationships/image" Target="../media/image4598.png"/><Relationship Id="rId183" Type="http://schemas.openxmlformats.org/officeDocument/2006/relationships/customXml" Target="../ink/ink1651.xml"/><Relationship Id="rId213" Type="http://schemas.openxmlformats.org/officeDocument/2006/relationships/customXml" Target="../ink/ink1666.xml"/><Relationship Id="rId218" Type="http://schemas.openxmlformats.org/officeDocument/2006/relationships/image" Target="../media/image4626.png"/><Relationship Id="rId2" Type="http://schemas.openxmlformats.org/officeDocument/2006/relationships/customXml" Target="../ink/ink1560.xml"/><Relationship Id="rId29" Type="http://schemas.openxmlformats.org/officeDocument/2006/relationships/image" Target="../media/image4532.png"/><Relationship Id="rId24" Type="http://schemas.openxmlformats.org/officeDocument/2006/relationships/customXml" Target="../ink/ink1571.xml"/><Relationship Id="rId40" Type="http://schemas.openxmlformats.org/officeDocument/2006/relationships/customXml" Target="../ink/ink1579.xml"/><Relationship Id="rId45" Type="http://schemas.openxmlformats.org/officeDocument/2006/relationships/image" Target="../media/image4540.png"/><Relationship Id="rId66" Type="http://schemas.openxmlformats.org/officeDocument/2006/relationships/customXml" Target="../ink/ink1592.xml"/><Relationship Id="rId87" Type="http://schemas.openxmlformats.org/officeDocument/2006/relationships/image" Target="../media/image4561.png"/><Relationship Id="rId110" Type="http://schemas.openxmlformats.org/officeDocument/2006/relationships/image" Target="../media/image4572.png"/><Relationship Id="rId115" Type="http://schemas.openxmlformats.org/officeDocument/2006/relationships/customXml" Target="../ink/ink1617.xml"/><Relationship Id="rId131" Type="http://schemas.openxmlformats.org/officeDocument/2006/relationships/customXml" Target="../ink/ink1625.xml"/><Relationship Id="rId136" Type="http://schemas.openxmlformats.org/officeDocument/2006/relationships/image" Target="../media/image4585.png"/><Relationship Id="rId157" Type="http://schemas.openxmlformats.org/officeDocument/2006/relationships/customXml" Target="../ink/ink1638.xml"/><Relationship Id="rId178" Type="http://schemas.openxmlformats.org/officeDocument/2006/relationships/image" Target="../media/image4606.png"/><Relationship Id="rId61" Type="http://schemas.openxmlformats.org/officeDocument/2006/relationships/image" Target="../media/image4548.png"/><Relationship Id="rId82" Type="http://schemas.openxmlformats.org/officeDocument/2006/relationships/customXml" Target="../ink/ink1600.xml"/><Relationship Id="rId152" Type="http://schemas.openxmlformats.org/officeDocument/2006/relationships/image" Target="../media/image4593.png"/><Relationship Id="rId173" Type="http://schemas.openxmlformats.org/officeDocument/2006/relationships/customXml" Target="../ink/ink1646.xml"/><Relationship Id="rId194" Type="http://schemas.openxmlformats.org/officeDocument/2006/relationships/image" Target="../media/image4614.png"/><Relationship Id="rId199" Type="http://schemas.openxmlformats.org/officeDocument/2006/relationships/customXml" Target="../ink/ink1659.xml"/><Relationship Id="rId203" Type="http://schemas.openxmlformats.org/officeDocument/2006/relationships/customXml" Target="../ink/ink1661.xml"/><Relationship Id="rId208" Type="http://schemas.openxmlformats.org/officeDocument/2006/relationships/image" Target="../media/image4621.png"/><Relationship Id="rId229" Type="http://schemas.openxmlformats.org/officeDocument/2006/relationships/customXml" Target="../ink/ink1674.xml"/><Relationship Id="rId19" Type="http://schemas.openxmlformats.org/officeDocument/2006/relationships/image" Target="../media/image4527.png"/><Relationship Id="rId224" Type="http://schemas.openxmlformats.org/officeDocument/2006/relationships/image" Target="../media/image4629.png"/><Relationship Id="rId14" Type="http://schemas.openxmlformats.org/officeDocument/2006/relationships/customXml" Target="../ink/ink1566.xml"/><Relationship Id="rId30" Type="http://schemas.openxmlformats.org/officeDocument/2006/relationships/customXml" Target="../ink/ink1574.xml"/><Relationship Id="rId35" Type="http://schemas.openxmlformats.org/officeDocument/2006/relationships/image" Target="../media/image4535.png"/><Relationship Id="rId56" Type="http://schemas.openxmlformats.org/officeDocument/2006/relationships/customXml" Target="../ink/ink1587.xml"/><Relationship Id="rId77" Type="http://schemas.openxmlformats.org/officeDocument/2006/relationships/image" Target="../media/image4556.png"/><Relationship Id="rId100" Type="http://schemas.openxmlformats.org/officeDocument/2006/relationships/customXml" Target="../ink/ink1609.xml"/><Relationship Id="rId105" Type="http://schemas.openxmlformats.org/officeDocument/2006/relationships/customXml" Target="../ink/ink1612.xml"/><Relationship Id="rId126" Type="http://schemas.openxmlformats.org/officeDocument/2006/relationships/image" Target="../media/image4580.png"/><Relationship Id="rId147" Type="http://schemas.openxmlformats.org/officeDocument/2006/relationships/customXml" Target="../ink/ink1633.xml"/><Relationship Id="rId168" Type="http://schemas.openxmlformats.org/officeDocument/2006/relationships/image" Target="../media/image4601.png"/><Relationship Id="rId8" Type="http://schemas.openxmlformats.org/officeDocument/2006/relationships/customXml" Target="../ink/ink1563.xml"/><Relationship Id="rId51" Type="http://schemas.openxmlformats.org/officeDocument/2006/relationships/image" Target="../media/image4543.png"/><Relationship Id="rId72" Type="http://schemas.openxmlformats.org/officeDocument/2006/relationships/customXml" Target="../ink/ink1595.xml"/><Relationship Id="rId93" Type="http://schemas.openxmlformats.org/officeDocument/2006/relationships/image" Target="../media/image4564.png"/><Relationship Id="rId98" Type="http://schemas.openxmlformats.org/officeDocument/2006/relationships/customXml" Target="../ink/ink1608.xml"/><Relationship Id="rId121" Type="http://schemas.openxmlformats.org/officeDocument/2006/relationships/customXml" Target="../ink/ink1620.xml"/><Relationship Id="rId142" Type="http://schemas.openxmlformats.org/officeDocument/2006/relationships/image" Target="../media/image4588.png"/><Relationship Id="rId163" Type="http://schemas.openxmlformats.org/officeDocument/2006/relationships/customXml" Target="../ink/ink1641.xml"/><Relationship Id="rId184" Type="http://schemas.openxmlformats.org/officeDocument/2006/relationships/image" Target="../media/image4609.png"/><Relationship Id="rId189" Type="http://schemas.openxmlformats.org/officeDocument/2006/relationships/customXml" Target="../ink/ink1654.xml"/><Relationship Id="rId219" Type="http://schemas.openxmlformats.org/officeDocument/2006/relationships/customXml" Target="../ink/ink1669.xml"/><Relationship Id="rId3" Type="http://schemas.openxmlformats.org/officeDocument/2006/relationships/image" Target="../media/image4519.png"/><Relationship Id="rId214" Type="http://schemas.openxmlformats.org/officeDocument/2006/relationships/image" Target="../media/image4624.png"/><Relationship Id="rId230" Type="http://schemas.openxmlformats.org/officeDocument/2006/relationships/image" Target="../media/image4632.png"/><Relationship Id="rId25" Type="http://schemas.openxmlformats.org/officeDocument/2006/relationships/image" Target="../media/image4530.png"/><Relationship Id="rId46" Type="http://schemas.openxmlformats.org/officeDocument/2006/relationships/customXml" Target="../ink/ink1582.xml"/><Relationship Id="rId67" Type="http://schemas.openxmlformats.org/officeDocument/2006/relationships/image" Target="../media/image4551.png"/><Relationship Id="rId116" Type="http://schemas.openxmlformats.org/officeDocument/2006/relationships/image" Target="../media/image4575.png"/><Relationship Id="rId137" Type="http://schemas.openxmlformats.org/officeDocument/2006/relationships/customXml" Target="../ink/ink1628.xml"/><Relationship Id="rId158" Type="http://schemas.openxmlformats.org/officeDocument/2006/relationships/image" Target="../media/image4596.png"/><Relationship Id="rId20" Type="http://schemas.openxmlformats.org/officeDocument/2006/relationships/customXml" Target="../ink/ink1569.xml"/><Relationship Id="rId41" Type="http://schemas.openxmlformats.org/officeDocument/2006/relationships/image" Target="../media/image4538.png"/><Relationship Id="rId62" Type="http://schemas.openxmlformats.org/officeDocument/2006/relationships/customXml" Target="../ink/ink1590.xml"/><Relationship Id="rId83" Type="http://schemas.openxmlformats.org/officeDocument/2006/relationships/image" Target="../media/image4559.png"/><Relationship Id="rId88" Type="http://schemas.openxmlformats.org/officeDocument/2006/relationships/customXml" Target="../ink/ink1603.xml"/><Relationship Id="rId111" Type="http://schemas.openxmlformats.org/officeDocument/2006/relationships/customXml" Target="../ink/ink1615.xml"/><Relationship Id="rId132" Type="http://schemas.openxmlformats.org/officeDocument/2006/relationships/image" Target="../media/image4583.png"/><Relationship Id="rId153" Type="http://schemas.openxmlformats.org/officeDocument/2006/relationships/customXml" Target="../ink/ink1636.xml"/><Relationship Id="rId174" Type="http://schemas.openxmlformats.org/officeDocument/2006/relationships/image" Target="../media/image4604.png"/><Relationship Id="rId179" Type="http://schemas.openxmlformats.org/officeDocument/2006/relationships/customXml" Target="../ink/ink1649.xml"/><Relationship Id="rId195" Type="http://schemas.openxmlformats.org/officeDocument/2006/relationships/customXml" Target="../ink/ink1657.xml"/><Relationship Id="rId209" Type="http://schemas.openxmlformats.org/officeDocument/2006/relationships/customXml" Target="../ink/ink1664.xml"/><Relationship Id="rId190" Type="http://schemas.openxmlformats.org/officeDocument/2006/relationships/image" Target="../media/image4612.png"/><Relationship Id="rId204" Type="http://schemas.openxmlformats.org/officeDocument/2006/relationships/image" Target="../media/image4619.png"/><Relationship Id="rId220" Type="http://schemas.openxmlformats.org/officeDocument/2006/relationships/image" Target="../media/image4627.png"/><Relationship Id="rId225" Type="http://schemas.openxmlformats.org/officeDocument/2006/relationships/customXml" Target="../ink/ink1672.xml"/><Relationship Id="rId15" Type="http://schemas.openxmlformats.org/officeDocument/2006/relationships/image" Target="../media/image4525.png"/><Relationship Id="rId36" Type="http://schemas.openxmlformats.org/officeDocument/2006/relationships/customXml" Target="../ink/ink1577.xml"/><Relationship Id="rId57" Type="http://schemas.openxmlformats.org/officeDocument/2006/relationships/image" Target="../media/image4546.png"/><Relationship Id="rId106" Type="http://schemas.openxmlformats.org/officeDocument/2006/relationships/image" Target="../media/image4570.png"/><Relationship Id="rId127" Type="http://schemas.openxmlformats.org/officeDocument/2006/relationships/customXml" Target="../ink/ink1623.xml"/><Relationship Id="rId10" Type="http://schemas.openxmlformats.org/officeDocument/2006/relationships/customXml" Target="../ink/ink1564.xml"/><Relationship Id="rId31" Type="http://schemas.openxmlformats.org/officeDocument/2006/relationships/image" Target="../media/image4533.png"/><Relationship Id="rId52" Type="http://schemas.openxmlformats.org/officeDocument/2006/relationships/customXml" Target="../ink/ink1585.xml"/><Relationship Id="rId73" Type="http://schemas.openxmlformats.org/officeDocument/2006/relationships/image" Target="../media/image4554.png"/><Relationship Id="rId78" Type="http://schemas.openxmlformats.org/officeDocument/2006/relationships/customXml" Target="../ink/ink1598.xml"/><Relationship Id="rId94" Type="http://schemas.openxmlformats.org/officeDocument/2006/relationships/customXml" Target="../ink/ink1606.xml"/><Relationship Id="rId99" Type="http://schemas.openxmlformats.org/officeDocument/2006/relationships/image" Target="../media/image4567.png"/><Relationship Id="rId101" Type="http://schemas.openxmlformats.org/officeDocument/2006/relationships/image" Target="../media/image4568.png"/><Relationship Id="rId122" Type="http://schemas.openxmlformats.org/officeDocument/2006/relationships/image" Target="../media/image4578.png"/><Relationship Id="rId143" Type="http://schemas.openxmlformats.org/officeDocument/2006/relationships/customXml" Target="../ink/ink1631.xml"/><Relationship Id="rId148" Type="http://schemas.openxmlformats.org/officeDocument/2006/relationships/image" Target="../media/image4591.png"/><Relationship Id="rId164" Type="http://schemas.openxmlformats.org/officeDocument/2006/relationships/image" Target="../media/image4599.png"/><Relationship Id="rId169" Type="http://schemas.openxmlformats.org/officeDocument/2006/relationships/customXml" Target="../ink/ink1644.xml"/><Relationship Id="rId185" Type="http://schemas.openxmlformats.org/officeDocument/2006/relationships/customXml" Target="../ink/ink1652.xml"/><Relationship Id="rId4" Type="http://schemas.openxmlformats.org/officeDocument/2006/relationships/customXml" Target="../ink/ink1561.xml"/><Relationship Id="rId9" Type="http://schemas.openxmlformats.org/officeDocument/2006/relationships/image" Target="../media/image4522.png"/><Relationship Id="rId180" Type="http://schemas.openxmlformats.org/officeDocument/2006/relationships/image" Target="../media/image4607.png"/><Relationship Id="rId210" Type="http://schemas.openxmlformats.org/officeDocument/2006/relationships/image" Target="../media/image4622.png"/><Relationship Id="rId215" Type="http://schemas.openxmlformats.org/officeDocument/2006/relationships/customXml" Target="../ink/ink1667.xml"/><Relationship Id="rId26" Type="http://schemas.openxmlformats.org/officeDocument/2006/relationships/customXml" Target="../ink/ink1572.xml"/><Relationship Id="rId47" Type="http://schemas.openxmlformats.org/officeDocument/2006/relationships/image" Target="../media/image4541.png"/><Relationship Id="rId68" Type="http://schemas.openxmlformats.org/officeDocument/2006/relationships/customXml" Target="../ink/ink1593.xml"/><Relationship Id="rId89" Type="http://schemas.openxmlformats.org/officeDocument/2006/relationships/image" Target="../media/image4562.png"/><Relationship Id="rId112" Type="http://schemas.openxmlformats.org/officeDocument/2006/relationships/image" Target="../media/image4573.png"/><Relationship Id="rId133" Type="http://schemas.openxmlformats.org/officeDocument/2006/relationships/customXml" Target="../ink/ink1626.xml"/><Relationship Id="rId154" Type="http://schemas.openxmlformats.org/officeDocument/2006/relationships/image" Target="../media/image4594.png"/><Relationship Id="rId175" Type="http://schemas.openxmlformats.org/officeDocument/2006/relationships/customXml" Target="../ink/ink1647.xml"/><Relationship Id="rId196" Type="http://schemas.openxmlformats.org/officeDocument/2006/relationships/image" Target="../media/image4615.png"/><Relationship Id="rId200" Type="http://schemas.openxmlformats.org/officeDocument/2006/relationships/image" Target="../media/image4617.png"/><Relationship Id="rId16" Type="http://schemas.openxmlformats.org/officeDocument/2006/relationships/customXml" Target="../ink/ink1567.xml"/><Relationship Id="rId221" Type="http://schemas.openxmlformats.org/officeDocument/2006/relationships/customXml" Target="../ink/ink1670.xml"/><Relationship Id="rId37" Type="http://schemas.openxmlformats.org/officeDocument/2006/relationships/image" Target="../media/image4536.png"/><Relationship Id="rId58" Type="http://schemas.openxmlformats.org/officeDocument/2006/relationships/customXml" Target="../ink/ink1588.xml"/><Relationship Id="rId79" Type="http://schemas.openxmlformats.org/officeDocument/2006/relationships/image" Target="../media/image4557.png"/><Relationship Id="rId102" Type="http://schemas.openxmlformats.org/officeDocument/2006/relationships/customXml" Target="../ink/ink1610.xml"/><Relationship Id="rId123" Type="http://schemas.openxmlformats.org/officeDocument/2006/relationships/customXml" Target="../ink/ink1621.xml"/><Relationship Id="rId144" Type="http://schemas.openxmlformats.org/officeDocument/2006/relationships/image" Target="../media/image4589.png"/><Relationship Id="rId90" Type="http://schemas.openxmlformats.org/officeDocument/2006/relationships/customXml" Target="../ink/ink1604.xml"/><Relationship Id="rId165" Type="http://schemas.openxmlformats.org/officeDocument/2006/relationships/customXml" Target="../ink/ink1642.xml"/><Relationship Id="rId186" Type="http://schemas.openxmlformats.org/officeDocument/2006/relationships/image" Target="../media/image4610.png"/><Relationship Id="rId211" Type="http://schemas.openxmlformats.org/officeDocument/2006/relationships/customXml" Target="../ink/ink166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90.png"/><Relationship Id="rId21" Type="http://schemas.openxmlformats.org/officeDocument/2006/relationships/image" Target="../media/image4642.png"/><Relationship Id="rId42" Type="http://schemas.openxmlformats.org/officeDocument/2006/relationships/customXml" Target="../ink/ink1695.xml"/><Relationship Id="rId63" Type="http://schemas.openxmlformats.org/officeDocument/2006/relationships/image" Target="../media/image4663.png"/><Relationship Id="rId84" Type="http://schemas.openxmlformats.org/officeDocument/2006/relationships/customXml" Target="../ink/ink1716.xml"/><Relationship Id="rId138" Type="http://schemas.openxmlformats.org/officeDocument/2006/relationships/customXml" Target="../ink/ink1743.xml"/><Relationship Id="rId159" Type="http://schemas.openxmlformats.org/officeDocument/2006/relationships/image" Target="../media/image4711.png"/><Relationship Id="rId170" Type="http://schemas.openxmlformats.org/officeDocument/2006/relationships/customXml" Target="../ink/ink1759.xml"/><Relationship Id="rId191" Type="http://schemas.openxmlformats.org/officeDocument/2006/relationships/image" Target="../media/image4727.png"/><Relationship Id="rId205" Type="http://schemas.openxmlformats.org/officeDocument/2006/relationships/image" Target="../media/image4734.png"/><Relationship Id="rId226" Type="http://schemas.openxmlformats.org/officeDocument/2006/relationships/customXml" Target="../ink/ink1787.xml"/><Relationship Id="rId247" Type="http://schemas.openxmlformats.org/officeDocument/2006/relationships/image" Target="../media/image4755.png"/><Relationship Id="rId107" Type="http://schemas.openxmlformats.org/officeDocument/2006/relationships/image" Target="../media/image4685.png"/><Relationship Id="rId268" Type="http://schemas.openxmlformats.org/officeDocument/2006/relationships/customXml" Target="../ink/ink1808.xml"/><Relationship Id="rId11" Type="http://schemas.openxmlformats.org/officeDocument/2006/relationships/image" Target="../media/image4637.png"/><Relationship Id="rId32" Type="http://schemas.openxmlformats.org/officeDocument/2006/relationships/customXml" Target="../ink/ink1690.xml"/><Relationship Id="rId53" Type="http://schemas.openxmlformats.org/officeDocument/2006/relationships/image" Target="../media/image4658.png"/><Relationship Id="rId74" Type="http://schemas.openxmlformats.org/officeDocument/2006/relationships/customXml" Target="../ink/ink1711.xml"/><Relationship Id="rId128" Type="http://schemas.openxmlformats.org/officeDocument/2006/relationships/customXml" Target="../ink/ink1738.xml"/><Relationship Id="rId149" Type="http://schemas.openxmlformats.org/officeDocument/2006/relationships/image" Target="../media/image4706.png"/><Relationship Id="rId5" Type="http://schemas.openxmlformats.org/officeDocument/2006/relationships/image" Target="../media/image4634.png"/><Relationship Id="rId95" Type="http://schemas.openxmlformats.org/officeDocument/2006/relationships/image" Target="../media/image4679.png"/><Relationship Id="rId160" Type="http://schemas.openxmlformats.org/officeDocument/2006/relationships/customXml" Target="../ink/ink1754.xml"/><Relationship Id="rId181" Type="http://schemas.openxmlformats.org/officeDocument/2006/relationships/image" Target="../media/image4722.png"/><Relationship Id="rId216" Type="http://schemas.openxmlformats.org/officeDocument/2006/relationships/customXml" Target="../ink/ink1782.xml"/><Relationship Id="rId237" Type="http://schemas.openxmlformats.org/officeDocument/2006/relationships/image" Target="../media/image4750.png"/><Relationship Id="rId258" Type="http://schemas.openxmlformats.org/officeDocument/2006/relationships/customXml" Target="../ink/ink1803.xml"/><Relationship Id="rId279" Type="http://schemas.openxmlformats.org/officeDocument/2006/relationships/image" Target="../media/image4771.png"/><Relationship Id="rId22" Type="http://schemas.openxmlformats.org/officeDocument/2006/relationships/customXml" Target="../ink/ink1685.xml"/><Relationship Id="rId43" Type="http://schemas.openxmlformats.org/officeDocument/2006/relationships/image" Target="../media/image4653.png"/><Relationship Id="rId64" Type="http://schemas.openxmlformats.org/officeDocument/2006/relationships/customXml" Target="../ink/ink1706.xml"/><Relationship Id="rId118" Type="http://schemas.openxmlformats.org/officeDocument/2006/relationships/customXml" Target="../ink/ink1733.xml"/><Relationship Id="rId139" Type="http://schemas.openxmlformats.org/officeDocument/2006/relationships/image" Target="../media/image4701.png"/><Relationship Id="rId85" Type="http://schemas.openxmlformats.org/officeDocument/2006/relationships/image" Target="../media/image4674.png"/><Relationship Id="rId150" Type="http://schemas.openxmlformats.org/officeDocument/2006/relationships/customXml" Target="../ink/ink1749.xml"/><Relationship Id="rId171" Type="http://schemas.openxmlformats.org/officeDocument/2006/relationships/image" Target="../media/image4717.png"/><Relationship Id="rId192" Type="http://schemas.openxmlformats.org/officeDocument/2006/relationships/customXml" Target="../ink/ink1770.xml"/><Relationship Id="rId206" Type="http://schemas.openxmlformats.org/officeDocument/2006/relationships/customXml" Target="../ink/ink1777.xml"/><Relationship Id="rId227" Type="http://schemas.openxmlformats.org/officeDocument/2006/relationships/image" Target="../media/image4745.png"/><Relationship Id="rId248" Type="http://schemas.openxmlformats.org/officeDocument/2006/relationships/customXml" Target="../ink/ink1798.xml"/><Relationship Id="rId269" Type="http://schemas.openxmlformats.org/officeDocument/2006/relationships/image" Target="../media/image4766.png"/><Relationship Id="rId12" Type="http://schemas.openxmlformats.org/officeDocument/2006/relationships/customXml" Target="../ink/ink1680.xml"/><Relationship Id="rId33" Type="http://schemas.openxmlformats.org/officeDocument/2006/relationships/image" Target="../media/image4648.png"/><Relationship Id="rId108" Type="http://schemas.openxmlformats.org/officeDocument/2006/relationships/customXml" Target="../ink/ink1728.xml"/><Relationship Id="rId129" Type="http://schemas.openxmlformats.org/officeDocument/2006/relationships/image" Target="../media/image4696.png"/><Relationship Id="rId280" Type="http://schemas.openxmlformats.org/officeDocument/2006/relationships/customXml" Target="../ink/ink1814.xml"/><Relationship Id="rId54" Type="http://schemas.openxmlformats.org/officeDocument/2006/relationships/customXml" Target="../ink/ink1701.xml"/><Relationship Id="rId75" Type="http://schemas.openxmlformats.org/officeDocument/2006/relationships/image" Target="../media/image4669.png"/><Relationship Id="rId96" Type="http://schemas.openxmlformats.org/officeDocument/2006/relationships/customXml" Target="../ink/ink1722.xml"/><Relationship Id="rId140" Type="http://schemas.openxmlformats.org/officeDocument/2006/relationships/customXml" Target="../ink/ink1744.xml"/><Relationship Id="rId161" Type="http://schemas.openxmlformats.org/officeDocument/2006/relationships/image" Target="../media/image4712.png"/><Relationship Id="rId182" Type="http://schemas.openxmlformats.org/officeDocument/2006/relationships/customXml" Target="../ink/ink1765.xml"/><Relationship Id="rId217" Type="http://schemas.openxmlformats.org/officeDocument/2006/relationships/image" Target="../media/image4740.png"/><Relationship Id="rId6" Type="http://schemas.openxmlformats.org/officeDocument/2006/relationships/customXml" Target="../ink/ink1677.xml"/><Relationship Id="rId238" Type="http://schemas.openxmlformats.org/officeDocument/2006/relationships/customXml" Target="../ink/ink1793.xml"/><Relationship Id="rId259" Type="http://schemas.openxmlformats.org/officeDocument/2006/relationships/image" Target="../media/image4761.png"/><Relationship Id="rId23" Type="http://schemas.openxmlformats.org/officeDocument/2006/relationships/image" Target="../media/image4643.png"/><Relationship Id="rId119" Type="http://schemas.openxmlformats.org/officeDocument/2006/relationships/image" Target="../media/image4691.png"/><Relationship Id="rId270" Type="http://schemas.openxmlformats.org/officeDocument/2006/relationships/customXml" Target="../ink/ink1809.xml"/><Relationship Id="rId44" Type="http://schemas.openxmlformats.org/officeDocument/2006/relationships/customXml" Target="../ink/ink1696.xml"/><Relationship Id="rId65" Type="http://schemas.openxmlformats.org/officeDocument/2006/relationships/image" Target="../media/image4664.png"/><Relationship Id="rId86" Type="http://schemas.openxmlformats.org/officeDocument/2006/relationships/customXml" Target="../ink/ink1717.xml"/><Relationship Id="rId130" Type="http://schemas.openxmlformats.org/officeDocument/2006/relationships/customXml" Target="../ink/ink1739.xml"/><Relationship Id="rId151" Type="http://schemas.openxmlformats.org/officeDocument/2006/relationships/image" Target="../media/image4707.png"/><Relationship Id="rId172" Type="http://schemas.openxmlformats.org/officeDocument/2006/relationships/customXml" Target="../ink/ink1760.xml"/><Relationship Id="rId193" Type="http://schemas.openxmlformats.org/officeDocument/2006/relationships/image" Target="../media/image4728.png"/><Relationship Id="rId202" Type="http://schemas.openxmlformats.org/officeDocument/2006/relationships/customXml" Target="../ink/ink1775.xml"/><Relationship Id="rId207" Type="http://schemas.openxmlformats.org/officeDocument/2006/relationships/image" Target="../media/image4735.png"/><Relationship Id="rId223" Type="http://schemas.openxmlformats.org/officeDocument/2006/relationships/image" Target="../media/image4743.png"/><Relationship Id="rId228" Type="http://schemas.openxmlformats.org/officeDocument/2006/relationships/customXml" Target="../ink/ink1788.xml"/><Relationship Id="rId244" Type="http://schemas.openxmlformats.org/officeDocument/2006/relationships/customXml" Target="../ink/ink1796.xml"/><Relationship Id="rId249" Type="http://schemas.openxmlformats.org/officeDocument/2006/relationships/image" Target="../media/image4756.png"/><Relationship Id="rId13" Type="http://schemas.openxmlformats.org/officeDocument/2006/relationships/image" Target="../media/image4638.png"/><Relationship Id="rId18" Type="http://schemas.openxmlformats.org/officeDocument/2006/relationships/customXml" Target="../ink/ink1683.xml"/><Relationship Id="rId39" Type="http://schemas.openxmlformats.org/officeDocument/2006/relationships/image" Target="../media/image4651.png"/><Relationship Id="rId109" Type="http://schemas.openxmlformats.org/officeDocument/2006/relationships/image" Target="../media/image4686.png"/><Relationship Id="rId260" Type="http://schemas.openxmlformats.org/officeDocument/2006/relationships/customXml" Target="../ink/ink1804.xml"/><Relationship Id="rId265" Type="http://schemas.openxmlformats.org/officeDocument/2006/relationships/image" Target="../media/image4764.png"/><Relationship Id="rId281" Type="http://schemas.openxmlformats.org/officeDocument/2006/relationships/image" Target="../media/image4772.png"/><Relationship Id="rId34" Type="http://schemas.openxmlformats.org/officeDocument/2006/relationships/customXml" Target="../ink/ink1691.xml"/><Relationship Id="rId50" Type="http://schemas.openxmlformats.org/officeDocument/2006/relationships/customXml" Target="../ink/ink1699.xml"/><Relationship Id="rId55" Type="http://schemas.openxmlformats.org/officeDocument/2006/relationships/image" Target="../media/image4659.png"/><Relationship Id="rId76" Type="http://schemas.openxmlformats.org/officeDocument/2006/relationships/customXml" Target="../ink/ink1712.xml"/><Relationship Id="rId97" Type="http://schemas.openxmlformats.org/officeDocument/2006/relationships/image" Target="../media/image4680.png"/><Relationship Id="rId104" Type="http://schemas.openxmlformats.org/officeDocument/2006/relationships/customXml" Target="../ink/ink1726.xml"/><Relationship Id="rId120" Type="http://schemas.openxmlformats.org/officeDocument/2006/relationships/customXml" Target="../ink/ink1734.xml"/><Relationship Id="rId125" Type="http://schemas.openxmlformats.org/officeDocument/2006/relationships/image" Target="../media/image4694.png"/><Relationship Id="rId141" Type="http://schemas.openxmlformats.org/officeDocument/2006/relationships/image" Target="../media/image4702.png"/><Relationship Id="rId146" Type="http://schemas.openxmlformats.org/officeDocument/2006/relationships/customXml" Target="../ink/ink1747.xml"/><Relationship Id="rId167" Type="http://schemas.openxmlformats.org/officeDocument/2006/relationships/image" Target="../media/image4715.png"/><Relationship Id="rId188" Type="http://schemas.openxmlformats.org/officeDocument/2006/relationships/customXml" Target="../ink/ink1768.xml"/><Relationship Id="rId7" Type="http://schemas.openxmlformats.org/officeDocument/2006/relationships/image" Target="../media/image4635.png"/><Relationship Id="rId71" Type="http://schemas.openxmlformats.org/officeDocument/2006/relationships/image" Target="../media/image4667.png"/><Relationship Id="rId92" Type="http://schemas.openxmlformats.org/officeDocument/2006/relationships/customXml" Target="../ink/ink1720.xml"/><Relationship Id="rId162" Type="http://schemas.openxmlformats.org/officeDocument/2006/relationships/customXml" Target="../ink/ink1755.xml"/><Relationship Id="rId183" Type="http://schemas.openxmlformats.org/officeDocument/2006/relationships/image" Target="../media/image4723.png"/><Relationship Id="rId213" Type="http://schemas.openxmlformats.org/officeDocument/2006/relationships/image" Target="../media/image4738.png"/><Relationship Id="rId218" Type="http://schemas.openxmlformats.org/officeDocument/2006/relationships/customXml" Target="../ink/ink1783.xml"/><Relationship Id="rId234" Type="http://schemas.openxmlformats.org/officeDocument/2006/relationships/customXml" Target="../ink/ink1791.xml"/><Relationship Id="rId239" Type="http://schemas.openxmlformats.org/officeDocument/2006/relationships/image" Target="../media/image4751.png"/><Relationship Id="rId2" Type="http://schemas.openxmlformats.org/officeDocument/2006/relationships/customXml" Target="../ink/ink1675.xml"/><Relationship Id="rId29" Type="http://schemas.openxmlformats.org/officeDocument/2006/relationships/image" Target="../media/image4646.png"/><Relationship Id="rId250" Type="http://schemas.openxmlformats.org/officeDocument/2006/relationships/customXml" Target="../ink/ink1799.xml"/><Relationship Id="rId255" Type="http://schemas.openxmlformats.org/officeDocument/2006/relationships/image" Target="../media/image4759.png"/><Relationship Id="rId271" Type="http://schemas.openxmlformats.org/officeDocument/2006/relationships/image" Target="../media/image4767.png"/><Relationship Id="rId276" Type="http://schemas.openxmlformats.org/officeDocument/2006/relationships/customXml" Target="../ink/ink1812.xml"/><Relationship Id="rId24" Type="http://schemas.openxmlformats.org/officeDocument/2006/relationships/customXml" Target="../ink/ink1686.xml"/><Relationship Id="rId40" Type="http://schemas.openxmlformats.org/officeDocument/2006/relationships/customXml" Target="../ink/ink1694.xml"/><Relationship Id="rId45" Type="http://schemas.openxmlformats.org/officeDocument/2006/relationships/image" Target="../media/image4654.png"/><Relationship Id="rId66" Type="http://schemas.openxmlformats.org/officeDocument/2006/relationships/customXml" Target="../ink/ink1707.xml"/><Relationship Id="rId87" Type="http://schemas.openxmlformats.org/officeDocument/2006/relationships/image" Target="../media/image4675.png"/><Relationship Id="rId110" Type="http://schemas.openxmlformats.org/officeDocument/2006/relationships/customXml" Target="../ink/ink1729.xml"/><Relationship Id="rId115" Type="http://schemas.openxmlformats.org/officeDocument/2006/relationships/image" Target="../media/image4689.png"/><Relationship Id="rId131" Type="http://schemas.openxmlformats.org/officeDocument/2006/relationships/image" Target="../media/image4697.png"/><Relationship Id="rId136" Type="http://schemas.openxmlformats.org/officeDocument/2006/relationships/customXml" Target="../ink/ink1742.xml"/><Relationship Id="rId157" Type="http://schemas.openxmlformats.org/officeDocument/2006/relationships/image" Target="../media/image4710.png"/><Relationship Id="rId178" Type="http://schemas.openxmlformats.org/officeDocument/2006/relationships/customXml" Target="../ink/ink1763.xml"/><Relationship Id="rId61" Type="http://schemas.openxmlformats.org/officeDocument/2006/relationships/image" Target="../media/image4662.png"/><Relationship Id="rId82" Type="http://schemas.openxmlformats.org/officeDocument/2006/relationships/customXml" Target="../ink/ink1715.xml"/><Relationship Id="rId152" Type="http://schemas.openxmlformats.org/officeDocument/2006/relationships/customXml" Target="../ink/ink1750.xml"/><Relationship Id="rId173" Type="http://schemas.openxmlformats.org/officeDocument/2006/relationships/image" Target="../media/image4718.png"/><Relationship Id="rId194" Type="http://schemas.openxmlformats.org/officeDocument/2006/relationships/customXml" Target="../ink/ink1771.xml"/><Relationship Id="rId199" Type="http://schemas.openxmlformats.org/officeDocument/2006/relationships/image" Target="../media/image4731.png"/><Relationship Id="rId203" Type="http://schemas.openxmlformats.org/officeDocument/2006/relationships/image" Target="../media/image4733.png"/><Relationship Id="rId208" Type="http://schemas.openxmlformats.org/officeDocument/2006/relationships/customXml" Target="../ink/ink1778.xml"/><Relationship Id="rId229" Type="http://schemas.openxmlformats.org/officeDocument/2006/relationships/image" Target="../media/image4746.png"/><Relationship Id="rId19" Type="http://schemas.openxmlformats.org/officeDocument/2006/relationships/image" Target="../media/image4641.png"/><Relationship Id="rId224" Type="http://schemas.openxmlformats.org/officeDocument/2006/relationships/customXml" Target="../ink/ink1786.xml"/><Relationship Id="rId240" Type="http://schemas.openxmlformats.org/officeDocument/2006/relationships/customXml" Target="../ink/ink1794.xml"/><Relationship Id="rId245" Type="http://schemas.openxmlformats.org/officeDocument/2006/relationships/image" Target="../media/image4754.png"/><Relationship Id="rId261" Type="http://schemas.openxmlformats.org/officeDocument/2006/relationships/image" Target="../media/image4762.png"/><Relationship Id="rId266" Type="http://schemas.openxmlformats.org/officeDocument/2006/relationships/customXml" Target="../ink/ink1807.xml"/><Relationship Id="rId14" Type="http://schemas.openxmlformats.org/officeDocument/2006/relationships/customXml" Target="../ink/ink1681.xml"/><Relationship Id="rId30" Type="http://schemas.openxmlformats.org/officeDocument/2006/relationships/customXml" Target="../ink/ink1689.xml"/><Relationship Id="rId35" Type="http://schemas.openxmlformats.org/officeDocument/2006/relationships/image" Target="../media/image4649.png"/><Relationship Id="rId56" Type="http://schemas.openxmlformats.org/officeDocument/2006/relationships/customXml" Target="../ink/ink1702.xml"/><Relationship Id="rId77" Type="http://schemas.openxmlformats.org/officeDocument/2006/relationships/image" Target="../media/image4670.png"/><Relationship Id="rId100" Type="http://schemas.openxmlformats.org/officeDocument/2006/relationships/customXml" Target="../ink/ink1724.xml"/><Relationship Id="rId105" Type="http://schemas.openxmlformats.org/officeDocument/2006/relationships/image" Target="../media/image4684.png"/><Relationship Id="rId126" Type="http://schemas.openxmlformats.org/officeDocument/2006/relationships/customXml" Target="../ink/ink1737.xml"/><Relationship Id="rId147" Type="http://schemas.openxmlformats.org/officeDocument/2006/relationships/image" Target="../media/image4705.png"/><Relationship Id="rId168" Type="http://schemas.openxmlformats.org/officeDocument/2006/relationships/customXml" Target="../ink/ink1758.xml"/><Relationship Id="rId8" Type="http://schemas.openxmlformats.org/officeDocument/2006/relationships/customXml" Target="../ink/ink1678.xml"/><Relationship Id="rId51" Type="http://schemas.openxmlformats.org/officeDocument/2006/relationships/image" Target="../media/image4657.png"/><Relationship Id="rId72" Type="http://schemas.openxmlformats.org/officeDocument/2006/relationships/customXml" Target="../ink/ink1710.xml"/><Relationship Id="rId93" Type="http://schemas.openxmlformats.org/officeDocument/2006/relationships/image" Target="../media/image4678.png"/><Relationship Id="rId98" Type="http://schemas.openxmlformats.org/officeDocument/2006/relationships/customXml" Target="../ink/ink1723.xml"/><Relationship Id="rId121" Type="http://schemas.openxmlformats.org/officeDocument/2006/relationships/image" Target="../media/image4692.png"/><Relationship Id="rId142" Type="http://schemas.openxmlformats.org/officeDocument/2006/relationships/customXml" Target="../ink/ink1745.xml"/><Relationship Id="rId163" Type="http://schemas.openxmlformats.org/officeDocument/2006/relationships/image" Target="../media/image4713.png"/><Relationship Id="rId184" Type="http://schemas.openxmlformats.org/officeDocument/2006/relationships/customXml" Target="../ink/ink1766.xml"/><Relationship Id="rId189" Type="http://schemas.openxmlformats.org/officeDocument/2006/relationships/image" Target="../media/image4726.png"/><Relationship Id="rId219" Type="http://schemas.openxmlformats.org/officeDocument/2006/relationships/image" Target="../media/image4741.png"/><Relationship Id="rId3" Type="http://schemas.openxmlformats.org/officeDocument/2006/relationships/image" Target="../media/image4633.png"/><Relationship Id="rId214" Type="http://schemas.openxmlformats.org/officeDocument/2006/relationships/customXml" Target="../ink/ink1781.xml"/><Relationship Id="rId230" Type="http://schemas.openxmlformats.org/officeDocument/2006/relationships/customXml" Target="../ink/ink1789.xml"/><Relationship Id="rId235" Type="http://schemas.openxmlformats.org/officeDocument/2006/relationships/image" Target="../media/image4749.png"/><Relationship Id="rId251" Type="http://schemas.openxmlformats.org/officeDocument/2006/relationships/image" Target="../media/image4757.png"/><Relationship Id="rId256" Type="http://schemas.openxmlformats.org/officeDocument/2006/relationships/customXml" Target="../ink/ink1802.xml"/><Relationship Id="rId277" Type="http://schemas.openxmlformats.org/officeDocument/2006/relationships/image" Target="../media/image4770.png"/><Relationship Id="rId25" Type="http://schemas.openxmlformats.org/officeDocument/2006/relationships/image" Target="../media/image4644.png"/><Relationship Id="rId46" Type="http://schemas.openxmlformats.org/officeDocument/2006/relationships/customXml" Target="../ink/ink1697.xml"/><Relationship Id="rId67" Type="http://schemas.openxmlformats.org/officeDocument/2006/relationships/image" Target="../media/image4665.png"/><Relationship Id="rId116" Type="http://schemas.openxmlformats.org/officeDocument/2006/relationships/customXml" Target="../ink/ink1732.xml"/><Relationship Id="rId137" Type="http://schemas.openxmlformats.org/officeDocument/2006/relationships/image" Target="../media/image4700.png"/><Relationship Id="rId158" Type="http://schemas.openxmlformats.org/officeDocument/2006/relationships/customXml" Target="../ink/ink1753.xml"/><Relationship Id="rId272" Type="http://schemas.openxmlformats.org/officeDocument/2006/relationships/customXml" Target="../ink/ink1810.xml"/><Relationship Id="rId20" Type="http://schemas.openxmlformats.org/officeDocument/2006/relationships/customXml" Target="../ink/ink1684.xml"/><Relationship Id="rId41" Type="http://schemas.openxmlformats.org/officeDocument/2006/relationships/image" Target="../media/image4652.png"/><Relationship Id="rId62" Type="http://schemas.openxmlformats.org/officeDocument/2006/relationships/customXml" Target="../ink/ink1705.xml"/><Relationship Id="rId83" Type="http://schemas.openxmlformats.org/officeDocument/2006/relationships/image" Target="../media/image4673.png"/><Relationship Id="rId88" Type="http://schemas.openxmlformats.org/officeDocument/2006/relationships/customXml" Target="../ink/ink1718.xml"/><Relationship Id="rId111" Type="http://schemas.openxmlformats.org/officeDocument/2006/relationships/image" Target="../media/image4687.png"/><Relationship Id="rId132" Type="http://schemas.openxmlformats.org/officeDocument/2006/relationships/customXml" Target="../ink/ink1740.xml"/><Relationship Id="rId153" Type="http://schemas.openxmlformats.org/officeDocument/2006/relationships/image" Target="../media/image4708.png"/><Relationship Id="rId174" Type="http://schemas.openxmlformats.org/officeDocument/2006/relationships/customXml" Target="../ink/ink1761.xml"/><Relationship Id="rId179" Type="http://schemas.openxmlformats.org/officeDocument/2006/relationships/image" Target="../media/image4721.png"/><Relationship Id="rId195" Type="http://schemas.openxmlformats.org/officeDocument/2006/relationships/image" Target="../media/image4729.png"/><Relationship Id="rId209" Type="http://schemas.openxmlformats.org/officeDocument/2006/relationships/image" Target="../media/image4736.png"/><Relationship Id="rId190" Type="http://schemas.openxmlformats.org/officeDocument/2006/relationships/customXml" Target="../ink/ink1769.xml"/><Relationship Id="rId204" Type="http://schemas.openxmlformats.org/officeDocument/2006/relationships/customXml" Target="../ink/ink1776.xml"/><Relationship Id="rId220" Type="http://schemas.openxmlformats.org/officeDocument/2006/relationships/customXml" Target="../ink/ink1784.xml"/><Relationship Id="rId225" Type="http://schemas.openxmlformats.org/officeDocument/2006/relationships/image" Target="../media/image4744.png"/><Relationship Id="rId241" Type="http://schemas.openxmlformats.org/officeDocument/2006/relationships/image" Target="../media/image4752.png"/><Relationship Id="rId246" Type="http://schemas.openxmlformats.org/officeDocument/2006/relationships/customXml" Target="../ink/ink1797.xml"/><Relationship Id="rId267" Type="http://schemas.openxmlformats.org/officeDocument/2006/relationships/image" Target="../media/image4765.png"/><Relationship Id="rId15" Type="http://schemas.openxmlformats.org/officeDocument/2006/relationships/image" Target="../media/image4639.png"/><Relationship Id="rId36" Type="http://schemas.openxmlformats.org/officeDocument/2006/relationships/customXml" Target="../ink/ink1692.xml"/><Relationship Id="rId57" Type="http://schemas.openxmlformats.org/officeDocument/2006/relationships/image" Target="../media/image4660.png"/><Relationship Id="rId106" Type="http://schemas.openxmlformats.org/officeDocument/2006/relationships/customXml" Target="../ink/ink1727.xml"/><Relationship Id="rId127" Type="http://schemas.openxmlformats.org/officeDocument/2006/relationships/image" Target="../media/image4695.png"/><Relationship Id="rId262" Type="http://schemas.openxmlformats.org/officeDocument/2006/relationships/customXml" Target="../ink/ink1805.xml"/><Relationship Id="rId10" Type="http://schemas.openxmlformats.org/officeDocument/2006/relationships/customXml" Target="../ink/ink1679.xml"/><Relationship Id="rId31" Type="http://schemas.openxmlformats.org/officeDocument/2006/relationships/image" Target="../media/image4647.png"/><Relationship Id="rId52" Type="http://schemas.openxmlformats.org/officeDocument/2006/relationships/customXml" Target="../ink/ink1700.xml"/><Relationship Id="rId73" Type="http://schemas.openxmlformats.org/officeDocument/2006/relationships/image" Target="../media/image4668.png"/><Relationship Id="rId78" Type="http://schemas.openxmlformats.org/officeDocument/2006/relationships/customXml" Target="../ink/ink1713.xml"/><Relationship Id="rId94" Type="http://schemas.openxmlformats.org/officeDocument/2006/relationships/customXml" Target="../ink/ink1721.xml"/><Relationship Id="rId99" Type="http://schemas.openxmlformats.org/officeDocument/2006/relationships/image" Target="../media/image4681.png"/><Relationship Id="rId101" Type="http://schemas.openxmlformats.org/officeDocument/2006/relationships/image" Target="../media/image4682.png"/><Relationship Id="rId122" Type="http://schemas.openxmlformats.org/officeDocument/2006/relationships/customXml" Target="../ink/ink1735.xml"/><Relationship Id="rId143" Type="http://schemas.openxmlformats.org/officeDocument/2006/relationships/image" Target="../media/image4703.png"/><Relationship Id="rId148" Type="http://schemas.openxmlformats.org/officeDocument/2006/relationships/customXml" Target="../ink/ink1748.xml"/><Relationship Id="rId164" Type="http://schemas.openxmlformats.org/officeDocument/2006/relationships/customXml" Target="../ink/ink1756.xml"/><Relationship Id="rId169" Type="http://schemas.openxmlformats.org/officeDocument/2006/relationships/image" Target="../media/image4716.png"/><Relationship Id="rId185" Type="http://schemas.openxmlformats.org/officeDocument/2006/relationships/image" Target="../media/image4724.png"/><Relationship Id="rId4" Type="http://schemas.openxmlformats.org/officeDocument/2006/relationships/customXml" Target="../ink/ink1676.xml"/><Relationship Id="rId9" Type="http://schemas.openxmlformats.org/officeDocument/2006/relationships/image" Target="../media/image4636.png"/><Relationship Id="rId180" Type="http://schemas.openxmlformats.org/officeDocument/2006/relationships/customXml" Target="../ink/ink1764.xml"/><Relationship Id="rId210" Type="http://schemas.openxmlformats.org/officeDocument/2006/relationships/customXml" Target="../ink/ink1779.xml"/><Relationship Id="rId215" Type="http://schemas.openxmlformats.org/officeDocument/2006/relationships/image" Target="../media/image4739.png"/><Relationship Id="rId236" Type="http://schemas.openxmlformats.org/officeDocument/2006/relationships/customXml" Target="../ink/ink1792.xml"/><Relationship Id="rId257" Type="http://schemas.openxmlformats.org/officeDocument/2006/relationships/image" Target="../media/image4760.png"/><Relationship Id="rId278" Type="http://schemas.openxmlformats.org/officeDocument/2006/relationships/customXml" Target="../ink/ink1813.xml"/><Relationship Id="rId26" Type="http://schemas.openxmlformats.org/officeDocument/2006/relationships/customXml" Target="../ink/ink1687.xml"/><Relationship Id="rId231" Type="http://schemas.openxmlformats.org/officeDocument/2006/relationships/image" Target="../media/image4747.png"/><Relationship Id="rId252" Type="http://schemas.openxmlformats.org/officeDocument/2006/relationships/customXml" Target="../ink/ink1800.xml"/><Relationship Id="rId273" Type="http://schemas.openxmlformats.org/officeDocument/2006/relationships/image" Target="../media/image4768.png"/><Relationship Id="rId47" Type="http://schemas.openxmlformats.org/officeDocument/2006/relationships/image" Target="../media/image4655.png"/><Relationship Id="rId68" Type="http://schemas.openxmlformats.org/officeDocument/2006/relationships/customXml" Target="../ink/ink1708.xml"/><Relationship Id="rId89" Type="http://schemas.openxmlformats.org/officeDocument/2006/relationships/image" Target="../media/image4676.png"/><Relationship Id="rId112" Type="http://schemas.openxmlformats.org/officeDocument/2006/relationships/customXml" Target="../ink/ink1730.xml"/><Relationship Id="rId133" Type="http://schemas.openxmlformats.org/officeDocument/2006/relationships/image" Target="../media/image4698.png"/><Relationship Id="rId154" Type="http://schemas.openxmlformats.org/officeDocument/2006/relationships/customXml" Target="../ink/ink1751.xml"/><Relationship Id="rId175" Type="http://schemas.openxmlformats.org/officeDocument/2006/relationships/image" Target="../media/image4719.png"/><Relationship Id="rId196" Type="http://schemas.openxmlformats.org/officeDocument/2006/relationships/customXml" Target="../ink/ink1772.xml"/><Relationship Id="rId200" Type="http://schemas.openxmlformats.org/officeDocument/2006/relationships/customXml" Target="../ink/ink1774.xml"/><Relationship Id="rId16" Type="http://schemas.openxmlformats.org/officeDocument/2006/relationships/customXml" Target="../ink/ink1682.xml"/><Relationship Id="rId221" Type="http://schemas.openxmlformats.org/officeDocument/2006/relationships/image" Target="../media/image4742.png"/><Relationship Id="rId242" Type="http://schemas.openxmlformats.org/officeDocument/2006/relationships/customXml" Target="../ink/ink1795.xml"/><Relationship Id="rId263" Type="http://schemas.openxmlformats.org/officeDocument/2006/relationships/image" Target="../media/image4763.png"/><Relationship Id="rId37" Type="http://schemas.openxmlformats.org/officeDocument/2006/relationships/image" Target="../media/image4650.png"/><Relationship Id="rId58" Type="http://schemas.openxmlformats.org/officeDocument/2006/relationships/customXml" Target="../ink/ink1703.xml"/><Relationship Id="rId79" Type="http://schemas.openxmlformats.org/officeDocument/2006/relationships/image" Target="../media/image4671.png"/><Relationship Id="rId102" Type="http://schemas.openxmlformats.org/officeDocument/2006/relationships/customXml" Target="../ink/ink1725.xml"/><Relationship Id="rId123" Type="http://schemas.openxmlformats.org/officeDocument/2006/relationships/image" Target="../media/image4693.png"/><Relationship Id="rId144" Type="http://schemas.openxmlformats.org/officeDocument/2006/relationships/customXml" Target="../ink/ink1746.xml"/><Relationship Id="rId90" Type="http://schemas.openxmlformats.org/officeDocument/2006/relationships/customXml" Target="../ink/ink1719.xml"/><Relationship Id="rId165" Type="http://schemas.openxmlformats.org/officeDocument/2006/relationships/image" Target="../media/image4714.png"/><Relationship Id="rId186" Type="http://schemas.openxmlformats.org/officeDocument/2006/relationships/customXml" Target="../ink/ink1767.xml"/><Relationship Id="rId211" Type="http://schemas.openxmlformats.org/officeDocument/2006/relationships/image" Target="../media/image4737.png"/><Relationship Id="rId232" Type="http://schemas.openxmlformats.org/officeDocument/2006/relationships/customXml" Target="../ink/ink1790.xml"/><Relationship Id="rId253" Type="http://schemas.openxmlformats.org/officeDocument/2006/relationships/image" Target="../media/image4758.png"/><Relationship Id="rId274" Type="http://schemas.openxmlformats.org/officeDocument/2006/relationships/customXml" Target="../ink/ink1811.xml"/><Relationship Id="rId27" Type="http://schemas.openxmlformats.org/officeDocument/2006/relationships/image" Target="../media/image4645.png"/><Relationship Id="rId48" Type="http://schemas.openxmlformats.org/officeDocument/2006/relationships/customXml" Target="../ink/ink1698.xml"/><Relationship Id="rId69" Type="http://schemas.openxmlformats.org/officeDocument/2006/relationships/image" Target="../media/image4666.png"/><Relationship Id="rId113" Type="http://schemas.openxmlformats.org/officeDocument/2006/relationships/image" Target="../media/image4688.png"/><Relationship Id="rId134" Type="http://schemas.openxmlformats.org/officeDocument/2006/relationships/customXml" Target="../ink/ink1741.xml"/><Relationship Id="rId80" Type="http://schemas.openxmlformats.org/officeDocument/2006/relationships/customXml" Target="../ink/ink1714.xml"/><Relationship Id="rId155" Type="http://schemas.openxmlformats.org/officeDocument/2006/relationships/image" Target="../media/image4709.png"/><Relationship Id="rId176" Type="http://schemas.openxmlformats.org/officeDocument/2006/relationships/customXml" Target="../ink/ink1762.xml"/><Relationship Id="rId197" Type="http://schemas.openxmlformats.org/officeDocument/2006/relationships/image" Target="../media/image4730.png"/><Relationship Id="rId201" Type="http://schemas.openxmlformats.org/officeDocument/2006/relationships/image" Target="../media/image4732.png"/><Relationship Id="rId222" Type="http://schemas.openxmlformats.org/officeDocument/2006/relationships/customXml" Target="../ink/ink1785.xml"/><Relationship Id="rId243" Type="http://schemas.openxmlformats.org/officeDocument/2006/relationships/image" Target="../media/image4753.png"/><Relationship Id="rId264" Type="http://schemas.openxmlformats.org/officeDocument/2006/relationships/customXml" Target="../ink/ink1806.xml"/><Relationship Id="rId17" Type="http://schemas.openxmlformats.org/officeDocument/2006/relationships/image" Target="../media/image4640.png"/><Relationship Id="rId38" Type="http://schemas.openxmlformats.org/officeDocument/2006/relationships/customXml" Target="../ink/ink1693.xml"/><Relationship Id="rId59" Type="http://schemas.openxmlformats.org/officeDocument/2006/relationships/image" Target="../media/image4661.png"/><Relationship Id="rId103" Type="http://schemas.openxmlformats.org/officeDocument/2006/relationships/image" Target="../media/image4683.png"/><Relationship Id="rId124" Type="http://schemas.openxmlformats.org/officeDocument/2006/relationships/customXml" Target="../ink/ink1736.xml"/><Relationship Id="rId70" Type="http://schemas.openxmlformats.org/officeDocument/2006/relationships/customXml" Target="../ink/ink1709.xml"/><Relationship Id="rId91" Type="http://schemas.openxmlformats.org/officeDocument/2006/relationships/image" Target="../media/image4677.png"/><Relationship Id="rId145" Type="http://schemas.openxmlformats.org/officeDocument/2006/relationships/image" Target="../media/image4704.png"/><Relationship Id="rId166" Type="http://schemas.openxmlformats.org/officeDocument/2006/relationships/customXml" Target="../ink/ink1757.xml"/><Relationship Id="rId187" Type="http://schemas.openxmlformats.org/officeDocument/2006/relationships/image" Target="../media/image472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80.xml"/><Relationship Id="rId233" Type="http://schemas.openxmlformats.org/officeDocument/2006/relationships/image" Target="../media/image4748.png"/><Relationship Id="rId254" Type="http://schemas.openxmlformats.org/officeDocument/2006/relationships/customXml" Target="../ink/ink1801.xml"/><Relationship Id="rId28" Type="http://schemas.openxmlformats.org/officeDocument/2006/relationships/customXml" Target="../ink/ink1688.xml"/><Relationship Id="rId49" Type="http://schemas.openxmlformats.org/officeDocument/2006/relationships/image" Target="../media/image4656.png"/><Relationship Id="rId114" Type="http://schemas.openxmlformats.org/officeDocument/2006/relationships/customXml" Target="../ink/ink1731.xml"/><Relationship Id="rId275" Type="http://schemas.openxmlformats.org/officeDocument/2006/relationships/image" Target="../media/image4769.png"/><Relationship Id="rId60" Type="http://schemas.openxmlformats.org/officeDocument/2006/relationships/customXml" Target="../ink/ink1704.xml"/><Relationship Id="rId81" Type="http://schemas.openxmlformats.org/officeDocument/2006/relationships/image" Target="../media/image4672.png"/><Relationship Id="rId135" Type="http://schemas.openxmlformats.org/officeDocument/2006/relationships/image" Target="../media/image4699.png"/><Relationship Id="rId156" Type="http://schemas.openxmlformats.org/officeDocument/2006/relationships/customXml" Target="../ink/ink1752.xml"/><Relationship Id="rId177" Type="http://schemas.openxmlformats.org/officeDocument/2006/relationships/image" Target="../media/image4720.png"/><Relationship Id="rId198" Type="http://schemas.openxmlformats.org/officeDocument/2006/relationships/customXml" Target="../ink/ink177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30.png"/><Relationship Id="rId21" Type="http://schemas.openxmlformats.org/officeDocument/2006/relationships/image" Target="../media/image4782.png"/><Relationship Id="rId42" Type="http://schemas.openxmlformats.org/officeDocument/2006/relationships/customXml" Target="../ink/ink1835.xml"/><Relationship Id="rId63" Type="http://schemas.openxmlformats.org/officeDocument/2006/relationships/image" Target="../media/image4803.png"/><Relationship Id="rId84" Type="http://schemas.openxmlformats.org/officeDocument/2006/relationships/customXml" Target="../ink/ink1856.xml"/><Relationship Id="rId138" Type="http://schemas.openxmlformats.org/officeDocument/2006/relationships/customXml" Target="../ink/ink1883.xml"/><Relationship Id="rId159" Type="http://schemas.openxmlformats.org/officeDocument/2006/relationships/image" Target="../media/image4851.png"/><Relationship Id="rId170" Type="http://schemas.openxmlformats.org/officeDocument/2006/relationships/customXml" Target="../ink/ink1899.xml"/><Relationship Id="rId191" Type="http://schemas.openxmlformats.org/officeDocument/2006/relationships/image" Target="../media/image4867.png"/><Relationship Id="rId205" Type="http://schemas.openxmlformats.org/officeDocument/2006/relationships/image" Target="../media/image4874.png"/><Relationship Id="rId107" Type="http://schemas.openxmlformats.org/officeDocument/2006/relationships/image" Target="../media/image4825.png"/><Relationship Id="rId11" Type="http://schemas.openxmlformats.org/officeDocument/2006/relationships/image" Target="../media/image4777.png"/><Relationship Id="rId32" Type="http://schemas.openxmlformats.org/officeDocument/2006/relationships/customXml" Target="../ink/ink1830.xml"/><Relationship Id="rId37" Type="http://schemas.openxmlformats.org/officeDocument/2006/relationships/image" Target="../media/image4790.png"/><Relationship Id="rId53" Type="http://schemas.openxmlformats.org/officeDocument/2006/relationships/image" Target="../media/image4798.png"/><Relationship Id="rId58" Type="http://schemas.openxmlformats.org/officeDocument/2006/relationships/customXml" Target="../ink/ink1843.xml"/><Relationship Id="rId74" Type="http://schemas.openxmlformats.org/officeDocument/2006/relationships/customXml" Target="../ink/ink1851.xml"/><Relationship Id="rId79" Type="http://schemas.openxmlformats.org/officeDocument/2006/relationships/image" Target="../media/image4811.png"/><Relationship Id="rId102" Type="http://schemas.openxmlformats.org/officeDocument/2006/relationships/customXml" Target="../ink/ink1865.xml"/><Relationship Id="rId123" Type="http://schemas.openxmlformats.org/officeDocument/2006/relationships/image" Target="../media/image4833.png"/><Relationship Id="rId128" Type="http://schemas.openxmlformats.org/officeDocument/2006/relationships/customXml" Target="../ink/ink1878.xml"/><Relationship Id="rId144" Type="http://schemas.openxmlformats.org/officeDocument/2006/relationships/customXml" Target="../ink/ink1886.xml"/><Relationship Id="rId149" Type="http://schemas.openxmlformats.org/officeDocument/2006/relationships/image" Target="../media/image4846.png"/><Relationship Id="rId5" Type="http://schemas.openxmlformats.org/officeDocument/2006/relationships/image" Target="../media/image4774.png"/><Relationship Id="rId90" Type="http://schemas.openxmlformats.org/officeDocument/2006/relationships/customXml" Target="../ink/ink1859.xml"/><Relationship Id="rId95" Type="http://schemas.openxmlformats.org/officeDocument/2006/relationships/image" Target="../media/image4819.png"/><Relationship Id="rId160" Type="http://schemas.openxmlformats.org/officeDocument/2006/relationships/customXml" Target="../ink/ink1894.xml"/><Relationship Id="rId165" Type="http://schemas.openxmlformats.org/officeDocument/2006/relationships/image" Target="../media/image4854.png"/><Relationship Id="rId181" Type="http://schemas.openxmlformats.org/officeDocument/2006/relationships/image" Target="../media/image4862.png"/><Relationship Id="rId186" Type="http://schemas.openxmlformats.org/officeDocument/2006/relationships/customXml" Target="../ink/ink1907.xml"/><Relationship Id="rId211" Type="http://schemas.openxmlformats.org/officeDocument/2006/relationships/image" Target="../media/image4877.png"/><Relationship Id="rId22" Type="http://schemas.openxmlformats.org/officeDocument/2006/relationships/customXml" Target="../ink/ink1825.xml"/><Relationship Id="rId27" Type="http://schemas.openxmlformats.org/officeDocument/2006/relationships/image" Target="../media/image4785.png"/><Relationship Id="rId43" Type="http://schemas.openxmlformats.org/officeDocument/2006/relationships/image" Target="../media/image4793.png"/><Relationship Id="rId48" Type="http://schemas.openxmlformats.org/officeDocument/2006/relationships/customXml" Target="../ink/ink1838.xml"/><Relationship Id="rId64" Type="http://schemas.openxmlformats.org/officeDocument/2006/relationships/customXml" Target="../ink/ink1846.xml"/><Relationship Id="rId69" Type="http://schemas.openxmlformats.org/officeDocument/2006/relationships/image" Target="../media/image4806.png"/><Relationship Id="rId113" Type="http://schemas.openxmlformats.org/officeDocument/2006/relationships/image" Target="../media/image4828.png"/><Relationship Id="rId118" Type="http://schemas.openxmlformats.org/officeDocument/2006/relationships/customXml" Target="../ink/ink1873.xml"/><Relationship Id="rId134" Type="http://schemas.openxmlformats.org/officeDocument/2006/relationships/customXml" Target="../ink/ink1881.xml"/><Relationship Id="rId139" Type="http://schemas.openxmlformats.org/officeDocument/2006/relationships/image" Target="../media/image4841.png"/><Relationship Id="rId80" Type="http://schemas.openxmlformats.org/officeDocument/2006/relationships/customXml" Target="../ink/ink1854.xml"/><Relationship Id="rId85" Type="http://schemas.openxmlformats.org/officeDocument/2006/relationships/image" Target="../media/image4814.png"/><Relationship Id="rId150" Type="http://schemas.openxmlformats.org/officeDocument/2006/relationships/customXml" Target="../ink/ink1889.xml"/><Relationship Id="rId155" Type="http://schemas.openxmlformats.org/officeDocument/2006/relationships/image" Target="../media/image4849.png"/><Relationship Id="rId171" Type="http://schemas.openxmlformats.org/officeDocument/2006/relationships/image" Target="../media/image4857.png"/><Relationship Id="rId176" Type="http://schemas.openxmlformats.org/officeDocument/2006/relationships/customXml" Target="../ink/ink1902.xml"/><Relationship Id="rId192" Type="http://schemas.openxmlformats.org/officeDocument/2006/relationships/customXml" Target="../ink/ink1910.xml"/><Relationship Id="rId197" Type="http://schemas.openxmlformats.org/officeDocument/2006/relationships/image" Target="../media/image4870.png"/><Relationship Id="rId206" Type="http://schemas.openxmlformats.org/officeDocument/2006/relationships/customXml" Target="../ink/ink1917.xml"/><Relationship Id="rId201" Type="http://schemas.openxmlformats.org/officeDocument/2006/relationships/image" Target="../media/image4872.png"/><Relationship Id="rId12" Type="http://schemas.openxmlformats.org/officeDocument/2006/relationships/customXml" Target="../ink/ink1820.xml"/><Relationship Id="rId17" Type="http://schemas.openxmlformats.org/officeDocument/2006/relationships/image" Target="../media/image4780.png"/><Relationship Id="rId33" Type="http://schemas.openxmlformats.org/officeDocument/2006/relationships/image" Target="../media/image4788.png"/><Relationship Id="rId38" Type="http://schemas.openxmlformats.org/officeDocument/2006/relationships/customXml" Target="../ink/ink1833.xml"/><Relationship Id="rId59" Type="http://schemas.openxmlformats.org/officeDocument/2006/relationships/image" Target="../media/image4801.png"/><Relationship Id="rId103" Type="http://schemas.openxmlformats.org/officeDocument/2006/relationships/image" Target="../media/image4823.png"/><Relationship Id="rId108" Type="http://schemas.openxmlformats.org/officeDocument/2006/relationships/customXml" Target="../ink/ink1868.xml"/><Relationship Id="rId124" Type="http://schemas.openxmlformats.org/officeDocument/2006/relationships/customXml" Target="../ink/ink1876.xml"/><Relationship Id="rId129" Type="http://schemas.openxmlformats.org/officeDocument/2006/relationships/image" Target="../media/image4836.png"/><Relationship Id="rId54" Type="http://schemas.openxmlformats.org/officeDocument/2006/relationships/customXml" Target="../ink/ink1841.xml"/><Relationship Id="rId70" Type="http://schemas.openxmlformats.org/officeDocument/2006/relationships/customXml" Target="../ink/ink1849.xml"/><Relationship Id="rId75" Type="http://schemas.openxmlformats.org/officeDocument/2006/relationships/image" Target="../media/image4809.png"/><Relationship Id="rId91" Type="http://schemas.openxmlformats.org/officeDocument/2006/relationships/image" Target="../media/image4817.png"/><Relationship Id="rId96" Type="http://schemas.openxmlformats.org/officeDocument/2006/relationships/customXml" Target="../ink/ink1862.xml"/><Relationship Id="rId140" Type="http://schemas.openxmlformats.org/officeDocument/2006/relationships/customXml" Target="../ink/ink1884.xml"/><Relationship Id="rId145" Type="http://schemas.openxmlformats.org/officeDocument/2006/relationships/image" Target="../media/image4844.png"/><Relationship Id="rId161" Type="http://schemas.openxmlformats.org/officeDocument/2006/relationships/image" Target="../media/image4852.png"/><Relationship Id="rId166" Type="http://schemas.openxmlformats.org/officeDocument/2006/relationships/customXml" Target="../ink/ink1897.xml"/><Relationship Id="rId182" Type="http://schemas.openxmlformats.org/officeDocument/2006/relationships/customXml" Target="../ink/ink1905.xml"/><Relationship Id="rId187" Type="http://schemas.openxmlformats.org/officeDocument/2006/relationships/image" Target="../media/image486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17.xml"/><Relationship Id="rId212" Type="http://schemas.openxmlformats.org/officeDocument/2006/relationships/customXml" Target="../ink/ink1920.xml"/><Relationship Id="rId23" Type="http://schemas.openxmlformats.org/officeDocument/2006/relationships/image" Target="../media/image4783.png"/><Relationship Id="rId28" Type="http://schemas.openxmlformats.org/officeDocument/2006/relationships/customXml" Target="../ink/ink1828.xml"/><Relationship Id="rId49" Type="http://schemas.openxmlformats.org/officeDocument/2006/relationships/image" Target="../media/image4796.png"/><Relationship Id="rId114" Type="http://schemas.openxmlformats.org/officeDocument/2006/relationships/customXml" Target="../ink/ink1871.xml"/><Relationship Id="rId119" Type="http://schemas.openxmlformats.org/officeDocument/2006/relationships/image" Target="../media/image4831.png"/><Relationship Id="rId44" Type="http://schemas.openxmlformats.org/officeDocument/2006/relationships/customXml" Target="../ink/ink1836.xml"/><Relationship Id="rId60" Type="http://schemas.openxmlformats.org/officeDocument/2006/relationships/customXml" Target="../ink/ink1844.xml"/><Relationship Id="rId65" Type="http://schemas.openxmlformats.org/officeDocument/2006/relationships/image" Target="../media/image4804.png"/><Relationship Id="rId81" Type="http://schemas.openxmlformats.org/officeDocument/2006/relationships/image" Target="../media/image4812.png"/><Relationship Id="rId86" Type="http://schemas.openxmlformats.org/officeDocument/2006/relationships/customXml" Target="../ink/ink1857.xml"/><Relationship Id="rId130" Type="http://schemas.openxmlformats.org/officeDocument/2006/relationships/customXml" Target="../ink/ink1879.xml"/><Relationship Id="rId135" Type="http://schemas.openxmlformats.org/officeDocument/2006/relationships/image" Target="../media/image4839.png"/><Relationship Id="rId151" Type="http://schemas.openxmlformats.org/officeDocument/2006/relationships/image" Target="../media/image4847.png"/><Relationship Id="rId156" Type="http://schemas.openxmlformats.org/officeDocument/2006/relationships/customXml" Target="../ink/ink1892.xml"/><Relationship Id="rId177" Type="http://schemas.openxmlformats.org/officeDocument/2006/relationships/image" Target="../media/image4860.png"/><Relationship Id="rId198" Type="http://schemas.openxmlformats.org/officeDocument/2006/relationships/customXml" Target="../ink/ink1913.xml"/><Relationship Id="rId172" Type="http://schemas.openxmlformats.org/officeDocument/2006/relationships/customXml" Target="../ink/ink1900.xml"/><Relationship Id="rId193" Type="http://schemas.openxmlformats.org/officeDocument/2006/relationships/image" Target="../media/image4868.png"/><Relationship Id="rId202" Type="http://schemas.openxmlformats.org/officeDocument/2006/relationships/customXml" Target="../ink/ink1915.xml"/><Relationship Id="rId207" Type="http://schemas.openxmlformats.org/officeDocument/2006/relationships/image" Target="../media/image4875.png"/><Relationship Id="rId13" Type="http://schemas.openxmlformats.org/officeDocument/2006/relationships/image" Target="../media/image4778.png"/><Relationship Id="rId18" Type="http://schemas.openxmlformats.org/officeDocument/2006/relationships/customXml" Target="../ink/ink1823.xml"/><Relationship Id="rId39" Type="http://schemas.openxmlformats.org/officeDocument/2006/relationships/image" Target="../media/image4791.png"/><Relationship Id="rId109" Type="http://schemas.openxmlformats.org/officeDocument/2006/relationships/image" Target="../media/image4826.png"/><Relationship Id="rId34" Type="http://schemas.openxmlformats.org/officeDocument/2006/relationships/customXml" Target="../ink/ink1831.xml"/><Relationship Id="rId50" Type="http://schemas.openxmlformats.org/officeDocument/2006/relationships/customXml" Target="../ink/ink1839.xml"/><Relationship Id="rId55" Type="http://schemas.openxmlformats.org/officeDocument/2006/relationships/image" Target="../media/image4799.png"/><Relationship Id="rId76" Type="http://schemas.openxmlformats.org/officeDocument/2006/relationships/customXml" Target="../ink/ink1852.xml"/><Relationship Id="rId97" Type="http://schemas.openxmlformats.org/officeDocument/2006/relationships/image" Target="../media/image4820.png"/><Relationship Id="rId104" Type="http://schemas.openxmlformats.org/officeDocument/2006/relationships/customXml" Target="../ink/ink1866.xml"/><Relationship Id="rId120" Type="http://schemas.openxmlformats.org/officeDocument/2006/relationships/customXml" Target="../ink/ink1874.xml"/><Relationship Id="rId125" Type="http://schemas.openxmlformats.org/officeDocument/2006/relationships/image" Target="../media/image4834.png"/><Relationship Id="rId141" Type="http://schemas.openxmlformats.org/officeDocument/2006/relationships/image" Target="../media/image4842.png"/><Relationship Id="rId146" Type="http://schemas.openxmlformats.org/officeDocument/2006/relationships/customXml" Target="../ink/ink1887.xml"/><Relationship Id="rId167" Type="http://schemas.openxmlformats.org/officeDocument/2006/relationships/image" Target="../media/image4855.png"/><Relationship Id="rId188" Type="http://schemas.openxmlformats.org/officeDocument/2006/relationships/customXml" Target="../ink/ink1908.xml"/><Relationship Id="rId7" Type="http://schemas.openxmlformats.org/officeDocument/2006/relationships/image" Target="../media/image4775.png"/><Relationship Id="rId71" Type="http://schemas.openxmlformats.org/officeDocument/2006/relationships/image" Target="../media/image4807.png"/><Relationship Id="rId92" Type="http://schemas.openxmlformats.org/officeDocument/2006/relationships/customXml" Target="../ink/ink1860.xml"/><Relationship Id="rId162" Type="http://schemas.openxmlformats.org/officeDocument/2006/relationships/customXml" Target="../ink/ink1895.xml"/><Relationship Id="rId183" Type="http://schemas.openxmlformats.org/officeDocument/2006/relationships/image" Target="../media/image4863.png"/><Relationship Id="rId213" Type="http://schemas.openxmlformats.org/officeDocument/2006/relationships/image" Target="../media/image4878.png"/><Relationship Id="rId2" Type="http://schemas.openxmlformats.org/officeDocument/2006/relationships/customXml" Target="../ink/ink1815.xml"/><Relationship Id="rId29" Type="http://schemas.openxmlformats.org/officeDocument/2006/relationships/image" Target="../media/image4786.png"/><Relationship Id="rId24" Type="http://schemas.openxmlformats.org/officeDocument/2006/relationships/customXml" Target="../ink/ink1826.xml"/><Relationship Id="rId40" Type="http://schemas.openxmlformats.org/officeDocument/2006/relationships/customXml" Target="../ink/ink1834.xml"/><Relationship Id="rId45" Type="http://schemas.openxmlformats.org/officeDocument/2006/relationships/image" Target="../media/image4794.png"/><Relationship Id="rId66" Type="http://schemas.openxmlformats.org/officeDocument/2006/relationships/customXml" Target="../ink/ink1847.xml"/><Relationship Id="rId87" Type="http://schemas.openxmlformats.org/officeDocument/2006/relationships/image" Target="../media/image4815.png"/><Relationship Id="rId110" Type="http://schemas.openxmlformats.org/officeDocument/2006/relationships/customXml" Target="../ink/ink1869.xml"/><Relationship Id="rId115" Type="http://schemas.openxmlformats.org/officeDocument/2006/relationships/image" Target="../media/image4829.png"/><Relationship Id="rId131" Type="http://schemas.openxmlformats.org/officeDocument/2006/relationships/image" Target="../media/image4837.png"/><Relationship Id="rId136" Type="http://schemas.openxmlformats.org/officeDocument/2006/relationships/customXml" Target="../ink/ink1882.xml"/><Relationship Id="rId157" Type="http://schemas.openxmlformats.org/officeDocument/2006/relationships/image" Target="../media/image4850.png"/><Relationship Id="rId178" Type="http://schemas.openxmlformats.org/officeDocument/2006/relationships/customXml" Target="../ink/ink1903.xml"/><Relationship Id="rId61" Type="http://schemas.openxmlformats.org/officeDocument/2006/relationships/image" Target="../media/image4802.png"/><Relationship Id="rId82" Type="http://schemas.openxmlformats.org/officeDocument/2006/relationships/customXml" Target="../ink/ink1855.xml"/><Relationship Id="rId152" Type="http://schemas.openxmlformats.org/officeDocument/2006/relationships/customXml" Target="../ink/ink1890.xml"/><Relationship Id="rId173" Type="http://schemas.openxmlformats.org/officeDocument/2006/relationships/image" Target="../media/image4858.png"/><Relationship Id="rId194" Type="http://schemas.openxmlformats.org/officeDocument/2006/relationships/customXml" Target="../ink/ink1911.xml"/><Relationship Id="rId199" Type="http://schemas.openxmlformats.org/officeDocument/2006/relationships/image" Target="../media/image4871.png"/><Relationship Id="rId203" Type="http://schemas.openxmlformats.org/officeDocument/2006/relationships/image" Target="../media/image4873.png"/><Relationship Id="rId208" Type="http://schemas.openxmlformats.org/officeDocument/2006/relationships/customXml" Target="../ink/ink1918.xml"/><Relationship Id="rId19" Type="http://schemas.openxmlformats.org/officeDocument/2006/relationships/image" Target="../media/image4781.png"/><Relationship Id="rId14" Type="http://schemas.openxmlformats.org/officeDocument/2006/relationships/customXml" Target="../ink/ink1821.xml"/><Relationship Id="rId30" Type="http://schemas.openxmlformats.org/officeDocument/2006/relationships/customXml" Target="../ink/ink1829.xml"/><Relationship Id="rId35" Type="http://schemas.openxmlformats.org/officeDocument/2006/relationships/image" Target="../media/image4789.png"/><Relationship Id="rId56" Type="http://schemas.openxmlformats.org/officeDocument/2006/relationships/customXml" Target="../ink/ink1842.xml"/><Relationship Id="rId77" Type="http://schemas.openxmlformats.org/officeDocument/2006/relationships/image" Target="../media/image4810.png"/><Relationship Id="rId100" Type="http://schemas.openxmlformats.org/officeDocument/2006/relationships/customXml" Target="../ink/ink1864.xml"/><Relationship Id="rId105" Type="http://schemas.openxmlformats.org/officeDocument/2006/relationships/image" Target="../media/image4824.png"/><Relationship Id="rId126" Type="http://schemas.openxmlformats.org/officeDocument/2006/relationships/customXml" Target="../ink/ink1877.xml"/><Relationship Id="rId147" Type="http://schemas.openxmlformats.org/officeDocument/2006/relationships/image" Target="../media/image4845.png"/><Relationship Id="rId168" Type="http://schemas.openxmlformats.org/officeDocument/2006/relationships/customXml" Target="../ink/ink1898.xml"/><Relationship Id="rId8" Type="http://schemas.openxmlformats.org/officeDocument/2006/relationships/customXml" Target="../ink/ink1818.xml"/><Relationship Id="rId51" Type="http://schemas.openxmlformats.org/officeDocument/2006/relationships/image" Target="../media/image4797.png"/><Relationship Id="rId72" Type="http://schemas.openxmlformats.org/officeDocument/2006/relationships/customXml" Target="../ink/ink1850.xml"/><Relationship Id="rId93" Type="http://schemas.openxmlformats.org/officeDocument/2006/relationships/image" Target="../media/image4818.png"/><Relationship Id="rId98" Type="http://schemas.openxmlformats.org/officeDocument/2006/relationships/customXml" Target="../ink/ink1863.xml"/><Relationship Id="rId121" Type="http://schemas.openxmlformats.org/officeDocument/2006/relationships/image" Target="../media/image4832.png"/><Relationship Id="rId142" Type="http://schemas.openxmlformats.org/officeDocument/2006/relationships/customXml" Target="../ink/ink1885.xml"/><Relationship Id="rId163" Type="http://schemas.openxmlformats.org/officeDocument/2006/relationships/image" Target="../media/image4853.png"/><Relationship Id="rId184" Type="http://schemas.openxmlformats.org/officeDocument/2006/relationships/customXml" Target="../ink/ink1906.xml"/><Relationship Id="rId189" Type="http://schemas.openxmlformats.org/officeDocument/2006/relationships/image" Target="../media/image4866.png"/><Relationship Id="rId3" Type="http://schemas.openxmlformats.org/officeDocument/2006/relationships/image" Target="../media/image4773.png"/><Relationship Id="rId214" Type="http://schemas.openxmlformats.org/officeDocument/2006/relationships/customXml" Target="../ink/ink1921.xml"/><Relationship Id="rId25" Type="http://schemas.openxmlformats.org/officeDocument/2006/relationships/image" Target="../media/image4784.png"/><Relationship Id="rId46" Type="http://schemas.openxmlformats.org/officeDocument/2006/relationships/customXml" Target="../ink/ink1837.xml"/><Relationship Id="rId67" Type="http://schemas.openxmlformats.org/officeDocument/2006/relationships/image" Target="../media/image4805.png"/><Relationship Id="rId116" Type="http://schemas.openxmlformats.org/officeDocument/2006/relationships/customXml" Target="../ink/ink1872.xml"/><Relationship Id="rId137" Type="http://schemas.openxmlformats.org/officeDocument/2006/relationships/image" Target="../media/image4840.png"/><Relationship Id="rId158" Type="http://schemas.openxmlformats.org/officeDocument/2006/relationships/customXml" Target="../ink/ink1893.xml"/><Relationship Id="rId20" Type="http://schemas.openxmlformats.org/officeDocument/2006/relationships/customXml" Target="../ink/ink1824.xml"/><Relationship Id="rId41" Type="http://schemas.openxmlformats.org/officeDocument/2006/relationships/image" Target="../media/image4792.png"/><Relationship Id="rId62" Type="http://schemas.openxmlformats.org/officeDocument/2006/relationships/customXml" Target="../ink/ink1845.xml"/><Relationship Id="rId83" Type="http://schemas.openxmlformats.org/officeDocument/2006/relationships/image" Target="../media/image4813.png"/><Relationship Id="rId88" Type="http://schemas.openxmlformats.org/officeDocument/2006/relationships/customXml" Target="../ink/ink1858.xml"/><Relationship Id="rId111" Type="http://schemas.openxmlformats.org/officeDocument/2006/relationships/image" Target="../media/image4827.png"/><Relationship Id="rId132" Type="http://schemas.openxmlformats.org/officeDocument/2006/relationships/customXml" Target="../ink/ink1880.xml"/><Relationship Id="rId153" Type="http://schemas.openxmlformats.org/officeDocument/2006/relationships/image" Target="../media/image4848.png"/><Relationship Id="rId174" Type="http://schemas.openxmlformats.org/officeDocument/2006/relationships/customXml" Target="../ink/ink1901.xml"/><Relationship Id="rId179" Type="http://schemas.openxmlformats.org/officeDocument/2006/relationships/image" Target="../media/image4861.png"/><Relationship Id="rId195" Type="http://schemas.openxmlformats.org/officeDocument/2006/relationships/image" Target="../media/image4869.png"/><Relationship Id="rId209" Type="http://schemas.openxmlformats.org/officeDocument/2006/relationships/image" Target="../media/image4876.png"/><Relationship Id="rId190" Type="http://schemas.openxmlformats.org/officeDocument/2006/relationships/customXml" Target="../ink/ink1909.xml"/><Relationship Id="rId204" Type="http://schemas.openxmlformats.org/officeDocument/2006/relationships/customXml" Target="../ink/ink1916.xml"/><Relationship Id="rId15" Type="http://schemas.openxmlformats.org/officeDocument/2006/relationships/image" Target="../media/image4779.png"/><Relationship Id="rId36" Type="http://schemas.openxmlformats.org/officeDocument/2006/relationships/customXml" Target="../ink/ink1832.xml"/><Relationship Id="rId57" Type="http://schemas.openxmlformats.org/officeDocument/2006/relationships/image" Target="../media/image4800.png"/><Relationship Id="rId106" Type="http://schemas.openxmlformats.org/officeDocument/2006/relationships/customXml" Target="../ink/ink1867.xml"/><Relationship Id="rId127" Type="http://schemas.openxmlformats.org/officeDocument/2006/relationships/image" Target="../media/image4835.png"/><Relationship Id="rId10" Type="http://schemas.openxmlformats.org/officeDocument/2006/relationships/customXml" Target="../ink/ink1819.xml"/><Relationship Id="rId31" Type="http://schemas.openxmlformats.org/officeDocument/2006/relationships/image" Target="../media/image4787.png"/><Relationship Id="rId52" Type="http://schemas.openxmlformats.org/officeDocument/2006/relationships/customXml" Target="../ink/ink1840.xml"/><Relationship Id="rId73" Type="http://schemas.openxmlformats.org/officeDocument/2006/relationships/image" Target="../media/image4808.png"/><Relationship Id="rId78" Type="http://schemas.openxmlformats.org/officeDocument/2006/relationships/customXml" Target="../ink/ink1853.xml"/><Relationship Id="rId94" Type="http://schemas.openxmlformats.org/officeDocument/2006/relationships/customXml" Target="../ink/ink1861.xml"/><Relationship Id="rId99" Type="http://schemas.openxmlformats.org/officeDocument/2006/relationships/image" Target="../media/image4821.png"/><Relationship Id="rId101" Type="http://schemas.openxmlformats.org/officeDocument/2006/relationships/image" Target="../media/image4822.png"/><Relationship Id="rId122" Type="http://schemas.openxmlformats.org/officeDocument/2006/relationships/customXml" Target="../ink/ink1875.xml"/><Relationship Id="rId143" Type="http://schemas.openxmlformats.org/officeDocument/2006/relationships/image" Target="../media/image4843.png"/><Relationship Id="rId148" Type="http://schemas.openxmlformats.org/officeDocument/2006/relationships/customXml" Target="../ink/ink1888.xml"/><Relationship Id="rId164" Type="http://schemas.openxmlformats.org/officeDocument/2006/relationships/customXml" Target="../ink/ink1896.xml"/><Relationship Id="rId169" Type="http://schemas.openxmlformats.org/officeDocument/2006/relationships/image" Target="../media/image4856.png"/><Relationship Id="rId185" Type="http://schemas.openxmlformats.org/officeDocument/2006/relationships/image" Target="../media/image4864.png"/><Relationship Id="rId4" Type="http://schemas.openxmlformats.org/officeDocument/2006/relationships/customXml" Target="../ink/ink1816.xml"/><Relationship Id="rId9" Type="http://schemas.openxmlformats.org/officeDocument/2006/relationships/image" Target="../media/image4776.png"/><Relationship Id="rId180" Type="http://schemas.openxmlformats.org/officeDocument/2006/relationships/customXml" Target="../ink/ink1904.xml"/><Relationship Id="rId210" Type="http://schemas.openxmlformats.org/officeDocument/2006/relationships/customXml" Target="../ink/ink1919.xml"/><Relationship Id="rId215" Type="http://schemas.openxmlformats.org/officeDocument/2006/relationships/image" Target="../media/image4879.png"/><Relationship Id="rId26" Type="http://schemas.openxmlformats.org/officeDocument/2006/relationships/customXml" Target="../ink/ink1827.xml"/><Relationship Id="rId47" Type="http://schemas.openxmlformats.org/officeDocument/2006/relationships/image" Target="../media/image4795.png"/><Relationship Id="rId68" Type="http://schemas.openxmlformats.org/officeDocument/2006/relationships/customXml" Target="../ink/ink1848.xml"/><Relationship Id="rId89" Type="http://schemas.openxmlformats.org/officeDocument/2006/relationships/image" Target="../media/image4816.png"/><Relationship Id="rId112" Type="http://schemas.openxmlformats.org/officeDocument/2006/relationships/customXml" Target="../ink/ink1870.xml"/><Relationship Id="rId133" Type="http://schemas.openxmlformats.org/officeDocument/2006/relationships/image" Target="../media/image4838.png"/><Relationship Id="rId154" Type="http://schemas.openxmlformats.org/officeDocument/2006/relationships/customXml" Target="../ink/ink1891.xml"/><Relationship Id="rId175" Type="http://schemas.openxmlformats.org/officeDocument/2006/relationships/image" Target="../media/image4859.png"/><Relationship Id="rId196" Type="http://schemas.openxmlformats.org/officeDocument/2006/relationships/customXml" Target="../ink/ink1912.xml"/><Relationship Id="rId200" Type="http://schemas.openxmlformats.org/officeDocument/2006/relationships/customXml" Target="../ink/ink1914.xml"/><Relationship Id="rId16" Type="http://schemas.openxmlformats.org/officeDocument/2006/relationships/customXml" Target="../ink/ink182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37.png"/><Relationship Id="rId299" Type="http://schemas.openxmlformats.org/officeDocument/2006/relationships/image" Target="../media/image5028.png"/><Relationship Id="rId21" Type="http://schemas.openxmlformats.org/officeDocument/2006/relationships/image" Target="../media/image4889.png"/><Relationship Id="rId63" Type="http://schemas.openxmlformats.org/officeDocument/2006/relationships/image" Target="../media/image4910.png"/><Relationship Id="rId159" Type="http://schemas.openxmlformats.org/officeDocument/2006/relationships/image" Target="../media/image4958.png"/><Relationship Id="rId324" Type="http://schemas.openxmlformats.org/officeDocument/2006/relationships/customXml" Target="../ink/ink2083.xml"/><Relationship Id="rId366" Type="http://schemas.openxmlformats.org/officeDocument/2006/relationships/customXml" Target="../ink/ink2104.xml"/><Relationship Id="rId170" Type="http://schemas.openxmlformats.org/officeDocument/2006/relationships/customXml" Target="../ink/ink2006.xml"/><Relationship Id="rId226" Type="http://schemas.openxmlformats.org/officeDocument/2006/relationships/customXml" Target="../ink/ink2034.xml"/><Relationship Id="rId107" Type="http://schemas.openxmlformats.org/officeDocument/2006/relationships/image" Target="../media/image4932.png"/><Relationship Id="rId268" Type="http://schemas.openxmlformats.org/officeDocument/2006/relationships/customXml" Target="../ink/ink2055.xml"/><Relationship Id="rId289" Type="http://schemas.openxmlformats.org/officeDocument/2006/relationships/image" Target="../media/image5023.png"/><Relationship Id="rId11" Type="http://schemas.openxmlformats.org/officeDocument/2006/relationships/image" Target="../media/image4884.png"/><Relationship Id="rId32" Type="http://schemas.openxmlformats.org/officeDocument/2006/relationships/customXml" Target="../ink/ink1937.xml"/><Relationship Id="rId53" Type="http://schemas.openxmlformats.org/officeDocument/2006/relationships/image" Target="../media/image4905.png"/><Relationship Id="rId74" Type="http://schemas.openxmlformats.org/officeDocument/2006/relationships/customXml" Target="../ink/ink1958.xml"/><Relationship Id="rId128" Type="http://schemas.openxmlformats.org/officeDocument/2006/relationships/customXml" Target="../ink/ink1985.xml"/><Relationship Id="rId149" Type="http://schemas.openxmlformats.org/officeDocument/2006/relationships/image" Target="../media/image4953.png"/><Relationship Id="rId314" Type="http://schemas.openxmlformats.org/officeDocument/2006/relationships/customXml" Target="../ink/ink2078.xml"/><Relationship Id="rId335" Type="http://schemas.openxmlformats.org/officeDocument/2006/relationships/image" Target="../media/image5046.png"/><Relationship Id="rId356" Type="http://schemas.openxmlformats.org/officeDocument/2006/relationships/customXml" Target="../ink/ink2099.xml"/><Relationship Id="rId377" Type="http://schemas.openxmlformats.org/officeDocument/2006/relationships/image" Target="../media/image5067.png"/><Relationship Id="rId398" Type="http://schemas.openxmlformats.org/officeDocument/2006/relationships/customXml" Target="../ink/ink2120.xml"/><Relationship Id="rId5" Type="http://schemas.openxmlformats.org/officeDocument/2006/relationships/image" Target="../media/image4881.png"/><Relationship Id="rId95" Type="http://schemas.openxmlformats.org/officeDocument/2006/relationships/image" Target="../media/image4926.png"/><Relationship Id="rId160" Type="http://schemas.openxmlformats.org/officeDocument/2006/relationships/customXml" Target="../ink/ink2001.xml"/><Relationship Id="rId181" Type="http://schemas.openxmlformats.org/officeDocument/2006/relationships/image" Target="../media/image4969.png"/><Relationship Id="rId216" Type="http://schemas.openxmlformats.org/officeDocument/2006/relationships/customXml" Target="../ink/ink2029.xml"/><Relationship Id="rId237" Type="http://schemas.openxmlformats.org/officeDocument/2006/relationships/image" Target="../media/image4997.png"/><Relationship Id="rId258" Type="http://schemas.openxmlformats.org/officeDocument/2006/relationships/customXml" Target="../ink/ink2050.xml"/><Relationship Id="rId279" Type="http://schemas.openxmlformats.org/officeDocument/2006/relationships/image" Target="../media/image5018.png"/><Relationship Id="rId22" Type="http://schemas.openxmlformats.org/officeDocument/2006/relationships/customXml" Target="../ink/ink1932.xml"/><Relationship Id="rId43" Type="http://schemas.openxmlformats.org/officeDocument/2006/relationships/image" Target="../media/image4900.png"/><Relationship Id="rId64" Type="http://schemas.openxmlformats.org/officeDocument/2006/relationships/customXml" Target="../ink/ink1953.xml"/><Relationship Id="rId118" Type="http://schemas.openxmlformats.org/officeDocument/2006/relationships/customXml" Target="../ink/ink1980.xml"/><Relationship Id="rId139" Type="http://schemas.openxmlformats.org/officeDocument/2006/relationships/image" Target="../media/image4948.png"/><Relationship Id="rId290" Type="http://schemas.openxmlformats.org/officeDocument/2006/relationships/customXml" Target="../ink/ink2066.xml"/><Relationship Id="rId304" Type="http://schemas.openxmlformats.org/officeDocument/2006/relationships/customXml" Target="../ink/ink2073.xml"/><Relationship Id="rId325" Type="http://schemas.openxmlformats.org/officeDocument/2006/relationships/image" Target="../media/image5041.png"/><Relationship Id="rId346" Type="http://schemas.openxmlformats.org/officeDocument/2006/relationships/customXml" Target="../ink/ink2094.xml"/><Relationship Id="rId367" Type="http://schemas.openxmlformats.org/officeDocument/2006/relationships/image" Target="../media/image5062.png"/><Relationship Id="rId388" Type="http://schemas.openxmlformats.org/officeDocument/2006/relationships/customXml" Target="../ink/ink2115.xml"/><Relationship Id="rId85" Type="http://schemas.openxmlformats.org/officeDocument/2006/relationships/image" Target="../media/image4921.png"/><Relationship Id="rId150" Type="http://schemas.openxmlformats.org/officeDocument/2006/relationships/customXml" Target="../ink/ink1996.xml"/><Relationship Id="rId171" Type="http://schemas.openxmlformats.org/officeDocument/2006/relationships/image" Target="../media/image4964.png"/><Relationship Id="rId192" Type="http://schemas.openxmlformats.org/officeDocument/2006/relationships/customXml" Target="../ink/ink2017.xml"/><Relationship Id="rId206" Type="http://schemas.openxmlformats.org/officeDocument/2006/relationships/customXml" Target="../ink/ink2024.xml"/><Relationship Id="rId227" Type="http://schemas.openxmlformats.org/officeDocument/2006/relationships/image" Target="../media/image4992.png"/><Relationship Id="rId248" Type="http://schemas.openxmlformats.org/officeDocument/2006/relationships/customXml" Target="../ink/ink2045.xml"/><Relationship Id="rId269" Type="http://schemas.openxmlformats.org/officeDocument/2006/relationships/image" Target="../media/image5013.png"/><Relationship Id="rId12" Type="http://schemas.openxmlformats.org/officeDocument/2006/relationships/customXml" Target="../ink/ink1927.xml"/><Relationship Id="rId33" Type="http://schemas.openxmlformats.org/officeDocument/2006/relationships/image" Target="../media/image4895.png"/><Relationship Id="rId108" Type="http://schemas.openxmlformats.org/officeDocument/2006/relationships/customXml" Target="../ink/ink1975.xml"/><Relationship Id="rId129" Type="http://schemas.openxmlformats.org/officeDocument/2006/relationships/image" Target="../media/image4943.png"/><Relationship Id="rId280" Type="http://schemas.openxmlformats.org/officeDocument/2006/relationships/customXml" Target="../ink/ink2061.xml"/><Relationship Id="rId315" Type="http://schemas.openxmlformats.org/officeDocument/2006/relationships/image" Target="../media/image5036.png"/><Relationship Id="rId336" Type="http://schemas.openxmlformats.org/officeDocument/2006/relationships/customXml" Target="../ink/ink2089.xml"/><Relationship Id="rId357" Type="http://schemas.openxmlformats.org/officeDocument/2006/relationships/image" Target="../media/image5057.png"/><Relationship Id="rId54" Type="http://schemas.openxmlformats.org/officeDocument/2006/relationships/customXml" Target="../ink/ink1948.xml"/><Relationship Id="rId75" Type="http://schemas.openxmlformats.org/officeDocument/2006/relationships/image" Target="../media/image4916.png"/><Relationship Id="rId96" Type="http://schemas.openxmlformats.org/officeDocument/2006/relationships/customXml" Target="../ink/ink1969.xml"/><Relationship Id="rId140" Type="http://schemas.openxmlformats.org/officeDocument/2006/relationships/customXml" Target="../ink/ink1991.xml"/><Relationship Id="rId161" Type="http://schemas.openxmlformats.org/officeDocument/2006/relationships/image" Target="../media/image4959.png"/><Relationship Id="rId182" Type="http://schemas.openxmlformats.org/officeDocument/2006/relationships/customXml" Target="../ink/ink2012.xml"/><Relationship Id="rId217" Type="http://schemas.openxmlformats.org/officeDocument/2006/relationships/image" Target="../media/image4987.png"/><Relationship Id="rId378" Type="http://schemas.openxmlformats.org/officeDocument/2006/relationships/customXml" Target="../ink/ink2110.xml"/><Relationship Id="rId399" Type="http://schemas.openxmlformats.org/officeDocument/2006/relationships/image" Target="../media/image5078.png"/><Relationship Id="rId6" Type="http://schemas.openxmlformats.org/officeDocument/2006/relationships/customXml" Target="../ink/ink1924.xml"/><Relationship Id="rId238" Type="http://schemas.openxmlformats.org/officeDocument/2006/relationships/customXml" Target="../ink/ink2040.xml"/><Relationship Id="rId259" Type="http://schemas.openxmlformats.org/officeDocument/2006/relationships/image" Target="../media/image5008.png"/><Relationship Id="rId23" Type="http://schemas.openxmlformats.org/officeDocument/2006/relationships/image" Target="../media/image4890.png"/><Relationship Id="rId119" Type="http://schemas.openxmlformats.org/officeDocument/2006/relationships/image" Target="../media/image4938.png"/><Relationship Id="rId270" Type="http://schemas.openxmlformats.org/officeDocument/2006/relationships/customXml" Target="../ink/ink2056.xml"/><Relationship Id="rId291" Type="http://schemas.openxmlformats.org/officeDocument/2006/relationships/image" Target="../media/image5024.png"/><Relationship Id="rId305" Type="http://schemas.openxmlformats.org/officeDocument/2006/relationships/image" Target="../media/image5031.png"/><Relationship Id="rId326" Type="http://schemas.openxmlformats.org/officeDocument/2006/relationships/customXml" Target="../ink/ink2084.xml"/><Relationship Id="rId347" Type="http://schemas.openxmlformats.org/officeDocument/2006/relationships/image" Target="../media/image5052.png"/><Relationship Id="rId44" Type="http://schemas.openxmlformats.org/officeDocument/2006/relationships/customXml" Target="../ink/ink1943.xml"/><Relationship Id="rId65" Type="http://schemas.openxmlformats.org/officeDocument/2006/relationships/image" Target="../media/image4911.png"/><Relationship Id="rId86" Type="http://schemas.openxmlformats.org/officeDocument/2006/relationships/customXml" Target="../ink/ink1964.xml"/><Relationship Id="rId130" Type="http://schemas.openxmlformats.org/officeDocument/2006/relationships/customXml" Target="../ink/ink1986.xml"/><Relationship Id="rId151" Type="http://schemas.openxmlformats.org/officeDocument/2006/relationships/image" Target="../media/image4954.png"/><Relationship Id="rId368" Type="http://schemas.openxmlformats.org/officeDocument/2006/relationships/customXml" Target="../ink/ink2105.xml"/><Relationship Id="rId389" Type="http://schemas.openxmlformats.org/officeDocument/2006/relationships/image" Target="../media/image5073.png"/><Relationship Id="rId172" Type="http://schemas.openxmlformats.org/officeDocument/2006/relationships/customXml" Target="../ink/ink2007.xml"/><Relationship Id="rId193" Type="http://schemas.openxmlformats.org/officeDocument/2006/relationships/image" Target="../media/image4975.png"/><Relationship Id="rId207" Type="http://schemas.openxmlformats.org/officeDocument/2006/relationships/image" Target="../media/image4982.png"/><Relationship Id="rId228" Type="http://schemas.openxmlformats.org/officeDocument/2006/relationships/customXml" Target="../ink/ink2035.xml"/><Relationship Id="rId249" Type="http://schemas.openxmlformats.org/officeDocument/2006/relationships/image" Target="../media/image5003.png"/><Relationship Id="rId13" Type="http://schemas.openxmlformats.org/officeDocument/2006/relationships/image" Target="../media/image4885.png"/><Relationship Id="rId109" Type="http://schemas.openxmlformats.org/officeDocument/2006/relationships/image" Target="../media/image4933.png"/><Relationship Id="rId260" Type="http://schemas.openxmlformats.org/officeDocument/2006/relationships/customXml" Target="../ink/ink2051.xml"/><Relationship Id="rId281" Type="http://schemas.openxmlformats.org/officeDocument/2006/relationships/image" Target="../media/image5019.png"/><Relationship Id="rId316" Type="http://schemas.openxmlformats.org/officeDocument/2006/relationships/customXml" Target="../ink/ink2079.xml"/><Relationship Id="rId337" Type="http://schemas.openxmlformats.org/officeDocument/2006/relationships/image" Target="../media/image5047.png"/><Relationship Id="rId34" Type="http://schemas.openxmlformats.org/officeDocument/2006/relationships/customXml" Target="../ink/ink1938.xml"/><Relationship Id="rId55" Type="http://schemas.openxmlformats.org/officeDocument/2006/relationships/image" Target="../media/image4906.png"/><Relationship Id="rId76" Type="http://schemas.openxmlformats.org/officeDocument/2006/relationships/customXml" Target="../ink/ink1959.xml"/><Relationship Id="rId97" Type="http://schemas.openxmlformats.org/officeDocument/2006/relationships/image" Target="../media/image4927.png"/><Relationship Id="rId120" Type="http://schemas.openxmlformats.org/officeDocument/2006/relationships/customXml" Target="../ink/ink1981.xml"/><Relationship Id="rId141" Type="http://schemas.openxmlformats.org/officeDocument/2006/relationships/image" Target="../media/image4949.png"/><Relationship Id="rId358" Type="http://schemas.openxmlformats.org/officeDocument/2006/relationships/customXml" Target="../ink/ink2100.xml"/><Relationship Id="rId379" Type="http://schemas.openxmlformats.org/officeDocument/2006/relationships/image" Target="../media/image5068.png"/><Relationship Id="rId7" Type="http://schemas.openxmlformats.org/officeDocument/2006/relationships/image" Target="../media/image4882.png"/><Relationship Id="rId162" Type="http://schemas.openxmlformats.org/officeDocument/2006/relationships/customXml" Target="../ink/ink2002.xml"/><Relationship Id="rId183" Type="http://schemas.openxmlformats.org/officeDocument/2006/relationships/image" Target="../media/image4970.png"/><Relationship Id="rId218" Type="http://schemas.openxmlformats.org/officeDocument/2006/relationships/customXml" Target="../ink/ink2030.xml"/><Relationship Id="rId239" Type="http://schemas.openxmlformats.org/officeDocument/2006/relationships/image" Target="../media/image4998.png"/><Relationship Id="rId390" Type="http://schemas.openxmlformats.org/officeDocument/2006/relationships/customXml" Target="../ink/ink2116.xml"/><Relationship Id="rId250" Type="http://schemas.openxmlformats.org/officeDocument/2006/relationships/customXml" Target="../ink/ink2046.xml"/><Relationship Id="rId271" Type="http://schemas.openxmlformats.org/officeDocument/2006/relationships/image" Target="../media/image5014.png"/><Relationship Id="rId292" Type="http://schemas.openxmlformats.org/officeDocument/2006/relationships/customXml" Target="../ink/ink2067.xml"/><Relationship Id="rId306" Type="http://schemas.openxmlformats.org/officeDocument/2006/relationships/customXml" Target="../ink/ink2074.xml"/><Relationship Id="rId24" Type="http://schemas.openxmlformats.org/officeDocument/2006/relationships/customXml" Target="../ink/ink1933.xml"/><Relationship Id="rId45" Type="http://schemas.openxmlformats.org/officeDocument/2006/relationships/image" Target="../media/image4901.png"/><Relationship Id="rId66" Type="http://schemas.openxmlformats.org/officeDocument/2006/relationships/customXml" Target="../ink/ink1954.xml"/><Relationship Id="rId87" Type="http://schemas.openxmlformats.org/officeDocument/2006/relationships/image" Target="../media/image4922.png"/><Relationship Id="rId110" Type="http://schemas.openxmlformats.org/officeDocument/2006/relationships/customXml" Target="../ink/ink1976.xml"/><Relationship Id="rId131" Type="http://schemas.openxmlformats.org/officeDocument/2006/relationships/image" Target="../media/image4944.png"/><Relationship Id="rId327" Type="http://schemas.openxmlformats.org/officeDocument/2006/relationships/image" Target="../media/image5042.png"/><Relationship Id="rId348" Type="http://schemas.openxmlformats.org/officeDocument/2006/relationships/customXml" Target="../ink/ink2095.xml"/><Relationship Id="rId369" Type="http://schemas.openxmlformats.org/officeDocument/2006/relationships/image" Target="../media/image5063.png"/><Relationship Id="rId152" Type="http://schemas.openxmlformats.org/officeDocument/2006/relationships/customXml" Target="../ink/ink1997.xml"/><Relationship Id="rId173" Type="http://schemas.openxmlformats.org/officeDocument/2006/relationships/image" Target="../media/image4965.png"/><Relationship Id="rId194" Type="http://schemas.openxmlformats.org/officeDocument/2006/relationships/customXml" Target="../ink/ink2018.xml"/><Relationship Id="rId208" Type="http://schemas.openxmlformats.org/officeDocument/2006/relationships/customXml" Target="../ink/ink2025.xml"/><Relationship Id="rId229" Type="http://schemas.openxmlformats.org/officeDocument/2006/relationships/image" Target="../media/image4993.png"/><Relationship Id="rId380" Type="http://schemas.openxmlformats.org/officeDocument/2006/relationships/customXml" Target="../ink/ink2111.xml"/><Relationship Id="rId240" Type="http://schemas.openxmlformats.org/officeDocument/2006/relationships/customXml" Target="../ink/ink2041.xml"/><Relationship Id="rId261" Type="http://schemas.openxmlformats.org/officeDocument/2006/relationships/image" Target="../media/image5009.png"/><Relationship Id="rId14" Type="http://schemas.openxmlformats.org/officeDocument/2006/relationships/customXml" Target="../ink/ink1928.xml"/><Relationship Id="rId35" Type="http://schemas.openxmlformats.org/officeDocument/2006/relationships/image" Target="../media/image4896.png"/><Relationship Id="rId56" Type="http://schemas.openxmlformats.org/officeDocument/2006/relationships/customXml" Target="../ink/ink1949.xml"/><Relationship Id="rId77" Type="http://schemas.openxmlformats.org/officeDocument/2006/relationships/image" Target="../media/image4917.png"/><Relationship Id="rId100" Type="http://schemas.openxmlformats.org/officeDocument/2006/relationships/customXml" Target="../ink/ink1971.xml"/><Relationship Id="rId282" Type="http://schemas.openxmlformats.org/officeDocument/2006/relationships/customXml" Target="../ink/ink2062.xml"/><Relationship Id="rId317" Type="http://schemas.openxmlformats.org/officeDocument/2006/relationships/image" Target="../media/image5037.png"/><Relationship Id="rId338" Type="http://schemas.openxmlformats.org/officeDocument/2006/relationships/customXml" Target="../ink/ink2090.xml"/><Relationship Id="rId359" Type="http://schemas.openxmlformats.org/officeDocument/2006/relationships/image" Target="../media/image5058.png"/><Relationship Id="rId8" Type="http://schemas.openxmlformats.org/officeDocument/2006/relationships/customXml" Target="../ink/ink1925.xml"/><Relationship Id="rId98" Type="http://schemas.openxmlformats.org/officeDocument/2006/relationships/customXml" Target="../ink/ink1970.xml"/><Relationship Id="rId121" Type="http://schemas.openxmlformats.org/officeDocument/2006/relationships/image" Target="../media/image4939.png"/><Relationship Id="rId142" Type="http://schemas.openxmlformats.org/officeDocument/2006/relationships/customXml" Target="../ink/ink1992.xml"/><Relationship Id="rId163" Type="http://schemas.openxmlformats.org/officeDocument/2006/relationships/image" Target="../media/image4960.png"/><Relationship Id="rId184" Type="http://schemas.openxmlformats.org/officeDocument/2006/relationships/customXml" Target="../ink/ink2013.xml"/><Relationship Id="rId219" Type="http://schemas.openxmlformats.org/officeDocument/2006/relationships/image" Target="../media/image4988.png"/><Relationship Id="rId370" Type="http://schemas.openxmlformats.org/officeDocument/2006/relationships/customXml" Target="../ink/ink2106.xml"/><Relationship Id="rId391" Type="http://schemas.openxmlformats.org/officeDocument/2006/relationships/image" Target="../media/image5074.png"/><Relationship Id="rId230" Type="http://schemas.openxmlformats.org/officeDocument/2006/relationships/customXml" Target="../ink/ink2036.xml"/><Relationship Id="rId251" Type="http://schemas.openxmlformats.org/officeDocument/2006/relationships/image" Target="../media/image5004.png"/><Relationship Id="rId25" Type="http://schemas.openxmlformats.org/officeDocument/2006/relationships/image" Target="../media/image4891.png"/><Relationship Id="rId46" Type="http://schemas.openxmlformats.org/officeDocument/2006/relationships/customXml" Target="../ink/ink1944.xml"/><Relationship Id="rId67" Type="http://schemas.openxmlformats.org/officeDocument/2006/relationships/image" Target="../media/image4912.png"/><Relationship Id="rId272" Type="http://schemas.openxmlformats.org/officeDocument/2006/relationships/customXml" Target="../ink/ink2057.xml"/><Relationship Id="rId293" Type="http://schemas.openxmlformats.org/officeDocument/2006/relationships/image" Target="../media/image5025.png"/><Relationship Id="rId307" Type="http://schemas.openxmlformats.org/officeDocument/2006/relationships/image" Target="../media/image5032.png"/><Relationship Id="rId328" Type="http://schemas.openxmlformats.org/officeDocument/2006/relationships/customXml" Target="../ink/ink2085.xml"/><Relationship Id="rId349" Type="http://schemas.openxmlformats.org/officeDocument/2006/relationships/image" Target="../media/image5053.png"/><Relationship Id="rId88" Type="http://schemas.openxmlformats.org/officeDocument/2006/relationships/customXml" Target="../ink/ink1965.xml"/><Relationship Id="rId111" Type="http://schemas.openxmlformats.org/officeDocument/2006/relationships/image" Target="../media/image4934.png"/><Relationship Id="rId132" Type="http://schemas.openxmlformats.org/officeDocument/2006/relationships/customXml" Target="../ink/ink1987.xml"/><Relationship Id="rId153" Type="http://schemas.openxmlformats.org/officeDocument/2006/relationships/image" Target="../media/image4955.png"/><Relationship Id="rId174" Type="http://schemas.openxmlformats.org/officeDocument/2006/relationships/customXml" Target="../ink/ink2008.xml"/><Relationship Id="rId195" Type="http://schemas.openxmlformats.org/officeDocument/2006/relationships/image" Target="../media/image4976.png"/><Relationship Id="rId209" Type="http://schemas.openxmlformats.org/officeDocument/2006/relationships/image" Target="../media/image4983.png"/><Relationship Id="rId360" Type="http://schemas.openxmlformats.org/officeDocument/2006/relationships/customXml" Target="../ink/ink2101.xml"/><Relationship Id="rId381" Type="http://schemas.openxmlformats.org/officeDocument/2006/relationships/image" Target="../media/image5069.png"/><Relationship Id="rId220" Type="http://schemas.openxmlformats.org/officeDocument/2006/relationships/customXml" Target="../ink/ink2031.xml"/><Relationship Id="rId241" Type="http://schemas.openxmlformats.org/officeDocument/2006/relationships/image" Target="../media/image4999.png"/><Relationship Id="rId15" Type="http://schemas.openxmlformats.org/officeDocument/2006/relationships/image" Target="../media/image4886.png"/><Relationship Id="rId36" Type="http://schemas.openxmlformats.org/officeDocument/2006/relationships/customXml" Target="../ink/ink1939.xml"/><Relationship Id="rId57" Type="http://schemas.openxmlformats.org/officeDocument/2006/relationships/image" Target="../media/image4907.png"/><Relationship Id="rId262" Type="http://schemas.openxmlformats.org/officeDocument/2006/relationships/customXml" Target="../ink/ink2052.xml"/><Relationship Id="rId283" Type="http://schemas.openxmlformats.org/officeDocument/2006/relationships/image" Target="../media/image5020.png"/><Relationship Id="rId318" Type="http://schemas.openxmlformats.org/officeDocument/2006/relationships/customXml" Target="../ink/ink2080.xml"/><Relationship Id="rId339" Type="http://schemas.openxmlformats.org/officeDocument/2006/relationships/image" Target="../media/image5048.png"/><Relationship Id="rId78" Type="http://schemas.openxmlformats.org/officeDocument/2006/relationships/customXml" Target="../ink/ink1960.xml"/><Relationship Id="rId99" Type="http://schemas.openxmlformats.org/officeDocument/2006/relationships/image" Target="../media/image4928.png"/><Relationship Id="rId101" Type="http://schemas.openxmlformats.org/officeDocument/2006/relationships/image" Target="../media/image4929.png"/><Relationship Id="rId122" Type="http://schemas.openxmlformats.org/officeDocument/2006/relationships/customXml" Target="../ink/ink1982.xml"/><Relationship Id="rId143" Type="http://schemas.openxmlformats.org/officeDocument/2006/relationships/image" Target="../media/image4950.png"/><Relationship Id="rId164" Type="http://schemas.openxmlformats.org/officeDocument/2006/relationships/customXml" Target="../ink/ink2003.xml"/><Relationship Id="rId185" Type="http://schemas.openxmlformats.org/officeDocument/2006/relationships/image" Target="../media/image4971.png"/><Relationship Id="rId350" Type="http://schemas.openxmlformats.org/officeDocument/2006/relationships/customXml" Target="../ink/ink2096.xml"/><Relationship Id="rId371" Type="http://schemas.openxmlformats.org/officeDocument/2006/relationships/image" Target="../media/image5064.png"/><Relationship Id="rId9" Type="http://schemas.openxmlformats.org/officeDocument/2006/relationships/image" Target="../media/image4883.png"/><Relationship Id="rId210" Type="http://schemas.openxmlformats.org/officeDocument/2006/relationships/customXml" Target="../ink/ink2026.xml"/><Relationship Id="rId392" Type="http://schemas.openxmlformats.org/officeDocument/2006/relationships/customXml" Target="../ink/ink2117.xml"/><Relationship Id="rId26" Type="http://schemas.openxmlformats.org/officeDocument/2006/relationships/customXml" Target="../ink/ink1934.xml"/><Relationship Id="rId231" Type="http://schemas.openxmlformats.org/officeDocument/2006/relationships/image" Target="../media/image4994.png"/><Relationship Id="rId252" Type="http://schemas.openxmlformats.org/officeDocument/2006/relationships/customXml" Target="../ink/ink2047.xml"/><Relationship Id="rId273" Type="http://schemas.openxmlformats.org/officeDocument/2006/relationships/image" Target="../media/image5015.png"/><Relationship Id="rId294" Type="http://schemas.openxmlformats.org/officeDocument/2006/relationships/customXml" Target="../ink/ink2068.xml"/><Relationship Id="rId308" Type="http://schemas.openxmlformats.org/officeDocument/2006/relationships/customXml" Target="../ink/ink2075.xml"/><Relationship Id="rId329" Type="http://schemas.openxmlformats.org/officeDocument/2006/relationships/image" Target="../media/image5043.png"/><Relationship Id="rId47" Type="http://schemas.openxmlformats.org/officeDocument/2006/relationships/image" Target="../media/image4902.png"/><Relationship Id="rId68" Type="http://schemas.openxmlformats.org/officeDocument/2006/relationships/customXml" Target="../ink/ink1955.xml"/><Relationship Id="rId89" Type="http://schemas.openxmlformats.org/officeDocument/2006/relationships/image" Target="../media/image4923.png"/><Relationship Id="rId112" Type="http://schemas.openxmlformats.org/officeDocument/2006/relationships/customXml" Target="../ink/ink1977.xml"/><Relationship Id="rId133" Type="http://schemas.openxmlformats.org/officeDocument/2006/relationships/image" Target="../media/image4945.png"/><Relationship Id="rId154" Type="http://schemas.openxmlformats.org/officeDocument/2006/relationships/customXml" Target="../ink/ink1998.xml"/><Relationship Id="rId175" Type="http://schemas.openxmlformats.org/officeDocument/2006/relationships/image" Target="../media/image4966.png"/><Relationship Id="rId340" Type="http://schemas.openxmlformats.org/officeDocument/2006/relationships/customXml" Target="../ink/ink2091.xml"/><Relationship Id="rId361" Type="http://schemas.openxmlformats.org/officeDocument/2006/relationships/image" Target="../media/image5059.png"/><Relationship Id="rId196" Type="http://schemas.openxmlformats.org/officeDocument/2006/relationships/customXml" Target="../ink/ink2019.xml"/><Relationship Id="rId200" Type="http://schemas.openxmlformats.org/officeDocument/2006/relationships/customXml" Target="../ink/ink2021.xml"/><Relationship Id="rId382" Type="http://schemas.openxmlformats.org/officeDocument/2006/relationships/customXml" Target="../ink/ink2112.xml"/><Relationship Id="rId16" Type="http://schemas.openxmlformats.org/officeDocument/2006/relationships/customXml" Target="../ink/ink1929.xml"/><Relationship Id="rId221" Type="http://schemas.openxmlformats.org/officeDocument/2006/relationships/image" Target="../media/image4989.png"/><Relationship Id="rId242" Type="http://schemas.openxmlformats.org/officeDocument/2006/relationships/customXml" Target="../ink/ink2042.xml"/><Relationship Id="rId263" Type="http://schemas.openxmlformats.org/officeDocument/2006/relationships/image" Target="../media/image5010.png"/><Relationship Id="rId284" Type="http://schemas.openxmlformats.org/officeDocument/2006/relationships/customXml" Target="../ink/ink2063.xml"/><Relationship Id="rId319" Type="http://schemas.openxmlformats.org/officeDocument/2006/relationships/image" Target="../media/image5038.png"/><Relationship Id="rId37" Type="http://schemas.openxmlformats.org/officeDocument/2006/relationships/image" Target="../media/image4897.png"/><Relationship Id="rId58" Type="http://schemas.openxmlformats.org/officeDocument/2006/relationships/customXml" Target="../ink/ink1950.xml"/><Relationship Id="rId79" Type="http://schemas.openxmlformats.org/officeDocument/2006/relationships/image" Target="../media/image4918.png"/><Relationship Id="rId102" Type="http://schemas.openxmlformats.org/officeDocument/2006/relationships/customXml" Target="../ink/ink1972.xml"/><Relationship Id="rId123" Type="http://schemas.openxmlformats.org/officeDocument/2006/relationships/image" Target="../media/image4940.png"/><Relationship Id="rId144" Type="http://schemas.openxmlformats.org/officeDocument/2006/relationships/customXml" Target="../ink/ink1993.xml"/><Relationship Id="rId330" Type="http://schemas.openxmlformats.org/officeDocument/2006/relationships/customXml" Target="../ink/ink2086.xml"/><Relationship Id="rId90" Type="http://schemas.openxmlformats.org/officeDocument/2006/relationships/customXml" Target="../ink/ink1966.xml"/><Relationship Id="rId165" Type="http://schemas.openxmlformats.org/officeDocument/2006/relationships/image" Target="../media/image4961.png"/><Relationship Id="rId186" Type="http://schemas.openxmlformats.org/officeDocument/2006/relationships/customXml" Target="../ink/ink2014.xml"/><Relationship Id="rId351" Type="http://schemas.openxmlformats.org/officeDocument/2006/relationships/image" Target="../media/image5054.png"/><Relationship Id="rId372" Type="http://schemas.openxmlformats.org/officeDocument/2006/relationships/customXml" Target="../ink/ink2107.xml"/><Relationship Id="rId393" Type="http://schemas.openxmlformats.org/officeDocument/2006/relationships/image" Target="../media/image5075.png"/><Relationship Id="rId211" Type="http://schemas.openxmlformats.org/officeDocument/2006/relationships/image" Target="../media/image4984.png"/><Relationship Id="rId232" Type="http://schemas.openxmlformats.org/officeDocument/2006/relationships/customXml" Target="../ink/ink2037.xml"/><Relationship Id="rId253" Type="http://schemas.openxmlformats.org/officeDocument/2006/relationships/image" Target="../media/image5005.png"/><Relationship Id="rId274" Type="http://schemas.openxmlformats.org/officeDocument/2006/relationships/customXml" Target="../ink/ink2058.xml"/><Relationship Id="rId295" Type="http://schemas.openxmlformats.org/officeDocument/2006/relationships/image" Target="../media/image5026.png"/><Relationship Id="rId309" Type="http://schemas.openxmlformats.org/officeDocument/2006/relationships/image" Target="../media/image5033.png"/><Relationship Id="rId27" Type="http://schemas.openxmlformats.org/officeDocument/2006/relationships/image" Target="../media/image4892.png"/><Relationship Id="rId48" Type="http://schemas.openxmlformats.org/officeDocument/2006/relationships/customXml" Target="../ink/ink1945.xml"/><Relationship Id="rId69" Type="http://schemas.openxmlformats.org/officeDocument/2006/relationships/image" Target="../media/image4913.png"/><Relationship Id="rId113" Type="http://schemas.openxmlformats.org/officeDocument/2006/relationships/image" Target="../media/image4935.png"/><Relationship Id="rId134" Type="http://schemas.openxmlformats.org/officeDocument/2006/relationships/customXml" Target="../ink/ink1988.xml"/><Relationship Id="rId320" Type="http://schemas.openxmlformats.org/officeDocument/2006/relationships/customXml" Target="../ink/ink2081.xml"/><Relationship Id="rId80" Type="http://schemas.openxmlformats.org/officeDocument/2006/relationships/customXml" Target="../ink/ink1961.xml"/><Relationship Id="rId155" Type="http://schemas.openxmlformats.org/officeDocument/2006/relationships/image" Target="../media/image4956.png"/><Relationship Id="rId176" Type="http://schemas.openxmlformats.org/officeDocument/2006/relationships/customXml" Target="../ink/ink2009.xml"/><Relationship Id="rId197" Type="http://schemas.openxmlformats.org/officeDocument/2006/relationships/image" Target="../media/image4977.png"/><Relationship Id="rId341" Type="http://schemas.openxmlformats.org/officeDocument/2006/relationships/image" Target="../media/image5049.png"/><Relationship Id="rId362" Type="http://schemas.openxmlformats.org/officeDocument/2006/relationships/customXml" Target="../ink/ink2102.xml"/><Relationship Id="rId383" Type="http://schemas.openxmlformats.org/officeDocument/2006/relationships/image" Target="../media/image5070.png"/><Relationship Id="rId201" Type="http://schemas.openxmlformats.org/officeDocument/2006/relationships/image" Target="../media/image4979.png"/><Relationship Id="rId222" Type="http://schemas.openxmlformats.org/officeDocument/2006/relationships/customXml" Target="../ink/ink2032.xml"/><Relationship Id="rId243" Type="http://schemas.openxmlformats.org/officeDocument/2006/relationships/image" Target="../media/image5000.png"/><Relationship Id="rId264" Type="http://schemas.openxmlformats.org/officeDocument/2006/relationships/customXml" Target="../ink/ink2053.xml"/><Relationship Id="rId285" Type="http://schemas.openxmlformats.org/officeDocument/2006/relationships/image" Target="../media/image5021.png"/><Relationship Id="rId17" Type="http://schemas.openxmlformats.org/officeDocument/2006/relationships/image" Target="../media/image4887.png"/><Relationship Id="rId38" Type="http://schemas.openxmlformats.org/officeDocument/2006/relationships/customXml" Target="../ink/ink1940.xml"/><Relationship Id="rId59" Type="http://schemas.openxmlformats.org/officeDocument/2006/relationships/image" Target="../media/image4908.png"/><Relationship Id="rId103" Type="http://schemas.openxmlformats.org/officeDocument/2006/relationships/image" Target="../media/image4930.png"/><Relationship Id="rId124" Type="http://schemas.openxmlformats.org/officeDocument/2006/relationships/customXml" Target="../ink/ink1983.xml"/><Relationship Id="rId310" Type="http://schemas.openxmlformats.org/officeDocument/2006/relationships/customXml" Target="../ink/ink2076.xml"/><Relationship Id="rId70" Type="http://schemas.openxmlformats.org/officeDocument/2006/relationships/customXml" Target="../ink/ink1956.xml"/><Relationship Id="rId91" Type="http://schemas.openxmlformats.org/officeDocument/2006/relationships/image" Target="../media/image4924.png"/><Relationship Id="rId145" Type="http://schemas.openxmlformats.org/officeDocument/2006/relationships/image" Target="../media/image4951.png"/><Relationship Id="rId166" Type="http://schemas.openxmlformats.org/officeDocument/2006/relationships/customXml" Target="../ink/ink2004.xml"/><Relationship Id="rId187" Type="http://schemas.openxmlformats.org/officeDocument/2006/relationships/image" Target="../media/image4972.png"/><Relationship Id="rId331" Type="http://schemas.openxmlformats.org/officeDocument/2006/relationships/image" Target="../media/image5044.png"/><Relationship Id="rId352" Type="http://schemas.openxmlformats.org/officeDocument/2006/relationships/customXml" Target="../ink/ink2097.xml"/><Relationship Id="rId373" Type="http://schemas.openxmlformats.org/officeDocument/2006/relationships/image" Target="../media/image5065.png"/><Relationship Id="rId394" Type="http://schemas.openxmlformats.org/officeDocument/2006/relationships/customXml" Target="../ink/ink211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27.xml"/><Relationship Id="rId233" Type="http://schemas.openxmlformats.org/officeDocument/2006/relationships/image" Target="../media/image4995.png"/><Relationship Id="rId254" Type="http://schemas.openxmlformats.org/officeDocument/2006/relationships/customXml" Target="../ink/ink2048.xml"/><Relationship Id="rId28" Type="http://schemas.openxmlformats.org/officeDocument/2006/relationships/customXml" Target="../ink/ink1935.xml"/><Relationship Id="rId49" Type="http://schemas.openxmlformats.org/officeDocument/2006/relationships/image" Target="../media/image4903.png"/><Relationship Id="rId114" Type="http://schemas.openxmlformats.org/officeDocument/2006/relationships/customXml" Target="../ink/ink1978.xml"/><Relationship Id="rId275" Type="http://schemas.openxmlformats.org/officeDocument/2006/relationships/image" Target="../media/image5016.png"/><Relationship Id="rId296" Type="http://schemas.openxmlformats.org/officeDocument/2006/relationships/customXml" Target="../ink/ink2069.xml"/><Relationship Id="rId300" Type="http://schemas.openxmlformats.org/officeDocument/2006/relationships/customXml" Target="../ink/ink2071.xml"/><Relationship Id="rId60" Type="http://schemas.openxmlformats.org/officeDocument/2006/relationships/customXml" Target="../ink/ink1951.xml"/><Relationship Id="rId81" Type="http://schemas.openxmlformats.org/officeDocument/2006/relationships/image" Target="../media/image4919.png"/><Relationship Id="rId135" Type="http://schemas.openxmlformats.org/officeDocument/2006/relationships/image" Target="../media/image4946.png"/><Relationship Id="rId156" Type="http://schemas.openxmlformats.org/officeDocument/2006/relationships/customXml" Target="../ink/ink1999.xml"/><Relationship Id="rId177" Type="http://schemas.openxmlformats.org/officeDocument/2006/relationships/image" Target="../media/image4967.png"/><Relationship Id="rId198" Type="http://schemas.openxmlformats.org/officeDocument/2006/relationships/customXml" Target="../ink/ink2020.xml"/><Relationship Id="rId321" Type="http://schemas.openxmlformats.org/officeDocument/2006/relationships/image" Target="../media/image5039.png"/><Relationship Id="rId342" Type="http://schemas.openxmlformats.org/officeDocument/2006/relationships/customXml" Target="../ink/ink2092.xml"/><Relationship Id="rId363" Type="http://schemas.openxmlformats.org/officeDocument/2006/relationships/image" Target="../media/image5060.png"/><Relationship Id="rId384" Type="http://schemas.openxmlformats.org/officeDocument/2006/relationships/customXml" Target="../ink/ink2113.xml"/><Relationship Id="rId202" Type="http://schemas.openxmlformats.org/officeDocument/2006/relationships/customXml" Target="../ink/ink2022.xml"/><Relationship Id="rId223" Type="http://schemas.openxmlformats.org/officeDocument/2006/relationships/image" Target="../media/image4990.png"/><Relationship Id="rId244" Type="http://schemas.openxmlformats.org/officeDocument/2006/relationships/customXml" Target="../ink/ink2043.xml"/><Relationship Id="rId18" Type="http://schemas.openxmlformats.org/officeDocument/2006/relationships/customXml" Target="../ink/ink1930.xml"/><Relationship Id="rId39" Type="http://schemas.openxmlformats.org/officeDocument/2006/relationships/image" Target="../media/image4898.png"/><Relationship Id="rId265" Type="http://schemas.openxmlformats.org/officeDocument/2006/relationships/image" Target="../media/image5011.png"/><Relationship Id="rId286" Type="http://schemas.openxmlformats.org/officeDocument/2006/relationships/customXml" Target="../ink/ink2064.xml"/><Relationship Id="rId50" Type="http://schemas.openxmlformats.org/officeDocument/2006/relationships/customXml" Target="../ink/ink1946.xml"/><Relationship Id="rId104" Type="http://schemas.openxmlformats.org/officeDocument/2006/relationships/customXml" Target="../ink/ink1973.xml"/><Relationship Id="rId125" Type="http://schemas.openxmlformats.org/officeDocument/2006/relationships/image" Target="../media/image4941.png"/><Relationship Id="rId146" Type="http://schemas.openxmlformats.org/officeDocument/2006/relationships/customXml" Target="../ink/ink1994.xml"/><Relationship Id="rId167" Type="http://schemas.openxmlformats.org/officeDocument/2006/relationships/image" Target="../media/image4962.png"/><Relationship Id="rId188" Type="http://schemas.openxmlformats.org/officeDocument/2006/relationships/customXml" Target="../ink/ink2015.xml"/><Relationship Id="rId311" Type="http://schemas.openxmlformats.org/officeDocument/2006/relationships/image" Target="../media/image5034.png"/><Relationship Id="rId332" Type="http://schemas.openxmlformats.org/officeDocument/2006/relationships/customXml" Target="../ink/ink2087.xml"/><Relationship Id="rId353" Type="http://schemas.openxmlformats.org/officeDocument/2006/relationships/image" Target="../media/image5055.png"/><Relationship Id="rId374" Type="http://schemas.openxmlformats.org/officeDocument/2006/relationships/customXml" Target="../ink/ink2108.xml"/><Relationship Id="rId395" Type="http://schemas.openxmlformats.org/officeDocument/2006/relationships/image" Target="../media/image5076.png"/><Relationship Id="rId71" Type="http://schemas.openxmlformats.org/officeDocument/2006/relationships/image" Target="../media/image4914.png"/><Relationship Id="rId92" Type="http://schemas.openxmlformats.org/officeDocument/2006/relationships/customXml" Target="../ink/ink1967.xml"/><Relationship Id="rId213" Type="http://schemas.openxmlformats.org/officeDocument/2006/relationships/image" Target="../media/image4985.png"/><Relationship Id="rId234" Type="http://schemas.openxmlformats.org/officeDocument/2006/relationships/customXml" Target="../ink/ink2038.xml"/><Relationship Id="rId2" Type="http://schemas.openxmlformats.org/officeDocument/2006/relationships/customXml" Target="../ink/ink1922.xml"/><Relationship Id="rId29" Type="http://schemas.openxmlformats.org/officeDocument/2006/relationships/image" Target="../media/image4893.png"/><Relationship Id="rId255" Type="http://schemas.openxmlformats.org/officeDocument/2006/relationships/image" Target="../media/image5006.png"/><Relationship Id="rId276" Type="http://schemas.openxmlformats.org/officeDocument/2006/relationships/customXml" Target="../ink/ink2059.xml"/><Relationship Id="rId297" Type="http://schemas.openxmlformats.org/officeDocument/2006/relationships/image" Target="../media/image5027.png"/><Relationship Id="rId40" Type="http://schemas.openxmlformats.org/officeDocument/2006/relationships/customXml" Target="../ink/ink1941.xml"/><Relationship Id="rId115" Type="http://schemas.openxmlformats.org/officeDocument/2006/relationships/image" Target="../media/image4936.png"/><Relationship Id="rId136" Type="http://schemas.openxmlformats.org/officeDocument/2006/relationships/customXml" Target="../ink/ink1989.xml"/><Relationship Id="rId157" Type="http://schemas.openxmlformats.org/officeDocument/2006/relationships/image" Target="../media/image4957.png"/><Relationship Id="rId178" Type="http://schemas.openxmlformats.org/officeDocument/2006/relationships/customXml" Target="../ink/ink2010.xml"/><Relationship Id="rId301" Type="http://schemas.openxmlformats.org/officeDocument/2006/relationships/image" Target="../media/image5029.png"/><Relationship Id="rId322" Type="http://schemas.openxmlformats.org/officeDocument/2006/relationships/customXml" Target="../ink/ink2082.xml"/><Relationship Id="rId343" Type="http://schemas.openxmlformats.org/officeDocument/2006/relationships/image" Target="../media/image5050.png"/><Relationship Id="rId364" Type="http://schemas.openxmlformats.org/officeDocument/2006/relationships/customXml" Target="../ink/ink2103.xml"/><Relationship Id="rId61" Type="http://schemas.openxmlformats.org/officeDocument/2006/relationships/image" Target="../media/image4909.png"/><Relationship Id="rId82" Type="http://schemas.openxmlformats.org/officeDocument/2006/relationships/customXml" Target="../ink/ink1962.xml"/><Relationship Id="rId199" Type="http://schemas.openxmlformats.org/officeDocument/2006/relationships/image" Target="../media/image4978.png"/><Relationship Id="rId203" Type="http://schemas.openxmlformats.org/officeDocument/2006/relationships/image" Target="../media/image4980.png"/><Relationship Id="rId385" Type="http://schemas.openxmlformats.org/officeDocument/2006/relationships/image" Target="../media/image5071.png"/><Relationship Id="rId19" Type="http://schemas.openxmlformats.org/officeDocument/2006/relationships/image" Target="../media/image4888.png"/><Relationship Id="rId224" Type="http://schemas.openxmlformats.org/officeDocument/2006/relationships/customXml" Target="../ink/ink2033.xml"/><Relationship Id="rId245" Type="http://schemas.openxmlformats.org/officeDocument/2006/relationships/image" Target="../media/image5001.png"/><Relationship Id="rId266" Type="http://schemas.openxmlformats.org/officeDocument/2006/relationships/customXml" Target="../ink/ink2054.xml"/><Relationship Id="rId287" Type="http://schemas.openxmlformats.org/officeDocument/2006/relationships/image" Target="../media/image5022.png"/><Relationship Id="rId30" Type="http://schemas.openxmlformats.org/officeDocument/2006/relationships/customXml" Target="../ink/ink1936.xml"/><Relationship Id="rId105" Type="http://schemas.openxmlformats.org/officeDocument/2006/relationships/image" Target="../media/image4931.png"/><Relationship Id="rId126" Type="http://schemas.openxmlformats.org/officeDocument/2006/relationships/customXml" Target="../ink/ink1984.xml"/><Relationship Id="rId147" Type="http://schemas.openxmlformats.org/officeDocument/2006/relationships/image" Target="../media/image4952.png"/><Relationship Id="rId168" Type="http://schemas.openxmlformats.org/officeDocument/2006/relationships/customXml" Target="../ink/ink2005.xml"/><Relationship Id="rId312" Type="http://schemas.openxmlformats.org/officeDocument/2006/relationships/customXml" Target="../ink/ink2077.xml"/><Relationship Id="rId333" Type="http://schemas.openxmlformats.org/officeDocument/2006/relationships/image" Target="../media/image5045.png"/><Relationship Id="rId354" Type="http://schemas.openxmlformats.org/officeDocument/2006/relationships/customXml" Target="../ink/ink2098.xml"/><Relationship Id="rId51" Type="http://schemas.openxmlformats.org/officeDocument/2006/relationships/image" Target="../media/image4904.png"/><Relationship Id="rId72" Type="http://schemas.openxmlformats.org/officeDocument/2006/relationships/customXml" Target="../ink/ink1957.xml"/><Relationship Id="rId93" Type="http://schemas.openxmlformats.org/officeDocument/2006/relationships/image" Target="../media/image4925.png"/><Relationship Id="rId189" Type="http://schemas.openxmlformats.org/officeDocument/2006/relationships/image" Target="../media/image4973.png"/><Relationship Id="rId375" Type="http://schemas.openxmlformats.org/officeDocument/2006/relationships/image" Target="../media/image5066.png"/><Relationship Id="rId396" Type="http://schemas.openxmlformats.org/officeDocument/2006/relationships/customXml" Target="../ink/ink2119.xml"/><Relationship Id="rId3" Type="http://schemas.openxmlformats.org/officeDocument/2006/relationships/image" Target="../media/image4880.png"/><Relationship Id="rId214" Type="http://schemas.openxmlformats.org/officeDocument/2006/relationships/customXml" Target="../ink/ink2028.xml"/><Relationship Id="rId235" Type="http://schemas.openxmlformats.org/officeDocument/2006/relationships/image" Target="../media/image4996.png"/><Relationship Id="rId256" Type="http://schemas.openxmlformats.org/officeDocument/2006/relationships/customXml" Target="../ink/ink2049.xml"/><Relationship Id="rId277" Type="http://schemas.openxmlformats.org/officeDocument/2006/relationships/image" Target="../media/image5017.png"/><Relationship Id="rId298" Type="http://schemas.openxmlformats.org/officeDocument/2006/relationships/customXml" Target="../ink/ink2070.xml"/><Relationship Id="rId116" Type="http://schemas.openxmlformats.org/officeDocument/2006/relationships/customXml" Target="../ink/ink1979.xml"/><Relationship Id="rId137" Type="http://schemas.openxmlformats.org/officeDocument/2006/relationships/image" Target="../media/image4947.png"/><Relationship Id="rId158" Type="http://schemas.openxmlformats.org/officeDocument/2006/relationships/customXml" Target="../ink/ink2000.xml"/><Relationship Id="rId302" Type="http://schemas.openxmlformats.org/officeDocument/2006/relationships/customXml" Target="../ink/ink2072.xml"/><Relationship Id="rId323" Type="http://schemas.openxmlformats.org/officeDocument/2006/relationships/image" Target="../media/image5040.png"/><Relationship Id="rId344" Type="http://schemas.openxmlformats.org/officeDocument/2006/relationships/customXml" Target="../ink/ink2093.xml"/><Relationship Id="rId20" Type="http://schemas.openxmlformats.org/officeDocument/2006/relationships/customXml" Target="../ink/ink1931.xml"/><Relationship Id="rId41" Type="http://schemas.openxmlformats.org/officeDocument/2006/relationships/image" Target="../media/image4899.png"/><Relationship Id="rId62" Type="http://schemas.openxmlformats.org/officeDocument/2006/relationships/customXml" Target="../ink/ink1952.xml"/><Relationship Id="rId83" Type="http://schemas.openxmlformats.org/officeDocument/2006/relationships/image" Target="../media/image4920.png"/><Relationship Id="rId179" Type="http://schemas.openxmlformats.org/officeDocument/2006/relationships/image" Target="../media/image4968.png"/><Relationship Id="rId365" Type="http://schemas.openxmlformats.org/officeDocument/2006/relationships/image" Target="../media/image5061.png"/><Relationship Id="rId386" Type="http://schemas.openxmlformats.org/officeDocument/2006/relationships/customXml" Target="../ink/ink2114.xml"/><Relationship Id="rId190" Type="http://schemas.openxmlformats.org/officeDocument/2006/relationships/customXml" Target="../ink/ink2016.xml"/><Relationship Id="rId204" Type="http://schemas.openxmlformats.org/officeDocument/2006/relationships/customXml" Target="../ink/ink2023.xml"/><Relationship Id="rId225" Type="http://schemas.openxmlformats.org/officeDocument/2006/relationships/image" Target="../media/image4991.png"/><Relationship Id="rId246" Type="http://schemas.openxmlformats.org/officeDocument/2006/relationships/customXml" Target="../ink/ink2044.xml"/><Relationship Id="rId267" Type="http://schemas.openxmlformats.org/officeDocument/2006/relationships/image" Target="../media/image5012.png"/><Relationship Id="rId288" Type="http://schemas.openxmlformats.org/officeDocument/2006/relationships/customXml" Target="../ink/ink2065.xml"/><Relationship Id="rId106" Type="http://schemas.openxmlformats.org/officeDocument/2006/relationships/customXml" Target="../ink/ink1974.xml"/><Relationship Id="rId127" Type="http://schemas.openxmlformats.org/officeDocument/2006/relationships/image" Target="../media/image4942.png"/><Relationship Id="rId313" Type="http://schemas.openxmlformats.org/officeDocument/2006/relationships/image" Target="../media/image5035.png"/><Relationship Id="rId10" Type="http://schemas.openxmlformats.org/officeDocument/2006/relationships/customXml" Target="../ink/ink1926.xml"/><Relationship Id="rId31" Type="http://schemas.openxmlformats.org/officeDocument/2006/relationships/image" Target="../media/image4894.png"/><Relationship Id="rId52" Type="http://schemas.openxmlformats.org/officeDocument/2006/relationships/customXml" Target="../ink/ink1947.xml"/><Relationship Id="rId73" Type="http://schemas.openxmlformats.org/officeDocument/2006/relationships/image" Target="../media/image4915.png"/><Relationship Id="rId94" Type="http://schemas.openxmlformats.org/officeDocument/2006/relationships/customXml" Target="../ink/ink1968.xml"/><Relationship Id="rId148" Type="http://schemas.openxmlformats.org/officeDocument/2006/relationships/customXml" Target="../ink/ink1995.xml"/><Relationship Id="rId169" Type="http://schemas.openxmlformats.org/officeDocument/2006/relationships/image" Target="../media/image4963.png"/><Relationship Id="rId334" Type="http://schemas.openxmlformats.org/officeDocument/2006/relationships/customXml" Target="../ink/ink2088.xml"/><Relationship Id="rId355" Type="http://schemas.openxmlformats.org/officeDocument/2006/relationships/image" Target="../media/image5056.png"/><Relationship Id="rId376" Type="http://schemas.openxmlformats.org/officeDocument/2006/relationships/customXml" Target="../ink/ink2109.xml"/><Relationship Id="rId397" Type="http://schemas.openxmlformats.org/officeDocument/2006/relationships/image" Target="../media/image5077.png"/><Relationship Id="rId4" Type="http://schemas.openxmlformats.org/officeDocument/2006/relationships/customXml" Target="../ink/ink1923.xml"/><Relationship Id="rId180" Type="http://schemas.openxmlformats.org/officeDocument/2006/relationships/customXml" Target="../ink/ink2011.xml"/><Relationship Id="rId215" Type="http://schemas.openxmlformats.org/officeDocument/2006/relationships/image" Target="../media/image4986.png"/><Relationship Id="rId236" Type="http://schemas.openxmlformats.org/officeDocument/2006/relationships/customXml" Target="../ink/ink2039.xml"/><Relationship Id="rId257" Type="http://schemas.openxmlformats.org/officeDocument/2006/relationships/image" Target="../media/image5007.png"/><Relationship Id="rId278" Type="http://schemas.openxmlformats.org/officeDocument/2006/relationships/customXml" Target="../ink/ink2060.xml"/><Relationship Id="rId303" Type="http://schemas.openxmlformats.org/officeDocument/2006/relationships/image" Target="../media/image5030.png"/><Relationship Id="rId42" Type="http://schemas.openxmlformats.org/officeDocument/2006/relationships/customXml" Target="../ink/ink1942.xml"/><Relationship Id="rId84" Type="http://schemas.openxmlformats.org/officeDocument/2006/relationships/customXml" Target="../ink/ink1963.xml"/><Relationship Id="rId138" Type="http://schemas.openxmlformats.org/officeDocument/2006/relationships/customXml" Target="../ink/ink1990.xml"/><Relationship Id="rId345" Type="http://schemas.openxmlformats.org/officeDocument/2006/relationships/image" Target="../media/image5051.png"/><Relationship Id="rId387" Type="http://schemas.openxmlformats.org/officeDocument/2006/relationships/image" Target="../media/image5072.png"/><Relationship Id="rId191" Type="http://schemas.openxmlformats.org/officeDocument/2006/relationships/image" Target="../media/image4974.png"/><Relationship Id="rId205" Type="http://schemas.openxmlformats.org/officeDocument/2006/relationships/image" Target="../media/image4981.png"/><Relationship Id="rId247" Type="http://schemas.openxmlformats.org/officeDocument/2006/relationships/image" Target="../media/image5002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36.png"/><Relationship Id="rId21" Type="http://schemas.openxmlformats.org/officeDocument/2006/relationships/image" Target="../media/image5088.png"/><Relationship Id="rId42" Type="http://schemas.openxmlformats.org/officeDocument/2006/relationships/customXml" Target="../ink/ink2141.xml"/><Relationship Id="rId63" Type="http://schemas.openxmlformats.org/officeDocument/2006/relationships/image" Target="../media/image5109.png"/><Relationship Id="rId84" Type="http://schemas.openxmlformats.org/officeDocument/2006/relationships/customXml" Target="../ink/ink2162.xml"/><Relationship Id="rId138" Type="http://schemas.openxmlformats.org/officeDocument/2006/relationships/customXml" Target="../ink/ink2189.xml"/><Relationship Id="rId159" Type="http://schemas.openxmlformats.org/officeDocument/2006/relationships/image" Target="../media/image5157.png"/><Relationship Id="rId170" Type="http://schemas.openxmlformats.org/officeDocument/2006/relationships/customXml" Target="../ink/ink2205.xml"/><Relationship Id="rId191" Type="http://schemas.openxmlformats.org/officeDocument/2006/relationships/image" Target="../media/image5173.png"/><Relationship Id="rId205" Type="http://schemas.openxmlformats.org/officeDocument/2006/relationships/image" Target="../media/image5180.png"/><Relationship Id="rId226" Type="http://schemas.openxmlformats.org/officeDocument/2006/relationships/customXml" Target="../ink/ink2233.xml"/><Relationship Id="rId247" Type="http://schemas.openxmlformats.org/officeDocument/2006/relationships/image" Target="../media/image5201.png"/><Relationship Id="rId107" Type="http://schemas.openxmlformats.org/officeDocument/2006/relationships/image" Target="../media/image5131.png"/><Relationship Id="rId11" Type="http://schemas.openxmlformats.org/officeDocument/2006/relationships/image" Target="../media/image5083.png"/><Relationship Id="rId32" Type="http://schemas.openxmlformats.org/officeDocument/2006/relationships/customXml" Target="../ink/ink2136.xml"/><Relationship Id="rId53" Type="http://schemas.openxmlformats.org/officeDocument/2006/relationships/image" Target="../media/image5104.png"/><Relationship Id="rId74" Type="http://schemas.openxmlformats.org/officeDocument/2006/relationships/customXml" Target="../ink/ink2157.xml"/><Relationship Id="rId128" Type="http://schemas.openxmlformats.org/officeDocument/2006/relationships/customXml" Target="../ink/ink2184.xml"/><Relationship Id="rId149" Type="http://schemas.openxmlformats.org/officeDocument/2006/relationships/image" Target="../media/image5152.png"/><Relationship Id="rId5" Type="http://schemas.openxmlformats.org/officeDocument/2006/relationships/image" Target="../media/image5080.png"/><Relationship Id="rId95" Type="http://schemas.openxmlformats.org/officeDocument/2006/relationships/image" Target="../media/image5125.png"/><Relationship Id="rId160" Type="http://schemas.openxmlformats.org/officeDocument/2006/relationships/customXml" Target="../ink/ink2200.xml"/><Relationship Id="rId181" Type="http://schemas.openxmlformats.org/officeDocument/2006/relationships/image" Target="../media/image5168.png"/><Relationship Id="rId216" Type="http://schemas.openxmlformats.org/officeDocument/2006/relationships/customXml" Target="../ink/ink2228.xml"/><Relationship Id="rId237" Type="http://schemas.openxmlformats.org/officeDocument/2006/relationships/image" Target="../media/image5196.png"/><Relationship Id="rId22" Type="http://schemas.openxmlformats.org/officeDocument/2006/relationships/customXml" Target="../ink/ink2131.xml"/><Relationship Id="rId43" Type="http://schemas.openxmlformats.org/officeDocument/2006/relationships/image" Target="../media/image5099.png"/><Relationship Id="rId64" Type="http://schemas.openxmlformats.org/officeDocument/2006/relationships/customXml" Target="../ink/ink2152.xml"/><Relationship Id="rId118" Type="http://schemas.openxmlformats.org/officeDocument/2006/relationships/customXml" Target="../ink/ink2179.xml"/><Relationship Id="rId139" Type="http://schemas.openxmlformats.org/officeDocument/2006/relationships/image" Target="../media/image5147.png"/><Relationship Id="rId85" Type="http://schemas.openxmlformats.org/officeDocument/2006/relationships/image" Target="../media/image5120.png"/><Relationship Id="rId150" Type="http://schemas.openxmlformats.org/officeDocument/2006/relationships/customXml" Target="../ink/ink2195.xml"/><Relationship Id="rId171" Type="http://schemas.openxmlformats.org/officeDocument/2006/relationships/image" Target="../media/image5163.png"/><Relationship Id="rId192" Type="http://schemas.openxmlformats.org/officeDocument/2006/relationships/customXml" Target="../ink/ink2216.xml"/><Relationship Id="rId206" Type="http://schemas.openxmlformats.org/officeDocument/2006/relationships/customXml" Target="../ink/ink2223.xml"/><Relationship Id="rId227" Type="http://schemas.openxmlformats.org/officeDocument/2006/relationships/image" Target="../media/image5191.png"/><Relationship Id="rId248" Type="http://schemas.openxmlformats.org/officeDocument/2006/relationships/customXml" Target="../ink/ink2244.xml"/><Relationship Id="rId12" Type="http://schemas.openxmlformats.org/officeDocument/2006/relationships/customXml" Target="../ink/ink2126.xml"/><Relationship Id="rId33" Type="http://schemas.openxmlformats.org/officeDocument/2006/relationships/image" Target="../media/image5094.png"/><Relationship Id="rId108" Type="http://schemas.openxmlformats.org/officeDocument/2006/relationships/customXml" Target="../ink/ink2174.xml"/><Relationship Id="rId129" Type="http://schemas.openxmlformats.org/officeDocument/2006/relationships/image" Target="../media/image5142.png"/><Relationship Id="rId54" Type="http://schemas.openxmlformats.org/officeDocument/2006/relationships/customXml" Target="../ink/ink2147.xml"/><Relationship Id="rId70" Type="http://schemas.openxmlformats.org/officeDocument/2006/relationships/customXml" Target="../ink/ink2155.xml"/><Relationship Id="rId75" Type="http://schemas.openxmlformats.org/officeDocument/2006/relationships/image" Target="../media/image5115.png"/><Relationship Id="rId91" Type="http://schemas.openxmlformats.org/officeDocument/2006/relationships/image" Target="../media/image5123.png"/><Relationship Id="rId96" Type="http://schemas.openxmlformats.org/officeDocument/2006/relationships/customXml" Target="../ink/ink2168.xml"/><Relationship Id="rId140" Type="http://schemas.openxmlformats.org/officeDocument/2006/relationships/customXml" Target="../ink/ink2190.xml"/><Relationship Id="rId145" Type="http://schemas.openxmlformats.org/officeDocument/2006/relationships/image" Target="../media/image5150.png"/><Relationship Id="rId161" Type="http://schemas.openxmlformats.org/officeDocument/2006/relationships/image" Target="../media/image5158.png"/><Relationship Id="rId166" Type="http://schemas.openxmlformats.org/officeDocument/2006/relationships/customXml" Target="../ink/ink2203.xml"/><Relationship Id="rId182" Type="http://schemas.openxmlformats.org/officeDocument/2006/relationships/customXml" Target="../ink/ink2211.xml"/><Relationship Id="rId187" Type="http://schemas.openxmlformats.org/officeDocument/2006/relationships/image" Target="../media/image5171.png"/><Relationship Id="rId217" Type="http://schemas.openxmlformats.org/officeDocument/2006/relationships/image" Target="../media/image518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23.xml"/><Relationship Id="rId212" Type="http://schemas.openxmlformats.org/officeDocument/2006/relationships/customXml" Target="../ink/ink2226.xml"/><Relationship Id="rId233" Type="http://schemas.openxmlformats.org/officeDocument/2006/relationships/image" Target="../media/image5194.png"/><Relationship Id="rId238" Type="http://schemas.openxmlformats.org/officeDocument/2006/relationships/customXml" Target="../ink/ink2239.xml"/><Relationship Id="rId254" Type="http://schemas.openxmlformats.org/officeDocument/2006/relationships/customXml" Target="../ink/ink2247.xml"/><Relationship Id="rId23" Type="http://schemas.openxmlformats.org/officeDocument/2006/relationships/image" Target="../media/image5089.png"/><Relationship Id="rId28" Type="http://schemas.openxmlformats.org/officeDocument/2006/relationships/customXml" Target="../ink/ink2134.xml"/><Relationship Id="rId49" Type="http://schemas.openxmlformats.org/officeDocument/2006/relationships/image" Target="../media/image5102.png"/><Relationship Id="rId114" Type="http://schemas.openxmlformats.org/officeDocument/2006/relationships/customXml" Target="../ink/ink2177.xml"/><Relationship Id="rId119" Type="http://schemas.openxmlformats.org/officeDocument/2006/relationships/image" Target="../media/image5137.png"/><Relationship Id="rId44" Type="http://schemas.openxmlformats.org/officeDocument/2006/relationships/customXml" Target="../ink/ink2142.xml"/><Relationship Id="rId60" Type="http://schemas.openxmlformats.org/officeDocument/2006/relationships/customXml" Target="../ink/ink2150.xml"/><Relationship Id="rId65" Type="http://schemas.openxmlformats.org/officeDocument/2006/relationships/image" Target="../media/image5110.png"/><Relationship Id="rId81" Type="http://schemas.openxmlformats.org/officeDocument/2006/relationships/image" Target="../media/image5118.png"/><Relationship Id="rId86" Type="http://schemas.openxmlformats.org/officeDocument/2006/relationships/customXml" Target="../ink/ink2163.xml"/><Relationship Id="rId130" Type="http://schemas.openxmlformats.org/officeDocument/2006/relationships/customXml" Target="../ink/ink2185.xml"/><Relationship Id="rId135" Type="http://schemas.openxmlformats.org/officeDocument/2006/relationships/image" Target="../media/image5145.png"/><Relationship Id="rId151" Type="http://schemas.openxmlformats.org/officeDocument/2006/relationships/image" Target="../media/image5153.png"/><Relationship Id="rId156" Type="http://schemas.openxmlformats.org/officeDocument/2006/relationships/customXml" Target="../ink/ink2198.xml"/><Relationship Id="rId177" Type="http://schemas.openxmlformats.org/officeDocument/2006/relationships/image" Target="../media/image5166.png"/><Relationship Id="rId198" Type="http://schemas.openxmlformats.org/officeDocument/2006/relationships/customXml" Target="../ink/ink2219.xml"/><Relationship Id="rId172" Type="http://schemas.openxmlformats.org/officeDocument/2006/relationships/customXml" Target="../ink/ink2206.xml"/><Relationship Id="rId193" Type="http://schemas.openxmlformats.org/officeDocument/2006/relationships/image" Target="../media/image5174.png"/><Relationship Id="rId202" Type="http://schemas.openxmlformats.org/officeDocument/2006/relationships/customXml" Target="../ink/ink2221.xml"/><Relationship Id="rId207" Type="http://schemas.openxmlformats.org/officeDocument/2006/relationships/image" Target="../media/image5181.png"/><Relationship Id="rId223" Type="http://schemas.openxmlformats.org/officeDocument/2006/relationships/image" Target="../media/image5189.png"/><Relationship Id="rId228" Type="http://schemas.openxmlformats.org/officeDocument/2006/relationships/customXml" Target="../ink/ink2234.xml"/><Relationship Id="rId244" Type="http://schemas.openxmlformats.org/officeDocument/2006/relationships/customXml" Target="../ink/ink2242.xml"/><Relationship Id="rId249" Type="http://schemas.openxmlformats.org/officeDocument/2006/relationships/image" Target="../media/image5202.png"/><Relationship Id="rId13" Type="http://schemas.openxmlformats.org/officeDocument/2006/relationships/image" Target="../media/image5084.png"/><Relationship Id="rId18" Type="http://schemas.openxmlformats.org/officeDocument/2006/relationships/customXml" Target="../ink/ink2129.xml"/><Relationship Id="rId39" Type="http://schemas.openxmlformats.org/officeDocument/2006/relationships/image" Target="../media/image5097.png"/><Relationship Id="rId109" Type="http://schemas.openxmlformats.org/officeDocument/2006/relationships/image" Target="../media/image5132.png"/><Relationship Id="rId34" Type="http://schemas.openxmlformats.org/officeDocument/2006/relationships/customXml" Target="../ink/ink2137.xml"/><Relationship Id="rId50" Type="http://schemas.openxmlformats.org/officeDocument/2006/relationships/customXml" Target="../ink/ink2145.xml"/><Relationship Id="rId55" Type="http://schemas.openxmlformats.org/officeDocument/2006/relationships/image" Target="../media/image5105.png"/><Relationship Id="rId76" Type="http://schemas.openxmlformats.org/officeDocument/2006/relationships/customXml" Target="../ink/ink2158.xml"/><Relationship Id="rId97" Type="http://schemas.openxmlformats.org/officeDocument/2006/relationships/image" Target="../media/image5126.png"/><Relationship Id="rId104" Type="http://schemas.openxmlformats.org/officeDocument/2006/relationships/customXml" Target="../ink/ink2172.xml"/><Relationship Id="rId120" Type="http://schemas.openxmlformats.org/officeDocument/2006/relationships/customXml" Target="../ink/ink2180.xml"/><Relationship Id="rId125" Type="http://schemas.openxmlformats.org/officeDocument/2006/relationships/image" Target="../media/image5140.png"/><Relationship Id="rId141" Type="http://schemas.openxmlformats.org/officeDocument/2006/relationships/image" Target="../media/image5148.png"/><Relationship Id="rId146" Type="http://schemas.openxmlformats.org/officeDocument/2006/relationships/customXml" Target="../ink/ink2193.xml"/><Relationship Id="rId167" Type="http://schemas.openxmlformats.org/officeDocument/2006/relationships/image" Target="../media/image5161.png"/><Relationship Id="rId188" Type="http://schemas.openxmlformats.org/officeDocument/2006/relationships/customXml" Target="../ink/ink2214.xml"/><Relationship Id="rId7" Type="http://schemas.openxmlformats.org/officeDocument/2006/relationships/image" Target="../media/image5081.png"/><Relationship Id="rId71" Type="http://schemas.openxmlformats.org/officeDocument/2006/relationships/image" Target="../media/image5113.png"/><Relationship Id="rId92" Type="http://schemas.openxmlformats.org/officeDocument/2006/relationships/customXml" Target="../ink/ink2166.xml"/><Relationship Id="rId162" Type="http://schemas.openxmlformats.org/officeDocument/2006/relationships/customXml" Target="../ink/ink2201.xml"/><Relationship Id="rId183" Type="http://schemas.openxmlformats.org/officeDocument/2006/relationships/image" Target="../media/image5169.png"/><Relationship Id="rId213" Type="http://schemas.openxmlformats.org/officeDocument/2006/relationships/image" Target="../media/image5184.png"/><Relationship Id="rId218" Type="http://schemas.openxmlformats.org/officeDocument/2006/relationships/customXml" Target="../ink/ink2229.xml"/><Relationship Id="rId234" Type="http://schemas.openxmlformats.org/officeDocument/2006/relationships/customXml" Target="../ink/ink2237.xml"/><Relationship Id="rId239" Type="http://schemas.openxmlformats.org/officeDocument/2006/relationships/image" Target="../media/image5197.png"/><Relationship Id="rId2" Type="http://schemas.openxmlformats.org/officeDocument/2006/relationships/customXml" Target="../ink/ink2121.xml"/><Relationship Id="rId29" Type="http://schemas.openxmlformats.org/officeDocument/2006/relationships/image" Target="../media/image5092.png"/><Relationship Id="rId250" Type="http://schemas.openxmlformats.org/officeDocument/2006/relationships/customXml" Target="../ink/ink2245.xml"/><Relationship Id="rId255" Type="http://schemas.openxmlformats.org/officeDocument/2006/relationships/image" Target="../media/image5205.png"/><Relationship Id="rId24" Type="http://schemas.openxmlformats.org/officeDocument/2006/relationships/customXml" Target="../ink/ink2132.xml"/><Relationship Id="rId40" Type="http://schemas.openxmlformats.org/officeDocument/2006/relationships/customXml" Target="../ink/ink2140.xml"/><Relationship Id="rId45" Type="http://schemas.openxmlformats.org/officeDocument/2006/relationships/image" Target="../media/image5100.png"/><Relationship Id="rId66" Type="http://schemas.openxmlformats.org/officeDocument/2006/relationships/customXml" Target="../ink/ink2153.xml"/><Relationship Id="rId87" Type="http://schemas.openxmlformats.org/officeDocument/2006/relationships/image" Target="../media/image5121.png"/><Relationship Id="rId110" Type="http://schemas.openxmlformats.org/officeDocument/2006/relationships/customXml" Target="../ink/ink2175.xml"/><Relationship Id="rId115" Type="http://schemas.openxmlformats.org/officeDocument/2006/relationships/image" Target="../media/image5135.png"/><Relationship Id="rId131" Type="http://schemas.openxmlformats.org/officeDocument/2006/relationships/image" Target="../media/image5143.png"/><Relationship Id="rId136" Type="http://schemas.openxmlformats.org/officeDocument/2006/relationships/customXml" Target="../ink/ink2188.xml"/><Relationship Id="rId157" Type="http://schemas.openxmlformats.org/officeDocument/2006/relationships/image" Target="../media/image5156.png"/><Relationship Id="rId178" Type="http://schemas.openxmlformats.org/officeDocument/2006/relationships/customXml" Target="../ink/ink2209.xml"/><Relationship Id="rId61" Type="http://schemas.openxmlformats.org/officeDocument/2006/relationships/image" Target="../media/image5108.png"/><Relationship Id="rId82" Type="http://schemas.openxmlformats.org/officeDocument/2006/relationships/customXml" Target="../ink/ink2161.xml"/><Relationship Id="rId152" Type="http://schemas.openxmlformats.org/officeDocument/2006/relationships/customXml" Target="../ink/ink2196.xml"/><Relationship Id="rId173" Type="http://schemas.openxmlformats.org/officeDocument/2006/relationships/image" Target="../media/image5164.png"/><Relationship Id="rId194" Type="http://schemas.openxmlformats.org/officeDocument/2006/relationships/customXml" Target="../ink/ink2217.xml"/><Relationship Id="rId199" Type="http://schemas.openxmlformats.org/officeDocument/2006/relationships/image" Target="../media/image5177.png"/><Relationship Id="rId203" Type="http://schemas.openxmlformats.org/officeDocument/2006/relationships/image" Target="../media/image5179.png"/><Relationship Id="rId208" Type="http://schemas.openxmlformats.org/officeDocument/2006/relationships/customXml" Target="../ink/ink2224.xml"/><Relationship Id="rId229" Type="http://schemas.openxmlformats.org/officeDocument/2006/relationships/image" Target="../media/image5192.png"/><Relationship Id="rId19" Type="http://schemas.openxmlformats.org/officeDocument/2006/relationships/image" Target="../media/image5087.png"/><Relationship Id="rId224" Type="http://schemas.openxmlformats.org/officeDocument/2006/relationships/customXml" Target="../ink/ink2232.xml"/><Relationship Id="rId240" Type="http://schemas.openxmlformats.org/officeDocument/2006/relationships/customXml" Target="../ink/ink2240.xml"/><Relationship Id="rId245" Type="http://schemas.openxmlformats.org/officeDocument/2006/relationships/image" Target="../media/image5200.png"/><Relationship Id="rId14" Type="http://schemas.openxmlformats.org/officeDocument/2006/relationships/customXml" Target="../ink/ink2127.xml"/><Relationship Id="rId30" Type="http://schemas.openxmlformats.org/officeDocument/2006/relationships/customXml" Target="../ink/ink2135.xml"/><Relationship Id="rId35" Type="http://schemas.openxmlformats.org/officeDocument/2006/relationships/image" Target="../media/image5095.png"/><Relationship Id="rId56" Type="http://schemas.openxmlformats.org/officeDocument/2006/relationships/customXml" Target="../ink/ink2148.xml"/><Relationship Id="rId77" Type="http://schemas.openxmlformats.org/officeDocument/2006/relationships/image" Target="../media/image5116.png"/><Relationship Id="rId100" Type="http://schemas.openxmlformats.org/officeDocument/2006/relationships/customXml" Target="../ink/ink2170.xml"/><Relationship Id="rId105" Type="http://schemas.openxmlformats.org/officeDocument/2006/relationships/image" Target="../media/image5130.png"/><Relationship Id="rId126" Type="http://schemas.openxmlformats.org/officeDocument/2006/relationships/customXml" Target="../ink/ink2183.xml"/><Relationship Id="rId147" Type="http://schemas.openxmlformats.org/officeDocument/2006/relationships/image" Target="../media/image5151.png"/><Relationship Id="rId168" Type="http://schemas.openxmlformats.org/officeDocument/2006/relationships/customXml" Target="../ink/ink2204.xml"/><Relationship Id="rId8" Type="http://schemas.openxmlformats.org/officeDocument/2006/relationships/customXml" Target="../ink/ink2124.xml"/><Relationship Id="rId51" Type="http://schemas.openxmlformats.org/officeDocument/2006/relationships/image" Target="../media/image5103.png"/><Relationship Id="rId72" Type="http://schemas.openxmlformats.org/officeDocument/2006/relationships/customXml" Target="../ink/ink2156.xml"/><Relationship Id="rId93" Type="http://schemas.openxmlformats.org/officeDocument/2006/relationships/image" Target="../media/image5124.png"/><Relationship Id="rId98" Type="http://schemas.openxmlformats.org/officeDocument/2006/relationships/customXml" Target="../ink/ink2169.xml"/><Relationship Id="rId121" Type="http://schemas.openxmlformats.org/officeDocument/2006/relationships/image" Target="../media/image5138.png"/><Relationship Id="rId142" Type="http://schemas.openxmlformats.org/officeDocument/2006/relationships/customXml" Target="../ink/ink2191.xml"/><Relationship Id="rId163" Type="http://schemas.openxmlformats.org/officeDocument/2006/relationships/image" Target="../media/image5159.png"/><Relationship Id="rId184" Type="http://schemas.openxmlformats.org/officeDocument/2006/relationships/customXml" Target="../ink/ink2212.xml"/><Relationship Id="rId189" Type="http://schemas.openxmlformats.org/officeDocument/2006/relationships/image" Target="../media/image5172.png"/><Relationship Id="rId219" Type="http://schemas.openxmlformats.org/officeDocument/2006/relationships/image" Target="../media/image5187.png"/><Relationship Id="rId3" Type="http://schemas.openxmlformats.org/officeDocument/2006/relationships/image" Target="../media/image5079.png"/><Relationship Id="rId214" Type="http://schemas.openxmlformats.org/officeDocument/2006/relationships/customXml" Target="../ink/ink2227.xml"/><Relationship Id="rId230" Type="http://schemas.openxmlformats.org/officeDocument/2006/relationships/customXml" Target="../ink/ink2235.xml"/><Relationship Id="rId235" Type="http://schemas.openxmlformats.org/officeDocument/2006/relationships/image" Target="../media/image5195.png"/><Relationship Id="rId251" Type="http://schemas.openxmlformats.org/officeDocument/2006/relationships/image" Target="../media/image5203.png"/><Relationship Id="rId25" Type="http://schemas.openxmlformats.org/officeDocument/2006/relationships/image" Target="../media/image5090.png"/><Relationship Id="rId46" Type="http://schemas.openxmlformats.org/officeDocument/2006/relationships/customXml" Target="../ink/ink2143.xml"/><Relationship Id="rId67" Type="http://schemas.openxmlformats.org/officeDocument/2006/relationships/image" Target="../media/image5111.png"/><Relationship Id="rId116" Type="http://schemas.openxmlformats.org/officeDocument/2006/relationships/customXml" Target="../ink/ink2178.xml"/><Relationship Id="rId137" Type="http://schemas.openxmlformats.org/officeDocument/2006/relationships/image" Target="../media/image5146.png"/><Relationship Id="rId158" Type="http://schemas.openxmlformats.org/officeDocument/2006/relationships/customXml" Target="../ink/ink2199.xml"/><Relationship Id="rId20" Type="http://schemas.openxmlformats.org/officeDocument/2006/relationships/customXml" Target="../ink/ink2130.xml"/><Relationship Id="rId41" Type="http://schemas.openxmlformats.org/officeDocument/2006/relationships/image" Target="../media/image5098.png"/><Relationship Id="rId62" Type="http://schemas.openxmlformats.org/officeDocument/2006/relationships/customXml" Target="../ink/ink2151.xml"/><Relationship Id="rId83" Type="http://schemas.openxmlformats.org/officeDocument/2006/relationships/image" Target="../media/image5119.png"/><Relationship Id="rId88" Type="http://schemas.openxmlformats.org/officeDocument/2006/relationships/customXml" Target="../ink/ink2164.xml"/><Relationship Id="rId111" Type="http://schemas.openxmlformats.org/officeDocument/2006/relationships/image" Target="../media/image5133.png"/><Relationship Id="rId132" Type="http://schemas.openxmlformats.org/officeDocument/2006/relationships/customXml" Target="../ink/ink2186.xml"/><Relationship Id="rId153" Type="http://schemas.openxmlformats.org/officeDocument/2006/relationships/image" Target="../media/image5154.png"/><Relationship Id="rId174" Type="http://schemas.openxmlformats.org/officeDocument/2006/relationships/customXml" Target="../ink/ink2207.xml"/><Relationship Id="rId179" Type="http://schemas.openxmlformats.org/officeDocument/2006/relationships/image" Target="../media/image5167.png"/><Relationship Id="rId195" Type="http://schemas.openxmlformats.org/officeDocument/2006/relationships/image" Target="../media/image5175.png"/><Relationship Id="rId209" Type="http://schemas.openxmlformats.org/officeDocument/2006/relationships/image" Target="../media/image5182.png"/><Relationship Id="rId190" Type="http://schemas.openxmlformats.org/officeDocument/2006/relationships/customXml" Target="../ink/ink2215.xml"/><Relationship Id="rId204" Type="http://schemas.openxmlformats.org/officeDocument/2006/relationships/customXml" Target="../ink/ink2222.xml"/><Relationship Id="rId220" Type="http://schemas.openxmlformats.org/officeDocument/2006/relationships/customXml" Target="../ink/ink2230.xml"/><Relationship Id="rId225" Type="http://schemas.openxmlformats.org/officeDocument/2006/relationships/image" Target="../media/image5190.png"/><Relationship Id="rId241" Type="http://schemas.openxmlformats.org/officeDocument/2006/relationships/image" Target="../media/image5198.png"/><Relationship Id="rId246" Type="http://schemas.openxmlformats.org/officeDocument/2006/relationships/customXml" Target="../ink/ink2243.xml"/><Relationship Id="rId15" Type="http://schemas.openxmlformats.org/officeDocument/2006/relationships/image" Target="../media/image5085.png"/><Relationship Id="rId36" Type="http://schemas.openxmlformats.org/officeDocument/2006/relationships/customXml" Target="../ink/ink2138.xml"/><Relationship Id="rId57" Type="http://schemas.openxmlformats.org/officeDocument/2006/relationships/image" Target="../media/image5106.png"/><Relationship Id="rId106" Type="http://schemas.openxmlformats.org/officeDocument/2006/relationships/customXml" Target="../ink/ink2173.xml"/><Relationship Id="rId127" Type="http://schemas.openxmlformats.org/officeDocument/2006/relationships/image" Target="../media/image5141.png"/><Relationship Id="rId10" Type="http://schemas.openxmlformats.org/officeDocument/2006/relationships/customXml" Target="../ink/ink2125.xml"/><Relationship Id="rId31" Type="http://schemas.openxmlformats.org/officeDocument/2006/relationships/image" Target="../media/image5093.png"/><Relationship Id="rId52" Type="http://schemas.openxmlformats.org/officeDocument/2006/relationships/customXml" Target="../ink/ink2146.xml"/><Relationship Id="rId73" Type="http://schemas.openxmlformats.org/officeDocument/2006/relationships/image" Target="../media/image5114.png"/><Relationship Id="rId78" Type="http://schemas.openxmlformats.org/officeDocument/2006/relationships/customXml" Target="../ink/ink2159.xml"/><Relationship Id="rId94" Type="http://schemas.openxmlformats.org/officeDocument/2006/relationships/customXml" Target="../ink/ink2167.xml"/><Relationship Id="rId99" Type="http://schemas.openxmlformats.org/officeDocument/2006/relationships/image" Target="../media/image5127.png"/><Relationship Id="rId101" Type="http://schemas.openxmlformats.org/officeDocument/2006/relationships/image" Target="../media/image5128.png"/><Relationship Id="rId122" Type="http://schemas.openxmlformats.org/officeDocument/2006/relationships/customXml" Target="../ink/ink2181.xml"/><Relationship Id="rId143" Type="http://schemas.openxmlformats.org/officeDocument/2006/relationships/image" Target="../media/image5149.png"/><Relationship Id="rId148" Type="http://schemas.openxmlformats.org/officeDocument/2006/relationships/customXml" Target="../ink/ink2194.xml"/><Relationship Id="rId164" Type="http://schemas.openxmlformats.org/officeDocument/2006/relationships/customXml" Target="../ink/ink2202.xml"/><Relationship Id="rId169" Type="http://schemas.openxmlformats.org/officeDocument/2006/relationships/image" Target="../media/image5162.png"/><Relationship Id="rId185" Type="http://schemas.openxmlformats.org/officeDocument/2006/relationships/image" Target="../media/image5170.png"/><Relationship Id="rId4" Type="http://schemas.openxmlformats.org/officeDocument/2006/relationships/customXml" Target="../ink/ink2122.xml"/><Relationship Id="rId9" Type="http://schemas.openxmlformats.org/officeDocument/2006/relationships/image" Target="../media/image5082.png"/><Relationship Id="rId180" Type="http://schemas.openxmlformats.org/officeDocument/2006/relationships/customXml" Target="../ink/ink2210.xml"/><Relationship Id="rId210" Type="http://schemas.openxmlformats.org/officeDocument/2006/relationships/customXml" Target="../ink/ink2225.xml"/><Relationship Id="rId215" Type="http://schemas.openxmlformats.org/officeDocument/2006/relationships/image" Target="../media/image5185.png"/><Relationship Id="rId236" Type="http://schemas.openxmlformats.org/officeDocument/2006/relationships/customXml" Target="../ink/ink2238.xml"/><Relationship Id="rId26" Type="http://schemas.openxmlformats.org/officeDocument/2006/relationships/customXml" Target="../ink/ink2133.xml"/><Relationship Id="rId231" Type="http://schemas.openxmlformats.org/officeDocument/2006/relationships/image" Target="../media/image5193.png"/><Relationship Id="rId252" Type="http://schemas.openxmlformats.org/officeDocument/2006/relationships/customXml" Target="../ink/ink2246.xml"/><Relationship Id="rId47" Type="http://schemas.openxmlformats.org/officeDocument/2006/relationships/image" Target="../media/image5101.png"/><Relationship Id="rId68" Type="http://schemas.openxmlformats.org/officeDocument/2006/relationships/customXml" Target="../ink/ink2154.xml"/><Relationship Id="rId89" Type="http://schemas.openxmlformats.org/officeDocument/2006/relationships/image" Target="../media/image5122.png"/><Relationship Id="rId112" Type="http://schemas.openxmlformats.org/officeDocument/2006/relationships/customXml" Target="../ink/ink2176.xml"/><Relationship Id="rId133" Type="http://schemas.openxmlformats.org/officeDocument/2006/relationships/image" Target="../media/image5144.png"/><Relationship Id="rId154" Type="http://schemas.openxmlformats.org/officeDocument/2006/relationships/customXml" Target="../ink/ink2197.xml"/><Relationship Id="rId175" Type="http://schemas.openxmlformats.org/officeDocument/2006/relationships/image" Target="../media/image5165.png"/><Relationship Id="rId196" Type="http://schemas.openxmlformats.org/officeDocument/2006/relationships/customXml" Target="../ink/ink2218.xml"/><Relationship Id="rId200" Type="http://schemas.openxmlformats.org/officeDocument/2006/relationships/customXml" Target="../ink/ink2220.xml"/><Relationship Id="rId16" Type="http://schemas.openxmlformats.org/officeDocument/2006/relationships/customXml" Target="../ink/ink2128.xml"/><Relationship Id="rId221" Type="http://schemas.openxmlformats.org/officeDocument/2006/relationships/image" Target="../media/image5188.png"/><Relationship Id="rId242" Type="http://schemas.openxmlformats.org/officeDocument/2006/relationships/customXml" Target="../ink/ink2241.xml"/><Relationship Id="rId37" Type="http://schemas.openxmlformats.org/officeDocument/2006/relationships/image" Target="../media/image5096.png"/><Relationship Id="rId58" Type="http://schemas.openxmlformats.org/officeDocument/2006/relationships/customXml" Target="../ink/ink2149.xml"/><Relationship Id="rId79" Type="http://schemas.openxmlformats.org/officeDocument/2006/relationships/image" Target="../media/image5117.png"/><Relationship Id="rId102" Type="http://schemas.openxmlformats.org/officeDocument/2006/relationships/customXml" Target="../ink/ink2171.xml"/><Relationship Id="rId123" Type="http://schemas.openxmlformats.org/officeDocument/2006/relationships/image" Target="../media/image5139.png"/><Relationship Id="rId144" Type="http://schemas.openxmlformats.org/officeDocument/2006/relationships/customXml" Target="../ink/ink2192.xml"/><Relationship Id="rId90" Type="http://schemas.openxmlformats.org/officeDocument/2006/relationships/customXml" Target="../ink/ink2165.xml"/><Relationship Id="rId165" Type="http://schemas.openxmlformats.org/officeDocument/2006/relationships/image" Target="../media/image5160.png"/><Relationship Id="rId186" Type="http://schemas.openxmlformats.org/officeDocument/2006/relationships/customXml" Target="../ink/ink2213.xml"/><Relationship Id="rId211" Type="http://schemas.openxmlformats.org/officeDocument/2006/relationships/image" Target="../media/image5183.png"/><Relationship Id="rId232" Type="http://schemas.openxmlformats.org/officeDocument/2006/relationships/customXml" Target="../ink/ink2236.xml"/><Relationship Id="rId253" Type="http://schemas.openxmlformats.org/officeDocument/2006/relationships/image" Target="../media/image5204.png"/><Relationship Id="rId27" Type="http://schemas.openxmlformats.org/officeDocument/2006/relationships/image" Target="../media/image5091.png"/><Relationship Id="rId48" Type="http://schemas.openxmlformats.org/officeDocument/2006/relationships/customXml" Target="../ink/ink2144.xml"/><Relationship Id="rId69" Type="http://schemas.openxmlformats.org/officeDocument/2006/relationships/image" Target="../media/image5112.png"/><Relationship Id="rId113" Type="http://schemas.openxmlformats.org/officeDocument/2006/relationships/image" Target="../media/image5134.png"/><Relationship Id="rId134" Type="http://schemas.openxmlformats.org/officeDocument/2006/relationships/customXml" Target="../ink/ink2187.xml"/><Relationship Id="rId80" Type="http://schemas.openxmlformats.org/officeDocument/2006/relationships/customXml" Target="../ink/ink2160.xml"/><Relationship Id="rId155" Type="http://schemas.openxmlformats.org/officeDocument/2006/relationships/image" Target="../media/image5155.png"/><Relationship Id="rId176" Type="http://schemas.openxmlformats.org/officeDocument/2006/relationships/customXml" Target="../ink/ink2208.xml"/><Relationship Id="rId197" Type="http://schemas.openxmlformats.org/officeDocument/2006/relationships/image" Target="../media/image5176.png"/><Relationship Id="rId201" Type="http://schemas.openxmlformats.org/officeDocument/2006/relationships/image" Target="../media/image5178.png"/><Relationship Id="rId222" Type="http://schemas.openxmlformats.org/officeDocument/2006/relationships/customXml" Target="../ink/ink2231.xml"/><Relationship Id="rId243" Type="http://schemas.openxmlformats.org/officeDocument/2006/relationships/image" Target="../media/image5199.png"/><Relationship Id="rId17" Type="http://schemas.openxmlformats.org/officeDocument/2006/relationships/image" Target="../media/image5086.png"/><Relationship Id="rId38" Type="http://schemas.openxmlformats.org/officeDocument/2006/relationships/customXml" Target="../ink/ink2139.xml"/><Relationship Id="rId59" Type="http://schemas.openxmlformats.org/officeDocument/2006/relationships/image" Target="../media/image5107.png"/><Relationship Id="rId103" Type="http://schemas.openxmlformats.org/officeDocument/2006/relationships/image" Target="../media/image5129.png"/><Relationship Id="rId124" Type="http://schemas.openxmlformats.org/officeDocument/2006/relationships/customXml" Target="../ink/ink218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63.png"/><Relationship Id="rId299" Type="http://schemas.openxmlformats.org/officeDocument/2006/relationships/image" Target="../media/image5354.png"/><Relationship Id="rId303" Type="http://schemas.openxmlformats.org/officeDocument/2006/relationships/image" Target="../media/image5356.png"/><Relationship Id="rId21" Type="http://schemas.openxmlformats.org/officeDocument/2006/relationships/image" Target="../media/image5215.png"/><Relationship Id="rId42" Type="http://schemas.openxmlformats.org/officeDocument/2006/relationships/customXml" Target="../ink/ink2268.xml"/><Relationship Id="rId63" Type="http://schemas.openxmlformats.org/officeDocument/2006/relationships/image" Target="../media/image5236.png"/><Relationship Id="rId84" Type="http://schemas.openxmlformats.org/officeDocument/2006/relationships/customXml" Target="../ink/ink2289.xml"/><Relationship Id="rId138" Type="http://schemas.openxmlformats.org/officeDocument/2006/relationships/customXml" Target="../ink/ink2316.xml"/><Relationship Id="rId159" Type="http://schemas.openxmlformats.org/officeDocument/2006/relationships/image" Target="../media/image5284.png"/><Relationship Id="rId324" Type="http://schemas.openxmlformats.org/officeDocument/2006/relationships/customXml" Target="../ink/ink2409.xml"/><Relationship Id="rId345" Type="http://schemas.openxmlformats.org/officeDocument/2006/relationships/image" Target="../media/image5377.png"/><Relationship Id="rId170" Type="http://schemas.openxmlformats.org/officeDocument/2006/relationships/customXml" Target="../ink/ink2332.xml"/><Relationship Id="rId191" Type="http://schemas.openxmlformats.org/officeDocument/2006/relationships/image" Target="../media/image5300.png"/><Relationship Id="rId205" Type="http://schemas.openxmlformats.org/officeDocument/2006/relationships/image" Target="../media/image5307.png"/><Relationship Id="rId226" Type="http://schemas.openxmlformats.org/officeDocument/2006/relationships/customXml" Target="../ink/ink2360.xml"/><Relationship Id="rId247" Type="http://schemas.openxmlformats.org/officeDocument/2006/relationships/image" Target="../media/image5328.png"/><Relationship Id="rId107" Type="http://schemas.openxmlformats.org/officeDocument/2006/relationships/image" Target="../media/image5258.png"/><Relationship Id="rId268" Type="http://schemas.openxmlformats.org/officeDocument/2006/relationships/customXml" Target="../ink/ink2381.xml"/><Relationship Id="rId289" Type="http://schemas.openxmlformats.org/officeDocument/2006/relationships/image" Target="../media/image5349.png"/><Relationship Id="rId11" Type="http://schemas.openxmlformats.org/officeDocument/2006/relationships/image" Target="../media/image5210.png"/><Relationship Id="rId32" Type="http://schemas.openxmlformats.org/officeDocument/2006/relationships/customXml" Target="../ink/ink2263.xml"/><Relationship Id="rId53" Type="http://schemas.openxmlformats.org/officeDocument/2006/relationships/image" Target="../media/image5231.png"/><Relationship Id="rId74" Type="http://schemas.openxmlformats.org/officeDocument/2006/relationships/customXml" Target="../ink/ink2284.xml"/><Relationship Id="rId128" Type="http://schemas.openxmlformats.org/officeDocument/2006/relationships/customXml" Target="../ink/ink2311.xml"/><Relationship Id="rId149" Type="http://schemas.openxmlformats.org/officeDocument/2006/relationships/image" Target="../media/image5279.png"/><Relationship Id="rId314" Type="http://schemas.openxmlformats.org/officeDocument/2006/relationships/customXml" Target="../ink/ink2404.xml"/><Relationship Id="rId335" Type="http://schemas.openxmlformats.org/officeDocument/2006/relationships/image" Target="../media/image5372.png"/><Relationship Id="rId356" Type="http://schemas.openxmlformats.org/officeDocument/2006/relationships/customXml" Target="../ink/ink2425.xml"/><Relationship Id="rId5" Type="http://schemas.openxmlformats.org/officeDocument/2006/relationships/image" Target="../media/image5207.png"/><Relationship Id="rId95" Type="http://schemas.openxmlformats.org/officeDocument/2006/relationships/image" Target="../media/image5252.png"/><Relationship Id="rId160" Type="http://schemas.openxmlformats.org/officeDocument/2006/relationships/customXml" Target="../ink/ink2327.xml"/><Relationship Id="rId181" Type="http://schemas.openxmlformats.org/officeDocument/2006/relationships/image" Target="../media/image5295.png"/><Relationship Id="rId216" Type="http://schemas.openxmlformats.org/officeDocument/2006/relationships/customXml" Target="../ink/ink2355.xml"/><Relationship Id="rId237" Type="http://schemas.openxmlformats.org/officeDocument/2006/relationships/image" Target="../media/image5323.png"/><Relationship Id="rId258" Type="http://schemas.openxmlformats.org/officeDocument/2006/relationships/customXml" Target="../ink/ink2376.xml"/><Relationship Id="rId279" Type="http://schemas.openxmlformats.org/officeDocument/2006/relationships/image" Target="../media/image5344.png"/><Relationship Id="rId22" Type="http://schemas.openxmlformats.org/officeDocument/2006/relationships/customXml" Target="../ink/ink2258.xml"/><Relationship Id="rId43" Type="http://schemas.openxmlformats.org/officeDocument/2006/relationships/image" Target="../media/image5226.png"/><Relationship Id="rId64" Type="http://schemas.openxmlformats.org/officeDocument/2006/relationships/customXml" Target="../ink/ink2279.xml"/><Relationship Id="rId118" Type="http://schemas.openxmlformats.org/officeDocument/2006/relationships/customXml" Target="../ink/ink2306.xml"/><Relationship Id="rId139" Type="http://schemas.openxmlformats.org/officeDocument/2006/relationships/image" Target="../media/image5274.png"/><Relationship Id="rId290" Type="http://schemas.openxmlformats.org/officeDocument/2006/relationships/customXml" Target="../ink/ink2392.xml"/><Relationship Id="rId304" Type="http://schemas.openxmlformats.org/officeDocument/2006/relationships/customXml" Target="../ink/ink2399.xml"/><Relationship Id="rId325" Type="http://schemas.openxmlformats.org/officeDocument/2006/relationships/image" Target="../media/image5367.png"/><Relationship Id="rId346" Type="http://schemas.openxmlformats.org/officeDocument/2006/relationships/customXml" Target="../ink/ink2420.xml"/><Relationship Id="rId85" Type="http://schemas.openxmlformats.org/officeDocument/2006/relationships/image" Target="../media/image5247.png"/><Relationship Id="rId150" Type="http://schemas.openxmlformats.org/officeDocument/2006/relationships/customXml" Target="../ink/ink2322.xml"/><Relationship Id="rId171" Type="http://schemas.openxmlformats.org/officeDocument/2006/relationships/image" Target="../media/image5290.png"/><Relationship Id="rId192" Type="http://schemas.openxmlformats.org/officeDocument/2006/relationships/customXml" Target="../ink/ink2343.xml"/><Relationship Id="rId206" Type="http://schemas.openxmlformats.org/officeDocument/2006/relationships/customXml" Target="../ink/ink2350.xml"/><Relationship Id="rId227" Type="http://schemas.openxmlformats.org/officeDocument/2006/relationships/image" Target="../media/image5318.png"/><Relationship Id="rId248" Type="http://schemas.openxmlformats.org/officeDocument/2006/relationships/customXml" Target="../ink/ink2371.xml"/><Relationship Id="rId269" Type="http://schemas.openxmlformats.org/officeDocument/2006/relationships/image" Target="../media/image5339.png"/><Relationship Id="rId12" Type="http://schemas.openxmlformats.org/officeDocument/2006/relationships/customXml" Target="../ink/ink2253.xml"/><Relationship Id="rId33" Type="http://schemas.openxmlformats.org/officeDocument/2006/relationships/image" Target="../media/image5221.png"/><Relationship Id="rId108" Type="http://schemas.openxmlformats.org/officeDocument/2006/relationships/customXml" Target="../ink/ink2301.xml"/><Relationship Id="rId129" Type="http://schemas.openxmlformats.org/officeDocument/2006/relationships/image" Target="../media/image5269.png"/><Relationship Id="rId280" Type="http://schemas.openxmlformats.org/officeDocument/2006/relationships/customXml" Target="../ink/ink2387.xml"/><Relationship Id="rId315" Type="http://schemas.openxmlformats.org/officeDocument/2006/relationships/image" Target="../media/image5362.png"/><Relationship Id="rId336" Type="http://schemas.openxmlformats.org/officeDocument/2006/relationships/customXml" Target="../ink/ink2415.xml"/><Relationship Id="rId357" Type="http://schemas.openxmlformats.org/officeDocument/2006/relationships/image" Target="../media/image5383.png"/><Relationship Id="rId54" Type="http://schemas.openxmlformats.org/officeDocument/2006/relationships/customXml" Target="../ink/ink2274.xml"/><Relationship Id="rId75" Type="http://schemas.openxmlformats.org/officeDocument/2006/relationships/image" Target="../media/image5242.png"/><Relationship Id="rId96" Type="http://schemas.openxmlformats.org/officeDocument/2006/relationships/customXml" Target="../ink/ink2295.xml"/><Relationship Id="rId140" Type="http://schemas.openxmlformats.org/officeDocument/2006/relationships/customXml" Target="../ink/ink2317.xml"/><Relationship Id="rId161" Type="http://schemas.openxmlformats.org/officeDocument/2006/relationships/image" Target="../media/image5285.png"/><Relationship Id="rId182" Type="http://schemas.openxmlformats.org/officeDocument/2006/relationships/customXml" Target="../ink/ink2338.xml"/><Relationship Id="rId217" Type="http://schemas.openxmlformats.org/officeDocument/2006/relationships/image" Target="../media/image5313.png"/><Relationship Id="rId6" Type="http://schemas.openxmlformats.org/officeDocument/2006/relationships/customXml" Target="../ink/ink2250.xml"/><Relationship Id="rId238" Type="http://schemas.openxmlformats.org/officeDocument/2006/relationships/customXml" Target="../ink/ink2366.xml"/><Relationship Id="rId259" Type="http://schemas.openxmlformats.org/officeDocument/2006/relationships/image" Target="../media/image5334.png"/><Relationship Id="rId23" Type="http://schemas.openxmlformats.org/officeDocument/2006/relationships/image" Target="../media/image5216.png"/><Relationship Id="rId119" Type="http://schemas.openxmlformats.org/officeDocument/2006/relationships/image" Target="../media/image5264.png"/><Relationship Id="rId270" Type="http://schemas.openxmlformats.org/officeDocument/2006/relationships/customXml" Target="../ink/ink2382.xml"/><Relationship Id="rId291" Type="http://schemas.openxmlformats.org/officeDocument/2006/relationships/image" Target="../media/image5350.png"/><Relationship Id="rId305" Type="http://schemas.openxmlformats.org/officeDocument/2006/relationships/image" Target="../media/image5357.png"/><Relationship Id="rId326" Type="http://schemas.openxmlformats.org/officeDocument/2006/relationships/customXml" Target="../ink/ink2410.xml"/><Relationship Id="rId347" Type="http://schemas.openxmlformats.org/officeDocument/2006/relationships/image" Target="../media/image5378.png"/><Relationship Id="rId44" Type="http://schemas.openxmlformats.org/officeDocument/2006/relationships/customXml" Target="../ink/ink2269.xml"/><Relationship Id="rId65" Type="http://schemas.openxmlformats.org/officeDocument/2006/relationships/image" Target="../media/image5237.png"/><Relationship Id="rId86" Type="http://schemas.openxmlformats.org/officeDocument/2006/relationships/customXml" Target="../ink/ink2290.xml"/><Relationship Id="rId130" Type="http://schemas.openxmlformats.org/officeDocument/2006/relationships/customXml" Target="../ink/ink2312.xml"/><Relationship Id="rId151" Type="http://schemas.openxmlformats.org/officeDocument/2006/relationships/image" Target="../media/image5280.png"/><Relationship Id="rId172" Type="http://schemas.openxmlformats.org/officeDocument/2006/relationships/customXml" Target="../ink/ink2333.xml"/><Relationship Id="rId193" Type="http://schemas.openxmlformats.org/officeDocument/2006/relationships/image" Target="../media/image5301.png"/><Relationship Id="rId207" Type="http://schemas.openxmlformats.org/officeDocument/2006/relationships/image" Target="../media/image5308.png"/><Relationship Id="rId228" Type="http://schemas.openxmlformats.org/officeDocument/2006/relationships/customXml" Target="../ink/ink2361.xml"/><Relationship Id="rId249" Type="http://schemas.openxmlformats.org/officeDocument/2006/relationships/image" Target="../media/image5329.png"/><Relationship Id="rId13" Type="http://schemas.openxmlformats.org/officeDocument/2006/relationships/image" Target="../media/image5211.png"/><Relationship Id="rId109" Type="http://schemas.openxmlformats.org/officeDocument/2006/relationships/image" Target="../media/image5259.png"/><Relationship Id="rId260" Type="http://schemas.openxmlformats.org/officeDocument/2006/relationships/customXml" Target="../ink/ink2377.xml"/><Relationship Id="rId281" Type="http://schemas.openxmlformats.org/officeDocument/2006/relationships/image" Target="../media/image5345.png"/><Relationship Id="rId316" Type="http://schemas.openxmlformats.org/officeDocument/2006/relationships/customXml" Target="../ink/ink2405.xml"/><Relationship Id="rId337" Type="http://schemas.openxmlformats.org/officeDocument/2006/relationships/image" Target="../media/image5373.png"/><Relationship Id="rId34" Type="http://schemas.openxmlformats.org/officeDocument/2006/relationships/customXml" Target="../ink/ink2264.xml"/><Relationship Id="rId55" Type="http://schemas.openxmlformats.org/officeDocument/2006/relationships/image" Target="../media/image5232.png"/><Relationship Id="rId76" Type="http://schemas.openxmlformats.org/officeDocument/2006/relationships/customXml" Target="../ink/ink2285.xml"/><Relationship Id="rId97" Type="http://schemas.openxmlformats.org/officeDocument/2006/relationships/image" Target="../media/image5253.png"/><Relationship Id="rId120" Type="http://schemas.openxmlformats.org/officeDocument/2006/relationships/customXml" Target="../ink/ink2307.xml"/><Relationship Id="rId141" Type="http://schemas.openxmlformats.org/officeDocument/2006/relationships/image" Target="../media/image5275.png"/><Relationship Id="rId358" Type="http://schemas.openxmlformats.org/officeDocument/2006/relationships/customXml" Target="../ink/ink2426.xml"/><Relationship Id="rId7" Type="http://schemas.openxmlformats.org/officeDocument/2006/relationships/image" Target="../media/image5208.png"/><Relationship Id="rId162" Type="http://schemas.openxmlformats.org/officeDocument/2006/relationships/customXml" Target="../ink/ink2328.xml"/><Relationship Id="rId183" Type="http://schemas.openxmlformats.org/officeDocument/2006/relationships/image" Target="../media/image5296.png"/><Relationship Id="rId218" Type="http://schemas.openxmlformats.org/officeDocument/2006/relationships/customXml" Target="../ink/ink2356.xml"/><Relationship Id="rId239" Type="http://schemas.openxmlformats.org/officeDocument/2006/relationships/image" Target="../media/image5324.png"/><Relationship Id="rId250" Type="http://schemas.openxmlformats.org/officeDocument/2006/relationships/customXml" Target="../ink/ink2372.xml"/><Relationship Id="rId271" Type="http://schemas.openxmlformats.org/officeDocument/2006/relationships/image" Target="../media/image5340.png"/><Relationship Id="rId292" Type="http://schemas.openxmlformats.org/officeDocument/2006/relationships/customXml" Target="../ink/ink2393.xml"/><Relationship Id="rId306" Type="http://schemas.openxmlformats.org/officeDocument/2006/relationships/customXml" Target="../ink/ink2400.xml"/><Relationship Id="rId24" Type="http://schemas.openxmlformats.org/officeDocument/2006/relationships/customXml" Target="../ink/ink2259.xml"/><Relationship Id="rId45" Type="http://schemas.openxmlformats.org/officeDocument/2006/relationships/image" Target="../media/image5227.png"/><Relationship Id="rId66" Type="http://schemas.openxmlformats.org/officeDocument/2006/relationships/customXml" Target="../ink/ink2280.xml"/><Relationship Id="rId87" Type="http://schemas.openxmlformats.org/officeDocument/2006/relationships/image" Target="../media/image5248.png"/><Relationship Id="rId110" Type="http://schemas.openxmlformats.org/officeDocument/2006/relationships/customXml" Target="../ink/ink2302.xml"/><Relationship Id="rId131" Type="http://schemas.openxmlformats.org/officeDocument/2006/relationships/image" Target="../media/image5270.png"/><Relationship Id="rId327" Type="http://schemas.openxmlformats.org/officeDocument/2006/relationships/image" Target="../media/image5368.png"/><Relationship Id="rId348" Type="http://schemas.openxmlformats.org/officeDocument/2006/relationships/customXml" Target="../ink/ink2421.xml"/><Relationship Id="rId152" Type="http://schemas.openxmlformats.org/officeDocument/2006/relationships/customXml" Target="../ink/ink2323.xml"/><Relationship Id="rId173" Type="http://schemas.openxmlformats.org/officeDocument/2006/relationships/image" Target="../media/image5291.png"/><Relationship Id="rId194" Type="http://schemas.openxmlformats.org/officeDocument/2006/relationships/customXml" Target="../ink/ink2344.xml"/><Relationship Id="rId208" Type="http://schemas.openxmlformats.org/officeDocument/2006/relationships/customXml" Target="../ink/ink2351.xml"/><Relationship Id="rId229" Type="http://schemas.openxmlformats.org/officeDocument/2006/relationships/image" Target="../media/image5319.png"/><Relationship Id="rId240" Type="http://schemas.openxmlformats.org/officeDocument/2006/relationships/customXml" Target="../ink/ink2367.xml"/><Relationship Id="rId261" Type="http://schemas.openxmlformats.org/officeDocument/2006/relationships/image" Target="../media/image5335.png"/><Relationship Id="rId14" Type="http://schemas.openxmlformats.org/officeDocument/2006/relationships/customXml" Target="../ink/ink2254.xml"/><Relationship Id="rId35" Type="http://schemas.openxmlformats.org/officeDocument/2006/relationships/image" Target="../media/image5222.png"/><Relationship Id="rId56" Type="http://schemas.openxmlformats.org/officeDocument/2006/relationships/customXml" Target="../ink/ink2275.xml"/><Relationship Id="rId77" Type="http://schemas.openxmlformats.org/officeDocument/2006/relationships/image" Target="../media/image5243.png"/><Relationship Id="rId100" Type="http://schemas.openxmlformats.org/officeDocument/2006/relationships/customXml" Target="../ink/ink2297.xml"/><Relationship Id="rId282" Type="http://schemas.openxmlformats.org/officeDocument/2006/relationships/customXml" Target="../ink/ink2388.xml"/><Relationship Id="rId317" Type="http://schemas.openxmlformats.org/officeDocument/2006/relationships/image" Target="../media/image5363.png"/><Relationship Id="rId338" Type="http://schemas.openxmlformats.org/officeDocument/2006/relationships/customXml" Target="../ink/ink2416.xml"/><Relationship Id="rId359" Type="http://schemas.openxmlformats.org/officeDocument/2006/relationships/image" Target="../media/image5384.png"/><Relationship Id="rId8" Type="http://schemas.openxmlformats.org/officeDocument/2006/relationships/customXml" Target="../ink/ink2251.xml"/><Relationship Id="rId98" Type="http://schemas.openxmlformats.org/officeDocument/2006/relationships/customXml" Target="../ink/ink2296.xml"/><Relationship Id="rId121" Type="http://schemas.openxmlformats.org/officeDocument/2006/relationships/image" Target="../media/image5265.png"/><Relationship Id="rId142" Type="http://schemas.openxmlformats.org/officeDocument/2006/relationships/customXml" Target="../ink/ink2318.xml"/><Relationship Id="rId163" Type="http://schemas.openxmlformats.org/officeDocument/2006/relationships/image" Target="../media/image5286.png"/><Relationship Id="rId184" Type="http://schemas.openxmlformats.org/officeDocument/2006/relationships/customXml" Target="../ink/ink2339.xml"/><Relationship Id="rId219" Type="http://schemas.openxmlformats.org/officeDocument/2006/relationships/image" Target="../media/image5314.png"/><Relationship Id="rId230" Type="http://schemas.openxmlformats.org/officeDocument/2006/relationships/customXml" Target="../ink/ink2362.xml"/><Relationship Id="rId251" Type="http://schemas.openxmlformats.org/officeDocument/2006/relationships/image" Target="../media/image5330.png"/><Relationship Id="rId25" Type="http://schemas.openxmlformats.org/officeDocument/2006/relationships/image" Target="../media/image5217.png"/><Relationship Id="rId46" Type="http://schemas.openxmlformats.org/officeDocument/2006/relationships/customXml" Target="../ink/ink2270.xml"/><Relationship Id="rId67" Type="http://schemas.openxmlformats.org/officeDocument/2006/relationships/image" Target="../media/image5238.png"/><Relationship Id="rId272" Type="http://schemas.openxmlformats.org/officeDocument/2006/relationships/customXml" Target="../ink/ink2383.xml"/><Relationship Id="rId293" Type="http://schemas.openxmlformats.org/officeDocument/2006/relationships/image" Target="../media/image5351.png"/><Relationship Id="rId307" Type="http://schemas.openxmlformats.org/officeDocument/2006/relationships/image" Target="../media/image5358.png"/><Relationship Id="rId328" Type="http://schemas.openxmlformats.org/officeDocument/2006/relationships/customXml" Target="../ink/ink2411.xml"/><Relationship Id="rId349" Type="http://schemas.openxmlformats.org/officeDocument/2006/relationships/image" Target="../media/image5379.png"/><Relationship Id="rId88" Type="http://schemas.openxmlformats.org/officeDocument/2006/relationships/customXml" Target="../ink/ink2291.xml"/><Relationship Id="rId111" Type="http://schemas.openxmlformats.org/officeDocument/2006/relationships/image" Target="../media/image5260.png"/><Relationship Id="rId132" Type="http://schemas.openxmlformats.org/officeDocument/2006/relationships/customXml" Target="../ink/ink2313.xml"/><Relationship Id="rId153" Type="http://schemas.openxmlformats.org/officeDocument/2006/relationships/image" Target="../media/image5281.png"/><Relationship Id="rId174" Type="http://schemas.openxmlformats.org/officeDocument/2006/relationships/customXml" Target="../ink/ink2334.xml"/><Relationship Id="rId195" Type="http://schemas.openxmlformats.org/officeDocument/2006/relationships/image" Target="../media/image5302.png"/><Relationship Id="rId209" Type="http://schemas.openxmlformats.org/officeDocument/2006/relationships/image" Target="../media/image5309.png"/><Relationship Id="rId360" Type="http://schemas.openxmlformats.org/officeDocument/2006/relationships/customXml" Target="../ink/ink2427.xml"/><Relationship Id="rId220" Type="http://schemas.openxmlformats.org/officeDocument/2006/relationships/customXml" Target="../ink/ink2357.xml"/><Relationship Id="rId241" Type="http://schemas.openxmlformats.org/officeDocument/2006/relationships/image" Target="../media/image5325.png"/><Relationship Id="rId15" Type="http://schemas.openxmlformats.org/officeDocument/2006/relationships/image" Target="../media/image5212.png"/><Relationship Id="rId36" Type="http://schemas.openxmlformats.org/officeDocument/2006/relationships/customXml" Target="../ink/ink2265.xml"/><Relationship Id="rId57" Type="http://schemas.openxmlformats.org/officeDocument/2006/relationships/image" Target="../media/image5233.png"/><Relationship Id="rId106" Type="http://schemas.openxmlformats.org/officeDocument/2006/relationships/customXml" Target="../ink/ink2300.xml"/><Relationship Id="rId127" Type="http://schemas.openxmlformats.org/officeDocument/2006/relationships/image" Target="../media/image5268.png"/><Relationship Id="rId262" Type="http://schemas.openxmlformats.org/officeDocument/2006/relationships/customXml" Target="../ink/ink2378.xml"/><Relationship Id="rId283" Type="http://schemas.openxmlformats.org/officeDocument/2006/relationships/image" Target="../media/image5346.png"/><Relationship Id="rId313" Type="http://schemas.openxmlformats.org/officeDocument/2006/relationships/image" Target="../media/image5361.png"/><Relationship Id="rId318" Type="http://schemas.openxmlformats.org/officeDocument/2006/relationships/customXml" Target="../ink/ink2406.xml"/><Relationship Id="rId339" Type="http://schemas.openxmlformats.org/officeDocument/2006/relationships/image" Target="../media/image5374.png"/><Relationship Id="rId10" Type="http://schemas.openxmlformats.org/officeDocument/2006/relationships/customXml" Target="../ink/ink2252.xml"/><Relationship Id="rId31" Type="http://schemas.openxmlformats.org/officeDocument/2006/relationships/image" Target="../media/image5220.png"/><Relationship Id="rId52" Type="http://schemas.openxmlformats.org/officeDocument/2006/relationships/customXml" Target="../ink/ink2273.xml"/><Relationship Id="rId73" Type="http://schemas.openxmlformats.org/officeDocument/2006/relationships/image" Target="../media/image5241.png"/><Relationship Id="rId78" Type="http://schemas.openxmlformats.org/officeDocument/2006/relationships/customXml" Target="../ink/ink2286.xml"/><Relationship Id="rId94" Type="http://schemas.openxmlformats.org/officeDocument/2006/relationships/customXml" Target="../ink/ink2294.xml"/><Relationship Id="rId99" Type="http://schemas.openxmlformats.org/officeDocument/2006/relationships/image" Target="../media/image5254.png"/><Relationship Id="rId101" Type="http://schemas.openxmlformats.org/officeDocument/2006/relationships/image" Target="../media/image5255.png"/><Relationship Id="rId122" Type="http://schemas.openxmlformats.org/officeDocument/2006/relationships/customXml" Target="../ink/ink2308.xml"/><Relationship Id="rId143" Type="http://schemas.openxmlformats.org/officeDocument/2006/relationships/image" Target="../media/image5276.png"/><Relationship Id="rId148" Type="http://schemas.openxmlformats.org/officeDocument/2006/relationships/customXml" Target="../ink/ink2321.xml"/><Relationship Id="rId164" Type="http://schemas.openxmlformats.org/officeDocument/2006/relationships/customXml" Target="../ink/ink2329.xml"/><Relationship Id="rId169" Type="http://schemas.openxmlformats.org/officeDocument/2006/relationships/image" Target="../media/image5289.png"/><Relationship Id="rId185" Type="http://schemas.openxmlformats.org/officeDocument/2006/relationships/image" Target="../media/image5297.png"/><Relationship Id="rId334" Type="http://schemas.openxmlformats.org/officeDocument/2006/relationships/customXml" Target="../ink/ink2414.xml"/><Relationship Id="rId350" Type="http://schemas.openxmlformats.org/officeDocument/2006/relationships/customXml" Target="../ink/ink2422.xml"/><Relationship Id="rId355" Type="http://schemas.openxmlformats.org/officeDocument/2006/relationships/image" Target="../media/image5382.png"/><Relationship Id="rId4" Type="http://schemas.openxmlformats.org/officeDocument/2006/relationships/customXml" Target="../ink/ink2249.xml"/><Relationship Id="rId9" Type="http://schemas.openxmlformats.org/officeDocument/2006/relationships/image" Target="../media/image5209.png"/><Relationship Id="rId180" Type="http://schemas.openxmlformats.org/officeDocument/2006/relationships/customXml" Target="../ink/ink2337.xml"/><Relationship Id="rId210" Type="http://schemas.openxmlformats.org/officeDocument/2006/relationships/customXml" Target="../ink/ink2352.xml"/><Relationship Id="rId215" Type="http://schemas.openxmlformats.org/officeDocument/2006/relationships/image" Target="../media/image5312.png"/><Relationship Id="rId236" Type="http://schemas.openxmlformats.org/officeDocument/2006/relationships/customXml" Target="../ink/ink2365.xml"/><Relationship Id="rId257" Type="http://schemas.openxmlformats.org/officeDocument/2006/relationships/image" Target="../media/image5333.png"/><Relationship Id="rId278" Type="http://schemas.openxmlformats.org/officeDocument/2006/relationships/customXml" Target="../ink/ink2386.xml"/><Relationship Id="rId26" Type="http://schemas.openxmlformats.org/officeDocument/2006/relationships/customXml" Target="../ink/ink2260.xml"/><Relationship Id="rId231" Type="http://schemas.openxmlformats.org/officeDocument/2006/relationships/image" Target="../media/image5320.png"/><Relationship Id="rId252" Type="http://schemas.openxmlformats.org/officeDocument/2006/relationships/customXml" Target="../ink/ink2373.xml"/><Relationship Id="rId273" Type="http://schemas.openxmlformats.org/officeDocument/2006/relationships/image" Target="../media/image5341.png"/><Relationship Id="rId294" Type="http://schemas.openxmlformats.org/officeDocument/2006/relationships/customXml" Target="../ink/ink2394.xml"/><Relationship Id="rId308" Type="http://schemas.openxmlformats.org/officeDocument/2006/relationships/customXml" Target="../ink/ink2401.xml"/><Relationship Id="rId329" Type="http://schemas.openxmlformats.org/officeDocument/2006/relationships/image" Target="../media/image5369.png"/><Relationship Id="rId47" Type="http://schemas.openxmlformats.org/officeDocument/2006/relationships/image" Target="../media/image5228.png"/><Relationship Id="rId68" Type="http://schemas.openxmlformats.org/officeDocument/2006/relationships/customXml" Target="../ink/ink2281.xml"/><Relationship Id="rId89" Type="http://schemas.openxmlformats.org/officeDocument/2006/relationships/image" Target="../media/image5249.png"/><Relationship Id="rId112" Type="http://schemas.openxmlformats.org/officeDocument/2006/relationships/customXml" Target="../ink/ink2303.xml"/><Relationship Id="rId133" Type="http://schemas.openxmlformats.org/officeDocument/2006/relationships/image" Target="../media/image5271.png"/><Relationship Id="rId154" Type="http://schemas.openxmlformats.org/officeDocument/2006/relationships/customXml" Target="../ink/ink2324.xml"/><Relationship Id="rId175" Type="http://schemas.openxmlformats.org/officeDocument/2006/relationships/image" Target="../media/image5292.png"/><Relationship Id="rId340" Type="http://schemas.openxmlformats.org/officeDocument/2006/relationships/customXml" Target="../ink/ink2417.xml"/><Relationship Id="rId361" Type="http://schemas.openxmlformats.org/officeDocument/2006/relationships/image" Target="../media/image5385.png"/><Relationship Id="rId196" Type="http://schemas.openxmlformats.org/officeDocument/2006/relationships/customXml" Target="../ink/ink2345.xml"/><Relationship Id="rId200" Type="http://schemas.openxmlformats.org/officeDocument/2006/relationships/customXml" Target="../ink/ink2347.xml"/><Relationship Id="rId16" Type="http://schemas.openxmlformats.org/officeDocument/2006/relationships/customXml" Target="../ink/ink2255.xml"/><Relationship Id="rId221" Type="http://schemas.openxmlformats.org/officeDocument/2006/relationships/image" Target="../media/image5315.png"/><Relationship Id="rId242" Type="http://schemas.openxmlformats.org/officeDocument/2006/relationships/customXml" Target="../ink/ink2368.xml"/><Relationship Id="rId263" Type="http://schemas.openxmlformats.org/officeDocument/2006/relationships/image" Target="../media/image5336.png"/><Relationship Id="rId284" Type="http://schemas.openxmlformats.org/officeDocument/2006/relationships/customXml" Target="../ink/ink2389.xml"/><Relationship Id="rId319" Type="http://schemas.openxmlformats.org/officeDocument/2006/relationships/image" Target="../media/image5364.png"/><Relationship Id="rId37" Type="http://schemas.openxmlformats.org/officeDocument/2006/relationships/image" Target="../media/image5223.png"/><Relationship Id="rId58" Type="http://schemas.openxmlformats.org/officeDocument/2006/relationships/customXml" Target="../ink/ink2276.xml"/><Relationship Id="rId79" Type="http://schemas.openxmlformats.org/officeDocument/2006/relationships/image" Target="../media/image5244.png"/><Relationship Id="rId102" Type="http://schemas.openxmlformats.org/officeDocument/2006/relationships/customXml" Target="../ink/ink2298.xml"/><Relationship Id="rId123" Type="http://schemas.openxmlformats.org/officeDocument/2006/relationships/image" Target="../media/image5266.png"/><Relationship Id="rId144" Type="http://schemas.openxmlformats.org/officeDocument/2006/relationships/customXml" Target="../ink/ink2319.xml"/><Relationship Id="rId330" Type="http://schemas.openxmlformats.org/officeDocument/2006/relationships/customXml" Target="../ink/ink2412.xml"/><Relationship Id="rId90" Type="http://schemas.openxmlformats.org/officeDocument/2006/relationships/customXml" Target="../ink/ink2292.xml"/><Relationship Id="rId165" Type="http://schemas.openxmlformats.org/officeDocument/2006/relationships/image" Target="../media/image5287.png"/><Relationship Id="rId186" Type="http://schemas.openxmlformats.org/officeDocument/2006/relationships/customXml" Target="../ink/ink2340.xml"/><Relationship Id="rId351" Type="http://schemas.openxmlformats.org/officeDocument/2006/relationships/image" Target="../media/image5380.png"/><Relationship Id="rId211" Type="http://schemas.openxmlformats.org/officeDocument/2006/relationships/image" Target="../media/image5310.png"/><Relationship Id="rId232" Type="http://schemas.openxmlformats.org/officeDocument/2006/relationships/customXml" Target="../ink/ink2363.xml"/><Relationship Id="rId253" Type="http://schemas.openxmlformats.org/officeDocument/2006/relationships/image" Target="../media/image5331.png"/><Relationship Id="rId274" Type="http://schemas.openxmlformats.org/officeDocument/2006/relationships/customXml" Target="../ink/ink2384.xml"/><Relationship Id="rId295" Type="http://schemas.openxmlformats.org/officeDocument/2006/relationships/image" Target="../media/image5352.png"/><Relationship Id="rId309" Type="http://schemas.openxmlformats.org/officeDocument/2006/relationships/image" Target="../media/image5359.png"/><Relationship Id="rId27" Type="http://schemas.openxmlformats.org/officeDocument/2006/relationships/image" Target="../media/image5218.png"/><Relationship Id="rId48" Type="http://schemas.openxmlformats.org/officeDocument/2006/relationships/customXml" Target="../ink/ink2271.xml"/><Relationship Id="rId69" Type="http://schemas.openxmlformats.org/officeDocument/2006/relationships/image" Target="../media/image5239.png"/><Relationship Id="rId113" Type="http://schemas.openxmlformats.org/officeDocument/2006/relationships/image" Target="../media/image5261.png"/><Relationship Id="rId134" Type="http://schemas.openxmlformats.org/officeDocument/2006/relationships/customXml" Target="../ink/ink2314.xml"/><Relationship Id="rId320" Type="http://schemas.openxmlformats.org/officeDocument/2006/relationships/customXml" Target="../ink/ink2407.xml"/><Relationship Id="rId80" Type="http://schemas.openxmlformats.org/officeDocument/2006/relationships/customXml" Target="../ink/ink2287.xml"/><Relationship Id="rId155" Type="http://schemas.openxmlformats.org/officeDocument/2006/relationships/image" Target="../media/image5282.png"/><Relationship Id="rId176" Type="http://schemas.openxmlformats.org/officeDocument/2006/relationships/customXml" Target="../ink/ink2335.xml"/><Relationship Id="rId197" Type="http://schemas.openxmlformats.org/officeDocument/2006/relationships/image" Target="../media/image5303.png"/><Relationship Id="rId341" Type="http://schemas.openxmlformats.org/officeDocument/2006/relationships/image" Target="../media/image5375.png"/><Relationship Id="rId201" Type="http://schemas.openxmlformats.org/officeDocument/2006/relationships/image" Target="../media/image5305.png"/><Relationship Id="rId222" Type="http://schemas.openxmlformats.org/officeDocument/2006/relationships/customXml" Target="../ink/ink2358.xml"/><Relationship Id="rId243" Type="http://schemas.openxmlformats.org/officeDocument/2006/relationships/image" Target="../media/image5326.png"/><Relationship Id="rId264" Type="http://schemas.openxmlformats.org/officeDocument/2006/relationships/customXml" Target="../ink/ink2379.xml"/><Relationship Id="rId285" Type="http://schemas.openxmlformats.org/officeDocument/2006/relationships/image" Target="../media/image5347.png"/><Relationship Id="rId17" Type="http://schemas.openxmlformats.org/officeDocument/2006/relationships/image" Target="../media/image5213.png"/><Relationship Id="rId38" Type="http://schemas.openxmlformats.org/officeDocument/2006/relationships/customXml" Target="../ink/ink2266.xml"/><Relationship Id="rId59" Type="http://schemas.openxmlformats.org/officeDocument/2006/relationships/image" Target="../media/image5234.png"/><Relationship Id="rId103" Type="http://schemas.openxmlformats.org/officeDocument/2006/relationships/image" Target="../media/image5256.png"/><Relationship Id="rId124" Type="http://schemas.openxmlformats.org/officeDocument/2006/relationships/customXml" Target="../ink/ink2309.xml"/><Relationship Id="rId310" Type="http://schemas.openxmlformats.org/officeDocument/2006/relationships/customXml" Target="../ink/ink2402.xml"/><Relationship Id="rId70" Type="http://schemas.openxmlformats.org/officeDocument/2006/relationships/customXml" Target="../ink/ink2282.xml"/><Relationship Id="rId91" Type="http://schemas.openxmlformats.org/officeDocument/2006/relationships/image" Target="../media/image5250.png"/><Relationship Id="rId145" Type="http://schemas.openxmlformats.org/officeDocument/2006/relationships/image" Target="../media/image5277.png"/><Relationship Id="rId166" Type="http://schemas.openxmlformats.org/officeDocument/2006/relationships/customXml" Target="../ink/ink2330.xml"/><Relationship Id="rId187" Type="http://schemas.openxmlformats.org/officeDocument/2006/relationships/image" Target="../media/image5298.png"/><Relationship Id="rId331" Type="http://schemas.openxmlformats.org/officeDocument/2006/relationships/image" Target="../media/image5370.png"/><Relationship Id="rId352" Type="http://schemas.openxmlformats.org/officeDocument/2006/relationships/customXml" Target="../ink/ink242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53.xml"/><Relationship Id="rId233" Type="http://schemas.openxmlformats.org/officeDocument/2006/relationships/image" Target="../media/image5321.png"/><Relationship Id="rId254" Type="http://schemas.openxmlformats.org/officeDocument/2006/relationships/customXml" Target="../ink/ink2374.xml"/><Relationship Id="rId28" Type="http://schemas.openxmlformats.org/officeDocument/2006/relationships/customXml" Target="../ink/ink2261.xml"/><Relationship Id="rId49" Type="http://schemas.openxmlformats.org/officeDocument/2006/relationships/image" Target="../media/image5229.png"/><Relationship Id="rId114" Type="http://schemas.openxmlformats.org/officeDocument/2006/relationships/customXml" Target="../ink/ink2304.xml"/><Relationship Id="rId275" Type="http://schemas.openxmlformats.org/officeDocument/2006/relationships/image" Target="../media/image5342.png"/><Relationship Id="rId296" Type="http://schemas.openxmlformats.org/officeDocument/2006/relationships/customXml" Target="../ink/ink2395.xml"/><Relationship Id="rId300" Type="http://schemas.openxmlformats.org/officeDocument/2006/relationships/customXml" Target="../ink/ink2397.xml"/><Relationship Id="rId60" Type="http://schemas.openxmlformats.org/officeDocument/2006/relationships/customXml" Target="../ink/ink2277.xml"/><Relationship Id="rId81" Type="http://schemas.openxmlformats.org/officeDocument/2006/relationships/image" Target="../media/image5245.png"/><Relationship Id="rId135" Type="http://schemas.openxmlformats.org/officeDocument/2006/relationships/image" Target="../media/image5272.png"/><Relationship Id="rId156" Type="http://schemas.openxmlformats.org/officeDocument/2006/relationships/customXml" Target="../ink/ink2325.xml"/><Relationship Id="rId177" Type="http://schemas.openxmlformats.org/officeDocument/2006/relationships/image" Target="../media/image5293.png"/><Relationship Id="rId198" Type="http://schemas.openxmlformats.org/officeDocument/2006/relationships/customXml" Target="../ink/ink2346.xml"/><Relationship Id="rId321" Type="http://schemas.openxmlformats.org/officeDocument/2006/relationships/image" Target="../media/image5365.png"/><Relationship Id="rId342" Type="http://schemas.openxmlformats.org/officeDocument/2006/relationships/customXml" Target="../ink/ink2418.xml"/><Relationship Id="rId202" Type="http://schemas.openxmlformats.org/officeDocument/2006/relationships/customXml" Target="../ink/ink2348.xml"/><Relationship Id="rId223" Type="http://schemas.openxmlformats.org/officeDocument/2006/relationships/image" Target="../media/image5316.png"/><Relationship Id="rId244" Type="http://schemas.openxmlformats.org/officeDocument/2006/relationships/customXml" Target="../ink/ink2369.xml"/><Relationship Id="rId18" Type="http://schemas.openxmlformats.org/officeDocument/2006/relationships/customXml" Target="../ink/ink2256.xml"/><Relationship Id="rId39" Type="http://schemas.openxmlformats.org/officeDocument/2006/relationships/image" Target="../media/image5224.png"/><Relationship Id="rId265" Type="http://schemas.openxmlformats.org/officeDocument/2006/relationships/image" Target="../media/image5337.png"/><Relationship Id="rId286" Type="http://schemas.openxmlformats.org/officeDocument/2006/relationships/customXml" Target="../ink/ink2390.xml"/><Relationship Id="rId50" Type="http://schemas.openxmlformats.org/officeDocument/2006/relationships/customXml" Target="../ink/ink2272.xml"/><Relationship Id="rId104" Type="http://schemas.openxmlformats.org/officeDocument/2006/relationships/customXml" Target="../ink/ink2299.xml"/><Relationship Id="rId125" Type="http://schemas.openxmlformats.org/officeDocument/2006/relationships/image" Target="../media/image5267.png"/><Relationship Id="rId146" Type="http://schemas.openxmlformats.org/officeDocument/2006/relationships/customXml" Target="../ink/ink2320.xml"/><Relationship Id="rId167" Type="http://schemas.openxmlformats.org/officeDocument/2006/relationships/image" Target="../media/image5288.png"/><Relationship Id="rId188" Type="http://schemas.openxmlformats.org/officeDocument/2006/relationships/customXml" Target="../ink/ink2341.xml"/><Relationship Id="rId311" Type="http://schemas.openxmlformats.org/officeDocument/2006/relationships/image" Target="../media/image5360.png"/><Relationship Id="rId332" Type="http://schemas.openxmlformats.org/officeDocument/2006/relationships/customXml" Target="../ink/ink2413.xml"/><Relationship Id="rId353" Type="http://schemas.openxmlformats.org/officeDocument/2006/relationships/image" Target="../media/image5381.png"/><Relationship Id="rId71" Type="http://schemas.openxmlformats.org/officeDocument/2006/relationships/image" Target="../media/image5240.png"/><Relationship Id="rId92" Type="http://schemas.openxmlformats.org/officeDocument/2006/relationships/customXml" Target="../ink/ink2293.xml"/><Relationship Id="rId213" Type="http://schemas.openxmlformats.org/officeDocument/2006/relationships/image" Target="../media/image5311.png"/><Relationship Id="rId234" Type="http://schemas.openxmlformats.org/officeDocument/2006/relationships/customXml" Target="../ink/ink2364.xml"/><Relationship Id="rId2" Type="http://schemas.openxmlformats.org/officeDocument/2006/relationships/customXml" Target="../ink/ink2248.xml"/><Relationship Id="rId29" Type="http://schemas.openxmlformats.org/officeDocument/2006/relationships/image" Target="../media/image5219.png"/><Relationship Id="rId255" Type="http://schemas.openxmlformats.org/officeDocument/2006/relationships/image" Target="../media/image5332.png"/><Relationship Id="rId276" Type="http://schemas.openxmlformats.org/officeDocument/2006/relationships/customXml" Target="../ink/ink2385.xml"/><Relationship Id="rId297" Type="http://schemas.openxmlformats.org/officeDocument/2006/relationships/image" Target="../media/image5353.png"/><Relationship Id="rId40" Type="http://schemas.openxmlformats.org/officeDocument/2006/relationships/customXml" Target="../ink/ink2267.xml"/><Relationship Id="rId115" Type="http://schemas.openxmlformats.org/officeDocument/2006/relationships/image" Target="../media/image5262.png"/><Relationship Id="rId136" Type="http://schemas.openxmlformats.org/officeDocument/2006/relationships/customXml" Target="../ink/ink2315.xml"/><Relationship Id="rId157" Type="http://schemas.openxmlformats.org/officeDocument/2006/relationships/image" Target="../media/image5283.png"/><Relationship Id="rId178" Type="http://schemas.openxmlformats.org/officeDocument/2006/relationships/customXml" Target="../ink/ink2336.xml"/><Relationship Id="rId301" Type="http://schemas.openxmlformats.org/officeDocument/2006/relationships/image" Target="../media/image5355.png"/><Relationship Id="rId322" Type="http://schemas.openxmlformats.org/officeDocument/2006/relationships/customXml" Target="../ink/ink2408.xml"/><Relationship Id="rId343" Type="http://schemas.openxmlformats.org/officeDocument/2006/relationships/image" Target="../media/image5376.png"/><Relationship Id="rId61" Type="http://schemas.openxmlformats.org/officeDocument/2006/relationships/image" Target="../media/image5235.png"/><Relationship Id="rId82" Type="http://schemas.openxmlformats.org/officeDocument/2006/relationships/customXml" Target="../ink/ink2288.xml"/><Relationship Id="rId199" Type="http://schemas.openxmlformats.org/officeDocument/2006/relationships/image" Target="../media/image5304.png"/><Relationship Id="rId203" Type="http://schemas.openxmlformats.org/officeDocument/2006/relationships/image" Target="../media/image5306.png"/><Relationship Id="rId19" Type="http://schemas.openxmlformats.org/officeDocument/2006/relationships/image" Target="../media/image5214.png"/><Relationship Id="rId224" Type="http://schemas.openxmlformats.org/officeDocument/2006/relationships/customXml" Target="../ink/ink2359.xml"/><Relationship Id="rId245" Type="http://schemas.openxmlformats.org/officeDocument/2006/relationships/image" Target="../media/image5327.png"/><Relationship Id="rId266" Type="http://schemas.openxmlformats.org/officeDocument/2006/relationships/customXml" Target="../ink/ink2380.xml"/><Relationship Id="rId287" Type="http://schemas.openxmlformats.org/officeDocument/2006/relationships/image" Target="../media/image5348.png"/><Relationship Id="rId30" Type="http://schemas.openxmlformats.org/officeDocument/2006/relationships/customXml" Target="../ink/ink2262.xml"/><Relationship Id="rId105" Type="http://schemas.openxmlformats.org/officeDocument/2006/relationships/image" Target="../media/image5257.png"/><Relationship Id="rId126" Type="http://schemas.openxmlformats.org/officeDocument/2006/relationships/customXml" Target="../ink/ink2310.xml"/><Relationship Id="rId147" Type="http://schemas.openxmlformats.org/officeDocument/2006/relationships/image" Target="../media/image5278.png"/><Relationship Id="rId168" Type="http://schemas.openxmlformats.org/officeDocument/2006/relationships/customXml" Target="../ink/ink2331.xml"/><Relationship Id="rId312" Type="http://schemas.openxmlformats.org/officeDocument/2006/relationships/customXml" Target="../ink/ink2403.xml"/><Relationship Id="rId333" Type="http://schemas.openxmlformats.org/officeDocument/2006/relationships/image" Target="../media/image5371.png"/><Relationship Id="rId354" Type="http://schemas.openxmlformats.org/officeDocument/2006/relationships/customXml" Target="../ink/ink2424.xml"/><Relationship Id="rId51" Type="http://schemas.openxmlformats.org/officeDocument/2006/relationships/image" Target="../media/image5230.png"/><Relationship Id="rId72" Type="http://schemas.openxmlformats.org/officeDocument/2006/relationships/customXml" Target="../ink/ink2283.xml"/><Relationship Id="rId93" Type="http://schemas.openxmlformats.org/officeDocument/2006/relationships/image" Target="../media/image5251.png"/><Relationship Id="rId189" Type="http://schemas.openxmlformats.org/officeDocument/2006/relationships/image" Target="../media/image5299.png"/><Relationship Id="rId3" Type="http://schemas.openxmlformats.org/officeDocument/2006/relationships/image" Target="../media/image5206.png"/><Relationship Id="rId214" Type="http://schemas.openxmlformats.org/officeDocument/2006/relationships/customXml" Target="../ink/ink2354.xml"/><Relationship Id="rId235" Type="http://schemas.openxmlformats.org/officeDocument/2006/relationships/image" Target="../media/image5322.png"/><Relationship Id="rId256" Type="http://schemas.openxmlformats.org/officeDocument/2006/relationships/customXml" Target="../ink/ink2375.xml"/><Relationship Id="rId277" Type="http://schemas.openxmlformats.org/officeDocument/2006/relationships/image" Target="../media/image5343.png"/><Relationship Id="rId298" Type="http://schemas.openxmlformats.org/officeDocument/2006/relationships/customXml" Target="../ink/ink2396.xml"/><Relationship Id="rId116" Type="http://schemas.openxmlformats.org/officeDocument/2006/relationships/customXml" Target="../ink/ink2305.xml"/><Relationship Id="rId137" Type="http://schemas.openxmlformats.org/officeDocument/2006/relationships/image" Target="../media/image5273.png"/><Relationship Id="rId158" Type="http://schemas.openxmlformats.org/officeDocument/2006/relationships/customXml" Target="../ink/ink2326.xml"/><Relationship Id="rId302" Type="http://schemas.openxmlformats.org/officeDocument/2006/relationships/customXml" Target="../ink/ink2398.xml"/><Relationship Id="rId323" Type="http://schemas.openxmlformats.org/officeDocument/2006/relationships/image" Target="../media/image5366.png"/><Relationship Id="rId344" Type="http://schemas.openxmlformats.org/officeDocument/2006/relationships/customXml" Target="../ink/ink2419.xml"/><Relationship Id="rId20" Type="http://schemas.openxmlformats.org/officeDocument/2006/relationships/customXml" Target="../ink/ink2257.xml"/><Relationship Id="rId41" Type="http://schemas.openxmlformats.org/officeDocument/2006/relationships/image" Target="../media/image5225.png"/><Relationship Id="rId62" Type="http://schemas.openxmlformats.org/officeDocument/2006/relationships/customXml" Target="../ink/ink2278.xml"/><Relationship Id="rId83" Type="http://schemas.openxmlformats.org/officeDocument/2006/relationships/image" Target="../media/image5246.png"/><Relationship Id="rId179" Type="http://schemas.openxmlformats.org/officeDocument/2006/relationships/image" Target="../media/image5294.png"/><Relationship Id="rId190" Type="http://schemas.openxmlformats.org/officeDocument/2006/relationships/customXml" Target="../ink/ink2342.xml"/><Relationship Id="rId204" Type="http://schemas.openxmlformats.org/officeDocument/2006/relationships/customXml" Target="../ink/ink2349.xml"/><Relationship Id="rId225" Type="http://schemas.openxmlformats.org/officeDocument/2006/relationships/image" Target="../media/image5317.png"/><Relationship Id="rId246" Type="http://schemas.openxmlformats.org/officeDocument/2006/relationships/customXml" Target="../ink/ink2370.xml"/><Relationship Id="rId267" Type="http://schemas.openxmlformats.org/officeDocument/2006/relationships/image" Target="../media/image5338.png"/><Relationship Id="rId288" Type="http://schemas.openxmlformats.org/officeDocument/2006/relationships/customXml" Target="../ink/ink239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303" Type="http://schemas.openxmlformats.org/officeDocument/2006/relationships/image" Target="../media/image151.png"/><Relationship Id="rId21" Type="http://schemas.openxmlformats.org/officeDocument/2006/relationships/image" Target="../media/image10.png"/><Relationship Id="rId42" Type="http://schemas.openxmlformats.org/officeDocument/2006/relationships/customXml" Target="../ink/ink2448.xml"/><Relationship Id="rId63" Type="http://schemas.openxmlformats.org/officeDocument/2006/relationships/image" Target="../media/image31.png"/><Relationship Id="rId84" Type="http://schemas.openxmlformats.org/officeDocument/2006/relationships/customXml" Target="../ink/ink2469.xml"/><Relationship Id="rId138" Type="http://schemas.openxmlformats.org/officeDocument/2006/relationships/customXml" Target="../ink/ink2496.xml"/><Relationship Id="rId159" Type="http://schemas.openxmlformats.org/officeDocument/2006/relationships/image" Target="../media/image79.png"/><Relationship Id="rId324" Type="http://schemas.openxmlformats.org/officeDocument/2006/relationships/customXml" Target="../ink/ink2589.xml"/><Relationship Id="rId345" Type="http://schemas.openxmlformats.org/officeDocument/2006/relationships/image" Target="../media/image172.png"/><Relationship Id="rId170" Type="http://schemas.openxmlformats.org/officeDocument/2006/relationships/customXml" Target="../ink/ink2512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2540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2561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2443.xml"/><Relationship Id="rId53" Type="http://schemas.openxmlformats.org/officeDocument/2006/relationships/image" Target="../media/image26.png"/><Relationship Id="rId74" Type="http://schemas.openxmlformats.org/officeDocument/2006/relationships/customXml" Target="../ink/ink2464.xml"/><Relationship Id="rId128" Type="http://schemas.openxmlformats.org/officeDocument/2006/relationships/customXml" Target="../ink/ink2491.xml"/><Relationship Id="rId149" Type="http://schemas.openxmlformats.org/officeDocument/2006/relationships/image" Target="../media/image74.png"/><Relationship Id="rId314" Type="http://schemas.openxmlformats.org/officeDocument/2006/relationships/customXml" Target="../ink/ink2584.xml"/><Relationship Id="rId335" Type="http://schemas.openxmlformats.org/officeDocument/2006/relationships/image" Target="../media/image167.png"/><Relationship Id="rId356" Type="http://schemas.openxmlformats.org/officeDocument/2006/relationships/customXml" Target="../ink/ink2605.xml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2507.xml"/><Relationship Id="rId181" Type="http://schemas.openxmlformats.org/officeDocument/2006/relationships/image" Target="../media/image90.png"/><Relationship Id="rId216" Type="http://schemas.openxmlformats.org/officeDocument/2006/relationships/customXml" Target="../ink/ink2535.xml"/><Relationship Id="rId237" Type="http://schemas.openxmlformats.org/officeDocument/2006/relationships/image" Target="../media/image118.png"/><Relationship Id="rId258" Type="http://schemas.openxmlformats.org/officeDocument/2006/relationships/customXml" Target="../ink/ink2556.xml"/><Relationship Id="rId279" Type="http://schemas.openxmlformats.org/officeDocument/2006/relationships/image" Target="../media/image139.png"/><Relationship Id="rId22" Type="http://schemas.openxmlformats.org/officeDocument/2006/relationships/customXml" Target="../ink/ink2438.xml"/><Relationship Id="rId43" Type="http://schemas.openxmlformats.org/officeDocument/2006/relationships/image" Target="../media/image21.png"/><Relationship Id="rId64" Type="http://schemas.openxmlformats.org/officeDocument/2006/relationships/customXml" Target="../ink/ink2459.xml"/><Relationship Id="rId118" Type="http://schemas.openxmlformats.org/officeDocument/2006/relationships/customXml" Target="../ink/ink2486.xml"/><Relationship Id="rId139" Type="http://schemas.openxmlformats.org/officeDocument/2006/relationships/image" Target="../media/image69.png"/><Relationship Id="rId290" Type="http://schemas.openxmlformats.org/officeDocument/2006/relationships/customXml" Target="../ink/ink2572.xml"/><Relationship Id="rId304" Type="http://schemas.openxmlformats.org/officeDocument/2006/relationships/customXml" Target="../ink/ink2579.xml"/><Relationship Id="rId325" Type="http://schemas.openxmlformats.org/officeDocument/2006/relationships/image" Target="../media/image162.png"/><Relationship Id="rId346" Type="http://schemas.openxmlformats.org/officeDocument/2006/relationships/customXml" Target="../ink/ink2600.xml"/><Relationship Id="rId85" Type="http://schemas.openxmlformats.org/officeDocument/2006/relationships/image" Target="../media/image42.png"/><Relationship Id="rId150" Type="http://schemas.openxmlformats.org/officeDocument/2006/relationships/customXml" Target="../ink/ink2502.xml"/><Relationship Id="rId171" Type="http://schemas.openxmlformats.org/officeDocument/2006/relationships/image" Target="../media/image85.png"/><Relationship Id="rId192" Type="http://schemas.openxmlformats.org/officeDocument/2006/relationships/customXml" Target="../ink/ink2523.xml"/><Relationship Id="rId206" Type="http://schemas.openxmlformats.org/officeDocument/2006/relationships/customXml" Target="../ink/ink2530.xml"/><Relationship Id="rId227" Type="http://schemas.openxmlformats.org/officeDocument/2006/relationships/image" Target="../media/image113.png"/><Relationship Id="rId248" Type="http://schemas.openxmlformats.org/officeDocument/2006/relationships/customXml" Target="../ink/ink2551.xml"/><Relationship Id="rId269" Type="http://schemas.openxmlformats.org/officeDocument/2006/relationships/image" Target="../media/image134.png"/><Relationship Id="rId12" Type="http://schemas.openxmlformats.org/officeDocument/2006/relationships/customXml" Target="../ink/ink2433.xml"/><Relationship Id="rId33" Type="http://schemas.openxmlformats.org/officeDocument/2006/relationships/image" Target="../media/image16.png"/><Relationship Id="rId108" Type="http://schemas.openxmlformats.org/officeDocument/2006/relationships/customXml" Target="../ink/ink2481.xml"/><Relationship Id="rId129" Type="http://schemas.openxmlformats.org/officeDocument/2006/relationships/image" Target="../media/image64.png"/><Relationship Id="rId280" Type="http://schemas.openxmlformats.org/officeDocument/2006/relationships/customXml" Target="../ink/ink2567.xml"/><Relationship Id="rId315" Type="http://schemas.openxmlformats.org/officeDocument/2006/relationships/image" Target="../media/image157.png"/><Relationship Id="rId336" Type="http://schemas.openxmlformats.org/officeDocument/2006/relationships/customXml" Target="../ink/ink2595.xml"/><Relationship Id="rId357" Type="http://schemas.openxmlformats.org/officeDocument/2006/relationships/image" Target="../media/image178.png"/><Relationship Id="rId54" Type="http://schemas.openxmlformats.org/officeDocument/2006/relationships/customXml" Target="../ink/ink2454.xml"/><Relationship Id="rId75" Type="http://schemas.openxmlformats.org/officeDocument/2006/relationships/image" Target="../media/image37.png"/><Relationship Id="rId96" Type="http://schemas.openxmlformats.org/officeDocument/2006/relationships/customXml" Target="../ink/ink2475.xml"/><Relationship Id="rId140" Type="http://schemas.openxmlformats.org/officeDocument/2006/relationships/customXml" Target="../ink/ink2497.xml"/><Relationship Id="rId161" Type="http://schemas.openxmlformats.org/officeDocument/2006/relationships/image" Target="../media/image80.png"/><Relationship Id="rId182" Type="http://schemas.openxmlformats.org/officeDocument/2006/relationships/customXml" Target="../ink/ink2518.xml"/><Relationship Id="rId217" Type="http://schemas.openxmlformats.org/officeDocument/2006/relationships/image" Target="../media/image108.png"/><Relationship Id="rId6" Type="http://schemas.openxmlformats.org/officeDocument/2006/relationships/customXml" Target="../ink/ink2430.xml"/><Relationship Id="rId238" Type="http://schemas.openxmlformats.org/officeDocument/2006/relationships/customXml" Target="../ink/ink2546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2562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26" Type="http://schemas.openxmlformats.org/officeDocument/2006/relationships/customXml" Target="../ink/ink2590.xml"/><Relationship Id="rId347" Type="http://schemas.openxmlformats.org/officeDocument/2006/relationships/image" Target="../media/image173.png"/><Relationship Id="rId44" Type="http://schemas.openxmlformats.org/officeDocument/2006/relationships/customXml" Target="../ink/ink2449.xml"/><Relationship Id="rId65" Type="http://schemas.openxmlformats.org/officeDocument/2006/relationships/image" Target="../media/image32.png"/><Relationship Id="rId86" Type="http://schemas.openxmlformats.org/officeDocument/2006/relationships/customXml" Target="../ink/ink2470.xml"/><Relationship Id="rId130" Type="http://schemas.openxmlformats.org/officeDocument/2006/relationships/customXml" Target="../ink/ink2492.xml"/><Relationship Id="rId151" Type="http://schemas.openxmlformats.org/officeDocument/2006/relationships/image" Target="../media/image75.png"/><Relationship Id="rId172" Type="http://schemas.openxmlformats.org/officeDocument/2006/relationships/customXml" Target="../ink/ink2513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2541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2557.xml"/><Relationship Id="rId281" Type="http://schemas.openxmlformats.org/officeDocument/2006/relationships/image" Target="../media/image140.png"/><Relationship Id="rId316" Type="http://schemas.openxmlformats.org/officeDocument/2006/relationships/customXml" Target="../ink/ink2585.xml"/><Relationship Id="rId337" Type="http://schemas.openxmlformats.org/officeDocument/2006/relationships/image" Target="../media/image168.png"/><Relationship Id="rId34" Type="http://schemas.openxmlformats.org/officeDocument/2006/relationships/customXml" Target="../ink/ink2444.xml"/><Relationship Id="rId55" Type="http://schemas.openxmlformats.org/officeDocument/2006/relationships/image" Target="../media/image27.png"/><Relationship Id="rId76" Type="http://schemas.openxmlformats.org/officeDocument/2006/relationships/customXml" Target="../ink/ink2465.xml"/><Relationship Id="rId97" Type="http://schemas.openxmlformats.org/officeDocument/2006/relationships/image" Target="../media/image48.png"/><Relationship Id="rId120" Type="http://schemas.openxmlformats.org/officeDocument/2006/relationships/customXml" Target="../ink/ink2487.xml"/><Relationship Id="rId141" Type="http://schemas.openxmlformats.org/officeDocument/2006/relationships/image" Target="../media/image70.png"/><Relationship Id="rId358" Type="http://schemas.openxmlformats.org/officeDocument/2006/relationships/customXml" Target="../ink/ink2606.xml"/><Relationship Id="rId7" Type="http://schemas.openxmlformats.org/officeDocument/2006/relationships/image" Target="../media/image3.png"/><Relationship Id="rId162" Type="http://schemas.openxmlformats.org/officeDocument/2006/relationships/customXml" Target="../ink/ink2508.xml"/><Relationship Id="rId183" Type="http://schemas.openxmlformats.org/officeDocument/2006/relationships/image" Target="../media/image91.png"/><Relationship Id="rId218" Type="http://schemas.openxmlformats.org/officeDocument/2006/relationships/customXml" Target="../ink/ink2536.xml"/><Relationship Id="rId239" Type="http://schemas.openxmlformats.org/officeDocument/2006/relationships/image" Target="../media/image119.png"/><Relationship Id="rId250" Type="http://schemas.openxmlformats.org/officeDocument/2006/relationships/customXml" Target="../ink/ink2552.xml"/><Relationship Id="rId271" Type="http://schemas.openxmlformats.org/officeDocument/2006/relationships/image" Target="../media/image135.png"/><Relationship Id="rId292" Type="http://schemas.openxmlformats.org/officeDocument/2006/relationships/customXml" Target="../ink/ink2573.xml"/><Relationship Id="rId306" Type="http://schemas.openxmlformats.org/officeDocument/2006/relationships/customXml" Target="../ink/ink2580.xml"/><Relationship Id="rId24" Type="http://schemas.openxmlformats.org/officeDocument/2006/relationships/customXml" Target="../ink/ink2439.xml"/><Relationship Id="rId45" Type="http://schemas.openxmlformats.org/officeDocument/2006/relationships/image" Target="../media/image22.png"/><Relationship Id="rId66" Type="http://schemas.openxmlformats.org/officeDocument/2006/relationships/customXml" Target="../ink/ink2460.xml"/><Relationship Id="rId87" Type="http://schemas.openxmlformats.org/officeDocument/2006/relationships/image" Target="../media/image43.png"/><Relationship Id="rId110" Type="http://schemas.openxmlformats.org/officeDocument/2006/relationships/customXml" Target="../ink/ink2482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48" Type="http://schemas.openxmlformats.org/officeDocument/2006/relationships/customXml" Target="../ink/ink2601.xml"/><Relationship Id="rId152" Type="http://schemas.openxmlformats.org/officeDocument/2006/relationships/customXml" Target="../ink/ink2503.xml"/><Relationship Id="rId173" Type="http://schemas.openxmlformats.org/officeDocument/2006/relationships/image" Target="../media/image86.png"/><Relationship Id="rId194" Type="http://schemas.openxmlformats.org/officeDocument/2006/relationships/customXml" Target="../ink/ink2524.xml"/><Relationship Id="rId208" Type="http://schemas.openxmlformats.org/officeDocument/2006/relationships/customXml" Target="../ink/ink2531.xml"/><Relationship Id="rId229" Type="http://schemas.openxmlformats.org/officeDocument/2006/relationships/image" Target="../media/image114.png"/><Relationship Id="rId240" Type="http://schemas.openxmlformats.org/officeDocument/2006/relationships/customXml" Target="../ink/ink2547.xml"/><Relationship Id="rId261" Type="http://schemas.openxmlformats.org/officeDocument/2006/relationships/image" Target="../media/image130.png"/><Relationship Id="rId14" Type="http://schemas.openxmlformats.org/officeDocument/2006/relationships/customXml" Target="../ink/ink2434.xml"/><Relationship Id="rId35" Type="http://schemas.openxmlformats.org/officeDocument/2006/relationships/image" Target="../media/image17.png"/><Relationship Id="rId56" Type="http://schemas.openxmlformats.org/officeDocument/2006/relationships/customXml" Target="../ink/ink2455.xml"/><Relationship Id="rId77" Type="http://schemas.openxmlformats.org/officeDocument/2006/relationships/image" Target="../media/image38.png"/><Relationship Id="rId100" Type="http://schemas.openxmlformats.org/officeDocument/2006/relationships/customXml" Target="../ink/ink2477.xml"/><Relationship Id="rId282" Type="http://schemas.openxmlformats.org/officeDocument/2006/relationships/customXml" Target="../ink/ink2568.xml"/><Relationship Id="rId317" Type="http://schemas.openxmlformats.org/officeDocument/2006/relationships/image" Target="../media/image158.png"/><Relationship Id="rId338" Type="http://schemas.openxmlformats.org/officeDocument/2006/relationships/customXml" Target="../ink/ink2596.xml"/><Relationship Id="rId359" Type="http://schemas.openxmlformats.org/officeDocument/2006/relationships/image" Target="../media/image179.png"/><Relationship Id="rId8" Type="http://schemas.openxmlformats.org/officeDocument/2006/relationships/customXml" Target="../ink/ink2431.xml"/><Relationship Id="rId98" Type="http://schemas.openxmlformats.org/officeDocument/2006/relationships/customXml" Target="../ink/ink2476.xml"/><Relationship Id="rId121" Type="http://schemas.openxmlformats.org/officeDocument/2006/relationships/image" Target="../media/image60.png"/><Relationship Id="rId142" Type="http://schemas.openxmlformats.org/officeDocument/2006/relationships/customXml" Target="../ink/ink2498.xml"/><Relationship Id="rId163" Type="http://schemas.openxmlformats.org/officeDocument/2006/relationships/image" Target="../media/image81.png"/><Relationship Id="rId184" Type="http://schemas.openxmlformats.org/officeDocument/2006/relationships/customXml" Target="../ink/ink2519.xml"/><Relationship Id="rId219" Type="http://schemas.openxmlformats.org/officeDocument/2006/relationships/image" Target="../media/image109.png"/><Relationship Id="rId230" Type="http://schemas.openxmlformats.org/officeDocument/2006/relationships/customXml" Target="../ink/ink2542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450.xml"/><Relationship Id="rId67" Type="http://schemas.openxmlformats.org/officeDocument/2006/relationships/image" Target="../media/image33.png"/><Relationship Id="rId272" Type="http://schemas.openxmlformats.org/officeDocument/2006/relationships/customXml" Target="../ink/ink256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2591.xml"/><Relationship Id="rId349" Type="http://schemas.openxmlformats.org/officeDocument/2006/relationships/image" Target="../media/image174.png"/><Relationship Id="rId88" Type="http://schemas.openxmlformats.org/officeDocument/2006/relationships/customXml" Target="../ink/ink2471.xml"/><Relationship Id="rId111" Type="http://schemas.openxmlformats.org/officeDocument/2006/relationships/image" Target="../media/image55.png"/><Relationship Id="rId132" Type="http://schemas.openxmlformats.org/officeDocument/2006/relationships/customXml" Target="../ink/ink2493.xml"/><Relationship Id="rId153" Type="http://schemas.openxmlformats.org/officeDocument/2006/relationships/image" Target="../media/image76.png"/><Relationship Id="rId174" Type="http://schemas.openxmlformats.org/officeDocument/2006/relationships/customXml" Target="../ink/ink2514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2607.xml"/><Relationship Id="rId220" Type="http://schemas.openxmlformats.org/officeDocument/2006/relationships/customXml" Target="../ink/ink2537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2445.xml"/><Relationship Id="rId57" Type="http://schemas.openxmlformats.org/officeDocument/2006/relationships/image" Target="../media/image28.png"/><Relationship Id="rId106" Type="http://schemas.openxmlformats.org/officeDocument/2006/relationships/customXml" Target="../ink/ink2480.xml"/><Relationship Id="rId127" Type="http://schemas.openxmlformats.org/officeDocument/2006/relationships/image" Target="../media/image63.png"/><Relationship Id="rId262" Type="http://schemas.openxmlformats.org/officeDocument/2006/relationships/customXml" Target="../ink/ink2558.xml"/><Relationship Id="rId283" Type="http://schemas.openxmlformats.org/officeDocument/2006/relationships/image" Target="../media/image141.png"/><Relationship Id="rId313" Type="http://schemas.openxmlformats.org/officeDocument/2006/relationships/image" Target="../media/image156.png"/><Relationship Id="rId318" Type="http://schemas.openxmlformats.org/officeDocument/2006/relationships/customXml" Target="../ink/ink2586.xml"/><Relationship Id="rId339" Type="http://schemas.openxmlformats.org/officeDocument/2006/relationships/image" Target="../media/image169.png"/><Relationship Id="rId10" Type="http://schemas.openxmlformats.org/officeDocument/2006/relationships/customXml" Target="../ink/ink2432.xml"/><Relationship Id="rId31" Type="http://schemas.openxmlformats.org/officeDocument/2006/relationships/image" Target="../media/image15.png"/><Relationship Id="rId52" Type="http://schemas.openxmlformats.org/officeDocument/2006/relationships/customXml" Target="../ink/ink2453.xml"/><Relationship Id="rId73" Type="http://schemas.openxmlformats.org/officeDocument/2006/relationships/image" Target="../media/image36.png"/><Relationship Id="rId78" Type="http://schemas.openxmlformats.org/officeDocument/2006/relationships/customXml" Target="../ink/ink2466.xml"/><Relationship Id="rId94" Type="http://schemas.openxmlformats.org/officeDocument/2006/relationships/customXml" Target="../ink/ink2474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2488.xml"/><Relationship Id="rId143" Type="http://schemas.openxmlformats.org/officeDocument/2006/relationships/image" Target="../media/image71.png"/><Relationship Id="rId148" Type="http://schemas.openxmlformats.org/officeDocument/2006/relationships/customXml" Target="../ink/ink2501.xml"/><Relationship Id="rId164" Type="http://schemas.openxmlformats.org/officeDocument/2006/relationships/customXml" Target="../ink/ink2509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334" Type="http://schemas.openxmlformats.org/officeDocument/2006/relationships/customXml" Target="../ink/ink2594.xml"/><Relationship Id="rId350" Type="http://schemas.openxmlformats.org/officeDocument/2006/relationships/customXml" Target="../ink/ink2602.xml"/><Relationship Id="rId355" Type="http://schemas.openxmlformats.org/officeDocument/2006/relationships/image" Target="../media/image177.png"/><Relationship Id="rId4" Type="http://schemas.openxmlformats.org/officeDocument/2006/relationships/customXml" Target="../ink/ink2429.xml"/><Relationship Id="rId9" Type="http://schemas.openxmlformats.org/officeDocument/2006/relationships/image" Target="../media/image4.png"/><Relationship Id="rId180" Type="http://schemas.openxmlformats.org/officeDocument/2006/relationships/customXml" Target="../ink/ink2517.xml"/><Relationship Id="rId210" Type="http://schemas.openxmlformats.org/officeDocument/2006/relationships/customXml" Target="../ink/ink2532.xml"/><Relationship Id="rId215" Type="http://schemas.openxmlformats.org/officeDocument/2006/relationships/image" Target="../media/image107.png"/><Relationship Id="rId236" Type="http://schemas.openxmlformats.org/officeDocument/2006/relationships/customXml" Target="../ink/ink2545.xml"/><Relationship Id="rId257" Type="http://schemas.openxmlformats.org/officeDocument/2006/relationships/image" Target="../media/image128.png"/><Relationship Id="rId278" Type="http://schemas.openxmlformats.org/officeDocument/2006/relationships/customXml" Target="../ink/ink2566.xml"/><Relationship Id="rId26" Type="http://schemas.openxmlformats.org/officeDocument/2006/relationships/customXml" Target="../ink/ink2440.xml"/><Relationship Id="rId231" Type="http://schemas.openxmlformats.org/officeDocument/2006/relationships/image" Target="../media/image115.png"/><Relationship Id="rId252" Type="http://schemas.openxmlformats.org/officeDocument/2006/relationships/customXml" Target="../ink/ink2553.xml"/><Relationship Id="rId273" Type="http://schemas.openxmlformats.org/officeDocument/2006/relationships/image" Target="../media/image136.png"/><Relationship Id="rId294" Type="http://schemas.openxmlformats.org/officeDocument/2006/relationships/customXml" Target="../ink/ink2574.xml"/><Relationship Id="rId308" Type="http://schemas.openxmlformats.org/officeDocument/2006/relationships/customXml" Target="../ink/ink2581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2461.xml"/><Relationship Id="rId89" Type="http://schemas.openxmlformats.org/officeDocument/2006/relationships/image" Target="../media/image44.png"/><Relationship Id="rId112" Type="http://schemas.openxmlformats.org/officeDocument/2006/relationships/customXml" Target="../ink/ink2483.xml"/><Relationship Id="rId133" Type="http://schemas.openxmlformats.org/officeDocument/2006/relationships/image" Target="../media/image66.png"/><Relationship Id="rId154" Type="http://schemas.openxmlformats.org/officeDocument/2006/relationships/customXml" Target="../ink/ink2504.xml"/><Relationship Id="rId175" Type="http://schemas.openxmlformats.org/officeDocument/2006/relationships/image" Target="../media/image87.png"/><Relationship Id="rId340" Type="http://schemas.openxmlformats.org/officeDocument/2006/relationships/customXml" Target="../ink/ink2597.xml"/><Relationship Id="rId361" Type="http://schemas.openxmlformats.org/officeDocument/2006/relationships/image" Target="../media/image180.png"/><Relationship Id="rId196" Type="http://schemas.openxmlformats.org/officeDocument/2006/relationships/customXml" Target="../ink/ink2525.xml"/><Relationship Id="rId200" Type="http://schemas.openxmlformats.org/officeDocument/2006/relationships/customXml" Target="../ink/ink2527.xml"/><Relationship Id="rId16" Type="http://schemas.openxmlformats.org/officeDocument/2006/relationships/customXml" Target="../ink/ink2435.xml"/><Relationship Id="rId221" Type="http://schemas.openxmlformats.org/officeDocument/2006/relationships/image" Target="../media/image110.png"/><Relationship Id="rId242" Type="http://schemas.openxmlformats.org/officeDocument/2006/relationships/customXml" Target="../ink/ink2548.xml"/><Relationship Id="rId263" Type="http://schemas.openxmlformats.org/officeDocument/2006/relationships/image" Target="../media/image131.png"/><Relationship Id="rId284" Type="http://schemas.openxmlformats.org/officeDocument/2006/relationships/customXml" Target="../ink/ink2569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456.xml"/><Relationship Id="rId79" Type="http://schemas.openxmlformats.org/officeDocument/2006/relationships/image" Target="../media/image39.png"/><Relationship Id="rId102" Type="http://schemas.openxmlformats.org/officeDocument/2006/relationships/customXml" Target="../ink/ink2478.xml"/><Relationship Id="rId123" Type="http://schemas.openxmlformats.org/officeDocument/2006/relationships/image" Target="../media/image61.png"/><Relationship Id="rId144" Type="http://schemas.openxmlformats.org/officeDocument/2006/relationships/customXml" Target="../ink/ink2499.xml"/><Relationship Id="rId330" Type="http://schemas.openxmlformats.org/officeDocument/2006/relationships/customXml" Target="../ink/ink2592.xml"/><Relationship Id="rId90" Type="http://schemas.openxmlformats.org/officeDocument/2006/relationships/customXml" Target="../ink/ink2472.xml"/><Relationship Id="rId165" Type="http://schemas.openxmlformats.org/officeDocument/2006/relationships/image" Target="../media/image82.png"/><Relationship Id="rId186" Type="http://schemas.openxmlformats.org/officeDocument/2006/relationships/customXml" Target="../ink/ink2520.xml"/><Relationship Id="rId351" Type="http://schemas.openxmlformats.org/officeDocument/2006/relationships/image" Target="../media/image175.png"/><Relationship Id="rId211" Type="http://schemas.openxmlformats.org/officeDocument/2006/relationships/image" Target="../media/image105.png"/><Relationship Id="rId232" Type="http://schemas.openxmlformats.org/officeDocument/2006/relationships/customXml" Target="../ink/ink2543.xml"/><Relationship Id="rId253" Type="http://schemas.openxmlformats.org/officeDocument/2006/relationships/image" Target="../media/image126.png"/><Relationship Id="rId274" Type="http://schemas.openxmlformats.org/officeDocument/2006/relationships/customXml" Target="../ink/ink2564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51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2494.xml"/><Relationship Id="rId320" Type="http://schemas.openxmlformats.org/officeDocument/2006/relationships/customXml" Target="../ink/ink2587.xml"/><Relationship Id="rId80" Type="http://schemas.openxmlformats.org/officeDocument/2006/relationships/customXml" Target="../ink/ink2467.xml"/><Relationship Id="rId155" Type="http://schemas.openxmlformats.org/officeDocument/2006/relationships/image" Target="../media/image77.png"/><Relationship Id="rId176" Type="http://schemas.openxmlformats.org/officeDocument/2006/relationships/customXml" Target="../ink/ink2515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2608.xml"/><Relationship Id="rId201" Type="http://schemas.openxmlformats.org/officeDocument/2006/relationships/image" Target="../media/image100.png"/><Relationship Id="rId222" Type="http://schemas.openxmlformats.org/officeDocument/2006/relationships/customXml" Target="../ink/ink2538.xml"/><Relationship Id="rId243" Type="http://schemas.openxmlformats.org/officeDocument/2006/relationships/image" Target="../media/image121.png"/><Relationship Id="rId264" Type="http://schemas.openxmlformats.org/officeDocument/2006/relationships/customXml" Target="../ink/ink2559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2446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2489.xml"/><Relationship Id="rId310" Type="http://schemas.openxmlformats.org/officeDocument/2006/relationships/customXml" Target="../ink/ink2582.xml"/><Relationship Id="rId70" Type="http://schemas.openxmlformats.org/officeDocument/2006/relationships/customXml" Target="../ink/ink2462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2510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260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33.xml"/><Relationship Id="rId233" Type="http://schemas.openxmlformats.org/officeDocument/2006/relationships/image" Target="../media/image116.png"/><Relationship Id="rId254" Type="http://schemas.openxmlformats.org/officeDocument/2006/relationships/customXml" Target="../ink/ink2554.xml"/><Relationship Id="rId28" Type="http://schemas.openxmlformats.org/officeDocument/2006/relationships/customXml" Target="../ink/ink2441.xml"/><Relationship Id="rId49" Type="http://schemas.openxmlformats.org/officeDocument/2006/relationships/image" Target="../media/image24.png"/><Relationship Id="rId114" Type="http://schemas.openxmlformats.org/officeDocument/2006/relationships/customXml" Target="../ink/ink2484.xml"/><Relationship Id="rId275" Type="http://schemas.openxmlformats.org/officeDocument/2006/relationships/image" Target="../media/image137.png"/><Relationship Id="rId296" Type="http://schemas.openxmlformats.org/officeDocument/2006/relationships/customXml" Target="../ink/ink2575.xml"/><Relationship Id="rId300" Type="http://schemas.openxmlformats.org/officeDocument/2006/relationships/customXml" Target="../ink/ink2577.xml"/><Relationship Id="rId60" Type="http://schemas.openxmlformats.org/officeDocument/2006/relationships/customXml" Target="../ink/ink2457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2505.xml"/><Relationship Id="rId177" Type="http://schemas.openxmlformats.org/officeDocument/2006/relationships/image" Target="../media/image88.png"/><Relationship Id="rId198" Type="http://schemas.openxmlformats.org/officeDocument/2006/relationships/customXml" Target="../ink/ink2526.xml"/><Relationship Id="rId321" Type="http://schemas.openxmlformats.org/officeDocument/2006/relationships/image" Target="../media/image160.png"/><Relationship Id="rId342" Type="http://schemas.openxmlformats.org/officeDocument/2006/relationships/customXml" Target="../ink/ink2598.xml"/><Relationship Id="rId363" Type="http://schemas.openxmlformats.org/officeDocument/2006/relationships/image" Target="../media/image181.png"/><Relationship Id="rId202" Type="http://schemas.openxmlformats.org/officeDocument/2006/relationships/customXml" Target="../ink/ink2528.xml"/><Relationship Id="rId223" Type="http://schemas.openxmlformats.org/officeDocument/2006/relationships/image" Target="../media/image111.png"/><Relationship Id="rId244" Type="http://schemas.openxmlformats.org/officeDocument/2006/relationships/customXml" Target="../ink/ink2549.xml"/><Relationship Id="rId18" Type="http://schemas.openxmlformats.org/officeDocument/2006/relationships/customXml" Target="../ink/ink2436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2570.xml"/><Relationship Id="rId50" Type="http://schemas.openxmlformats.org/officeDocument/2006/relationships/customXml" Target="../ink/ink2452.xml"/><Relationship Id="rId104" Type="http://schemas.openxmlformats.org/officeDocument/2006/relationships/customXml" Target="../ink/ink2479.xml"/><Relationship Id="rId125" Type="http://schemas.openxmlformats.org/officeDocument/2006/relationships/image" Target="../media/image62.png"/><Relationship Id="rId146" Type="http://schemas.openxmlformats.org/officeDocument/2006/relationships/customXml" Target="../ink/ink2500.xml"/><Relationship Id="rId167" Type="http://schemas.openxmlformats.org/officeDocument/2006/relationships/image" Target="../media/image83.png"/><Relationship Id="rId188" Type="http://schemas.openxmlformats.org/officeDocument/2006/relationships/customXml" Target="../ink/ink2521.xml"/><Relationship Id="rId311" Type="http://schemas.openxmlformats.org/officeDocument/2006/relationships/image" Target="../media/image155.png"/><Relationship Id="rId332" Type="http://schemas.openxmlformats.org/officeDocument/2006/relationships/customXml" Target="../ink/ink2593.xml"/><Relationship Id="rId353" Type="http://schemas.openxmlformats.org/officeDocument/2006/relationships/image" Target="../media/image176.png"/><Relationship Id="rId71" Type="http://schemas.openxmlformats.org/officeDocument/2006/relationships/image" Target="../media/image35.png"/><Relationship Id="rId92" Type="http://schemas.openxmlformats.org/officeDocument/2006/relationships/customXml" Target="../ink/ink2473.xml"/><Relationship Id="rId213" Type="http://schemas.openxmlformats.org/officeDocument/2006/relationships/image" Target="../media/image106.png"/><Relationship Id="rId234" Type="http://schemas.openxmlformats.org/officeDocument/2006/relationships/customXml" Target="../ink/ink2544.xml"/><Relationship Id="rId2" Type="http://schemas.openxmlformats.org/officeDocument/2006/relationships/customXml" Target="../ink/ink2428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2565.xml"/><Relationship Id="rId297" Type="http://schemas.openxmlformats.org/officeDocument/2006/relationships/image" Target="../media/image148.png"/><Relationship Id="rId40" Type="http://schemas.openxmlformats.org/officeDocument/2006/relationships/customXml" Target="../ink/ink2447.xml"/><Relationship Id="rId115" Type="http://schemas.openxmlformats.org/officeDocument/2006/relationships/image" Target="../media/image57.png"/><Relationship Id="rId136" Type="http://schemas.openxmlformats.org/officeDocument/2006/relationships/customXml" Target="../ink/ink2495.xml"/><Relationship Id="rId157" Type="http://schemas.openxmlformats.org/officeDocument/2006/relationships/image" Target="../media/image78.png"/><Relationship Id="rId178" Type="http://schemas.openxmlformats.org/officeDocument/2006/relationships/customXml" Target="../ink/ink2516.xml"/><Relationship Id="rId301" Type="http://schemas.openxmlformats.org/officeDocument/2006/relationships/image" Target="../media/image150.png"/><Relationship Id="rId322" Type="http://schemas.openxmlformats.org/officeDocument/2006/relationships/customXml" Target="../ink/ink2588.xml"/><Relationship Id="rId343" Type="http://schemas.openxmlformats.org/officeDocument/2006/relationships/image" Target="../media/image171.png"/><Relationship Id="rId61" Type="http://schemas.openxmlformats.org/officeDocument/2006/relationships/image" Target="../media/image30.png"/><Relationship Id="rId82" Type="http://schemas.openxmlformats.org/officeDocument/2006/relationships/customXml" Target="../ink/ink2468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2539.xml"/><Relationship Id="rId245" Type="http://schemas.openxmlformats.org/officeDocument/2006/relationships/image" Target="../media/image122.png"/><Relationship Id="rId266" Type="http://schemas.openxmlformats.org/officeDocument/2006/relationships/customXml" Target="../ink/ink2560.xml"/><Relationship Id="rId287" Type="http://schemas.openxmlformats.org/officeDocument/2006/relationships/image" Target="../media/image143.png"/><Relationship Id="rId30" Type="http://schemas.openxmlformats.org/officeDocument/2006/relationships/customXml" Target="../ink/ink2442.xml"/><Relationship Id="rId105" Type="http://schemas.openxmlformats.org/officeDocument/2006/relationships/image" Target="../media/image52.png"/><Relationship Id="rId126" Type="http://schemas.openxmlformats.org/officeDocument/2006/relationships/customXml" Target="../ink/ink2490.xml"/><Relationship Id="rId147" Type="http://schemas.openxmlformats.org/officeDocument/2006/relationships/image" Target="../media/image73.png"/><Relationship Id="rId168" Type="http://schemas.openxmlformats.org/officeDocument/2006/relationships/customXml" Target="../ink/ink2511.xml"/><Relationship Id="rId312" Type="http://schemas.openxmlformats.org/officeDocument/2006/relationships/customXml" Target="../ink/ink2583.xml"/><Relationship Id="rId333" Type="http://schemas.openxmlformats.org/officeDocument/2006/relationships/image" Target="../media/image166.png"/><Relationship Id="rId354" Type="http://schemas.openxmlformats.org/officeDocument/2006/relationships/customXml" Target="../ink/ink2604.xml"/><Relationship Id="rId51" Type="http://schemas.openxmlformats.org/officeDocument/2006/relationships/image" Target="../media/image25.png"/><Relationship Id="rId72" Type="http://schemas.openxmlformats.org/officeDocument/2006/relationships/customXml" Target="../ink/ink2463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2534.xml"/><Relationship Id="rId235" Type="http://schemas.openxmlformats.org/officeDocument/2006/relationships/image" Target="../media/image117.png"/><Relationship Id="rId256" Type="http://schemas.openxmlformats.org/officeDocument/2006/relationships/customXml" Target="../ink/ink2555.xml"/><Relationship Id="rId277" Type="http://schemas.openxmlformats.org/officeDocument/2006/relationships/image" Target="../media/image138.png"/><Relationship Id="rId298" Type="http://schemas.openxmlformats.org/officeDocument/2006/relationships/customXml" Target="../ink/ink2576.xml"/><Relationship Id="rId116" Type="http://schemas.openxmlformats.org/officeDocument/2006/relationships/customXml" Target="../ink/ink2485.xml"/><Relationship Id="rId137" Type="http://schemas.openxmlformats.org/officeDocument/2006/relationships/image" Target="../media/image68.png"/><Relationship Id="rId158" Type="http://schemas.openxmlformats.org/officeDocument/2006/relationships/customXml" Target="../ink/ink2506.xml"/><Relationship Id="rId302" Type="http://schemas.openxmlformats.org/officeDocument/2006/relationships/customXml" Target="../ink/ink2578.xml"/><Relationship Id="rId323" Type="http://schemas.openxmlformats.org/officeDocument/2006/relationships/image" Target="../media/image161.png"/><Relationship Id="rId344" Type="http://schemas.openxmlformats.org/officeDocument/2006/relationships/customXml" Target="../ink/ink2599.xml"/><Relationship Id="rId20" Type="http://schemas.openxmlformats.org/officeDocument/2006/relationships/customXml" Target="../ink/ink2437.xml"/><Relationship Id="rId41" Type="http://schemas.openxmlformats.org/officeDocument/2006/relationships/image" Target="../media/image20.png"/><Relationship Id="rId62" Type="http://schemas.openxmlformats.org/officeDocument/2006/relationships/customXml" Target="../ink/ink2458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2522.xml"/><Relationship Id="rId204" Type="http://schemas.openxmlformats.org/officeDocument/2006/relationships/customXml" Target="../ink/ink2529.xml"/><Relationship Id="rId225" Type="http://schemas.openxmlformats.org/officeDocument/2006/relationships/image" Target="../media/image112.png"/><Relationship Id="rId246" Type="http://schemas.openxmlformats.org/officeDocument/2006/relationships/customXml" Target="../ink/ink2550.xml"/><Relationship Id="rId267" Type="http://schemas.openxmlformats.org/officeDocument/2006/relationships/image" Target="../media/image133.png"/><Relationship Id="rId288" Type="http://schemas.openxmlformats.org/officeDocument/2006/relationships/customXml" Target="../ink/ink2571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9.png"/><Relationship Id="rId21" Type="http://schemas.openxmlformats.org/officeDocument/2006/relationships/image" Target="../media/image191.png"/><Relationship Id="rId42" Type="http://schemas.openxmlformats.org/officeDocument/2006/relationships/customXml" Target="../ink/ink2629.xml"/><Relationship Id="rId47" Type="http://schemas.openxmlformats.org/officeDocument/2006/relationships/image" Target="../media/image204.png"/><Relationship Id="rId63" Type="http://schemas.openxmlformats.org/officeDocument/2006/relationships/image" Target="../media/image212.png"/><Relationship Id="rId68" Type="http://schemas.openxmlformats.org/officeDocument/2006/relationships/customXml" Target="../ink/ink2642.xml"/><Relationship Id="rId84" Type="http://schemas.openxmlformats.org/officeDocument/2006/relationships/customXml" Target="../ink/ink2650.xml"/><Relationship Id="rId89" Type="http://schemas.openxmlformats.org/officeDocument/2006/relationships/image" Target="../media/image225.png"/><Relationship Id="rId112" Type="http://schemas.openxmlformats.org/officeDocument/2006/relationships/customXml" Target="../ink/ink2664.xml"/><Relationship Id="rId133" Type="http://schemas.openxmlformats.org/officeDocument/2006/relationships/image" Target="../media/image247.png"/><Relationship Id="rId138" Type="http://schemas.openxmlformats.org/officeDocument/2006/relationships/customXml" Target="../ink/ink2677.xml"/><Relationship Id="rId154" Type="http://schemas.openxmlformats.org/officeDocument/2006/relationships/customXml" Target="../ink/ink2685.xml"/><Relationship Id="rId159" Type="http://schemas.openxmlformats.org/officeDocument/2006/relationships/image" Target="../media/image260.png"/><Relationship Id="rId175" Type="http://schemas.openxmlformats.org/officeDocument/2006/relationships/image" Target="../media/image268.png"/><Relationship Id="rId170" Type="http://schemas.openxmlformats.org/officeDocument/2006/relationships/customXml" Target="../ink/ink2693.xml"/><Relationship Id="rId191" Type="http://schemas.openxmlformats.org/officeDocument/2006/relationships/image" Target="../media/image276.png"/><Relationship Id="rId16" Type="http://schemas.openxmlformats.org/officeDocument/2006/relationships/customXml" Target="../ink/ink2616.xml"/><Relationship Id="rId107" Type="http://schemas.openxmlformats.org/officeDocument/2006/relationships/image" Target="../media/image234.png"/><Relationship Id="rId11" Type="http://schemas.openxmlformats.org/officeDocument/2006/relationships/image" Target="../media/image186.png"/><Relationship Id="rId32" Type="http://schemas.openxmlformats.org/officeDocument/2006/relationships/customXml" Target="../ink/ink2624.xml"/><Relationship Id="rId37" Type="http://schemas.openxmlformats.org/officeDocument/2006/relationships/image" Target="../media/image199.png"/><Relationship Id="rId53" Type="http://schemas.openxmlformats.org/officeDocument/2006/relationships/image" Target="../media/image207.png"/><Relationship Id="rId58" Type="http://schemas.openxmlformats.org/officeDocument/2006/relationships/customXml" Target="../ink/ink2637.xml"/><Relationship Id="rId74" Type="http://schemas.openxmlformats.org/officeDocument/2006/relationships/customXml" Target="../ink/ink2645.xml"/><Relationship Id="rId79" Type="http://schemas.openxmlformats.org/officeDocument/2006/relationships/image" Target="../media/image220.png"/><Relationship Id="rId102" Type="http://schemas.openxmlformats.org/officeDocument/2006/relationships/customXml" Target="../ink/ink2659.xml"/><Relationship Id="rId123" Type="http://schemas.openxmlformats.org/officeDocument/2006/relationships/image" Target="../media/image242.png"/><Relationship Id="rId128" Type="http://schemas.openxmlformats.org/officeDocument/2006/relationships/customXml" Target="../ink/ink2672.xml"/><Relationship Id="rId144" Type="http://schemas.openxmlformats.org/officeDocument/2006/relationships/customXml" Target="../ink/ink2680.xml"/><Relationship Id="rId149" Type="http://schemas.openxmlformats.org/officeDocument/2006/relationships/image" Target="../media/image255.png"/><Relationship Id="rId5" Type="http://schemas.openxmlformats.org/officeDocument/2006/relationships/image" Target="../media/image183.png"/><Relationship Id="rId90" Type="http://schemas.openxmlformats.org/officeDocument/2006/relationships/customXml" Target="../ink/ink2653.xml"/><Relationship Id="rId95" Type="http://schemas.openxmlformats.org/officeDocument/2006/relationships/image" Target="../media/image228.png"/><Relationship Id="rId160" Type="http://schemas.openxmlformats.org/officeDocument/2006/relationships/customXml" Target="../ink/ink2688.xml"/><Relationship Id="rId165" Type="http://schemas.openxmlformats.org/officeDocument/2006/relationships/image" Target="../media/image263.png"/><Relationship Id="rId181" Type="http://schemas.openxmlformats.org/officeDocument/2006/relationships/image" Target="../media/image271.png"/><Relationship Id="rId186" Type="http://schemas.openxmlformats.org/officeDocument/2006/relationships/customXml" Target="../ink/ink2701.xml"/><Relationship Id="rId22" Type="http://schemas.openxmlformats.org/officeDocument/2006/relationships/customXml" Target="../ink/ink2619.xml"/><Relationship Id="rId27" Type="http://schemas.openxmlformats.org/officeDocument/2006/relationships/image" Target="../media/image194.png"/><Relationship Id="rId43" Type="http://schemas.openxmlformats.org/officeDocument/2006/relationships/image" Target="../media/image202.png"/><Relationship Id="rId48" Type="http://schemas.openxmlformats.org/officeDocument/2006/relationships/customXml" Target="../ink/ink2632.xml"/><Relationship Id="rId64" Type="http://schemas.openxmlformats.org/officeDocument/2006/relationships/customXml" Target="../ink/ink2640.xml"/><Relationship Id="rId69" Type="http://schemas.openxmlformats.org/officeDocument/2006/relationships/image" Target="../media/image215.png"/><Relationship Id="rId113" Type="http://schemas.openxmlformats.org/officeDocument/2006/relationships/image" Target="../media/image237.png"/><Relationship Id="rId118" Type="http://schemas.openxmlformats.org/officeDocument/2006/relationships/customXml" Target="../ink/ink2667.xml"/><Relationship Id="rId134" Type="http://schemas.openxmlformats.org/officeDocument/2006/relationships/customXml" Target="../ink/ink2675.xml"/><Relationship Id="rId139" Type="http://schemas.openxmlformats.org/officeDocument/2006/relationships/image" Target="../media/image250.png"/><Relationship Id="rId80" Type="http://schemas.openxmlformats.org/officeDocument/2006/relationships/customXml" Target="../ink/ink2648.xml"/><Relationship Id="rId85" Type="http://schemas.openxmlformats.org/officeDocument/2006/relationships/image" Target="../media/image223.png"/><Relationship Id="rId150" Type="http://schemas.openxmlformats.org/officeDocument/2006/relationships/customXml" Target="../ink/ink2683.xml"/><Relationship Id="rId155" Type="http://schemas.openxmlformats.org/officeDocument/2006/relationships/image" Target="../media/image258.png"/><Relationship Id="rId171" Type="http://schemas.openxmlformats.org/officeDocument/2006/relationships/image" Target="../media/image266.png"/><Relationship Id="rId176" Type="http://schemas.openxmlformats.org/officeDocument/2006/relationships/customXml" Target="../ink/ink2696.xml"/><Relationship Id="rId192" Type="http://schemas.openxmlformats.org/officeDocument/2006/relationships/customXml" Target="../ink/ink2704.xml"/><Relationship Id="rId12" Type="http://schemas.openxmlformats.org/officeDocument/2006/relationships/customXml" Target="../ink/ink2614.xml"/><Relationship Id="rId17" Type="http://schemas.openxmlformats.org/officeDocument/2006/relationships/image" Target="../media/image189.png"/><Relationship Id="rId33" Type="http://schemas.openxmlformats.org/officeDocument/2006/relationships/image" Target="../media/image197.png"/><Relationship Id="rId38" Type="http://schemas.openxmlformats.org/officeDocument/2006/relationships/customXml" Target="../ink/ink2627.xml"/><Relationship Id="rId59" Type="http://schemas.openxmlformats.org/officeDocument/2006/relationships/image" Target="../media/image210.png"/><Relationship Id="rId103" Type="http://schemas.openxmlformats.org/officeDocument/2006/relationships/image" Target="../media/image232.png"/><Relationship Id="rId108" Type="http://schemas.openxmlformats.org/officeDocument/2006/relationships/customXml" Target="../ink/ink2662.xml"/><Relationship Id="rId124" Type="http://schemas.openxmlformats.org/officeDocument/2006/relationships/customXml" Target="../ink/ink2670.xml"/><Relationship Id="rId129" Type="http://schemas.openxmlformats.org/officeDocument/2006/relationships/image" Target="../media/image245.png"/><Relationship Id="rId54" Type="http://schemas.openxmlformats.org/officeDocument/2006/relationships/customXml" Target="../ink/ink2635.xml"/><Relationship Id="rId70" Type="http://schemas.openxmlformats.org/officeDocument/2006/relationships/customXml" Target="../ink/ink2643.xml"/><Relationship Id="rId75" Type="http://schemas.openxmlformats.org/officeDocument/2006/relationships/image" Target="../media/image218.png"/><Relationship Id="rId91" Type="http://schemas.openxmlformats.org/officeDocument/2006/relationships/image" Target="../media/image226.png"/><Relationship Id="rId96" Type="http://schemas.openxmlformats.org/officeDocument/2006/relationships/customXml" Target="../ink/ink2656.xml"/><Relationship Id="rId140" Type="http://schemas.openxmlformats.org/officeDocument/2006/relationships/customXml" Target="../ink/ink2678.xml"/><Relationship Id="rId145" Type="http://schemas.openxmlformats.org/officeDocument/2006/relationships/image" Target="../media/image253.png"/><Relationship Id="rId161" Type="http://schemas.openxmlformats.org/officeDocument/2006/relationships/image" Target="../media/image261.png"/><Relationship Id="rId166" Type="http://schemas.openxmlformats.org/officeDocument/2006/relationships/customXml" Target="../ink/ink2691.xml"/><Relationship Id="rId182" Type="http://schemas.openxmlformats.org/officeDocument/2006/relationships/customXml" Target="../ink/ink2699.xml"/><Relationship Id="rId187" Type="http://schemas.openxmlformats.org/officeDocument/2006/relationships/image" Target="../media/image2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11.xml"/><Relationship Id="rId23" Type="http://schemas.openxmlformats.org/officeDocument/2006/relationships/image" Target="../media/image192.png"/><Relationship Id="rId28" Type="http://schemas.openxmlformats.org/officeDocument/2006/relationships/customXml" Target="../ink/ink2622.xml"/><Relationship Id="rId49" Type="http://schemas.openxmlformats.org/officeDocument/2006/relationships/image" Target="../media/image205.png"/><Relationship Id="rId114" Type="http://schemas.openxmlformats.org/officeDocument/2006/relationships/customXml" Target="../ink/ink2665.xml"/><Relationship Id="rId119" Type="http://schemas.openxmlformats.org/officeDocument/2006/relationships/image" Target="../media/image240.png"/><Relationship Id="rId44" Type="http://schemas.openxmlformats.org/officeDocument/2006/relationships/customXml" Target="../ink/ink2630.xml"/><Relationship Id="rId60" Type="http://schemas.openxmlformats.org/officeDocument/2006/relationships/customXml" Target="../ink/ink2638.xml"/><Relationship Id="rId65" Type="http://schemas.openxmlformats.org/officeDocument/2006/relationships/image" Target="../media/image213.png"/><Relationship Id="rId81" Type="http://schemas.openxmlformats.org/officeDocument/2006/relationships/image" Target="../media/image221.png"/><Relationship Id="rId86" Type="http://schemas.openxmlformats.org/officeDocument/2006/relationships/customXml" Target="../ink/ink2651.xml"/><Relationship Id="rId130" Type="http://schemas.openxmlformats.org/officeDocument/2006/relationships/customXml" Target="../ink/ink2673.xml"/><Relationship Id="rId135" Type="http://schemas.openxmlformats.org/officeDocument/2006/relationships/image" Target="../media/image248.png"/><Relationship Id="rId151" Type="http://schemas.openxmlformats.org/officeDocument/2006/relationships/image" Target="../media/image256.png"/><Relationship Id="rId156" Type="http://schemas.openxmlformats.org/officeDocument/2006/relationships/customXml" Target="../ink/ink2686.xml"/><Relationship Id="rId177" Type="http://schemas.openxmlformats.org/officeDocument/2006/relationships/image" Target="../media/image269.png"/><Relationship Id="rId172" Type="http://schemas.openxmlformats.org/officeDocument/2006/relationships/customXml" Target="../ink/ink2694.xml"/><Relationship Id="rId193" Type="http://schemas.openxmlformats.org/officeDocument/2006/relationships/image" Target="../media/image277.png"/><Relationship Id="rId13" Type="http://schemas.openxmlformats.org/officeDocument/2006/relationships/image" Target="../media/image187.png"/><Relationship Id="rId18" Type="http://schemas.openxmlformats.org/officeDocument/2006/relationships/customXml" Target="../ink/ink2617.xml"/><Relationship Id="rId39" Type="http://schemas.openxmlformats.org/officeDocument/2006/relationships/image" Target="../media/image200.png"/><Relationship Id="rId109" Type="http://schemas.openxmlformats.org/officeDocument/2006/relationships/image" Target="../media/image235.png"/><Relationship Id="rId34" Type="http://schemas.openxmlformats.org/officeDocument/2006/relationships/customXml" Target="../ink/ink2625.xml"/><Relationship Id="rId50" Type="http://schemas.openxmlformats.org/officeDocument/2006/relationships/customXml" Target="../ink/ink2633.xml"/><Relationship Id="rId55" Type="http://schemas.openxmlformats.org/officeDocument/2006/relationships/image" Target="../media/image208.png"/><Relationship Id="rId76" Type="http://schemas.openxmlformats.org/officeDocument/2006/relationships/customXml" Target="../ink/ink2646.xml"/><Relationship Id="rId97" Type="http://schemas.openxmlformats.org/officeDocument/2006/relationships/image" Target="../media/image229.png"/><Relationship Id="rId104" Type="http://schemas.openxmlformats.org/officeDocument/2006/relationships/customXml" Target="../ink/ink2660.xml"/><Relationship Id="rId120" Type="http://schemas.openxmlformats.org/officeDocument/2006/relationships/customXml" Target="../ink/ink2668.xml"/><Relationship Id="rId125" Type="http://schemas.openxmlformats.org/officeDocument/2006/relationships/image" Target="../media/image243.png"/><Relationship Id="rId141" Type="http://schemas.openxmlformats.org/officeDocument/2006/relationships/image" Target="../media/image251.png"/><Relationship Id="rId146" Type="http://schemas.openxmlformats.org/officeDocument/2006/relationships/customXml" Target="../ink/ink2681.xml"/><Relationship Id="rId167" Type="http://schemas.openxmlformats.org/officeDocument/2006/relationships/image" Target="../media/image264.png"/><Relationship Id="rId188" Type="http://schemas.openxmlformats.org/officeDocument/2006/relationships/customXml" Target="../ink/ink2702.xml"/><Relationship Id="rId7" Type="http://schemas.openxmlformats.org/officeDocument/2006/relationships/image" Target="../media/image184.png"/><Relationship Id="rId71" Type="http://schemas.openxmlformats.org/officeDocument/2006/relationships/image" Target="../media/image216.png"/><Relationship Id="rId92" Type="http://schemas.openxmlformats.org/officeDocument/2006/relationships/customXml" Target="../ink/ink2654.xml"/><Relationship Id="rId162" Type="http://schemas.openxmlformats.org/officeDocument/2006/relationships/customXml" Target="../ink/ink2689.xml"/><Relationship Id="rId183" Type="http://schemas.openxmlformats.org/officeDocument/2006/relationships/image" Target="../media/image272.png"/><Relationship Id="rId2" Type="http://schemas.openxmlformats.org/officeDocument/2006/relationships/customXml" Target="../ink/ink2609.xml"/><Relationship Id="rId29" Type="http://schemas.openxmlformats.org/officeDocument/2006/relationships/image" Target="../media/image195.png"/><Relationship Id="rId24" Type="http://schemas.openxmlformats.org/officeDocument/2006/relationships/customXml" Target="../ink/ink2620.xml"/><Relationship Id="rId40" Type="http://schemas.openxmlformats.org/officeDocument/2006/relationships/customXml" Target="../ink/ink2628.xml"/><Relationship Id="rId45" Type="http://schemas.openxmlformats.org/officeDocument/2006/relationships/image" Target="../media/image203.png"/><Relationship Id="rId66" Type="http://schemas.openxmlformats.org/officeDocument/2006/relationships/customXml" Target="../ink/ink2641.xml"/><Relationship Id="rId87" Type="http://schemas.openxmlformats.org/officeDocument/2006/relationships/image" Target="../media/image224.png"/><Relationship Id="rId110" Type="http://schemas.openxmlformats.org/officeDocument/2006/relationships/customXml" Target="../ink/ink2663.xml"/><Relationship Id="rId115" Type="http://schemas.openxmlformats.org/officeDocument/2006/relationships/image" Target="../media/image238.png"/><Relationship Id="rId131" Type="http://schemas.openxmlformats.org/officeDocument/2006/relationships/image" Target="../media/image246.png"/><Relationship Id="rId136" Type="http://schemas.openxmlformats.org/officeDocument/2006/relationships/customXml" Target="../ink/ink2676.xml"/><Relationship Id="rId157" Type="http://schemas.openxmlformats.org/officeDocument/2006/relationships/image" Target="../media/image259.png"/><Relationship Id="rId178" Type="http://schemas.openxmlformats.org/officeDocument/2006/relationships/customXml" Target="../ink/ink2697.xml"/><Relationship Id="rId61" Type="http://schemas.openxmlformats.org/officeDocument/2006/relationships/image" Target="../media/image211.png"/><Relationship Id="rId82" Type="http://schemas.openxmlformats.org/officeDocument/2006/relationships/customXml" Target="../ink/ink2649.xml"/><Relationship Id="rId152" Type="http://schemas.openxmlformats.org/officeDocument/2006/relationships/customXml" Target="../ink/ink2684.xml"/><Relationship Id="rId173" Type="http://schemas.openxmlformats.org/officeDocument/2006/relationships/image" Target="../media/image267.png"/><Relationship Id="rId19" Type="http://schemas.openxmlformats.org/officeDocument/2006/relationships/image" Target="../media/image190.png"/><Relationship Id="rId14" Type="http://schemas.openxmlformats.org/officeDocument/2006/relationships/customXml" Target="../ink/ink2615.xml"/><Relationship Id="rId30" Type="http://schemas.openxmlformats.org/officeDocument/2006/relationships/customXml" Target="../ink/ink2623.xml"/><Relationship Id="rId35" Type="http://schemas.openxmlformats.org/officeDocument/2006/relationships/image" Target="../media/image198.png"/><Relationship Id="rId56" Type="http://schemas.openxmlformats.org/officeDocument/2006/relationships/customXml" Target="../ink/ink2636.xml"/><Relationship Id="rId77" Type="http://schemas.openxmlformats.org/officeDocument/2006/relationships/image" Target="../media/image219.png"/><Relationship Id="rId100" Type="http://schemas.openxmlformats.org/officeDocument/2006/relationships/customXml" Target="../ink/ink2658.xml"/><Relationship Id="rId105" Type="http://schemas.openxmlformats.org/officeDocument/2006/relationships/image" Target="../media/image233.png"/><Relationship Id="rId126" Type="http://schemas.openxmlformats.org/officeDocument/2006/relationships/customXml" Target="../ink/ink2671.xml"/><Relationship Id="rId147" Type="http://schemas.openxmlformats.org/officeDocument/2006/relationships/image" Target="../media/image254.png"/><Relationship Id="rId168" Type="http://schemas.openxmlformats.org/officeDocument/2006/relationships/customXml" Target="../ink/ink2692.xml"/><Relationship Id="rId8" Type="http://schemas.openxmlformats.org/officeDocument/2006/relationships/customXml" Target="../ink/ink2612.xml"/><Relationship Id="rId51" Type="http://schemas.openxmlformats.org/officeDocument/2006/relationships/image" Target="../media/image206.png"/><Relationship Id="rId72" Type="http://schemas.openxmlformats.org/officeDocument/2006/relationships/customXml" Target="../ink/ink2644.xml"/><Relationship Id="rId93" Type="http://schemas.openxmlformats.org/officeDocument/2006/relationships/image" Target="../media/image227.png"/><Relationship Id="rId98" Type="http://schemas.openxmlformats.org/officeDocument/2006/relationships/customXml" Target="../ink/ink2657.xml"/><Relationship Id="rId121" Type="http://schemas.openxmlformats.org/officeDocument/2006/relationships/image" Target="../media/image241.png"/><Relationship Id="rId142" Type="http://schemas.openxmlformats.org/officeDocument/2006/relationships/customXml" Target="../ink/ink2679.xml"/><Relationship Id="rId163" Type="http://schemas.openxmlformats.org/officeDocument/2006/relationships/image" Target="../media/image262.png"/><Relationship Id="rId184" Type="http://schemas.openxmlformats.org/officeDocument/2006/relationships/customXml" Target="../ink/ink2700.xml"/><Relationship Id="rId189" Type="http://schemas.openxmlformats.org/officeDocument/2006/relationships/image" Target="../media/image275.png"/><Relationship Id="rId3" Type="http://schemas.openxmlformats.org/officeDocument/2006/relationships/image" Target="../media/image182.png"/><Relationship Id="rId25" Type="http://schemas.openxmlformats.org/officeDocument/2006/relationships/image" Target="../media/image193.png"/><Relationship Id="rId46" Type="http://schemas.openxmlformats.org/officeDocument/2006/relationships/customXml" Target="../ink/ink2631.xml"/><Relationship Id="rId67" Type="http://schemas.openxmlformats.org/officeDocument/2006/relationships/image" Target="../media/image214.png"/><Relationship Id="rId116" Type="http://schemas.openxmlformats.org/officeDocument/2006/relationships/customXml" Target="../ink/ink2666.xml"/><Relationship Id="rId137" Type="http://schemas.openxmlformats.org/officeDocument/2006/relationships/image" Target="../media/image249.png"/><Relationship Id="rId158" Type="http://schemas.openxmlformats.org/officeDocument/2006/relationships/customXml" Target="../ink/ink2687.xml"/><Relationship Id="rId20" Type="http://schemas.openxmlformats.org/officeDocument/2006/relationships/customXml" Target="../ink/ink2618.xml"/><Relationship Id="rId41" Type="http://schemas.openxmlformats.org/officeDocument/2006/relationships/image" Target="../media/image201.png"/><Relationship Id="rId62" Type="http://schemas.openxmlformats.org/officeDocument/2006/relationships/customXml" Target="../ink/ink2639.xml"/><Relationship Id="rId83" Type="http://schemas.openxmlformats.org/officeDocument/2006/relationships/image" Target="../media/image222.png"/><Relationship Id="rId88" Type="http://schemas.openxmlformats.org/officeDocument/2006/relationships/customXml" Target="../ink/ink2652.xml"/><Relationship Id="rId111" Type="http://schemas.openxmlformats.org/officeDocument/2006/relationships/image" Target="../media/image236.png"/><Relationship Id="rId132" Type="http://schemas.openxmlformats.org/officeDocument/2006/relationships/customXml" Target="../ink/ink2674.xml"/><Relationship Id="rId153" Type="http://schemas.openxmlformats.org/officeDocument/2006/relationships/image" Target="../media/image257.png"/><Relationship Id="rId174" Type="http://schemas.openxmlformats.org/officeDocument/2006/relationships/customXml" Target="../ink/ink2695.xml"/><Relationship Id="rId179" Type="http://schemas.openxmlformats.org/officeDocument/2006/relationships/image" Target="../media/image270.png"/><Relationship Id="rId190" Type="http://schemas.openxmlformats.org/officeDocument/2006/relationships/customXml" Target="../ink/ink2703.xml"/><Relationship Id="rId15" Type="http://schemas.openxmlformats.org/officeDocument/2006/relationships/image" Target="../media/image188.png"/><Relationship Id="rId36" Type="http://schemas.openxmlformats.org/officeDocument/2006/relationships/customXml" Target="../ink/ink2626.xml"/><Relationship Id="rId57" Type="http://schemas.openxmlformats.org/officeDocument/2006/relationships/image" Target="../media/image209.png"/><Relationship Id="rId106" Type="http://schemas.openxmlformats.org/officeDocument/2006/relationships/customXml" Target="../ink/ink2661.xml"/><Relationship Id="rId127" Type="http://schemas.openxmlformats.org/officeDocument/2006/relationships/image" Target="../media/image244.png"/><Relationship Id="rId10" Type="http://schemas.openxmlformats.org/officeDocument/2006/relationships/customXml" Target="../ink/ink2613.xml"/><Relationship Id="rId31" Type="http://schemas.openxmlformats.org/officeDocument/2006/relationships/image" Target="../media/image196.png"/><Relationship Id="rId52" Type="http://schemas.openxmlformats.org/officeDocument/2006/relationships/customXml" Target="../ink/ink2634.xml"/><Relationship Id="rId73" Type="http://schemas.openxmlformats.org/officeDocument/2006/relationships/image" Target="../media/image217.png"/><Relationship Id="rId78" Type="http://schemas.openxmlformats.org/officeDocument/2006/relationships/customXml" Target="../ink/ink2647.xml"/><Relationship Id="rId94" Type="http://schemas.openxmlformats.org/officeDocument/2006/relationships/customXml" Target="../ink/ink2655.xml"/><Relationship Id="rId99" Type="http://schemas.openxmlformats.org/officeDocument/2006/relationships/image" Target="../media/image230.png"/><Relationship Id="rId101" Type="http://schemas.openxmlformats.org/officeDocument/2006/relationships/image" Target="../media/image231.png"/><Relationship Id="rId122" Type="http://schemas.openxmlformats.org/officeDocument/2006/relationships/customXml" Target="../ink/ink2669.xml"/><Relationship Id="rId143" Type="http://schemas.openxmlformats.org/officeDocument/2006/relationships/image" Target="../media/image252.png"/><Relationship Id="rId148" Type="http://schemas.openxmlformats.org/officeDocument/2006/relationships/customXml" Target="../ink/ink2682.xml"/><Relationship Id="rId164" Type="http://schemas.openxmlformats.org/officeDocument/2006/relationships/customXml" Target="../ink/ink2690.xml"/><Relationship Id="rId169" Type="http://schemas.openxmlformats.org/officeDocument/2006/relationships/image" Target="../media/image265.png"/><Relationship Id="rId185" Type="http://schemas.openxmlformats.org/officeDocument/2006/relationships/image" Target="../media/image273.png"/><Relationship Id="rId4" Type="http://schemas.openxmlformats.org/officeDocument/2006/relationships/customXml" Target="../ink/ink2610.xml"/><Relationship Id="rId9" Type="http://schemas.openxmlformats.org/officeDocument/2006/relationships/image" Target="../media/image185.png"/><Relationship Id="rId180" Type="http://schemas.openxmlformats.org/officeDocument/2006/relationships/customXml" Target="../ink/ink2698.xml"/><Relationship Id="rId26" Type="http://schemas.openxmlformats.org/officeDocument/2006/relationships/customXml" Target="../ink/ink2621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5.png"/><Relationship Id="rId299" Type="http://schemas.openxmlformats.org/officeDocument/2006/relationships/image" Target="../media/image426.png"/><Relationship Id="rId21" Type="http://schemas.openxmlformats.org/officeDocument/2006/relationships/image" Target="../media/image287.png"/><Relationship Id="rId63" Type="http://schemas.openxmlformats.org/officeDocument/2006/relationships/image" Target="../media/image308.png"/><Relationship Id="rId159" Type="http://schemas.openxmlformats.org/officeDocument/2006/relationships/image" Target="../media/image356.png"/><Relationship Id="rId324" Type="http://schemas.openxmlformats.org/officeDocument/2006/relationships/customXml" Target="../ink/ink2866.xml"/><Relationship Id="rId366" Type="http://schemas.openxmlformats.org/officeDocument/2006/relationships/customXml" Target="../ink/ink2887.xml"/><Relationship Id="rId170" Type="http://schemas.openxmlformats.org/officeDocument/2006/relationships/customXml" Target="../ink/ink2789.xml"/><Relationship Id="rId226" Type="http://schemas.openxmlformats.org/officeDocument/2006/relationships/customXml" Target="../ink/ink2817.xml"/><Relationship Id="rId433" Type="http://schemas.openxmlformats.org/officeDocument/2006/relationships/image" Target="../media/image493.png"/><Relationship Id="rId268" Type="http://schemas.openxmlformats.org/officeDocument/2006/relationships/customXml" Target="../ink/ink2838.xml"/><Relationship Id="rId32" Type="http://schemas.openxmlformats.org/officeDocument/2006/relationships/customXml" Target="../ink/ink2720.xml"/><Relationship Id="rId74" Type="http://schemas.openxmlformats.org/officeDocument/2006/relationships/customXml" Target="../ink/ink2741.xml"/><Relationship Id="rId128" Type="http://schemas.openxmlformats.org/officeDocument/2006/relationships/customXml" Target="../ink/ink2768.xml"/><Relationship Id="rId335" Type="http://schemas.openxmlformats.org/officeDocument/2006/relationships/image" Target="../media/image444.png"/><Relationship Id="rId377" Type="http://schemas.openxmlformats.org/officeDocument/2006/relationships/image" Target="../media/image465.png"/><Relationship Id="rId5" Type="http://schemas.openxmlformats.org/officeDocument/2006/relationships/image" Target="../media/image279.png"/><Relationship Id="rId181" Type="http://schemas.openxmlformats.org/officeDocument/2006/relationships/image" Target="../media/image367.png"/><Relationship Id="rId237" Type="http://schemas.openxmlformats.org/officeDocument/2006/relationships/image" Target="../media/image395.png"/><Relationship Id="rId402" Type="http://schemas.openxmlformats.org/officeDocument/2006/relationships/customXml" Target="../ink/ink2905.xml"/><Relationship Id="rId279" Type="http://schemas.openxmlformats.org/officeDocument/2006/relationships/image" Target="../media/image416.png"/><Relationship Id="rId43" Type="http://schemas.openxmlformats.org/officeDocument/2006/relationships/image" Target="../media/image298.png"/><Relationship Id="rId139" Type="http://schemas.openxmlformats.org/officeDocument/2006/relationships/image" Target="../media/image346.png"/><Relationship Id="rId290" Type="http://schemas.openxmlformats.org/officeDocument/2006/relationships/customXml" Target="../ink/ink2849.xml"/><Relationship Id="rId304" Type="http://schemas.openxmlformats.org/officeDocument/2006/relationships/customXml" Target="../ink/ink2856.xml"/><Relationship Id="rId346" Type="http://schemas.openxmlformats.org/officeDocument/2006/relationships/customXml" Target="../ink/ink2877.xml"/><Relationship Id="rId388" Type="http://schemas.openxmlformats.org/officeDocument/2006/relationships/customXml" Target="../ink/ink2898.xml"/><Relationship Id="rId85" Type="http://schemas.openxmlformats.org/officeDocument/2006/relationships/image" Target="../media/image319.png"/><Relationship Id="rId150" Type="http://schemas.openxmlformats.org/officeDocument/2006/relationships/customXml" Target="../ink/ink2779.xml"/><Relationship Id="rId192" Type="http://schemas.openxmlformats.org/officeDocument/2006/relationships/customXml" Target="../ink/ink2800.xml"/><Relationship Id="rId206" Type="http://schemas.openxmlformats.org/officeDocument/2006/relationships/customXml" Target="../ink/ink2807.xml"/><Relationship Id="rId413" Type="http://schemas.openxmlformats.org/officeDocument/2006/relationships/image" Target="../media/image483.png"/><Relationship Id="rId248" Type="http://schemas.openxmlformats.org/officeDocument/2006/relationships/customXml" Target="../ink/ink2828.xml"/><Relationship Id="rId269" Type="http://schemas.openxmlformats.org/officeDocument/2006/relationships/image" Target="../media/image411.png"/><Relationship Id="rId434" Type="http://schemas.openxmlformats.org/officeDocument/2006/relationships/customXml" Target="../ink/ink2921.xml"/><Relationship Id="rId12" Type="http://schemas.openxmlformats.org/officeDocument/2006/relationships/customXml" Target="../ink/ink2710.xml"/><Relationship Id="rId33" Type="http://schemas.openxmlformats.org/officeDocument/2006/relationships/image" Target="../media/image293.png"/><Relationship Id="rId108" Type="http://schemas.openxmlformats.org/officeDocument/2006/relationships/customXml" Target="../ink/ink2758.xml"/><Relationship Id="rId129" Type="http://schemas.openxmlformats.org/officeDocument/2006/relationships/image" Target="../media/image341.png"/><Relationship Id="rId280" Type="http://schemas.openxmlformats.org/officeDocument/2006/relationships/customXml" Target="../ink/ink2844.xml"/><Relationship Id="rId315" Type="http://schemas.openxmlformats.org/officeDocument/2006/relationships/image" Target="../media/image434.png"/><Relationship Id="rId336" Type="http://schemas.openxmlformats.org/officeDocument/2006/relationships/customXml" Target="../ink/ink2872.xml"/><Relationship Id="rId357" Type="http://schemas.openxmlformats.org/officeDocument/2006/relationships/image" Target="../media/image455.png"/><Relationship Id="rId54" Type="http://schemas.openxmlformats.org/officeDocument/2006/relationships/customXml" Target="../ink/ink2731.xml"/><Relationship Id="rId75" Type="http://schemas.openxmlformats.org/officeDocument/2006/relationships/image" Target="../media/image314.png"/><Relationship Id="rId96" Type="http://schemas.openxmlformats.org/officeDocument/2006/relationships/customXml" Target="../ink/ink2752.xml"/><Relationship Id="rId140" Type="http://schemas.openxmlformats.org/officeDocument/2006/relationships/customXml" Target="../ink/ink2774.xml"/><Relationship Id="rId161" Type="http://schemas.openxmlformats.org/officeDocument/2006/relationships/image" Target="../media/image357.png"/><Relationship Id="rId182" Type="http://schemas.openxmlformats.org/officeDocument/2006/relationships/customXml" Target="../ink/ink2795.xml"/><Relationship Id="rId217" Type="http://schemas.openxmlformats.org/officeDocument/2006/relationships/image" Target="../media/image385.png"/><Relationship Id="rId378" Type="http://schemas.openxmlformats.org/officeDocument/2006/relationships/customXml" Target="../ink/ink2893.xml"/><Relationship Id="rId399" Type="http://schemas.openxmlformats.org/officeDocument/2006/relationships/image" Target="../media/image476.png"/><Relationship Id="rId403" Type="http://schemas.openxmlformats.org/officeDocument/2006/relationships/image" Target="../media/image478.png"/><Relationship Id="rId6" Type="http://schemas.openxmlformats.org/officeDocument/2006/relationships/customXml" Target="../ink/ink2707.xml"/><Relationship Id="rId238" Type="http://schemas.openxmlformats.org/officeDocument/2006/relationships/customXml" Target="../ink/ink2823.xml"/><Relationship Id="rId259" Type="http://schemas.openxmlformats.org/officeDocument/2006/relationships/image" Target="../media/image406.png"/><Relationship Id="rId424" Type="http://schemas.openxmlformats.org/officeDocument/2006/relationships/customXml" Target="../ink/ink2916.xml"/><Relationship Id="rId23" Type="http://schemas.openxmlformats.org/officeDocument/2006/relationships/image" Target="../media/image288.png"/><Relationship Id="rId119" Type="http://schemas.openxmlformats.org/officeDocument/2006/relationships/image" Target="../media/image336.png"/><Relationship Id="rId270" Type="http://schemas.openxmlformats.org/officeDocument/2006/relationships/customXml" Target="../ink/ink2839.xml"/><Relationship Id="rId291" Type="http://schemas.openxmlformats.org/officeDocument/2006/relationships/image" Target="../media/image422.png"/><Relationship Id="rId305" Type="http://schemas.openxmlformats.org/officeDocument/2006/relationships/image" Target="../media/image429.png"/><Relationship Id="rId326" Type="http://schemas.openxmlformats.org/officeDocument/2006/relationships/customXml" Target="../ink/ink2867.xml"/><Relationship Id="rId347" Type="http://schemas.openxmlformats.org/officeDocument/2006/relationships/image" Target="../media/image450.png"/><Relationship Id="rId44" Type="http://schemas.openxmlformats.org/officeDocument/2006/relationships/customXml" Target="../ink/ink2726.xml"/><Relationship Id="rId65" Type="http://schemas.openxmlformats.org/officeDocument/2006/relationships/image" Target="../media/image309.png"/><Relationship Id="rId86" Type="http://schemas.openxmlformats.org/officeDocument/2006/relationships/customXml" Target="../ink/ink2747.xml"/><Relationship Id="rId130" Type="http://schemas.openxmlformats.org/officeDocument/2006/relationships/customXml" Target="../ink/ink2769.xml"/><Relationship Id="rId151" Type="http://schemas.openxmlformats.org/officeDocument/2006/relationships/image" Target="../media/image352.png"/><Relationship Id="rId368" Type="http://schemas.openxmlformats.org/officeDocument/2006/relationships/customXml" Target="../ink/ink2888.xml"/><Relationship Id="rId389" Type="http://schemas.openxmlformats.org/officeDocument/2006/relationships/image" Target="../media/image471.png"/><Relationship Id="rId172" Type="http://schemas.openxmlformats.org/officeDocument/2006/relationships/customXml" Target="../ink/ink2790.xml"/><Relationship Id="rId193" Type="http://schemas.openxmlformats.org/officeDocument/2006/relationships/image" Target="../media/image373.png"/><Relationship Id="rId207" Type="http://schemas.openxmlformats.org/officeDocument/2006/relationships/image" Target="../media/image380.png"/><Relationship Id="rId228" Type="http://schemas.openxmlformats.org/officeDocument/2006/relationships/customXml" Target="../ink/ink2818.xml"/><Relationship Id="rId249" Type="http://schemas.openxmlformats.org/officeDocument/2006/relationships/image" Target="../media/image401.png"/><Relationship Id="rId414" Type="http://schemas.openxmlformats.org/officeDocument/2006/relationships/customXml" Target="../ink/ink2911.xml"/><Relationship Id="rId435" Type="http://schemas.openxmlformats.org/officeDocument/2006/relationships/image" Target="../media/image494.png"/><Relationship Id="rId13" Type="http://schemas.openxmlformats.org/officeDocument/2006/relationships/image" Target="../media/image283.png"/><Relationship Id="rId109" Type="http://schemas.openxmlformats.org/officeDocument/2006/relationships/image" Target="../media/image331.png"/><Relationship Id="rId260" Type="http://schemas.openxmlformats.org/officeDocument/2006/relationships/customXml" Target="../ink/ink2834.xml"/><Relationship Id="rId281" Type="http://schemas.openxmlformats.org/officeDocument/2006/relationships/image" Target="../media/image417.png"/><Relationship Id="rId316" Type="http://schemas.openxmlformats.org/officeDocument/2006/relationships/customXml" Target="../ink/ink2862.xml"/><Relationship Id="rId337" Type="http://schemas.openxmlformats.org/officeDocument/2006/relationships/image" Target="../media/image445.png"/><Relationship Id="rId34" Type="http://schemas.openxmlformats.org/officeDocument/2006/relationships/customXml" Target="../ink/ink2721.xml"/><Relationship Id="rId55" Type="http://schemas.openxmlformats.org/officeDocument/2006/relationships/image" Target="../media/image304.png"/><Relationship Id="rId76" Type="http://schemas.openxmlformats.org/officeDocument/2006/relationships/customXml" Target="../ink/ink2742.xml"/><Relationship Id="rId97" Type="http://schemas.openxmlformats.org/officeDocument/2006/relationships/image" Target="../media/image325.png"/><Relationship Id="rId120" Type="http://schemas.openxmlformats.org/officeDocument/2006/relationships/customXml" Target="../ink/ink2764.xml"/><Relationship Id="rId141" Type="http://schemas.openxmlformats.org/officeDocument/2006/relationships/image" Target="../media/image347.png"/><Relationship Id="rId358" Type="http://schemas.openxmlformats.org/officeDocument/2006/relationships/customXml" Target="../ink/ink2883.xml"/><Relationship Id="rId379" Type="http://schemas.openxmlformats.org/officeDocument/2006/relationships/image" Target="../media/image466.png"/><Relationship Id="rId7" Type="http://schemas.openxmlformats.org/officeDocument/2006/relationships/image" Target="../media/image280.png"/><Relationship Id="rId162" Type="http://schemas.openxmlformats.org/officeDocument/2006/relationships/customXml" Target="../ink/ink2785.xml"/><Relationship Id="rId183" Type="http://schemas.openxmlformats.org/officeDocument/2006/relationships/image" Target="../media/image368.png"/><Relationship Id="rId218" Type="http://schemas.openxmlformats.org/officeDocument/2006/relationships/customXml" Target="../ink/ink2813.xml"/><Relationship Id="rId239" Type="http://schemas.openxmlformats.org/officeDocument/2006/relationships/image" Target="../media/image396.png"/><Relationship Id="rId390" Type="http://schemas.openxmlformats.org/officeDocument/2006/relationships/customXml" Target="../ink/ink2899.xml"/><Relationship Id="rId404" Type="http://schemas.openxmlformats.org/officeDocument/2006/relationships/customXml" Target="../ink/ink2906.xml"/><Relationship Id="rId425" Type="http://schemas.openxmlformats.org/officeDocument/2006/relationships/image" Target="../media/image489.png"/><Relationship Id="rId250" Type="http://schemas.openxmlformats.org/officeDocument/2006/relationships/customXml" Target="../ink/ink2829.xml"/><Relationship Id="rId271" Type="http://schemas.openxmlformats.org/officeDocument/2006/relationships/image" Target="../media/image412.png"/><Relationship Id="rId292" Type="http://schemas.openxmlformats.org/officeDocument/2006/relationships/customXml" Target="../ink/ink2850.xml"/><Relationship Id="rId306" Type="http://schemas.openxmlformats.org/officeDocument/2006/relationships/customXml" Target="../ink/ink2857.xml"/><Relationship Id="rId24" Type="http://schemas.openxmlformats.org/officeDocument/2006/relationships/customXml" Target="../ink/ink2716.xml"/><Relationship Id="rId45" Type="http://schemas.openxmlformats.org/officeDocument/2006/relationships/image" Target="../media/image299.png"/><Relationship Id="rId66" Type="http://schemas.openxmlformats.org/officeDocument/2006/relationships/customXml" Target="../ink/ink2737.xml"/><Relationship Id="rId87" Type="http://schemas.openxmlformats.org/officeDocument/2006/relationships/image" Target="../media/image320.png"/><Relationship Id="rId110" Type="http://schemas.openxmlformats.org/officeDocument/2006/relationships/customXml" Target="../ink/ink2759.xml"/><Relationship Id="rId131" Type="http://schemas.openxmlformats.org/officeDocument/2006/relationships/image" Target="../media/image342.png"/><Relationship Id="rId327" Type="http://schemas.openxmlformats.org/officeDocument/2006/relationships/image" Target="../media/image440.png"/><Relationship Id="rId348" Type="http://schemas.openxmlformats.org/officeDocument/2006/relationships/customXml" Target="../ink/ink2878.xml"/><Relationship Id="rId369" Type="http://schemas.openxmlformats.org/officeDocument/2006/relationships/image" Target="../media/image461.png"/><Relationship Id="rId152" Type="http://schemas.openxmlformats.org/officeDocument/2006/relationships/customXml" Target="../ink/ink2780.xml"/><Relationship Id="rId173" Type="http://schemas.openxmlformats.org/officeDocument/2006/relationships/image" Target="../media/image363.png"/><Relationship Id="rId194" Type="http://schemas.openxmlformats.org/officeDocument/2006/relationships/customXml" Target="../ink/ink2801.xml"/><Relationship Id="rId208" Type="http://schemas.openxmlformats.org/officeDocument/2006/relationships/customXml" Target="../ink/ink2808.xml"/><Relationship Id="rId229" Type="http://schemas.openxmlformats.org/officeDocument/2006/relationships/image" Target="../media/image391.png"/><Relationship Id="rId380" Type="http://schemas.openxmlformats.org/officeDocument/2006/relationships/customXml" Target="../ink/ink2894.xml"/><Relationship Id="rId415" Type="http://schemas.openxmlformats.org/officeDocument/2006/relationships/image" Target="../media/image484.png"/><Relationship Id="rId240" Type="http://schemas.openxmlformats.org/officeDocument/2006/relationships/customXml" Target="../ink/ink2824.xml"/><Relationship Id="rId261" Type="http://schemas.openxmlformats.org/officeDocument/2006/relationships/image" Target="../media/image407.png"/><Relationship Id="rId14" Type="http://schemas.openxmlformats.org/officeDocument/2006/relationships/customXml" Target="../ink/ink2711.xml"/><Relationship Id="rId35" Type="http://schemas.openxmlformats.org/officeDocument/2006/relationships/image" Target="../media/image294.png"/><Relationship Id="rId56" Type="http://schemas.openxmlformats.org/officeDocument/2006/relationships/customXml" Target="../ink/ink2732.xml"/><Relationship Id="rId77" Type="http://schemas.openxmlformats.org/officeDocument/2006/relationships/image" Target="../media/image315.png"/><Relationship Id="rId100" Type="http://schemas.openxmlformats.org/officeDocument/2006/relationships/customXml" Target="../ink/ink2754.xml"/><Relationship Id="rId282" Type="http://schemas.openxmlformats.org/officeDocument/2006/relationships/customXml" Target="../ink/ink2845.xml"/><Relationship Id="rId317" Type="http://schemas.openxmlformats.org/officeDocument/2006/relationships/image" Target="../media/image435.png"/><Relationship Id="rId338" Type="http://schemas.openxmlformats.org/officeDocument/2006/relationships/customXml" Target="../ink/ink2873.xml"/><Relationship Id="rId359" Type="http://schemas.openxmlformats.org/officeDocument/2006/relationships/image" Target="../media/image456.png"/><Relationship Id="rId8" Type="http://schemas.openxmlformats.org/officeDocument/2006/relationships/customXml" Target="../ink/ink2708.xml"/><Relationship Id="rId98" Type="http://schemas.openxmlformats.org/officeDocument/2006/relationships/customXml" Target="../ink/ink2753.xml"/><Relationship Id="rId121" Type="http://schemas.openxmlformats.org/officeDocument/2006/relationships/image" Target="../media/image337.png"/><Relationship Id="rId142" Type="http://schemas.openxmlformats.org/officeDocument/2006/relationships/customXml" Target="../ink/ink2775.xml"/><Relationship Id="rId163" Type="http://schemas.openxmlformats.org/officeDocument/2006/relationships/image" Target="../media/image358.png"/><Relationship Id="rId184" Type="http://schemas.openxmlformats.org/officeDocument/2006/relationships/customXml" Target="../ink/ink2796.xml"/><Relationship Id="rId219" Type="http://schemas.openxmlformats.org/officeDocument/2006/relationships/image" Target="../media/image386.png"/><Relationship Id="rId370" Type="http://schemas.openxmlformats.org/officeDocument/2006/relationships/customXml" Target="../ink/ink2889.xml"/><Relationship Id="rId391" Type="http://schemas.openxmlformats.org/officeDocument/2006/relationships/image" Target="../media/image472.png"/><Relationship Id="rId405" Type="http://schemas.openxmlformats.org/officeDocument/2006/relationships/image" Target="../media/image479.png"/><Relationship Id="rId426" Type="http://schemas.openxmlformats.org/officeDocument/2006/relationships/customXml" Target="../ink/ink2917.xml"/><Relationship Id="rId230" Type="http://schemas.openxmlformats.org/officeDocument/2006/relationships/customXml" Target="../ink/ink2819.xml"/><Relationship Id="rId251" Type="http://schemas.openxmlformats.org/officeDocument/2006/relationships/image" Target="../media/image402.png"/><Relationship Id="rId25" Type="http://schemas.openxmlformats.org/officeDocument/2006/relationships/image" Target="../media/image289.png"/><Relationship Id="rId46" Type="http://schemas.openxmlformats.org/officeDocument/2006/relationships/customXml" Target="../ink/ink2727.xml"/><Relationship Id="rId67" Type="http://schemas.openxmlformats.org/officeDocument/2006/relationships/image" Target="../media/image310.png"/><Relationship Id="rId272" Type="http://schemas.openxmlformats.org/officeDocument/2006/relationships/customXml" Target="../ink/ink2840.xml"/><Relationship Id="rId293" Type="http://schemas.openxmlformats.org/officeDocument/2006/relationships/image" Target="../media/image423.png"/><Relationship Id="rId307" Type="http://schemas.openxmlformats.org/officeDocument/2006/relationships/image" Target="../media/image430.png"/><Relationship Id="rId328" Type="http://schemas.openxmlformats.org/officeDocument/2006/relationships/customXml" Target="../ink/ink2868.xml"/><Relationship Id="rId349" Type="http://schemas.openxmlformats.org/officeDocument/2006/relationships/image" Target="../media/image451.png"/><Relationship Id="rId88" Type="http://schemas.openxmlformats.org/officeDocument/2006/relationships/customXml" Target="../ink/ink2748.xml"/><Relationship Id="rId111" Type="http://schemas.openxmlformats.org/officeDocument/2006/relationships/image" Target="../media/image332.png"/><Relationship Id="rId132" Type="http://schemas.openxmlformats.org/officeDocument/2006/relationships/customXml" Target="../ink/ink2770.xml"/><Relationship Id="rId153" Type="http://schemas.openxmlformats.org/officeDocument/2006/relationships/image" Target="../media/image353.png"/><Relationship Id="rId174" Type="http://schemas.openxmlformats.org/officeDocument/2006/relationships/customXml" Target="../ink/ink2791.xml"/><Relationship Id="rId195" Type="http://schemas.openxmlformats.org/officeDocument/2006/relationships/image" Target="../media/image374.png"/><Relationship Id="rId209" Type="http://schemas.openxmlformats.org/officeDocument/2006/relationships/image" Target="../media/image381.png"/><Relationship Id="rId360" Type="http://schemas.openxmlformats.org/officeDocument/2006/relationships/customXml" Target="../ink/ink2884.xml"/><Relationship Id="rId381" Type="http://schemas.openxmlformats.org/officeDocument/2006/relationships/image" Target="../media/image467.png"/><Relationship Id="rId416" Type="http://schemas.openxmlformats.org/officeDocument/2006/relationships/customXml" Target="../ink/ink2912.xml"/><Relationship Id="rId220" Type="http://schemas.openxmlformats.org/officeDocument/2006/relationships/customXml" Target="../ink/ink2814.xml"/><Relationship Id="rId241" Type="http://schemas.openxmlformats.org/officeDocument/2006/relationships/image" Target="../media/image397.png"/><Relationship Id="rId15" Type="http://schemas.openxmlformats.org/officeDocument/2006/relationships/image" Target="../media/image284.png"/><Relationship Id="rId36" Type="http://schemas.openxmlformats.org/officeDocument/2006/relationships/customXml" Target="../ink/ink2722.xml"/><Relationship Id="rId57" Type="http://schemas.openxmlformats.org/officeDocument/2006/relationships/image" Target="../media/image305.png"/><Relationship Id="rId262" Type="http://schemas.openxmlformats.org/officeDocument/2006/relationships/customXml" Target="../ink/ink2835.xml"/><Relationship Id="rId283" Type="http://schemas.openxmlformats.org/officeDocument/2006/relationships/image" Target="../media/image418.png"/><Relationship Id="rId318" Type="http://schemas.openxmlformats.org/officeDocument/2006/relationships/customXml" Target="../ink/ink2863.xml"/><Relationship Id="rId339" Type="http://schemas.openxmlformats.org/officeDocument/2006/relationships/image" Target="../media/image446.png"/><Relationship Id="rId78" Type="http://schemas.openxmlformats.org/officeDocument/2006/relationships/customXml" Target="../ink/ink2743.xml"/><Relationship Id="rId99" Type="http://schemas.openxmlformats.org/officeDocument/2006/relationships/image" Target="../media/image326.png"/><Relationship Id="rId101" Type="http://schemas.openxmlformats.org/officeDocument/2006/relationships/image" Target="../media/image327.png"/><Relationship Id="rId122" Type="http://schemas.openxmlformats.org/officeDocument/2006/relationships/customXml" Target="../ink/ink2765.xml"/><Relationship Id="rId143" Type="http://schemas.openxmlformats.org/officeDocument/2006/relationships/image" Target="../media/image348.png"/><Relationship Id="rId164" Type="http://schemas.openxmlformats.org/officeDocument/2006/relationships/customXml" Target="../ink/ink2786.xml"/><Relationship Id="rId185" Type="http://schemas.openxmlformats.org/officeDocument/2006/relationships/image" Target="../media/image369.png"/><Relationship Id="rId350" Type="http://schemas.openxmlformats.org/officeDocument/2006/relationships/customXml" Target="../ink/ink2879.xml"/><Relationship Id="rId371" Type="http://schemas.openxmlformats.org/officeDocument/2006/relationships/image" Target="../media/image462.png"/><Relationship Id="rId406" Type="http://schemas.openxmlformats.org/officeDocument/2006/relationships/customXml" Target="../ink/ink2907.xml"/><Relationship Id="rId9" Type="http://schemas.openxmlformats.org/officeDocument/2006/relationships/image" Target="../media/image281.png"/><Relationship Id="rId210" Type="http://schemas.openxmlformats.org/officeDocument/2006/relationships/customXml" Target="../ink/ink2809.xml"/><Relationship Id="rId392" Type="http://schemas.openxmlformats.org/officeDocument/2006/relationships/customXml" Target="../ink/ink2900.xml"/><Relationship Id="rId427" Type="http://schemas.openxmlformats.org/officeDocument/2006/relationships/image" Target="../media/image490.png"/><Relationship Id="rId26" Type="http://schemas.openxmlformats.org/officeDocument/2006/relationships/customXml" Target="../ink/ink2717.xml"/><Relationship Id="rId231" Type="http://schemas.openxmlformats.org/officeDocument/2006/relationships/image" Target="../media/image392.png"/><Relationship Id="rId252" Type="http://schemas.openxmlformats.org/officeDocument/2006/relationships/customXml" Target="../ink/ink2830.xml"/><Relationship Id="rId273" Type="http://schemas.openxmlformats.org/officeDocument/2006/relationships/image" Target="../media/image413.png"/><Relationship Id="rId294" Type="http://schemas.openxmlformats.org/officeDocument/2006/relationships/customXml" Target="../ink/ink2851.xml"/><Relationship Id="rId308" Type="http://schemas.openxmlformats.org/officeDocument/2006/relationships/customXml" Target="../ink/ink2858.xml"/><Relationship Id="rId329" Type="http://schemas.openxmlformats.org/officeDocument/2006/relationships/image" Target="../media/image441.png"/><Relationship Id="rId47" Type="http://schemas.openxmlformats.org/officeDocument/2006/relationships/image" Target="../media/image300.png"/><Relationship Id="rId68" Type="http://schemas.openxmlformats.org/officeDocument/2006/relationships/customXml" Target="../ink/ink2738.xml"/><Relationship Id="rId89" Type="http://schemas.openxmlformats.org/officeDocument/2006/relationships/image" Target="../media/image321.png"/><Relationship Id="rId112" Type="http://schemas.openxmlformats.org/officeDocument/2006/relationships/customXml" Target="../ink/ink2760.xml"/><Relationship Id="rId133" Type="http://schemas.openxmlformats.org/officeDocument/2006/relationships/image" Target="../media/image343.png"/><Relationship Id="rId154" Type="http://schemas.openxmlformats.org/officeDocument/2006/relationships/customXml" Target="../ink/ink2781.xml"/><Relationship Id="rId175" Type="http://schemas.openxmlformats.org/officeDocument/2006/relationships/image" Target="../media/image364.png"/><Relationship Id="rId340" Type="http://schemas.openxmlformats.org/officeDocument/2006/relationships/customXml" Target="../ink/ink2874.xml"/><Relationship Id="rId361" Type="http://schemas.openxmlformats.org/officeDocument/2006/relationships/image" Target="../media/image457.png"/><Relationship Id="rId196" Type="http://schemas.openxmlformats.org/officeDocument/2006/relationships/customXml" Target="../ink/ink2802.xml"/><Relationship Id="rId200" Type="http://schemas.openxmlformats.org/officeDocument/2006/relationships/customXml" Target="../ink/ink2804.xml"/><Relationship Id="rId382" Type="http://schemas.openxmlformats.org/officeDocument/2006/relationships/customXml" Target="../ink/ink2895.xml"/><Relationship Id="rId417" Type="http://schemas.openxmlformats.org/officeDocument/2006/relationships/image" Target="../media/image485.png"/><Relationship Id="rId16" Type="http://schemas.openxmlformats.org/officeDocument/2006/relationships/customXml" Target="../ink/ink2712.xml"/><Relationship Id="rId221" Type="http://schemas.openxmlformats.org/officeDocument/2006/relationships/image" Target="../media/image387.png"/><Relationship Id="rId242" Type="http://schemas.openxmlformats.org/officeDocument/2006/relationships/customXml" Target="../ink/ink2825.xml"/><Relationship Id="rId263" Type="http://schemas.openxmlformats.org/officeDocument/2006/relationships/image" Target="../media/image408.png"/><Relationship Id="rId284" Type="http://schemas.openxmlformats.org/officeDocument/2006/relationships/customXml" Target="../ink/ink2846.xml"/><Relationship Id="rId319" Type="http://schemas.openxmlformats.org/officeDocument/2006/relationships/image" Target="../media/image436.png"/><Relationship Id="rId37" Type="http://schemas.openxmlformats.org/officeDocument/2006/relationships/image" Target="../media/image295.png"/><Relationship Id="rId58" Type="http://schemas.openxmlformats.org/officeDocument/2006/relationships/customXml" Target="../ink/ink2733.xml"/><Relationship Id="rId79" Type="http://schemas.openxmlformats.org/officeDocument/2006/relationships/image" Target="../media/image316.png"/><Relationship Id="rId102" Type="http://schemas.openxmlformats.org/officeDocument/2006/relationships/customXml" Target="../ink/ink2755.xml"/><Relationship Id="rId123" Type="http://schemas.openxmlformats.org/officeDocument/2006/relationships/image" Target="../media/image338.png"/><Relationship Id="rId144" Type="http://schemas.openxmlformats.org/officeDocument/2006/relationships/customXml" Target="../ink/ink2776.xml"/><Relationship Id="rId330" Type="http://schemas.openxmlformats.org/officeDocument/2006/relationships/customXml" Target="../ink/ink2869.xml"/><Relationship Id="rId90" Type="http://schemas.openxmlformats.org/officeDocument/2006/relationships/customXml" Target="../ink/ink2749.xml"/><Relationship Id="rId165" Type="http://schemas.openxmlformats.org/officeDocument/2006/relationships/image" Target="../media/image359.png"/><Relationship Id="rId186" Type="http://schemas.openxmlformats.org/officeDocument/2006/relationships/customXml" Target="../ink/ink2797.xml"/><Relationship Id="rId351" Type="http://schemas.openxmlformats.org/officeDocument/2006/relationships/image" Target="../media/image452.png"/><Relationship Id="rId372" Type="http://schemas.openxmlformats.org/officeDocument/2006/relationships/customXml" Target="../ink/ink2890.xml"/><Relationship Id="rId393" Type="http://schemas.openxmlformats.org/officeDocument/2006/relationships/image" Target="../media/image473.png"/><Relationship Id="rId407" Type="http://schemas.openxmlformats.org/officeDocument/2006/relationships/image" Target="../media/image480.png"/><Relationship Id="rId428" Type="http://schemas.openxmlformats.org/officeDocument/2006/relationships/customXml" Target="../ink/ink2918.xml"/><Relationship Id="rId211" Type="http://schemas.openxmlformats.org/officeDocument/2006/relationships/image" Target="../media/image382.png"/><Relationship Id="rId232" Type="http://schemas.openxmlformats.org/officeDocument/2006/relationships/customXml" Target="../ink/ink2820.xml"/><Relationship Id="rId253" Type="http://schemas.openxmlformats.org/officeDocument/2006/relationships/image" Target="../media/image403.png"/><Relationship Id="rId274" Type="http://schemas.openxmlformats.org/officeDocument/2006/relationships/customXml" Target="../ink/ink2841.xml"/><Relationship Id="rId295" Type="http://schemas.openxmlformats.org/officeDocument/2006/relationships/image" Target="../media/image424.png"/><Relationship Id="rId309" Type="http://schemas.openxmlformats.org/officeDocument/2006/relationships/image" Target="../media/image431.png"/><Relationship Id="rId27" Type="http://schemas.openxmlformats.org/officeDocument/2006/relationships/image" Target="../media/image290.png"/><Relationship Id="rId48" Type="http://schemas.openxmlformats.org/officeDocument/2006/relationships/customXml" Target="../ink/ink2728.xml"/><Relationship Id="rId69" Type="http://schemas.openxmlformats.org/officeDocument/2006/relationships/image" Target="../media/image311.png"/><Relationship Id="rId113" Type="http://schemas.openxmlformats.org/officeDocument/2006/relationships/image" Target="../media/image333.png"/><Relationship Id="rId134" Type="http://schemas.openxmlformats.org/officeDocument/2006/relationships/customXml" Target="../ink/ink2771.xml"/><Relationship Id="rId320" Type="http://schemas.openxmlformats.org/officeDocument/2006/relationships/customXml" Target="../ink/ink2864.xml"/><Relationship Id="rId80" Type="http://schemas.openxmlformats.org/officeDocument/2006/relationships/customXml" Target="../ink/ink2744.xml"/><Relationship Id="rId155" Type="http://schemas.openxmlformats.org/officeDocument/2006/relationships/image" Target="../media/image354.png"/><Relationship Id="rId176" Type="http://schemas.openxmlformats.org/officeDocument/2006/relationships/customXml" Target="../ink/ink2792.xml"/><Relationship Id="rId197" Type="http://schemas.openxmlformats.org/officeDocument/2006/relationships/image" Target="../media/image375.png"/><Relationship Id="rId341" Type="http://schemas.openxmlformats.org/officeDocument/2006/relationships/image" Target="../media/image447.png"/><Relationship Id="rId362" Type="http://schemas.openxmlformats.org/officeDocument/2006/relationships/customXml" Target="../ink/ink2885.xml"/><Relationship Id="rId383" Type="http://schemas.openxmlformats.org/officeDocument/2006/relationships/image" Target="../media/image468.png"/><Relationship Id="rId418" Type="http://schemas.openxmlformats.org/officeDocument/2006/relationships/customXml" Target="../ink/ink2913.xml"/><Relationship Id="rId201" Type="http://schemas.openxmlformats.org/officeDocument/2006/relationships/image" Target="../media/image377.png"/><Relationship Id="rId222" Type="http://schemas.openxmlformats.org/officeDocument/2006/relationships/customXml" Target="../ink/ink2815.xml"/><Relationship Id="rId243" Type="http://schemas.openxmlformats.org/officeDocument/2006/relationships/image" Target="../media/image398.png"/><Relationship Id="rId264" Type="http://schemas.openxmlformats.org/officeDocument/2006/relationships/customXml" Target="../ink/ink2836.xml"/><Relationship Id="rId285" Type="http://schemas.openxmlformats.org/officeDocument/2006/relationships/image" Target="../media/image419.png"/><Relationship Id="rId17" Type="http://schemas.openxmlformats.org/officeDocument/2006/relationships/image" Target="../media/image285.png"/><Relationship Id="rId38" Type="http://schemas.openxmlformats.org/officeDocument/2006/relationships/customXml" Target="../ink/ink2723.xml"/><Relationship Id="rId59" Type="http://schemas.openxmlformats.org/officeDocument/2006/relationships/image" Target="../media/image306.png"/><Relationship Id="rId103" Type="http://schemas.openxmlformats.org/officeDocument/2006/relationships/image" Target="../media/image328.png"/><Relationship Id="rId124" Type="http://schemas.openxmlformats.org/officeDocument/2006/relationships/customXml" Target="../ink/ink2766.xml"/><Relationship Id="rId310" Type="http://schemas.openxmlformats.org/officeDocument/2006/relationships/customXml" Target="../ink/ink2859.xml"/><Relationship Id="rId70" Type="http://schemas.openxmlformats.org/officeDocument/2006/relationships/customXml" Target="../ink/ink2739.xml"/><Relationship Id="rId91" Type="http://schemas.openxmlformats.org/officeDocument/2006/relationships/image" Target="../media/image322.png"/><Relationship Id="rId145" Type="http://schemas.openxmlformats.org/officeDocument/2006/relationships/image" Target="../media/image349.png"/><Relationship Id="rId166" Type="http://schemas.openxmlformats.org/officeDocument/2006/relationships/customXml" Target="../ink/ink2787.xml"/><Relationship Id="rId187" Type="http://schemas.openxmlformats.org/officeDocument/2006/relationships/image" Target="../media/image370.png"/><Relationship Id="rId331" Type="http://schemas.openxmlformats.org/officeDocument/2006/relationships/image" Target="../media/image442.png"/><Relationship Id="rId352" Type="http://schemas.openxmlformats.org/officeDocument/2006/relationships/customXml" Target="../ink/ink2880.xml"/><Relationship Id="rId373" Type="http://schemas.openxmlformats.org/officeDocument/2006/relationships/image" Target="../media/image463.png"/><Relationship Id="rId394" Type="http://schemas.openxmlformats.org/officeDocument/2006/relationships/customXml" Target="../ink/ink2901.xml"/><Relationship Id="rId408" Type="http://schemas.openxmlformats.org/officeDocument/2006/relationships/customXml" Target="../ink/ink2908.xml"/><Relationship Id="rId429" Type="http://schemas.openxmlformats.org/officeDocument/2006/relationships/image" Target="../media/image49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10.xml"/><Relationship Id="rId233" Type="http://schemas.openxmlformats.org/officeDocument/2006/relationships/image" Target="../media/image393.png"/><Relationship Id="rId254" Type="http://schemas.openxmlformats.org/officeDocument/2006/relationships/customXml" Target="../ink/ink2831.xml"/><Relationship Id="rId28" Type="http://schemas.openxmlformats.org/officeDocument/2006/relationships/customXml" Target="../ink/ink2718.xml"/><Relationship Id="rId49" Type="http://schemas.openxmlformats.org/officeDocument/2006/relationships/image" Target="../media/image301.png"/><Relationship Id="rId114" Type="http://schemas.openxmlformats.org/officeDocument/2006/relationships/customXml" Target="../ink/ink2761.xml"/><Relationship Id="rId275" Type="http://schemas.openxmlformats.org/officeDocument/2006/relationships/image" Target="../media/image414.png"/><Relationship Id="rId296" Type="http://schemas.openxmlformats.org/officeDocument/2006/relationships/customXml" Target="../ink/ink2852.xml"/><Relationship Id="rId300" Type="http://schemas.openxmlformats.org/officeDocument/2006/relationships/customXml" Target="../ink/ink2854.xml"/><Relationship Id="rId60" Type="http://schemas.openxmlformats.org/officeDocument/2006/relationships/customXml" Target="../ink/ink2734.xml"/><Relationship Id="rId81" Type="http://schemas.openxmlformats.org/officeDocument/2006/relationships/image" Target="../media/image317.png"/><Relationship Id="rId135" Type="http://schemas.openxmlformats.org/officeDocument/2006/relationships/image" Target="../media/image344.png"/><Relationship Id="rId156" Type="http://schemas.openxmlformats.org/officeDocument/2006/relationships/customXml" Target="../ink/ink2782.xml"/><Relationship Id="rId177" Type="http://schemas.openxmlformats.org/officeDocument/2006/relationships/image" Target="../media/image365.png"/><Relationship Id="rId198" Type="http://schemas.openxmlformats.org/officeDocument/2006/relationships/customXml" Target="../ink/ink2803.xml"/><Relationship Id="rId321" Type="http://schemas.openxmlformats.org/officeDocument/2006/relationships/image" Target="../media/image437.png"/><Relationship Id="rId342" Type="http://schemas.openxmlformats.org/officeDocument/2006/relationships/customXml" Target="../ink/ink2875.xml"/><Relationship Id="rId363" Type="http://schemas.openxmlformats.org/officeDocument/2006/relationships/image" Target="../media/image458.png"/><Relationship Id="rId384" Type="http://schemas.openxmlformats.org/officeDocument/2006/relationships/customXml" Target="../ink/ink2896.xml"/><Relationship Id="rId419" Type="http://schemas.openxmlformats.org/officeDocument/2006/relationships/image" Target="../media/image486.png"/><Relationship Id="rId202" Type="http://schemas.openxmlformats.org/officeDocument/2006/relationships/customXml" Target="../ink/ink2805.xml"/><Relationship Id="rId223" Type="http://schemas.openxmlformats.org/officeDocument/2006/relationships/image" Target="../media/image388.png"/><Relationship Id="rId244" Type="http://schemas.openxmlformats.org/officeDocument/2006/relationships/customXml" Target="../ink/ink2826.xml"/><Relationship Id="rId430" Type="http://schemas.openxmlformats.org/officeDocument/2006/relationships/customXml" Target="../ink/ink2919.xml"/><Relationship Id="rId18" Type="http://schemas.openxmlformats.org/officeDocument/2006/relationships/customXml" Target="../ink/ink2713.xml"/><Relationship Id="rId39" Type="http://schemas.openxmlformats.org/officeDocument/2006/relationships/image" Target="../media/image296.png"/><Relationship Id="rId265" Type="http://schemas.openxmlformats.org/officeDocument/2006/relationships/image" Target="../media/image409.png"/><Relationship Id="rId286" Type="http://schemas.openxmlformats.org/officeDocument/2006/relationships/customXml" Target="../ink/ink2847.xml"/><Relationship Id="rId50" Type="http://schemas.openxmlformats.org/officeDocument/2006/relationships/customXml" Target="../ink/ink2729.xml"/><Relationship Id="rId104" Type="http://schemas.openxmlformats.org/officeDocument/2006/relationships/customXml" Target="../ink/ink2756.xml"/><Relationship Id="rId125" Type="http://schemas.openxmlformats.org/officeDocument/2006/relationships/image" Target="../media/image339.png"/><Relationship Id="rId146" Type="http://schemas.openxmlformats.org/officeDocument/2006/relationships/customXml" Target="../ink/ink2777.xml"/><Relationship Id="rId167" Type="http://schemas.openxmlformats.org/officeDocument/2006/relationships/image" Target="../media/image360.png"/><Relationship Id="rId188" Type="http://schemas.openxmlformats.org/officeDocument/2006/relationships/customXml" Target="../ink/ink2798.xml"/><Relationship Id="rId311" Type="http://schemas.openxmlformats.org/officeDocument/2006/relationships/image" Target="../media/image432.png"/><Relationship Id="rId332" Type="http://schemas.openxmlformats.org/officeDocument/2006/relationships/customXml" Target="../ink/ink2870.xml"/><Relationship Id="rId353" Type="http://schemas.openxmlformats.org/officeDocument/2006/relationships/image" Target="../media/image453.png"/><Relationship Id="rId374" Type="http://schemas.openxmlformats.org/officeDocument/2006/relationships/customXml" Target="../ink/ink2891.xml"/><Relationship Id="rId395" Type="http://schemas.openxmlformats.org/officeDocument/2006/relationships/image" Target="../media/image474.png"/><Relationship Id="rId409" Type="http://schemas.openxmlformats.org/officeDocument/2006/relationships/image" Target="../media/image481.png"/><Relationship Id="rId71" Type="http://schemas.openxmlformats.org/officeDocument/2006/relationships/image" Target="../media/image312.png"/><Relationship Id="rId92" Type="http://schemas.openxmlformats.org/officeDocument/2006/relationships/customXml" Target="../ink/ink2750.xml"/><Relationship Id="rId213" Type="http://schemas.openxmlformats.org/officeDocument/2006/relationships/image" Target="../media/image383.png"/><Relationship Id="rId234" Type="http://schemas.openxmlformats.org/officeDocument/2006/relationships/customXml" Target="../ink/ink2821.xml"/><Relationship Id="rId420" Type="http://schemas.openxmlformats.org/officeDocument/2006/relationships/customXml" Target="../ink/ink2914.xml"/><Relationship Id="rId2" Type="http://schemas.openxmlformats.org/officeDocument/2006/relationships/customXml" Target="../ink/ink2705.xml"/><Relationship Id="rId29" Type="http://schemas.openxmlformats.org/officeDocument/2006/relationships/image" Target="../media/image291.png"/><Relationship Id="rId255" Type="http://schemas.openxmlformats.org/officeDocument/2006/relationships/image" Target="../media/image404.png"/><Relationship Id="rId276" Type="http://schemas.openxmlformats.org/officeDocument/2006/relationships/customXml" Target="../ink/ink2842.xml"/><Relationship Id="rId297" Type="http://schemas.openxmlformats.org/officeDocument/2006/relationships/image" Target="../media/image425.png"/><Relationship Id="rId40" Type="http://schemas.openxmlformats.org/officeDocument/2006/relationships/customXml" Target="../ink/ink2724.xml"/><Relationship Id="rId115" Type="http://schemas.openxmlformats.org/officeDocument/2006/relationships/image" Target="../media/image334.png"/><Relationship Id="rId136" Type="http://schemas.openxmlformats.org/officeDocument/2006/relationships/customXml" Target="../ink/ink2772.xml"/><Relationship Id="rId157" Type="http://schemas.openxmlformats.org/officeDocument/2006/relationships/image" Target="../media/image355.png"/><Relationship Id="rId178" Type="http://schemas.openxmlformats.org/officeDocument/2006/relationships/customXml" Target="../ink/ink2793.xml"/><Relationship Id="rId301" Type="http://schemas.openxmlformats.org/officeDocument/2006/relationships/image" Target="../media/image427.png"/><Relationship Id="rId322" Type="http://schemas.openxmlformats.org/officeDocument/2006/relationships/customXml" Target="../ink/ink2865.xml"/><Relationship Id="rId343" Type="http://schemas.openxmlformats.org/officeDocument/2006/relationships/image" Target="../media/image448.png"/><Relationship Id="rId364" Type="http://schemas.openxmlformats.org/officeDocument/2006/relationships/customXml" Target="../ink/ink2886.xml"/><Relationship Id="rId61" Type="http://schemas.openxmlformats.org/officeDocument/2006/relationships/image" Target="../media/image307.png"/><Relationship Id="rId82" Type="http://schemas.openxmlformats.org/officeDocument/2006/relationships/customXml" Target="../ink/ink2745.xml"/><Relationship Id="rId199" Type="http://schemas.openxmlformats.org/officeDocument/2006/relationships/image" Target="../media/image376.png"/><Relationship Id="rId203" Type="http://schemas.openxmlformats.org/officeDocument/2006/relationships/image" Target="../media/image378.png"/><Relationship Id="rId385" Type="http://schemas.openxmlformats.org/officeDocument/2006/relationships/image" Target="../media/image469.png"/><Relationship Id="rId19" Type="http://schemas.openxmlformats.org/officeDocument/2006/relationships/image" Target="../media/image286.png"/><Relationship Id="rId224" Type="http://schemas.openxmlformats.org/officeDocument/2006/relationships/customXml" Target="../ink/ink2816.xml"/><Relationship Id="rId245" Type="http://schemas.openxmlformats.org/officeDocument/2006/relationships/image" Target="../media/image399.png"/><Relationship Id="rId266" Type="http://schemas.openxmlformats.org/officeDocument/2006/relationships/customXml" Target="../ink/ink2837.xml"/><Relationship Id="rId287" Type="http://schemas.openxmlformats.org/officeDocument/2006/relationships/image" Target="../media/image420.png"/><Relationship Id="rId410" Type="http://schemas.openxmlformats.org/officeDocument/2006/relationships/customXml" Target="../ink/ink2909.xml"/><Relationship Id="rId431" Type="http://schemas.openxmlformats.org/officeDocument/2006/relationships/image" Target="../media/image492.png"/><Relationship Id="rId30" Type="http://schemas.openxmlformats.org/officeDocument/2006/relationships/customXml" Target="../ink/ink2719.xml"/><Relationship Id="rId105" Type="http://schemas.openxmlformats.org/officeDocument/2006/relationships/image" Target="../media/image329.png"/><Relationship Id="rId126" Type="http://schemas.openxmlformats.org/officeDocument/2006/relationships/customXml" Target="../ink/ink2767.xml"/><Relationship Id="rId147" Type="http://schemas.openxmlformats.org/officeDocument/2006/relationships/image" Target="../media/image350.png"/><Relationship Id="rId168" Type="http://schemas.openxmlformats.org/officeDocument/2006/relationships/customXml" Target="../ink/ink2788.xml"/><Relationship Id="rId312" Type="http://schemas.openxmlformats.org/officeDocument/2006/relationships/customXml" Target="../ink/ink2860.xml"/><Relationship Id="rId333" Type="http://schemas.openxmlformats.org/officeDocument/2006/relationships/image" Target="../media/image443.png"/><Relationship Id="rId354" Type="http://schemas.openxmlformats.org/officeDocument/2006/relationships/customXml" Target="../ink/ink2881.xml"/><Relationship Id="rId51" Type="http://schemas.openxmlformats.org/officeDocument/2006/relationships/image" Target="../media/image302.png"/><Relationship Id="rId72" Type="http://schemas.openxmlformats.org/officeDocument/2006/relationships/customXml" Target="../ink/ink2740.xml"/><Relationship Id="rId93" Type="http://schemas.openxmlformats.org/officeDocument/2006/relationships/image" Target="../media/image323.png"/><Relationship Id="rId189" Type="http://schemas.openxmlformats.org/officeDocument/2006/relationships/image" Target="../media/image371.png"/><Relationship Id="rId375" Type="http://schemas.openxmlformats.org/officeDocument/2006/relationships/image" Target="../media/image464.png"/><Relationship Id="rId396" Type="http://schemas.openxmlformats.org/officeDocument/2006/relationships/customXml" Target="../ink/ink2902.xml"/><Relationship Id="rId3" Type="http://schemas.openxmlformats.org/officeDocument/2006/relationships/image" Target="../media/image278.png"/><Relationship Id="rId214" Type="http://schemas.openxmlformats.org/officeDocument/2006/relationships/customXml" Target="../ink/ink2811.xml"/><Relationship Id="rId235" Type="http://schemas.openxmlformats.org/officeDocument/2006/relationships/image" Target="../media/image394.png"/><Relationship Id="rId256" Type="http://schemas.openxmlformats.org/officeDocument/2006/relationships/customXml" Target="../ink/ink2832.xml"/><Relationship Id="rId277" Type="http://schemas.openxmlformats.org/officeDocument/2006/relationships/image" Target="../media/image415.png"/><Relationship Id="rId298" Type="http://schemas.openxmlformats.org/officeDocument/2006/relationships/customXml" Target="../ink/ink2853.xml"/><Relationship Id="rId400" Type="http://schemas.openxmlformats.org/officeDocument/2006/relationships/customXml" Target="../ink/ink2904.xml"/><Relationship Id="rId421" Type="http://schemas.openxmlformats.org/officeDocument/2006/relationships/image" Target="../media/image487.png"/><Relationship Id="rId116" Type="http://schemas.openxmlformats.org/officeDocument/2006/relationships/customXml" Target="../ink/ink2762.xml"/><Relationship Id="rId137" Type="http://schemas.openxmlformats.org/officeDocument/2006/relationships/image" Target="../media/image345.png"/><Relationship Id="rId158" Type="http://schemas.openxmlformats.org/officeDocument/2006/relationships/customXml" Target="../ink/ink2783.xml"/><Relationship Id="rId302" Type="http://schemas.openxmlformats.org/officeDocument/2006/relationships/customXml" Target="../ink/ink2855.xml"/><Relationship Id="rId323" Type="http://schemas.openxmlformats.org/officeDocument/2006/relationships/image" Target="../media/image438.png"/><Relationship Id="rId344" Type="http://schemas.openxmlformats.org/officeDocument/2006/relationships/customXml" Target="../ink/ink2876.xml"/><Relationship Id="rId20" Type="http://schemas.openxmlformats.org/officeDocument/2006/relationships/customXml" Target="../ink/ink2714.xml"/><Relationship Id="rId41" Type="http://schemas.openxmlformats.org/officeDocument/2006/relationships/image" Target="../media/image297.png"/><Relationship Id="rId62" Type="http://schemas.openxmlformats.org/officeDocument/2006/relationships/customXml" Target="../ink/ink2735.xml"/><Relationship Id="rId83" Type="http://schemas.openxmlformats.org/officeDocument/2006/relationships/image" Target="../media/image318.png"/><Relationship Id="rId179" Type="http://schemas.openxmlformats.org/officeDocument/2006/relationships/image" Target="../media/image366.png"/><Relationship Id="rId365" Type="http://schemas.openxmlformats.org/officeDocument/2006/relationships/image" Target="../media/image459.png"/><Relationship Id="rId386" Type="http://schemas.openxmlformats.org/officeDocument/2006/relationships/customXml" Target="../ink/ink2897.xml"/><Relationship Id="rId190" Type="http://schemas.openxmlformats.org/officeDocument/2006/relationships/customXml" Target="../ink/ink2799.xml"/><Relationship Id="rId204" Type="http://schemas.openxmlformats.org/officeDocument/2006/relationships/customXml" Target="../ink/ink2806.xml"/><Relationship Id="rId225" Type="http://schemas.openxmlformats.org/officeDocument/2006/relationships/image" Target="../media/image389.png"/><Relationship Id="rId246" Type="http://schemas.openxmlformats.org/officeDocument/2006/relationships/customXml" Target="../ink/ink2827.xml"/><Relationship Id="rId267" Type="http://schemas.openxmlformats.org/officeDocument/2006/relationships/image" Target="../media/image410.png"/><Relationship Id="rId288" Type="http://schemas.openxmlformats.org/officeDocument/2006/relationships/customXml" Target="../ink/ink2848.xml"/><Relationship Id="rId411" Type="http://schemas.openxmlformats.org/officeDocument/2006/relationships/image" Target="../media/image482.png"/><Relationship Id="rId432" Type="http://schemas.openxmlformats.org/officeDocument/2006/relationships/customXml" Target="../ink/ink2920.xml"/><Relationship Id="rId106" Type="http://schemas.openxmlformats.org/officeDocument/2006/relationships/customXml" Target="../ink/ink2757.xml"/><Relationship Id="rId127" Type="http://schemas.openxmlformats.org/officeDocument/2006/relationships/image" Target="../media/image340.png"/><Relationship Id="rId313" Type="http://schemas.openxmlformats.org/officeDocument/2006/relationships/image" Target="../media/image433.png"/><Relationship Id="rId10" Type="http://schemas.openxmlformats.org/officeDocument/2006/relationships/customXml" Target="../ink/ink2709.xml"/><Relationship Id="rId31" Type="http://schemas.openxmlformats.org/officeDocument/2006/relationships/image" Target="../media/image292.png"/><Relationship Id="rId52" Type="http://schemas.openxmlformats.org/officeDocument/2006/relationships/customXml" Target="../ink/ink2730.xml"/><Relationship Id="rId73" Type="http://schemas.openxmlformats.org/officeDocument/2006/relationships/image" Target="../media/image313.png"/><Relationship Id="rId94" Type="http://schemas.openxmlformats.org/officeDocument/2006/relationships/customXml" Target="../ink/ink2751.xml"/><Relationship Id="rId148" Type="http://schemas.openxmlformats.org/officeDocument/2006/relationships/customXml" Target="../ink/ink2778.xml"/><Relationship Id="rId169" Type="http://schemas.openxmlformats.org/officeDocument/2006/relationships/image" Target="../media/image361.png"/><Relationship Id="rId334" Type="http://schemas.openxmlformats.org/officeDocument/2006/relationships/customXml" Target="../ink/ink2871.xml"/><Relationship Id="rId355" Type="http://schemas.openxmlformats.org/officeDocument/2006/relationships/image" Target="../media/image454.png"/><Relationship Id="rId376" Type="http://schemas.openxmlformats.org/officeDocument/2006/relationships/customXml" Target="../ink/ink2892.xml"/><Relationship Id="rId397" Type="http://schemas.openxmlformats.org/officeDocument/2006/relationships/image" Target="../media/image475.png"/><Relationship Id="rId4" Type="http://schemas.openxmlformats.org/officeDocument/2006/relationships/customXml" Target="../ink/ink2706.xml"/><Relationship Id="rId180" Type="http://schemas.openxmlformats.org/officeDocument/2006/relationships/customXml" Target="../ink/ink2794.xml"/><Relationship Id="rId215" Type="http://schemas.openxmlformats.org/officeDocument/2006/relationships/image" Target="../media/image384.png"/><Relationship Id="rId236" Type="http://schemas.openxmlformats.org/officeDocument/2006/relationships/customXml" Target="../ink/ink2822.xml"/><Relationship Id="rId257" Type="http://schemas.openxmlformats.org/officeDocument/2006/relationships/image" Target="../media/image405.png"/><Relationship Id="rId278" Type="http://schemas.openxmlformats.org/officeDocument/2006/relationships/customXml" Target="../ink/ink2843.xml"/><Relationship Id="rId401" Type="http://schemas.openxmlformats.org/officeDocument/2006/relationships/image" Target="../media/image477.png"/><Relationship Id="rId422" Type="http://schemas.openxmlformats.org/officeDocument/2006/relationships/customXml" Target="../ink/ink2915.xml"/><Relationship Id="rId303" Type="http://schemas.openxmlformats.org/officeDocument/2006/relationships/image" Target="../media/image428.png"/><Relationship Id="rId42" Type="http://schemas.openxmlformats.org/officeDocument/2006/relationships/customXml" Target="../ink/ink2725.xml"/><Relationship Id="rId84" Type="http://schemas.openxmlformats.org/officeDocument/2006/relationships/customXml" Target="../ink/ink2746.xml"/><Relationship Id="rId138" Type="http://schemas.openxmlformats.org/officeDocument/2006/relationships/customXml" Target="../ink/ink2773.xml"/><Relationship Id="rId345" Type="http://schemas.openxmlformats.org/officeDocument/2006/relationships/image" Target="../media/image449.png"/><Relationship Id="rId387" Type="http://schemas.openxmlformats.org/officeDocument/2006/relationships/image" Target="../media/image470.png"/><Relationship Id="rId191" Type="http://schemas.openxmlformats.org/officeDocument/2006/relationships/image" Target="../media/image372.png"/><Relationship Id="rId205" Type="http://schemas.openxmlformats.org/officeDocument/2006/relationships/image" Target="../media/image379.png"/><Relationship Id="rId247" Type="http://schemas.openxmlformats.org/officeDocument/2006/relationships/image" Target="../media/image400.png"/><Relationship Id="rId412" Type="http://schemas.openxmlformats.org/officeDocument/2006/relationships/customXml" Target="../ink/ink2910.xml"/><Relationship Id="rId107" Type="http://schemas.openxmlformats.org/officeDocument/2006/relationships/image" Target="../media/image330.png"/><Relationship Id="rId289" Type="http://schemas.openxmlformats.org/officeDocument/2006/relationships/image" Target="../media/image421.png"/><Relationship Id="rId11" Type="http://schemas.openxmlformats.org/officeDocument/2006/relationships/image" Target="../media/image282.png"/><Relationship Id="rId53" Type="http://schemas.openxmlformats.org/officeDocument/2006/relationships/image" Target="../media/image303.png"/><Relationship Id="rId149" Type="http://schemas.openxmlformats.org/officeDocument/2006/relationships/image" Target="../media/image351.png"/><Relationship Id="rId314" Type="http://schemas.openxmlformats.org/officeDocument/2006/relationships/customXml" Target="../ink/ink2861.xml"/><Relationship Id="rId356" Type="http://schemas.openxmlformats.org/officeDocument/2006/relationships/customXml" Target="../ink/ink2882.xml"/><Relationship Id="rId398" Type="http://schemas.openxmlformats.org/officeDocument/2006/relationships/customXml" Target="../ink/ink2903.xml"/><Relationship Id="rId95" Type="http://schemas.openxmlformats.org/officeDocument/2006/relationships/image" Target="../media/image324.png"/><Relationship Id="rId160" Type="http://schemas.openxmlformats.org/officeDocument/2006/relationships/customXml" Target="../ink/ink2784.xml"/><Relationship Id="rId216" Type="http://schemas.openxmlformats.org/officeDocument/2006/relationships/customXml" Target="../ink/ink2812.xml"/><Relationship Id="rId423" Type="http://schemas.openxmlformats.org/officeDocument/2006/relationships/image" Target="../media/image488.png"/><Relationship Id="rId258" Type="http://schemas.openxmlformats.org/officeDocument/2006/relationships/customXml" Target="../ink/ink2833.xml"/><Relationship Id="rId22" Type="http://schemas.openxmlformats.org/officeDocument/2006/relationships/customXml" Target="../ink/ink2715.xml"/><Relationship Id="rId64" Type="http://schemas.openxmlformats.org/officeDocument/2006/relationships/customXml" Target="../ink/ink2736.xml"/><Relationship Id="rId118" Type="http://schemas.openxmlformats.org/officeDocument/2006/relationships/customXml" Target="../ink/ink2763.xml"/><Relationship Id="rId325" Type="http://schemas.openxmlformats.org/officeDocument/2006/relationships/image" Target="../media/image439.png"/><Relationship Id="rId367" Type="http://schemas.openxmlformats.org/officeDocument/2006/relationships/image" Target="../media/image460.png"/><Relationship Id="rId171" Type="http://schemas.openxmlformats.org/officeDocument/2006/relationships/image" Target="../media/image362.png"/><Relationship Id="rId227" Type="http://schemas.openxmlformats.org/officeDocument/2006/relationships/image" Target="../media/image39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42.png"/><Relationship Id="rId299" Type="http://schemas.openxmlformats.org/officeDocument/2006/relationships/image" Target="../media/image3133.png"/><Relationship Id="rId21" Type="http://schemas.openxmlformats.org/officeDocument/2006/relationships/image" Target="../media/image2994.png"/><Relationship Id="rId63" Type="http://schemas.openxmlformats.org/officeDocument/2006/relationships/image" Target="../media/image3015.png"/><Relationship Id="rId159" Type="http://schemas.openxmlformats.org/officeDocument/2006/relationships/image" Target="../media/image3063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191" Type="http://schemas.openxmlformats.org/officeDocument/2006/relationships/image" Target="../media/image3079.png"/><Relationship Id="rId205" Type="http://schemas.openxmlformats.org/officeDocument/2006/relationships/image" Target="../media/image3086.png"/><Relationship Id="rId226" Type="http://schemas.openxmlformats.org/officeDocument/2006/relationships/customXml" Target="../ink/ink113.xml"/><Relationship Id="rId247" Type="http://schemas.openxmlformats.org/officeDocument/2006/relationships/image" Target="../media/image3107.png"/><Relationship Id="rId107" Type="http://schemas.openxmlformats.org/officeDocument/2006/relationships/image" Target="../media/image3037.png"/><Relationship Id="rId268" Type="http://schemas.openxmlformats.org/officeDocument/2006/relationships/customXml" Target="../ink/ink134.xml"/><Relationship Id="rId289" Type="http://schemas.openxmlformats.org/officeDocument/2006/relationships/image" Target="../media/image3128.png"/><Relationship Id="rId11" Type="http://schemas.openxmlformats.org/officeDocument/2006/relationships/image" Target="../media/image2989.png"/><Relationship Id="rId32" Type="http://schemas.openxmlformats.org/officeDocument/2006/relationships/customXml" Target="../ink/ink16.xml"/><Relationship Id="rId53" Type="http://schemas.openxmlformats.org/officeDocument/2006/relationships/image" Target="../media/image30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3058.png"/><Relationship Id="rId314" Type="http://schemas.openxmlformats.org/officeDocument/2006/relationships/customXml" Target="../ink/ink157.xml"/><Relationship Id="rId335" Type="http://schemas.openxmlformats.org/officeDocument/2006/relationships/image" Target="../media/image3151.png"/><Relationship Id="rId356" Type="http://schemas.openxmlformats.org/officeDocument/2006/relationships/customXml" Target="../ink/ink178.xml"/><Relationship Id="rId377" Type="http://schemas.openxmlformats.org/officeDocument/2006/relationships/image" Target="../media/image3172.png"/><Relationship Id="rId5" Type="http://schemas.openxmlformats.org/officeDocument/2006/relationships/image" Target="../media/image2986.png"/><Relationship Id="rId95" Type="http://schemas.openxmlformats.org/officeDocument/2006/relationships/image" Target="../media/image3031.png"/><Relationship Id="rId160" Type="http://schemas.openxmlformats.org/officeDocument/2006/relationships/customXml" Target="../ink/ink80.xml"/><Relationship Id="rId181" Type="http://schemas.openxmlformats.org/officeDocument/2006/relationships/image" Target="../media/image3074.png"/><Relationship Id="rId216" Type="http://schemas.openxmlformats.org/officeDocument/2006/relationships/customXml" Target="../ink/ink108.xml"/><Relationship Id="rId237" Type="http://schemas.openxmlformats.org/officeDocument/2006/relationships/image" Target="../media/image3102.png"/><Relationship Id="rId258" Type="http://schemas.openxmlformats.org/officeDocument/2006/relationships/customXml" Target="../ink/ink129.xml"/><Relationship Id="rId279" Type="http://schemas.openxmlformats.org/officeDocument/2006/relationships/image" Target="../media/image3123.png"/><Relationship Id="rId22" Type="http://schemas.openxmlformats.org/officeDocument/2006/relationships/customXml" Target="../ink/ink11.xml"/><Relationship Id="rId43" Type="http://schemas.openxmlformats.org/officeDocument/2006/relationships/image" Target="../media/image3005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3053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25" Type="http://schemas.openxmlformats.org/officeDocument/2006/relationships/image" Target="../media/image3146.png"/><Relationship Id="rId346" Type="http://schemas.openxmlformats.org/officeDocument/2006/relationships/customXml" Target="../ink/ink173.xml"/><Relationship Id="rId367" Type="http://schemas.openxmlformats.org/officeDocument/2006/relationships/image" Target="../media/image3167.png"/><Relationship Id="rId388" Type="http://schemas.openxmlformats.org/officeDocument/2006/relationships/customXml" Target="../ink/ink194.xml"/><Relationship Id="rId85" Type="http://schemas.openxmlformats.org/officeDocument/2006/relationships/image" Target="../media/image3026.png"/><Relationship Id="rId150" Type="http://schemas.openxmlformats.org/officeDocument/2006/relationships/customXml" Target="../ink/ink75.xml"/><Relationship Id="rId171" Type="http://schemas.openxmlformats.org/officeDocument/2006/relationships/image" Target="../media/image3069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3097.png"/><Relationship Id="rId248" Type="http://schemas.openxmlformats.org/officeDocument/2006/relationships/customXml" Target="../ink/ink124.xml"/><Relationship Id="rId269" Type="http://schemas.openxmlformats.org/officeDocument/2006/relationships/image" Target="../media/image3118.png"/><Relationship Id="rId12" Type="http://schemas.openxmlformats.org/officeDocument/2006/relationships/customXml" Target="../ink/ink6.xml"/><Relationship Id="rId33" Type="http://schemas.openxmlformats.org/officeDocument/2006/relationships/image" Target="../media/image3000.png"/><Relationship Id="rId108" Type="http://schemas.openxmlformats.org/officeDocument/2006/relationships/customXml" Target="../ink/ink54.xml"/><Relationship Id="rId129" Type="http://schemas.openxmlformats.org/officeDocument/2006/relationships/image" Target="../media/image3048.png"/><Relationship Id="rId280" Type="http://schemas.openxmlformats.org/officeDocument/2006/relationships/customXml" Target="../ink/ink140.xml"/><Relationship Id="rId315" Type="http://schemas.openxmlformats.org/officeDocument/2006/relationships/image" Target="../media/image3141.png"/><Relationship Id="rId336" Type="http://schemas.openxmlformats.org/officeDocument/2006/relationships/customXml" Target="../ink/ink168.xml"/><Relationship Id="rId357" Type="http://schemas.openxmlformats.org/officeDocument/2006/relationships/image" Target="../media/image3162.png"/><Relationship Id="rId54" Type="http://schemas.openxmlformats.org/officeDocument/2006/relationships/customXml" Target="../ink/ink27.xml"/><Relationship Id="rId75" Type="http://schemas.openxmlformats.org/officeDocument/2006/relationships/image" Target="../media/image3021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3064.png"/><Relationship Id="rId182" Type="http://schemas.openxmlformats.org/officeDocument/2006/relationships/customXml" Target="../ink/ink91.xml"/><Relationship Id="rId217" Type="http://schemas.openxmlformats.org/officeDocument/2006/relationships/image" Target="../media/image3092.png"/><Relationship Id="rId378" Type="http://schemas.openxmlformats.org/officeDocument/2006/relationships/customXml" Target="../ink/ink189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3113.png"/><Relationship Id="rId23" Type="http://schemas.openxmlformats.org/officeDocument/2006/relationships/image" Target="../media/image2995.png"/><Relationship Id="rId119" Type="http://schemas.openxmlformats.org/officeDocument/2006/relationships/image" Target="../media/image3043.png"/><Relationship Id="rId270" Type="http://schemas.openxmlformats.org/officeDocument/2006/relationships/customXml" Target="../ink/ink135.xml"/><Relationship Id="rId291" Type="http://schemas.openxmlformats.org/officeDocument/2006/relationships/image" Target="../media/image3129.png"/><Relationship Id="rId305" Type="http://schemas.openxmlformats.org/officeDocument/2006/relationships/image" Target="../media/image3136.png"/><Relationship Id="rId326" Type="http://schemas.openxmlformats.org/officeDocument/2006/relationships/customXml" Target="../ink/ink163.xml"/><Relationship Id="rId347" Type="http://schemas.openxmlformats.org/officeDocument/2006/relationships/image" Target="../media/image3157.png"/><Relationship Id="rId44" Type="http://schemas.openxmlformats.org/officeDocument/2006/relationships/customXml" Target="../ink/ink22.xml"/><Relationship Id="rId65" Type="http://schemas.openxmlformats.org/officeDocument/2006/relationships/image" Target="../media/image3016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3059.png"/><Relationship Id="rId368" Type="http://schemas.openxmlformats.org/officeDocument/2006/relationships/customXml" Target="../ink/ink184.xml"/><Relationship Id="rId389" Type="http://schemas.openxmlformats.org/officeDocument/2006/relationships/image" Target="../media/image3178.png"/><Relationship Id="rId172" Type="http://schemas.openxmlformats.org/officeDocument/2006/relationships/customXml" Target="../ink/ink86.xml"/><Relationship Id="rId193" Type="http://schemas.openxmlformats.org/officeDocument/2006/relationships/image" Target="../media/image3080.png"/><Relationship Id="rId207" Type="http://schemas.openxmlformats.org/officeDocument/2006/relationships/image" Target="../media/image3087.png"/><Relationship Id="rId228" Type="http://schemas.openxmlformats.org/officeDocument/2006/relationships/customXml" Target="../ink/ink114.xml"/><Relationship Id="rId249" Type="http://schemas.openxmlformats.org/officeDocument/2006/relationships/image" Target="../media/image3108.png"/><Relationship Id="rId13" Type="http://schemas.openxmlformats.org/officeDocument/2006/relationships/image" Target="../media/image2990.png"/><Relationship Id="rId109" Type="http://schemas.openxmlformats.org/officeDocument/2006/relationships/image" Target="../media/image3038.png"/><Relationship Id="rId260" Type="http://schemas.openxmlformats.org/officeDocument/2006/relationships/customXml" Target="../ink/ink130.xml"/><Relationship Id="rId281" Type="http://schemas.openxmlformats.org/officeDocument/2006/relationships/image" Target="../media/image3124.png"/><Relationship Id="rId316" Type="http://schemas.openxmlformats.org/officeDocument/2006/relationships/customXml" Target="../ink/ink158.xml"/><Relationship Id="rId337" Type="http://schemas.openxmlformats.org/officeDocument/2006/relationships/image" Target="../media/image3152.png"/><Relationship Id="rId34" Type="http://schemas.openxmlformats.org/officeDocument/2006/relationships/customXml" Target="../ink/ink17.xml"/><Relationship Id="rId55" Type="http://schemas.openxmlformats.org/officeDocument/2006/relationships/image" Target="../media/image3011.png"/><Relationship Id="rId76" Type="http://schemas.openxmlformats.org/officeDocument/2006/relationships/customXml" Target="../ink/ink38.xml"/><Relationship Id="rId97" Type="http://schemas.openxmlformats.org/officeDocument/2006/relationships/image" Target="../media/image3032.png"/><Relationship Id="rId120" Type="http://schemas.openxmlformats.org/officeDocument/2006/relationships/customXml" Target="../ink/ink60.xml"/><Relationship Id="rId141" Type="http://schemas.openxmlformats.org/officeDocument/2006/relationships/image" Target="../media/image3054.png"/><Relationship Id="rId358" Type="http://schemas.openxmlformats.org/officeDocument/2006/relationships/customXml" Target="../ink/ink179.xml"/><Relationship Id="rId379" Type="http://schemas.openxmlformats.org/officeDocument/2006/relationships/image" Target="../media/image3173.png"/><Relationship Id="rId7" Type="http://schemas.openxmlformats.org/officeDocument/2006/relationships/image" Target="../media/image2987.png"/><Relationship Id="rId162" Type="http://schemas.openxmlformats.org/officeDocument/2006/relationships/customXml" Target="../ink/ink81.xml"/><Relationship Id="rId183" Type="http://schemas.openxmlformats.org/officeDocument/2006/relationships/image" Target="../media/image3075.png"/><Relationship Id="rId218" Type="http://schemas.openxmlformats.org/officeDocument/2006/relationships/customXml" Target="../ink/ink109.xml"/><Relationship Id="rId239" Type="http://schemas.openxmlformats.org/officeDocument/2006/relationships/image" Target="../media/image3103.png"/><Relationship Id="rId390" Type="http://schemas.openxmlformats.org/officeDocument/2006/relationships/customXml" Target="../ink/ink195.xml"/><Relationship Id="rId250" Type="http://schemas.openxmlformats.org/officeDocument/2006/relationships/customXml" Target="../ink/ink125.xml"/><Relationship Id="rId271" Type="http://schemas.openxmlformats.org/officeDocument/2006/relationships/image" Target="../media/image3119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3006.png"/><Relationship Id="rId66" Type="http://schemas.openxmlformats.org/officeDocument/2006/relationships/customXml" Target="../ink/ink33.xml"/><Relationship Id="rId87" Type="http://schemas.openxmlformats.org/officeDocument/2006/relationships/image" Target="../media/image3027.png"/><Relationship Id="rId110" Type="http://schemas.openxmlformats.org/officeDocument/2006/relationships/customXml" Target="../ink/ink55.xml"/><Relationship Id="rId131" Type="http://schemas.openxmlformats.org/officeDocument/2006/relationships/image" Target="../media/image3049.png"/><Relationship Id="rId327" Type="http://schemas.openxmlformats.org/officeDocument/2006/relationships/image" Target="../media/image3147.png"/><Relationship Id="rId348" Type="http://schemas.openxmlformats.org/officeDocument/2006/relationships/customXml" Target="../ink/ink174.xml"/><Relationship Id="rId369" Type="http://schemas.openxmlformats.org/officeDocument/2006/relationships/image" Target="../media/image3168.png"/><Relationship Id="rId152" Type="http://schemas.openxmlformats.org/officeDocument/2006/relationships/customXml" Target="../ink/ink76.xml"/><Relationship Id="rId173" Type="http://schemas.openxmlformats.org/officeDocument/2006/relationships/image" Target="../media/image3070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3098.png"/><Relationship Id="rId380" Type="http://schemas.openxmlformats.org/officeDocument/2006/relationships/customXml" Target="../ink/ink190.xml"/><Relationship Id="rId240" Type="http://schemas.openxmlformats.org/officeDocument/2006/relationships/customXml" Target="../ink/ink120.xml"/><Relationship Id="rId261" Type="http://schemas.openxmlformats.org/officeDocument/2006/relationships/image" Target="../media/image3114.png"/><Relationship Id="rId14" Type="http://schemas.openxmlformats.org/officeDocument/2006/relationships/customXml" Target="../ink/ink7.xml"/><Relationship Id="rId35" Type="http://schemas.openxmlformats.org/officeDocument/2006/relationships/image" Target="../media/image3001.png"/><Relationship Id="rId56" Type="http://schemas.openxmlformats.org/officeDocument/2006/relationships/customXml" Target="../ink/ink28.xml"/><Relationship Id="rId77" Type="http://schemas.openxmlformats.org/officeDocument/2006/relationships/image" Target="../media/image3022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3142.png"/><Relationship Id="rId338" Type="http://schemas.openxmlformats.org/officeDocument/2006/relationships/customXml" Target="../ink/ink169.xml"/><Relationship Id="rId359" Type="http://schemas.openxmlformats.org/officeDocument/2006/relationships/image" Target="../media/image3163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3044.png"/><Relationship Id="rId142" Type="http://schemas.openxmlformats.org/officeDocument/2006/relationships/customXml" Target="../ink/ink71.xml"/><Relationship Id="rId163" Type="http://schemas.openxmlformats.org/officeDocument/2006/relationships/image" Target="../media/image3065.png"/><Relationship Id="rId184" Type="http://schemas.openxmlformats.org/officeDocument/2006/relationships/customXml" Target="../ink/ink92.xml"/><Relationship Id="rId219" Type="http://schemas.openxmlformats.org/officeDocument/2006/relationships/image" Target="../media/image3093.png"/><Relationship Id="rId370" Type="http://schemas.openxmlformats.org/officeDocument/2006/relationships/customXml" Target="../ink/ink185.xml"/><Relationship Id="rId391" Type="http://schemas.openxmlformats.org/officeDocument/2006/relationships/image" Target="../media/image3179.png"/><Relationship Id="rId230" Type="http://schemas.openxmlformats.org/officeDocument/2006/relationships/customXml" Target="../ink/ink115.xml"/><Relationship Id="rId251" Type="http://schemas.openxmlformats.org/officeDocument/2006/relationships/image" Target="../media/image3109.png"/><Relationship Id="rId25" Type="http://schemas.openxmlformats.org/officeDocument/2006/relationships/image" Target="../media/image2996.png"/><Relationship Id="rId46" Type="http://schemas.openxmlformats.org/officeDocument/2006/relationships/customXml" Target="../ink/ink23.xml"/><Relationship Id="rId67" Type="http://schemas.openxmlformats.org/officeDocument/2006/relationships/image" Target="../media/image3017.png"/><Relationship Id="rId272" Type="http://schemas.openxmlformats.org/officeDocument/2006/relationships/customXml" Target="../ink/ink136.xml"/><Relationship Id="rId293" Type="http://schemas.openxmlformats.org/officeDocument/2006/relationships/image" Target="../media/image3130.png"/><Relationship Id="rId307" Type="http://schemas.openxmlformats.org/officeDocument/2006/relationships/image" Target="../media/image3137.png"/><Relationship Id="rId328" Type="http://schemas.openxmlformats.org/officeDocument/2006/relationships/customXml" Target="../ink/ink164.xml"/><Relationship Id="rId349" Type="http://schemas.openxmlformats.org/officeDocument/2006/relationships/image" Target="../media/image3158.png"/><Relationship Id="rId88" Type="http://schemas.openxmlformats.org/officeDocument/2006/relationships/customXml" Target="../ink/ink44.xml"/><Relationship Id="rId111" Type="http://schemas.openxmlformats.org/officeDocument/2006/relationships/image" Target="../media/image3039.png"/><Relationship Id="rId132" Type="http://schemas.openxmlformats.org/officeDocument/2006/relationships/customXml" Target="../ink/ink66.xml"/><Relationship Id="rId153" Type="http://schemas.openxmlformats.org/officeDocument/2006/relationships/image" Target="../media/image3060.png"/><Relationship Id="rId174" Type="http://schemas.openxmlformats.org/officeDocument/2006/relationships/customXml" Target="../ink/ink87.xml"/><Relationship Id="rId195" Type="http://schemas.openxmlformats.org/officeDocument/2006/relationships/image" Target="../media/image3081.png"/><Relationship Id="rId209" Type="http://schemas.openxmlformats.org/officeDocument/2006/relationships/image" Target="../media/image3088.png"/><Relationship Id="rId360" Type="http://schemas.openxmlformats.org/officeDocument/2006/relationships/customXml" Target="../ink/ink180.xml"/><Relationship Id="rId381" Type="http://schemas.openxmlformats.org/officeDocument/2006/relationships/image" Target="../media/image3174.png"/><Relationship Id="rId220" Type="http://schemas.openxmlformats.org/officeDocument/2006/relationships/customXml" Target="../ink/ink110.xml"/><Relationship Id="rId241" Type="http://schemas.openxmlformats.org/officeDocument/2006/relationships/image" Target="../media/image3104.png"/><Relationship Id="rId15" Type="http://schemas.openxmlformats.org/officeDocument/2006/relationships/image" Target="../media/image2991.png"/><Relationship Id="rId36" Type="http://schemas.openxmlformats.org/officeDocument/2006/relationships/customXml" Target="../ink/ink18.xml"/><Relationship Id="rId57" Type="http://schemas.openxmlformats.org/officeDocument/2006/relationships/image" Target="../media/image3012.png"/><Relationship Id="rId262" Type="http://schemas.openxmlformats.org/officeDocument/2006/relationships/customXml" Target="../ink/ink131.xml"/><Relationship Id="rId283" Type="http://schemas.openxmlformats.org/officeDocument/2006/relationships/image" Target="../media/image3125.png"/><Relationship Id="rId318" Type="http://schemas.openxmlformats.org/officeDocument/2006/relationships/customXml" Target="../ink/ink159.xml"/><Relationship Id="rId339" Type="http://schemas.openxmlformats.org/officeDocument/2006/relationships/image" Target="../media/image3153.png"/><Relationship Id="rId78" Type="http://schemas.openxmlformats.org/officeDocument/2006/relationships/customXml" Target="../ink/ink39.xml"/><Relationship Id="rId99" Type="http://schemas.openxmlformats.org/officeDocument/2006/relationships/image" Target="../media/image3033.png"/><Relationship Id="rId101" Type="http://schemas.openxmlformats.org/officeDocument/2006/relationships/image" Target="../media/image3034.png"/><Relationship Id="rId122" Type="http://schemas.openxmlformats.org/officeDocument/2006/relationships/customXml" Target="../ink/ink61.xml"/><Relationship Id="rId143" Type="http://schemas.openxmlformats.org/officeDocument/2006/relationships/image" Target="../media/image3055.png"/><Relationship Id="rId164" Type="http://schemas.openxmlformats.org/officeDocument/2006/relationships/customXml" Target="../ink/ink82.xml"/><Relationship Id="rId185" Type="http://schemas.openxmlformats.org/officeDocument/2006/relationships/image" Target="../media/image3076.png"/><Relationship Id="rId350" Type="http://schemas.openxmlformats.org/officeDocument/2006/relationships/customXml" Target="../ink/ink175.xml"/><Relationship Id="rId371" Type="http://schemas.openxmlformats.org/officeDocument/2006/relationships/image" Target="../media/image3169.png"/><Relationship Id="rId9" Type="http://schemas.openxmlformats.org/officeDocument/2006/relationships/image" Target="../media/image2988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26" Type="http://schemas.openxmlformats.org/officeDocument/2006/relationships/customXml" Target="../ink/ink13.xml"/><Relationship Id="rId231" Type="http://schemas.openxmlformats.org/officeDocument/2006/relationships/image" Target="../media/image3099.png"/><Relationship Id="rId252" Type="http://schemas.openxmlformats.org/officeDocument/2006/relationships/customXml" Target="../ink/ink126.xml"/><Relationship Id="rId273" Type="http://schemas.openxmlformats.org/officeDocument/2006/relationships/image" Target="../media/image3120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3148.png"/><Relationship Id="rId47" Type="http://schemas.openxmlformats.org/officeDocument/2006/relationships/image" Target="../media/image3007.png"/><Relationship Id="rId68" Type="http://schemas.openxmlformats.org/officeDocument/2006/relationships/customXml" Target="../ink/ink34.xml"/><Relationship Id="rId89" Type="http://schemas.openxmlformats.org/officeDocument/2006/relationships/image" Target="../media/image3028.png"/><Relationship Id="rId112" Type="http://schemas.openxmlformats.org/officeDocument/2006/relationships/customXml" Target="../ink/ink56.xml"/><Relationship Id="rId133" Type="http://schemas.openxmlformats.org/officeDocument/2006/relationships/image" Target="../media/image3050.png"/><Relationship Id="rId154" Type="http://schemas.openxmlformats.org/officeDocument/2006/relationships/customXml" Target="../ink/ink77.xml"/><Relationship Id="rId175" Type="http://schemas.openxmlformats.org/officeDocument/2006/relationships/image" Target="../media/image3071.png"/><Relationship Id="rId340" Type="http://schemas.openxmlformats.org/officeDocument/2006/relationships/customXml" Target="../ink/ink170.xml"/><Relationship Id="rId361" Type="http://schemas.openxmlformats.org/officeDocument/2006/relationships/image" Target="../media/image3164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16" Type="http://schemas.openxmlformats.org/officeDocument/2006/relationships/customXml" Target="../ink/ink8.xml"/><Relationship Id="rId221" Type="http://schemas.openxmlformats.org/officeDocument/2006/relationships/image" Target="../media/image3094.png"/><Relationship Id="rId242" Type="http://schemas.openxmlformats.org/officeDocument/2006/relationships/customXml" Target="../ink/ink121.xml"/><Relationship Id="rId263" Type="http://schemas.openxmlformats.org/officeDocument/2006/relationships/image" Target="../media/image3115.png"/><Relationship Id="rId284" Type="http://schemas.openxmlformats.org/officeDocument/2006/relationships/customXml" Target="../ink/ink142.xml"/><Relationship Id="rId319" Type="http://schemas.openxmlformats.org/officeDocument/2006/relationships/image" Target="../media/image3143.png"/><Relationship Id="rId37" Type="http://schemas.openxmlformats.org/officeDocument/2006/relationships/image" Target="../media/image3002.png"/><Relationship Id="rId58" Type="http://schemas.openxmlformats.org/officeDocument/2006/relationships/customXml" Target="../ink/ink29.xml"/><Relationship Id="rId79" Type="http://schemas.openxmlformats.org/officeDocument/2006/relationships/image" Target="../media/image3023.png"/><Relationship Id="rId102" Type="http://schemas.openxmlformats.org/officeDocument/2006/relationships/customXml" Target="../ink/ink51.xml"/><Relationship Id="rId123" Type="http://schemas.openxmlformats.org/officeDocument/2006/relationships/image" Target="../media/image3045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3066.png"/><Relationship Id="rId186" Type="http://schemas.openxmlformats.org/officeDocument/2006/relationships/customXml" Target="../ink/ink93.xml"/><Relationship Id="rId351" Type="http://schemas.openxmlformats.org/officeDocument/2006/relationships/image" Target="../media/image3159.png"/><Relationship Id="rId372" Type="http://schemas.openxmlformats.org/officeDocument/2006/relationships/customXml" Target="../ink/ink186.xml"/><Relationship Id="rId393" Type="http://schemas.openxmlformats.org/officeDocument/2006/relationships/image" Target="../media/image3180.png"/><Relationship Id="rId211" Type="http://schemas.openxmlformats.org/officeDocument/2006/relationships/image" Target="../media/image3089.png"/><Relationship Id="rId232" Type="http://schemas.openxmlformats.org/officeDocument/2006/relationships/customXml" Target="../ink/ink116.xml"/><Relationship Id="rId253" Type="http://schemas.openxmlformats.org/officeDocument/2006/relationships/image" Target="../media/image3110.png"/><Relationship Id="rId274" Type="http://schemas.openxmlformats.org/officeDocument/2006/relationships/customXml" Target="../ink/ink137.xml"/><Relationship Id="rId295" Type="http://schemas.openxmlformats.org/officeDocument/2006/relationships/image" Target="../media/image3131.png"/><Relationship Id="rId309" Type="http://schemas.openxmlformats.org/officeDocument/2006/relationships/image" Target="../media/image3138.png"/><Relationship Id="rId27" Type="http://schemas.openxmlformats.org/officeDocument/2006/relationships/image" Target="../media/image2997.png"/><Relationship Id="rId48" Type="http://schemas.openxmlformats.org/officeDocument/2006/relationships/customXml" Target="../ink/ink24.xml"/><Relationship Id="rId69" Type="http://schemas.openxmlformats.org/officeDocument/2006/relationships/image" Target="../media/image3018.png"/><Relationship Id="rId113" Type="http://schemas.openxmlformats.org/officeDocument/2006/relationships/image" Target="../media/image3040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3061.png"/><Relationship Id="rId176" Type="http://schemas.openxmlformats.org/officeDocument/2006/relationships/customXml" Target="../ink/ink88.xml"/><Relationship Id="rId197" Type="http://schemas.openxmlformats.org/officeDocument/2006/relationships/image" Target="../media/image3082.png"/><Relationship Id="rId341" Type="http://schemas.openxmlformats.org/officeDocument/2006/relationships/image" Target="../media/image3154.png"/><Relationship Id="rId362" Type="http://schemas.openxmlformats.org/officeDocument/2006/relationships/customXml" Target="../ink/ink181.xml"/><Relationship Id="rId383" Type="http://schemas.openxmlformats.org/officeDocument/2006/relationships/image" Target="../media/image3175.png"/><Relationship Id="rId201" Type="http://schemas.openxmlformats.org/officeDocument/2006/relationships/image" Target="../media/image3084.png"/><Relationship Id="rId222" Type="http://schemas.openxmlformats.org/officeDocument/2006/relationships/customXml" Target="../ink/ink111.xml"/><Relationship Id="rId243" Type="http://schemas.openxmlformats.org/officeDocument/2006/relationships/image" Target="../media/image3105.png"/><Relationship Id="rId264" Type="http://schemas.openxmlformats.org/officeDocument/2006/relationships/customXml" Target="../ink/ink132.xml"/><Relationship Id="rId285" Type="http://schemas.openxmlformats.org/officeDocument/2006/relationships/image" Target="../media/image3126.png"/><Relationship Id="rId17" Type="http://schemas.openxmlformats.org/officeDocument/2006/relationships/image" Target="../media/image2992.png"/><Relationship Id="rId38" Type="http://schemas.openxmlformats.org/officeDocument/2006/relationships/customXml" Target="../ink/ink19.xml"/><Relationship Id="rId59" Type="http://schemas.openxmlformats.org/officeDocument/2006/relationships/image" Target="../media/image3013.png"/><Relationship Id="rId103" Type="http://schemas.openxmlformats.org/officeDocument/2006/relationships/image" Target="../media/image3035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3029.png"/><Relationship Id="rId145" Type="http://schemas.openxmlformats.org/officeDocument/2006/relationships/image" Target="../media/image3056.png"/><Relationship Id="rId166" Type="http://schemas.openxmlformats.org/officeDocument/2006/relationships/customXml" Target="../ink/ink83.xml"/><Relationship Id="rId187" Type="http://schemas.openxmlformats.org/officeDocument/2006/relationships/image" Target="../media/image3077.png"/><Relationship Id="rId331" Type="http://schemas.openxmlformats.org/officeDocument/2006/relationships/image" Target="../media/image3149.png"/><Relationship Id="rId352" Type="http://schemas.openxmlformats.org/officeDocument/2006/relationships/customXml" Target="../ink/ink176.xml"/><Relationship Id="rId373" Type="http://schemas.openxmlformats.org/officeDocument/2006/relationships/image" Target="../media/image3170.png"/><Relationship Id="rId394" Type="http://schemas.openxmlformats.org/officeDocument/2006/relationships/customXml" Target="../ink/ink19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3100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3008.png"/><Relationship Id="rId114" Type="http://schemas.openxmlformats.org/officeDocument/2006/relationships/customXml" Target="../ink/ink57.xml"/><Relationship Id="rId275" Type="http://schemas.openxmlformats.org/officeDocument/2006/relationships/image" Target="../media/image3121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3024.png"/><Relationship Id="rId135" Type="http://schemas.openxmlformats.org/officeDocument/2006/relationships/image" Target="../media/image3051.png"/><Relationship Id="rId156" Type="http://schemas.openxmlformats.org/officeDocument/2006/relationships/customXml" Target="../ink/ink78.xml"/><Relationship Id="rId177" Type="http://schemas.openxmlformats.org/officeDocument/2006/relationships/image" Target="../media/image3072.png"/><Relationship Id="rId198" Type="http://schemas.openxmlformats.org/officeDocument/2006/relationships/customXml" Target="../ink/ink99.xml"/><Relationship Id="rId321" Type="http://schemas.openxmlformats.org/officeDocument/2006/relationships/image" Target="../media/image3144.png"/><Relationship Id="rId342" Type="http://schemas.openxmlformats.org/officeDocument/2006/relationships/customXml" Target="../ink/ink171.xml"/><Relationship Id="rId363" Type="http://schemas.openxmlformats.org/officeDocument/2006/relationships/image" Target="../media/image3165.png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23" Type="http://schemas.openxmlformats.org/officeDocument/2006/relationships/image" Target="../media/image3095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3003.png"/><Relationship Id="rId265" Type="http://schemas.openxmlformats.org/officeDocument/2006/relationships/image" Target="../media/image3116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3046.png"/><Relationship Id="rId146" Type="http://schemas.openxmlformats.org/officeDocument/2006/relationships/customXml" Target="../ink/ink73.xml"/><Relationship Id="rId167" Type="http://schemas.openxmlformats.org/officeDocument/2006/relationships/image" Target="../media/image3067.png"/><Relationship Id="rId188" Type="http://schemas.openxmlformats.org/officeDocument/2006/relationships/customXml" Target="../ink/ink94.xml"/><Relationship Id="rId311" Type="http://schemas.openxmlformats.org/officeDocument/2006/relationships/image" Target="../media/image3139.png"/><Relationship Id="rId332" Type="http://schemas.openxmlformats.org/officeDocument/2006/relationships/customXml" Target="../ink/ink166.xml"/><Relationship Id="rId353" Type="http://schemas.openxmlformats.org/officeDocument/2006/relationships/image" Target="../media/image3160.png"/><Relationship Id="rId374" Type="http://schemas.openxmlformats.org/officeDocument/2006/relationships/customXml" Target="../ink/ink187.xml"/><Relationship Id="rId395" Type="http://schemas.openxmlformats.org/officeDocument/2006/relationships/image" Target="../media/image3181.png"/><Relationship Id="rId71" Type="http://schemas.openxmlformats.org/officeDocument/2006/relationships/image" Target="../media/image3019.png"/><Relationship Id="rId92" Type="http://schemas.openxmlformats.org/officeDocument/2006/relationships/customXml" Target="../ink/ink46.xml"/><Relationship Id="rId213" Type="http://schemas.openxmlformats.org/officeDocument/2006/relationships/image" Target="../media/image3090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2998.png"/><Relationship Id="rId255" Type="http://schemas.openxmlformats.org/officeDocument/2006/relationships/image" Target="../media/image3111.png"/><Relationship Id="rId276" Type="http://schemas.openxmlformats.org/officeDocument/2006/relationships/customXml" Target="../ink/ink138.xml"/><Relationship Id="rId297" Type="http://schemas.openxmlformats.org/officeDocument/2006/relationships/image" Target="../media/image3132.png"/><Relationship Id="rId40" Type="http://schemas.openxmlformats.org/officeDocument/2006/relationships/customXml" Target="../ink/ink20.xml"/><Relationship Id="rId115" Type="http://schemas.openxmlformats.org/officeDocument/2006/relationships/image" Target="../media/image3041.png"/><Relationship Id="rId136" Type="http://schemas.openxmlformats.org/officeDocument/2006/relationships/customXml" Target="../ink/ink68.xml"/><Relationship Id="rId157" Type="http://schemas.openxmlformats.org/officeDocument/2006/relationships/image" Target="../media/image3062.png"/><Relationship Id="rId178" Type="http://schemas.openxmlformats.org/officeDocument/2006/relationships/customXml" Target="../ink/ink89.xml"/><Relationship Id="rId301" Type="http://schemas.openxmlformats.org/officeDocument/2006/relationships/image" Target="../media/image3134.png"/><Relationship Id="rId322" Type="http://schemas.openxmlformats.org/officeDocument/2006/relationships/customXml" Target="../ink/ink161.xml"/><Relationship Id="rId343" Type="http://schemas.openxmlformats.org/officeDocument/2006/relationships/image" Target="../media/image3155.png"/><Relationship Id="rId364" Type="http://schemas.openxmlformats.org/officeDocument/2006/relationships/customXml" Target="../ink/ink182.xml"/><Relationship Id="rId61" Type="http://schemas.openxmlformats.org/officeDocument/2006/relationships/image" Target="../media/image3014.png"/><Relationship Id="rId82" Type="http://schemas.openxmlformats.org/officeDocument/2006/relationships/customXml" Target="../ink/ink41.xml"/><Relationship Id="rId199" Type="http://schemas.openxmlformats.org/officeDocument/2006/relationships/image" Target="../media/image3083.png"/><Relationship Id="rId203" Type="http://schemas.openxmlformats.org/officeDocument/2006/relationships/image" Target="../media/image3085.png"/><Relationship Id="rId385" Type="http://schemas.openxmlformats.org/officeDocument/2006/relationships/image" Target="../media/image3176.png"/><Relationship Id="rId19" Type="http://schemas.openxmlformats.org/officeDocument/2006/relationships/image" Target="../media/image2993.png"/><Relationship Id="rId224" Type="http://schemas.openxmlformats.org/officeDocument/2006/relationships/customXml" Target="../ink/ink112.xml"/><Relationship Id="rId245" Type="http://schemas.openxmlformats.org/officeDocument/2006/relationships/image" Target="../media/image3106.png"/><Relationship Id="rId266" Type="http://schemas.openxmlformats.org/officeDocument/2006/relationships/customXml" Target="../ink/ink133.xml"/><Relationship Id="rId287" Type="http://schemas.openxmlformats.org/officeDocument/2006/relationships/image" Target="../media/image3127.png"/><Relationship Id="rId30" Type="http://schemas.openxmlformats.org/officeDocument/2006/relationships/customXml" Target="../ink/ink15.xml"/><Relationship Id="rId105" Type="http://schemas.openxmlformats.org/officeDocument/2006/relationships/image" Target="../media/image3036.png"/><Relationship Id="rId126" Type="http://schemas.openxmlformats.org/officeDocument/2006/relationships/customXml" Target="../ink/ink63.xml"/><Relationship Id="rId147" Type="http://schemas.openxmlformats.org/officeDocument/2006/relationships/image" Target="../media/image3057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3150.png"/><Relationship Id="rId354" Type="http://schemas.openxmlformats.org/officeDocument/2006/relationships/customXml" Target="../ink/ink177.xml"/><Relationship Id="rId51" Type="http://schemas.openxmlformats.org/officeDocument/2006/relationships/image" Target="../media/image3009.png"/><Relationship Id="rId72" Type="http://schemas.openxmlformats.org/officeDocument/2006/relationships/customXml" Target="../ink/ink36.xml"/><Relationship Id="rId93" Type="http://schemas.openxmlformats.org/officeDocument/2006/relationships/image" Target="../media/image3030.png"/><Relationship Id="rId189" Type="http://schemas.openxmlformats.org/officeDocument/2006/relationships/image" Target="../media/image3078.png"/><Relationship Id="rId375" Type="http://schemas.openxmlformats.org/officeDocument/2006/relationships/image" Target="../media/image3171.png"/><Relationship Id="rId3" Type="http://schemas.openxmlformats.org/officeDocument/2006/relationships/image" Target="../media/image2985.png"/><Relationship Id="rId214" Type="http://schemas.openxmlformats.org/officeDocument/2006/relationships/customXml" Target="../ink/ink107.xml"/><Relationship Id="rId235" Type="http://schemas.openxmlformats.org/officeDocument/2006/relationships/image" Target="../media/image3101.png"/><Relationship Id="rId256" Type="http://schemas.openxmlformats.org/officeDocument/2006/relationships/customXml" Target="../ink/ink128.xml"/><Relationship Id="rId277" Type="http://schemas.openxmlformats.org/officeDocument/2006/relationships/image" Target="../media/image3122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3052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3145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3004.png"/><Relationship Id="rId62" Type="http://schemas.openxmlformats.org/officeDocument/2006/relationships/customXml" Target="../ink/ink31.xml"/><Relationship Id="rId83" Type="http://schemas.openxmlformats.org/officeDocument/2006/relationships/image" Target="../media/image3025.png"/><Relationship Id="rId179" Type="http://schemas.openxmlformats.org/officeDocument/2006/relationships/image" Target="../media/image3073.png"/><Relationship Id="rId365" Type="http://schemas.openxmlformats.org/officeDocument/2006/relationships/image" Target="../media/image3166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3096.png"/><Relationship Id="rId246" Type="http://schemas.openxmlformats.org/officeDocument/2006/relationships/customXml" Target="../ink/ink123.xml"/><Relationship Id="rId267" Type="http://schemas.openxmlformats.org/officeDocument/2006/relationships/image" Target="../media/image3117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3047.png"/><Relationship Id="rId313" Type="http://schemas.openxmlformats.org/officeDocument/2006/relationships/image" Target="../media/image3140.png"/><Relationship Id="rId10" Type="http://schemas.openxmlformats.org/officeDocument/2006/relationships/customXml" Target="../ink/ink5.xml"/><Relationship Id="rId31" Type="http://schemas.openxmlformats.org/officeDocument/2006/relationships/image" Target="../media/image2999.png"/><Relationship Id="rId52" Type="http://schemas.openxmlformats.org/officeDocument/2006/relationships/customXml" Target="../ink/ink26.xml"/><Relationship Id="rId73" Type="http://schemas.openxmlformats.org/officeDocument/2006/relationships/image" Target="../media/image3020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3068.png"/><Relationship Id="rId334" Type="http://schemas.openxmlformats.org/officeDocument/2006/relationships/customXml" Target="../ink/ink167.xml"/><Relationship Id="rId355" Type="http://schemas.openxmlformats.org/officeDocument/2006/relationships/image" Target="../media/image3161.png"/><Relationship Id="rId376" Type="http://schemas.openxmlformats.org/officeDocument/2006/relationships/customXml" Target="../ink/ink188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3091.png"/><Relationship Id="rId236" Type="http://schemas.openxmlformats.org/officeDocument/2006/relationships/customXml" Target="../ink/ink118.xml"/><Relationship Id="rId257" Type="http://schemas.openxmlformats.org/officeDocument/2006/relationships/image" Target="../media/image3112.png"/><Relationship Id="rId278" Type="http://schemas.openxmlformats.org/officeDocument/2006/relationships/customXml" Target="../ink/ink139.xml"/><Relationship Id="rId303" Type="http://schemas.openxmlformats.org/officeDocument/2006/relationships/image" Target="../media/image3135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3156.png"/><Relationship Id="rId387" Type="http://schemas.openxmlformats.org/officeDocument/2006/relationships/image" Target="../media/image3177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2.png"/><Relationship Id="rId299" Type="http://schemas.openxmlformats.org/officeDocument/2006/relationships/image" Target="../media/image643.png"/><Relationship Id="rId21" Type="http://schemas.openxmlformats.org/officeDocument/2006/relationships/image" Target="../media/image504.png"/><Relationship Id="rId42" Type="http://schemas.openxmlformats.org/officeDocument/2006/relationships/customXml" Target="../ink/ink2942.xml"/><Relationship Id="rId63" Type="http://schemas.openxmlformats.org/officeDocument/2006/relationships/image" Target="../media/image525.png"/><Relationship Id="rId84" Type="http://schemas.openxmlformats.org/officeDocument/2006/relationships/customXml" Target="../ink/ink2963.xml"/><Relationship Id="rId138" Type="http://schemas.openxmlformats.org/officeDocument/2006/relationships/customXml" Target="../ink/ink2990.xml"/><Relationship Id="rId159" Type="http://schemas.openxmlformats.org/officeDocument/2006/relationships/image" Target="../media/image573.png"/><Relationship Id="rId324" Type="http://schemas.openxmlformats.org/officeDocument/2006/relationships/customXml" Target="../ink/ink3083.xml"/><Relationship Id="rId345" Type="http://schemas.openxmlformats.org/officeDocument/2006/relationships/image" Target="../media/image666.png"/><Relationship Id="rId366" Type="http://schemas.openxmlformats.org/officeDocument/2006/relationships/customXml" Target="../ink/ink3104.xml"/><Relationship Id="rId387" Type="http://schemas.openxmlformats.org/officeDocument/2006/relationships/image" Target="../media/image687.png"/><Relationship Id="rId170" Type="http://schemas.openxmlformats.org/officeDocument/2006/relationships/customXml" Target="../ink/ink3006.xml"/><Relationship Id="rId191" Type="http://schemas.openxmlformats.org/officeDocument/2006/relationships/image" Target="../media/image589.png"/><Relationship Id="rId205" Type="http://schemas.openxmlformats.org/officeDocument/2006/relationships/image" Target="../media/image596.png"/><Relationship Id="rId226" Type="http://schemas.openxmlformats.org/officeDocument/2006/relationships/customXml" Target="../ink/ink3034.xml"/><Relationship Id="rId247" Type="http://schemas.openxmlformats.org/officeDocument/2006/relationships/image" Target="../media/image617.png"/><Relationship Id="rId107" Type="http://schemas.openxmlformats.org/officeDocument/2006/relationships/image" Target="../media/image547.png"/><Relationship Id="rId268" Type="http://schemas.openxmlformats.org/officeDocument/2006/relationships/customXml" Target="../ink/ink3055.xml"/><Relationship Id="rId289" Type="http://schemas.openxmlformats.org/officeDocument/2006/relationships/image" Target="../media/image638.png"/><Relationship Id="rId11" Type="http://schemas.openxmlformats.org/officeDocument/2006/relationships/image" Target="../media/image499.png"/><Relationship Id="rId32" Type="http://schemas.openxmlformats.org/officeDocument/2006/relationships/customXml" Target="../ink/ink2937.xml"/><Relationship Id="rId53" Type="http://schemas.openxmlformats.org/officeDocument/2006/relationships/image" Target="../media/image520.png"/><Relationship Id="rId74" Type="http://schemas.openxmlformats.org/officeDocument/2006/relationships/customXml" Target="../ink/ink2958.xml"/><Relationship Id="rId128" Type="http://schemas.openxmlformats.org/officeDocument/2006/relationships/customXml" Target="../ink/ink2985.xml"/><Relationship Id="rId149" Type="http://schemas.openxmlformats.org/officeDocument/2006/relationships/image" Target="../media/image568.png"/><Relationship Id="rId314" Type="http://schemas.openxmlformats.org/officeDocument/2006/relationships/customXml" Target="../ink/ink3078.xml"/><Relationship Id="rId335" Type="http://schemas.openxmlformats.org/officeDocument/2006/relationships/image" Target="../media/image661.png"/><Relationship Id="rId356" Type="http://schemas.openxmlformats.org/officeDocument/2006/relationships/customXml" Target="../ink/ink3099.xml"/><Relationship Id="rId377" Type="http://schemas.openxmlformats.org/officeDocument/2006/relationships/image" Target="../media/image682.png"/><Relationship Id="rId5" Type="http://schemas.openxmlformats.org/officeDocument/2006/relationships/image" Target="../media/image496.png"/><Relationship Id="rId95" Type="http://schemas.openxmlformats.org/officeDocument/2006/relationships/image" Target="../media/image541.png"/><Relationship Id="rId160" Type="http://schemas.openxmlformats.org/officeDocument/2006/relationships/customXml" Target="../ink/ink3001.xml"/><Relationship Id="rId181" Type="http://schemas.openxmlformats.org/officeDocument/2006/relationships/image" Target="../media/image584.png"/><Relationship Id="rId216" Type="http://schemas.openxmlformats.org/officeDocument/2006/relationships/customXml" Target="../ink/ink3029.xml"/><Relationship Id="rId237" Type="http://schemas.openxmlformats.org/officeDocument/2006/relationships/image" Target="../media/image612.png"/><Relationship Id="rId258" Type="http://schemas.openxmlformats.org/officeDocument/2006/relationships/customXml" Target="../ink/ink3050.xml"/><Relationship Id="rId279" Type="http://schemas.openxmlformats.org/officeDocument/2006/relationships/image" Target="../media/image633.png"/><Relationship Id="rId22" Type="http://schemas.openxmlformats.org/officeDocument/2006/relationships/customXml" Target="../ink/ink2932.xml"/><Relationship Id="rId43" Type="http://schemas.openxmlformats.org/officeDocument/2006/relationships/image" Target="../media/image515.png"/><Relationship Id="rId64" Type="http://schemas.openxmlformats.org/officeDocument/2006/relationships/customXml" Target="../ink/ink2953.xml"/><Relationship Id="rId118" Type="http://schemas.openxmlformats.org/officeDocument/2006/relationships/customXml" Target="../ink/ink2980.xml"/><Relationship Id="rId139" Type="http://schemas.openxmlformats.org/officeDocument/2006/relationships/image" Target="../media/image563.png"/><Relationship Id="rId290" Type="http://schemas.openxmlformats.org/officeDocument/2006/relationships/customXml" Target="../ink/ink3066.xml"/><Relationship Id="rId304" Type="http://schemas.openxmlformats.org/officeDocument/2006/relationships/customXml" Target="../ink/ink3073.xml"/><Relationship Id="rId325" Type="http://schemas.openxmlformats.org/officeDocument/2006/relationships/image" Target="../media/image656.png"/><Relationship Id="rId346" Type="http://schemas.openxmlformats.org/officeDocument/2006/relationships/customXml" Target="../ink/ink3094.xml"/><Relationship Id="rId367" Type="http://schemas.openxmlformats.org/officeDocument/2006/relationships/image" Target="../media/image677.png"/><Relationship Id="rId388" Type="http://schemas.openxmlformats.org/officeDocument/2006/relationships/customXml" Target="../ink/ink3115.xml"/><Relationship Id="rId85" Type="http://schemas.openxmlformats.org/officeDocument/2006/relationships/image" Target="../media/image536.png"/><Relationship Id="rId150" Type="http://schemas.openxmlformats.org/officeDocument/2006/relationships/customXml" Target="../ink/ink2996.xml"/><Relationship Id="rId171" Type="http://schemas.openxmlformats.org/officeDocument/2006/relationships/image" Target="../media/image579.png"/><Relationship Id="rId192" Type="http://schemas.openxmlformats.org/officeDocument/2006/relationships/customXml" Target="../ink/ink3017.xml"/><Relationship Id="rId206" Type="http://schemas.openxmlformats.org/officeDocument/2006/relationships/customXml" Target="../ink/ink3024.xml"/><Relationship Id="rId227" Type="http://schemas.openxmlformats.org/officeDocument/2006/relationships/image" Target="../media/image607.png"/><Relationship Id="rId248" Type="http://schemas.openxmlformats.org/officeDocument/2006/relationships/customXml" Target="../ink/ink3045.xml"/><Relationship Id="rId269" Type="http://schemas.openxmlformats.org/officeDocument/2006/relationships/image" Target="../media/image628.png"/><Relationship Id="rId12" Type="http://schemas.openxmlformats.org/officeDocument/2006/relationships/customXml" Target="../ink/ink2927.xml"/><Relationship Id="rId33" Type="http://schemas.openxmlformats.org/officeDocument/2006/relationships/image" Target="../media/image510.png"/><Relationship Id="rId108" Type="http://schemas.openxmlformats.org/officeDocument/2006/relationships/customXml" Target="../ink/ink2975.xml"/><Relationship Id="rId129" Type="http://schemas.openxmlformats.org/officeDocument/2006/relationships/image" Target="../media/image558.png"/><Relationship Id="rId280" Type="http://schemas.openxmlformats.org/officeDocument/2006/relationships/customXml" Target="../ink/ink3061.xml"/><Relationship Id="rId315" Type="http://schemas.openxmlformats.org/officeDocument/2006/relationships/image" Target="../media/image651.png"/><Relationship Id="rId336" Type="http://schemas.openxmlformats.org/officeDocument/2006/relationships/customXml" Target="../ink/ink3089.xml"/><Relationship Id="rId357" Type="http://schemas.openxmlformats.org/officeDocument/2006/relationships/image" Target="../media/image672.png"/><Relationship Id="rId54" Type="http://schemas.openxmlformats.org/officeDocument/2006/relationships/customXml" Target="../ink/ink2948.xml"/><Relationship Id="rId75" Type="http://schemas.openxmlformats.org/officeDocument/2006/relationships/image" Target="../media/image531.png"/><Relationship Id="rId96" Type="http://schemas.openxmlformats.org/officeDocument/2006/relationships/customXml" Target="../ink/ink2969.xml"/><Relationship Id="rId140" Type="http://schemas.openxmlformats.org/officeDocument/2006/relationships/customXml" Target="../ink/ink2991.xml"/><Relationship Id="rId161" Type="http://schemas.openxmlformats.org/officeDocument/2006/relationships/image" Target="../media/image574.png"/><Relationship Id="rId182" Type="http://schemas.openxmlformats.org/officeDocument/2006/relationships/customXml" Target="../ink/ink3012.xml"/><Relationship Id="rId217" Type="http://schemas.openxmlformats.org/officeDocument/2006/relationships/image" Target="../media/image602.png"/><Relationship Id="rId378" Type="http://schemas.openxmlformats.org/officeDocument/2006/relationships/customXml" Target="../ink/ink3110.xml"/><Relationship Id="rId6" Type="http://schemas.openxmlformats.org/officeDocument/2006/relationships/customXml" Target="../ink/ink2924.xml"/><Relationship Id="rId238" Type="http://schemas.openxmlformats.org/officeDocument/2006/relationships/customXml" Target="../ink/ink3040.xml"/><Relationship Id="rId259" Type="http://schemas.openxmlformats.org/officeDocument/2006/relationships/image" Target="../media/image623.png"/><Relationship Id="rId23" Type="http://schemas.openxmlformats.org/officeDocument/2006/relationships/image" Target="../media/image505.png"/><Relationship Id="rId119" Type="http://schemas.openxmlformats.org/officeDocument/2006/relationships/image" Target="../media/image553.png"/><Relationship Id="rId270" Type="http://schemas.openxmlformats.org/officeDocument/2006/relationships/customXml" Target="../ink/ink3056.xml"/><Relationship Id="rId291" Type="http://schemas.openxmlformats.org/officeDocument/2006/relationships/image" Target="../media/image639.png"/><Relationship Id="rId305" Type="http://schemas.openxmlformats.org/officeDocument/2006/relationships/image" Target="../media/image646.png"/><Relationship Id="rId326" Type="http://schemas.openxmlformats.org/officeDocument/2006/relationships/customXml" Target="../ink/ink3084.xml"/><Relationship Id="rId347" Type="http://schemas.openxmlformats.org/officeDocument/2006/relationships/image" Target="../media/image667.png"/><Relationship Id="rId44" Type="http://schemas.openxmlformats.org/officeDocument/2006/relationships/customXml" Target="../ink/ink2943.xml"/><Relationship Id="rId65" Type="http://schemas.openxmlformats.org/officeDocument/2006/relationships/image" Target="../media/image526.png"/><Relationship Id="rId86" Type="http://schemas.openxmlformats.org/officeDocument/2006/relationships/customXml" Target="../ink/ink2964.xml"/><Relationship Id="rId130" Type="http://schemas.openxmlformats.org/officeDocument/2006/relationships/customXml" Target="../ink/ink2986.xml"/><Relationship Id="rId151" Type="http://schemas.openxmlformats.org/officeDocument/2006/relationships/image" Target="../media/image569.png"/><Relationship Id="rId368" Type="http://schemas.openxmlformats.org/officeDocument/2006/relationships/customXml" Target="../ink/ink3105.xml"/><Relationship Id="rId389" Type="http://schemas.openxmlformats.org/officeDocument/2006/relationships/image" Target="../media/image688.png"/><Relationship Id="rId172" Type="http://schemas.openxmlformats.org/officeDocument/2006/relationships/customXml" Target="../ink/ink3007.xml"/><Relationship Id="rId193" Type="http://schemas.openxmlformats.org/officeDocument/2006/relationships/image" Target="../media/image590.png"/><Relationship Id="rId207" Type="http://schemas.openxmlformats.org/officeDocument/2006/relationships/image" Target="../media/image597.png"/><Relationship Id="rId228" Type="http://schemas.openxmlformats.org/officeDocument/2006/relationships/customXml" Target="../ink/ink3035.xml"/><Relationship Id="rId249" Type="http://schemas.openxmlformats.org/officeDocument/2006/relationships/image" Target="../media/image618.png"/><Relationship Id="rId13" Type="http://schemas.openxmlformats.org/officeDocument/2006/relationships/image" Target="../media/image500.png"/><Relationship Id="rId109" Type="http://schemas.openxmlformats.org/officeDocument/2006/relationships/image" Target="../media/image548.png"/><Relationship Id="rId260" Type="http://schemas.openxmlformats.org/officeDocument/2006/relationships/customXml" Target="../ink/ink3051.xml"/><Relationship Id="rId281" Type="http://schemas.openxmlformats.org/officeDocument/2006/relationships/image" Target="../media/image634.png"/><Relationship Id="rId316" Type="http://schemas.openxmlformats.org/officeDocument/2006/relationships/customXml" Target="../ink/ink3079.xml"/><Relationship Id="rId337" Type="http://schemas.openxmlformats.org/officeDocument/2006/relationships/image" Target="../media/image662.png"/><Relationship Id="rId34" Type="http://schemas.openxmlformats.org/officeDocument/2006/relationships/customXml" Target="../ink/ink2938.xml"/><Relationship Id="rId55" Type="http://schemas.openxmlformats.org/officeDocument/2006/relationships/image" Target="../media/image521.png"/><Relationship Id="rId76" Type="http://schemas.openxmlformats.org/officeDocument/2006/relationships/customXml" Target="../ink/ink2959.xml"/><Relationship Id="rId97" Type="http://schemas.openxmlformats.org/officeDocument/2006/relationships/image" Target="../media/image542.png"/><Relationship Id="rId120" Type="http://schemas.openxmlformats.org/officeDocument/2006/relationships/customXml" Target="../ink/ink2981.xml"/><Relationship Id="rId141" Type="http://schemas.openxmlformats.org/officeDocument/2006/relationships/image" Target="../media/image564.png"/><Relationship Id="rId358" Type="http://schemas.openxmlformats.org/officeDocument/2006/relationships/customXml" Target="../ink/ink3100.xml"/><Relationship Id="rId379" Type="http://schemas.openxmlformats.org/officeDocument/2006/relationships/image" Target="../media/image683.png"/><Relationship Id="rId7" Type="http://schemas.openxmlformats.org/officeDocument/2006/relationships/image" Target="../media/image497.png"/><Relationship Id="rId162" Type="http://schemas.openxmlformats.org/officeDocument/2006/relationships/customXml" Target="../ink/ink3002.xml"/><Relationship Id="rId183" Type="http://schemas.openxmlformats.org/officeDocument/2006/relationships/image" Target="../media/image585.png"/><Relationship Id="rId218" Type="http://schemas.openxmlformats.org/officeDocument/2006/relationships/customXml" Target="../ink/ink3030.xml"/><Relationship Id="rId239" Type="http://schemas.openxmlformats.org/officeDocument/2006/relationships/image" Target="../media/image613.png"/><Relationship Id="rId250" Type="http://schemas.openxmlformats.org/officeDocument/2006/relationships/customXml" Target="../ink/ink3046.xml"/><Relationship Id="rId271" Type="http://schemas.openxmlformats.org/officeDocument/2006/relationships/image" Target="../media/image629.png"/><Relationship Id="rId292" Type="http://schemas.openxmlformats.org/officeDocument/2006/relationships/customXml" Target="../ink/ink3067.xml"/><Relationship Id="rId306" Type="http://schemas.openxmlformats.org/officeDocument/2006/relationships/customXml" Target="../ink/ink3074.xml"/><Relationship Id="rId24" Type="http://schemas.openxmlformats.org/officeDocument/2006/relationships/customXml" Target="../ink/ink2933.xml"/><Relationship Id="rId45" Type="http://schemas.openxmlformats.org/officeDocument/2006/relationships/image" Target="../media/image516.png"/><Relationship Id="rId66" Type="http://schemas.openxmlformats.org/officeDocument/2006/relationships/customXml" Target="../ink/ink2954.xml"/><Relationship Id="rId87" Type="http://schemas.openxmlformats.org/officeDocument/2006/relationships/image" Target="../media/image537.png"/><Relationship Id="rId110" Type="http://schemas.openxmlformats.org/officeDocument/2006/relationships/customXml" Target="../ink/ink2976.xml"/><Relationship Id="rId131" Type="http://schemas.openxmlformats.org/officeDocument/2006/relationships/image" Target="../media/image559.png"/><Relationship Id="rId327" Type="http://schemas.openxmlformats.org/officeDocument/2006/relationships/image" Target="../media/image657.png"/><Relationship Id="rId348" Type="http://schemas.openxmlformats.org/officeDocument/2006/relationships/customXml" Target="../ink/ink3095.xml"/><Relationship Id="rId369" Type="http://schemas.openxmlformats.org/officeDocument/2006/relationships/image" Target="../media/image678.png"/><Relationship Id="rId152" Type="http://schemas.openxmlformats.org/officeDocument/2006/relationships/customXml" Target="../ink/ink2997.xml"/><Relationship Id="rId173" Type="http://schemas.openxmlformats.org/officeDocument/2006/relationships/image" Target="../media/image580.png"/><Relationship Id="rId194" Type="http://schemas.openxmlformats.org/officeDocument/2006/relationships/customXml" Target="../ink/ink3018.xml"/><Relationship Id="rId208" Type="http://schemas.openxmlformats.org/officeDocument/2006/relationships/customXml" Target="../ink/ink3025.xml"/><Relationship Id="rId229" Type="http://schemas.openxmlformats.org/officeDocument/2006/relationships/image" Target="../media/image608.png"/><Relationship Id="rId380" Type="http://schemas.openxmlformats.org/officeDocument/2006/relationships/customXml" Target="../ink/ink3111.xml"/><Relationship Id="rId240" Type="http://schemas.openxmlformats.org/officeDocument/2006/relationships/customXml" Target="../ink/ink3041.xml"/><Relationship Id="rId261" Type="http://schemas.openxmlformats.org/officeDocument/2006/relationships/image" Target="../media/image624.png"/><Relationship Id="rId14" Type="http://schemas.openxmlformats.org/officeDocument/2006/relationships/customXml" Target="../ink/ink2928.xml"/><Relationship Id="rId35" Type="http://schemas.openxmlformats.org/officeDocument/2006/relationships/image" Target="../media/image511.png"/><Relationship Id="rId56" Type="http://schemas.openxmlformats.org/officeDocument/2006/relationships/customXml" Target="../ink/ink2949.xml"/><Relationship Id="rId77" Type="http://schemas.openxmlformats.org/officeDocument/2006/relationships/image" Target="../media/image532.png"/><Relationship Id="rId100" Type="http://schemas.openxmlformats.org/officeDocument/2006/relationships/customXml" Target="../ink/ink2971.xml"/><Relationship Id="rId282" Type="http://schemas.openxmlformats.org/officeDocument/2006/relationships/customXml" Target="../ink/ink3062.xml"/><Relationship Id="rId317" Type="http://schemas.openxmlformats.org/officeDocument/2006/relationships/image" Target="../media/image652.png"/><Relationship Id="rId338" Type="http://schemas.openxmlformats.org/officeDocument/2006/relationships/customXml" Target="../ink/ink3090.xml"/><Relationship Id="rId359" Type="http://schemas.openxmlformats.org/officeDocument/2006/relationships/image" Target="../media/image673.png"/><Relationship Id="rId8" Type="http://schemas.openxmlformats.org/officeDocument/2006/relationships/customXml" Target="../ink/ink2925.xml"/><Relationship Id="rId98" Type="http://schemas.openxmlformats.org/officeDocument/2006/relationships/customXml" Target="../ink/ink2970.xml"/><Relationship Id="rId121" Type="http://schemas.openxmlformats.org/officeDocument/2006/relationships/image" Target="../media/image554.png"/><Relationship Id="rId142" Type="http://schemas.openxmlformats.org/officeDocument/2006/relationships/customXml" Target="../ink/ink2992.xml"/><Relationship Id="rId163" Type="http://schemas.openxmlformats.org/officeDocument/2006/relationships/image" Target="../media/image575.png"/><Relationship Id="rId184" Type="http://schemas.openxmlformats.org/officeDocument/2006/relationships/customXml" Target="../ink/ink3013.xml"/><Relationship Id="rId219" Type="http://schemas.openxmlformats.org/officeDocument/2006/relationships/image" Target="../media/image603.png"/><Relationship Id="rId370" Type="http://schemas.openxmlformats.org/officeDocument/2006/relationships/customXml" Target="../ink/ink3106.xml"/><Relationship Id="rId230" Type="http://schemas.openxmlformats.org/officeDocument/2006/relationships/customXml" Target="../ink/ink3036.xml"/><Relationship Id="rId251" Type="http://schemas.openxmlformats.org/officeDocument/2006/relationships/image" Target="../media/image619.png"/><Relationship Id="rId25" Type="http://schemas.openxmlformats.org/officeDocument/2006/relationships/image" Target="../media/image506.png"/><Relationship Id="rId46" Type="http://schemas.openxmlformats.org/officeDocument/2006/relationships/customXml" Target="../ink/ink2944.xml"/><Relationship Id="rId67" Type="http://schemas.openxmlformats.org/officeDocument/2006/relationships/image" Target="../media/image527.png"/><Relationship Id="rId272" Type="http://schemas.openxmlformats.org/officeDocument/2006/relationships/customXml" Target="../ink/ink3057.xml"/><Relationship Id="rId293" Type="http://schemas.openxmlformats.org/officeDocument/2006/relationships/image" Target="../media/image640.png"/><Relationship Id="rId307" Type="http://schemas.openxmlformats.org/officeDocument/2006/relationships/image" Target="../media/image647.png"/><Relationship Id="rId328" Type="http://schemas.openxmlformats.org/officeDocument/2006/relationships/customXml" Target="../ink/ink3085.xml"/><Relationship Id="rId349" Type="http://schemas.openxmlformats.org/officeDocument/2006/relationships/image" Target="../media/image668.png"/><Relationship Id="rId88" Type="http://schemas.openxmlformats.org/officeDocument/2006/relationships/customXml" Target="../ink/ink2965.xml"/><Relationship Id="rId111" Type="http://schemas.openxmlformats.org/officeDocument/2006/relationships/image" Target="../media/image549.png"/><Relationship Id="rId132" Type="http://schemas.openxmlformats.org/officeDocument/2006/relationships/customXml" Target="../ink/ink2987.xml"/><Relationship Id="rId153" Type="http://schemas.openxmlformats.org/officeDocument/2006/relationships/image" Target="../media/image570.png"/><Relationship Id="rId174" Type="http://schemas.openxmlformats.org/officeDocument/2006/relationships/customXml" Target="../ink/ink3008.xml"/><Relationship Id="rId195" Type="http://schemas.openxmlformats.org/officeDocument/2006/relationships/image" Target="../media/image591.png"/><Relationship Id="rId209" Type="http://schemas.openxmlformats.org/officeDocument/2006/relationships/image" Target="../media/image598.png"/><Relationship Id="rId360" Type="http://schemas.openxmlformats.org/officeDocument/2006/relationships/customXml" Target="../ink/ink3101.xml"/><Relationship Id="rId381" Type="http://schemas.openxmlformats.org/officeDocument/2006/relationships/image" Target="../media/image684.png"/><Relationship Id="rId220" Type="http://schemas.openxmlformats.org/officeDocument/2006/relationships/customXml" Target="../ink/ink3031.xml"/><Relationship Id="rId241" Type="http://schemas.openxmlformats.org/officeDocument/2006/relationships/image" Target="../media/image614.png"/><Relationship Id="rId15" Type="http://schemas.openxmlformats.org/officeDocument/2006/relationships/image" Target="../media/image501.png"/><Relationship Id="rId36" Type="http://schemas.openxmlformats.org/officeDocument/2006/relationships/customXml" Target="../ink/ink2939.xml"/><Relationship Id="rId57" Type="http://schemas.openxmlformats.org/officeDocument/2006/relationships/image" Target="../media/image522.png"/><Relationship Id="rId262" Type="http://schemas.openxmlformats.org/officeDocument/2006/relationships/customXml" Target="../ink/ink3052.xml"/><Relationship Id="rId283" Type="http://schemas.openxmlformats.org/officeDocument/2006/relationships/image" Target="../media/image635.png"/><Relationship Id="rId318" Type="http://schemas.openxmlformats.org/officeDocument/2006/relationships/customXml" Target="../ink/ink3080.xml"/><Relationship Id="rId339" Type="http://schemas.openxmlformats.org/officeDocument/2006/relationships/image" Target="../media/image663.png"/><Relationship Id="rId78" Type="http://schemas.openxmlformats.org/officeDocument/2006/relationships/customXml" Target="../ink/ink2960.xml"/><Relationship Id="rId99" Type="http://schemas.openxmlformats.org/officeDocument/2006/relationships/image" Target="../media/image543.png"/><Relationship Id="rId101" Type="http://schemas.openxmlformats.org/officeDocument/2006/relationships/image" Target="../media/image544.png"/><Relationship Id="rId122" Type="http://schemas.openxmlformats.org/officeDocument/2006/relationships/customXml" Target="../ink/ink2982.xml"/><Relationship Id="rId143" Type="http://schemas.openxmlformats.org/officeDocument/2006/relationships/image" Target="../media/image565.png"/><Relationship Id="rId164" Type="http://schemas.openxmlformats.org/officeDocument/2006/relationships/customXml" Target="../ink/ink3003.xml"/><Relationship Id="rId185" Type="http://schemas.openxmlformats.org/officeDocument/2006/relationships/image" Target="../media/image586.png"/><Relationship Id="rId350" Type="http://schemas.openxmlformats.org/officeDocument/2006/relationships/customXml" Target="../ink/ink3096.xml"/><Relationship Id="rId371" Type="http://schemas.openxmlformats.org/officeDocument/2006/relationships/image" Target="../media/image679.png"/><Relationship Id="rId9" Type="http://schemas.openxmlformats.org/officeDocument/2006/relationships/image" Target="../media/image498.png"/><Relationship Id="rId210" Type="http://schemas.openxmlformats.org/officeDocument/2006/relationships/customXml" Target="../ink/ink3026.xml"/><Relationship Id="rId26" Type="http://schemas.openxmlformats.org/officeDocument/2006/relationships/customXml" Target="../ink/ink2934.xml"/><Relationship Id="rId231" Type="http://schemas.openxmlformats.org/officeDocument/2006/relationships/image" Target="../media/image609.png"/><Relationship Id="rId252" Type="http://schemas.openxmlformats.org/officeDocument/2006/relationships/customXml" Target="../ink/ink3047.xml"/><Relationship Id="rId273" Type="http://schemas.openxmlformats.org/officeDocument/2006/relationships/image" Target="../media/image630.png"/><Relationship Id="rId294" Type="http://schemas.openxmlformats.org/officeDocument/2006/relationships/customXml" Target="../ink/ink3068.xml"/><Relationship Id="rId308" Type="http://schemas.openxmlformats.org/officeDocument/2006/relationships/customXml" Target="../ink/ink3075.xml"/><Relationship Id="rId329" Type="http://schemas.openxmlformats.org/officeDocument/2006/relationships/image" Target="../media/image658.png"/><Relationship Id="rId47" Type="http://schemas.openxmlformats.org/officeDocument/2006/relationships/image" Target="../media/image517.png"/><Relationship Id="rId68" Type="http://schemas.openxmlformats.org/officeDocument/2006/relationships/customXml" Target="../ink/ink2955.xml"/><Relationship Id="rId89" Type="http://schemas.openxmlformats.org/officeDocument/2006/relationships/image" Target="../media/image538.png"/><Relationship Id="rId112" Type="http://schemas.openxmlformats.org/officeDocument/2006/relationships/customXml" Target="../ink/ink2977.xml"/><Relationship Id="rId133" Type="http://schemas.openxmlformats.org/officeDocument/2006/relationships/image" Target="../media/image560.png"/><Relationship Id="rId154" Type="http://schemas.openxmlformats.org/officeDocument/2006/relationships/customXml" Target="../ink/ink2998.xml"/><Relationship Id="rId175" Type="http://schemas.openxmlformats.org/officeDocument/2006/relationships/image" Target="../media/image581.png"/><Relationship Id="rId340" Type="http://schemas.openxmlformats.org/officeDocument/2006/relationships/customXml" Target="../ink/ink3091.xml"/><Relationship Id="rId361" Type="http://schemas.openxmlformats.org/officeDocument/2006/relationships/image" Target="../media/image674.png"/><Relationship Id="rId196" Type="http://schemas.openxmlformats.org/officeDocument/2006/relationships/customXml" Target="../ink/ink3019.xml"/><Relationship Id="rId200" Type="http://schemas.openxmlformats.org/officeDocument/2006/relationships/customXml" Target="../ink/ink3021.xml"/><Relationship Id="rId382" Type="http://schemas.openxmlformats.org/officeDocument/2006/relationships/customXml" Target="../ink/ink3112.xml"/><Relationship Id="rId16" Type="http://schemas.openxmlformats.org/officeDocument/2006/relationships/customXml" Target="../ink/ink2929.xml"/><Relationship Id="rId221" Type="http://schemas.openxmlformats.org/officeDocument/2006/relationships/image" Target="../media/image604.png"/><Relationship Id="rId242" Type="http://schemas.openxmlformats.org/officeDocument/2006/relationships/customXml" Target="../ink/ink3042.xml"/><Relationship Id="rId263" Type="http://schemas.openxmlformats.org/officeDocument/2006/relationships/image" Target="../media/image625.png"/><Relationship Id="rId284" Type="http://schemas.openxmlformats.org/officeDocument/2006/relationships/customXml" Target="../ink/ink3063.xml"/><Relationship Id="rId319" Type="http://schemas.openxmlformats.org/officeDocument/2006/relationships/image" Target="../media/image653.png"/><Relationship Id="rId37" Type="http://schemas.openxmlformats.org/officeDocument/2006/relationships/image" Target="../media/image512.png"/><Relationship Id="rId58" Type="http://schemas.openxmlformats.org/officeDocument/2006/relationships/customXml" Target="../ink/ink2950.xml"/><Relationship Id="rId79" Type="http://schemas.openxmlformats.org/officeDocument/2006/relationships/image" Target="../media/image533.png"/><Relationship Id="rId102" Type="http://schemas.openxmlformats.org/officeDocument/2006/relationships/customXml" Target="../ink/ink2972.xml"/><Relationship Id="rId123" Type="http://schemas.openxmlformats.org/officeDocument/2006/relationships/image" Target="../media/image555.png"/><Relationship Id="rId144" Type="http://schemas.openxmlformats.org/officeDocument/2006/relationships/customXml" Target="../ink/ink2993.xml"/><Relationship Id="rId330" Type="http://schemas.openxmlformats.org/officeDocument/2006/relationships/customXml" Target="../ink/ink3086.xml"/><Relationship Id="rId90" Type="http://schemas.openxmlformats.org/officeDocument/2006/relationships/customXml" Target="../ink/ink2966.xml"/><Relationship Id="rId165" Type="http://schemas.openxmlformats.org/officeDocument/2006/relationships/image" Target="../media/image576.png"/><Relationship Id="rId186" Type="http://schemas.openxmlformats.org/officeDocument/2006/relationships/customXml" Target="../ink/ink3014.xml"/><Relationship Id="rId351" Type="http://schemas.openxmlformats.org/officeDocument/2006/relationships/image" Target="../media/image669.png"/><Relationship Id="rId372" Type="http://schemas.openxmlformats.org/officeDocument/2006/relationships/customXml" Target="../ink/ink3107.xml"/><Relationship Id="rId211" Type="http://schemas.openxmlformats.org/officeDocument/2006/relationships/image" Target="../media/image599.png"/><Relationship Id="rId232" Type="http://schemas.openxmlformats.org/officeDocument/2006/relationships/customXml" Target="../ink/ink3037.xml"/><Relationship Id="rId253" Type="http://schemas.openxmlformats.org/officeDocument/2006/relationships/image" Target="../media/image620.png"/><Relationship Id="rId274" Type="http://schemas.openxmlformats.org/officeDocument/2006/relationships/customXml" Target="../ink/ink3058.xml"/><Relationship Id="rId295" Type="http://schemas.openxmlformats.org/officeDocument/2006/relationships/image" Target="../media/image641.png"/><Relationship Id="rId309" Type="http://schemas.openxmlformats.org/officeDocument/2006/relationships/image" Target="../media/image648.png"/><Relationship Id="rId27" Type="http://schemas.openxmlformats.org/officeDocument/2006/relationships/image" Target="../media/image507.png"/><Relationship Id="rId48" Type="http://schemas.openxmlformats.org/officeDocument/2006/relationships/customXml" Target="../ink/ink2945.xml"/><Relationship Id="rId69" Type="http://schemas.openxmlformats.org/officeDocument/2006/relationships/image" Target="../media/image528.png"/><Relationship Id="rId113" Type="http://schemas.openxmlformats.org/officeDocument/2006/relationships/image" Target="../media/image550.png"/><Relationship Id="rId134" Type="http://schemas.openxmlformats.org/officeDocument/2006/relationships/customXml" Target="../ink/ink2988.xml"/><Relationship Id="rId320" Type="http://schemas.openxmlformats.org/officeDocument/2006/relationships/customXml" Target="../ink/ink3081.xml"/><Relationship Id="rId80" Type="http://schemas.openxmlformats.org/officeDocument/2006/relationships/customXml" Target="../ink/ink2961.xml"/><Relationship Id="rId155" Type="http://schemas.openxmlformats.org/officeDocument/2006/relationships/image" Target="../media/image571.png"/><Relationship Id="rId176" Type="http://schemas.openxmlformats.org/officeDocument/2006/relationships/customXml" Target="../ink/ink3009.xml"/><Relationship Id="rId197" Type="http://schemas.openxmlformats.org/officeDocument/2006/relationships/image" Target="../media/image592.png"/><Relationship Id="rId341" Type="http://schemas.openxmlformats.org/officeDocument/2006/relationships/image" Target="../media/image664.png"/><Relationship Id="rId362" Type="http://schemas.openxmlformats.org/officeDocument/2006/relationships/customXml" Target="../ink/ink3102.xml"/><Relationship Id="rId383" Type="http://schemas.openxmlformats.org/officeDocument/2006/relationships/image" Target="../media/image685.png"/><Relationship Id="rId201" Type="http://schemas.openxmlformats.org/officeDocument/2006/relationships/image" Target="../media/image594.png"/><Relationship Id="rId222" Type="http://schemas.openxmlformats.org/officeDocument/2006/relationships/customXml" Target="../ink/ink3032.xml"/><Relationship Id="rId243" Type="http://schemas.openxmlformats.org/officeDocument/2006/relationships/image" Target="../media/image615.png"/><Relationship Id="rId264" Type="http://schemas.openxmlformats.org/officeDocument/2006/relationships/customXml" Target="../ink/ink3053.xml"/><Relationship Id="rId285" Type="http://schemas.openxmlformats.org/officeDocument/2006/relationships/image" Target="../media/image636.png"/><Relationship Id="rId17" Type="http://schemas.openxmlformats.org/officeDocument/2006/relationships/image" Target="../media/image502.png"/><Relationship Id="rId38" Type="http://schemas.openxmlformats.org/officeDocument/2006/relationships/customXml" Target="../ink/ink2940.xml"/><Relationship Id="rId59" Type="http://schemas.openxmlformats.org/officeDocument/2006/relationships/image" Target="../media/image523.png"/><Relationship Id="rId103" Type="http://schemas.openxmlformats.org/officeDocument/2006/relationships/image" Target="../media/image545.png"/><Relationship Id="rId124" Type="http://schemas.openxmlformats.org/officeDocument/2006/relationships/customXml" Target="../ink/ink2983.xml"/><Relationship Id="rId310" Type="http://schemas.openxmlformats.org/officeDocument/2006/relationships/customXml" Target="../ink/ink3076.xml"/><Relationship Id="rId70" Type="http://schemas.openxmlformats.org/officeDocument/2006/relationships/customXml" Target="../ink/ink2956.xml"/><Relationship Id="rId91" Type="http://schemas.openxmlformats.org/officeDocument/2006/relationships/image" Target="../media/image539.png"/><Relationship Id="rId145" Type="http://schemas.openxmlformats.org/officeDocument/2006/relationships/image" Target="../media/image566.png"/><Relationship Id="rId166" Type="http://schemas.openxmlformats.org/officeDocument/2006/relationships/customXml" Target="../ink/ink3004.xml"/><Relationship Id="rId187" Type="http://schemas.openxmlformats.org/officeDocument/2006/relationships/image" Target="../media/image587.png"/><Relationship Id="rId331" Type="http://schemas.openxmlformats.org/officeDocument/2006/relationships/image" Target="../media/image659.png"/><Relationship Id="rId352" Type="http://schemas.openxmlformats.org/officeDocument/2006/relationships/customXml" Target="../ink/ink3097.xml"/><Relationship Id="rId373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027.xml"/><Relationship Id="rId233" Type="http://schemas.openxmlformats.org/officeDocument/2006/relationships/image" Target="../media/image610.png"/><Relationship Id="rId254" Type="http://schemas.openxmlformats.org/officeDocument/2006/relationships/customXml" Target="../ink/ink3048.xml"/><Relationship Id="rId28" Type="http://schemas.openxmlformats.org/officeDocument/2006/relationships/customXml" Target="../ink/ink2935.xml"/><Relationship Id="rId49" Type="http://schemas.openxmlformats.org/officeDocument/2006/relationships/image" Target="../media/image518.png"/><Relationship Id="rId114" Type="http://schemas.openxmlformats.org/officeDocument/2006/relationships/customXml" Target="../ink/ink2978.xml"/><Relationship Id="rId275" Type="http://schemas.openxmlformats.org/officeDocument/2006/relationships/image" Target="../media/image631.png"/><Relationship Id="rId296" Type="http://schemas.openxmlformats.org/officeDocument/2006/relationships/customXml" Target="../ink/ink3069.xml"/><Relationship Id="rId300" Type="http://schemas.openxmlformats.org/officeDocument/2006/relationships/customXml" Target="../ink/ink3071.xml"/><Relationship Id="rId60" Type="http://schemas.openxmlformats.org/officeDocument/2006/relationships/customXml" Target="../ink/ink2951.xml"/><Relationship Id="rId81" Type="http://schemas.openxmlformats.org/officeDocument/2006/relationships/image" Target="../media/image534.png"/><Relationship Id="rId135" Type="http://schemas.openxmlformats.org/officeDocument/2006/relationships/image" Target="../media/image561.png"/><Relationship Id="rId156" Type="http://schemas.openxmlformats.org/officeDocument/2006/relationships/customXml" Target="../ink/ink2999.xml"/><Relationship Id="rId177" Type="http://schemas.openxmlformats.org/officeDocument/2006/relationships/image" Target="../media/image582.png"/><Relationship Id="rId198" Type="http://schemas.openxmlformats.org/officeDocument/2006/relationships/customXml" Target="../ink/ink3020.xml"/><Relationship Id="rId321" Type="http://schemas.openxmlformats.org/officeDocument/2006/relationships/image" Target="../media/image654.png"/><Relationship Id="rId342" Type="http://schemas.openxmlformats.org/officeDocument/2006/relationships/customXml" Target="../ink/ink3092.xml"/><Relationship Id="rId363" Type="http://schemas.openxmlformats.org/officeDocument/2006/relationships/image" Target="../media/image675.png"/><Relationship Id="rId384" Type="http://schemas.openxmlformats.org/officeDocument/2006/relationships/customXml" Target="../ink/ink3113.xml"/><Relationship Id="rId202" Type="http://schemas.openxmlformats.org/officeDocument/2006/relationships/customXml" Target="../ink/ink3022.xml"/><Relationship Id="rId223" Type="http://schemas.openxmlformats.org/officeDocument/2006/relationships/image" Target="../media/image605.png"/><Relationship Id="rId244" Type="http://schemas.openxmlformats.org/officeDocument/2006/relationships/customXml" Target="../ink/ink3043.xml"/><Relationship Id="rId18" Type="http://schemas.openxmlformats.org/officeDocument/2006/relationships/customXml" Target="../ink/ink2930.xml"/><Relationship Id="rId39" Type="http://schemas.openxmlformats.org/officeDocument/2006/relationships/image" Target="../media/image513.png"/><Relationship Id="rId265" Type="http://schemas.openxmlformats.org/officeDocument/2006/relationships/image" Target="../media/image626.png"/><Relationship Id="rId286" Type="http://schemas.openxmlformats.org/officeDocument/2006/relationships/customXml" Target="../ink/ink3064.xml"/><Relationship Id="rId50" Type="http://schemas.openxmlformats.org/officeDocument/2006/relationships/customXml" Target="../ink/ink2946.xml"/><Relationship Id="rId104" Type="http://schemas.openxmlformats.org/officeDocument/2006/relationships/customXml" Target="../ink/ink2973.xml"/><Relationship Id="rId125" Type="http://schemas.openxmlformats.org/officeDocument/2006/relationships/image" Target="../media/image556.png"/><Relationship Id="rId146" Type="http://schemas.openxmlformats.org/officeDocument/2006/relationships/customXml" Target="../ink/ink2994.xml"/><Relationship Id="rId167" Type="http://schemas.openxmlformats.org/officeDocument/2006/relationships/image" Target="../media/image577.png"/><Relationship Id="rId188" Type="http://schemas.openxmlformats.org/officeDocument/2006/relationships/customXml" Target="../ink/ink3015.xml"/><Relationship Id="rId311" Type="http://schemas.openxmlformats.org/officeDocument/2006/relationships/image" Target="../media/image649.png"/><Relationship Id="rId332" Type="http://schemas.openxmlformats.org/officeDocument/2006/relationships/customXml" Target="../ink/ink3087.xml"/><Relationship Id="rId353" Type="http://schemas.openxmlformats.org/officeDocument/2006/relationships/image" Target="../media/image670.png"/><Relationship Id="rId374" Type="http://schemas.openxmlformats.org/officeDocument/2006/relationships/customXml" Target="../ink/ink3108.xml"/><Relationship Id="rId71" Type="http://schemas.openxmlformats.org/officeDocument/2006/relationships/image" Target="../media/image529.png"/><Relationship Id="rId92" Type="http://schemas.openxmlformats.org/officeDocument/2006/relationships/customXml" Target="../ink/ink2967.xml"/><Relationship Id="rId213" Type="http://schemas.openxmlformats.org/officeDocument/2006/relationships/image" Target="../media/image600.png"/><Relationship Id="rId234" Type="http://schemas.openxmlformats.org/officeDocument/2006/relationships/customXml" Target="../ink/ink3038.xml"/><Relationship Id="rId2" Type="http://schemas.openxmlformats.org/officeDocument/2006/relationships/customXml" Target="../ink/ink2922.xml"/><Relationship Id="rId29" Type="http://schemas.openxmlformats.org/officeDocument/2006/relationships/image" Target="../media/image508.png"/><Relationship Id="rId255" Type="http://schemas.openxmlformats.org/officeDocument/2006/relationships/image" Target="../media/image621.png"/><Relationship Id="rId276" Type="http://schemas.openxmlformats.org/officeDocument/2006/relationships/customXml" Target="../ink/ink3059.xml"/><Relationship Id="rId297" Type="http://schemas.openxmlformats.org/officeDocument/2006/relationships/image" Target="../media/image642.png"/><Relationship Id="rId40" Type="http://schemas.openxmlformats.org/officeDocument/2006/relationships/customXml" Target="../ink/ink2941.xml"/><Relationship Id="rId115" Type="http://schemas.openxmlformats.org/officeDocument/2006/relationships/image" Target="../media/image551.png"/><Relationship Id="rId136" Type="http://schemas.openxmlformats.org/officeDocument/2006/relationships/customXml" Target="../ink/ink2989.xml"/><Relationship Id="rId157" Type="http://schemas.openxmlformats.org/officeDocument/2006/relationships/image" Target="../media/image572.png"/><Relationship Id="rId178" Type="http://schemas.openxmlformats.org/officeDocument/2006/relationships/customXml" Target="../ink/ink3010.xml"/><Relationship Id="rId301" Type="http://schemas.openxmlformats.org/officeDocument/2006/relationships/image" Target="../media/image644.png"/><Relationship Id="rId322" Type="http://schemas.openxmlformats.org/officeDocument/2006/relationships/customXml" Target="../ink/ink3082.xml"/><Relationship Id="rId343" Type="http://schemas.openxmlformats.org/officeDocument/2006/relationships/image" Target="../media/image665.png"/><Relationship Id="rId364" Type="http://schemas.openxmlformats.org/officeDocument/2006/relationships/customXml" Target="../ink/ink3103.xml"/><Relationship Id="rId61" Type="http://schemas.openxmlformats.org/officeDocument/2006/relationships/image" Target="../media/image524.png"/><Relationship Id="rId82" Type="http://schemas.openxmlformats.org/officeDocument/2006/relationships/customXml" Target="../ink/ink2962.xml"/><Relationship Id="rId199" Type="http://schemas.openxmlformats.org/officeDocument/2006/relationships/image" Target="../media/image593.png"/><Relationship Id="rId203" Type="http://schemas.openxmlformats.org/officeDocument/2006/relationships/image" Target="../media/image595.png"/><Relationship Id="rId385" Type="http://schemas.openxmlformats.org/officeDocument/2006/relationships/image" Target="../media/image686.png"/><Relationship Id="rId19" Type="http://schemas.openxmlformats.org/officeDocument/2006/relationships/image" Target="../media/image503.png"/><Relationship Id="rId224" Type="http://schemas.openxmlformats.org/officeDocument/2006/relationships/customXml" Target="../ink/ink3033.xml"/><Relationship Id="rId245" Type="http://schemas.openxmlformats.org/officeDocument/2006/relationships/image" Target="../media/image616.png"/><Relationship Id="rId266" Type="http://schemas.openxmlformats.org/officeDocument/2006/relationships/customXml" Target="../ink/ink3054.xml"/><Relationship Id="rId287" Type="http://schemas.openxmlformats.org/officeDocument/2006/relationships/image" Target="../media/image637.png"/><Relationship Id="rId30" Type="http://schemas.openxmlformats.org/officeDocument/2006/relationships/customXml" Target="../ink/ink2936.xml"/><Relationship Id="rId105" Type="http://schemas.openxmlformats.org/officeDocument/2006/relationships/image" Target="../media/image546.png"/><Relationship Id="rId126" Type="http://schemas.openxmlformats.org/officeDocument/2006/relationships/customXml" Target="../ink/ink2984.xml"/><Relationship Id="rId147" Type="http://schemas.openxmlformats.org/officeDocument/2006/relationships/image" Target="../media/image567.png"/><Relationship Id="rId168" Type="http://schemas.openxmlformats.org/officeDocument/2006/relationships/customXml" Target="../ink/ink3005.xml"/><Relationship Id="rId312" Type="http://schemas.openxmlformats.org/officeDocument/2006/relationships/customXml" Target="../ink/ink3077.xml"/><Relationship Id="rId333" Type="http://schemas.openxmlformats.org/officeDocument/2006/relationships/image" Target="../media/image660.png"/><Relationship Id="rId354" Type="http://schemas.openxmlformats.org/officeDocument/2006/relationships/customXml" Target="../ink/ink3098.xml"/><Relationship Id="rId51" Type="http://schemas.openxmlformats.org/officeDocument/2006/relationships/image" Target="../media/image519.png"/><Relationship Id="rId72" Type="http://schemas.openxmlformats.org/officeDocument/2006/relationships/customXml" Target="../ink/ink2957.xml"/><Relationship Id="rId93" Type="http://schemas.openxmlformats.org/officeDocument/2006/relationships/image" Target="../media/image540.png"/><Relationship Id="rId189" Type="http://schemas.openxmlformats.org/officeDocument/2006/relationships/image" Target="../media/image588.png"/><Relationship Id="rId375" Type="http://schemas.openxmlformats.org/officeDocument/2006/relationships/image" Target="../media/image681.png"/><Relationship Id="rId3" Type="http://schemas.openxmlformats.org/officeDocument/2006/relationships/image" Target="../media/image495.png"/><Relationship Id="rId214" Type="http://schemas.openxmlformats.org/officeDocument/2006/relationships/customXml" Target="../ink/ink3028.xml"/><Relationship Id="rId235" Type="http://schemas.openxmlformats.org/officeDocument/2006/relationships/image" Target="../media/image611.png"/><Relationship Id="rId256" Type="http://schemas.openxmlformats.org/officeDocument/2006/relationships/customXml" Target="../ink/ink3049.xml"/><Relationship Id="rId277" Type="http://schemas.openxmlformats.org/officeDocument/2006/relationships/image" Target="../media/image632.png"/><Relationship Id="rId298" Type="http://schemas.openxmlformats.org/officeDocument/2006/relationships/customXml" Target="../ink/ink3070.xml"/><Relationship Id="rId116" Type="http://schemas.openxmlformats.org/officeDocument/2006/relationships/customXml" Target="../ink/ink2979.xml"/><Relationship Id="rId137" Type="http://schemas.openxmlformats.org/officeDocument/2006/relationships/image" Target="../media/image562.png"/><Relationship Id="rId158" Type="http://schemas.openxmlformats.org/officeDocument/2006/relationships/customXml" Target="../ink/ink3000.xml"/><Relationship Id="rId302" Type="http://schemas.openxmlformats.org/officeDocument/2006/relationships/customXml" Target="../ink/ink3072.xml"/><Relationship Id="rId323" Type="http://schemas.openxmlformats.org/officeDocument/2006/relationships/image" Target="../media/image655.png"/><Relationship Id="rId344" Type="http://schemas.openxmlformats.org/officeDocument/2006/relationships/customXml" Target="../ink/ink3093.xml"/><Relationship Id="rId20" Type="http://schemas.openxmlformats.org/officeDocument/2006/relationships/customXml" Target="../ink/ink2931.xml"/><Relationship Id="rId41" Type="http://schemas.openxmlformats.org/officeDocument/2006/relationships/image" Target="../media/image514.png"/><Relationship Id="rId62" Type="http://schemas.openxmlformats.org/officeDocument/2006/relationships/customXml" Target="../ink/ink2952.xml"/><Relationship Id="rId83" Type="http://schemas.openxmlformats.org/officeDocument/2006/relationships/image" Target="../media/image535.png"/><Relationship Id="rId179" Type="http://schemas.openxmlformats.org/officeDocument/2006/relationships/image" Target="../media/image583.png"/><Relationship Id="rId365" Type="http://schemas.openxmlformats.org/officeDocument/2006/relationships/image" Target="../media/image676.png"/><Relationship Id="rId386" Type="http://schemas.openxmlformats.org/officeDocument/2006/relationships/customXml" Target="../ink/ink3114.xml"/><Relationship Id="rId190" Type="http://schemas.openxmlformats.org/officeDocument/2006/relationships/customXml" Target="../ink/ink3016.xml"/><Relationship Id="rId204" Type="http://schemas.openxmlformats.org/officeDocument/2006/relationships/customXml" Target="../ink/ink3023.xml"/><Relationship Id="rId225" Type="http://schemas.openxmlformats.org/officeDocument/2006/relationships/image" Target="../media/image606.png"/><Relationship Id="rId246" Type="http://schemas.openxmlformats.org/officeDocument/2006/relationships/customXml" Target="../ink/ink3044.xml"/><Relationship Id="rId267" Type="http://schemas.openxmlformats.org/officeDocument/2006/relationships/image" Target="../media/image627.png"/><Relationship Id="rId288" Type="http://schemas.openxmlformats.org/officeDocument/2006/relationships/customXml" Target="../ink/ink3065.xml"/><Relationship Id="rId106" Type="http://schemas.openxmlformats.org/officeDocument/2006/relationships/customXml" Target="../ink/ink2974.xml"/><Relationship Id="rId127" Type="http://schemas.openxmlformats.org/officeDocument/2006/relationships/image" Target="../media/image557.png"/><Relationship Id="rId313" Type="http://schemas.openxmlformats.org/officeDocument/2006/relationships/image" Target="../media/image650.png"/><Relationship Id="rId10" Type="http://schemas.openxmlformats.org/officeDocument/2006/relationships/customXml" Target="../ink/ink2926.xml"/><Relationship Id="rId31" Type="http://schemas.openxmlformats.org/officeDocument/2006/relationships/image" Target="../media/image509.png"/><Relationship Id="rId52" Type="http://schemas.openxmlformats.org/officeDocument/2006/relationships/customXml" Target="../ink/ink2947.xml"/><Relationship Id="rId73" Type="http://schemas.openxmlformats.org/officeDocument/2006/relationships/image" Target="../media/image530.png"/><Relationship Id="rId94" Type="http://schemas.openxmlformats.org/officeDocument/2006/relationships/customXml" Target="../ink/ink2968.xml"/><Relationship Id="rId148" Type="http://schemas.openxmlformats.org/officeDocument/2006/relationships/customXml" Target="../ink/ink2995.xml"/><Relationship Id="rId169" Type="http://schemas.openxmlformats.org/officeDocument/2006/relationships/image" Target="../media/image578.png"/><Relationship Id="rId334" Type="http://schemas.openxmlformats.org/officeDocument/2006/relationships/customXml" Target="../ink/ink3088.xml"/><Relationship Id="rId355" Type="http://schemas.openxmlformats.org/officeDocument/2006/relationships/image" Target="../media/image671.png"/><Relationship Id="rId376" Type="http://schemas.openxmlformats.org/officeDocument/2006/relationships/customXml" Target="../ink/ink3109.xml"/><Relationship Id="rId4" Type="http://schemas.openxmlformats.org/officeDocument/2006/relationships/customXml" Target="../ink/ink2923.xml"/><Relationship Id="rId180" Type="http://schemas.openxmlformats.org/officeDocument/2006/relationships/customXml" Target="../ink/ink3011.xml"/><Relationship Id="rId215" Type="http://schemas.openxmlformats.org/officeDocument/2006/relationships/image" Target="../media/image601.png"/><Relationship Id="rId236" Type="http://schemas.openxmlformats.org/officeDocument/2006/relationships/customXml" Target="../ink/ink3039.xml"/><Relationship Id="rId257" Type="http://schemas.openxmlformats.org/officeDocument/2006/relationships/image" Target="../media/image622.png"/><Relationship Id="rId278" Type="http://schemas.openxmlformats.org/officeDocument/2006/relationships/customXml" Target="../ink/ink3060.xml"/><Relationship Id="rId303" Type="http://schemas.openxmlformats.org/officeDocument/2006/relationships/image" Target="../media/image645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73.xml"/><Relationship Id="rId21" Type="http://schemas.openxmlformats.org/officeDocument/2006/relationships/customXml" Target="../ink/ink3125.xml"/><Relationship Id="rId42" Type="http://schemas.openxmlformats.org/officeDocument/2006/relationships/image" Target="../media/image708.png"/><Relationship Id="rId63" Type="http://schemas.openxmlformats.org/officeDocument/2006/relationships/customXml" Target="../ink/ink3146.xml"/><Relationship Id="rId84" Type="http://schemas.openxmlformats.org/officeDocument/2006/relationships/image" Target="../media/image729.png"/><Relationship Id="rId138" Type="http://schemas.openxmlformats.org/officeDocument/2006/relationships/image" Target="../media/image756.png"/><Relationship Id="rId159" Type="http://schemas.openxmlformats.org/officeDocument/2006/relationships/customXml" Target="../ink/ink3194.xml"/><Relationship Id="rId170" Type="http://schemas.openxmlformats.org/officeDocument/2006/relationships/image" Target="../media/image772.png"/><Relationship Id="rId191" Type="http://schemas.openxmlformats.org/officeDocument/2006/relationships/customXml" Target="../ink/ink3210.xml"/><Relationship Id="rId205" Type="http://schemas.openxmlformats.org/officeDocument/2006/relationships/customXml" Target="../ink/ink3217.xml"/><Relationship Id="rId226" Type="http://schemas.openxmlformats.org/officeDocument/2006/relationships/image" Target="../media/image800.png"/><Relationship Id="rId107" Type="http://schemas.openxmlformats.org/officeDocument/2006/relationships/customXml" Target="../ink/ink3168.xml"/><Relationship Id="rId11" Type="http://schemas.openxmlformats.org/officeDocument/2006/relationships/customXml" Target="../ink/ink3120.xml"/><Relationship Id="rId32" Type="http://schemas.openxmlformats.org/officeDocument/2006/relationships/image" Target="../media/image703.png"/><Relationship Id="rId53" Type="http://schemas.openxmlformats.org/officeDocument/2006/relationships/customXml" Target="../ink/ink3141.xml"/><Relationship Id="rId74" Type="http://schemas.openxmlformats.org/officeDocument/2006/relationships/image" Target="../media/image724.png"/><Relationship Id="rId128" Type="http://schemas.openxmlformats.org/officeDocument/2006/relationships/image" Target="../media/image751.png"/><Relationship Id="rId149" Type="http://schemas.openxmlformats.org/officeDocument/2006/relationships/customXml" Target="../ink/ink3189.xml"/><Relationship Id="rId5" Type="http://schemas.openxmlformats.org/officeDocument/2006/relationships/customXml" Target="../ink/ink3117.xml"/><Relationship Id="rId95" Type="http://schemas.openxmlformats.org/officeDocument/2006/relationships/customXml" Target="../ink/ink3162.xml"/><Relationship Id="rId160" Type="http://schemas.openxmlformats.org/officeDocument/2006/relationships/image" Target="../media/image767.png"/><Relationship Id="rId181" Type="http://schemas.openxmlformats.org/officeDocument/2006/relationships/customXml" Target="../ink/ink3205.xml"/><Relationship Id="rId216" Type="http://schemas.openxmlformats.org/officeDocument/2006/relationships/image" Target="../media/image795.png"/><Relationship Id="rId211" Type="http://schemas.openxmlformats.org/officeDocument/2006/relationships/customXml" Target="../ink/ink3220.xml"/><Relationship Id="rId22" Type="http://schemas.openxmlformats.org/officeDocument/2006/relationships/image" Target="../media/image698.png"/><Relationship Id="rId27" Type="http://schemas.openxmlformats.org/officeDocument/2006/relationships/customXml" Target="../ink/ink3128.xml"/><Relationship Id="rId43" Type="http://schemas.openxmlformats.org/officeDocument/2006/relationships/customXml" Target="../ink/ink3136.xml"/><Relationship Id="rId48" Type="http://schemas.openxmlformats.org/officeDocument/2006/relationships/image" Target="../media/image711.png"/><Relationship Id="rId64" Type="http://schemas.openxmlformats.org/officeDocument/2006/relationships/image" Target="../media/image719.png"/><Relationship Id="rId69" Type="http://schemas.openxmlformats.org/officeDocument/2006/relationships/customXml" Target="../ink/ink3149.xml"/><Relationship Id="rId113" Type="http://schemas.openxmlformats.org/officeDocument/2006/relationships/customXml" Target="../ink/ink3171.xml"/><Relationship Id="rId118" Type="http://schemas.openxmlformats.org/officeDocument/2006/relationships/image" Target="../media/image746.png"/><Relationship Id="rId134" Type="http://schemas.openxmlformats.org/officeDocument/2006/relationships/image" Target="../media/image754.png"/><Relationship Id="rId139" Type="http://schemas.openxmlformats.org/officeDocument/2006/relationships/customXml" Target="../ink/ink3184.xml"/><Relationship Id="rId80" Type="http://schemas.openxmlformats.org/officeDocument/2006/relationships/image" Target="../media/image727.png"/><Relationship Id="rId85" Type="http://schemas.openxmlformats.org/officeDocument/2006/relationships/customXml" Target="../ink/ink3157.xml"/><Relationship Id="rId150" Type="http://schemas.openxmlformats.org/officeDocument/2006/relationships/image" Target="../media/image762.png"/><Relationship Id="rId155" Type="http://schemas.openxmlformats.org/officeDocument/2006/relationships/customXml" Target="../ink/ink3192.xml"/><Relationship Id="rId171" Type="http://schemas.openxmlformats.org/officeDocument/2006/relationships/customXml" Target="../ink/ink3200.xml"/><Relationship Id="rId176" Type="http://schemas.openxmlformats.org/officeDocument/2006/relationships/image" Target="../media/image775.png"/><Relationship Id="rId192" Type="http://schemas.openxmlformats.org/officeDocument/2006/relationships/image" Target="../media/image783.png"/><Relationship Id="rId197" Type="http://schemas.openxmlformats.org/officeDocument/2006/relationships/customXml" Target="../ink/ink3213.xml"/><Relationship Id="rId206" Type="http://schemas.openxmlformats.org/officeDocument/2006/relationships/image" Target="../media/image790.png"/><Relationship Id="rId201" Type="http://schemas.openxmlformats.org/officeDocument/2006/relationships/customXml" Target="../ink/ink3215.xml"/><Relationship Id="rId222" Type="http://schemas.openxmlformats.org/officeDocument/2006/relationships/image" Target="../media/image798.png"/><Relationship Id="rId12" Type="http://schemas.openxmlformats.org/officeDocument/2006/relationships/image" Target="../media/image693.png"/><Relationship Id="rId17" Type="http://schemas.openxmlformats.org/officeDocument/2006/relationships/customXml" Target="../ink/ink3123.xml"/><Relationship Id="rId33" Type="http://schemas.openxmlformats.org/officeDocument/2006/relationships/customXml" Target="../ink/ink3131.xml"/><Relationship Id="rId38" Type="http://schemas.openxmlformats.org/officeDocument/2006/relationships/image" Target="../media/image706.png"/><Relationship Id="rId59" Type="http://schemas.openxmlformats.org/officeDocument/2006/relationships/customXml" Target="../ink/ink3144.xml"/><Relationship Id="rId103" Type="http://schemas.openxmlformats.org/officeDocument/2006/relationships/customXml" Target="../ink/ink3166.xml"/><Relationship Id="rId108" Type="http://schemas.openxmlformats.org/officeDocument/2006/relationships/image" Target="../media/image741.png"/><Relationship Id="rId124" Type="http://schemas.openxmlformats.org/officeDocument/2006/relationships/image" Target="../media/image749.png"/><Relationship Id="rId129" Type="http://schemas.openxmlformats.org/officeDocument/2006/relationships/customXml" Target="../ink/ink3179.xml"/><Relationship Id="rId54" Type="http://schemas.openxmlformats.org/officeDocument/2006/relationships/image" Target="../media/image714.png"/><Relationship Id="rId70" Type="http://schemas.openxmlformats.org/officeDocument/2006/relationships/image" Target="../media/image722.png"/><Relationship Id="rId75" Type="http://schemas.openxmlformats.org/officeDocument/2006/relationships/customXml" Target="../ink/ink3152.xml"/><Relationship Id="rId91" Type="http://schemas.openxmlformats.org/officeDocument/2006/relationships/customXml" Target="../ink/ink3160.xml"/><Relationship Id="rId96" Type="http://schemas.openxmlformats.org/officeDocument/2006/relationships/image" Target="../media/image735.png"/><Relationship Id="rId140" Type="http://schemas.openxmlformats.org/officeDocument/2006/relationships/image" Target="../media/image757.png"/><Relationship Id="rId145" Type="http://schemas.openxmlformats.org/officeDocument/2006/relationships/customXml" Target="../ink/ink3187.xml"/><Relationship Id="rId161" Type="http://schemas.openxmlformats.org/officeDocument/2006/relationships/customXml" Target="../ink/ink3195.xml"/><Relationship Id="rId166" Type="http://schemas.openxmlformats.org/officeDocument/2006/relationships/image" Target="../media/image770.png"/><Relationship Id="rId182" Type="http://schemas.openxmlformats.org/officeDocument/2006/relationships/image" Target="../media/image778.png"/><Relationship Id="rId187" Type="http://schemas.openxmlformats.org/officeDocument/2006/relationships/customXml" Target="../ink/ink3208.xml"/><Relationship Id="rId217" Type="http://schemas.openxmlformats.org/officeDocument/2006/relationships/customXml" Target="../ink/ink32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212" Type="http://schemas.openxmlformats.org/officeDocument/2006/relationships/image" Target="../media/image793.png"/><Relationship Id="rId23" Type="http://schemas.openxmlformats.org/officeDocument/2006/relationships/customXml" Target="../ink/ink3126.xml"/><Relationship Id="rId28" Type="http://schemas.openxmlformats.org/officeDocument/2006/relationships/image" Target="../media/image701.png"/><Relationship Id="rId49" Type="http://schemas.openxmlformats.org/officeDocument/2006/relationships/customXml" Target="../ink/ink3139.xml"/><Relationship Id="rId114" Type="http://schemas.openxmlformats.org/officeDocument/2006/relationships/image" Target="../media/image744.png"/><Relationship Id="rId119" Type="http://schemas.openxmlformats.org/officeDocument/2006/relationships/customXml" Target="../ink/ink3174.xml"/><Relationship Id="rId44" Type="http://schemas.openxmlformats.org/officeDocument/2006/relationships/image" Target="../media/image709.png"/><Relationship Id="rId60" Type="http://schemas.openxmlformats.org/officeDocument/2006/relationships/image" Target="../media/image717.png"/><Relationship Id="rId65" Type="http://schemas.openxmlformats.org/officeDocument/2006/relationships/customXml" Target="../ink/ink3147.xml"/><Relationship Id="rId81" Type="http://schemas.openxmlformats.org/officeDocument/2006/relationships/customXml" Target="../ink/ink3155.xml"/><Relationship Id="rId86" Type="http://schemas.openxmlformats.org/officeDocument/2006/relationships/image" Target="../media/image730.png"/><Relationship Id="rId130" Type="http://schemas.openxmlformats.org/officeDocument/2006/relationships/image" Target="../media/image752.png"/><Relationship Id="rId135" Type="http://schemas.openxmlformats.org/officeDocument/2006/relationships/customXml" Target="../ink/ink3182.xml"/><Relationship Id="rId151" Type="http://schemas.openxmlformats.org/officeDocument/2006/relationships/customXml" Target="../ink/ink3190.xml"/><Relationship Id="rId156" Type="http://schemas.openxmlformats.org/officeDocument/2006/relationships/image" Target="../media/image765.png"/><Relationship Id="rId177" Type="http://schemas.openxmlformats.org/officeDocument/2006/relationships/customXml" Target="../ink/ink3203.xml"/><Relationship Id="rId198" Type="http://schemas.openxmlformats.org/officeDocument/2006/relationships/image" Target="../media/image786.png"/><Relationship Id="rId172" Type="http://schemas.openxmlformats.org/officeDocument/2006/relationships/image" Target="../media/image773.png"/><Relationship Id="rId193" Type="http://schemas.openxmlformats.org/officeDocument/2006/relationships/customXml" Target="../ink/ink3211.xml"/><Relationship Id="rId202" Type="http://schemas.openxmlformats.org/officeDocument/2006/relationships/image" Target="../media/image788.png"/><Relationship Id="rId207" Type="http://schemas.openxmlformats.org/officeDocument/2006/relationships/customXml" Target="../ink/ink3218.xml"/><Relationship Id="rId223" Type="http://schemas.openxmlformats.org/officeDocument/2006/relationships/customXml" Target="../ink/ink3226.xml"/><Relationship Id="rId13" Type="http://schemas.openxmlformats.org/officeDocument/2006/relationships/customXml" Target="../ink/ink3121.xml"/><Relationship Id="rId18" Type="http://schemas.openxmlformats.org/officeDocument/2006/relationships/image" Target="../media/image696.png"/><Relationship Id="rId39" Type="http://schemas.openxmlformats.org/officeDocument/2006/relationships/customXml" Target="../ink/ink3134.xml"/><Relationship Id="rId109" Type="http://schemas.openxmlformats.org/officeDocument/2006/relationships/customXml" Target="../ink/ink3169.xml"/><Relationship Id="rId34" Type="http://schemas.openxmlformats.org/officeDocument/2006/relationships/image" Target="../media/image704.png"/><Relationship Id="rId50" Type="http://schemas.openxmlformats.org/officeDocument/2006/relationships/image" Target="../media/image712.png"/><Relationship Id="rId55" Type="http://schemas.openxmlformats.org/officeDocument/2006/relationships/customXml" Target="../ink/ink3142.xml"/><Relationship Id="rId76" Type="http://schemas.openxmlformats.org/officeDocument/2006/relationships/image" Target="../media/image725.png"/><Relationship Id="rId97" Type="http://schemas.openxmlformats.org/officeDocument/2006/relationships/customXml" Target="../ink/ink3163.xml"/><Relationship Id="rId104" Type="http://schemas.openxmlformats.org/officeDocument/2006/relationships/image" Target="../media/image739.png"/><Relationship Id="rId120" Type="http://schemas.openxmlformats.org/officeDocument/2006/relationships/image" Target="../media/image747.png"/><Relationship Id="rId125" Type="http://schemas.openxmlformats.org/officeDocument/2006/relationships/customXml" Target="../ink/ink3177.xml"/><Relationship Id="rId141" Type="http://schemas.openxmlformats.org/officeDocument/2006/relationships/customXml" Target="../ink/ink3185.xml"/><Relationship Id="rId146" Type="http://schemas.openxmlformats.org/officeDocument/2006/relationships/image" Target="../media/image760.png"/><Relationship Id="rId167" Type="http://schemas.openxmlformats.org/officeDocument/2006/relationships/customXml" Target="../ink/ink3198.xml"/><Relationship Id="rId188" Type="http://schemas.openxmlformats.org/officeDocument/2006/relationships/image" Target="../media/image781.png"/><Relationship Id="rId7" Type="http://schemas.openxmlformats.org/officeDocument/2006/relationships/customXml" Target="../ink/ink3118.xml"/><Relationship Id="rId71" Type="http://schemas.openxmlformats.org/officeDocument/2006/relationships/customXml" Target="../ink/ink3150.xml"/><Relationship Id="rId92" Type="http://schemas.openxmlformats.org/officeDocument/2006/relationships/image" Target="../media/image733.png"/><Relationship Id="rId162" Type="http://schemas.openxmlformats.org/officeDocument/2006/relationships/image" Target="../media/image768.png"/><Relationship Id="rId183" Type="http://schemas.openxmlformats.org/officeDocument/2006/relationships/customXml" Target="../ink/ink3206.xml"/><Relationship Id="rId213" Type="http://schemas.openxmlformats.org/officeDocument/2006/relationships/customXml" Target="../ink/ink3221.xml"/><Relationship Id="rId218" Type="http://schemas.openxmlformats.org/officeDocument/2006/relationships/image" Target="../media/image79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129.xml"/><Relationship Id="rId24" Type="http://schemas.openxmlformats.org/officeDocument/2006/relationships/image" Target="../media/image699.png"/><Relationship Id="rId40" Type="http://schemas.openxmlformats.org/officeDocument/2006/relationships/image" Target="../media/image707.png"/><Relationship Id="rId45" Type="http://schemas.openxmlformats.org/officeDocument/2006/relationships/customXml" Target="../ink/ink3137.xml"/><Relationship Id="rId66" Type="http://schemas.openxmlformats.org/officeDocument/2006/relationships/image" Target="../media/image720.png"/><Relationship Id="rId87" Type="http://schemas.openxmlformats.org/officeDocument/2006/relationships/customXml" Target="../ink/ink3158.xml"/><Relationship Id="rId110" Type="http://schemas.openxmlformats.org/officeDocument/2006/relationships/image" Target="../media/image742.png"/><Relationship Id="rId115" Type="http://schemas.openxmlformats.org/officeDocument/2006/relationships/customXml" Target="../ink/ink3172.xml"/><Relationship Id="rId131" Type="http://schemas.openxmlformats.org/officeDocument/2006/relationships/customXml" Target="../ink/ink3180.xml"/><Relationship Id="rId136" Type="http://schemas.openxmlformats.org/officeDocument/2006/relationships/image" Target="../media/image755.png"/><Relationship Id="rId157" Type="http://schemas.openxmlformats.org/officeDocument/2006/relationships/customXml" Target="../ink/ink3193.xml"/><Relationship Id="rId178" Type="http://schemas.openxmlformats.org/officeDocument/2006/relationships/image" Target="../media/image776.png"/><Relationship Id="rId61" Type="http://schemas.openxmlformats.org/officeDocument/2006/relationships/customXml" Target="../ink/ink3145.xml"/><Relationship Id="rId82" Type="http://schemas.openxmlformats.org/officeDocument/2006/relationships/image" Target="../media/image728.png"/><Relationship Id="rId152" Type="http://schemas.openxmlformats.org/officeDocument/2006/relationships/image" Target="../media/image763.png"/><Relationship Id="rId173" Type="http://schemas.openxmlformats.org/officeDocument/2006/relationships/customXml" Target="../ink/ink3201.xml"/><Relationship Id="rId194" Type="http://schemas.openxmlformats.org/officeDocument/2006/relationships/image" Target="../media/image784.png"/><Relationship Id="rId199" Type="http://schemas.openxmlformats.org/officeDocument/2006/relationships/customXml" Target="../ink/ink3214.xml"/><Relationship Id="rId203" Type="http://schemas.openxmlformats.org/officeDocument/2006/relationships/customXml" Target="../ink/ink3216.xml"/><Relationship Id="rId208" Type="http://schemas.openxmlformats.org/officeDocument/2006/relationships/image" Target="../media/image791.png"/><Relationship Id="rId19" Type="http://schemas.openxmlformats.org/officeDocument/2006/relationships/customXml" Target="../ink/ink3124.xml"/><Relationship Id="rId224" Type="http://schemas.openxmlformats.org/officeDocument/2006/relationships/image" Target="../media/image799.png"/><Relationship Id="rId14" Type="http://schemas.openxmlformats.org/officeDocument/2006/relationships/image" Target="../media/image694.png"/><Relationship Id="rId30" Type="http://schemas.openxmlformats.org/officeDocument/2006/relationships/image" Target="../media/image702.png"/><Relationship Id="rId35" Type="http://schemas.openxmlformats.org/officeDocument/2006/relationships/customXml" Target="../ink/ink3132.xml"/><Relationship Id="rId56" Type="http://schemas.openxmlformats.org/officeDocument/2006/relationships/image" Target="../media/image715.png"/><Relationship Id="rId77" Type="http://schemas.openxmlformats.org/officeDocument/2006/relationships/customXml" Target="../ink/ink3153.xml"/><Relationship Id="rId100" Type="http://schemas.openxmlformats.org/officeDocument/2006/relationships/image" Target="../media/image737.png"/><Relationship Id="rId105" Type="http://schemas.openxmlformats.org/officeDocument/2006/relationships/customXml" Target="../ink/ink3167.xml"/><Relationship Id="rId126" Type="http://schemas.openxmlformats.org/officeDocument/2006/relationships/image" Target="../media/image750.png"/><Relationship Id="rId147" Type="http://schemas.openxmlformats.org/officeDocument/2006/relationships/customXml" Target="../ink/ink3188.xml"/><Relationship Id="rId168" Type="http://schemas.openxmlformats.org/officeDocument/2006/relationships/image" Target="../media/image771.png"/><Relationship Id="rId8" Type="http://schemas.openxmlformats.org/officeDocument/2006/relationships/image" Target="../media/image691.png"/><Relationship Id="rId51" Type="http://schemas.openxmlformats.org/officeDocument/2006/relationships/customXml" Target="../ink/ink3140.xml"/><Relationship Id="rId72" Type="http://schemas.openxmlformats.org/officeDocument/2006/relationships/image" Target="../media/image723.png"/><Relationship Id="rId93" Type="http://schemas.openxmlformats.org/officeDocument/2006/relationships/customXml" Target="../ink/ink3161.xml"/><Relationship Id="rId98" Type="http://schemas.openxmlformats.org/officeDocument/2006/relationships/image" Target="../media/image736.png"/><Relationship Id="rId121" Type="http://schemas.openxmlformats.org/officeDocument/2006/relationships/customXml" Target="../ink/ink3175.xml"/><Relationship Id="rId142" Type="http://schemas.openxmlformats.org/officeDocument/2006/relationships/image" Target="../media/image758.png"/><Relationship Id="rId163" Type="http://schemas.openxmlformats.org/officeDocument/2006/relationships/customXml" Target="../ink/ink3196.xml"/><Relationship Id="rId184" Type="http://schemas.openxmlformats.org/officeDocument/2006/relationships/image" Target="../media/image779.png"/><Relationship Id="rId189" Type="http://schemas.openxmlformats.org/officeDocument/2006/relationships/customXml" Target="../ink/ink3209.xml"/><Relationship Id="rId219" Type="http://schemas.openxmlformats.org/officeDocument/2006/relationships/customXml" Target="../ink/ink3224.xml"/><Relationship Id="rId3" Type="http://schemas.openxmlformats.org/officeDocument/2006/relationships/customXml" Target="../ink/ink3116.xml"/><Relationship Id="rId214" Type="http://schemas.openxmlformats.org/officeDocument/2006/relationships/image" Target="../media/image794.png"/><Relationship Id="rId25" Type="http://schemas.openxmlformats.org/officeDocument/2006/relationships/customXml" Target="../ink/ink3127.xml"/><Relationship Id="rId46" Type="http://schemas.openxmlformats.org/officeDocument/2006/relationships/image" Target="../media/image710.png"/><Relationship Id="rId67" Type="http://schemas.openxmlformats.org/officeDocument/2006/relationships/customXml" Target="../ink/ink3148.xml"/><Relationship Id="rId116" Type="http://schemas.openxmlformats.org/officeDocument/2006/relationships/image" Target="../media/image745.png"/><Relationship Id="rId137" Type="http://schemas.openxmlformats.org/officeDocument/2006/relationships/customXml" Target="../ink/ink3183.xml"/><Relationship Id="rId158" Type="http://schemas.openxmlformats.org/officeDocument/2006/relationships/image" Target="../media/image766.png"/><Relationship Id="rId20" Type="http://schemas.openxmlformats.org/officeDocument/2006/relationships/image" Target="../media/image697.png"/><Relationship Id="rId41" Type="http://schemas.openxmlformats.org/officeDocument/2006/relationships/customXml" Target="../ink/ink3135.xml"/><Relationship Id="rId62" Type="http://schemas.openxmlformats.org/officeDocument/2006/relationships/image" Target="../media/image718.png"/><Relationship Id="rId83" Type="http://schemas.openxmlformats.org/officeDocument/2006/relationships/customXml" Target="../ink/ink3156.xml"/><Relationship Id="rId88" Type="http://schemas.openxmlformats.org/officeDocument/2006/relationships/image" Target="../media/image731.png"/><Relationship Id="rId111" Type="http://schemas.openxmlformats.org/officeDocument/2006/relationships/customXml" Target="../ink/ink3170.xml"/><Relationship Id="rId132" Type="http://schemas.openxmlformats.org/officeDocument/2006/relationships/image" Target="../media/image753.png"/><Relationship Id="rId153" Type="http://schemas.openxmlformats.org/officeDocument/2006/relationships/customXml" Target="../ink/ink3191.xml"/><Relationship Id="rId174" Type="http://schemas.openxmlformats.org/officeDocument/2006/relationships/image" Target="../media/image774.png"/><Relationship Id="rId179" Type="http://schemas.openxmlformats.org/officeDocument/2006/relationships/customXml" Target="../ink/ink3204.xml"/><Relationship Id="rId195" Type="http://schemas.openxmlformats.org/officeDocument/2006/relationships/customXml" Target="../ink/ink3212.xml"/><Relationship Id="rId209" Type="http://schemas.openxmlformats.org/officeDocument/2006/relationships/customXml" Target="../ink/ink3219.xml"/><Relationship Id="rId190" Type="http://schemas.openxmlformats.org/officeDocument/2006/relationships/image" Target="../media/image782.png"/><Relationship Id="rId204" Type="http://schemas.openxmlformats.org/officeDocument/2006/relationships/image" Target="../media/image789.png"/><Relationship Id="rId220" Type="http://schemas.openxmlformats.org/officeDocument/2006/relationships/image" Target="../media/image797.png"/><Relationship Id="rId225" Type="http://schemas.openxmlformats.org/officeDocument/2006/relationships/customXml" Target="../ink/ink3227.xml"/><Relationship Id="rId15" Type="http://schemas.openxmlformats.org/officeDocument/2006/relationships/customXml" Target="../ink/ink3122.xml"/><Relationship Id="rId36" Type="http://schemas.openxmlformats.org/officeDocument/2006/relationships/image" Target="../media/image705.png"/><Relationship Id="rId57" Type="http://schemas.openxmlformats.org/officeDocument/2006/relationships/customXml" Target="../ink/ink3143.xml"/><Relationship Id="rId106" Type="http://schemas.openxmlformats.org/officeDocument/2006/relationships/image" Target="../media/image740.png"/><Relationship Id="rId127" Type="http://schemas.openxmlformats.org/officeDocument/2006/relationships/customXml" Target="../ink/ink3178.xml"/><Relationship Id="rId10" Type="http://schemas.openxmlformats.org/officeDocument/2006/relationships/image" Target="../media/image692.png"/><Relationship Id="rId31" Type="http://schemas.openxmlformats.org/officeDocument/2006/relationships/customXml" Target="../ink/ink3130.xml"/><Relationship Id="rId52" Type="http://schemas.openxmlformats.org/officeDocument/2006/relationships/image" Target="../media/image713.png"/><Relationship Id="rId73" Type="http://schemas.openxmlformats.org/officeDocument/2006/relationships/customXml" Target="../ink/ink3151.xml"/><Relationship Id="rId78" Type="http://schemas.openxmlformats.org/officeDocument/2006/relationships/image" Target="../media/image726.png"/><Relationship Id="rId94" Type="http://schemas.openxmlformats.org/officeDocument/2006/relationships/image" Target="../media/image734.png"/><Relationship Id="rId99" Type="http://schemas.openxmlformats.org/officeDocument/2006/relationships/customXml" Target="../ink/ink3164.xml"/><Relationship Id="rId101" Type="http://schemas.openxmlformats.org/officeDocument/2006/relationships/customXml" Target="../ink/ink3165.xml"/><Relationship Id="rId122" Type="http://schemas.openxmlformats.org/officeDocument/2006/relationships/image" Target="../media/image748.png"/><Relationship Id="rId143" Type="http://schemas.openxmlformats.org/officeDocument/2006/relationships/customXml" Target="../ink/ink3186.xml"/><Relationship Id="rId148" Type="http://schemas.openxmlformats.org/officeDocument/2006/relationships/image" Target="../media/image761.png"/><Relationship Id="rId164" Type="http://schemas.openxmlformats.org/officeDocument/2006/relationships/image" Target="../media/image769.png"/><Relationship Id="rId169" Type="http://schemas.openxmlformats.org/officeDocument/2006/relationships/customXml" Target="../ink/ink3199.xml"/><Relationship Id="rId185" Type="http://schemas.openxmlformats.org/officeDocument/2006/relationships/customXml" Target="../ink/ink3207.xml"/><Relationship Id="rId4" Type="http://schemas.openxmlformats.org/officeDocument/2006/relationships/image" Target="../media/image689.png"/><Relationship Id="rId9" Type="http://schemas.openxmlformats.org/officeDocument/2006/relationships/customXml" Target="../ink/ink3119.xml"/><Relationship Id="rId180" Type="http://schemas.openxmlformats.org/officeDocument/2006/relationships/image" Target="../media/image777.png"/><Relationship Id="rId210" Type="http://schemas.openxmlformats.org/officeDocument/2006/relationships/image" Target="../media/image792.png"/><Relationship Id="rId215" Type="http://schemas.openxmlformats.org/officeDocument/2006/relationships/customXml" Target="../ink/ink3222.xml"/><Relationship Id="rId26" Type="http://schemas.openxmlformats.org/officeDocument/2006/relationships/image" Target="../media/image700.png"/><Relationship Id="rId47" Type="http://schemas.openxmlformats.org/officeDocument/2006/relationships/customXml" Target="../ink/ink3138.xml"/><Relationship Id="rId68" Type="http://schemas.openxmlformats.org/officeDocument/2006/relationships/image" Target="../media/image721.png"/><Relationship Id="rId89" Type="http://schemas.openxmlformats.org/officeDocument/2006/relationships/customXml" Target="../ink/ink3159.xml"/><Relationship Id="rId112" Type="http://schemas.openxmlformats.org/officeDocument/2006/relationships/image" Target="../media/image743.png"/><Relationship Id="rId133" Type="http://schemas.openxmlformats.org/officeDocument/2006/relationships/customXml" Target="../ink/ink3181.xml"/><Relationship Id="rId154" Type="http://schemas.openxmlformats.org/officeDocument/2006/relationships/image" Target="../media/image764.png"/><Relationship Id="rId175" Type="http://schemas.openxmlformats.org/officeDocument/2006/relationships/customXml" Target="../ink/ink3202.xml"/><Relationship Id="rId196" Type="http://schemas.openxmlformats.org/officeDocument/2006/relationships/image" Target="../media/image785.png"/><Relationship Id="rId200" Type="http://schemas.openxmlformats.org/officeDocument/2006/relationships/image" Target="../media/image787.png"/><Relationship Id="rId16" Type="http://schemas.openxmlformats.org/officeDocument/2006/relationships/image" Target="../media/image695.png"/><Relationship Id="rId221" Type="http://schemas.openxmlformats.org/officeDocument/2006/relationships/customXml" Target="../ink/ink3225.xml"/><Relationship Id="rId37" Type="http://schemas.openxmlformats.org/officeDocument/2006/relationships/customXml" Target="../ink/ink3133.xml"/><Relationship Id="rId58" Type="http://schemas.openxmlformats.org/officeDocument/2006/relationships/image" Target="../media/image716.png"/><Relationship Id="rId79" Type="http://schemas.openxmlformats.org/officeDocument/2006/relationships/customXml" Target="../ink/ink3154.xml"/><Relationship Id="rId102" Type="http://schemas.openxmlformats.org/officeDocument/2006/relationships/image" Target="../media/image738.png"/><Relationship Id="rId123" Type="http://schemas.openxmlformats.org/officeDocument/2006/relationships/customXml" Target="../ink/ink3176.xml"/><Relationship Id="rId144" Type="http://schemas.openxmlformats.org/officeDocument/2006/relationships/image" Target="../media/image759.png"/><Relationship Id="rId90" Type="http://schemas.openxmlformats.org/officeDocument/2006/relationships/image" Target="../media/image732.png"/><Relationship Id="rId165" Type="http://schemas.openxmlformats.org/officeDocument/2006/relationships/customXml" Target="../ink/ink3197.xml"/><Relationship Id="rId186" Type="http://schemas.openxmlformats.org/officeDocument/2006/relationships/image" Target="../media/image780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40.xml"/><Relationship Id="rId117" Type="http://schemas.openxmlformats.org/officeDocument/2006/relationships/image" Target="../media/image858.png"/><Relationship Id="rId21" Type="http://schemas.openxmlformats.org/officeDocument/2006/relationships/image" Target="../media/image810.png"/><Relationship Id="rId42" Type="http://schemas.openxmlformats.org/officeDocument/2006/relationships/customXml" Target="../ink/ink3248.xml"/><Relationship Id="rId47" Type="http://schemas.openxmlformats.org/officeDocument/2006/relationships/image" Target="../media/image823.png"/><Relationship Id="rId63" Type="http://schemas.openxmlformats.org/officeDocument/2006/relationships/image" Target="../media/image831.png"/><Relationship Id="rId68" Type="http://schemas.openxmlformats.org/officeDocument/2006/relationships/customXml" Target="../ink/ink3261.xml"/><Relationship Id="rId84" Type="http://schemas.openxmlformats.org/officeDocument/2006/relationships/customXml" Target="../ink/ink3269.xml"/><Relationship Id="rId89" Type="http://schemas.openxmlformats.org/officeDocument/2006/relationships/image" Target="../media/image844.png"/><Relationship Id="rId112" Type="http://schemas.openxmlformats.org/officeDocument/2006/relationships/customXml" Target="../ink/ink3283.xml"/><Relationship Id="rId133" Type="http://schemas.openxmlformats.org/officeDocument/2006/relationships/image" Target="../media/image866.png"/><Relationship Id="rId138" Type="http://schemas.openxmlformats.org/officeDocument/2006/relationships/customXml" Target="../ink/ink3296.xml"/><Relationship Id="rId154" Type="http://schemas.openxmlformats.org/officeDocument/2006/relationships/customXml" Target="../ink/ink3304.xml"/><Relationship Id="rId159" Type="http://schemas.openxmlformats.org/officeDocument/2006/relationships/image" Target="../media/image879.png"/><Relationship Id="rId175" Type="http://schemas.openxmlformats.org/officeDocument/2006/relationships/image" Target="../media/image887.png"/><Relationship Id="rId170" Type="http://schemas.openxmlformats.org/officeDocument/2006/relationships/customXml" Target="../ink/ink3312.xml"/><Relationship Id="rId16" Type="http://schemas.openxmlformats.org/officeDocument/2006/relationships/customXml" Target="../ink/ink3235.xml"/><Relationship Id="rId107" Type="http://schemas.openxmlformats.org/officeDocument/2006/relationships/image" Target="../media/image853.png"/><Relationship Id="rId11" Type="http://schemas.openxmlformats.org/officeDocument/2006/relationships/image" Target="../media/image805.png"/><Relationship Id="rId32" Type="http://schemas.openxmlformats.org/officeDocument/2006/relationships/customXml" Target="../ink/ink3243.xml"/><Relationship Id="rId37" Type="http://schemas.openxmlformats.org/officeDocument/2006/relationships/image" Target="../media/image818.png"/><Relationship Id="rId53" Type="http://schemas.openxmlformats.org/officeDocument/2006/relationships/image" Target="../media/image826.png"/><Relationship Id="rId58" Type="http://schemas.openxmlformats.org/officeDocument/2006/relationships/customXml" Target="../ink/ink3256.xml"/><Relationship Id="rId74" Type="http://schemas.openxmlformats.org/officeDocument/2006/relationships/customXml" Target="../ink/ink3264.xml"/><Relationship Id="rId79" Type="http://schemas.openxmlformats.org/officeDocument/2006/relationships/image" Target="../media/image839.png"/><Relationship Id="rId102" Type="http://schemas.openxmlformats.org/officeDocument/2006/relationships/customXml" Target="../ink/ink3278.xml"/><Relationship Id="rId123" Type="http://schemas.openxmlformats.org/officeDocument/2006/relationships/image" Target="../media/image861.png"/><Relationship Id="rId128" Type="http://schemas.openxmlformats.org/officeDocument/2006/relationships/customXml" Target="../ink/ink3291.xml"/><Relationship Id="rId144" Type="http://schemas.openxmlformats.org/officeDocument/2006/relationships/customXml" Target="../ink/ink3299.xml"/><Relationship Id="rId149" Type="http://schemas.openxmlformats.org/officeDocument/2006/relationships/image" Target="../media/image874.png"/><Relationship Id="rId5" Type="http://schemas.openxmlformats.org/officeDocument/2006/relationships/image" Target="../media/image802.png"/><Relationship Id="rId90" Type="http://schemas.openxmlformats.org/officeDocument/2006/relationships/customXml" Target="../ink/ink3272.xml"/><Relationship Id="rId95" Type="http://schemas.openxmlformats.org/officeDocument/2006/relationships/image" Target="../media/image847.png"/><Relationship Id="rId160" Type="http://schemas.openxmlformats.org/officeDocument/2006/relationships/customXml" Target="../ink/ink3307.xml"/><Relationship Id="rId165" Type="http://schemas.openxmlformats.org/officeDocument/2006/relationships/image" Target="../media/image882.png"/><Relationship Id="rId181" Type="http://schemas.openxmlformats.org/officeDocument/2006/relationships/image" Target="../media/image890.png"/><Relationship Id="rId22" Type="http://schemas.openxmlformats.org/officeDocument/2006/relationships/customXml" Target="../ink/ink3238.xml"/><Relationship Id="rId27" Type="http://schemas.openxmlformats.org/officeDocument/2006/relationships/image" Target="../media/image813.png"/><Relationship Id="rId43" Type="http://schemas.openxmlformats.org/officeDocument/2006/relationships/image" Target="../media/image821.png"/><Relationship Id="rId48" Type="http://schemas.openxmlformats.org/officeDocument/2006/relationships/customXml" Target="../ink/ink3251.xml"/><Relationship Id="rId64" Type="http://schemas.openxmlformats.org/officeDocument/2006/relationships/customXml" Target="../ink/ink3259.xml"/><Relationship Id="rId69" Type="http://schemas.openxmlformats.org/officeDocument/2006/relationships/image" Target="../media/image834.png"/><Relationship Id="rId113" Type="http://schemas.openxmlformats.org/officeDocument/2006/relationships/image" Target="../media/image856.png"/><Relationship Id="rId118" Type="http://schemas.openxmlformats.org/officeDocument/2006/relationships/customXml" Target="../ink/ink3286.xml"/><Relationship Id="rId134" Type="http://schemas.openxmlformats.org/officeDocument/2006/relationships/customXml" Target="../ink/ink3294.xml"/><Relationship Id="rId139" Type="http://schemas.openxmlformats.org/officeDocument/2006/relationships/image" Target="../media/image869.png"/><Relationship Id="rId80" Type="http://schemas.openxmlformats.org/officeDocument/2006/relationships/customXml" Target="../ink/ink3267.xml"/><Relationship Id="rId85" Type="http://schemas.openxmlformats.org/officeDocument/2006/relationships/image" Target="../media/image842.png"/><Relationship Id="rId150" Type="http://schemas.openxmlformats.org/officeDocument/2006/relationships/customXml" Target="../ink/ink3302.xml"/><Relationship Id="rId155" Type="http://schemas.openxmlformats.org/officeDocument/2006/relationships/image" Target="../media/image877.png"/><Relationship Id="rId171" Type="http://schemas.openxmlformats.org/officeDocument/2006/relationships/image" Target="../media/image885.png"/><Relationship Id="rId176" Type="http://schemas.openxmlformats.org/officeDocument/2006/relationships/customXml" Target="../ink/ink3315.xml"/><Relationship Id="rId12" Type="http://schemas.openxmlformats.org/officeDocument/2006/relationships/customXml" Target="../ink/ink3233.xml"/><Relationship Id="rId17" Type="http://schemas.openxmlformats.org/officeDocument/2006/relationships/image" Target="../media/image808.png"/><Relationship Id="rId33" Type="http://schemas.openxmlformats.org/officeDocument/2006/relationships/image" Target="../media/image816.png"/><Relationship Id="rId38" Type="http://schemas.openxmlformats.org/officeDocument/2006/relationships/customXml" Target="../ink/ink3246.xml"/><Relationship Id="rId59" Type="http://schemas.openxmlformats.org/officeDocument/2006/relationships/image" Target="../media/image829.png"/><Relationship Id="rId103" Type="http://schemas.openxmlformats.org/officeDocument/2006/relationships/image" Target="../media/image851.png"/><Relationship Id="rId108" Type="http://schemas.openxmlformats.org/officeDocument/2006/relationships/customXml" Target="../ink/ink3281.xml"/><Relationship Id="rId124" Type="http://schemas.openxmlformats.org/officeDocument/2006/relationships/customXml" Target="../ink/ink3289.xml"/><Relationship Id="rId129" Type="http://schemas.openxmlformats.org/officeDocument/2006/relationships/image" Target="../media/image864.png"/><Relationship Id="rId54" Type="http://schemas.openxmlformats.org/officeDocument/2006/relationships/customXml" Target="../ink/ink3254.xml"/><Relationship Id="rId70" Type="http://schemas.openxmlformats.org/officeDocument/2006/relationships/customXml" Target="../ink/ink3262.xml"/><Relationship Id="rId75" Type="http://schemas.openxmlformats.org/officeDocument/2006/relationships/image" Target="../media/image837.png"/><Relationship Id="rId91" Type="http://schemas.openxmlformats.org/officeDocument/2006/relationships/image" Target="../media/image845.png"/><Relationship Id="rId96" Type="http://schemas.openxmlformats.org/officeDocument/2006/relationships/customXml" Target="../ink/ink3275.xml"/><Relationship Id="rId140" Type="http://schemas.openxmlformats.org/officeDocument/2006/relationships/customXml" Target="../ink/ink3297.xml"/><Relationship Id="rId145" Type="http://schemas.openxmlformats.org/officeDocument/2006/relationships/image" Target="../media/image872.png"/><Relationship Id="rId161" Type="http://schemas.openxmlformats.org/officeDocument/2006/relationships/image" Target="../media/image880.png"/><Relationship Id="rId166" Type="http://schemas.openxmlformats.org/officeDocument/2006/relationships/customXml" Target="../ink/ink3310.xml"/><Relationship Id="rId182" Type="http://schemas.openxmlformats.org/officeDocument/2006/relationships/customXml" Target="../ink/ink33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30.xml"/><Relationship Id="rId23" Type="http://schemas.openxmlformats.org/officeDocument/2006/relationships/image" Target="../media/image811.png"/><Relationship Id="rId28" Type="http://schemas.openxmlformats.org/officeDocument/2006/relationships/customXml" Target="../ink/ink3241.xml"/><Relationship Id="rId49" Type="http://schemas.openxmlformats.org/officeDocument/2006/relationships/image" Target="../media/image824.png"/><Relationship Id="rId114" Type="http://schemas.openxmlformats.org/officeDocument/2006/relationships/customXml" Target="../ink/ink3284.xml"/><Relationship Id="rId119" Type="http://schemas.openxmlformats.org/officeDocument/2006/relationships/image" Target="../media/image859.png"/><Relationship Id="rId44" Type="http://schemas.openxmlformats.org/officeDocument/2006/relationships/customXml" Target="../ink/ink3249.xml"/><Relationship Id="rId60" Type="http://schemas.openxmlformats.org/officeDocument/2006/relationships/customXml" Target="../ink/ink3257.xml"/><Relationship Id="rId65" Type="http://schemas.openxmlformats.org/officeDocument/2006/relationships/image" Target="../media/image832.png"/><Relationship Id="rId81" Type="http://schemas.openxmlformats.org/officeDocument/2006/relationships/image" Target="../media/image840.png"/><Relationship Id="rId86" Type="http://schemas.openxmlformats.org/officeDocument/2006/relationships/customXml" Target="../ink/ink3270.xml"/><Relationship Id="rId130" Type="http://schemas.openxmlformats.org/officeDocument/2006/relationships/customXml" Target="../ink/ink3292.xml"/><Relationship Id="rId135" Type="http://schemas.openxmlformats.org/officeDocument/2006/relationships/image" Target="../media/image867.png"/><Relationship Id="rId151" Type="http://schemas.openxmlformats.org/officeDocument/2006/relationships/image" Target="../media/image875.png"/><Relationship Id="rId156" Type="http://schemas.openxmlformats.org/officeDocument/2006/relationships/customXml" Target="../ink/ink3305.xml"/><Relationship Id="rId177" Type="http://schemas.openxmlformats.org/officeDocument/2006/relationships/image" Target="../media/image888.png"/><Relationship Id="rId4" Type="http://schemas.openxmlformats.org/officeDocument/2006/relationships/customXml" Target="../ink/ink3229.xml"/><Relationship Id="rId9" Type="http://schemas.openxmlformats.org/officeDocument/2006/relationships/image" Target="../media/image804.png"/><Relationship Id="rId172" Type="http://schemas.openxmlformats.org/officeDocument/2006/relationships/customXml" Target="../ink/ink3313.xml"/><Relationship Id="rId180" Type="http://schemas.openxmlformats.org/officeDocument/2006/relationships/customXml" Target="../ink/ink3317.xml"/><Relationship Id="rId13" Type="http://schemas.openxmlformats.org/officeDocument/2006/relationships/image" Target="../media/image806.png"/><Relationship Id="rId18" Type="http://schemas.openxmlformats.org/officeDocument/2006/relationships/customXml" Target="../ink/ink3236.xml"/><Relationship Id="rId39" Type="http://schemas.openxmlformats.org/officeDocument/2006/relationships/image" Target="../media/image819.png"/><Relationship Id="rId109" Type="http://schemas.openxmlformats.org/officeDocument/2006/relationships/image" Target="../media/image854.png"/><Relationship Id="rId34" Type="http://schemas.openxmlformats.org/officeDocument/2006/relationships/customXml" Target="../ink/ink3244.xml"/><Relationship Id="rId50" Type="http://schemas.openxmlformats.org/officeDocument/2006/relationships/customXml" Target="../ink/ink3252.xml"/><Relationship Id="rId55" Type="http://schemas.openxmlformats.org/officeDocument/2006/relationships/image" Target="../media/image827.png"/><Relationship Id="rId76" Type="http://schemas.openxmlformats.org/officeDocument/2006/relationships/customXml" Target="../ink/ink3265.xml"/><Relationship Id="rId97" Type="http://schemas.openxmlformats.org/officeDocument/2006/relationships/image" Target="../media/image848.png"/><Relationship Id="rId104" Type="http://schemas.openxmlformats.org/officeDocument/2006/relationships/customXml" Target="../ink/ink3279.xml"/><Relationship Id="rId120" Type="http://schemas.openxmlformats.org/officeDocument/2006/relationships/customXml" Target="../ink/ink3287.xml"/><Relationship Id="rId125" Type="http://schemas.openxmlformats.org/officeDocument/2006/relationships/image" Target="../media/image862.png"/><Relationship Id="rId141" Type="http://schemas.openxmlformats.org/officeDocument/2006/relationships/image" Target="../media/image870.png"/><Relationship Id="rId146" Type="http://schemas.openxmlformats.org/officeDocument/2006/relationships/customXml" Target="../ink/ink3300.xml"/><Relationship Id="rId167" Type="http://schemas.openxmlformats.org/officeDocument/2006/relationships/image" Target="../media/image883.png"/><Relationship Id="rId7" Type="http://schemas.openxmlformats.org/officeDocument/2006/relationships/image" Target="../media/image803.png"/><Relationship Id="rId71" Type="http://schemas.openxmlformats.org/officeDocument/2006/relationships/image" Target="../media/image835.png"/><Relationship Id="rId92" Type="http://schemas.openxmlformats.org/officeDocument/2006/relationships/customXml" Target="../ink/ink3273.xml"/><Relationship Id="rId162" Type="http://schemas.openxmlformats.org/officeDocument/2006/relationships/customXml" Target="../ink/ink3308.xml"/><Relationship Id="rId183" Type="http://schemas.openxmlformats.org/officeDocument/2006/relationships/image" Target="../media/image891.png"/><Relationship Id="rId2" Type="http://schemas.openxmlformats.org/officeDocument/2006/relationships/customXml" Target="../ink/ink3228.xml"/><Relationship Id="rId29" Type="http://schemas.openxmlformats.org/officeDocument/2006/relationships/image" Target="../media/image814.png"/><Relationship Id="rId24" Type="http://schemas.openxmlformats.org/officeDocument/2006/relationships/customXml" Target="../ink/ink3239.xml"/><Relationship Id="rId40" Type="http://schemas.openxmlformats.org/officeDocument/2006/relationships/customXml" Target="../ink/ink3247.xml"/><Relationship Id="rId45" Type="http://schemas.openxmlformats.org/officeDocument/2006/relationships/image" Target="../media/image822.png"/><Relationship Id="rId66" Type="http://schemas.openxmlformats.org/officeDocument/2006/relationships/customXml" Target="../ink/ink3260.xml"/><Relationship Id="rId87" Type="http://schemas.openxmlformats.org/officeDocument/2006/relationships/image" Target="../media/image843.png"/><Relationship Id="rId110" Type="http://schemas.openxmlformats.org/officeDocument/2006/relationships/customXml" Target="../ink/ink3282.xml"/><Relationship Id="rId115" Type="http://schemas.openxmlformats.org/officeDocument/2006/relationships/image" Target="../media/image857.png"/><Relationship Id="rId131" Type="http://schemas.openxmlformats.org/officeDocument/2006/relationships/image" Target="../media/image865.png"/><Relationship Id="rId136" Type="http://schemas.openxmlformats.org/officeDocument/2006/relationships/customXml" Target="../ink/ink3295.xml"/><Relationship Id="rId157" Type="http://schemas.openxmlformats.org/officeDocument/2006/relationships/image" Target="../media/image878.png"/><Relationship Id="rId178" Type="http://schemas.openxmlformats.org/officeDocument/2006/relationships/customXml" Target="../ink/ink3316.xml"/><Relationship Id="rId61" Type="http://schemas.openxmlformats.org/officeDocument/2006/relationships/image" Target="../media/image830.png"/><Relationship Id="rId82" Type="http://schemas.openxmlformats.org/officeDocument/2006/relationships/customXml" Target="../ink/ink3268.xml"/><Relationship Id="rId152" Type="http://schemas.openxmlformats.org/officeDocument/2006/relationships/customXml" Target="../ink/ink3303.xml"/><Relationship Id="rId173" Type="http://schemas.openxmlformats.org/officeDocument/2006/relationships/image" Target="../media/image886.png"/><Relationship Id="rId19" Type="http://schemas.openxmlformats.org/officeDocument/2006/relationships/image" Target="../media/image809.png"/><Relationship Id="rId14" Type="http://schemas.openxmlformats.org/officeDocument/2006/relationships/customXml" Target="../ink/ink3234.xml"/><Relationship Id="rId30" Type="http://schemas.openxmlformats.org/officeDocument/2006/relationships/customXml" Target="../ink/ink3242.xml"/><Relationship Id="rId35" Type="http://schemas.openxmlformats.org/officeDocument/2006/relationships/image" Target="../media/image817.png"/><Relationship Id="rId56" Type="http://schemas.openxmlformats.org/officeDocument/2006/relationships/customXml" Target="../ink/ink3255.xml"/><Relationship Id="rId77" Type="http://schemas.openxmlformats.org/officeDocument/2006/relationships/image" Target="../media/image838.png"/><Relationship Id="rId100" Type="http://schemas.openxmlformats.org/officeDocument/2006/relationships/customXml" Target="../ink/ink3277.xml"/><Relationship Id="rId105" Type="http://schemas.openxmlformats.org/officeDocument/2006/relationships/image" Target="../media/image852.png"/><Relationship Id="rId126" Type="http://schemas.openxmlformats.org/officeDocument/2006/relationships/customXml" Target="../ink/ink3290.xml"/><Relationship Id="rId147" Type="http://schemas.openxmlformats.org/officeDocument/2006/relationships/image" Target="../media/image873.png"/><Relationship Id="rId168" Type="http://schemas.openxmlformats.org/officeDocument/2006/relationships/customXml" Target="../ink/ink3311.xml"/><Relationship Id="rId8" Type="http://schemas.openxmlformats.org/officeDocument/2006/relationships/customXml" Target="../ink/ink3231.xml"/><Relationship Id="rId51" Type="http://schemas.openxmlformats.org/officeDocument/2006/relationships/image" Target="../media/image825.png"/><Relationship Id="rId72" Type="http://schemas.openxmlformats.org/officeDocument/2006/relationships/customXml" Target="../ink/ink3263.xml"/><Relationship Id="rId93" Type="http://schemas.openxmlformats.org/officeDocument/2006/relationships/image" Target="../media/image846.png"/><Relationship Id="rId98" Type="http://schemas.openxmlformats.org/officeDocument/2006/relationships/customXml" Target="../ink/ink3276.xml"/><Relationship Id="rId121" Type="http://schemas.openxmlformats.org/officeDocument/2006/relationships/image" Target="../media/image860.png"/><Relationship Id="rId142" Type="http://schemas.openxmlformats.org/officeDocument/2006/relationships/customXml" Target="../ink/ink3298.xml"/><Relationship Id="rId163" Type="http://schemas.openxmlformats.org/officeDocument/2006/relationships/image" Target="../media/image881.png"/><Relationship Id="rId184" Type="http://schemas.openxmlformats.org/officeDocument/2006/relationships/customXml" Target="../ink/ink3319.xml"/><Relationship Id="rId3" Type="http://schemas.openxmlformats.org/officeDocument/2006/relationships/image" Target="../media/image801.png"/><Relationship Id="rId25" Type="http://schemas.openxmlformats.org/officeDocument/2006/relationships/image" Target="../media/image812.png"/><Relationship Id="rId46" Type="http://schemas.openxmlformats.org/officeDocument/2006/relationships/customXml" Target="../ink/ink3250.xml"/><Relationship Id="rId67" Type="http://schemas.openxmlformats.org/officeDocument/2006/relationships/image" Target="../media/image833.png"/><Relationship Id="rId116" Type="http://schemas.openxmlformats.org/officeDocument/2006/relationships/customXml" Target="../ink/ink3285.xml"/><Relationship Id="rId137" Type="http://schemas.openxmlformats.org/officeDocument/2006/relationships/image" Target="../media/image868.png"/><Relationship Id="rId158" Type="http://schemas.openxmlformats.org/officeDocument/2006/relationships/customXml" Target="../ink/ink3306.xml"/><Relationship Id="rId20" Type="http://schemas.openxmlformats.org/officeDocument/2006/relationships/customXml" Target="../ink/ink3237.xml"/><Relationship Id="rId41" Type="http://schemas.openxmlformats.org/officeDocument/2006/relationships/image" Target="../media/image820.png"/><Relationship Id="rId62" Type="http://schemas.openxmlformats.org/officeDocument/2006/relationships/customXml" Target="../ink/ink3258.xml"/><Relationship Id="rId83" Type="http://schemas.openxmlformats.org/officeDocument/2006/relationships/image" Target="../media/image841.png"/><Relationship Id="rId88" Type="http://schemas.openxmlformats.org/officeDocument/2006/relationships/customXml" Target="../ink/ink3271.xml"/><Relationship Id="rId111" Type="http://schemas.openxmlformats.org/officeDocument/2006/relationships/image" Target="../media/image855.png"/><Relationship Id="rId132" Type="http://schemas.openxmlformats.org/officeDocument/2006/relationships/customXml" Target="../ink/ink3293.xml"/><Relationship Id="rId153" Type="http://schemas.openxmlformats.org/officeDocument/2006/relationships/image" Target="../media/image876.png"/><Relationship Id="rId174" Type="http://schemas.openxmlformats.org/officeDocument/2006/relationships/customXml" Target="../ink/ink3314.xml"/><Relationship Id="rId179" Type="http://schemas.openxmlformats.org/officeDocument/2006/relationships/image" Target="../media/image889.png"/><Relationship Id="rId15" Type="http://schemas.openxmlformats.org/officeDocument/2006/relationships/image" Target="../media/image807.png"/><Relationship Id="rId36" Type="http://schemas.openxmlformats.org/officeDocument/2006/relationships/customXml" Target="../ink/ink3245.xml"/><Relationship Id="rId57" Type="http://schemas.openxmlformats.org/officeDocument/2006/relationships/image" Target="../media/image828.png"/><Relationship Id="rId106" Type="http://schemas.openxmlformats.org/officeDocument/2006/relationships/customXml" Target="../ink/ink3280.xml"/><Relationship Id="rId127" Type="http://schemas.openxmlformats.org/officeDocument/2006/relationships/image" Target="../media/image863.png"/><Relationship Id="rId10" Type="http://schemas.openxmlformats.org/officeDocument/2006/relationships/customXml" Target="../ink/ink3232.xml"/><Relationship Id="rId31" Type="http://schemas.openxmlformats.org/officeDocument/2006/relationships/image" Target="../media/image815.png"/><Relationship Id="rId52" Type="http://schemas.openxmlformats.org/officeDocument/2006/relationships/customXml" Target="../ink/ink3253.xml"/><Relationship Id="rId73" Type="http://schemas.openxmlformats.org/officeDocument/2006/relationships/image" Target="../media/image836.png"/><Relationship Id="rId78" Type="http://schemas.openxmlformats.org/officeDocument/2006/relationships/customXml" Target="../ink/ink3266.xml"/><Relationship Id="rId94" Type="http://schemas.openxmlformats.org/officeDocument/2006/relationships/customXml" Target="../ink/ink3274.xml"/><Relationship Id="rId99" Type="http://schemas.openxmlformats.org/officeDocument/2006/relationships/image" Target="../media/image849.png"/><Relationship Id="rId101" Type="http://schemas.openxmlformats.org/officeDocument/2006/relationships/image" Target="../media/image850.png"/><Relationship Id="rId122" Type="http://schemas.openxmlformats.org/officeDocument/2006/relationships/customXml" Target="../ink/ink3288.xml"/><Relationship Id="rId143" Type="http://schemas.openxmlformats.org/officeDocument/2006/relationships/image" Target="../media/image871.png"/><Relationship Id="rId148" Type="http://schemas.openxmlformats.org/officeDocument/2006/relationships/customXml" Target="../ink/ink3301.xml"/><Relationship Id="rId164" Type="http://schemas.openxmlformats.org/officeDocument/2006/relationships/customXml" Target="../ink/ink3309.xml"/><Relationship Id="rId169" Type="http://schemas.openxmlformats.org/officeDocument/2006/relationships/image" Target="../media/image884.png"/><Relationship Id="rId185" Type="http://schemas.openxmlformats.org/officeDocument/2006/relationships/image" Target="../media/image892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41.png"/><Relationship Id="rId21" Type="http://schemas.openxmlformats.org/officeDocument/2006/relationships/image" Target="../media/image3191.png"/><Relationship Id="rId63" Type="http://schemas.openxmlformats.org/officeDocument/2006/relationships/image" Target="../media/image3212.png"/><Relationship Id="rId159" Type="http://schemas.openxmlformats.org/officeDocument/2006/relationships/image" Target="../media/image3318.png"/><Relationship Id="rId324" Type="http://schemas.openxmlformats.org/officeDocument/2006/relationships/customXml" Target="../ink/ink356.xml"/><Relationship Id="rId366" Type="http://schemas.openxmlformats.org/officeDocument/2006/relationships/customXml" Target="../ink/ink377.xml"/><Relationship Id="rId170" Type="http://schemas.openxmlformats.org/officeDocument/2006/relationships/customXml" Target="../ink/ink282.xml"/><Relationship Id="rId226" Type="http://schemas.openxmlformats.org/officeDocument/2006/relationships/customXml" Target="../ink/ink310.xml"/><Relationship Id="rId433" Type="http://schemas.openxmlformats.org/officeDocument/2006/relationships/image" Target="../media/image3452.png"/><Relationship Id="rId268" Type="http://schemas.openxmlformats.org/officeDocument/2006/relationships/customXml" Target="../ink/ink331.xml"/><Relationship Id="rId475" Type="http://schemas.openxmlformats.org/officeDocument/2006/relationships/image" Target="../media/image3473.png"/><Relationship Id="rId32" Type="http://schemas.openxmlformats.org/officeDocument/2006/relationships/customXml" Target="../ink/ink213.xml"/><Relationship Id="rId74" Type="http://schemas.openxmlformats.org/officeDocument/2006/relationships/customXml" Target="../ink/ink234.xml"/><Relationship Id="rId128" Type="http://schemas.openxmlformats.org/officeDocument/2006/relationships/customXml" Target="../ink/ink261.xml"/><Relationship Id="rId335" Type="http://schemas.openxmlformats.org/officeDocument/2006/relationships/image" Target="../media/image3403.png"/><Relationship Id="rId377" Type="http://schemas.openxmlformats.org/officeDocument/2006/relationships/image" Target="../media/image3424.png"/><Relationship Id="rId5" Type="http://schemas.openxmlformats.org/officeDocument/2006/relationships/image" Target="../media/image3183.png"/><Relationship Id="rId181" Type="http://schemas.openxmlformats.org/officeDocument/2006/relationships/image" Target="../media/image3329.png"/><Relationship Id="rId237" Type="http://schemas.openxmlformats.org/officeDocument/2006/relationships/image" Target="../media/image3357.png"/><Relationship Id="rId402" Type="http://schemas.openxmlformats.org/officeDocument/2006/relationships/customXml" Target="../ink/ink395.xml"/><Relationship Id="rId279" Type="http://schemas.openxmlformats.org/officeDocument/2006/relationships/image" Target="../media/image3378.png"/><Relationship Id="rId444" Type="http://schemas.openxmlformats.org/officeDocument/2006/relationships/customXml" Target="../ink/ink416.xml"/><Relationship Id="rId486" Type="http://schemas.openxmlformats.org/officeDocument/2006/relationships/customXml" Target="../ink/ink437.xml"/><Relationship Id="rId43" Type="http://schemas.openxmlformats.org/officeDocument/2006/relationships/image" Target="../media/image3202.png"/><Relationship Id="rId139" Type="http://schemas.openxmlformats.org/officeDocument/2006/relationships/image" Target="../media/image3308.png"/><Relationship Id="rId290" Type="http://schemas.openxmlformats.org/officeDocument/2006/relationships/customXml" Target="../ink/ink342.xml"/><Relationship Id="rId346" Type="http://schemas.openxmlformats.org/officeDocument/2006/relationships/customXml" Target="../ink/ink367.xml"/><Relationship Id="rId388" Type="http://schemas.openxmlformats.org/officeDocument/2006/relationships/customXml" Target="../ink/ink388.xml"/><Relationship Id="rId85" Type="http://schemas.openxmlformats.org/officeDocument/2006/relationships/image" Target="../media/image3223.png"/><Relationship Id="rId150" Type="http://schemas.openxmlformats.org/officeDocument/2006/relationships/customXml" Target="../ink/ink272.xml"/><Relationship Id="rId192" Type="http://schemas.openxmlformats.org/officeDocument/2006/relationships/customXml" Target="../ink/ink293.xml"/><Relationship Id="rId206" Type="http://schemas.openxmlformats.org/officeDocument/2006/relationships/customXml" Target="../ink/ink300.xml"/><Relationship Id="rId413" Type="http://schemas.openxmlformats.org/officeDocument/2006/relationships/image" Target="../media/image3442.png"/><Relationship Id="rId248" Type="http://schemas.openxmlformats.org/officeDocument/2006/relationships/customXml" Target="../ink/ink321.xml"/><Relationship Id="rId455" Type="http://schemas.openxmlformats.org/officeDocument/2006/relationships/image" Target="../media/image3463.png"/><Relationship Id="rId12" Type="http://schemas.openxmlformats.org/officeDocument/2006/relationships/customXml" Target="../ink/ink203.xml"/><Relationship Id="rId108" Type="http://schemas.openxmlformats.org/officeDocument/2006/relationships/customXml" Target="../ink/ink251.xml"/><Relationship Id="rId315" Type="http://schemas.openxmlformats.org/officeDocument/2006/relationships/image" Target="../media/image3396.png"/><Relationship Id="rId357" Type="http://schemas.openxmlformats.org/officeDocument/2006/relationships/image" Target="../media/image3414.png"/><Relationship Id="rId54" Type="http://schemas.openxmlformats.org/officeDocument/2006/relationships/customXml" Target="../ink/ink224.xml"/><Relationship Id="rId96" Type="http://schemas.openxmlformats.org/officeDocument/2006/relationships/customXml" Target="../ink/ink245.xml"/><Relationship Id="rId161" Type="http://schemas.openxmlformats.org/officeDocument/2006/relationships/image" Target="../media/image3319.png"/><Relationship Id="rId217" Type="http://schemas.openxmlformats.org/officeDocument/2006/relationships/image" Target="../media/image3347.png"/><Relationship Id="rId399" Type="http://schemas.openxmlformats.org/officeDocument/2006/relationships/image" Target="../media/image3435.png"/><Relationship Id="rId259" Type="http://schemas.openxmlformats.org/officeDocument/2006/relationships/image" Target="../media/image3368.png"/><Relationship Id="rId424" Type="http://schemas.openxmlformats.org/officeDocument/2006/relationships/customXml" Target="../ink/ink406.xml"/><Relationship Id="rId466" Type="http://schemas.openxmlformats.org/officeDocument/2006/relationships/customXml" Target="../ink/ink427.xml"/><Relationship Id="rId23" Type="http://schemas.openxmlformats.org/officeDocument/2006/relationships/image" Target="../media/image3192.png"/><Relationship Id="rId119" Type="http://schemas.openxmlformats.org/officeDocument/2006/relationships/image" Target="../media/image3242.png"/><Relationship Id="rId270" Type="http://schemas.openxmlformats.org/officeDocument/2006/relationships/customXml" Target="../ink/ink332.xml"/><Relationship Id="rId326" Type="http://schemas.openxmlformats.org/officeDocument/2006/relationships/customXml" Target="../ink/ink357.xml"/><Relationship Id="rId65" Type="http://schemas.openxmlformats.org/officeDocument/2006/relationships/image" Target="../media/image3213.png"/><Relationship Id="rId130" Type="http://schemas.openxmlformats.org/officeDocument/2006/relationships/customXml" Target="../ink/ink262.xml"/><Relationship Id="rId368" Type="http://schemas.openxmlformats.org/officeDocument/2006/relationships/customXml" Target="../ink/ink378.xml"/><Relationship Id="rId172" Type="http://schemas.openxmlformats.org/officeDocument/2006/relationships/customXml" Target="../ink/ink283.xml"/><Relationship Id="rId228" Type="http://schemas.openxmlformats.org/officeDocument/2006/relationships/customXml" Target="../ink/ink311.xml"/><Relationship Id="rId435" Type="http://schemas.openxmlformats.org/officeDocument/2006/relationships/image" Target="../media/image3453.png"/><Relationship Id="rId477" Type="http://schemas.openxmlformats.org/officeDocument/2006/relationships/image" Target="../media/image3474.png"/><Relationship Id="rId281" Type="http://schemas.openxmlformats.org/officeDocument/2006/relationships/image" Target="../media/image3379.png"/><Relationship Id="rId337" Type="http://schemas.openxmlformats.org/officeDocument/2006/relationships/image" Target="../media/image3404.png"/><Relationship Id="rId34" Type="http://schemas.openxmlformats.org/officeDocument/2006/relationships/customXml" Target="../ink/ink214.xml"/><Relationship Id="rId55" Type="http://schemas.openxmlformats.org/officeDocument/2006/relationships/image" Target="../media/image3208.png"/><Relationship Id="rId76" Type="http://schemas.openxmlformats.org/officeDocument/2006/relationships/customXml" Target="../ink/ink235.xml"/><Relationship Id="rId97" Type="http://schemas.openxmlformats.org/officeDocument/2006/relationships/image" Target="../media/image3231.png"/><Relationship Id="rId120" Type="http://schemas.openxmlformats.org/officeDocument/2006/relationships/customXml" Target="../ink/ink257.xml"/><Relationship Id="rId141" Type="http://schemas.openxmlformats.org/officeDocument/2006/relationships/image" Target="../media/image3309.png"/><Relationship Id="rId358" Type="http://schemas.openxmlformats.org/officeDocument/2006/relationships/customXml" Target="../ink/ink373.xml"/><Relationship Id="rId379" Type="http://schemas.openxmlformats.org/officeDocument/2006/relationships/image" Target="../media/image3425.png"/><Relationship Id="rId7" Type="http://schemas.openxmlformats.org/officeDocument/2006/relationships/image" Target="../media/image3184.png"/><Relationship Id="rId162" Type="http://schemas.openxmlformats.org/officeDocument/2006/relationships/customXml" Target="../ink/ink278.xml"/><Relationship Id="rId183" Type="http://schemas.openxmlformats.org/officeDocument/2006/relationships/image" Target="../media/image3330.png"/><Relationship Id="rId218" Type="http://schemas.openxmlformats.org/officeDocument/2006/relationships/customXml" Target="../ink/ink306.xml"/><Relationship Id="rId239" Type="http://schemas.openxmlformats.org/officeDocument/2006/relationships/image" Target="../media/image3358.png"/><Relationship Id="rId390" Type="http://schemas.openxmlformats.org/officeDocument/2006/relationships/customXml" Target="../ink/ink389.xml"/><Relationship Id="rId404" Type="http://schemas.openxmlformats.org/officeDocument/2006/relationships/customXml" Target="../ink/ink396.xml"/><Relationship Id="rId425" Type="http://schemas.openxmlformats.org/officeDocument/2006/relationships/image" Target="../media/image3448.png"/><Relationship Id="rId446" Type="http://schemas.openxmlformats.org/officeDocument/2006/relationships/customXml" Target="../ink/ink417.xml"/><Relationship Id="rId467" Type="http://schemas.openxmlformats.org/officeDocument/2006/relationships/image" Target="../media/image3469.png"/><Relationship Id="rId250" Type="http://schemas.openxmlformats.org/officeDocument/2006/relationships/customXml" Target="../ink/ink322.xml"/><Relationship Id="rId271" Type="http://schemas.openxmlformats.org/officeDocument/2006/relationships/image" Target="../media/image3374.png"/><Relationship Id="rId292" Type="http://schemas.openxmlformats.org/officeDocument/2006/relationships/customXml" Target="../ink/ink343.xml"/><Relationship Id="rId306" Type="http://schemas.openxmlformats.org/officeDocument/2006/relationships/customXml" Target="../ink/ink347.xml"/><Relationship Id="rId24" Type="http://schemas.openxmlformats.org/officeDocument/2006/relationships/customXml" Target="../ink/ink209.xml"/><Relationship Id="rId45" Type="http://schemas.openxmlformats.org/officeDocument/2006/relationships/image" Target="../media/image3203.png"/><Relationship Id="rId66" Type="http://schemas.openxmlformats.org/officeDocument/2006/relationships/customXml" Target="../ink/ink230.xml"/><Relationship Id="rId87" Type="http://schemas.openxmlformats.org/officeDocument/2006/relationships/image" Target="../media/image3224.png"/><Relationship Id="rId110" Type="http://schemas.openxmlformats.org/officeDocument/2006/relationships/customXml" Target="../ink/ink252.xml"/><Relationship Id="rId131" Type="http://schemas.openxmlformats.org/officeDocument/2006/relationships/image" Target="../media/image3304.png"/><Relationship Id="rId327" Type="http://schemas.openxmlformats.org/officeDocument/2006/relationships/image" Target="../media/image3399.png"/><Relationship Id="rId348" Type="http://schemas.openxmlformats.org/officeDocument/2006/relationships/customXml" Target="../ink/ink368.xml"/><Relationship Id="rId369" Type="http://schemas.openxmlformats.org/officeDocument/2006/relationships/image" Target="../media/image3420.png"/><Relationship Id="rId152" Type="http://schemas.openxmlformats.org/officeDocument/2006/relationships/customXml" Target="../ink/ink273.xml"/><Relationship Id="rId173" Type="http://schemas.openxmlformats.org/officeDocument/2006/relationships/image" Target="../media/image3325.png"/><Relationship Id="rId194" Type="http://schemas.openxmlformats.org/officeDocument/2006/relationships/customXml" Target="../ink/ink294.xml"/><Relationship Id="rId208" Type="http://schemas.openxmlformats.org/officeDocument/2006/relationships/customXml" Target="../ink/ink301.xml"/><Relationship Id="rId229" Type="http://schemas.openxmlformats.org/officeDocument/2006/relationships/image" Target="../media/image3353.png"/><Relationship Id="rId380" Type="http://schemas.openxmlformats.org/officeDocument/2006/relationships/customXml" Target="../ink/ink384.xml"/><Relationship Id="rId415" Type="http://schemas.openxmlformats.org/officeDocument/2006/relationships/image" Target="../media/image3443.png"/><Relationship Id="rId436" Type="http://schemas.openxmlformats.org/officeDocument/2006/relationships/customXml" Target="../ink/ink412.xml"/><Relationship Id="rId457" Type="http://schemas.openxmlformats.org/officeDocument/2006/relationships/image" Target="../media/image3464.png"/><Relationship Id="rId240" Type="http://schemas.openxmlformats.org/officeDocument/2006/relationships/customXml" Target="../ink/ink317.xml"/><Relationship Id="rId261" Type="http://schemas.openxmlformats.org/officeDocument/2006/relationships/image" Target="../media/image3369.png"/><Relationship Id="rId478" Type="http://schemas.openxmlformats.org/officeDocument/2006/relationships/customXml" Target="../ink/ink433.xml"/><Relationship Id="rId14" Type="http://schemas.openxmlformats.org/officeDocument/2006/relationships/customXml" Target="../ink/ink204.xml"/><Relationship Id="rId35" Type="http://schemas.openxmlformats.org/officeDocument/2006/relationships/image" Target="../media/image3198.png"/><Relationship Id="rId56" Type="http://schemas.openxmlformats.org/officeDocument/2006/relationships/customXml" Target="../ink/ink225.xml"/><Relationship Id="rId77" Type="http://schemas.openxmlformats.org/officeDocument/2006/relationships/image" Target="../media/image3219.png"/><Relationship Id="rId100" Type="http://schemas.openxmlformats.org/officeDocument/2006/relationships/customXml" Target="../ink/ink247.xml"/><Relationship Id="rId282" Type="http://schemas.openxmlformats.org/officeDocument/2006/relationships/customXml" Target="../ink/ink338.xml"/><Relationship Id="rId317" Type="http://schemas.openxmlformats.org/officeDocument/2006/relationships/image" Target="../media/image3397.png"/><Relationship Id="rId338" Type="http://schemas.openxmlformats.org/officeDocument/2006/relationships/customXml" Target="../ink/ink363.xml"/><Relationship Id="rId359" Type="http://schemas.openxmlformats.org/officeDocument/2006/relationships/image" Target="../media/image3415.png"/><Relationship Id="rId8" Type="http://schemas.openxmlformats.org/officeDocument/2006/relationships/customXml" Target="../ink/ink201.xml"/><Relationship Id="rId98" Type="http://schemas.openxmlformats.org/officeDocument/2006/relationships/customXml" Target="../ink/ink246.xml"/><Relationship Id="rId121" Type="http://schemas.openxmlformats.org/officeDocument/2006/relationships/image" Target="../media/image3243.png"/><Relationship Id="rId142" Type="http://schemas.openxmlformats.org/officeDocument/2006/relationships/customXml" Target="../ink/ink268.xml"/><Relationship Id="rId163" Type="http://schemas.openxmlformats.org/officeDocument/2006/relationships/image" Target="../media/image3320.png"/><Relationship Id="rId184" Type="http://schemas.openxmlformats.org/officeDocument/2006/relationships/customXml" Target="../ink/ink289.xml"/><Relationship Id="rId219" Type="http://schemas.openxmlformats.org/officeDocument/2006/relationships/image" Target="../media/image3348.png"/><Relationship Id="rId370" Type="http://schemas.openxmlformats.org/officeDocument/2006/relationships/customXml" Target="../ink/ink379.xml"/><Relationship Id="rId391" Type="http://schemas.openxmlformats.org/officeDocument/2006/relationships/image" Target="../media/image3431.png"/><Relationship Id="rId405" Type="http://schemas.openxmlformats.org/officeDocument/2006/relationships/image" Target="../media/image3438.png"/><Relationship Id="rId426" Type="http://schemas.openxmlformats.org/officeDocument/2006/relationships/customXml" Target="../ink/ink407.xml"/><Relationship Id="rId447" Type="http://schemas.openxmlformats.org/officeDocument/2006/relationships/image" Target="../media/image3459.png"/><Relationship Id="rId230" Type="http://schemas.openxmlformats.org/officeDocument/2006/relationships/customXml" Target="../ink/ink312.xml"/><Relationship Id="rId251" Type="http://schemas.openxmlformats.org/officeDocument/2006/relationships/image" Target="../media/image3364.png"/><Relationship Id="rId468" Type="http://schemas.openxmlformats.org/officeDocument/2006/relationships/customXml" Target="../ink/ink428.xml"/><Relationship Id="rId25" Type="http://schemas.openxmlformats.org/officeDocument/2006/relationships/image" Target="../media/image3193.png"/><Relationship Id="rId46" Type="http://schemas.openxmlformats.org/officeDocument/2006/relationships/customXml" Target="../ink/ink220.xml"/><Relationship Id="rId67" Type="http://schemas.openxmlformats.org/officeDocument/2006/relationships/image" Target="../media/image3214.png"/><Relationship Id="rId272" Type="http://schemas.openxmlformats.org/officeDocument/2006/relationships/customXml" Target="../ink/ink333.xml"/><Relationship Id="rId293" Type="http://schemas.openxmlformats.org/officeDocument/2006/relationships/image" Target="../media/image3385.png"/><Relationship Id="rId307" Type="http://schemas.openxmlformats.org/officeDocument/2006/relationships/image" Target="../media/image3392.png"/><Relationship Id="rId328" Type="http://schemas.openxmlformats.org/officeDocument/2006/relationships/customXml" Target="../ink/ink358.xml"/><Relationship Id="rId349" Type="http://schemas.openxmlformats.org/officeDocument/2006/relationships/image" Target="../media/image3410.png"/><Relationship Id="rId88" Type="http://schemas.openxmlformats.org/officeDocument/2006/relationships/customXml" Target="../ink/ink241.xml"/><Relationship Id="rId111" Type="http://schemas.openxmlformats.org/officeDocument/2006/relationships/image" Target="../media/image3238.png"/><Relationship Id="rId132" Type="http://schemas.openxmlformats.org/officeDocument/2006/relationships/customXml" Target="../ink/ink263.xml"/><Relationship Id="rId153" Type="http://schemas.openxmlformats.org/officeDocument/2006/relationships/image" Target="../media/image3315.png"/><Relationship Id="rId174" Type="http://schemas.openxmlformats.org/officeDocument/2006/relationships/customXml" Target="../ink/ink284.xml"/><Relationship Id="rId195" Type="http://schemas.openxmlformats.org/officeDocument/2006/relationships/image" Target="../media/image3336.png"/><Relationship Id="rId209" Type="http://schemas.openxmlformats.org/officeDocument/2006/relationships/image" Target="../media/image3343.png"/><Relationship Id="rId360" Type="http://schemas.openxmlformats.org/officeDocument/2006/relationships/customXml" Target="../ink/ink374.xml"/><Relationship Id="rId381" Type="http://schemas.openxmlformats.org/officeDocument/2006/relationships/image" Target="../media/image3426.png"/><Relationship Id="rId416" Type="http://schemas.openxmlformats.org/officeDocument/2006/relationships/customXml" Target="../ink/ink402.xml"/><Relationship Id="rId220" Type="http://schemas.openxmlformats.org/officeDocument/2006/relationships/customXml" Target="../ink/ink307.xml"/><Relationship Id="rId241" Type="http://schemas.openxmlformats.org/officeDocument/2006/relationships/image" Target="../media/image3359.png"/><Relationship Id="rId437" Type="http://schemas.openxmlformats.org/officeDocument/2006/relationships/image" Target="../media/image3454.png"/><Relationship Id="rId458" Type="http://schemas.openxmlformats.org/officeDocument/2006/relationships/customXml" Target="../ink/ink423.xml"/><Relationship Id="rId479" Type="http://schemas.openxmlformats.org/officeDocument/2006/relationships/image" Target="../media/image3475.png"/><Relationship Id="rId15" Type="http://schemas.openxmlformats.org/officeDocument/2006/relationships/image" Target="../media/image3188.png"/><Relationship Id="rId36" Type="http://schemas.openxmlformats.org/officeDocument/2006/relationships/customXml" Target="../ink/ink215.xml"/><Relationship Id="rId57" Type="http://schemas.openxmlformats.org/officeDocument/2006/relationships/image" Target="../media/image3209.png"/><Relationship Id="rId262" Type="http://schemas.openxmlformats.org/officeDocument/2006/relationships/customXml" Target="../ink/ink328.xml"/><Relationship Id="rId283" Type="http://schemas.openxmlformats.org/officeDocument/2006/relationships/image" Target="../media/image3380.png"/><Relationship Id="rId318" Type="http://schemas.openxmlformats.org/officeDocument/2006/relationships/customXml" Target="../ink/ink353.xml"/><Relationship Id="rId339" Type="http://schemas.openxmlformats.org/officeDocument/2006/relationships/image" Target="../media/image3405.png"/><Relationship Id="rId78" Type="http://schemas.openxmlformats.org/officeDocument/2006/relationships/customXml" Target="../ink/ink236.xml"/><Relationship Id="rId99" Type="http://schemas.openxmlformats.org/officeDocument/2006/relationships/image" Target="../media/image3232.png"/><Relationship Id="rId101" Type="http://schemas.openxmlformats.org/officeDocument/2006/relationships/image" Target="../media/image3233.png"/><Relationship Id="rId122" Type="http://schemas.openxmlformats.org/officeDocument/2006/relationships/customXml" Target="../ink/ink258.xml"/><Relationship Id="rId143" Type="http://schemas.openxmlformats.org/officeDocument/2006/relationships/image" Target="../media/image3310.png"/><Relationship Id="rId164" Type="http://schemas.openxmlformats.org/officeDocument/2006/relationships/customXml" Target="../ink/ink279.xml"/><Relationship Id="rId185" Type="http://schemas.openxmlformats.org/officeDocument/2006/relationships/image" Target="../media/image3331.png"/><Relationship Id="rId350" Type="http://schemas.openxmlformats.org/officeDocument/2006/relationships/customXml" Target="../ink/ink369.xml"/><Relationship Id="rId371" Type="http://schemas.openxmlformats.org/officeDocument/2006/relationships/image" Target="../media/image3421.png"/><Relationship Id="rId406" Type="http://schemas.openxmlformats.org/officeDocument/2006/relationships/customXml" Target="../ink/ink397.xml"/><Relationship Id="rId9" Type="http://schemas.openxmlformats.org/officeDocument/2006/relationships/image" Target="../media/image3185.png"/><Relationship Id="rId210" Type="http://schemas.openxmlformats.org/officeDocument/2006/relationships/customXml" Target="../ink/ink302.xml"/><Relationship Id="rId392" Type="http://schemas.openxmlformats.org/officeDocument/2006/relationships/customXml" Target="../ink/ink390.xml"/><Relationship Id="rId427" Type="http://schemas.openxmlformats.org/officeDocument/2006/relationships/image" Target="../media/image3449.png"/><Relationship Id="rId448" Type="http://schemas.openxmlformats.org/officeDocument/2006/relationships/customXml" Target="../ink/ink418.xml"/><Relationship Id="rId469" Type="http://schemas.openxmlformats.org/officeDocument/2006/relationships/image" Target="../media/image3470.png"/><Relationship Id="rId26" Type="http://schemas.openxmlformats.org/officeDocument/2006/relationships/customXml" Target="../ink/ink210.xml"/><Relationship Id="rId231" Type="http://schemas.openxmlformats.org/officeDocument/2006/relationships/image" Target="../media/image3354.png"/><Relationship Id="rId252" Type="http://schemas.openxmlformats.org/officeDocument/2006/relationships/customXml" Target="../ink/ink323.xml"/><Relationship Id="rId273" Type="http://schemas.openxmlformats.org/officeDocument/2006/relationships/image" Target="../media/image3375.png"/><Relationship Id="rId294" Type="http://schemas.openxmlformats.org/officeDocument/2006/relationships/customXml" Target="../ink/ink344.xml"/><Relationship Id="rId308" Type="http://schemas.openxmlformats.org/officeDocument/2006/relationships/customXml" Target="../ink/ink348.xml"/><Relationship Id="rId329" Type="http://schemas.openxmlformats.org/officeDocument/2006/relationships/image" Target="../media/image3400.png"/><Relationship Id="rId480" Type="http://schemas.openxmlformats.org/officeDocument/2006/relationships/customXml" Target="../ink/ink434.xml"/><Relationship Id="rId47" Type="http://schemas.openxmlformats.org/officeDocument/2006/relationships/image" Target="../media/image3204.png"/><Relationship Id="rId68" Type="http://schemas.openxmlformats.org/officeDocument/2006/relationships/customXml" Target="../ink/ink231.xml"/><Relationship Id="rId89" Type="http://schemas.openxmlformats.org/officeDocument/2006/relationships/image" Target="../media/image3225.png"/><Relationship Id="rId112" Type="http://schemas.openxmlformats.org/officeDocument/2006/relationships/customXml" Target="../ink/ink253.xml"/><Relationship Id="rId133" Type="http://schemas.openxmlformats.org/officeDocument/2006/relationships/image" Target="../media/image3305.png"/><Relationship Id="rId154" Type="http://schemas.openxmlformats.org/officeDocument/2006/relationships/customXml" Target="../ink/ink274.xml"/><Relationship Id="rId175" Type="http://schemas.openxmlformats.org/officeDocument/2006/relationships/image" Target="../media/image3326.png"/><Relationship Id="rId340" Type="http://schemas.openxmlformats.org/officeDocument/2006/relationships/customXml" Target="../ink/ink364.xml"/><Relationship Id="rId361" Type="http://schemas.openxmlformats.org/officeDocument/2006/relationships/image" Target="../media/image3416.png"/><Relationship Id="rId196" Type="http://schemas.openxmlformats.org/officeDocument/2006/relationships/customXml" Target="../ink/ink295.xml"/><Relationship Id="rId200" Type="http://schemas.openxmlformats.org/officeDocument/2006/relationships/customXml" Target="../ink/ink297.xml"/><Relationship Id="rId382" Type="http://schemas.openxmlformats.org/officeDocument/2006/relationships/customXml" Target="../ink/ink385.xml"/><Relationship Id="rId417" Type="http://schemas.openxmlformats.org/officeDocument/2006/relationships/image" Target="../media/image3444.png"/><Relationship Id="rId438" Type="http://schemas.openxmlformats.org/officeDocument/2006/relationships/customXml" Target="../ink/ink413.xml"/><Relationship Id="rId459" Type="http://schemas.openxmlformats.org/officeDocument/2006/relationships/image" Target="../media/image3465.png"/><Relationship Id="rId16" Type="http://schemas.openxmlformats.org/officeDocument/2006/relationships/customXml" Target="../ink/ink205.xml"/><Relationship Id="rId221" Type="http://schemas.openxmlformats.org/officeDocument/2006/relationships/image" Target="../media/image3349.png"/><Relationship Id="rId242" Type="http://schemas.openxmlformats.org/officeDocument/2006/relationships/customXml" Target="../ink/ink318.xml"/><Relationship Id="rId263" Type="http://schemas.openxmlformats.org/officeDocument/2006/relationships/image" Target="../media/image3370.png"/><Relationship Id="rId284" Type="http://schemas.openxmlformats.org/officeDocument/2006/relationships/customXml" Target="../ink/ink339.xml"/><Relationship Id="rId319" Type="http://schemas.openxmlformats.org/officeDocument/2006/relationships/image" Target="../media/image3388.png"/><Relationship Id="rId470" Type="http://schemas.openxmlformats.org/officeDocument/2006/relationships/customXml" Target="../ink/ink429.xml"/><Relationship Id="rId37" Type="http://schemas.openxmlformats.org/officeDocument/2006/relationships/image" Target="../media/image3199.png"/><Relationship Id="rId58" Type="http://schemas.openxmlformats.org/officeDocument/2006/relationships/customXml" Target="../ink/ink226.xml"/><Relationship Id="rId79" Type="http://schemas.openxmlformats.org/officeDocument/2006/relationships/image" Target="../media/image3220.png"/><Relationship Id="rId102" Type="http://schemas.openxmlformats.org/officeDocument/2006/relationships/customXml" Target="../ink/ink248.xml"/><Relationship Id="rId123" Type="http://schemas.openxmlformats.org/officeDocument/2006/relationships/image" Target="../media/image3244.png"/><Relationship Id="rId144" Type="http://schemas.openxmlformats.org/officeDocument/2006/relationships/customXml" Target="../ink/ink269.xml"/><Relationship Id="rId330" Type="http://schemas.openxmlformats.org/officeDocument/2006/relationships/customXml" Target="../ink/ink359.xml"/><Relationship Id="rId90" Type="http://schemas.openxmlformats.org/officeDocument/2006/relationships/customXml" Target="../ink/ink242.xml"/><Relationship Id="rId165" Type="http://schemas.openxmlformats.org/officeDocument/2006/relationships/image" Target="../media/image3321.png"/><Relationship Id="rId186" Type="http://schemas.openxmlformats.org/officeDocument/2006/relationships/customXml" Target="../ink/ink290.xml"/><Relationship Id="rId351" Type="http://schemas.openxmlformats.org/officeDocument/2006/relationships/image" Target="../media/image3411.png"/><Relationship Id="rId372" Type="http://schemas.openxmlformats.org/officeDocument/2006/relationships/customXml" Target="../ink/ink380.xml"/><Relationship Id="rId393" Type="http://schemas.openxmlformats.org/officeDocument/2006/relationships/image" Target="../media/image3432.png"/><Relationship Id="rId407" Type="http://schemas.openxmlformats.org/officeDocument/2006/relationships/image" Target="../media/image3439.png"/><Relationship Id="rId428" Type="http://schemas.openxmlformats.org/officeDocument/2006/relationships/customXml" Target="../ink/ink408.xml"/><Relationship Id="rId449" Type="http://schemas.openxmlformats.org/officeDocument/2006/relationships/image" Target="../media/image3460.png"/><Relationship Id="rId211" Type="http://schemas.openxmlformats.org/officeDocument/2006/relationships/image" Target="../media/image3344.png"/><Relationship Id="rId232" Type="http://schemas.openxmlformats.org/officeDocument/2006/relationships/customXml" Target="../ink/ink313.xml"/><Relationship Id="rId253" Type="http://schemas.openxmlformats.org/officeDocument/2006/relationships/image" Target="../media/image3365.png"/><Relationship Id="rId274" Type="http://schemas.openxmlformats.org/officeDocument/2006/relationships/customXml" Target="../ink/ink334.xml"/><Relationship Id="rId295" Type="http://schemas.openxmlformats.org/officeDocument/2006/relationships/image" Target="../media/image3386.png"/><Relationship Id="rId309" Type="http://schemas.openxmlformats.org/officeDocument/2006/relationships/image" Target="../media/image3393.png"/><Relationship Id="rId460" Type="http://schemas.openxmlformats.org/officeDocument/2006/relationships/customXml" Target="../ink/ink424.xml"/><Relationship Id="rId481" Type="http://schemas.openxmlformats.org/officeDocument/2006/relationships/image" Target="../media/image3476.png"/><Relationship Id="rId27" Type="http://schemas.openxmlformats.org/officeDocument/2006/relationships/image" Target="../media/image3194.png"/><Relationship Id="rId48" Type="http://schemas.openxmlformats.org/officeDocument/2006/relationships/customXml" Target="../ink/ink221.xml"/><Relationship Id="rId69" Type="http://schemas.openxmlformats.org/officeDocument/2006/relationships/image" Target="../media/image3215.png"/><Relationship Id="rId113" Type="http://schemas.openxmlformats.org/officeDocument/2006/relationships/image" Target="../media/image3239.png"/><Relationship Id="rId134" Type="http://schemas.openxmlformats.org/officeDocument/2006/relationships/customXml" Target="../ink/ink264.xml"/><Relationship Id="rId320" Type="http://schemas.openxmlformats.org/officeDocument/2006/relationships/customXml" Target="../ink/ink354.xml"/><Relationship Id="rId80" Type="http://schemas.openxmlformats.org/officeDocument/2006/relationships/customXml" Target="../ink/ink237.xml"/><Relationship Id="rId155" Type="http://schemas.openxmlformats.org/officeDocument/2006/relationships/image" Target="../media/image3316.png"/><Relationship Id="rId176" Type="http://schemas.openxmlformats.org/officeDocument/2006/relationships/customXml" Target="../ink/ink285.xml"/><Relationship Id="rId197" Type="http://schemas.openxmlformats.org/officeDocument/2006/relationships/image" Target="../media/image3337.png"/><Relationship Id="rId341" Type="http://schemas.openxmlformats.org/officeDocument/2006/relationships/image" Target="../media/image3406.png"/><Relationship Id="rId362" Type="http://schemas.openxmlformats.org/officeDocument/2006/relationships/customXml" Target="../ink/ink375.xml"/><Relationship Id="rId383" Type="http://schemas.openxmlformats.org/officeDocument/2006/relationships/image" Target="../media/image3427.png"/><Relationship Id="rId418" Type="http://schemas.openxmlformats.org/officeDocument/2006/relationships/customXml" Target="../ink/ink403.xml"/><Relationship Id="rId439" Type="http://schemas.openxmlformats.org/officeDocument/2006/relationships/image" Target="../media/image3455.png"/><Relationship Id="rId201" Type="http://schemas.openxmlformats.org/officeDocument/2006/relationships/image" Target="../media/image3339.png"/><Relationship Id="rId222" Type="http://schemas.openxmlformats.org/officeDocument/2006/relationships/customXml" Target="../ink/ink308.xml"/><Relationship Id="rId243" Type="http://schemas.openxmlformats.org/officeDocument/2006/relationships/image" Target="../media/image3360.png"/><Relationship Id="rId264" Type="http://schemas.openxmlformats.org/officeDocument/2006/relationships/customXml" Target="../ink/ink329.xml"/><Relationship Id="rId285" Type="http://schemas.openxmlformats.org/officeDocument/2006/relationships/image" Target="../media/image3381.png"/><Relationship Id="rId450" Type="http://schemas.openxmlformats.org/officeDocument/2006/relationships/customXml" Target="../ink/ink419.xml"/><Relationship Id="rId471" Type="http://schemas.openxmlformats.org/officeDocument/2006/relationships/image" Target="../media/image3471.png"/><Relationship Id="rId17" Type="http://schemas.openxmlformats.org/officeDocument/2006/relationships/image" Target="../media/image3189.png"/><Relationship Id="rId38" Type="http://schemas.openxmlformats.org/officeDocument/2006/relationships/customXml" Target="../ink/ink216.xml"/><Relationship Id="rId59" Type="http://schemas.openxmlformats.org/officeDocument/2006/relationships/image" Target="../media/image3210.png"/><Relationship Id="rId103" Type="http://schemas.openxmlformats.org/officeDocument/2006/relationships/image" Target="../media/image3234.png"/><Relationship Id="rId124" Type="http://schemas.openxmlformats.org/officeDocument/2006/relationships/customXml" Target="../ink/ink259.xml"/><Relationship Id="rId310" Type="http://schemas.openxmlformats.org/officeDocument/2006/relationships/customXml" Target="../ink/ink349.xml"/><Relationship Id="rId70" Type="http://schemas.openxmlformats.org/officeDocument/2006/relationships/customXml" Target="../ink/ink232.xml"/><Relationship Id="rId91" Type="http://schemas.openxmlformats.org/officeDocument/2006/relationships/image" Target="../media/image3228.png"/><Relationship Id="rId145" Type="http://schemas.openxmlformats.org/officeDocument/2006/relationships/image" Target="../media/image3311.png"/><Relationship Id="rId166" Type="http://schemas.openxmlformats.org/officeDocument/2006/relationships/customXml" Target="../ink/ink280.xml"/><Relationship Id="rId187" Type="http://schemas.openxmlformats.org/officeDocument/2006/relationships/image" Target="../media/image3332.png"/><Relationship Id="rId331" Type="http://schemas.openxmlformats.org/officeDocument/2006/relationships/image" Target="../media/image3401.png"/><Relationship Id="rId352" Type="http://schemas.openxmlformats.org/officeDocument/2006/relationships/customXml" Target="../ink/ink370.xml"/><Relationship Id="rId373" Type="http://schemas.openxmlformats.org/officeDocument/2006/relationships/image" Target="../media/image3422.png"/><Relationship Id="rId394" Type="http://schemas.openxmlformats.org/officeDocument/2006/relationships/customXml" Target="../ink/ink391.xml"/><Relationship Id="rId408" Type="http://schemas.openxmlformats.org/officeDocument/2006/relationships/customXml" Target="../ink/ink398.xml"/><Relationship Id="rId429" Type="http://schemas.openxmlformats.org/officeDocument/2006/relationships/image" Target="../media/image345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03.xml"/><Relationship Id="rId233" Type="http://schemas.openxmlformats.org/officeDocument/2006/relationships/image" Target="../media/image3355.png"/><Relationship Id="rId254" Type="http://schemas.openxmlformats.org/officeDocument/2006/relationships/customXml" Target="../ink/ink324.xml"/><Relationship Id="rId440" Type="http://schemas.openxmlformats.org/officeDocument/2006/relationships/customXml" Target="../ink/ink414.xml"/><Relationship Id="rId28" Type="http://schemas.openxmlformats.org/officeDocument/2006/relationships/customXml" Target="../ink/ink211.xml"/><Relationship Id="rId49" Type="http://schemas.openxmlformats.org/officeDocument/2006/relationships/image" Target="../media/image3205.png"/><Relationship Id="rId114" Type="http://schemas.openxmlformats.org/officeDocument/2006/relationships/customXml" Target="../ink/ink254.xml"/><Relationship Id="rId275" Type="http://schemas.openxmlformats.org/officeDocument/2006/relationships/image" Target="../media/image3376.png"/><Relationship Id="rId296" Type="http://schemas.openxmlformats.org/officeDocument/2006/relationships/customXml" Target="../ink/ink345.xml"/><Relationship Id="rId461" Type="http://schemas.openxmlformats.org/officeDocument/2006/relationships/image" Target="../media/image3466.png"/><Relationship Id="rId482" Type="http://schemas.openxmlformats.org/officeDocument/2006/relationships/customXml" Target="../ink/ink435.xml"/><Relationship Id="rId60" Type="http://schemas.openxmlformats.org/officeDocument/2006/relationships/customXml" Target="../ink/ink227.xml"/><Relationship Id="rId81" Type="http://schemas.openxmlformats.org/officeDocument/2006/relationships/image" Target="../media/image3221.png"/><Relationship Id="rId135" Type="http://schemas.openxmlformats.org/officeDocument/2006/relationships/image" Target="../media/image3306.png"/><Relationship Id="rId156" Type="http://schemas.openxmlformats.org/officeDocument/2006/relationships/customXml" Target="../ink/ink275.xml"/><Relationship Id="rId177" Type="http://schemas.openxmlformats.org/officeDocument/2006/relationships/image" Target="../media/image3327.png"/><Relationship Id="rId198" Type="http://schemas.openxmlformats.org/officeDocument/2006/relationships/customXml" Target="../ink/ink296.xml"/><Relationship Id="rId321" Type="http://schemas.openxmlformats.org/officeDocument/2006/relationships/image" Target="../media/image3389.png"/><Relationship Id="rId342" Type="http://schemas.openxmlformats.org/officeDocument/2006/relationships/customXml" Target="../ink/ink365.xml"/><Relationship Id="rId363" Type="http://schemas.openxmlformats.org/officeDocument/2006/relationships/image" Target="../media/image3417.png"/><Relationship Id="rId384" Type="http://schemas.openxmlformats.org/officeDocument/2006/relationships/customXml" Target="../ink/ink386.xml"/><Relationship Id="rId419" Type="http://schemas.openxmlformats.org/officeDocument/2006/relationships/image" Target="../media/image3445.png"/><Relationship Id="rId202" Type="http://schemas.openxmlformats.org/officeDocument/2006/relationships/customXml" Target="../ink/ink298.xml"/><Relationship Id="rId223" Type="http://schemas.openxmlformats.org/officeDocument/2006/relationships/image" Target="../media/image3350.png"/><Relationship Id="rId244" Type="http://schemas.openxmlformats.org/officeDocument/2006/relationships/customXml" Target="../ink/ink319.xml"/><Relationship Id="rId430" Type="http://schemas.openxmlformats.org/officeDocument/2006/relationships/customXml" Target="../ink/ink409.xml"/><Relationship Id="rId18" Type="http://schemas.openxmlformats.org/officeDocument/2006/relationships/customXml" Target="../ink/ink206.xml"/><Relationship Id="rId39" Type="http://schemas.openxmlformats.org/officeDocument/2006/relationships/image" Target="../media/image3200.png"/><Relationship Id="rId265" Type="http://schemas.openxmlformats.org/officeDocument/2006/relationships/image" Target="../media/image3371.png"/><Relationship Id="rId286" Type="http://schemas.openxmlformats.org/officeDocument/2006/relationships/customXml" Target="../ink/ink340.xml"/><Relationship Id="rId451" Type="http://schemas.openxmlformats.org/officeDocument/2006/relationships/image" Target="../media/image3461.png"/><Relationship Id="rId472" Type="http://schemas.openxmlformats.org/officeDocument/2006/relationships/customXml" Target="../ink/ink430.xml"/><Relationship Id="rId50" Type="http://schemas.openxmlformats.org/officeDocument/2006/relationships/customXml" Target="../ink/ink222.xml"/><Relationship Id="rId104" Type="http://schemas.openxmlformats.org/officeDocument/2006/relationships/customXml" Target="../ink/ink249.xml"/><Relationship Id="rId125" Type="http://schemas.openxmlformats.org/officeDocument/2006/relationships/image" Target="../media/image3245.png"/><Relationship Id="rId146" Type="http://schemas.openxmlformats.org/officeDocument/2006/relationships/customXml" Target="../ink/ink270.xml"/><Relationship Id="rId167" Type="http://schemas.openxmlformats.org/officeDocument/2006/relationships/image" Target="../media/image3322.png"/><Relationship Id="rId188" Type="http://schemas.openxmlformats.org/officeDocument/2006/relationships/customXml" Target="../ink/ink291.xml"/><Relationship Id="rId311" Type="http://schemas.openxmlformats.org/officeDocument/2006/relationships/image" Target="../media/image3394.png"/><Relationship Id="rId332" Type="http://schemas.openxmlformats.org/officeDocument/2006/relationships/customXml" Target="../ink/ink360.xml"/><Relationship Id="rId353" Type="http://schemas.openxmlformats.org/officeDocument/2006/relationships/image" Target="../media/image3412.png"/><Relationship Id="rId374" Type="http://schemas.openxmlformats.org/officeDocument/2006/relationships/customXml" Target="../ink/ink381.xml"/><Relationship Id="rId395" Type="http://schemas.openxmlformats.org/officeDocument/2006/relationships/image" Target="../media/image3433.png"/><Relationship Id="rId409" Type="http://schemas.openxmlformats.org/officeDocument/2006/relationships/image" Target="../media/image3440.png"/><Relationship Id="rId71" Type="http://schemas.openxmlformats.org/officeDocument/2006/relationships/image" Target="../media/image3216.png"/><Relationship Id="rId92" Type="http://schemas.openxmlformats.org/officeDocument/2006/relationships/customXml" Target="../ink/ink243.xml"/><Relationship Id="rId213" Type="http://schemas.openxmlformats.org/officeDocument/2006/relationships/image" Target="../media/image3345.png"/><Relationship Id="rId234" Type="http://schemas.openxmlformats.org/officeDocument/2006/relationships/customXml" Target="../ink/ink314.xml"/><Relationship Id="rId420" Type="http://schemas.openxmlformats.org/officeDocument/2006/relationships/customXml" Target="../ink/ink404.xml"/><Relationship Id="rId2" Type="http://schemas.openxmlformats.org/officeDocument/2006/relationships/customXml" Target="../ink/ink198.xml"/><Relationship Id="rId29" Type="http://schemas.openxmlformats.org/officeDocument/2006/relationships/image" Target="../media/image3195.png"/><Relationship Id="rId255" Type="http://schemas.openxmlformats.org/officeDocument/2006/relationships/image" Target="../media/image3366.png"/><Relationship Id="rId276" Type="http://schemas.openxmlformats.org/officeDocument/2006/relationships/customXml" Target="../ink/ink335.xml"/><Relationship Id="rId297" Type="http://schemas.openxmlformats.org/officeDocument/2006/relationships/image" Target="../media/image3387.png"/><Relationship Id="rId441" Type="http://schemas.openxmlformats.org/officeDocument/2006/relationships/image" Target="../media/image3456.png"/><Relationship Id="rId462" Type="http://schemas.openxmlformats.org/officeDocument/2006/relationships/customXml" Target="../ink/ink425.xml"/><Relationship Id="rId483" Type="http://schemas.openxmlformats.org/officeDocument/2006/relationships/image" Target="../media/image3477.png"/><Relationship Id="rId40" Type="http://schemas.openxmlformats.org/officeDocument/2006/relationships/customXml" Target="../ink/ink217.xml"/><Relationship Id="rId115" Type="http://schemas.openxmlformats.org/officeDocument/2006/relationships/image" Target="../media/image3240.png"/><Relationship Id="rId136" Type="http://schemas.openxmlformats.org/officeDocument/2006/relationships/customXml" Target="../ink/ink265.xml"/><Relationship Id="rId157" Type="http://schemas.openxmlformats.org/officeDocument/2006/relationships/image" Target="../media/image3317.png"/><Relationship Id="rId178" Type="http://schemas.openxmlformats.org/officeDocument/2006/relationships/customXml" Target="../ink/ink286.xml"/><Relationship Id="rId322" Type="http://schemas.openxmlformats.org/officeDocument/2006/relationships/customXml" Target="../ink/ink355.xml"/><Relationship Id="rId343" Type="http://schemas.openxmlformats.org/officeDocument/2006/relationships/image" Target="../media/image3407.png"/><Relationship Id="rId364" Type="http://schemas.openxmlformats.org/officeDocument/2006/relationships/customXml" Target="../ink/ink376.xml"/><Relationship Id="rId61" Type="http://schemas.openxmlformats.org/officeDocument/2006/relationships/image" Target="../media/image3211.png"/><Relationship Id="rId82" Type="http://schemas.openxmlformats.org/officeDocument/2006/relationships/customXml" Target="../ink/ink238.xml"/><Relationship Id="rId199" Type="http://schemas.openxmlformats.org/officeDocument/2006/relationships/image" Target="../media/image3338.png"/><Relationship Id="rId203" Type="http://schemas.openxmlformats.org/officeDocument/2006/relationships/image" Target="../media/image3340.png"/><Relationship Id="rId385" Type="http://schemas.openxmlformats.org/officeDocument/2006/relationships/image" Target="../media/image3428.png"/><Relationship Id="rId19" Type="http://schemas.openxmlformats.org/officeDocument/2006/relationships/image" Target="../media/image3190.png"/><Relationship Id="rId224" Type="http://schemas.openxmlformats.org/officeDocument/2006/relationships/customXml" Target="../ink/ink309.xml"/><Relationship Id="rId245" Type="http://schemas.openxmlformats.org/officeDocument/2006/relationships/image" Target="../media/image3361.png"/><Relationship Id="rId266" Type="http://schemas.openxmlformats.org/officeDocument/2006/relationships/customXml" Target="../ink/ink330.xml"/><Relationship Id="rId287" Type="http://schemas.openxmlformats.org/officeDocument/2006/relationships/image" Target="../media/image3382.png"/><Relationship Id="rId410" Type="http://schemas.openxmlformats.org/officeDocument/2006/relationships/customXml" Target="../ink/ink399.xml"/><Relationship Id="rId431" Type="http://schemas.openxmlformats.org/officeDocument/2006/relationships/image" Target="../media/image3451.png"/><Relationship Id="rId452" Type="http://schemas.openxmlformats.org/officeDocument/2006/relationships/customXml" Target="../ink/ink420.xml"/><Relationship Id="rId473" Type="http://schemas.openxmlformats.org/officeDocument/2006/relationships/image" Target="../media/image3472.png"/><Relationship Id="rId30" Type="http://schemas.openxmlformats.org/officeDocument/2006/relationships/customXml" Target="../ink/ink212.xml"/><Relationship Id="rId105" Type="http://schemas.openxmlformats.org/officeDocument/2006/relationships/image" Target="../media/image3235.png"/><Relationship Id="rId126" Type="http://schemas.openxmlformats.org/officeDocument/2006/relationships/customXml" Target="../ink/ink260.xml"/><Relationship Id="rId147" Type="http://schemas.openxmlformats.org/officeDocument/2006/relationships/image" Target="../media/image3312.png"/><Relationship Id="rId168" Type="http://schemas.openxmlformats.org/officeDocument/2006/relationships/customXml" Target="../ink/ink281.xml"/><Relationship Id="rId312" Type="http://schemas.openxmlformats.org/officeDocument/2006/relationships/customXml" Target="../ink/ink350.xml"/><Relationship Id="rId333" Type="http://schemas.openxmlformats.org/officeDocument/2006/relationships/image" Target="../media/image3402.png"/><Relationship Id="rId354" Type="http://schemas.openxmlformats.org/officeDocument/2006/relationships/customXml" Target="../ink/ink371.xml"/><Relationship Id="rId51" Type="http://schemas.openxmlformats.org/officeDocument/2006/relationships/image" Target="../media/image3206.png"/><Relationship Id="rId72" Type="http://schemas.openxmlformats.org/officeDocument/2006/relationships/customXml" Target="../ink/ink233.xml"/><Relationship Id="rId93" Type="http://schemas.openxmlformats.org/officeDocument/2006/relationships/image" Target="../media/image3229.png"/><Relationship Id="rId189" Type="http://schemas.openxmlformats.org/officeDocument/2006/relationships/image" Target="../media/image3333.png"/><Relationship Id="rId375" Type="http://schemas.openxmlformats.org/officeDocument/2006/relationships/image" Target="../media/image3423.png"/><Relationship Id="rId396" Type="http://schemas.openxmlformats.org/officeDocument/2006/relationships/customXml" Target="../ink/ink392.xml"/><Relationship Id="rId3" Type="http://schemas.openxmlformats.org/officeDocument/2006/relationships/image" Target="../media/image3182.png"/><Relationship Id="rId214" Type="http://schemas.openxmlformats.org/officeDocument/2006/relationships/customXml" Target="../ink/ink304.xml"/><Relationship Id="rId235" Type="http://schemas.openxmlformats.org/officeDocument/2006/relationships/image" Target="../media/image3356.png"/><Relationship Id="rId256" Type="http://schemas.openxmlformats.org/officeDocument/2006/relationships/customXml" Target="../ink/ink325.xml"/><Relationship Id="rId277" Type="http://schemas.openxmlformats.org/officeDocument/2006/relationships/image" Target="../media/image3377.png"/><Relationship Id="rId298" Type="http://schemas.openxmlformats.org/officeDocument/2006/relationships/customXml" Target="../ink/ink346.xml"/><Relationship Id="rId400" Type="http://schemas.openxmlformats.org/officeDocument/2006/relationships/customXml" Target="../ink/ink394.xml"/><Relationship Id="rId421" Type="http://schemas.openxmlformats.org/officeDocument/2006/relationships/image" Target="../media/image3446.png"/><Relationship Id="rId442" Type="http://schemas.openxmlformats.org/officeDocument/2006/relationships/customXml" Target="../ink/ink415.xml"/><Relationship Id="rId463" Type="http://schemas.openxmlformats.org/officeDocument/2006/relationships/image" Target="../media/image3467.png"/><Relationship Id="rId484" Type="http://schemas.openxmlformats.org/officeDocument/2006/relationships/customXml" Target="../ink/ink436.xml"/><Relationship Id="rId116" Type="http://schemas.openxmlformats.org/officeDocument/2006/relationships/customXml" Target="../ink/ink255.xml"/><Relationship Id="rId137" Type="http://schemas.openxmlformats.org/officeDocument/2006/relationships/image" Target="../media/image3307.png"/><Relationship Id="rId158" Type="http://schemas.openxmlformats.org/officeDocument/2006/relationships/customXml" Target="../ink/ink276.xml"/><Relationship Id="rId323" Type="http://schemas.openxmlformats.org/officeDocument/2006/relationships/image" Target="../media/image3390.png"/><Relationship Id="rId344" Type="http://schemas.openxmlformats.org/officeDocument/2006/relationships/customXml" Target="../ink/ink366.xml"/><Relationship Id="rId20" Type="http://schemas.openxmlformats.org/officeDocument/2006/relationships/customXml" Target="../ink/ink207.xml"/><Relationship Id="rId41" Type="http://schemas.openxmlformats.org/officeDocument/2006/relationships/image" Target="../media/image3201.png"/><Relationship Id="rId62" Type="http://schemas.openxmlformats.org/officeDocument/2006/relationships/customXml" Target="../ink/ink228.xml"/><Relationship Id="rId83" Type="http://schemas.openxmlformats.org/officeDocument/2006/relationships/image" Target="../media/image3222.png"/><Relationship Id="rId179" Type="http://schemas.openxmlformats.org/officeDocument/2006/relationships/image" Target="../media/image3328.png"/><Relationship Id="rId365" Type="http://schemas.openxmlformats.org/officeDocument/2006/relationships/image" Target="../media/image3418.png"/><Relationship Id="rId386" Type="http://schemas.openxmlformats.org/officeDocument/2006/relationships/customXml" Target="../ink/ink387.xml"/><Relationship Id="rId190" Type="http://schemas.openxmlformats.org/officeDocument/2006/relationships/customXml" Target="../ink/ink292.xml"/><Relationship Id="rId204" Type="http://schemas.openxmlformats.org/officeDocument/2006/relationships/customXml" Target="../ink/ink299.xml"/><Relationship Id="rId225" Type="http://schemas.openxmlformats.org/officeDocument/2006/relationships/image" Target="../media/image3351.png"/><Relationship Id="rId246" Type="http://schemas.openxmlformats.org/officeDocument/2006/relationships/customXml" Target="../ink/ink320.xml"/><Relationship Id="rId267" Type="http://schemas.openxmlformats.org/officeDocument/2006/relationships/image" Target="../media/image3372.png"/><Relationship Id="rId288" Type="http://schemas.openxmlformats.org/officeDocument/2006/relationships/customXml" Target="../ink/ink341.xml"/><Relationship Id="rId411" Type="http://schemas.openxmlformats.org/officeDocument/2006/relationships/image" Target="../media/image3441.png"/><Relationship Id="rId432" Type="http://schemas.openxmlformats.org/officeDocument/2006/relationships/customXml" Target="../ink/ink410.xml"/><Relationship Id="rId453" Type="http://schemas.openxmlformats.org/officeDocument/2006/relationships/image" Target="../media/image3462.png"/><Relationship Id="rId474" Type="http://schemas.openxmlformats.org/officeDocument/2006/relationships/customXml" Target="../ink/ink431.xml"/><Relationship Id="rId106" Type="http://schemas.openxmlformats.org/officeDocument/2006/relationships/customXml" Target="../ink/ink250.xml"/><Relationship Id="rId127" Type="http://schemas.openxmlformats.org/officeDocument/2006/relationships/image" Target="../media/image3302.png"/><Relationship Id="rId313" Type="http://schemas.openxmlformats.org/officeDocument/2006/relationships/image" Target="../media/image3395.png"/><Relationship Id="rId10" Type="http://schemas.openxmlformats.org/officeDocument/2006/relationships/customXml" Target="../ink/ink202.xml"/><Relationship Id="rId31" Type="http://schemas.openxmlformats.org/officeDocument/2006/relationships/image" Target="../media/image3196.png"/><Relationship Id="rId52" Type="http://schemas.openxmlformats.org/officeDocument/2006/relationships/customXml" Target="../ink/ink223.xml"/><Relationship Id="rId73" Type="http://schemas.openxmlformats.org/officeDocument/2006/relationships/image" Target="../media/image3217.png"/><Relationship Id="rId94" Type="http://schemas.openxmlformats.org/officeDocument/2006/relationships/customXml" Target="../ink/ink244.xml"/><Relationship Id="rId148" Type="http://schemas.openxmlformats.org/officeDocument/2006/relationships/customXml" Target="../ink/ink271.xml"/><Relationship Id="rId169" Type="http://schemas.openxmlformats.org/officeDocument/2006/relationships/image" Target="../media/image3323.png"/><Relationship Id="rId334" Type="http://schemas.openxmlformats.org/officeDocument/2006/relationships/customXml" Target="../ink/ink361.xml"/><Relationship Id="rId355" Type="http://schemas.openxmlformats.org/officeDocument/2006/relationships/image" Target="../media/image3413.png"/><Relationship Id="rId376" Type="http://schemas.openxmlformats.org/officeDocument/2006/relationships/customXml" Target="../ink/ink382.xml"/><Relationship Id="rId397" Type="http://schemas.openxmlformats.org/officeDocument/2006/relationships/image" Target="../media/image3434.png"/><Relationship Id="rId4" Type="http://schemas.openxmlformats.org/officeDocument/2006/relationships/customXml" Target="../ink/ink199.xml"/><Relationship Id="rId180" Type="http://schemas.openxmlformats.org/officeDocument/2006/relationships/customXml" Target="../ink/ink287.xml"/><Relationship Id="rId215" Type="http://schemas.openxmlformats.org/officeDocument/2006/relationships/image" Target="../media/image3346.png"/><Relationship Id="rId236" Type="http://schemas.openxmlformats.org/officeDocument/2006/relationships/customXml" Target="../ink/ink315.xml"/><Relationship Id="rId257" Type="http://schemas.openxmlformats.org/officeDocument/2006/relationships/image" Target="../media/image3367.png"/><Relationship Id="rId278" Type="http://schemas.openxmlformats.org/officeDocument/2006/relationships/customXml" Target="../ink/ink336.xml"/><Relationship Id="rId401" Type="http://schemas.openxmlformats.org/officeDocument/2006/relationships/image" Target="../media/image3436.png"/><Relationship Id="rId422" Type="http://schemas.openxmlformats.org/officeDocument/2006/relationships/customXml" Target="../ink/ink405.xml"/><Relationship Id="rId443" Type="http://schemas.openxmlformats.org/officeDocument/2006/relationships/image" Target="../media/image3457.png"/><Relationship Id="rId464" Type="http://schemas.openxmlformats.org/officeDocument/2006/relationships/customXml" Target="../ink/ink426.xml"/><Relationship Id="rId485" Type="http://schemas.openxmlformats.org/officeDocument/2006/relationships/image" Target="../media/image3478.png"/><Relationship Id="rId42" Type="http://schemas.openxmlformats.org/officeDocument/2006/relationships/customXml" Target="../ink/ink218.xml"/><Relationship Id="rId84" Type="http://schemas.openxmlformats.org/officeDocument/2006/relationships/customXml" Target="../ink/ink239.xml"/><Relationship Id="rId138" Type="http://schemas.openxmlformats.org/officeDocument/2006/relationships/customXml" Target="../ink/ink266.xml"/><Relationship Id="rId345" Type="http://schemas.openxmlformats.org/officeDocument/2006/relationships/image" Target="../media/image3408.png"/><Relationship Id="rId387" Type="http://schemas.openxmlformats.org/officeDocument/2006/relationships/image" Target="../media/image3429.png"/><Relationship Id="rId191" Type="http://schemas.openxmlformats.org/officeDocument/2006/relationships/image" Target="../media/image3334.png"/><Relationship Id="rId205" Type="http://schemas.openxmlformats.org/officeDocument/2006/relationships/image" Target="../media/image3341.png"/><Relationship Id="rId247" Type="http://schemas.openxmlformats.org/officeDocument/2006/relationships/image" Target="../media/image3362.png"/><Relationship Id="rId412" Type="http://schemas.openxmlformats.org/officeDocument/2006/relationships/customXml" Target="../ink/ink400.xml"/><Relationship Id="rId107" Type="http://schemas.openxmlformats.org/officeDocument/2006/relationships/image" Target="../media/image3236.png"/><Relationship Id="rId289" Type="http://schemas.openxmlformats.org/officeDocument/2006/relationships/image" Target="../media/image3383.png"/><Relationship Id="rId454" Type="http://schemas.openxmlformats.org/officeDocument/2006/relationships/customXml" Target="../ink/ink421.xml"/><Relationship Id="rId11" Type="http://schemas.openxmlformats.org/officeDocument/2006/relationships/image" Target="../media/image3186.png"/><Relationship Id="rId53" Type="http://schemas.openxmlformats.org/officeDocument/2006/relationships/image" Target="../media/image3207.png"/><Relationship Id="rId149" Type="http://schemas.openxmlformats.org/officeDocument/2006/relationships/image" Target="../media/image3313.png"/><Relationship Id="rId314" Type="http://schemas.openxmlformats.org/officeDocument/2006/relationships/customXml" Target="../ink/ink351.xml"/><Relationship Id="rId356" Type="http://schemas.openxmlformats.org/officeDocument/2006/relationships/customXml" Target="../ink/ink372.xml"/><Relationship Id="rId398" Type="http://schemas.openxmlformats.org/officeDocument/2006/relationships/customXml" Target="../ink/ink393.xml"/><Relationship Id="rId95" Type="http://schemas.openxmlformats.org/officeDocument/2006/relationships/image" Target="../media/image3230.png"/><Relationship Id="rId160" Type="http://schemas.openxmlformats.org/officeDocument/2006/relationships/customXml" Target="../ink/ink277.xml"/><Relationship Id="rId216" Type="http://schemas.openxmlformats.org/officeDocument/2006/relationships/customXml" Target="../ink/ink305.xml"/><Relationship Id="rId423" Type="http://schemas.openxmlformats.org/officeDocument/2006/relationships/image" Target="../media/image3447.png"/><Relationship Id="rId258" Type="http://schemas.openxmlformats.org/officeDocument/2006/relationships/customXml" Target="../ink/ink326.xml"/><Relationship Id="rId465" Type="http://schemas.openxmlformats.org/officeDocument/2006/relationships/image" Target="../media/image3468.png"/><Relationship Id="rId22" Type="http://schemas.openxmlformats.org/officeDocument/2006/relationships/customXml" Target="../ink/ink208.xml"/><Relationship Id="rId64" Type="http://schemas.openxmlformats.org/officeDocument/2006/relationships/customXml" Target="../ink/ink229.xml"/><Relationship Id="rId118" Type="http://schemas.openxmlformats.org/officeDocument/2006/relationships/customXml" Target="../ink/ink256.xml"/><Relationship Id="rId325" Type="http://schemas.openxmlformats.org/officeDocument/2006/relationships/image" Target="../media/image3398.png"/><Relationship Id="rId367" Type="http://schemas.openxmlformats.org/officeDocument/2006/relationships/image" Target="../media/image3419.png"/><Relationship Id="rId171" Type="http://schemas.openxmlformats.org/officeDocument/2006/relationships/image" Target="../media/image3324.png"/><Relationship Id="rId227" Type="http://schemas.openxmlformats.org/officeDocument/2006/relationships/image" Target="../media/image3352.png"/><Relationship Id="rId269" Type="http://schemas.openxmlformats.org/officeDocument/2006/relationships/image" Target="../media/image3373.png"/><Relationship Id="rId434" Type="http://schemas.openxmlformats.org/officeDocument/2006/relationships/customXml" Target="../ink/ink411.xml"/><Relationship Id="rId476" Type="http://schemas.openxmlformats.org/officeDocument/2006/relationships/customXml" Target="../ink/ink432.xml"/><Relationship Id="rId33" Type="http://schemas.openxmlformats.org/officeDocument/2006/relationships/image" Target="../media/image3197.png"/><Relationship Id="rId129" Type="http://schemas.openxmlformats.org/officeDocument/2006/relationships/image" Target="../media/image3303.png"/><Relationship Id="rId280" Type="http://schemas.openxmlformats.org/officeDocument/2006/relationships/customXml" Target="../ink/ink337.xml"/><Relationship Id="rId336" Type="http://schemas.openxmlformats.org/officeDocument/2006/relationships/customXml" Target="../ink/ink362.xml"/><Relationship Id="rId75" Type="http://schemas.openxmlformats.org/officeDocument/2006/relationships/image" Target="../media/image3218.png"/><Relationship Id="rId140" Type="http://schemas.openxmlformats.org/officeDocument/2006/relationships/customXml" Target="../ink/ink267.xml"/><Relationship Id="rId182" Type="http://schemas.openxmlformats.org/officeDocument/2006/relationships/customXml" Target="../ink/ink288.xml"/><Relationship Id="rId378" Type="http://schemas.openxmlformats.org/officeDocument/2006/relationships/customXml" Target="../ink/ink383.xml"/><Relationship Id="rId403" Type="http://schemas.openxmlformats.org/officeDocument/2006/relationships/image" Target="../media/image3437.png"/><Relationship Id="rId6" Type="http://schemas.openxmlformats.org/officeDocument/2006/relationships/customXml" Target="../ink/ink200.xml"/><Relationship Id="rId238" Type="http://schemas.openxmlformats.org/officeDocument/2006/relationships/customXml" Target="../ink/ink316.xml"/><Relationship Id="rId445" Type="http://schemas.openxmlformats.org/officeDocument/2006/relationships/image" Target="../media/image3458.png"/><Relationship Id="rId487" Type="http://schemas.openxmlformats.org/officeDocument/2006/relationships/image" Target="../media/image3479.png"/><Relationship Id="rId291" Type="http://schemas.openxmlformats.org/officeDocument/2006/relationships/image" Target="../media/image3384.png"/><Relationship Id="rId305" Type="http://schemas.openxmlformats.org/officeDocument/2006/relationships/image" Target="../media/image3391.png"/><Relationship Id="rId347" Type="http://schemas.openxmlformats.org/officeDocument/2006/relationships/image" Target="../media/image3409.png"/><Relationship Id="rId44" Type="http://schemas.openxmlformats.org/officeDocument/2006/relationships/customXml" Target="../ink/ink219.xml"/><Relationship Id="rId86" Type="http://schemas.openxmlformats.org/officeDocument/2006/relationships/customXml" Target="../ink/ink240.xml"/><Relationship Id="rId151" Type="http://schemas.openxmlformats.org/officeDocument/2006/relationships/image" Target="../media/image3314.png"/><Relationship Id="rId389" Type="http://schemas.openxmlformats.org/officeDocument/2006/relationships/image" Target="../media/image3430.png"/><Relationship Id="rId193" Type="http://schemas.openxmlformats.org/officeDocument/2006/relationships/image" Target="../media/image3335.png"/><Relationship Id="rId207" Type="http://schemas.openxmlformats.org/officeDocument/2006/relationships/image" Target="../media/image3342.png"/><Relationship Id="rId249" Type="http://schemas.openxmlformats.org/officeDocument/2006/relationships/image" Target="../media/image3363.png"/><Relationship Id="rId414" Type="http://schemas.openxmlformats.org/officeDocument/2006/relationships/customXml" Target="../ink/ink401.xml"/><Relationship Id="rId456" Type="http://schemas.openxmlformats.org/officeDocument/2006/relationships/customXml" Target="../ink/ink422.xml"/><Relationship Id="rId13" Type="http://schemas.openxmlformats.org/officeDocument/2006/relationships/image" Target="../media/image3187.png"/><Relationship Id="rId109" Type="http://schemas.openxmlformats.org/officeDocument/2006/relationships/image" Target="../media/image3237.png"/><Relationship Id="rId260" Type="http://schemas.openxmlformats.org/officeDocument/2006/relationships/customXml" Target="../ink/ink327.xml"/><Relationship Id="rId316" Type="http://schemas.openxmlformats.org/officeDocument/2006/relationships/customXml" Target="../ink/ink35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03.png"/><Relationship Id="rId21" Type="http://schemas.openxmlformats.org/officeDocument/2006/relationships/image" Target="../media/image34550.png"/><Relationship Id="rId42" Type="http://schemas.openxmlformats.org/officeDocument/2006/relationships/customXml" Target="../ink/ink458.xml"/><Relationship Id="rId63" Type="http://schemas.openxmlformats.org/officeDocument/2006/relationships/image" Target="../media/image34760.png"/><Relationship Id="rId84" Type="http://schemas.openxmlformats.org/officeDocument/2006/relationships/customXml" Target="../ink/ink479.xml"/><Relationship Id="rId138" Type="http://schemas.openxmlformats.org/officeDocument/2006/relationships/customXml" Target="../ink/ink506.xml"/><Relationship Id="rId159" Type="http://schemas.openxmlformats.org/officeDocument/2006/relationships/image" Target="../media/image3524.png"/><Relationship Id="rId170" Type="http://schemas.openxmlformats.org/officeDocument/2006/relationships/customXml" Target="../ink/ink522.xml"/><Relationship Id="rId191" Type="http://schemas.openxmlformats.org/officeDocument/2006/relationships/image" Target="../media/image3540.png"/><Relationship Id="rId205" Type="http://schemas.openxmlformats.org/officeDocument/2006/relationships/image" Target="../media/image3547.png"/><Relationship Id="rId226" Type="http://schemas.openxmlformats.org/officeDocument/2006/relationships/customXml" Target="../ink/ink550.xml"/><Relationship Id="rId247" Type="http://schemas.openxmlformats.org/officeDocument/2006/relationships/image" Target="../media/image3402.png"/><Relationship Id="rId107" Type="http://schemas.openxmlformats.org/officeDocument/2006/relationships/image" Target="../media/image3498.png"/><Relationship Id="rId11" Type="http://schemas.openxmlformats.org/officeDocument/2006/relationships/image" Target="../media/image34500.png"/><Relationship Id="rId32" Type="http://schemas.openxmlformats.org/officeDocument/2006/relationships/customXml" Target="../ink/ink453.xml"/><Relationship Id="rId53" Type="http://schemas.openxmlformats.org/officeDocument/2006/relationships/image" Target="../media/image34710.png"/><Relationship Id="rId74" Type="http://schemas.openxmlformats.org/officeDocument/2006/relationships/customXml" Target="../ink/ink474.xml"/><Relationship Id="rId128" Type="http://schemas.openxmlformats.org/officeDocument/2006/relationships/customXml" Target="../ink/ink501.xml"/><Relationship Id="rId149" Type="http://schemas.openxmlformats.org/officeDocument/2006/relationships/image" Target="../media/image3519.png"/><Relationship Id="rId5" Type="http://schemas.openxmlformats.org/officeDocument/2006/relationships/image" Target="../media/image34470.png"/><Relationship Id="rId95" Type="http://schemas.openxmlformats.org/officeDocument/2006/relationships/image" Target="../media/image3492.png"/><Relationship Id="rId160" Type="http://schemas.openxmlformats.org/officeDocument/2006/relationships/customXml" Target="../ink/ink517.xml"/><Relationship Id="rId181" Type="http://schemas.openxmlformats.org/officeDocument/2006/relationships/image" Target="../media/image3535.png"/><Relationship Id="rId216" Type="http://schemas.openxmlformats.org/officeDocument/2006/relationships/customXml" Target="../ink/ink545.xml"/><Relationship Id="rId237" Type="http://schemas.openxmlformats.org/officeDocument/2006/relationships/image" Target="../media/image3390.png"/><Relationship Id="rId258" Type="http://schemas.openxmlformats.org/officeDocument/2006/relationships/customXml" Target="../ink/ink566.xml"/><Relationship Id="rId22" Type="http://schemas.openxmlformats.org/officeDocument/2006/relationships/customXml" Target="../ink/ink448.xml"/><Relationship Id="rId43" Type="http://schemas.openxmlformats.org/officeDocument/2006/relationships/image" Target="../media/image34660.png"/><Relationship Id="rId64" Type="http://schemas.openxmlformats.org/officeDocument/2006/relationships/customXml" Target="../ink/ink469.xml"/><Relationship Id="rId118" Type="http://schemas.openxmlformats.org/officeDocument/2006/relationships/customXml" Target="../ink/ink496.xml"/><Relationship Id="rId139" Type="http://schemas.openxmlformats.org/officeDocument/2006/relationships/image" Target="../media/image3514.png"/><Relationship Id="rId85" Type="http://schemas.openxmlformats.org/officeDocument/2006/relationships/image" Target="../media/image3487.png"/><Relationship Id="rId150" Type="http://schemas.openxmlformats.org/officeDocument/2006/relationships/customXml" Target="../ink/ink512.xml"/><Relationship Id="rId171" Type="http://schemas.openxmlformats.org/officeDocument/2006/relationships/image" Target="../media/image3530.png"/><Relationship Id="rId192" Type="http://schemas.openxmlformats.org/officeDocument/2006/relationships/customXml" Target="../ink/ink533.xml"/><Relationship Id="rId206" Type="http://schemas.openxmlformats.org/officeDocument/2006/relationships/customXml" Target="../ink/ink540.xml"/><Relationship Id="rId227" Type="http://schemas.openxmlformats.org/officeDocument/2006/relationships/image" Target="../media/image3558.png"/><Relationship Id="rId248" Type="http://schemas.openxmlformats.org/officeDocument/2006/relationships/customXml" Target="../ink/ink561.xml"/><Relationship Id="rId12" Type="http://schemas.openxmlformats.org/officeDocument/2006/relationships/customXml" Target="../ink/ink443.xml"/><Relationship Id="rId33" Type="http://schemas.openxmlformats.org/officeDocument/2006/relationships/image" Target="../media/image34610.png"/><Relationship Id="rId108" Type="http://schemas.openxmlformats.org/officeDocument/2006/relationships/customXml" Target="../ink/ink491.xml"/><Relationship Id="rId129" Type="http://schemas.openxmlformats.org/officeDocument/2006/relationships/image" Target="../media/image3509.png"/><Relationship Id="rId54" Type="http://schemas.openxmlformats.org/officeDocument/2006/relationships/customXml" Target="../ink/ink464.xml"/><Relationship Id="rId75" Type="http://schemas.openxmlformats.org/officeDocument/2006/relationships/image" Target="../media/image3482.png"/><Relationship Id="rId96" Type="http://schemas.openxmlformats.org/officeDocument/2006/relationships/customXml" Target="../ink/ink485.xml"/><Relationship Id="rId140" Type="http://schemas.openxmlformats.org/officeDocument/2006/relationships/customXml" Target="../ink/ink507.xml"/><Relationship Id="rId161" Type="http://schemas.openxmlformats.org/officeDocument/2006/relationships/image" Target="../media/image3525.png"/><Relationship Id="rId182" Type="http://schemas.openxmlformats.org/officeDocument/2006/relationships/customXml" Target="../ink/ink528.xml"/><Relationship Id="rId217" Type="http://schemas.openxmlformats.org/officeDocument/2006/relationships/image" Target="../media/image355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0.xml"/><Relationship Id="rId212" Type="http://schemas.openxmlformats.org/officeDocument/2006/relationships/customXml" Target="../ink/ink543.xml"/><Relationship Id="rId233" Type="http://schemas.openxmlformats.org/officeDocument/2006/relationships/image" Target="../media/image3388.png"/><Relationship Id="rId238" Type="http://schemas.openxmlformats.org/officeDocument/2006/relationships/customXml" Target="../ink/ink556.xml"/><Relationship Id="rId254" Type="http://schemas.openxmlformats.org/officeDocument/2006/relationships/customXml" Target="../ink/ink564.xml"/><Relationship Id="rId259" Type="http://schemas.openxmlformats.org/officeDocument/2006/relationships/image" Target="../media/image3408.png"/><Relationship Id="rId23" Type="http://schemas.openxmlformats.org/officeDocument/2006/relationships/image" Target="../media/image34560.png"/><Relationship Id="rId28" Type="http://schemas.openxmlformats.org/officeDocument/2006/relationships/customXml" Target="../ink/ink451.xml"/><Relationship Id="rId49" Type="http://schemas.openxmlformats.org/officeDocument/2006/relationships/image" Target="../media/image34690.png"/><Relationship Id="rId114" Type="http://schemas.openxmlformats.org/officeDocument/2006/relationships/customXml" Target="../ink/ink494.xml"/><Relationship Id="rId119" Type="http://schemas.openxmlformats.org/officeDocument/2006/relationships/image" Target="../media/image3504.png"/><Relationship Id="rId44" Type="http://schemas.openxmlformats.org/officeDocument/2006/relationships/customXml" Target="../ink/ink459.xml"/><Relationship Id="rId60" Type="http://schemas.openxmlformats.org/officeDocument/2006/relationships/customXml" Target="../ink/ink467.xml"/><Relationship Id="rId65" Type="http://schemas.openxmlformats.org/officeDocument/2006/relationships/image" Target="../media/image34770.png"/><Relationship Id="rId81" Type="http://schemas.openxmlformats.org/officeDocument/2006/relationships/image" Target="../media/image3485.png"/><Relationship Id="rId86" Type="http://schemas.openxmlformats.org/officeDocument/2006/relationships/customXml" Target="../ink/ink480.xml"/><Relationship Id="rId130" Type="http://schemas.openxmlformats.org/officeDocument/2006/relationships/customXml" Target="../ink/ink502.xml"/><Relationship Id="rId135" Type="http://schemas.openxmlformats.org/officeDocument/2006/relationships/image" Target="../media/image3512.png"/><Relationship Id="rId151" Type="http://schemas.openxmlformats.org/officeDocument/2006/relationships/image" Target="../media/image3520.png"/><Relationship Id="rId156" Type="http://schemas.openxmlformats.org/officeDocument/2006/relationships/customXml" Target="../ink/ink515.xml"/><Relationship Id="rId177" Type="http://schemas.openxmlformats.org/officeDocument/2006/relationships/image" Target="../media/image3533.png"/><Relationship Id="rId198" Type="http://schemas.openxmlformats.org/officeDocument/2006/relationships/customXml" Target="../ink/ink536.xml"/><Relationship Id="rId172" Type="http://schemas.openxmlformats.org/officeDocument/2006/relationships/customXml" Target="../ink/ink523.xml"/><Relationship Id="rId193" Type="http://schemas.openxmlformats.org/officeDocument/2006/relationships/image" Target="../media/image3541.png"/><Relationship Id="rId202" Type="http://schemas.openxmlformats.org/officeDocument/2006/relationships/customXml" Target="../ink/ink538.xml"/><Relationship Id="rId207" Type="http://schemas.openxmlformats.org/officeDocument/2006/relationships/image" Target="../media/image3548.png"/><Relationship Id="rId223" Type="http://schemas.openxmlformats.org/officeDocument/2006/relationships/image" Target="../media/image3556.png"/><Relationship Id="rId228" Type="http://schemas.openxmlformats.org/officeDocument/2006/relationships/customXml" Target="../ink/ink551.xml"/><Relationship Id="rId244" Type="http://schemas.openxmlformats.org/officeDocument/2006/relationships/customXml" Target="../ink/ink559.xml"/><Relationship Id="rId249" Type="http://schemas.openxmlformats.org/officeDocument/2006/relationships/image" Target="../media/image3403.png"/><Relationship Id="rId13" Type="http://schemas.openxmlformats.org/officeDocument/2006/relationships/image" Target="../media/image34510.png"/><Relationship Id="rId18" Type="http://schemas.openxmlformats.org/officeDocument/2006/relationships/customXml" Target="../ink/ink446.xml"/><Relationship Id="rId39" Type="http://schemas.openxmlformats.org/officeDocument/2006/relationships/image" Target="../media/image34640.png"/><Relationship Id="rId109" Type="http://schemas.openxmlformats.org/officeDocument/2006/relationships/image" Target="../media/image3499.png"/><Relationship Id="rId260" Type="http://schemas.openxmlformats.org/officeDocument/2006/relationships/customXml" Target="../ink/ink567.xml"/><Relationship Id="rId34" Type="http://schemas.openxmlformats.org/officeDocument/2006/relationships/customXml" Target="../ink/ink454.xml"/><Relationship Id="rId50" Type="http://schemas.openxmlformats.org/officeDocument/2006/relationships/customXml" Target="../ink/ink462.xml"/><Relationship Id="rId55" Type="http://schemas.openxmlformats.org/officeDocument/2006/relationships/image" Target="../media/image34720.png"/><Relationship Id="rId76" Type="http://schemas.openxmlformats.org/officeDocument/2006/relationships/customXml" Target="../ink/ink475.xml"/><Relationship Id="rId97" Type="http://schemas.openxmlformats.org/officeDocument/2006/relationships/image" Target="../media/image3493.png"/><Relationship Id="rId104" Type="http://schemas.openxmlformats.org/officeDocument/2006/relationships/customXml" Target="../ink/ink489.xml"/><Relationship Id="rId120" Type="http://schemas.openxmlformats.org/officeDocument/2006/relationships/customXml" Target="../ink/ink497.xml"/><Relationship Id="rId125" Type="http://schemas.openxmlformats.org/officeDocument/2006/relationships/image" Target="../media/image3507.png"/><Relationship Id="rId141" Type="http://schemas.openxmlformats.org/officeDocument/2006/relationships/image" Target="../media/image3515.png"/><Relationship Id="rId146" Type="http://schemas.openxmlformats.org/officeDocument/2006/relationships/customXml" Target="../ink/ink510.xml"/><Relationship Id="rId167" Type="http://schemas.openxmlformats.org/officeDocument/2006/relationships/image" Target="../media/image3528.png"/><Relationship Id="rId188" Type="http://schemas.openxmlformats.org/officeDocument/2006/relationships/customXml" Target="../ink/ink531.xml"/><Relationship Id="rId7" Type="http://schemas.openxmlformats.org/officeDocument/2006/relationships/image" Target="../media/image34480.png"/><Relationship Id="rId71" Type="http://schemas.openxmlformats.org/officeDocument/2006/relationships/image" Target="../media/image3480.png"/><Relationship Id="rId92" Type="http://schemas.openxmlformats.org/officeDocument/2006/relationships/customXml" Target="../ink/ink483.xml"/><Relationship Id="rId162" Type="http://schemas.openxmlformats.org/officeDocument/2006/relationships/customXml" Target="../ink/ink518.xml"/><Relationship Id="rId183" Type="http://schemas.openxmlformats.org/officeDocument/2006/relationships/image" Target="../media/image3536.png"/><Relationship Id="rId213" Type="http://schemas.openxmlformats.org/officeDocument/2006/relationships/image" Target="../media/image3551.png"/><Relationship Id="rId218" Type="http://schemas.openxmlformats.org/officeDocument/2006/relationships/customXml" Target="../ink/ink546.xml"/><Relationship Id="rId234" Type="http://schemas.openxmlformats.org/officeDocument/2006/relationships/customXml" Target="../ink/ink554.xml"/><Relationship Id="rId239" Type="http://schemas.openxmlformats.org/officeDocument/2006/relationships/image" Target="../media/image3398.png"/><Relationship Id="rId2" Type="http://schemas.openxmlformats.org/officeDocument/2006/relationships/customXml" Target="../ink/ink438.xml"/><Relationship Id="rId29" Type="http://schemas.openxmlformats.org/officeDocument/2006/relationships/image" Target="../media/image34590.png"/><Relationship Id="rId250" Type="http://schemas.openxmlformats.org/officeDocument/2006/relationships/customXml" Target="../ink/ink562.xml"/><Relationship Id="rId255" Type="http://schemas.openxmlformats.org/officeDocument/2006/relationships/image" Target="../media/image3406.png"/><Relationship Id="rId24" Type="http://schemas.openxmlformats.org/officeDocument/2006/relationships/customXml" Target="../ink/ink449.xml"/><Relationship Id="rId40" Type="http://schemas.openxmlformats.org/officeDocument/2006/relationships/customXml" Target="../ink/ink457.xml"/><Relationship Id="rId45" Type="http://schemas.openxmlformats.org/officeDocument/2006/relationships/image" Target="../media/image34670.png"/><Relationship Id="rId66" Type="http://schemas.openxmlformats.org/officeDocument/2006/relationships/customXml" Target="../ink/ink470.xml"/><Relationship Id="rId87" Type="http://schemas.openxmlformats.org/officeDocument/2006/relationships/image" Target="../media/image3488.png"/><Relationship Id="rId110" Type="http://schemas.openxmlformats.org/officeDocument/2006/relationships/customXml" Target="../ink/ink492.xml"/><Relationship Id="rId115" Type="http://schemas.openxmlformats.org/officeDocument/2006/relationships/image" Target="../media/image3502.png"/><Relationship Id="rId131" Type="http://schemas.openxmlformats.org/officeDocument/2006/relationships/image" Target="../media/image3510.png"/><Relationship Id="rId136" Type="http://schemas.openxmlformats.org/officeDocument/2006/relationships/customXml" Target="../ink/ink505.xml"/><Relationship Id="rId157" Type="http://schemas.openxmlformats.org/officeDocument/2006/relationships/image" Target="../media/image3523.png"/><Relationship Id="rId178" Type="http://schemas.openxmlformats.org/officeDocument/2006/relationships/customXml" Target="../ink/ink526.xml"/><Relationship Id="rId61" Type="http://schemas.openxmlformats.org/officeDocument/2006/relationships/image" Target="../media/image34750.png"/><Relationship Id="rId82" Type="http://schemas.openxmlformats.org/officeDocument/2006/relationships/customXml" Target="../ink/ink478.xml"/><Relationship Id="rId152" Type="http://schemas.openxmlformats.org/officeDocument/2006/relationships/customXml" Target="../ink/ink513.xml"/><Relationship Id="rId173" Type="http://schemas.openxmlformats.org/officeDocument/2006/relationships/image" Target="../media/image3531.png"/><Relationship Id="rId194" Type="http://schemas.openxmlformats.org/officeDocument/2006/relationships/customXml" Target="../ink/ink534.xml"/><Relationship Id="rId199" Type="http://schemas.openxmlformats.org/officeDocument/2006/relationships/image" Target="../media/image3544.png"/><Relationship Id="rId203" Type="http://schemas.openxmlformats.org/officeDocument/2006/relationships/image" Target="../media/image3546.png"/><Relationship Id="rId208" Type="http://schemas.openxmlformats.org/officeDocument/2006/relationships/customXml" Target="../ink/ink541.xml"/><Relationship Id="rId229" Type="http://schemas.openxmlformats.org/officeDocument/2006/relationships/image" Target="../media/image3559.png"/><Relationship Id="rId19" Type="http://schemas.openxmlformats.org/officeDocument/2006/relationships/image" Target="../media/image34540.png"/><Relationship Id="rId224" Type="http://schemas.openxmlformats.org/officeDocument/2006/relationships/customXml" Target="../ink/ink549.xml"/><Relationship Id="rId240" Type="http://schemas.openxmlformats.org/officeDocument/2006/relationships/customXml" Target="../ink/ink557.xml"/><Relationship Id="rId245" Type="http://schemas.openxmlformats.org/officeDocument/2006/relationships/image" Target="../media/image3401.png"/><Relationship Id="rId261" Type="http://schemas.openxmlformats.org/officeDocument/2006/relationships/image" Target="../media/image3409.png"/><Relationship Id="rId14" Type="http://schemas.openxmlformats.org/officeDocument/2006/relationships/customXml" Target="../ink/ink444.xml"/><Relationship Id="rId30" Type="http://schemas.openxmlformats.org/officeDocument/2006/relationships/customXml" Target="../ink/ink452.xml"/><Relationship Id="rId35" Type="http://schemas.openxmlformats.org/officeDocument/2006/relationships/image" Target="../media/image34620.png"/><Relationship Id="rId56" Type="http://schemas.openxmlformats.org/officeDocument/2006/relationships/customXml" Target="../ink/ink465.xml"/><Relationship Id="rId77" Type="http://schemas.openxmlformats.org/officeDocument/2006/relationships/image" Target="../media/image3483.png"/><Relationship Id="rId100" Type="http://schemas.openxmlformats.org/officeDocument/2006/relationships/customXml" Target="../ink/ink487.xml"/><Relationship Id="rId105" Type="http://schemas.openxmlformats.org/officeDocument/2006/relationships/image" Target="../media/image3497.png"/><Relationship Id="rId126" Type="http://schemas.openxmlformats.org/officeDocument/2006/relationships/customXml" Target="../ink/ink500.xml"/><Relationship Id="rId147" Type="http://schemas.openxmlformats.org/officeDocument/2006/relationships/image" Target="../media/image3518.png"/><Relationship Id="rId168" Type="http://schemas.openxmlformats.org/officeDocument/2006/relationships/customXml" Target="../ink/ink521.xml"/><Relationship Id="rId8" Type="http://schemas.openxmlformats.org/officeDocument/2006/relationships/customXml" Target="../ink/ink441.xml"/><Relationship Id="rId51" Type="http://schemas.openxmlformats.org/officeDocument/2006/relationships/image" Target="../media/image34700.png"/><Relationship Id="rId72" Type="http://schemas.openxmlformats.org/officeDocument/2006/relationships/customXml" Target="../ink/ink473.xml"/><Relationship Id="rId93" Type="http://schemas.openxmlformats.org/officeDocument/2006/relationships/image" Target="../media/image3491.png"/><Relationship Id="rId98" Type="http://schemas.openxmlformats.org/officeDocument/2006/relationships/customXml" Target="../ink/ink486.xml"/><Relationship Id="rId121" Type="http://schemas.openxmlformats.org/officeDocument/2006/relationships/image" Target="../media/image3505.png"/><Relationship Id="rId142" Type="http://schemas.openxmlformats.org/officeDocument/2006/relationships/customXml" Target="../ink/ink508.xml"/><Relationship Id="rId163" Type="http://schemas.openxmlformats.org/officeDocument/2006/relationships/image" Target="../media/image3526.png"/><Relationship Id="rId184" Type="http://schemas.openxmlformats.org/officeDocument/2006/relationships/customXml" Target="../ink/ink529.xml"/><Relationship Id="rId189" Type="http://schemas.openxmlformats.org/officeDocument/2006/relationships/image" Target="../media/image3539.png"/><Relationship Id="rId219" Type="http://schemas.openxmlformats.org/officeDocument/2006/relationships/image" Target="../media/image3554.png"/><Relationship Id="rId3" Type="http://schemas.openxmlformats.org/officeDocument/2006/relationships/image" Target="../media/image34460.png"/><Relationship Id="rId214" Type="http://schemas.openxmlformats.org/officeDocument/2006/relationships/customXml" Target="../ink/ink544.xml"/><Relationship Id="rId230" Type="http://schemas.openxmlformats.org/officeDocument/2006/relationships/customXml" Target="../ink/ink552.xml"/><Relationship Id="rId235" Type="http://schemas.openxmlformats.org/officeDocument/2006/relationships/image" Target="../media/image3389.png"/><Relationship Id="rId251" Type="http://schemas.openxmlformats.org/officeDocument/2006/relationships/image" Target="../media/image3404.png"/><Relationship Id="rId256" Type="http://schemas.openxmlformats.org/officeDocument/2006/relationships/customXml" Target="../ink/ink565.xml"/><Relationship Id="rId25" Type="http://schemas.openxmlformats.org/officeDocument/2006/relationships/image" Target="../media/image34570.png"/><Relationship Id="rId46" Type="http://schemas.openxmlformats.org/officeDocument/2006/relationships/customXml" Target="../ink/ink460.xml"/><Relationship Id="rId67" Type="http://schemas.openxmlformats.org/officeDocument/2006/relationships/image" Target="../media/image34780.png"/><Relationship Id="rId116" Type="http://schemas.openxmlformats.org/officeDocument/2006/relationships/customXml" Target="../ink/ink495.xml"/><Relationship Id="rId137" Type="http://schemas.openxmlformats.org/officeDocument/2006/relationships/image" Target="../media/image3513.png"/><Relationship Id="rId158" Type="http://schemas.openxmlformats.org/officeDocument/2006/relationships/customXml" Target="../ink/ink516.xml"/><Relationship Id="rId20" Type="http://schemas.openxmlformats.org/officeDocument/2006/relationships/customXml" Target="../ink/ink447.xml"/><Relationship Id="rId41" Type="http://schemas.openxmlformats.org/officeDocument/2006/relationships/image" Target="../media/image34650.png"/><Relationship Id="rId62" Type="http://schemas.openxmlformats.org/officeDocument/2006/relationships/customXml" Target="../ink/ink468.xml"/><Relationship Id="rId83" Type="http://schemas.openxmlformats.org/officeDocument/2006/relationships/image" Target="../media/image3486.png"/><Relationship Id="rId88" Type="http://schemas.openxmlformats.org/officeDocument/2006/relationships/customXml" Target="../ink/ink481.xml"/><Relationship Id="rId111" Type="http://schemas.openxmlformats.org/officeDocument/2006/relationships/image" Target="../media/image3500.png"/><Relationship Id="rId132" Type="http://schemas.openxmlformats.org/officeDocument/2006/relationships/customXml" Target="../ink/ink503.xml"/><Relationship Id="rId153" Type="http://schemas.openxmlformats.org/officeDocument/2006/relationships/image" Target="../media/image3521.png"/><Relationship Id="rId174" Type="http://schemas.openxmlformats.org/officeDocument/2006/relationships/customXml" Target="../ink/ink524.xml"/><Relationship Id="rId179" Type="http://schemas.openxmlformats.org/officeDocument/2006/relationships/image" Target="../media/image3534.png"/><Relationship Id="rId195" Type="http://schemas.openxmlformats.org/officeDocument/2006/relationships/image" Target="../media/image3542.png"/><Relationship Id="rId209" Type="http://schemas.openxmlformats.org/officeDocument/2006/relationships/image" Target="../media/image3549.png"/><Relationship Id="rId190" Type="http://schemas.openxmlformats.org/officeDocument/2006/relationships/customXml" Target="../ink/ink532.xml"/><Relationship Id="rId204" Type="http://schemas.openxmlformats.org/officeDocument/2006/relationships/customXml" Target="../ink/ink539.xml"/><Relationship Id="rId220" Type="http://schemas.openxmlformats.org/officeDocument/2006/relationships/customXml" Target="../ink/ink547.xml"/><Relationship Id="rId225" Type="http://schemas.openxmlformats.org/officeDocument/2006/relationships/image" Target="../media/image3557.png"/><Relationship Id="rId241" Type="http://schemas.openxmlformats.org/officeDocument/2006/relationships/image" Target="../media/image3399.png"/><Relationship Id="rId246" Type="http://schemas.openxmlformats.org/officeDocument/2006/relationships/customXml" Target="../ink/ink560.xml"/><Relationship Id="rId15" Type="http://schemas.openxmlformats.org/officeDocument/2006/relationships/image" Target="../media/image34520.png"/><Relationship Id="rId36" Type="http://schemas.openxmlformats.org/officeDocument/2006/relationships/customXml" Target="../ink/ink455.xml"/><Relationship Id="rId57" Type="http://schemas.openxmlformats.org/officeDocument/2006/relationships/image" Target="../media/image34730.png"/><Relationship Id="rId106" Type="http://schemas.openxmlformats.org/officeDocument/2006/relationships/customXml" Target="../ink/ink490.xml"/><Relationship Id="rId127" Type="http://schemas.openxmlformats.org/officeDocument/2006/relationships/image" Target="../media/image3508.png"/><Relationship Id="rId10" Type="http://schemas.openxmlformats.org/officeDocument/2006/relationships/customXml" Target="../ink/ink442.xml"/><Relationship Id="rId31" Type="http://schemas.openxmlformats.org/officeDocument/2006/relationships/image" Target="../media/image34600.png"/><Relationship Id="rId52" Type="http://schemas.openxmlformats.org/officeDocument/2006/relationships/customXml" Target="../ink/ink463.xml"/><Relationship Id="rId73" Type="http://schemas.openxmlformats.org/officeDocument/2006/relationships/image" Target="../media/image3481.png"/><Relationship Id="rId78" Type="http://schemas.openxmlformats.org/officeDocument/2006/relationships/customXml" Target="../ink/ink476.xml"/><Relationship Id="rId94" Type="http://schemas.openxmlformats.org/officeDocument/2006/relationships/customXml" Target="../ink/ink484.xml"/><Relationship Id="rId99" Type="http://schemas.openxmlformats.org/officeDocument/2006/relationships/image" Target="../media/image3494.png"/><Relationship Id="rId101" Type="http://schemas.openxmlformats.org/officeDocument/2006/relationships/image" Target="../media/image3495.png"/><Relationship Id="rId122" Type="http://schemas.openxmlformats.org/officeDocument/2006/relationships/customXml" Target="../ink/ink498.xml"/><Relationship Id="rId143" Type="http://schemas.openxmlformats.org/officeDocument/2006/relationships/image" Target="../media/image3516.png"/><Relationship Id="rId148" Type="http://schemas.openxmlformats.org/officeDocument/2006/relationships/customXml" Target="../ink/ink511.xml"/><Relationship Id="rId164" Type="http://schemas.openxmlformats.org/officeDocument/2006/relationships/customXml" Target="../ink/ink519.xml"/><Relationship Id="rId169" Type="http://schemas.openxmlformats.org/officeDocument/2006/relationships/image" Target="../media/image3529.png"/><Relationship Id="rId185" Type="http://schemas.openxmlformats.org/officeDocument/2006/relationships/image" Target="../media/image3537.png"/><Relationship Id="rId4" Type="http://schemas.openxmlformats.org/officeDocument/2006/relationships/customXml" Target="../ink/ink439.xml"/><Relationship Id="rId9" Type="http://schemas.openxmlformats.org/officeDocument/2006/relationships/image" Target="../media/image34490.png"/><Relationship Id="rId180" Type="http://schemas.openxmlformats.org/officeDocument/2006/relationships/customXml" Target="../ink/ink527.xml"/><Relationship Id="rId210" Type="http://schemas.openxmlformats.org/officeDocument/2006/relationships/customXml" Target="../ink/ink542.xml"/><Relationship Id="rId215" Type="http://schemas.openxmlformats.org/officeDocument/2006/relationships/image" Target="../media/image3552.png"/><Relationship Id="rId236" Type="http://schemas.openxmlformats.org/officeDocument/2006/relationships/customXml" Target="../ink/ink555.xml"/><Relationship Id="rId257" Type="http://schemas.openxmlformats.org/officeDocument/2006/relationships/image" Target="../media/image3407.png"/><Relationship Id="rId26" Type="http://schemas.openxmlformats.org/officeDocument/2006/relationships/customXml" Target="../ink/ink450.xml"/><Relationship Id="rId231" Type="http://schemas.openxmlformats.org/officeDocument/2006/relationships/image" Target="../media/image3560.png"/><Relationship Id="rId252" Type="http://schemas.openxmlformats.org/officeDocument/2006/relationships/customXml" Target="../ink/ink563.xml"/><Relationship Id="rId47" Type="http://schemas.openxmlformats.org/officeDocument/2006/relationships/image" Target="../media/image34680.png"/><Relationship Id="rId68" Type="http://schemas.openxmlformats.org/officeDocument/2006/relationships/customXml" Target="../ink/ink471.xml"/><Relationship Id="rId89" Type="http://schemas.openxmlformats.org/officeDocument/2006/relationships/image" Target="../media/image3489.png"/><Relationship Id="rId112" Type="http://schemas.openxmlformats.org/officeDocument/2006/relationships/customXml" Target="../ink/ink493.xml"/><Relationship Id="rId133" Type="http://schemas.openxmlformats.org/officeDocument/2006/relationships/image" Target="../media/image3511.png"/><Relationship Id="rId154" Type="http://schemas.openxmlformats.org/officeDocument/2006/relationships/customXml" Target="../ink/ink514.xml"/><Relationship Id="rId175" Type="http://schemas.openxmlformats.org/officeDocument/2006/relationships/image" Target="../media/image3532.png"/><Relationship Id="rId196" Type="http://schemas.openxmlformats.org/officeDocument/2006/relationships/customXml" Target="../ink/ink535.xml"/><Relationship Id="rId200" Type="http://schemas.openxmlformats.org/officeDocument/2006/relationships/customXml" Target="../ink/ink537.xml"/><Relationship Id="rId16" Type="http://schemas.openxmlformats.org/officeDocument/2006/relationships/customXml" Target="../ink/ink445.xml"/><Relationship Id="rId221" Type="http://schemas.openxmlformats.org/officeDocument/2006/relationships/image" Target="../media/image3555.png"/><Relationship Id="rId242" Type="http://schemas.openxmlformats.org/officeDocument/2006/relationships/customXml" Target="../ink/ink558.xml"/><Relationship Id="rId37" Type="http://schemas.openxmlformats.org/officeDocument/2006/relationships/image" Target="../media/image34630.png"/><Relationship Id="rId58" Type="http://schemas.openxmlformats.org/officeDocument/2006/relationships/customXml" Target="../ink/ink466.xml"/><Relationship Id="rId79" Type="http://schemas.openxmlformats.org/officeDocument/2006/relationships/image" Target="../media/image3484.png"/><Relationship Id="rId102" Type="http://schemas.openxmlformats.org/officeDocument/2006/relationships/customXml" Target="../ink/ink488.xml"/><Relationship Id="rId123" Type="http://schemas.openxmlformats.org/officeDocument/2006/relationships/image" Target="../media/image3506.png"/><Relationship Id="rId144" Type="http://schemas.openxmlformats.org/officeDocument/2006/relationships/customXml" Target="../ink/ink509.xml"/><Relationship Id="rId90" Type="http://schemas.openxmlformats.org/officeDocument/2006/relationships/customXml" Target="../ink/ink482.xml"/><Relationship Id="rId165" Type="http://schemas.openxmlformats.org/officeDocument/2006/relationships/image" Target="../media/image3527.png"/><Relationship Id="rId186" Type="http://schemas.openxmlformats.org/officeDocument/2006/relationships/customXml" Target="../ink/ink530.xml"/><Relationship Id="rId211" Type="http://schemas.openxmlformats.org/officeDocument/2006/relationships/image" Target="../media/image3550.png"/><Relationship Id="rId232" Type="http://schemas.openxmlformats.org/officeDocument/2006/relationships/customXml" Target="../ink/ink553.xml"/><Relationship Id="rId253" Type="http://schemas.openxmlformats.org/officeDocument/2006/relationships/image" Target="../media/image3405.png"/><Relationship Id="rId27" Type="http://schemas.openxmlformats.org/officeDocument/2006/relationships/image" Target="../media/image34580.png"/><Relationship Id="rId48" Type="http://schemas.openxmlformats.org/officeDocument/2006/relationships/customXml" Target="../ink/ink461.xml"/><Relationship Id="rId69" Type="http://schemas.openxmlformats.org/officeDocument/2006/relationships/image" Target="../media/image34790.png"/><Relationship Id="rId113" Type="http://schemas.openxmlformats.org/officeDocument/2006/relationships/image" Target="../media/image3501.png"/><Relationship Id="rId134" Type="http://schemas.openxmlformats.org/officeDocument/2006/relationships/customXml" Target="../ink/ink504.xml"/><Relationship Id="rId80" Type="http://schemas.openxmlformats.org/officeDocument/2006/relationships/customXml" Target="../ink/ink477.xml"/><Relationship Id="rId155" Type="http://schemas.openxmlformats.org/officeDocument/2006/relationships/image" Target="../media/image3522.png"/><Relationship Id="rId176" Type="http://schemas.openxmlformats.org/officeDocument/2006/relationships/customXml" Target="../ink/ink525.xml"/><Relationship Id="rId197" Type="http://schemas.openxmlformats.org/officeDocument/2006/relationships/image" Target="../media/image3543.png"/><Relationship Id="rId201" Type="http://schemas.openxmlformats.org/officeDocument/2006/relationships/image" Target="../media/image3545.png"/><Relationship Id="rId222" Type="http://schemas.openxmlformats.org/officeDocument/2006/relationships/customXml" Target="../ink/ink548.xml"/><Relationship Id="rId243" Type="http://schemas.openxmlformats.org/officeDocument/2006/relationships/image" Target="../media/image3400.png"/><Relationship Id="rId17" Type="http://schemas.openxmlformats.org/officeDocument/2006/relationships/image" Target="../media/image34530.png"/><Relationship Id="rId38" Type="http://schemas.openxmlformats.org/officeDocument/2006/relationships/customXml" Target="../ink/ink456.xml"/><Relationship Id="rId59" Type="http://schemas.openxmlformats.org/officeDocument/2006/relationships/image" Target="../media/image34740.png"/><Relationship Id="rId103" Type="http://schemas.openxmlformats.org/officeDocument/2006/relationships/image" Target="../media/image3496.png"/><Relationship Id="rId124" Type="http://schemas.openxmlformats.org/officeDocument/2006/relationships/customXml" Target="../ink/ink499.xml"/><Relationship Id="rId70" Type="http://schemas.openxmlformats.org/officeDocument/2006/relationships/customXml" Target="../ink/ink472.xml"/><Relationship Id="rId91" Type="http://schemas.openxmlformats.org/officeDocument/2006/relationships/image" Target="../media/image3490.png"/><Relationship Id="rId145" Type="http://schemas.openxmlformats.org/officeDocument/2006/relationships/image" Target="../media/image3517.png"/><Relationship Id="rId166" Type="http://schemas.openxmlformats.org/officeDocument/2006/relationships/customXml" Target="../ink/ink520.xml"/><Relationship Id="rId187" Type="http://schemas.openxmlformats.org/officeDocument/2006/relationships/image" Target="../media/image353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80.xml"/><Relationship Id="rId117" Type="http://schemas.openxmlformats.org/officeDocument/2006/relationships/image" Target="../media/image3616.png"/><Relationship Id="rId21" Type="http://schemas.openxmlformats.org/officeDocument/2006/relationships/image" Target="../media/image3568.png"/><Relationship Id="rId42" Type="http://schemas.openxmlformats.org/officeDocument/2006/relationships/customXml" Target="../ink/ink588.xml"/><Relationship Id="rId47" Type="http://schemas.openxmlformats.org/officeDocument/2006/relationships/image" Target="../media/image3581.png"/><Relationship Id="rId63" Type="http://schemas.openxmlformats.org/officeDocument/2006/relationships/image" Target="../media/image3589.png"/><Relationship Id="rId68" Type="http://schemas.openxmlformats.org/officeDocument/2006/relationships/customXml" Target="../ink/ink601.xml"/><Relationship Id="rId84" Type="http://schemas.openxmlformats.org/officeDocument/2006/relationships/customXml" Target="../ink/ink609.xml"/><Relationship Id="rId89" Type="http://schemas.openxmlformats.org/officeDocument/2006/relationships/image" Target="../media/image3602.png"/><Relationship Id="rId112" Type="http://schemas.openxmlformats.org/officeDocument/2006/relationships/customXml" Target="../ink/ink623.xml"/><Relationship Id="rId133" Type="http://schemas.openxmlformats.org/officeDocument/2006/relationships/image" Target="../media/image3624.png"/><Relationship Id="rId138" Type="http://schemas.openxmlformats.org/officeDocument/2006/relationships/customXml" Target="../ink/ink636.xml"/><Relationship Id="rId154" Type="http://schemas.openxmlformats.org/officeDocument/2006/relationships/customXml" Target="../ink/ink644.xml"/><Relationship Id="rId159" Type="http://schemas.openxmlformats.org/officeDocument/2006/relationships/image" Target="../media/image3637.png"/><Relationship Id="rId170" Type="http://schemas.openxmlformats.org/officeDocument/2006/relationships/customXml" Target="../ink/ink652.xml"/><Relationship Id="rId16" Type="http://schemas.openxmlformats.org/officeDocument/2006/relationships/customXml" Target="../ink/ink575.xml"/><Relationship Id="rId107" Type="http://schemas.openxmlformats.org/officeDocument/2006/relationships/image" Target="../media/image3611.png"/><Relationship Id="rId11" Type="http://schemas.openxmlformats.org/officeDocument/2006/relationships/image" Target="../media/image3563.png"/><Relationship Id="rId32" Type="http://schemas.openxmlformats.org/officeDocument/2006/relationships/customXml" Target="../ink/ink583.xml"/><Relationship Id="rId37" Type="http://schemas.openxmlformats.org/officeDocument/2006/relationships/image" Target="../media/image3576.png"/><Relationship Id="rId53" Type="http://schemas.openxmlformats.org/officeDocument/2006/relationships/image" Target="../media/image3584.png"/><Relationship Id="rId58" Type="http://schemas.openxmlformats.org/officeDocument/2006/relationships/customXml" Target="../ink/ink596.xml"/><Relationship Id="rId74" Type="http://schemas.openxmlformats.org/officeDocument/2006/relationships/customXml" Target="../ink/ink604.xml"/><Relationship Id="rId79" Type="http://schemas.openxmlformats.org/officeDocument/2006/relationships/image" Target="../media/image3597.png"/><Relationship Id="rId102" Type="http://schemas.openxmlformats.org/officeDocument/2006/relationships/customXml" Target="../ink/ink618.xml"/><Relationship Id="rId123" Type="http://schemas.openxmlformats.org/officeDocument/2006/relationships/image" Target="../media/image3619.png"/><Relationship Id="rId128" Type="http://schemas.openxmlformats.org/officeDocument/2006/relationships/customXml" Target="../ink/ink631.xml"/><Relationship Id="rId144" Type="http://schemas.openxmlformats.org/officeDocument/2006/relationships/customXml" Target="../ink/ink639.xml"/><Relationship Id="rId149" Type="http://schemas.openxmlformats.org/officeDocument/2006/relationships/image" Target="../media/image3632.png"/><Relationship Id="rId5" Type="http://schemas.openxmlformats.org/officeDocument/2006/relationships/image" Target="../media/image35600.png"/><Relationship Id="rId90" Type="http://schemas.openxmlformats.org/officeDocument/2006/relationships/customXml" Target="../ink/ink612.xml"/><Relationship Id="rId95" Type="http://schemas.openxmlformats.org/officeDocument/2006/relationships/image" Target="../media/image3605.png"/><Relationship Id="rId160" Type="http://schemas.openxmlformats.org/officeDocument/2006/relationships/customXml" Target="../ink/ink647.xml"/><Relationship Id="rId165" Type="http://schemas.openxmlformats.org/officeDocument/2006/relationships/image" Target="../media/image3640.png"/><Relationship Id="rId22" Type="http://schemas.openxmlformats.org/officeDocument/2006/relationships/customXml" Target="../ink/ink578.xml"/><Relationship Id="rId27" Type="http://schemas.openxmlformats.org/officeDocument/2006/relationships/image" Target="../media/image3571.png"/><Relationship Id="rId43" Type="http://schemas.openxmlformats.org/officeDocument/2006/relationships/image" Target="../media/image3579.png"/><Relationship Id="rId48" Type="http://schemas.openxmlformats.org/officeDocument/2006/relationships/customXml" Target="../ink/ink591.xml"/><Relationship Id="rId64" Type="http://schemas.openxmlformats.org/officeDocument/2006/relationships/customXml" Target="../ink/ink599.xml"/><Relationship Id="rId69" Type="http://schemas.openxmlformats.org/officeDocument/2006/relationships/image" Target="../media/image3592.png"/><Relationship Id="rId113" Type="http://schemas.openxmlformats.org/officeDocument/2006/relationships/image" Target="../media/image3614.png"/><Relationship Id="rId118" Type="http://schemas.openxmlformats.org/officeDocument/2006/relationships/customXml" Target="../ink/ink626.xml"/><Relationship Id="rId134" Type="http://schemas.openxmlformats.org/officeDocument/2006/relationships/customXml" Target="../ink/ink634.xml"/><Relationship Id="rId139" Type="http://schemas.openxmlformats.org/officeDocument/2006/relationships/image" Target="../media/image3627.png"/><Relationship Id="rId80" Type="http://schemas.openxmlformats.org/officeDocument/2006/relationships/customXml" Target="../ink/ink607.xml"/><Relationship Id="rId85" Type="http://schemas.openxmlformats.org/officeDocument/2006/relationships/image" Target="../media/image3600.png"/><Relationship Id="rId150" Type="http://schemas.openxmlformats.org/officeDocument/2006/relationships/customXml" Target="../ink/ink642.xml"/><Relationship Id="rId155" Type="http://schemas.openxmlformats.org/officeDocument/2006/relationships/image" Target="../media/image3635.png"/><Relationship Id="rId171" Type="http://schemas.openxmlformats.org/officeDocument/2006/relationships/image" Target="../media/image3643.png"/><Relationship Id="rId12" Type="http://schemas.openxmlformats.org/officeDocument/2006/relationships/customXml" Target="../ink/ink573.xml"/><Relationship Id="rId17" Type="http://schemas.openxmlformats.org/officeDocument/2006/relationships/image" Target="../media/image3566.png"/><Relationship Id="rId33" Type="http://schemas.openxmlformats.org/officeDocument/2006/relationships/image" Target="../media/image3574.png"/><Relationship Id="rId38" Type="http://schemas.openxmlformats.org/officeDocument/2006/relationships/customXml" Target="../ink/ink586.xml"/><Relationship Id="rId59" Type="http://schemas.openxmlformats.org/officeDocument/2006/relationships/image" Target="../media/image3587.png"/><Relationship Id="rId103" Type="http://schemas.openxmlformats.org/officeDocument/2006/relationships/image" Target="../media/image3609.png"/><Relationship Id="rId108" Type="http://schemas.openxmlformats.org/officeDocument/2006/relationships/customXml" Target="../ink/ink621.xml"/><Relationship Id="rId124" Type="http://schemas.openxmlformats.org/officeDocument/2006/relationships/customXml" Target="../ink/ink629.xml"/><Relationship Id="rId129" Type="http://schemas.openxmlformats.org/officeDocument/2006/relationships/image" Target="../media/image3622.png"/><Relationship Id="rId54" Type="http://schemas.openxmlformats.org/officeDocument/2006/relationships/customXml" Target="../ink/ink594.xml"/><Relationship Id="rId70" Type="http://schemas.openxmlformats.org/officeDocument/2006/relationships/customXml" Target="../ink/ink602.xml"/><Relationship Id="rId75" Type="http://schemas.openxmlformats.org/officeDocument/2006/relationships/image" Target="../media/image3595.png"/><Relationship Id="rId91" Type="http://schemas.openxmlformats.org/officeDocument/2006/relationships/image" Target="../media/image3603.png"/><Relationship Id="rId96" Type="http://schemas.openxmlformats.org/officeDocument/2006/relationships/customXml" Target="../ink/ink615.xml"/><Relationship Id="rId140" Type="http://schemas.openxmlformats.org/officeDocument/2006/relationships/customXml" Target="../ink/ink637.xml"/><Relationship Id="rId145" Type="http://schemas.openxmlformats.org/officeDocument/2006/relationships/image" Target="../media/image3630.png"/><Relationship Id="rId161" Type="http://schemas.openxmlformats.org/officeDocument/2006/relationships/image" Target="../media/image3638.png"/><Relationship Id="rId166" Type="http://schemas.openxmlformats.org/officeDocument/2006/relationships/customXml" Target="../ink/ink6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0.xml"/><Relationship Id="rId15" Type="http://schemas.openxmlformats.org/officeDocument/2006/relationships/image" Target="../media/image3565.png"/><Relationship Id="rId23" Type="http://schemas.openxmlformats.org/officeDocument/2006/relationships/image" Target="../media/image3569.png"/><Relationship Id="rId28" Type="http://schemas.openxmlformats.org/officeDocument/2006/relationships/customXml" Target="../ink/ink581.xml"/><Relationship Id="rId36" Type="http://schemas.openxmlformats.org/officeDocument/2006/relationships/customXml" Target="../ink/ink585.xml"/><Relationship Id="rId49" Type="http://schemas.openxmlformats.org/officeDocument/2006/relationships/image" Target="../media/image3582.png"/><Relationship Id="rId57" Type="http://schemas.openxmlformats.org/officeDocument/2006/relationships/image" Target="../media/image3586.png"/><Relationship Id="rId106" Type="http://schemas.openxmlformats.org/officeDocument/2006/relationships/customXml" Target="../ink/ink620.xml"/><Relationship Id="rId114" Type="http://schemas.openxmlformats.org/officeDocument/2006/relationships/customXml" Target="../ink/ink624.xml"/><Relationship Id="rId119" Type="http://schemas.openxmlformats.org/officeDocument/2006/relationships/image" Target="../media/image3617.png"/><Relationship Id="rId127" Type="http://schemas.openxmlformats.org/officeDocument/2006/relationships/image" Target="../media/image3621.png"/><Relationship Id="rId10" Type="http://schemas.openxmlformats.org/officeDocument/2006/relationships/customXml" Target="../ink/ink572.xml"/><Relationship Id="rId31" Type="http://schemas.openxmlformats.org/officeDocument/2006/relationships/image" Target="../media/image3573.png"/><Relationship Id="rId44" Type="http://schemas.openxmlformats.org/officeDocument/2006/relationships/customXml" Target="../ink/ink589.xml"/><Relationship Id="rId52" Type="http://schemas.openxmlformats.org/officeDocument/2006/relationships/customXml" Target="../ink/ink593.xml"/><Relationship Id="rId60" Type="http://schemas.openxmlformats.org/officeDocument/2006/relationships/customXml" Target="../ink/ink597.xml"/><Relationship Id="rId65" Type="http://schemas.openxmlformats.org/officeDocument/2006/relationships/image" Target="../media/image3590.png"/><Relationship Id="rId73" Type="http://schemas.openxmlformats.org/officeDocument/2006/relationships/image" Target="../media/image3594.png"/><Relationship Id="rId78" Type="http://schemas.openxmlformats.org/officeDocument/2006/relationships/customXml" Target="../ink/ink606.xml"/><Relationship Id="rId81" Type="http://schemas.openxmlformats.org/officeDocument/2006/relationships/image" Target="../media/image3598.png"/><Relationship Id="rId86" Type="http://schemas.openxmlformats.org/officeDocument/2006/relationships/customXml" Target="../ink/ink610.xml"/><Relationship Id="rId94" Type="http://schemas.openxmlformats.org/officeDocument/2006/relationships/customXml" Target="../ink/ink614.xml"/><Relationship Id="rId99" Type="http://schemas.openxmlformats.org/officeDocument/2006/relationships/image" Target="../media/image3607.png"/><Relationship Id="rId101" Type="http://schemas.openxmlformats.org/officeDocument/2006/relationships/image" Target="../media/image3608.png"/><Relationship Id="rId122" Type="http://schemas.openxmlformats.org/officeDocument/2006/relationships/customXml" Target="../ink/ink628.xml"/><Relationship Id="rId130" Type="http://schemas.openxmlformats.org/officeDocument/2006/relationships/customXml" Target="../ink/ink632.xml"/><Relationship Id="rId135" Type="http://schemas.openxmlformats.org/officeDocument/2006/relationships/image" Target="../media/image3625.png"/><Relationship Id="rId143" Type="http://schemas.openxmlformats.org/officeDocument/2006/relationships/image" Target="../media/image3629.png"/><Relationship Id="rId148" Type="http://schemas.openxmlformats.org/officeDocument/2006/relationships/customXml" Target="../ink/ink641.xml"/><Relationship Id="rId151" Type="http://schemas.openxmlformats.org/officeDocument/2006/relationships/image" Target="../media/image3633.png"/><Relationship Id="rId156" Type="http://schemas.openxmlformats.org/officeDocument/2006/relationships/customXml" Target="../ink/ink645.xml"/><Relationship Id="rId164" Type="http://schemas.openxmlformats.org/officeDocument/2006/relationships/customXml" Target="../ink/ink649.xml"/><Relationship Id="rId169" Type="http://schemas.openxmlformats.org/officeDocument/2006/relationships/image" Target="../media/image3642.png"/><Relationship Id="rId4" Type="http://schemas.openxmlformats.org/officeDocument/2006/relationships/customXml" Target="../ink/ink569.xml"/><Relationship Id="rId9" Type="http://schemas.openxmlformats.org/officeDocument/2006/relationships/image" Target="../media/image3562.png"/><Relationship Id="rId13" Type="http://schemas.openxmlformats.org/officeDocument/2006/relationships/image" Target="../media/image3564.png"/><Relationship Id="rId18" Type="http://schemas.openxmlformats.org/officeDocument/2006/relationships/customXml" Target="../ink/ink576.xml"/><Relationship Id="rId39" Type="http://schemas.openxmlformats.org/officeDocument/2006/relationships/image" Target="../media/image3577.png"/><Relationship Id="rId109" Type="http://schemas.openxmlformats.org/officeDocument/2006/relationships/image" Target="../media/image3612.png"/><Relationship Id="rId34" Type="http://schemas.openxmlformats.org/officeDocument/2006/relationships/customXml" Target="../ink/ink584.xml"/><Relationship Id="rId50" Type="http://schemas.openxmlformats.org/officeDocument/2006/relationships/customXml" Target="../ink/ink592.xml"/><Relationship Id="rId55" Type="http://schemas.openxmlformats.org/officeDocument/2006/relationships/image" Target="../media/image3585.png"/><Relationship Id="rId76" Type="http://schemas.openxmlformats.org/officeDocument/2006/relationships/customXml" Target="../ink/ink605.xml"/><Relationship Id="rId97" Type="http://schemas.openxmlformats.org/officeDocument/2006/relationships/image" Target="../media/image3606.png"/><Relationship Id="rId104" Type="http://schemas.openxmlformats.org/officeDocument/2006/relationships/customXml" Target="../ink/ink619.xml"/><Relationship Id="rId120" Type="http://schemas.openxmlformats.org/officeDocument/2006/relationships/customXml" Target="../ink/ink627.xml"/><Relationship Id="rId125" Type="http://schemas.openxmlformats.org/officeDocument/2006/relationships/image" Target="../media/image3620.png"/><Relationship Id="rId141" Type="http://schemas.openxmlformats.org/officeDocument/2006/relationships/image" Target="../media/image3628.png"/><Relationship Id="rId146" Type="http://schemas.openxmlformats.org/officeDocument/2006/relationships/customXml" Target="../ink/ink640.xml"/><Relationship Id="rId167" Type="http://schemas.openxmlformats.org/officeDocument/2006/relationships/image" Target="../media/image3641.png"/><Relationship Id="rId7" Type="http://schemas.openxmlformats.org/officeDocument/2006/relationships/image" Target="../media/image3561.png"/><Relationship Id="rId71" Type="http://schemas.openxmlformats.org/officeDocument/2006/relationships/image" Target="../media/image3593.png"/><Relationship Id="rId92" Type="http://schemas.openxmlformats.org/officeDocument/2006/relationships/customXml" Target="../ink/ink613.xml"/><Relationship Id="rId162" Type="http://schemas.openxmlformats.org/officeDocument/2006/relationships/customXml" Target="../ink/ink648.xml"/><Relationship Id="rId2" Type="http://schemas.openxmlformats.org/officeDocument/2006/relationships/customXml" Target="../ink/ink568.xml"/><Relationship Id="rId29" Type="http://schemas.openxmlformats.org/officeDocument/2006/relationships/image" Target="../media/image3572.png"/><Relationship Id="rId24" Type="http://schemas.openxmlformats.org/officeDocument/2006/relationships/customXml" Target="../ink/ink579.xml"/><Relationship Id="rId40" Type="http://schemas.openxmlformats.org/officeDocument/2006/relationships/customXml" Target="../ink/ink587.xml"/><Relationship Id="rId45" Type="http://schemas.openxmlformats.org/officeDocument/2006/relationships/image" Target="../media/image3580.png"/><Relationship Id="rId66" Type="http://schemas.openxmlformats.org/officeDocument/2006/relationships/customXml" Target="../ink/ink600.xml"/><Relationship Id="rId87" Type="http://schemas.openxmlformats.org/officeDocument/2006/relationships/image" Target="../media/image3601.png"/><Relationship Id="rId110" Type="http://schemas.openxmlformats.org/officeDocument/2006/relationships/customXml" Target="../ink/ink622.xml"/><Relationship Id="rId115" Type="http://schemas.openxmlformats.org/officeDocument/2006/relationships/image" Target="../media/image3615.png"/><Relationship Id="rId131" Type="http://schemas.openxmlformats.org/officeDocument/2006/relationships/image" Target="../media/image3623.png"/><Relationship Id="rId136" Type="http://schemas.openxmlformats.org/officeDocument/2006/relationships/customXml" Target="../ink/ink635.xml"/><Relationship Id="rId157" Type="http://schemas.openxmlformats.org/officeDocument/2006/relationships/image" Target="../media/image3636.png"/><Relationship Id="rId61" Type="http://schemas.openxmlformats.org/officeDocument/2006/relationships/image" Target="../media/image3588.png"/><Relationship Id="rId82" Type="http://schemas.openxmlformats.org/officeDocument/2006/relationships/customXml" Target="../ink/ink608.xml"/><Relationship Id="rId152" Type="http://schemas.openxmlformats.org/officeDocument/2006/relationships/customXml" Target="../ink/ink643.xml"/><Relationship Id="rId19" Type="http://schemas.openxmlformats.org/officeDocument/2006/relationships/image" Target="../media/image3567.png"/><Relationship Id="rId14" Type="http://schemas.openxmlformats.org/officeDocument/2006/relationships/customXml" Target="../ink/ink574.xml"/><Relationship Id="rId30" Type="http://schemas.openxmlformats.org/officeDocument/2006/relationships/customXml" Target="../ink/ink582.xml"/><Relationship Id="rId35" Type="http://schemas.openxmlformats.org/officeDocument/2006/relationships/image" Target="../media/image3575.png"/><Relationship Id="rId56" Type="http://schemas.openxmlformats.org/officeDocument/2006/relationships/customXml" Target="../ink/ink595.xml"/><Relationship Id="rId77" Type="http://schemas.openxmlformats.org/officeDocument/2006/relationships/image" Target="../media/image3596.png"/><Relationship Id="rId100" Type="http://schemas.openxmlformats.org/officeDocument/2006/relationships/customXml" Target="../ink/ink617.xml"/><Relationship Id="rId105" Type="http://schemas.openxmlformats.org/officeDocument/2006/relationships/image" Target="../media/image3610.png"/><Relationship Id="rId126" Type="http://schemas.openxmlformats.org/officeDocument/2006/relationships/customXml" Target="../ink/ink630.xml"/><Relationship Id="rId147" Type="http://schemas.openxmlformats.org/officeDocument/2006/relationships/image" Target="../media/image3631.png"/><Relationship Id="rId168" Type="http://schemas.openxmlformats.org/officeDocument/2006/relationships/customXml" Target="../ink/ink651.xml"/><Relationship Id="rId8" Type="http://schemas.openxmlformats.org/officeDocument/2006/relationships/customXml" Target="../ink/ink571.xml"/><Relationship Id="rId51" Type="http://schemas.openxmlformats.org/officeDocument/2006/relationships/image" Target="../media/image3583.png"/><Relationship Id="rId72" Type="http://schemas.openxmlformats.org/officeDocument/2006/relationships/customXml" Target="../ink/ink603.xml"/><Relationship Id="rId93" Type="http://schemas.openxmlformats.org/officeDocument/2006/relationships/image" Target="../media/image3604.png"/><Relationship Id="rId98" Type="http://schemas.openxmlformats.org/officeDocument/2006/relationships/customXml" Target="../ink/ink616.xml"/><Relationship Id="rId121" Type="http://schemas.openxmlformats.org/officeDocument/2006/relationships/image" Target="../media/image3618.png"/><Relationship Id="rId142" Type="http://schemas.openxmlformats.org/officeDocument/2006/relationships/customXml" Target="../ink/ink638.xml"/><Relationship Id="rId163" Type="http://schemas.openxmlformats.org/officeDocument/2006/relationships/image" Target="../media/image3639.png"/><Relationship Id="rId3" Type="http://schemas.openxmlformats.org/officeDocument/2006/relationships/image" Target="../media/image35590.png"/><Relationship Id="rId25" Type="http://schemas.openxmlformats.org/officeDocument/2006/relationships/image" Target="../media/image3570.png"/><Relationship Id="rId46" Type="http://schemas.openxmlformats.org/officeDocument/2006/relationships/customXml" Target="../ink/ink590.xml"/><Relationship Id="rId67" Type="http://schemas.openxmlformats.org/officeDocument/2006/relationships/image" Target="../media/image3591.png"/><Relationship Id="rId116" Type="http://schemas.openxmlformats.org/officeDocument/2006/relationships/customXml" Target="../ink/ink625.xml"/><Relationship Id="rId137" Type="http://schemas.openxmlformats.org/officeDocument/2006/relationships/image" Target="../media/image3626.png"/><Relationship Id="rId158" Type="http://schemas.openxmlformats.org/officeDocument/2006/relationships/customXml" Target="../ink/ink646.xml"/><Relationship Id="rId20" Type="http://schemas.openxmlformats.org/officeDocument/2006/relationships/customXml" Target="../ink/ink577.xml"/><Relationship Id="rId41" Type="http://schemas.openxmlformats.org/officeDocument/2006/relationships/image" Target="../media/image3578.png"/><Relationship Id="rId62" Type="http://schemas.openxmlformats.org/officeDocument/2006/relationships/customXml" Target="../ink/ink598.xml"/><Relationship Id="rId83" Type="http://schemas.openxmlformats.org/officeDocument/2006/relationships/image" Target="../media/image3599.png"/><Relationship Id="rId88" Type="http://schemas.openxmlformats.org/officeDocument/2006/relationships/customXml" Target="../ink/ink611.xml"/><Relationship Id="rId111" Type="http://schemas.openxmlformats.org/officeDocument/2006/relationships/image" Target="../media/image3613.png"/><Relationship Id="rId132" Type="http://schemas.openxmlformats.org/officeDocument/2006/relationships/customXml" Target="../ink/ink633.xml"/><Relationship Id="rId153" Type="http://schemas.openxmlformats.org/officeDocument/2006/relationships/image" Target="../media/image363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64.png"/><Relationship Id="rId299" Type="http://schemas.openxmlformats.org/officeDocument/2006/relationships/image" Target="../media/image3754.png"/><Relationship Id="rId303" Type="http://schemas.openxmlformats.org/officeDocument/2006/relationships/image" Target="../media/image3756.png"/><Relationship Id="rId21" Type="http://schemas.openxmlformats.org/officeDocument/2006/relationships/image" Target="../media/image36160.png"/><Relationship Id="rId42" Type="http://schemas.openxmlformats.org/officeDocument/2006/relationships/customXml" Target="../ink/ink673.xml"/><Relationship Id="rId63" Type="http://schemas.openxmlformats.org/officeDocument/2006/relationships/image" Target="../media/image36370.png"/><Relationship Id="rId84" Type="http://schemas.openxmlformats.org/officeDocument/2006/relationships/customXml" Target="../ink/ink694.xml"/><Relationship Id="rId138" Type="http://schemas.openxmlformats.org/officeDocument/2006/relationships/customXml" Target="../ink/ink721.xml"/><Relationship Id="rId159" Type="http://schemas.openxmlformats.org/officeDocument/2006/relationships/image" Target="../media/image3684.png"/><Relationship Id="rId324" Type="http://schemas.openxmlformats.org/officeDocument/2006/relationships/customXml" Target="../ink/ink813.xml"/><Relationship Id="rId345" Type="http://schemas.openxmlformats.org/officeDocument/2006/relationships/image" Target="../media/image3777.png"/><Relationship Id="rId170" Type="http://schemas.openxmlformats.org/officeDocument/2006/relationships/customXml" Target="../ink/ink736.xml"/><Relationship Id="rId191" Type="http://schemas.openxmlformats.org/officeDocument/2006/relationships/image" Target="../media/image3700.png"/><Relationship Id="rId205" Type="http://schemas.openxmlformats.org/officeDocument/2006/relationships/image" Target="../media/image3707.png"/><Relationship Id="rId226" Type="http://schemas.openxmlformats.org/officeDocument/2006/relationships/customXml" Target="../ink/ink764.xml"/><Relationship Id="rId247" Type="http://schemas.openxmlformats.org/officeDocument/2006/relationships/image" Target="../media/image3728.png"/><Relationship Id="rId107" Type="http://schemas.openxmlformats.org/officeDocument/2006/relationships/image" Target="../media/image3659.png"/><Relationship Id="rId268" Type="http://schemas.openxmlformats.org/officeDocument/2006/relationships/customXml" Target="../ink/ink785.xml"/><Relationship Id="rId289" Type="http://schemas.openxmlformats.org/officeDocument/2006/relationships/image" Target="../media/image3749.png"/><Relationship Id="rId11" Type="http://schemas.openxmlformats.org/officeDocument/2006/relationships/image" Target="../media/image36110.png"/><Relationship Id="rId32" Type="http://schemas.openxmlformats.org/officeDocument/2006/relationships/customXml" Target="../ink/ink668.xml"/><Relationship Id="rId53" Type="http://schemas.openxmlformats.org/officeDocument/2006/relationships/image" Target="../media/image36320.png"/><Relationship Id="rId74" Type="http://schemas.openxmlformats.org/officeDocument/2006/relationships/customXml" Target="../ink/ink689.xml"/><Relationship Id="rId128" Type="http://schemas.openxmlformats.org/officeDocument/2006/relationships/customXml" Target="../ink/ink716.xml"/><Relationship Id="rId149" Type="http://schemas.openxmlformats.org/officeDocument/2006/relationships/image" Target="../media/image3680.png"/><Relationship Id="rId314" Type="http://schemas.openxmlformats.org/officeDocument/2006/relationships/customXml" Target="../ink/ink808.xml"/><Relationship Id="rId335" Type="http://schemas.openxmlformats.org/officeDocument/2006/relationships/image" Target="../media/image3772.png"/><Relationship Id="rId5" Type="http://schemas.openxmlformats.org/officeDocument/2006/relationships/image" Target="../media/image36080.png"/><Relationship Id="rId95" Type="http://schemas.openxmlformats.org/officeDocument/2006/relationships/image" Target="../media/image3653.png"/><Relationship Id="rId160" Type="http://schemas.openxmlformats.org/officeDocument/2006/relationships/customXml" Target="../ink/ink731.xml"/><Relationship Id="rId181" Type="http://schemas.openxmlformats.org/officeDocument/2006/relationships/image" Target="../media/image3695.png"/><Relationship Id="rId216" Type="http://schemas.openxmlformats.org/officeDocument/2006/relationships/customXml" Target="../ink/ink759.xml"/><Relationship Id="rId237" Type="http://schemas.openxmlformats.org/officeDocument/2006/relationships/image" Target="../media/image3723.png"/><Relationship Id="rId258" Type="http://schemas.openxmlformats.org/officeDocument/2006/relationships/customXml" Target="../ink/ink780.xml"/><Relationship Id="rId279" Type="http://schemas.openxmlformats.org/officeDocument/2006/relationships/image" Target="../media/image3744.png"/><Relationship Id="rId22" Type="http://schemas.openxmlformats.org/officeDocument/2006/relationships/customXml" Target="../ink/ink663.xml"/><Relationship Id="rId43" Type="http://schemas.openxmlformats.org/officeDocument/2006/relationships/image" Target="../media/image36270.png"/><Relationship Id="rId64" Type="http://schemas.openxmlformats.org/officeDocument/2006/relationships/customXml" Target="../ink/ink684.xml"/><Relationship Id="rId118" Type="http://schemas.openxmlformats.org/officeDocument/2006/relationships/customXml" Target="../ink/ink711.xml"/><Relationship Id="rId139" Type="http://schemas.openxmlformats.org/officeDocument/2006/relationships/image" Target="../media/image3675.png"/><Relationship Id="rId290" Type="http://schemas.openxmlformats.org/officeDocument/2006/relationships/customXml" Target="../ink/ink796.xml"/><Relationship Id="rId304" Type="http://schemas.openxmlformats.org/officeDocument/2006/relationships/customXml" Target="../ink/ink803.xml"/><Relationship Id="rId325" Type="http://schemas.openxmlformats.org/officeDocument/2006/relationships/image" Target="../media/image3767.png"/><Relationship Id="rId346" Type="http://schemas.openxmlformats.org/officeDocument/2006/relationships/customXml" Target="../ink/ink824.xml"/><Relationship Id="rId85" Type="http://schemas.openxmlformats.org/officeDocument/2006/relationships/image" Target="../media/image3648.png"/><Relationship Id="rId150" Type="http://schemas.openxmlformats.org/officeDocument/2006/relationships/customXml" Target="../ink/ink726.xml"/><Relationship Id="rId171" Type="http://schemas.openxmlformats.org/officeDocument/2006/relationships/image" Target="../media/image3690.png"/><Relationship Id="rId192" Type="http://schemas.openxmlformats.org/officeDocument/2006/relationships/customXml" Target="../ink/ink747.xml"/><Relationship Id="rId206" Type="http://schemas.openxmlformats.org/officeDocument/2006/relationships/customXml" Target="../ink/ink754.xml"/><Relationship Id="rId227" Type="http://schemas.openxmlformats.org/officeDocument/2006/relationships/image" Target="../media/image3718.png"/><Relationship Id="rId248" Type="http://schemas.openxmlformats.org/officeDocument/2006/relationships/customXml" Target="../ink/ink775.xml"/><Relationship Id="rId269" Type="http://schemas.openxmlformats.org/officeDocument/2006/relationships/image" Target="../media/image3739.png"/><Relationship Id="rId12" Type="http://schemas.openxmlformats.org/officeDocument/2006/relationships/customXml" Target="../ink/ink658.xml"/><Relationship Id="rId33" Type="http://schemas.openxmlformats.org/officeDocument/2006/relationships/image" Target="../media/image36220.png"/><Relationship Id="rId108" Type="http://schemas.openxmlformats.org/officeDocument/2006/relationships/customXml" Target="../ink/ink706.xml"/><Relationship Id="rId129" Type="http://schemas.openxmlformats.org/officeDocument/2006/relationships/image" Target="../media/image3670.png"/><Relationship Id="rId280" Type="http://schemas.openxmlformats.org/officeDocument/2006/relationships/customXml" Target="../ink/ink791.xml"/><Relationship Id="rId315" Type="http://schemas.openxmlformats.org/officeDocument/2006/relationships/image" Target="../media/image3762.png"/><Relationship Id="rId336" Type="http://schemas.openxmlformats.org/officeDocument/2006/relationships/customXml" Target="../ink/ink819.xml"/><Relationship Id="rId54" Type="http://schemas.openxmlformats.org/officeDocument/2006/relationships/customXml" Target="../ink/ink679.xml"/><Relationship Id="rId75" Type="http://schemas.openxmlformats.org/officeDocument/2006/relationships/image" Target="../media/image36430.png"/><Relationship Id="rId96" Type="http://schemas.openxmlformats.org/officeDocument/2006/relationships/customXml" Target="../ink/ink700.xml"/><Relationship Id="rId140" Type="http://schemas.openxmlformats.org/officeDocument/2006/relationships/customXml" Target="../ink/ink722.xml"/><Relationship Id="rId161" Type="http://schemas.openxmlformats.org/officeDocument/2006/relationships/image" Target="../media/image3685.png"/><Relationship Id="rId182" Type="http://schemas.openxmlformats.org/officeDocument/2006/relationships/customXml" Target="../ink/ink742.xml"/><Relationship Id="rId217" Type="http://schemas.openxmlformats.org/officeDocument/2006/relationships/image" Target="../media/image3713.png"/><Relationship Id="rId6" Type="http://schemas.openxmlformats.org/officeDocument/2006/relationships/customXml" Target="../ink/ink655.xml"/><Relationship Id="rId238" Type="http://schemas.openxmlformats.org/officeDocument/2006/relationships/customXml" Target="../ink/ink770.xml"/><Relationship Id="rId259" Type="http://schemas.openxmlformats.org/officeDocument/2006/relationships/image" Target="../media/image3734.png"/><Relationship Id="rId23" Type="http://schemas.openxmlformats.org/officeDocument/2006/relationships/image" Target="../media/image36170.png"/><Relationship Id="rId119" Type="http://schemas.openxmlformats.org/officeDocument/2006/relationships/image" Target="../media/image3665.png"/><Relationship Id="rId270" Type="http://schemas.openxmlformats.org/officeDocument/2006/relationships/customXml" Target="../ink/ink786.xml"/><Relationship Id="rId291" Type="http://schemas.openxmlformats.org/officeDocument/2006/relationships/image" Target="../media/image3750.png"/><Relationship Id="rId305" Type="http://schemas.openxmlformats.org/officeDocument/2006/relationships/image" Target="../media/image3757.png"/><Relationship Id="rId326" Type="http://schemas.openxmlformats.org/officeDocument/2006/relationships/customXml" Target="../ink/ink814.xml"/><Relationship Id="rId347" Type="http://schemas.openxmlformats.org/officeDocument/2006/relationships/image" Target="../media/image3778.png"/><Relationship Id="rId44" Type="http://schemas.openxmlformats.org/officeDocument/2006/relationships/customXml" Target="../ink/ink674.xml"/><Relationship Id="rId65" Type="http://schemas.openxmlformats.org/officeDocument/2006/relationships/image" Target="../media/image36380.png"/><Relationship Id="rId86" Type="http://schemas.openxmlformats.org/officeDocument/2006/relationships/customXml" Target="../ink/ink695.xml"/><Relationship Id="rId130" Type="http://schemas.openxmlformats.org/officeDocument/2006/relationships/customXml" Target="../ink/ink717.xml"/><Relationship Id="rId151" Type="http://schemas.openxmlformats.org/officeDocument/2006/relationships/image" Target="../media/image3681.png"/><Relationship Id="rId172" Type="http://schemas.openxmlformats.org/officeDocument/2006/relationships/customXml" Target="../ink/ink737.xml"/><Relationship Id="rId193" Type="http://schemas.openxmlformats.org/officeDocument/2006/relationships/image" Target="../media/image3701.png"/><Relationship Id="rId207" Type="http://schemas.openxmlformats.org/officeDocument/2006/relationships/image" Target="../media/image3708.png"/><Relationship Id="rId228" Type="http://schemas.openxmlformats.org/officeDocument/2006/relationships/customXml" Target="../ink/ink765.xml"/><Relationship Id="rId249" Type="http://schemas.openxmlformats.org/officeDocument/2006/relationships/image" Target="../media/image3729.png"/><Relationship Id="rId13" Type="http://schemas.openxmlformats.org/officeDocument/2006/relationships/image" Target="../media/image36120.png"/><Relationship Id="rId109" Type="http://schemas.openxmlformats.org/officeDocument/2006/relationships/image" Target="../media/image3660.png"/><Relationship Id="rId260" Type="http://schemas.openxmlformats.org/officeDocument/2006/relationships/customXml" Target="../ink/ink781.xml"/><Relationship Id="rId281" Type="http://schemas.openxmlformats.org/officeDocument/2006/relationships/image" Target="../media/image3745.png"/><Relationship Id="rId316" Type="http://schemas.openxmlformats.org/officeDocument/2006/relationships/customXml" Target="../ink/ink809.xml"/><Relationship Id="rId337" Type="http://schemas.openxmlformats.org/officeDocument/2006/relationships/image" Target="../media/image3773.png"/><Relationship Id="rId34" Type="http://schemas.openxmlformats.org/officeDocument/2006/relationships/customXml" Target="../ink/ink669.xml"/><Relationship Id="rId55" Type="http://schemas.openxmlformats.org/officeDocument/2006/relationships/image" Target="../media/image36330.png"/><Relationship Id="rId76" Type="http://schemas.openxmlformats.org/officeDocument/2006/relationships/customXml" Target="../ink/ink690.xml"/><Relationship Id="rId97" Type="http://schemas.openxmlformats.org/officeDocument/2006/relationships/image" Target="../media/image3654.png"/><Relationship Id="rId120" Type="http://schemas.openxmlformats.org/officeDocument/2006/relationships/customXml" Target="../ink/ink712.xml"/><Relationship Id="rId141" Type="http://schemas.openxmlformats.org/officeDocument/2006/relationships/image" Target="../media/image3676.png"/><Relationship Id="rId7" Type="http://schemas.openxmlformats.org/officeDocument/2006/relationships/image" Target="../media/image36090.png"/><Relationship Id="rId162" Type="http://schemas.openxmlformats.org/officeDocument/2006/relationships/customXml" Target="../ink/ink732.xml"/><Relationship Id="rId183" Type="http://schemas.openxmlformats.org/officeDocument/2006/relationships/image" Target="../media/image3696.png"/><Relationship Id="rId218" Type="http://schemas.openxmlformats.org/officeDocument/2006/relationships/customXml" Target="../ink/ink760.xml"/><Relationship Id="rId239" Type="http://schemas.openxmlformats.org/officeDocument/2006/relationships/image" Target="../media/image3724.png"/><Relationship Id="rId250" Type="http://schemas.openxmlformats.org/officeDocument/2006/relationships/customXml" Target="../ink/ink776.xml"/><Relationship Id="rId271" Type="http://schemas.openxmlformats.org/officeDocument/2006/relationships/image" Target="../media/image3740.png"/><Relationship Id="rId292" Type="http://schemas.openxmlformats.org/officeDocument/2006/relationships/customXml" Target="../ink/ink797.xml"/><Relationship Id="rId306" Type="http://schemas.openxmlformats.org/officeDocument/2006/relationships/customXml" Target="../ink/ink804.xml"/><Relationship Id="rId24" Type="http://schemas.openxmlformats.org/officeDocument/2006/relationships/customXml" Target="../ink/ink664.xml"/><Relationship Id="rId45" Type="http://schemas.openxmlformats.org/officeDocument/2006/relationships/image" Target="../media/image36280.png"/><Relationship Id="rId66" Type="http://schemas.openxmlformats.org/officeDocument/2006/relationships/customXml" Target="../ink/ink685.xml"/><Relationship Id="rId87" Type="http://schemas.openxmlformats.org/officeDocument/2006/relationships/image" Target="../media/image3649.png"/><Relationship Id="rId110" Type="http://schemas.openxmlformats.org/officeDocument/2006/relationships/customXml" Target="../ink/ink707.xml"/><Relationship Id="rId131" Type="http://schemas.openxmlformats.org/officeDocument/2006/relationships/image" Target="../media/image3671.png"/><Relationship Id="rId327" Type="http://schemas.openxmlformats.org/officeDocument/2006/relationships/image" Target="../media/image3768.png"/><Relationship Id="rId348" Type="http://schemas.openxmlformats.org/officeDocument/2006/relationships/customXml" Target="../ink/ink825.xml"/><Relationship Id="rId152" Type="http://schemas.openxmlformats.org/officeDocument/2006/relationships/customXml" Target="../ink/ink727.xml"/><Relationship Id="rId173" Type="http://schemas.openxmlformats.org/officeDocument/2006/relationships/image" Target="../media/image3691.png"/><Relationship Id="rId194" Type="http://schemas.openxmlformats.org/officeDocument/2006/relationships/customXml" Target="../ink/ink748.xml"/><Relationship Id="rId208" Type="http://schemas.openxmlformats.org/officeDocument/2006/relationships/customXml" Target="../ink/ink755.xml"/><Relationship Id="rId229" Type="http://schemas.openxmlformats.org/officeDocument/2006/relationships/image" Target="../media/image3719.png"/><Relationship Id="rId240" Type="http://schemas.openxmlformats.org/officeDocument/2006/relationships/customXml" Target="../ink/ink771.xml"/><Relationship Id="rId261" Type="http://schemas.openxmlformats.org/officeDocument/2006/relationships/image" Target="../media/image3735.png"/><Relationship Id="rId14" Type="http://schemas.openxmlformats.org/officeDocument/2006/relationships/customXml" Target="../ink/ink659.xml"/><Relationship Id="rId35" Type="http://schemas.openxmlformats.org/officeDocument/2006/relationships/image" Target="../media/image36230.png"/><Relationship Id="rId56" Type="http://schemas.openxmlformats.org/officeDocument/2006/relationships/customXml" Target="../ink/ink680.xml"/><Relationship Id="rId77" Type="http://schemas.openxmlformats.org/officeDocument/2006/relationships/image" Target="../media/image3644.png"/><Relationship Id="rId100" Type="http://schemas.openxmlformats.org/officeDocument/2006/relationships/customXml" Target="../ink/ink702.xml"/><Relationship Id="rId282" Type="http://schemas.openxmlformats.org/officeDocument/2006/relationships/customXml" Target="../ink/ink792.xml"/><Relationship Id="rId317" Type="http://schemas.openxmlformats.org/officeDocument/2006/relationships/image" Target="../media/image3763.png"/><Relationship Id="rId338" Type="http://schemas.openxmlformats.org/officeDocument/2006/relationships/customXml" Target="../ink/ink820.xml"/><Relationship Id="rId8" Type="http://schemas.openxmlformats.org/officeDocument/2006/relationships/customXml" Target="../ink/ink656.xml"/><Relationship Id="rId98" Type="http://schemas.openxmlformats.org/officeDocument/2006/relationships/customXml" Target="../ink/ink701.xml"/><Relationship Id="rId121" Type="http://schemas.openxmlformats.org/officeDocument/2006/relationships/image" Target="../media/image3666.png"/><Relationship Id="rId142" Type="http://schemas.openxmlformats.org/officeDocument/2006/relationships/customXml" Target="../ink/ink723.xml"/><Relationship Id="rId163" Type="http://schemas.openxmlformats.org/officeDocument/2006/relationships/image" Target="../media/image3686.png"/><Relationship Id="rId184" Type="http://schemas.openxmlformats.org/officeDocument/2006/relationships/customXml" Target="../ink/ink743.xml"/><Relationship Id="rId219" Type="http://schemas.openxmlformats.org/officeDocument/2006/relationships/image" Target="../media/image3714.png"/><Relationship Id="rId230" Type="http://schemas.openxmlformats.org/officeDocument/2006/relationships/customXml" Target="../ink/ink766.xml"/><Relationship Id="rId251" Type="http://schemas.openxmlformats.org/officeDocument/2006/relationships/image" Target="../media/image3730.png"/><Relationship Id="rId25" Type="http://schemas.openxmlformats.org/officeDocument/2006/relationships/image" Target="../media/image36180.png"/><Relationship Id="rId46" Type="http://schemas.openxmlformats.org/officeDocument/2006/relationships/customXml" Target="../ink/ink675.xml"/><Relationship Id="rId67" Type="http://schemas.openxmlformats.org/officeDocument/2006/relationships/image" Target="../media/image36390.png"/><Relationship Id="rId272" Type="http://schemas.openxmlformats.org/officeDocument/2006/relationships/customXml" Target="../ink/ink787.xml"/><Relationship Id="rId293" Type="http://schemas.openxmlformats.org/officeDocument/2006/relationships/image" Target="../media/image3751.png"/><Relationship Id="rId307" Type="http://schemas.openxmlformats.org/officeDocument/2006/relationships/image" Target="../media/image3758.png"/><Relationship Id="rId328" Type="http://schemas.openxmlformats.org/officeDocument/2006/relationships/customXml" Target="../ink/ink815.xml"/><Relationship Id="rId349" Type="http://schemas.openxmlformats.org/officeDocument/2006/relationships/image" Target="../media/image3779.png"/><Relationship Id="rId20" Type="http://schemas.openxmlformats.org/officeDocument/2006/relationships/customXml" Target="../ink/ink662.xml"/><Relationship Id="rId41" Type="http://schemas.openxmlformats.org/officeDocument/2006/relationships/image" Target="../media/image36260.png"/><Relationship Id="rId62" Type="http://schemas.openxmlformats.org/officeDocument/2006/relationships/customXml" Target="../ink/ink683.xml"/><Relationship Id="rId83" Type="http://schemas.openxmlformats.org/officeDocument/2006/relationships/image" Target="../media/image3647.png"/><Relationship Id="rId88" Type="http://schemas.openxmlformats.org/officeDocument/2006/relationships/customXml" Target="../ink/ink696.xml"/><Relationship Id="rId111" Type="http://schemas.openxmlformats.org/officeDocument/2006/relationships/image" Target="../media/image3661.png"/><Relationship Id="rId132" Type="http://schemas.openxmlformats.org/officeDocument/2006/relationships/customXml" Target="../ink/ink718.xml"/><Relationship Id="rId153" Type="http://schemas.openxmlformats.org/officeDocument/2006/relationships/image" Target="../media/image3682.png"/><Relationship Id="rId174" Type="http://schemas.openxmlformats.org/officeDocument/2006/relationships/customXml" Target="../ink/ink738.xml"/><Relationship Id="rId179" Type="http://schemas.openxmlformats.org/officeDocument/2006/relationships/image" Target="../media/image3694.png"/><Relationship Id="rId195" Type="http://schemas.openxmlformats.org/officeDocument/2006/relationships/image" Target="../media/image3702.png"/><Relationship Id="rId209" Type="http://schemas.openxmlformats.org/officeDocument/2006/relationships/image" Target="../media/image3709.png"/><Relationship Id="rId190" Type="http://schemas.openxmlformats.org/officeDocument/2006/relationships/customXml" Target="../ink/ink746.xml"/><Relationship Id="rId204" Type="http://schemas.openxmlformats.org/officeDocument/2006/relationships/customXml" Target="../ink/ink753.xml"/><Relationship Id="rId220" Type="http://schemas.openxmlformats.org/officeDocument/2006/relationships/customXml" Target="../ink/ink761.xml"/><Relationship Id="rId225" Type="http://schemas.openxmlformats.org/officeDocument/2006/relationships/image" Target="../media/image3717.png"/><Relationship Id="rId241" Type="http://schemas.openxmlformats.org/officeDocument/2006/relationships/image" Target="../media/image3725.png"/><Relationship Id="rId246" Type="http://schemas.openxmlformats.org/officeDocument/2006/relationships/customXml" Target="../ink/ink774.xml"/><Relationship Id="rId267" Type="http://schemas.openxmlformats.org/officeDocument/2006/relationships/image" Target="../media/image3738.png"/><Relationship Id="rId288" Type="http://schemas.openxmlformats.org/officeDocument/2006/relationships/customXml" Target="../ink/ink795.xml"/><Relationship Id="rId15" Type="http://schemas.openxmlformats.org/officeDocument/2006/relationships/image" Target="../media/image36130.png"/><Relationship Id="rId36" Type="http://schemas.openxmlformats.org/officeDocument/2006/relationships/customXml" Target="../ink/ink670.xml"/><Relationship Id="rId57" Type="http://schemas.openxmlformats.org/officeDocument/2006/relationships/image" Target="../media/image36340.png"/><Relationship Id="rId106" Type="http://schemas.openxmlformats.org/officeDocument/2006/relationships/customXml" Target="../ink/ink705.xml"/><Relationship Id="rId127" Type="http://schemas.openxmlformats.org/officeDocument/2006/relationships/image" Target="../media/image3669.png"/><Relationship Id="rId262" Type="http://schemas.openxmlformats.org/officeDocument/2006/relationships/customXml" Target="../ink/ink782.xml"/><Relationship Id="rId283" Type="http://schemas.openxmlformats.org/officeDocument/2006/relationships/image" Target="../media/image3746.png"/><Relationship Id="rId313" Type="http://schemas.openxmlformats.org/officeDocument/2006/relationships/image" Target="../media/image3761.png"/><Relationship Id="rId318" Type="http://schemas.openxmlformats.org/officeDocument/2006/relationships/customXml" Target="../ink/ink810.xml"/><Relationship Id="rId339" Type="http://schemas.openxmlformats.org/officeDocument/2006/relationships/image" Target="../media/image3774.png"/><Relationship Id="rId10" Type="http://schemas.openxmlformats.org/officeDocument/2006/relationships/customXml" Target="../ink/ink657.xml"/><Relationship Id="rId31" Type="http://schemas.openxmlformats.org/officeDocument/2006/relationships/image" Target="../media/image36210.png"/><Relationship Id="rId52" Type="http://schemas.openxmlformats.org/officeDocument/2006/relationships/customXml" Target="../ink/ink678.xml"/><Relationship Id="rId73" Type="http://schemas.openxmlformats.org/officeDocument/2006/relationships/image" Target="../media/image36420.png"/><Relationship Id="rId78" Type="http://schemas.openxmlformats.org/officeDocument/2006/relationships/customXml" Target="../ink/ink691.xml"/><Relationship Id="rId94" Type="http://schemas.openxmlformats.org/officeDocument/2006/relationships/customXml" Target="../ink/ink699.xml"/><Relationship Id="rId99" Type="http://schemas.openxmlformats.org/officeDocument/2006/relationships/image" Target="../media/image3655.png"/><Relationship Id="rId101" Type="http://schemas.openxmlformats.org/officeDocument/2006/relationships/image" Target="../media/image3656.png"/><Relationship Id="rId122" Type="http://schemas.openxmlformats.org/officeDocument/2006/relationships/customXml" Target="../ink/ink713.xml"/><Relationship Id="rId148" Type="http://schemas.openxmlformats.org/officeDocument/2006/relationships/customXml" Target="../ink/ink725.xml"/><Relationship Id="rId164" Type="http://schemas.openxmlformats.org/officeDocument/2006/relationships/customXml" Target="../ink/ink733.xml"/><Relationship Id="rId169" Type="http://schemas.openxmlformats.org/officeDocument/2006/relationships/image" Target="../media/image3689.png"/><Relationship Id="rId185" Type="http://schemas.openxmlformats.org/officeDocument/2006/relationships/image" Target="../media/image3697.png"/><Relationship Id="rId334" Type="http://schemas.openxmlformats.org/officeDocument/2006/relationships/customXml" Target="../ink/ink818.xml"/><Relationship Id="rId350" Type="http://schemas.openxmlformats.org/officeDocument/2006/relationships/customXml" Target="../ink/ink826.xml"/><Relationship Id="rId4" Type="http://schemas.openxmlformats.org/officeDocument/2006/relationships/customXml" Target="../ink/ink654.xml"/><Relationship Id="rId9" Type="http://schemas.openxmlformats.org/officeDocument/2006/relationships/image" Target="../media/image36100.png"/><Relationship Id="rId180" Type="http://schemas.openxmlformats.org/officeDocument/2006/relationships/customXml" Target="../ink/ink741.xml"/><Relationship Id="rId210" Type="http://schemas.openxmlformats.org/officeDocument/2006/relationships/customXml" Target="../ink/ink756.xml"/><Relationship Id="rId215" Type="http://schemas.openxmlformats.org/officeDocument/2006/relationships/image" Target="../media/image3712.png"/><Relationship Id="rId236" Type="http://schemas.openxmlformats.org/officeDocument/2006/relationships/customXml" Target="../ink/ink769.xml"/><Relationship Id="rId257" Type="http://schemas.openxmlformats.org/officeDocument/2006/relationships/image" Target="../media/image3733.png"/><Relationship Id="rId278" Type="http://schemas.openxmlformats.org/officeDocument/2006/relationships/customXml" Target="../ink/ink790.xml"/><Relationship Id="rId26" Type="http://schemas.openxmlformats.org/officeDocument/2006/relationships/customXml" Target="../ink/ink665.xml"/><Relationship Id="rId231" Type="http://schemas.openxmlformats.org/officeDocument/2006/relationships/image" Target="../media/image3720.png"/><Relationship Id="rId252" Type="http://schemas.openxmlformats.org/officeDocument/2006/relationships/customXml" Target="../ink/ink777.xml"/><Relationship Id="rId273" Type="http://schemas.openxmlformats.org/officeDocument/2006/relationships/image" Target="../media/image3741.png"/><Relationship Id="rId294" Type="http://schemas.openxmlformats.org/officeDocument/2006/relationships/customXml" Target="../ink/ink798.xml"/><Relationship Id="rId308" Type="http://schemas.openxmlformats.org/officeDocument/2006/relationships/customXml" Target="../ink/ink805.xml"/><Relationship Id="rId329" Type="http://schemas.openxmlformats.org/officeDocument/2006/relationships/image" Target="../media/image3769.png"/><Relationship Id="rId47" Type="http://schemas.openxmlformats.org/officeDocument/2006/relationships/image" Target="../media/image36290.png"/><Relationship Id="rId68" Type="http://schemas.openxmlformats.org/officeDocument/2006/relationships/customXml" Target="../ink/ink686.xml"/><Relationship Id="rId89" Type="http://schemas.openxmlformats.org/officeDocument/2006/relationships/image" Target="../media/image3650.png"/><Relationship Id="rId112" Type="http://schemas.openxmlformats.org/officeDocument/2006/relationships/customXml" Target="../ink/ink708.xml"/><Relationship Id="rId133" Type="http://schemas.openxmlformats.org/officeDocument/2006/relationships/image" Target="../media/image3672.png"/><Relationship Id="rId154" Type="http://schemas.openxmlformats.org/officeDocument/2006/relationships/customXml" Target="../ink/ink728.xml"/><Relationship Id="rId175" Type="http://schemas.openxmlformats.org/officeDocument/2006/relationships/image" Target="../media/image3692.png"/><Relationship Id="rId340" Type="http://schemas.openxmlformats.org/officeDocument/2006/relationships/customXml" Target="../ink/ink821.xml"/><Relationship Id="rId196" Type="http://schemas.openxmlformats.org/officeDocument/2006/relationships/customXml" Target="../ink/ink749.xml"/><Relationship Id="rId200" Type="http://schemas.openxmlformats.org/officeDocument/2006/relationships/customXml" Target="../ink/ink751.xml"/><Relationship Id="rId16" Type="http://schemas.openxmlformats.org/officeDocument/2006/relationships/customXml" Target="../ink/ink660.xml"/><Relationship Id="rId221" Type="http://schemas.openxmlformats.org/officeDocument/2006/relationships/image" Target="../media/image3715.png"/><Relationship Id="rId242" Type="http://schemas.openxmlformats.org/officeDocument/2006/relationships/customXml" Target="../ink/ink772.xml"/><Relationship Id="rId263" Type="http://schemas.openxmlformats.org/officeDocument/2006/relationships/image" Target="../media/image3736.png"/><Relationship Id="rId284" Type="http://schemas.openxmlformats.org/officeDocument/2006/relationships/customXml" Target="../ink/ink793.xml"/><Relationship Id="rId319" Type="http://schemas.openxmlformats.org/officeDocument/2006/relationships/image" Target="../media/image3764.png"/><Relationship Id="rId37" Type="http://schemas.openxmlformats.org/officeDocument/2006/relationships/image" Target="../media/image36240.png"/><Relationship Id="rId58" Type="http://schemas.openxmlformats.org/officeDocument/2006/relationships/customXml" Target="../ink/ink681.xml"/><Relationship Id="rId79" Type="http://schemas.openxmlformats.org/officeDocument/2006/relationships/image" Target="../media/image3645.png"/><Relationship Id="rId102" Type="http://schemas.openxmlformats.org/officeDocument/2006/relationships/customXml" Target="../ink/ink703.xml"/><Relationship Id="rId123" Type="http://schemas.openxmlformats.org/officeDocument/2006/relationships/image" Target="../media/image3667.png"/><Relationship Id="rId330" Type="http://schemas.openxmlformats.org/officeDocument/2006/relationships/customXml" Target="../ink/ink816.xml"/><Relationship Id="rId90" Type="http://schemas.openxmlformats.org/officeDocument/2006/relationships/customXml" Target="../ink/ink697.xml"/><Relationship Id="rId165" Type="http://schemas.openxmlformats.org/officeDocument/2006/relationships/image" Target="../media/image3687.png"/><Relationship Id="rId186" Type="http://schemas.openxmlformats.org/officeDocument/2006/relationships/customXml" Target="../ink/ink744.xml"/><Relationship Id="rId351" Type="http://schemas.openxmlformats.org/officeDocument/2006/relationships/image" Target="../media/image3780.png"/><Relationship Id="rId211" Type="http://schemas.openxmlformats.org/officeDocument/2006/relationships/image" Target="../media/image3710.png"/><Relationship Id="rId232" Type="http://schemas.openxmlformats.org/officeDocument/2006/relationships/customXml" Target="../ink/ink767.xml"/><Relationship Id="rId253" Type="http://schemas.openxmlformats.org/officeDocument/2006/relationships/image" Target="../media/image3731.png"/><Relationship Id="rId274" Type="http://schemas.openxmlformats.org/officeDocument/2006/relationships/customXml" Target="../ink/ink788.xml"/><Relationship Id="rId295" Type="http://schemas.openxmlformats.org/officeDocument/2006/relationships/image" Target="../media/image3752.png"/><Relationship Id="rId309" Type="http://schemas.openxmlformats.org/officeDocument/2006/relationships/image" Target="../media/image3759.png"/><Relationship Id="rId27" Type="http://schemas.openxmlformats.org/officeDocument/2006/relationships/image" Target="../media/image36190.png"/><Relationship Id="rId48" Type="http://schemas.openxmlformats.org/officeDocument/2006/relationships/customXml" Target="../ink/ink676.xml"/><Relationship Id="rId69" Type="http://schemas.openxmlformats.org/officeDocument/2006/relationships/image" Target="../media/image36400.png"/><Relationship Id="rId113" Type="http://schemas.openxmlformats.org/officeDocument/2006/relationships/image" Target="../media/image3662.png"/><Relationship Id="rId134" Type="http://schemas.openxmlformats.org/officeDocument/2006/relationships/customXml" Target="../ink/ink719.xml"/><Relationship Id="rId320" Type="http://schemas.openxmlformats.org/officeDocument/2006/relationships/customXml" Target="../ink/ink811.xml"/><Relationship Id="rId80" Type="http://schemas.openxmlformats.org/officeDocument/2006/relationships/customXml" Target="../ink/ink692.xml"/><Relationship Id="rId155" Type="http://schemas.openxmlformats.org/officeDocument/2006/relationships/image" Target="../media/image3677.png"/><Relationship Id="rId176" Type="http://schemas.openxmlformats.org/officeDocument/2006/relationships/customXml" Target="../ink/ink739.xml"/><Relationship Id="rId197" Type="http://schemas.openxmlformats.org/officeDocument/2006/relationships/image" Target="../media/image3703.png"/><Relationship Id="rId341" Type="http://schemas.openxmlformats.org/officeDocument/2006/relationships/image" Target="../media/image3775.png"/><Relationship Id="rId201" Type="http://schemas.openxmlformats.org/officeDocument/2006/relationships/image" Target="../media/image3705.png"/><Relationship Id="rId222" Type="http://schemas.openxmlformats.org/officeDocument/2006/relationships/customXml" Target="../ink/ink762.xml"/><Relationship Id="rId243" Type="http://schemas.openxmlformats.org/officeDocument/2006/relationships/image" Target="../media/image3726.png"/><Relationship Id="rId264" Type="http://schemas.openxmlformats.org/officeDocument/2006/relationships/customXml" Target="../ink/ink783.xml"/><Relationship Id="rId285" Type="http://schemas.openxmlformats.org/officeDocument/2006/relationships/image" Target="../media/image3747.png"/><Relationship Id="rId17" Type="http://schemas.openxmlformats.org/officeDocument/2006/relationships/image" Target="../media/image36140.png"/><Relationship Id="rId38" Type="http://schemas.openxmlformats.org/officeDocument/2006/relationships/customXml" Target="../ink/ink671.xml"/><Relationship Id="rId59" Type="http://schemas.openxmlformats.org/officeDocument/2006/relationships/image" Target="../media/image36350.png"/><Relationship Id="rId103" Type="http://schemas.openxmlformats.org/officeDocument/2006/relationships/image" Target="../media/image3657.png"/><Relationship Id="rId124" Type="http://schemas.openxmlformats.org/officeDocument/2006/relationships/customXml" Target="../ink/ink714.xml"/><Relationship Id="rId310" Type="http://schemas.openxmlformats.org/officeDocument/2006/relationships/customXml" Target="../ink/ink806.xml"/><Relationship Id="rId70" Type="http://schemas.openxmlformats.org/officeDocument/2006/relationships/customXml" Target="../ink/ink687.xml"/><Relationship Id="rId91" Type="http://schemas.openxmlformats.org/officeDocument/2006/relationships/image" Target="../media/image3651.png"/><Relationship Id="rId145" Type="http://schemas.openxmlformats.org/officeDocument/2006/relationships/image" Target="../media/image3678.png"/><Relationship Id="rId166" Type="http://schemas.openxmlformats.org/officeDocument/2006/relationships/customXml" Target="../ink/ink734.xml"/><Relationship Id="rId187" Type="http://schemas.openxmlformats.org/officeDocument/2006/relationships/image" Target="../media/image3698.png"/><Relationship Id="rId331" Type="http://schemas.openxmlformats.org/officeDocument/2006/relationships/image" Target="../media/image3770.png"/><Relationship Id="rId352" Type="http://schemas.openxmlformats.org/officeDocument/2006/relationships/customXml" Target="../ink/ink82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57.xml"/><Relationship Id="rId233" Type="http://schemas.openxmlformats.org/officeDocument/2006/relationships/image" Target="../media/image3721.png"/><Relationship Id="rId254" Type="http://schemas.openxmlformats.org/officeDocument/2006/relationships/customXml" Target="../ink/ink778.xml"/><Relationship Id="rId28" Type="http://schemas.openxmlformats.org/officeDocument/2006/relationships/customXml" Target="../ink/ink666.xml"/><Relationship Id="rId49" Type="http://schemas.openxmlformats.org/officeDocument/2006/relationships/image" Target="../media/image36300.png"/><Relationship Id="rId114" Type="http://schemas.openxmlformats.org/officeDocument/2006/relationships/customXml" Target="../ink/ink709.xml"/><Relationship Id="rId275" Type="http://schemas.openxmlformats.org/officeDocument/2006/relationships/image" Target="../media/image3742.png"/><Relationship Id="rId296" Type="http://schemas.openxmlformats.org/officeDocument/2006/relationships/customXml" Target="../ink/ink799.xml"/><Relationship Id="rId300" Type="http://schemas.openxmlformats.org/officeDocument/2006/relationships/customXml" Target="../ink/ink801.xml"/><Relationship Id="rId60" Type="http://schemas.openxmlformats.org/officeDocument/2006/relationships/customXml" Target="../ink/ink682.xml"/><Relationship Id="rId81" Type="http://schemas.openxmlformats.org/officeDocument/2006/relationships/image" Target="../media/image3646.png"/><Relationship Id="rId135" Type="http://schemas.openxmlformats.org/officeDocument/2006/relationships/image" Target="../media/image3673.png"/><Relationship Id="rId156" Type="http://schemas.openxmlformats.org/officeDocument/2006/relationships/customXml" Target="../ink/ink729.xml"/><Relationship Id="rId177" Type="http://schemas.openxmlformats.org/officeDocument/2006/relationships/image" Target="../media/image3693.png"/><Relationship Id="rId198" Type="http://schemas.openxmlformats.org/officeDocument/2006/relationships/customXml" Target="../ink/ink750.xml"/><Relationship Id="rId321" Type="http://schemas.openxmlformats.org/officeDocument/2006/relationships/image" Target="../media/image3765.png"/><Relationship Id="rId342" Type="http://schemas.openxmlformats.org/officeDocument/2006/relationships/customXml" Target="../ink/ink822.xml"/><Relationship Id="rId202" Type="http://schemas.openxmlformats.org/officeDocument/2006/relationships/customXml" Target="../ink/ink752.xml"/><Relationship Id="rId223" Type="http://schemas.openxmlformats.org/officeDocument/2006/relationships/image" Target="../media/image3716.png"/><Relationship Id="rId244" Type="http://schemas.openxmlformats.org/officeDocument/2006/relationships/customXml" Target="../ink/ink773.xml"/><Relationship Id="rId18" Type="http://schemas.openxmlformats.org/officeDocument/2006/relationships/customXml" Target="../ink/ink661.xml"/><Relationship Id="rId39" Type="http://schemas.openxmlformats.org/officeDocument/2006/relationships/image" Target="../media/image36250.png"/><Relationship Id="rId265" Type="http://schemas.openxmlformats.org/officeDocument/2006/relationships/image" Target="../media/image3737.png"/><Relationship Id="rId286" Type="http://schemas.openxmlformats.org/officeDocument/2006/relationships/customXml" Target="../ink/ink794.xml"/><Relationship Id="rId50" Type="http://schemas.openxmlformats.org/officeDocument/2006/relationships/customXml" Target="../ink/ink677.xml"/><Relationship Id="rId104" Type="http://schemas.openxmlformats.org/officeDocument/2006/relationships/customXml" Target="../ink/ink704.xml"/><Relationship Id="rId125" Type="http://schemas.openxmlformats.org/officeDocument/2006/relationships/image" Target="../media/image3668.png"/><Relationship Id="rId146" Type="http://schemas.openxmlformats.org/officeDocument/2006/relationships/customXml" Target="../ink/ink724.xml"/><Relationship Id="rId167" Type="http://schemas.openxmlformats.org/officeDocument/2006/relationships/image" Target="../media/image3688.png"/><Relationship Id="rId188" Type="http://schemas.openxmlformats.org/officeDocument/2006/relationships/customXml" Target="../ink/ink745.xml"/><Relationship Id="rId311" Type="http://schemas.openxmlformats.org/officeDocument/2006/relationships/image" Target="../media/image3760.png"/><Relationship Id="rId332" Type="http://schemas.openxmlformats.org/officeDocument/2006/relationships/customXml" Target="../ink/ink817.xml"/><Relationship Id="rId353" Type="http://schemas.openxmlformats.org/officeDocument/2006/relationships/image" Target="../media/image3781.png"/><Relationship Id="rId71" Type="http://schemas.openxmlformats.org/officeDocument/2006/relationships/image" Target="../media/image36410.png"/><Relationship Id="rId92" Type="http://schemas.openxmlformats.org/officeDocument/2006/relationships/customXml" Target="../ink/ink698.xml"/><Relationship Id="rId213" Type="http://schemas.openxmlformats.org/officeDocument/2006/relationships/image" Target="../media/image3711.png"/><Relationship Id="rId234" Type="http://schemas.openxmlformats.org/officeDocument/2006/relationships/customXml" Target="../ink/ink768.xml"/><Relationship Id="rId2" Type="http://schemas.openxmlformats.org/officeDocument/2006/relationships/customXml" Target="../ink/ink653.xml"/><Relationship Id="rId29" Type="http://schemas.openxmlformats.org/officeDocument/2006/relationships/image" Target="../media/image36200.png"/><Relationship Id="rId255" Type="http://schemas.openxmlformats.org/officeDocument/2006/relationships/image" Target="../media/image3732.png"/><Relationship Id="rId276" Type="http://schemas.openxmlformats.org/officeDocument/2006/relationships/customXml" Target="../ink/ink789.xml"/><Relationship Id="rId297" Type="http://schemas.openxmlformats.org/officeDocument/2006/relationships/image" Target="../media/image3753.png"/><Relationship Id="rId40" Type="http://schemas.openxmlformats.org/officeDocument/2006/relationships/customXml" Target="../ink/ink672.xml"/><Relationship Id="rId115" Type="http://schemas.openxmlformats.org/officeDocument/2006/relationships/image" Target="../media/image3663.png"/><Relationship Id="rId136" Type="http://schemas.openxmlformats.org/officeDocument/2006/relationships/customXml" Target="../ink/ink720.xml"/><Relationship Id="rId157" Type="http://schemas.openxmlformats.org/officeDocument/2006/relationships/image" Target="../media/image3683.png"/><Relationship Id="rId178" Type="http://schemas.openxmlformats.org/officeDocument/2006/relationships/customXml" Target="../ink/ink740.xml"/><Relationship Id="rId301" Type="http://schemas.openxmlformats.org/officeDocument/2006/relationships/image" Target="../media/image3755.png"/><Relationship Id="rId322" Type="http://schemas.openxmlformats.org/officeDocument/2006/relationships/customXml" Target="../ink/ink812.xml"/><Relationship Id="rId343" Type="http://schemas.openxmlformats.org/officeDocument/2006/relationships/image" Target="../media/image3776.png"/><Relationship Id="rId61" Type="http://schemas.openxmlformats.org/officeDocument/2006/relationships/image" Target="../media/image36360.png"/><Relationship Id="rId82" Type="http://schemas.openxmlformats.org/officeDocument/2006/relationships/customXml" Target="../ink/ink693.xml"/><Relationship Id="rId199" Type="http://schemas.openxmlformats.org/officeDocument/2006/relationships/image" Target="../media/image3704.png"/><Relationship Id="rId203" Type="http://schemas.openxmlformats.org/officeDocument/2006/relationships/image" Target="../media/image3706.png"/><Relationship Id="rId19" Type="http://schemas.openxmlformats.org/officeDocument/2006/relationships/image" Target="../media/image36150.png"/><Relationship Id="rId224" Type="http://schemas.openxmlformats.org/officeDocument/2006/relationships/customXml" Target="../ink/ink763.xml"/><Relationship Id="rId245" Type="http://schemas.openxmlformats.org/officeDocument/2006/relationships/image" Target="../media/image3727.png"/><Relationship Id="rId266" Type="http://schemas.openxmlformats.org/officeDocument/2006/relationships/customXml" Target="../ink/ink784.xml"/><Relationship Id="rId287" Type="http://schemas.openxmlformats.org/officeDocument/2006/relationships/image" Target="../media/image3748.png"/><Relationship Id="rId30" Type="http://schemas.openxmlformats.org/officeDocument/2006/relationships/customXml" Target="../ink/ink667.xml"/><Relationship Id="rId105" Type="http://schemas.openxmlformats.org/officeDocument/2006/relationships/image" Target="../media/image3658.png"/><Relationship Id="rId126" Type="http://schemas.openxmlformats.org/officeDocument/2006/relationships/customXml" Target="../ink/ink715.xml"/><Relationship Id="rId147" Type="http://schemas.openxmlformats.org/officeDocument/2006/relationships/image" Target="../media/image3679.png"/><Relationship Id="rId168" Type="http://schemas.openxmlformats.org/officeDocument/2006/relationships/customXml" Target="../ink/ink735.xml"/><Relationship Id="rId312" Type="http://schemas.openxmlformats.org/officeDocument/2006/relationships/customXml" Target="../ink/ink807.xml"/><Relationship Id="rId333" Type="http://schemas.openxmlformats.org/officeDocument/2006/relationships/image" Target="../media/image3771.png"/><Relationship Id="rId51" Type="http://schemas.openxmlformats.org/officeDocument/2006/relationships/image" Target="../media/image36310.png"/><Relationship Id="rId72" Type="http://schemas.openxmlformats.org/officeDocument/2006/relationships/customXml" Target="../ink/ink688.xml"/><Relationship Id="rId93" Type="http://schemas.openxmlformats.org/officeDocument/2006/relationships/image" Target="../media/image3652.png"/><Relationship Id="rId189" Type="http://schemas.openxmlformats.org/officeDocument/2006/relationships/image" Target="../media/image3699.png"/><Relationship Id="rId3" Type="http://schemas.openxmlformats.org/officeDocument/2006/relationships/image" Target="../media/image36070.png"/><Relationship Id="rId214" Type="http://schemas.openxmlformats.org/officeDocument/2006/relationships/customXml" Target="../ink/ink758.xml"/><Relationship Id="rId235" Type="http://schemas.openxmlformats.org/officeDocument/2006/relationships/image" Target="../media/image3722.png"/><Relationship Id="rId256" Type="http://schemas.openxmlformats.org/officeDocument/2006/relationships/customXml" Target="../ink/ink779.xml"/><Relationship Id="rId277" Type="http://schemas.openxmlformats.org/officeDocument/2006/relationships/image" Target="../media/image3743.png"/><Relationship Id="rId298" Type="http://schemas.openxmlformats.org/officeDocument/2006/relationships/customXml" Target="../ink/ink800.xml"/><Relationship Id="rId116" Type="http://schemas.openxmlformats.org/officeDocument/2006/relationships/customXml" Target="../ink/ink710.xml"/><Relationship Id="rId137" Type="http://schemas.openxmlformats.org/officeDocument/2006/relationships/image" Target="../media/image3674.png"/><Relationship Id="rId158" Type="http://schemas.openxmlformats.org/officeDocument/2006/relationships/customXml" Target="../ink/ink730.xml"/><Relationship Id="rId302" Type="http://schemas.openxmlformats.org/officeDocument/2006/relationships/customXml" Target="../ink/ink802.xml"/><Relationship Id="rId323" Type="http://schemas.openxmlformats.org/officeDocument/2006/relationships/image" Target="../media/image3766.png"/><Relationship Id="rId344" Type="http://schemas.openxmlformats.org/officeDocument/2006/relationships/customXml" Target="../ink/ink82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39.png"/><Relationship Id="rId299" Type="http://schemas.openxmlformats.org/officeDocument/2006/relationships/image" Target="../media/image3930.png"/><Relationship Id="rId21" Type="http://schemas.openxmlformats.org/officeDocument/2006/relationships/image" Target="../media/image3791.png"/><Relationship Id="rId63" Type="http://schemas.openxmlformats.org/officeDocument/2006/relationships/image" Target="../media/image3812.png"/><Relationship Id="rId159" Type="http://schemas.openxmlformats.org/officeDocument/2006/relationships/image" Target="../media/image3860.png"/><Relationship Id="rId324" Type="http://schemas.openxmlformats.org/officeDocument/2006/relationships/customXml" Target="../ink/ink989.xml"/><Relationship Id="rId366" Type="http://schemas.openxmlformats.org/officeDocument/2006/relationships/customXml" Target="../ink/ink1010.xml"/><Relationship Id="rId170" Type="http://schemas.openxmlformats.org/officeDocument/2006/relationships/customXml" Target="../ink/ink912.xml"/><Relationship Id="rId226" Type="http://schemas.openxmlformats.org/officeDocument/2006/relationships/customXml" Target="../ink/ink940.xml"/><Relationship Id="rId268" Type="http://schemas.openxmlformats.org/officeDocument/2006/relationships/customXml" Target="../ink/ink961.xml"/><Relationship Id="rId32" Type="http://schemas.openxmlformats.org/officeDocument/2006/relationships/customXml" Target="../ink/ink843.xml"/><Relationship Id="rId74" Type="http://schemas.openxmlformats.org/officeDocument/2006/relationships/customXml" Target="../ink/ink864.xml"/><Relationship Id="rId128" Type="http://schemas.openxmlformats.org/officeDocument/2006/relationships/customXml" Target="../ink/ink891.xml"/><Relationship Id="rId335" Type="http://schemas.openxmlformats.org/officeDocument/2006/relationships/image" Target="../media/image3948.png"/><Relationship Id="rId377" Type="http://schemas.openxmlformats.org/officeDocument/2006/relationships/image" Target="../media/image3969.png"/><Relationship Id="rId5" Type="http://schemas.openxmlformats.org/officeDocument/2006/relationships/image" Target="../media/image3783.png"/><Relationship Id="rId95" Type="http://schemas.openxmlformats.org/officeDocument/2006/relationships/image" Target="../media/image3828.png"/><Relationship Id="rId160" Type="http://schemas.openxmlformats.org/officeDocument/2006/relationships/customXml" Target="../ink/ink907.xml"/><Relationship Id="rId181" Type="http://schemas.openxmlformats.org/officeDocument/2006/relationships/image" Target="../media/image3871.png"/><Relationship Id="rId216" Type="http://schemas.openxmlformats.org/officeDocument/2006/relationships/customXml" Target="../ink/ink935.xml"/><Relationship Id="rId237" Type="http://schemas.openxmlformats.org/officeDocument/2006/relationships/image" Target="../media/image3899.png"/><Relationship Id="rId402" Type="http://schemas.openxmlformats.org/officeDocument/2006/relationships/customXml" Target="../ink/ink1028.xml"/><Relationship Id="rId258" Type="http://schemas.openxmlformats.org/officeDocument/2006/relationships/customXml" Target="../ink/ink956.xml"/><Relationship Id="rId279" Type="http://schemas.openxmlformats.org/officeDocument/2006/relationships/image" Target="../media/image3920.png"/><Relationship Id="rId22" Type="http://schemas.openxmlformats.org/officeDocument/2006/relationships/customXml" Target="../ink/ink838.xml"/><Relationship Id="rId43" Type="http://schemas.openxmlformats.org/officeDocument/2006/relationships/image" Target="../media/image3802.png"/><Relationship Id="rId64" Type="http://schemas.openxmlformats.org/officeDocument/2006/relationships/customXml" Target="../ink/ink859.xml"/><Relationship Id="rId118" Type="http://schemas.openxmlformats.org/officeDocument/2006/relationships/customXml" Target="../ink/ink886.xml"/><Relationship Id="rId139" Type="http://schemas.openxmlformats.org/officeDocument/2006/relationships/image" Target="../media/image3850.png"/><Relationship Id="rId290" Type="http://schemas.openxmlformats.org/officeDocument/2006/relationships/customXml" Target="../ink/ink972.xml"/><Relationship Id="rId304" Type="http://schemas.openxmlformats.org/officeDocument/2006/relationships/customXml" Target="../ink/ink979.xml"/><Relationship Id="rId325" Type="http://schemas.openxmlformats.org/officeDocument/2006/relationships/image" Target="../media/image3943.png"/><Relationship Id="rId346" Type="http://schemas.openxmlformats.org/officeDocument/2006/relationships/customXml" Target="../ink/ink1000.xml"/><Relationship Id="rId367" Type="http://schemas.openxmlformats.org/officeDocument/2006/relationships/image" Target="../media/image3964.png"/><Relationship Id="rId388" Type="http://schemas.openxmlformats.org/officeDocument/2006/relationships/customXml" Target="../ink/ink1021.xml"/><Relationship Id="rId85" Type="http://schemas.openxmlformats.org/officeDocument/2006/relationships/image" Target="../media/image3823.png"/><Relationship Id="rId150" Type="http://schemas.openxmlformats.org/officeDocument/2006/relationships/customXml" Target="../ink/ink902.xml"/><Relationship Id="rId171" Type="http://schemas.openxmlformats.org/officeDocument/2006/relationships/image" Target="../media/image3866.png"/><Relationship Id="rId192" Type="http://schemas.openxmlformats.org/officeDocument/2006/relationships/customXml" Target="../ink/ink923.xml"/><Relationship Id="rId206" Type="http://schemas.openxmlformats.org/officeDocument/2006/relationships/customXml" Target="../ink/ink930.xml"/><Relationship Id="rId227" Type="http://schemas.openxmlformats.org/officeDocument/2006/relationships/image" Target="../media/image3894.png"/><Relationship Id="rId413" Type="http://schemas.openxmlformats.org/officeDocument/2006/relationships/image" Target="../media/image3987.png"/><Relationship Id="rId248" Type="http://schemas.openxmlformats.org/officeDocument/2006/relationships/customXml" Target="../ink/ink951.xml"/><Relationship Id="rId269" Type="http://schemas.openxmlformats.org/officeDocument/2006/relationships/image" Target="../media/image3915.png"/><Relationship Id="rId12" Type="http://schemas.openxmlformats.org/officeDocument/2006/relationships/customXml" Target="../ink/ink833.xml"/><Relationship Id="rId33" Type="http://schemas.openxmlformats.org/officeDocument/2006/relationships/image" Target="../media/image3797.png"/><Relationship Id="rId108" Type="http://schemas.openxmlformats.org/officeDocument/2006/relationships/customXml" Target="../ink/ink881.xml"/><Relationship Id="rId129" Type="http://schemas.openxmlformats.org/officeDocument/2006/relationships/image" Target="../media/image3845.png"/><Relationship Id="rId280" Type="http://schemas.openxmlformats.org/officeDocument/2006/relationships/customXml" Target="../ink/ink967.xml"/><Relationship Id="rId315" Type="http://schemas.openxmlformats.org/officeDocument/2006/relationships/image" Target="../media/image3938.png"/><Relationship Id="rId336" Type="http://schemas.openxmlformats.org/officeDocument/2006/relationships/customXml" Target="../ink/ink995.xml"/><Relationship Id="rId357" Type="http://schemas.openxmlformats.org/officeDocument/2006/relationships/image" Target="../media/image3959.png"/><Relationship Id="rId54" Type="http://schemas.openxmlformats.org/officeDocument/2006/relationships/customXml" Target="../ink/ink854.xml"/><Relationship Id="rId75" Type="http://schemas.openxmlformats.org/officeDocument/2006/relationships/image" Target="../media/image3818.png"/><Relationship Id="rId96" Type="http://schemas.openxmlformats.org/officeDocument/2006/relationships/customXml" Target="../ink/ink875.xml"/><Relationship Id="rId140" Type="http://schemas.openxmlformats.org/officeDocument/2006/relationships/customXml" Target="../ink/ink897.xml"/><Relationship Id="rId161" Type="http://schemas.openxmlformats.org/officeDocument/2006/relationships/image" Target="../media/image3861.png"/><Relationship Id="rId182" Type="http://schemas.openxmlformats.org/officeDocument/2006/relationships/customXml" Target="../ink/ink918.xml"/><Relationship Id="rId217" Type="http://schemas.openxmlformats.org/officeDocument/2006/relationships/image" Target="../media/image3889.png"/><Relationship Id="rId378" Type="http://schemas.openxmlformats.org/officeDocument/2006/relationships/customXml" Target="../ink/ink1016.xml"/><Relationship Id="rId399" Type="http://schemas.openxmlformats.org/officeDocument/2006/relationships/image" Target="../media/image3980.png"/><Relationship Id="rId403" Type="http://schemas.openxmlformats.org/officeDocument/2006/relationships/image" Target="../media/image3982.png"/><Relationship Id="rId6" Type="http://schemas.openxmlformats.org/officeDocument/2006/relationships/customXml" Target="../ink/ink830.xml"/><Relationship Id="rId238" Type="http://schemas.openxmlformats.org/officeDocument/2006/relationships/customXml" Target="../ink/ink946.xml"/><Relationship Id="rId259" Type="http://schemas.openxmlformats.org/officeDocument/2006/relationships/image" Target="../media/image3910.png"/><Relationship Id="rId23" Type="http://schemas.openxmlformats.org/officeDocument/2006/relationships/image" Target="../media/image3792.png"/><Relationship Id="rId119" Type="http://schemas.openxmlformats.org/officeDocument/2006/relationships/image" Target="../media/image3840.png"/><Relationship Id="rId270" Type="http://schemas.openxmlformats.org/officeDocument/2006/relationships/customXml" Target="../ink/ink962.xml"/><Relationship Id="rId291" Type="http://schemas.openxmlformats.org/officeDocument/2006/relationships/image" Target="../media/image3926.png"/><Relationship Id="rId305" Type="http://schemas.openxmlformats.org/officeDocument/2006/relationships/image" Target="../media/image3933.png"/><Relationship Id="rId326" Type="http://schemas.openxmlformats.org/officeDocument/2006/relationships/customXml" Target="../ink/ink990.xml"/><Relationship Id="rId347" Type="http://schemas.openxmlformats.org/officeDocument/2006/relationships/image" Target="../media/image3954.png"/><Relationship Id="rId44" Type="http://schemas.openxmlformats.org/officeDocument/2006/relationships/customXml" Target="../ink/ink849.xml"/><Relationship Id="rId65" Type="http://schemas.openxmlformats.org/officeDocument/2006/relationships/image" Target="../media/image3813.png"/><Relationship Id="rId86" Type="http://schemas.openxmlformats.org/officeDocument/2006/relationships/customXml" Target="../ink/ink870.xml"/><Relationship Id="rId130" Type="http://schemas.openxmlformats.org/officeDocument/2006/relationships/customXml" Target="../ink/ink892.xml"/><Relationship Id="rId151" Type="http://schemas.openxmlformats.org/officeDocument/2006/relationships/image" Target="../media/image3856.png"/><Relationship Id="rId368" Type="http://schemas.openxmlformats.org/officeDocument/2006/relationships/customXml" Target="../ink/ink1011.xml"/><Relationship Id="rId389" Type="http://schemas.openxmlformats.org/officeDocument/2006/relationships/image" Target="../media/image3975.png"/><Relationship Id="rId172" Type="http://schemas.openxmlformats.org/officeDocument/2006/relationships/customXml" Target="../ink/ink913.xml"/><Relationship Id="rId193" Type="http://schemas.openxmlformats.org/officeDocument/2006/relationships/image" Target="../media/image3877.png"/><Relationship Id="rId207" Type="http://schemas.openxmlformats.org/officeDocument/2006/relationships/image" Target="../media/image3884.png"/><Relationship Id="rId228" Type="http://schemas.openxmlformats.org/officeDocument/2006/relationships/customXml" Target="../ink/ink941.xml"/><Relationship Id="rId249" Type="http://schemas.openxmlformats.org/officeDocument/2006/relationships/image" Target="../media/image3905.png"/><Relationship Id="rId13" Type="http://schemas.openxmlformats.org/officeDocument/2006/relationships/image" Target="../media/image3787.png"/><Relationship Id="rId109" Type="http://schemas.openxmlformats.org/officeDocument/2006/relationships/image" Target="../media/image3835.png"/><Relationship Id="rId260" Type="http://schemas.openxmlformats.org/officeDocument/2006/relationships/customXml" Target="../ink/ink957.xml"/><Relationship Id="rId281" Type="http://schemas.openxmlformats.org/officeDocument/2006/relationships/image" Target="../media/image3921.png"/><Relationship Id="rId316" Type="http://schemas.openxmlformats.org/officeDocument/2006/relationships/customXml" Target="../ink/ink985.xml"/><Relationship Id="rId337" Type="http://schemas.openxmlformats.org/officeDocument/2006/relationships/image" Target="../media/image3949.png"/><Relationship Id="rId34" Type="http://schemas.openxmlformats.org/officeDocument/2006/relationships/customXml" Target="../ink/ink844.xml"/><Relationship Id="rId55" Type="http://schemas.openxmlformats.org/officeDocument/2006/relationships/image" Target="../media/image3808.png"/><Relationship Id="rId76" Type="http://schemas.openxmlformats.org/officeDocument/2006/relationships/customXml" Target="../ink/ink865.xml"/><Relationship Id="rId97" Type="http://schemas.openxmlformats.org/officeDocument/2006/relationships/image" Target="../media/image3829.png"/><Relationship Id="rId120" Type="http://schemas.openxmlformats.org/officeDocument/2006/relationships/customXml" Target="../ink/ink887.xml"/><Relationship Id="rId141" Type="http://schemas.openxmlformats.org/officeDocument/2006/relationships/image" Target="../media/image3851.png"/><Relationship Id="rId358" Type="http://schemas.openxmlformats.org/officeDocument/2006/relationships/customXml" Target="../ink/ink1006.xml"/><Relationship Id="rId379" Type="http://schemas.openxmlformats.org/officeDocument/2006/relationships/image" Target="../media/image3970.png"/><Relationship Id="rId7" Type="http://schemas.openxmlformats.org/officeDocument/2006/relationships/image" Target="../media/image3784.png"/><Relationship Id="rId162" Type="http://schemas.openxmlformats.org/officeDocument/2006/relationships/customXml" Target="../ink/ink908.xml"/><Relationship Id="rId183" Type="http://schemas.openxmlformats.org/officeDocument/2006/relationships/image" Target="../media/image3872.png"/><Relationship Id="rId218" Type="http://schemas.openxmlformats.org/officeDocument/2006/relationships/customXml" Target="../ink/ink936.xml"/><Relationship Id="rId239" Type="http://schemas.openxmlformats.org/officeDocument/2006/relationships/image" Target="../media/image3900.png"/><Relationship Id="rId390" Type="http://schemas.openxmlformats.org/officeDocument/2006/relationships/customXml" Target="../ink/ink1022.xml"/><Relationship Id="rId404" Type="http://schemas.openxmlformats.org/officeDocument/2006/relationships/customXml" Target="../ink/ink1029.xml"/><Relationship Id="rId250" Type="http://schemas.openxmlformats.org/officeDocument/2006/relationships/customXml" Target="../ink/ink952.xml"/><Relationship Id="rId271" Type="http://schemas.openxmlformats.org/officeDocument/2006/relationships/image" Target="../media/image3916.png"/><Relationship Id="rId292" Type="http://schemas.openxmlformats.org/officeDocument/2006/relationships/customXml" Target="../ink/ink973.xml"/><Relationship Id="rId306" Type="http://schemas.openxmlformats.org/officeDocument/2006/relationships/customXml" Target="../ink/ink980.xml"/><Relationship Id="rId24" Type="http://schemas.openxmlformats.org/officeDocument/2006/relationships/customXml" Target="../ink/ink839.xml"/><Relationship Id="rId45" Type="http://schemas.openxmlformats.org/officeDocument/2006/relationships/image" Target="../media/image3803.png"/><Relationship Id="rId66" Type="http://schemas.openxmlformats.org/officeDocument/2006/relationships/customXml" Target="../ink/ink860.xml"/><Relationship Id="rId87" Type="http://schemas.openxmlformats.org/officeDocument/2006/relationships/image" Target="../media/image3824.png"/><Relationship Id="rId110" Type="http://schemas.openxmlformats.org/officeDocument/2006/relationships/customXml" Target="../ink/ink882.xml"/><Relationship Id="rId131" Type="http://schemas.openxmlformats.org/officeDocument/2006/relationships/image" Target="../media/image3846.png"/><Relationship Id="rId327" Type="http://schemas.openxmlformats.org/officeDocument/2006/relationships/image" Target="../media/image3944.png"/><Relationship Id="rId348" Type="http://schemas.openxmlformats.org/officeDocument/2006/relationships/customXml" Target="../ink/ink1001.xml"/><Relationship Id="rId369" Type="http://schemas.openxmlformats.org/officeDocument/2006/relationships/image" Target="../media/image3965.png"/><Relationship Id="rId152" Type="http://schemas.openxmlformats.org/officeDocument/2006/relationships/customXml" Target="../ink/ink903.xml"/><Relationship Id="rId173" Type="http://schemas.openxmlformats.org/officeDocument/2006/relationships/image" Target="../media/image3867.png"/><Relationship Id="rId194" Type="http://schemas.openxmlformats.org/officeDocument/2006/relationships/customXml" Target="../ink/ink924.xml"/><Relationship Id="rId208" Type="http://schemas.openxmlformats.org/officeDocument/2006/relationships/customXml" Target="../ink/ink931.xml"/><Relationship Id="rId229" Type="http://schemas.openxmlformats.org/officeDocument/2006/relationships/image" Target="../media/image3895.png"/><Relationship Id="rId380" Type="http://schemas.openxmlformats.org/officeDocument/2006/relationships/customXml" Target="../ink/ink1017.xml"/><Relationship Id="rId240" Type="http://schemas.openxmlformats.org/officeDocument/2006/relationships/customXml" Target="../ink/ink947.xml"/><Relationship Id="rId261" Type="http://schemas.openxmlformats.org/officeDocument/2006/relationships/image" Target="../media/image3911.png"/><Relationship Id="rId14" Type="http://schemas.openxmlformats.org/officeDocument/2006/relationships/customXml" Target="../ink/ink834.xml"/><Relationship Id="rId35" Type="http://schemas.openxmlformats.org/officeDocument/2006/relationships/image" Target="../media/image3798.png"/><Relationship Id="rId56" Type="http://schemas.openxmlformats.org/officeDocument/2006/relationships/customXml" Target="../ink/ink855.xml"/><Relationship Id="rId77" Type="http://schemas.openxmlformats.org/officeDocument/2006/relationships/image" Target="../media/image3819.png"/><Relationship Id="rId100" Type="http://schemas.openxmlformats.org/officeDocument/2006/relationships/customXml" Target="../ink/ink877.xml"/><Relationship Id="rId282" Type="http://schemas.openxmlformats.org/officeDocument/2006/relationships/customXml" Target="../ink/ink968.xml"/><Relationship Id="rId317" Type="http://schemas.openxmlformats.org/officeDocument/2006/relationships/image" Target="../media/image3939.png"/><Relationship Id="rId338" Type="http://schemas.openxmlformats.org/officeDocument/2006/relationships/customXml" Target="../ink/ink996.xml"/><Relationship Id="rId359" Type="http://schemas.openxmlformats.org/officeDocument/2006/relationships/image" Target="../media/image3960.png"/><Relationship Id="rId8" Type="http://schemas.openxmlformats.org/officeDocument/2006/relationships/customXml" Target="../ink/ink831.xml"/><Relationship Id="rId98" Type="http://schemas.openxmlformats.org/officeDocument/2006/relationships/customXml" Target="../ink/ink876.xml"/><Relationship Id="rId121" Type="http://schemas.openxmlformats.org/officeDocument/2006/relationships/image" Target="../media/image3841.png"/><Relationship Id="rId142" Type="http://schemas.openxmlformats.org/officeDocument/2006/relationships/customXml" Target="../ink/ink898.xml"/><Relationship Id="rId163" Type="http://schemas.openxmlformats.org/officeDocument/2006/relationships/image" Target="../media/image3862.png"/><Relationship Id="rId184" Type="http://schemas.openxmlformats.org/officeDocument/2006/relationships/customXml" Target="../ink/ink919.xml"/><Relationship Id="rId219" Type="http://schemas.openxmlformats.org/officeDocument/2006/relationships/image" Target="../media/image3890.png"/><Relationship Id="rId370" Type="http://schemas.openxmlformats.org/officeDocument/2006/relationships/customXml" Target="../ink/ink1012.xml"/><Relationship Id="rId391" Type="http://schemas.openxmlformats.org/officeDocument/2006/relationships/image" Target="../media/image3976.png"/><Relationship Id="rId405" Type="http://schemas.openxmlformats.org/officeDocument/2006/relationships/image" Target="../media/image3983.png"/><Relationship Id="rId230" Type="http://schemas.openxmlformats.org/officeDocument/2006/relationships/customXml" Target="../ink/ink942.xml"/><Relationship Id="rId251" Type="http://schemas.openxmlformats.org/officeDocument/2006/relationships/image" Target="../media/image3906.png"/><Relationship Id="rId25" Type="http://schemas.openxmlformats.org/officeDocument/2006/relationships/image" Target="../media/image3793.png"/><Relationship Id="rId46" Type="http://schemas.openxmlformats.org/officeDocument/2006/relationships/customXml" Target="../ink/ink850.xml"/><Relationship Id="rId67" Type="http://schemas.openxmlformats.org/officeDocument/2006/relationships/image" Target="../media/image3814.png"/><Relationship Id="rId272" Type="http://schemas.openxmlformats.org/officeDocument/2006/relationships/customXml" Target="../ink/ink963.xml"/><Relationship Id="rId293" Type="http://schemas.openxmlformats.org/officeDocument/2006/relationships/image" Target="../media/image3927.png"/><Relationship Id="rId307" Type="http://schemas.openxmlformats.org/officeDocument/2006/relationships/image" Target="../media/image3934.png"/><Relationship Id="rId328" Type="http://schemas.openxmlformats.org/officeDocument/2006/relationships/customXml" Target="../ink/ink991.xml"/><Relationship Id="rId349" Type="http://schemas.openxmlformats.org/officeDocument/2006/relationships/image" Target="../media/image3955.png"/><Relationship Id="rId88" Type="http://schemas.openxmlformats.org/officeDocument/2006/relationships/customXml" Target="../ink/ink871.xml"/><Relationship Id="rId111" Type="http://schemas.openxmlformats.org/officeDocument/2006/relationships/image" Target="../media/image3836.png"/><Relationship Id="rId132" Type="http://schemas.openxmlformats.org/officeDocument/2006/relationships/customXml" Target="../ink/ink893.xml"/><Relationship Id="rId153" Type="http://schemas.openxmlformats.org/officeDocument/2006/relationships/image" Target="../media/image3857.png"/><Relationship Id="rId174" Type="http://schemas.openxmlformats.org/officeDocument/2006/relationships/customXml" Target="../ink/ink914.xml"/><Relationship Id="rId195" Type="http://schemas.openxmlformats.org/officeDocument/2006/relationships/image" Target="../media/image3878.png"/><Relationship Id="rId209" Type="http://schemas.openxmlformats.org/officeDocument/2006/relationships/image" Target="../media/image3885.png"/><Relationship Id="rId360" Type="http://schemas.openxmlformats.org/officeDocument/2006/relationships/customXml" Target="../ink/ink1007.xml"/><Relationship Id="rId381" Type="http://schemas.openxmlformats.org/officeDocument/2006/relationships/image" Target="../media/image3971.png"/><Relationship Id="rId220" Type="http://schemas.openxmlformats.org/officeDocument/2006/relationships/customXml" Target="../ink/ink937.xml"/><Relationship Id="rId241" Type="http://schemas.openxmlformats.org/officeDocument/2006/relationships/image" Target="../media/image3901.png"/><Relationship Id="rId15" Type="http://schemas.openxmlformats.org/officeDocument/2006/relationships/image" Target="../media/image3788.png"/><Relationship Id="rId36" Type="http://schemas.openxmlformats.org/officeDocument/2006/relationships/customXml" Target="../ink/ink845.xml"/><Relationship Id="rId57" Type="http://schemas.openxmlformats.org/officeDocument/2006/relationships/image" Target="../media/image3809.png"/><Relationship Id="rId262" Type="http://schemas.openxmlformats.org/officeDocument/2006/relationships/customXml" Target="../ink/ink958.xml"/><Relationship Id="rId283" Type="http://schemas.openxmlformats.org/officeDocument/2006/relationships/image" Target="../media/image3922.png"/><Relationship Id="rId318" Type="http://schemas.openxmlformats.org/officeDocument/2006/relationships/customXml" Target="../ink/ink986.xml"/><Relationship Id="rId339" Type="http://schemas.openxmlformats.org/officeDocument/2006/relationships/image" Target="../media/image3950.png"/><Relationship Id="rId78" Type="http://schemas.openxmlformats.org/officeDocument/2006/relationships/customXml" Target="../ink/ink866.xml"/><Relationship Id="rId99" Type="http://schemas.openxmlformats.org/officeDocument/2006/relationships/image" Target="../media/image3830.png"/><Relationship Id="rId101" Type="http://schemas.openxmlformats.org/officeDocument/2006/relationships/image" Target="../media/image3831.png"/><Relationship Id="rId122" Type="http://schemas.openxmlformats.org/officeDocument/2006/relationships/customXml" Target="../ink/ink888.xml"/><Relationship Id="rId143" Type="http://schemas.openxmlformats.org/officeDocument/2006/relationships/image" Target="../media/image3852.png"/><Relationship Id="rId164" Type="http://schemas.openxmlformats.org/officeDocument/2006/relationships/customXml" Target="../ink/ink909.xml"/><Relationship Id="rId185" Type="http://schemas.openxmlformats.org/officeDocument/2006/relationships/image" Target="../media/image3873.png"/><Relationship Id="rId350" Type="http://schemas.openxmlformats.org/officeDocument/2006/relationships/customXml" Target="../ink/ink1002.xml"/><Relationship Id="rId371" Type="http://schemas.openxmlformats.org/officeDocument/2006/relationships/image" Target="../media/image3966.png"/><Relationship Id="rId406" Type="http://schemas.openxmlformats.org/officeDocument/2006/relationships/customXml" Target="../ink/ink1030.xml"/><Relationship Id="rId9" Type="http://schemas.openxmlformats.org/officeDocument/2006/relationships/image" Target="../media/image3785.png"/><Relationship Id="rId210" Type="http://schemas.openxmlformats.org/officeDocument/2006/relationships/customXml" Target="../ink/ink932.xml"/><Relationship Id="rId392" Type="http://schemas.openxmlformats.org/officeDocument/2006/relationships/customXml" Target="../ink/ink1023.xml"/><Relationship Id="rId26" Type="http://schemas.openxmlformats.org/officeDocument/2006/relationships/customXml" Target="../ink/ink840.xml"/><Relationship Id="rId231" Type="http://schemas.openxmlformats.org/officeDocument/2006/relationships/image" Target="../media/image3896.png"/><Relationship Id="rId252" Type="http://schemas.openxmlformats.org/officeDocument/2006/relationships/customXml" Target="../ink/ink953.xml"/><Relationship Id="rId273" Type="http://schemas.openxmlformats.org/officeDocument/2006/relationships/image" Target="../media/image3917.png"/><Relationship Id="rId294" Type="http://schemas.openxmlformats.org/officeDocument/2006/relationships/customXml" Target="../ink/ink974.xml"/><Relationship Id="rId308" Type="http://schemas.openxmlformats.org/officeDocument/2006/relationships/customXml" Target="../ink/ink981.xml"/><Relationship Id="rId329" Type="http://schemas.openxmlformats.org/officeDocument/2006/relationships/image" Target="../media/image3945.png"/><Relationship Id="rId47" Type="http://schemas.openxmlformats.org/officeDocument/2006/relationships/image" Target="../media/image3804.png"/><Relationship Id="rId68" Type="http://schemas.openxmlformats.org/officeDocument/2006/relationships/customXml" Target="../ink/ink861.xml"/><Relationship Id="rId89" Type="http://schemas.openxmlformats.org/officeDocument/2006/relationships/image" Target="../media/image3825.png"/><Relationship Id="rId112" Type="http://schemas.openxmlformats.org/officeDocument/2006/relationships/customXml" Target="../ink/ink883.xml"/><Relationship Id="rId133" Type="http://schemas.openxmlformats.org/officeDocument/2006/relationships/image" Target="../media/image3847.png"/><Relationship Id="rId154" Type="http://schemas.openxmlformats.org/officeDocument/2006/relationships/customXml" Target="../ink/ink904.xml"/><Relationship Id="rId175" Type="http://schemas.openxmlformats.org/officeDocument/2006/relationships/image" Target="../media/image3868.png"/><Relationship Id="rId340" Type="http://schemas.openxmlformats.org/officeDocument/2006/relationships/customXml" Target="../ink/ink997.xml"/><Relationship Id="rId361" Type="http://schemas.openxmlformats.org/officeDocument/2006/relationships/image" Target="../media/image3961.png"/><Relationship Id="rId196" Type="http://schemas.openxmlformats.org/officeDocument/2006/relationships/customXml" Target="../ink/ink925.xml"/><Relationship Id="rId200" Type="http://schemas.openxmlformats.org/officeDocument/2006/relationships/customXml" Target="../ink/ink927.xml"/><Relationship Id="rId382" Type="http://schemas.openxmlformats.org/officeDocument/2006/relationships/customXml" Target="../ink/ink1018.xml"/><Relationship Id="rId16" Type="http://schemas.openxmlformats.org/officeDocument/2006/relationships/customXml" Target="../ink/ink835.xml"/><Relationship Id="rId221" Type="http://schemas.openxmlformats.org/officeDocument/2006/relationships/image" Target="../media/image3891.png"/><Relationship Id="rId242" Type="http://schemas.openxmlformats.org/officeDocument/2006/relationships/customXml" Target="../ink/ink948.xml"/><Relationship Id="rId263" Type="http://schemas.openxmlformats.org/officeDocument/2006/relationships/image" Target="../media/image3912.png"/><Relationship Id="rId284" Type="http://schemas.openxmlformats.org/officeDocument/2006/relationships/customXml" Target="../ink/ink969.xml"/><Relationship Id="rId319" Type="http://schemas.openxmlformats.org/officeDocument/2006/relationships/image" Target="../media/image3940.png"/><Relationship Id="rId37" Type="http://schemas.openxmlformats.org/officeDocument/2006/relationships/image" Target="../media/image3799.png"/><Relationship Id="rId58" Type="http://schemas.openxmlformats.org/officeDocument/2006/relationships/customXml" Target="../ink/ink856.xml"/><Relationship Id="rId79" Type="http://schemas.openxmlformats.org/officeDocument/2006/relationships/image" Target="../media/image3820.png"/><Relationship Id="rId102" Type="http://schemas.openxmlformats.org/officeDocument/2006/relationships/customXml" Target="../ink/ink878.xml"/><Relationship Id="rId123" Type="http://schemas.openxmlformats.org/officeDocument/2006/relationships/image" Target="../media/image3842.png"/><Relationship Id="rId144" Type="http://schemas.openxmlformats.org/officeDocument/2006/relationships/customXml" Target="../ink/ink899.xml"/><Relationship Id="rId330" Type="http://schemas.openxmlformats.org/officeDocument/2006/relationships/customXml" Target="../ink/ink992.xml"/><Relationship Id="rId90" Type="http://schemas.openxmlformats.org/officeDocument/2006/relationships/customXml" Target="../ink/ink872.xml"/><Relationship Id="rId165" Type="http://schemas.openxmlformats.org/officeDocument/2006/relationships/image" Target="../media/image3863.png"/><Relationship Id="rId186" Type="http://schemas.openxmlformats.org/officeDocument/2006/relationships/customXml" Target="../ink/ink920.xml"/><Relationship Id="rId351" Type="http://schemas.openxmlformats.org/officeDocument/2006/relationships/image" Target="../media/image3956.png"/><Relationship Id="rId372" Type="http://schemas.openxmlformats.org/officeDocument/2006/relationships/customXml" Target="../ink/ink1013.xml"/><Relationship Id="rId393" Type="http://schemas.openxmlformats.org/officeDocument/2006/relationships/image" Target="../media/image3977.png"/><Relationship Id="rId407" Type="http://schemas.openxmlformats.org/officeDocument/2006/relationships/image" Target="../media/image3984.png"/><Relationship Id="rId211" Type="http://schemas.openxmlformats.org/officeDocument/2006/relationships/image" Target="../media/image3886.png"/><Relationship Id="rId232" Type="http://schemas.openxmlformats.org/officeDocument/2006/relationships/customXml" Target="../ink/ink943.xml"/><Relationship Id="rId253" Type="http://schemas.openxmlformats.org/officeDocument/2006/relationships/image" Target="../media/image3907.png"/><Relationship Id="rId274" Type="http://schemas.openxmlformats.org/officeDocument/2006/relationships/customXml" Target="../ink/ink964.xml"/><Relationship Id="rId295" Type="http://schemas.openxmlformats.org/officeDocument/2006/relationships/image" Target="../media/image3928.png"/><Relationship Id="rId309" Type="http://schemas.openxmlformats.org/officeDocument/2006/relationships/image" Target="../media/image3935.png"/><Relationship Id="rId27" Type="http://schemas.openxmlformats.org/officeDocument/2006/relationships/image" Target="../media/image3794.png"/><Relationship Id="rId48" Type="http://schemas.openxmlformats.org/officeDocument/2006/relationships/customXml" Target="../ink/ink851.xml"/><Relationship Id="rId69" Type="http://schemas.openxmlformats.org/officeDocument/2006/relationships/image" Target="../media/image3815.png"/><Relationship Id="rId113" Type="http://schemas.openxmlformats.org/officeDocument/2006/relationships/image" Target="../media/image3837.png"/><Relationship Id="rId134" Type="http://schemas.openxmlformats.org/officeDocument/2006/relationships/customXml" Target="../ink/ink894.xml"/><Relationship Id="rId320" Type="http://schemas.openxmlformats.org/officeDocument/2006/relationships/customXml" Target="../ink/ink987.xml"/><Relationship Id="rId80" Type="http://schemas.openxmlformats.org/officeDocument/2006/relationships/customXml" Target="../ink/ink867.xml"/><Relationship Id="rId155" Type="http://schemas.openxmlformats.org/officeDocument/2006/relationships/image" Target="../media/image3858.png"/><Relationship Id="rId176" Type="http://schemas.openxmlformats.org/officeDocument/2006/relationships/customXml" Target="../ink/ink915.xml"/><Relationship Id="rId197" Type="http://schemas.openxmlformats.org/officeDocument/2006/relationships/image" Target="../media/image3879.png"/><Relationship Id="rId341" Type="http://schemas.openxmlformats.org/officeDocument/2006/relationships/image" Target="../media/image3951.png"/><Relationship Id="rId362" Type="http://schemas.openxmlformats.org/officeDocument/2006/relationships/customXml" Target="../ink/ink1008.xml"/><Relationship Id="rId383" Type="http://schemas.openxmlformats.org/officeDocument/2006/relationships/image" Target="../media/image3972.png"/><Relationship Id="rId201" Type="http://schemas.openxmlformats.org/officeDocument/2006/relationships/image" Target="../media/image3881.png"/><Relationship Id="rId222" Type="http://schemas.openxmlformats.org/officeDocument/2006/relationships/customXml" Target="../ink/ink938.xml"/><Relationship Id="rId243" Type="http://schemas.openxmlformats.org/officeDocument/2006/relationships/image" Target="../media/image3902.png"/><Relationship Id="rId264" Type="http://schemas.openxmlformats.org/officeDocument/2006/relationships/customXml" Target="../ink/ink959.xml"/><Relationship Id="rId285" Type="http://schemas.openxmlformats.org/officeDocument/2006/relationships/image" Target="../media/image3923.png"/><Relationship Id="rId17" Type="http://schemas.openxmlformats.org/officeDocument/2006/relationships/image" Target="../media/image3789.png"/><Relationship Id="rId38" Type="http://schemas.openxmlformats.org/officeDocument/2006/relationships/customXml" Target="../ink/ink846.xml"/><Relationship Id="rId59" Type="http://schemas.openxmlformats.org/officeDocument/2006/relationships/image" Target="../media/image3810.png"/><Relationship Id="rId103" Type="http://schemas.openxmlformats.org/officeDocument/2006/relationships/image" Target="../media/image3832.png"/><Relationship Id="rId124" Type="http://schemas.openxmlformats.org/officeDocument/2006/relationships/customXml" Target="../ink/ink889.xml"/><Relationship Id="rId310" Type="http://schemas.openxmlformats.org/officeDocument/2006/relationships/customXml" Target="../ink/ink982.xml"/><Relationship Id="rId70" Type="http://schemas.openxmlformats.org/officeDocument/2006/relationships/customXml" Target="../ink/ink862.xml"/><Relationship Id="rId91" Type="http://schemas.openxmlformats.org/officeDocument/2006/relationships/image" Target="../media/image3826.png"/><Relationship Id="rId145" Type="http://schemas.openxmlformats.org/officeDocument/2006/relationships/image" Target="../media/image3853.png"/><Relationship Id="rId166" Type="http://schemas.openxmlformats.org/officeDocument/2006/relationships/customXml" Target="../ink/ink910.xml"/><Relationship Id="rId187" Type="http://schemas.openxmlformats.org/officeDocument/2006/relationships/image" Target="../media/image3874.png"/><Relationship Id="rId331" Type="http://schemas.openxmlformats.org/officeDocument/2006/relationships/image" Target="../media/image3946.png"/><Relationship Id="rId352" Type="http://schemas.openxmlformats.org/officeDocument/2006/relationships/customXml" Target="../ink/ink1003.xml"/><Relationship Id="rId373" Type="http://schemas.openxmlformats.org/officeDocument/2006/relationships/image" Target="../media/image3967.png"/><Relationship Id="rId394" Type="http://schemas.openxmlformats.org/officeDocument/2006/relationships/customXml" Target="../ink/ink1024.xml"/><Relationship Id="rId408" Type="http://schemas.openxmlformats.org/officeDocument/2006/relationships/customXml" Target="../ink/ink103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33.xml"/><Relationship Id="rId233" Type="http://schemas.openxmlformats.org/officeDocument/2006/relationships/image" Target="../media/image3897.png"/><Relationship Id="rId254" Type="http://schemas.openxmlformats.org/officeDocument/2006/relationships/customXml" Target="../ink/ink954.xml"/><Relationship Id="rId28" Type="http://schemas.openxmlformats.org/officeDocument/2006/relationships/customXml" Target="../ink/ink841.xml"/><Relationship Id="rId49" Type="http://schemas.openxmlformats.org/officeDocument/2006/relationships/image" Target="../media/image3805.png"/><Relationship Id="rId114" Type="http://schemas.openxmlformats.org/officeDocument/2006/relationships/customXml" Target="../ink/ink884.xml"/><Relationship Id="rId275" Type="http://schemas.openxmlformats.org/officeDocument/2006/relationships/image" Target="../media/image3918.png"/><Relationship Id="rId296" Type="http://schemas.openxmlformats.org/officeDocument/2006/relationships/customXml" Target="../ink/ink975.xml"/><Relationship Id="rId300" Type="http://schemas.openxmlformats.org/officeDocument/2006/relationships/customXml" Target="../ink/ink977.xml"/><Relationship Id="rId60" Type="http://schemas.openxmlformats.org/officeDocument/2006/relationships/customXml" Target="../ink/ink857.xml"/><Relationship Id="rId81" Type="http://schemas.openxmlformats.org/officeDocument/2006/relationships/image" Target="../media/image3821.png"/><Relationship Id="rId135" Type="http://schemas.openxmlformats.org/officeDocument/2006/relationships/image" Target="../media/image3848.png"/><Relationship Id="rId156" Type="http://schemas.openxmlformats.org/officeDocument/2006/relationships/customXml" Target="../ink/ink905.xml"/><Relationship Id="rId177" Type="http://schemas.openxmlformats.org/officeDocument/2006/relationships/image" Target="../media/image3869.png"/><Relationship Id="rId198" Type="http://schemas.openxmlformats.org/officeDocument/2006/relationships/customXml" Target="../ink/ink926.xml"/><Relationship Id="rId321" Type="http://schemas.openxmlformats.org/officeDocument/2006/relationships/image" Target="../media/image3941.png"/><Relationship Id="rId342" Type="http://schemas.openxmlformats.org/officeDocument/2006/relationships/customXml" Target="../ink/ink998.xml"/><Relationship Id="rId363" Type="http://schemas.openxmlformats.org/officeDocument/2006/relationships/image" Target="../media/image3962.png"/><Relationship Id="rId384" Type="http://schemas.openxmlformats.org/officeDocument/2006/relationships/customXml" Target="../ink/ink1019.xml"/><Relationship Id="rId202" Type="http://schemas.openxmlformats.org/officeDocument/2006/relationships/customXml" Target="../ink/ink928.xml"/><Relationship Id="rId223" Type="http://schemas.openxmlformats.org/officeDocument/2006/relationships/image" Target="../media/image3892.png"/><Relationship Id="rId244" Type="http://schemas.openxmlformats.org/officeDocument/2006/relationships/customXml" Target="../ink/ink949.xml"/><Relationship Id="rId18" Type="http://schemas.openxmlformats.org/officeDocument/2006/relationships/customXml" Target="../ink/ink836.xml"/><Relationship Id="rId39" Type="http://schemas.openxmlformats.org/officeDocument/2006/relationships/image" Target="../media/image3800.png"/><Relationship Id="rId265" Type="http://schemas.openxmlformats.org/officeDocument/2006/relationships/image" Target="../media/image3913.png"/><Relationship Id="rId286" Type="http://schemas.openxmlformats.org/officeDocument/2006/relationships/customXml" Target="../ink/ink970.xml"/><Relationship Id="rId50" Type="http://schemas.openxmlformats.org/officeDocument/2006/relationships/customXml" Target="../ink/ink852.xml"/><Relationship Id="rId104" Type="http://schemas.openxmlformats.org/officeDocument/2006/relationships/customXml" Target="../ink/ink879.xml"/><Relationship Id="rId125" Type="http://schemas.openxmlformats.org/officeDocument/2006/relationships/image" Target="../media/image3843.png"/><Relationship Id="rId146" Type="http://schemas.openxmlformats.org/officeDocument/2006/relationships/customXml" Target="../ink/ink900.xml"/><Relationship Id="rId167" Type="http://schemas.openxmlformats.org/officeDocument/2006/relationships/image" Target="../media/image3864.png"/><Relationship Id="rId188" Type="http://schemas.openxmlformats.org/officeDocument/2006/relationships/customXml" Target="../ink/ink921.xml"/><Relationship Id="rId311" Type="http://schemas.openxmlformats.org/officeDocument/2006/relationships/image" Target="../media/image3936.png"/><Relationship Id="rId332" Type="http://schemas.openxmlformats.org/officeDocument/2006/relationships/customXml" Target="../ink/ink993.xml"/><Relationship Id="rId353" Type="http://schemas.openxmlformats.org/officeDocument/2006/relationships/image" Target="../media/image3957.png"/><Relationship Id="rId374" Type="http://schemas.openxmlformats.org/officeDocument/2006/relationships/customXml" Target="../ink/ink1014.xml"/><Relationship Id="rId395" Type="http://schemas.openxmlformats.org/officeDocument/2006/relationships/image" Target="../media/image3978.png"/><Relationship Id="rId409" Type="http://schemas.openxmlformats.org/officeDocument/2006/relationships/image" Target="../media/image3985.png"/><Relationship Id="rId71" Type="http://schemas.openxmlformats.org/officeDocument/2006/relationships/image" Target="../media/image3816.png"/><Relationship Id="rId92" Type="http://schemas.openxmlformats.org/officeDocument/2006/relationships/customXml" Target="../ink/ink873.xml"/><Relationship Id="rId213" Type="http://schemas.openxmlformats.org/officeDocument/2006/relationships/image" Target="../media/image3887.png"/><Relationship Id="rId234" Type="http://schemas.openxmlformats.org/officeDocument/2006/relationships/customXml" Target="../ink/ink944.xml"/><Relationship Id="rId2" Type="http://schemas.openxmlformats.org/officeDocument/2006/relationships/customXml" Target="../ink/ink828.xml"/><Relationship Id="rId29" Type="http://schemas.openxmlformats.org/officeDocument/2006/relationships/image" Target="../media/image3795.png"/><Relationship Id="rId255" Type="http://schemas.openxmlformats.org/officeDocument/2006/relationships/image" Target="../media/image3908.png"/><Relationship Id="rId276" Type="http://schemas.openxmlformats.org/officeDocument/2006/relationships/customXml" Target="../ink/ink965.xml"/><Relationship Id="rId297" Type="http://schemas.openxmlformats.org/officeDocument/2006/relationships/image" Target="../media/image3929.png"/><Relationship Id="rId40" Type="http://schemas.openxmlformats.org/officeDocument/2006/relationships/customXml" Target="../ink/ink847.xml"/><Relationship Id="rId115" Type="http://schemas.openxmlformats.org/officeDocument/2006/relationships/image" Target="../media/image3838.png"/><Relationship Id="rId136" Type="http://schemas.openxmlformats.org/officeDocument/2006/relationships/customXml" Target="../ink/ink895.xml"/><Relationship Id="rId157" Type="http://schemas.openxmlformats.org/officeDocument/2006/relationships/image" Target="../media/image3859.png"/><Relationship Id="rId178" Type="http://schemas.openxmlformats.org/officeDocument/2006/relationships/customXml" Target="../ink/ink916.xml"/><Relationship Id="rId301" Type="http://schemas.openxmlformats.org/officeDocument/2006/relationships/image" Target="../media/image3931.png"/><Relationship Id="rId322" Type="http://schemas.openxmlformats.org/officeDocument/2006/relationships/customXml" Target="../ink/ink988.xml"/><Relationship Id="rId343" Type="http://schemas.openxmlformats.org/officeDocument/2006/relationships/image" Target="../media/image3952.png"/><Relationship Id="rId364" Type="http://schemas.openxmlformats.org/officeDocument/2006/relationships/customXml" Target="../ink/ink1009.xml"/><Relationship Id="rId61" Type="http://schemas.openxmlformats.org/officeDocument/2006/relationships/image" Target="../media/image3811.png"/><Relationship Id="rId82" Type="http://schemas.openxmlformats.org/officeDocument/2006/relationships/customXml" Target="../ink/ink868.xml"/><Relationship Id="rId199" Type="http://schemas.openxmlformats.org/officeDocument/2006/relationships/image" Target="../media/image3880.png"/><Relationship Id="rId203" Type="http://schemas.openxmlformats.org/officeDocument/2006/relationships/image" Target="../media/image3882.png"/><Relationship Id="rId385" Type="http://schemas.openxmlformats.org/officeDocument/2006/relationships/image" Target="../media/image3973.png"/><Relationship Id="rId19" Type="http://schemas.openxmlformats.org/officeDocument/2006/relationships/image" Target="../media/image3790.png"/><Relationship Id="rId224" Type="http://schemas.openxmlformats.org/officeDocument/2006/relationships/customXml" Target="../ink/ink939.xml"/><Relationship Id="rId245" Type="http://schemas.openxmlformats.org/officeDocument/2006/relationships/image" Target="../media/image3903.png"/><Relationship Id="rId266" Type="http://schemas.openxmlformats.org/officeDocument/2006/relationships/customXml" Target="../ink/ink960.xml"/><Relationship Id="rId287" Type="http://schemas.openxmlformats.org/officeDocument/2006/relationships/image" Target="../media/image3924.png"/><Relationship Id="rId410" Type="http://schemas.openxmlformats.org/officeDocument/2006/relationships/customXml" Target="../ink/ink1032.xml"/><Relationship Id="rId30" Type="http://schemas.openxmlformats.org/officeDocument/2006/relationships/customXml" Target="../ink/ink842.xml"/><Relationship Id="rId105" Type="http://schemas.openxmlformats.org/officeDocument/2006/relationships/image" Target="../media/image3833.png"/><Relationship Id="rId126" Type="http://schemas.openxmlformats.org/officeDocument/2006/relationships/customXml" Target="../ink/ink890.xml"/><Relationship Id="rId147" Type="http://schemas.openxmlformats.org/officeDocument/2006/relationships/image" Target="../media/image3854.png"/><Relationship Id="rId168" Type="http://schemas.openxmlformats.org/officeDocument/2006/relationships/customXml" Target="../ink/ink911.xml"/><Relationship Id="rId312" Type="http://schemas.openxmlformats.org/officeDocument/2006/relationships/customXml" Target="../ink/ink983.xml"/><Relationship Id="rId333" Type="http://schemas.openxmlformats.org/officeDocument/2006/relationships/image" Target="../media/image3947.png"/><Relationship Id="rId354" Type="http://schemas.openxmlformats.org/officeDocument/2006/relationships/customXml" Target="../ink/ink1004.xml"/><Relationship Id="rId51" Type="http://schemas.openxmlformats.org/officeDocument/2006/relationships/image" Target="../media/image3806.png"/><Relationship Id="rId72" Type="http://schemas.openxmlformats.org/officeDocument/2006/relationships/customXml" Target="../ink/ink863.xml"/><Relationship Id="rId93" Type="http://schemas.openxmlformats.org/officeDocument/2006/relationships/image" Target="../media/image3827.png"/><Relationship Id="rId189" Type="http://schemas.openxmlformats.org/officeDocument/2006/relationships/image" Target="../media/image3875.png"/><Relationship Id="rId375" Type="http://schemas.openxmlformats.org/officeDocument/2006/relationships/image" Target="../media/image3968.png"/><Relationship Id="rId396" Type="http://schemas.openxmlformats.org/officeDocument/2006/relationships/customXml" Target="../ink/ink1025.xml"/><Relationship Id="rId3" Type="http://schemas.openxmlformats.org/officeDocument/2006/relationships/image" Target="../media/image3782.png"/><Relationship Id="rId214" Type="http://schemas.openxmlformats.org/officeDocument/2006/relationships/customXml" Target="../ink/ink934.xml"/><Relationship Id="rId235" Type="http://schemas.openxmlformats.org/officeDocument/2006/relationships/image" Target="../media/image3898.png"/><Relationship Id="rId256" Type="http://schemas.openxmlformats.org/officeDocument/2006/relationships/customXml" Target="../ink/ink955.xml"/><Relationship Id="rId277" Type="http://schemas.openxmlformats.org/officeDocument/2006/relationships/image" Target="../media/image3919.png"/><Relationship Id="rId298" Type="http://schemas.openxmlformats.org/officeDocument/2006/relationships/customXml" Target="../ink/ink976.xml"/><Relationship Id="rId400" Type="http://schemas.openxmlformats.org/officeDocument/2006/relationships/customXml" Target="../ink/ink1027.xml"/><Relationship Id="rId116" Type="http://schemas.openxmlformats.org/officeDocument/2006/relationships/customXml" Target="../ink/ink885.xml"/><Relationship Id="rId137" Type="http://schemas.openxmlformats.org/officeDocument/2006/relationships/image" Target="../media/image3849.png"/><Relationship Id="rId158" Type="http://schemas.openxmlformats.org/officeDocument/2006/relationships/customXml" Target="../ink/ink906.xml"/><Relationship Id="rId302" Type="http://schemas.openxmlformats.org/officeDocument/2006/relationships/customXml" Target="../ink/ink978.xml"/><Relationship Id="rId323" Type="http://schemas.openxmlformats.org/officeDocument/2006/relationships/image" Target="../media/image3942.png"/><Relationship Id="rId344" Type="http://schemas.openxmlformats.org/officeDocument/2006/relationships/customXml" Target="../ink/ink999.xml"/><Relationship Id="rId20" Type="http://schemas.openxmlformats.org/officeDocument/2006/relationships/customXml" Target="../ink/ink837.xml"/><Relationship Id="rId41" Type="http://schemas.openxmlformats.org/officeDocument/2006/relationships/image" Target="../media/image3801.png"/><Relationship Id="rId62" Type="http://schemas.openxmlformats.org/officeDocument/2006/relationships/customXml" Target="../ink/ink858.xml"/><Relationship Id="rId83" Type="http://schemas.openxmlformats.org/officeDocument/2006/relationships/image" Target="../media/image3822.png"/><Relationship Id="rId179" Type="http://schemas.openxmlformats.org/officeDocument/2006/relationships/image" Target="../media/image3870.png"/><Relationship Id="rId365" Type="http://schemas.openxmlformats.org/officeDocument/2006/relationships/image" Target="../media/image3963.png"/><Relationship Id="rId386" Type="http://schemas.openxmlformats.org/officeDocument/2006/relationships/customXml" Target="../ink/ink1020.xml"/><Relationship Id="rId190" Type="http://schemas.openxmlformats.org/officeDocument/2006/relationships/customXml" Target="../ink/ink922.xml"/><Relationship Id="rId204" Type="http://schemas.openxmlformats.org/officeDocument/2006/relationships/customXml" Target="../ink/ink929.xml"/><Relationship Id="rId225" Type="http://schemas.openxmlformats.org/officeDocument/2006/relationships/image" Target="../media/image3893.png"/><Relationship Id="rId246" Type="http://schemas.openxmlformats.org/officeDocument/2006/relationships/customXml" Target="../ink/ink950.xml"/><Relationship Id="rId267" Type="http://schemas.openxmlformats.org/officeDocument/2006/relationships/image" Target="../media/image3914.png"/><Relationship Id="rId288" Type="http://schemas.openxmlformats.org/officeDocument/2006/relationships/customXml" Target="../ink/ink971.xml"/><Relationship Id="rId411" Type="http://schemas.openxmlformats.org/officeDocument/2006/relationships/image" Target="../media/image3986.png"/><Relationship Id="rId106" Type="http://schemas.openxmlformats.org/officeDocument/2006/relationships/customXml" Target="../ink/ink880.xml"/><Relationship Id="rId127" Type="http://schemas.openxmlformats.org/officeDocument/2006/relationships/image" Target="../media/image3844.png"/><Relationship Id="rId313" Type="http://schemas.openxmlformats.org/officeDocument/2006/relationships/image" Target="../media/image3937.png"/><Relationship Id="rId10" Type="http://schemas.openxmlformats.org/officeDocument/2006/relationships/customXml" Target="../ink/ink832.xml"/><Relationship Id="rId31" Type="http://schemas.openxmlformats.org/officeDocument/2006/relationships/image" Target="../media/image3796.png"/><Relationship Id="rId52" Type="http://schemas.openxmlformats.org/officeDocument/2006/relationships/customXml" Target="../ink/ink853.xml"/><Relationship Id="rId73" Type="http://schemas.openxmlformats.org/officeDocument/2006/relationships/image" Target="../media/image3817.png"/><Relationship Id="rId94" Type="http://schemas.openxmlformats.org/officeDocument/2006/relationships/customXml" Target="../ink/ink874.xml"/><Relationship Id="rId148" Type="http://schemas.openxmlformats.org/officeDocument/2006/relationships/customXml" Target="../ink/ink901.xml"/><Relationship Id="rId169" Type="http://schemas.openxmlformats.org/officeDocument/2006/relationships/image" Target="../media/image3865.png"/><Relationship Id="rId334" Type="http://schemas.openxmlformats.org/officeDocument/2006/relationships/customXml" Target="../ink/ink994.xml"/><Relationship Id="rId355" Type="http://schemas.openxmlformats.org/officeDocument/2006/relationships/image" Target="../media/image3958.png"/><Relationship Id="rId376" Type="http://schemas.openxmlformats.org/officeDocument/2006/relationships/customXml" Target="../ink/ink1015.xml"/><Relationship Id="rId397" Type="http://schemas.openxmlformats.org/officeDocument/2006/relationships/image" Target="../media/image3979.png"/><Relationship Id="rId4" Type="http://schemas.openxmlformats.org/officeDocument/2006/relationships/customXml" Target="../ink/ink829.xml"/><Relationship Id="rId180" Type="http://schemas.openxmlformats.org/officeDocument/2006/relationships/customXml" Target="../ink/ink917.xml"/><Relationship Id="rId215" Type="http://schemas.openxmlformats.org/officeDocument/2006/relationships/image" Target="../media/image3888.png"/><Relationship Id="rId236" Type="http://schemas.openxmlformats.org/officeDocument/2006/relationships/customXml" Target="../ink/ink945.xml"/><Relationship Id="rId257" Type="http://schemas.openxmlformats.org/officeDocument/2006/relationships/image" Target="../media/image3909.png"/><Relationship Id="rId278" Type="http://schemas.openxmlformats.org/officeDocument/2006/relationships/customXml" Target="../ink/ink966.xml"/><Relationship Id="rId401" Type="http://schemas.openxmlformats.org/officeDocument/2006/relationships/image" Target="../media/image3981.png"/><Relationship Id="rId303" Type="http://schemas.openxmlformats.org/officeDocument/2006/relationships/image" Target="../media/image3932.png"/><Relationship Id="rId42" Type="http://schemas.openxmlformats.org/officeDocument/2006/relationships/customXml" Target="../ink/ink848.xml"/><Relationship Id="rId84" Type="http://schemas.openxmlformats.org/officeDocument/2006/relationships/customXml" Target="../ink/ink869.xml"/><Relationship Id="rId138" Type="http://schemas.openxmlformats.org/officeDocument/2006/relationships/customXml" Target="../ink/ink896.xml"/><Relationship Id="rId345" Type="http://schemas.openxmlformats.org/officeDocument/2006/relationships/image" Target="../media/image3953.png"/><Relationship Id="rId387" Type="http://schemas.openxmlformats.org/officeDocument/2006/relationships/image" Target="../media/image3974.png"/><Relationship Id="rId191" Type="http://schemas.openxmlformats.org/officeDocument/2006/relationships/image" Target="../media/image3876.png"/><Relationship Id="rId205" Type="http://schemas.openxmlformats.org/officeDocument/2006/relationships/image" Target="../media/image3883.png"/><Relationship Id="rId247" Type="http://schemas.openxmlformats.org/officeDocument/2006/relationships/image" Target="../media/image3904.png"/><Relationship Id="rId412" Type="http://schemas.openxmlformats.org/officeDocument/2006/relationships/customXml" Target="../ink/ink1033.xml"/><Relationship Id="rId107" Type="http://schemas.openxmlformats.org/officeDocument/2006/relationships/image" Target="../media/image3834.png"/><Relationship Id="rId289" Type="http://schemas.openxmlformats.org/officeDocument/2006/relationships/image" Target="../media/image3925.png"/><Relationship Id="rId11" Type="http://schemas.openxmlformats.org/officeDocument/2006/relationships/image" Target="../media/image3786.png"/><Relationship Id="rId53" Type="http://schemas.openxmlformats.org/officeDocument/2006/relationships/image" Target="../media/image3807.png"/><Relationship Id="rId149" Type="http://schemas.openxmlformats.org/officeDocument/2006/relationships/image" Target="../media/image3855.png"/><Relationship Id="rId314" Type="http://schemas.openxmlformats.org/officeDocument/2006/relationships/customXml" Target="../ink/ink984.xml"/><Relationship Id="rId356" Type="http://schemas.openxmlformats.org/officeDocument/2006/relationships/customXml" Target="../ink/ink1005.xml"/><Relationship Id="rId398" Type="http://schemas.openxmlformats.org/officeDocument/2006/relationships/customXml" Target="../ink/ink102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91.xml"/><Relationship Id="rId299" Type="http://schemas.openxmlformats.org/officeDocument/2006/relationships/customXml" Target="../ink/ink1182.xml"/><Relationship Id="rId21" Type="http://schemas.openxmlformats.org/officeDocument/2006/relationships/customXml" Target="../ink/ink1043.xml"/><Relationship Id="rId63" Type="http://schemas.openxmlformats.org/officeDocument/2006/relationships/customXml" Target="../ink/ink1064.xml"/><Relationship Id="rId159" Type="http://schemas.openxmlformats.org/officeDocument/2006/relationships/customXml" Target="../ink/ink1112.xml"/><Relationship Id="rId324" Type="http://schemas.openxmlformats.org/officeDocument/2006/relationships/image" Target="../media/image4148.png"/><Relationship Id="rId366" Type="http://schemas.openxmlformats.org/officeDocument/2006/relationships/image" Target="../media/image4169.png"/><Relationship Id="rId170" Type="http://schemas.openxmlformats.org/officeDocument/2006/relationships/image" Target="../media/image4071.png"/><Relationship Id="rId226" Type="http://schemas.openxmlformats.org/officeDocument/2006/relationships/image" Target="../media/image4099.png"/><Relationship Id="rId433" Type="http://schemas.openxmlformats.org/officeDocument/2006/relationships/customXml" Target="../ink/ink1249.xml"/><Relationship Id="rId268" Type="http://schemas.openxmlformats.org/officeDocument/2006/relationships/image" Target="../media/image4120.png"/><Relationship Id="rId475" Type="http://schemas.openxmlformats.org/officeDocument/2006/relationships/customXml" Target="../ink/ink1270.xml"/><Relationship Id="rId32" Type="http://schemas.openxmlformats.org/officeDocument/2006/relationships/image" Target="../media/image4002.png"/><Relationship Id="rId74" Type="http://schemas.openxmlformats.org/officeDocument/2006/relationships/image" Target="../media/image4023.png"/><Relationship Id="rId128" Type="http://schemas.openxmlformats.org/officeDocument/2006/relationships/image" Target="../media/image4050.png"/><Relationship Id="rId335" Type="http://schemas.openxmlformats.org/officeDocument/2006/relationships/customXml" Target="../ink/ink1200.xml"/><Relationship Id="rId377" Type="http://schemas.openxmlformats.org/officeDocument/2006/relationships/customXml" Target="../ink/ink1221.xml"/><Relationship Id="rId500" Type="http://schemas.openxmlformats.org/officeDocument/2006/relationships/image" Target="../media/image4236.png"/><Relationship Id="rId5" Type="http://schemas.openxmlformats.org/officeDocument/2006/relationships/customXml" Target="../ink/ink1035.xml"/><Relationship Id="rId181" Type="http://schemas.openxmlformats.org/officeDocument/2006/relationships/customXml" Target="../ink/ink1123.xml"/><Relationship Id="rId237" Type="http://schemas.openxmlformats.org/officeDocument/2006/relationships/customXml" Target="../ink/ink1151.xml"/><Relationship Id="rId402" Type="http://schemas.openxmlformats.org/officeDocument/2006/relationships/image" Target="../media/image4187.png"/><Relationship Id="rId279" Type="http://schemas.openxmlformats.org/officeDocument/2006/relationships/customXml" Target="../ink/ink1172.xml"/><Relationship Id="rId444" Type="http://schemas.openxmlformats.org/officeDocument/2006/relationships/image" Target="../media/image4208.png"/><Relationship Id="rId486" Type="http://schemas.openxmlformats.org/officeDocument/2006/relationships/image" Target="../media/image4229.png"/><Relationship Id="rId43" Type="http://schemas.openxmlformats.org/officeDocument/2006/relationships/customXml" Target="../ink/ink1054.xml"/><Relationship Id="rId139" Type="http://schemas.openxmlformats.org/officeDocument/2006/relationships/customXml" Target="../ink/ink1102.xml"/><Relationship Id="rId290" Type="http://schemas.openxmlformats.org/officeDocument/2006/relationships/image" Target="../media/image4131.png"/><Relationship Id="rId304" Type="http://schemas.openxmlformats.org/officeDocument/2006/relationships/image" Target="../media/image4138.png"/><Relationship Id="rId346" Type="http://schemas.openxmlformats.org/officeDocument/2006/relationships/image" Target="../media/image4159.png"/><Relationship Id="rId388" Type="http://schemas.openxmlformats.org/officeDocument/2006/relationships/image" Target="../media/image4180.png"/><Relationship Id="rId511" Type="http://schemas.openxmlformats.org/officeDocument/2006/relationships/customXml" Target="../ink/ink1288.xml"/><Relationship Id="rId85" Type="http://schemas.openxmlformats.org/officeDocument/2006/relationships/customXml" Target="../ink/ink1075.xml"/><Relationship Id="rId150" Type="http://schemas.openxmlformats.org/officeDocument/2006/relationships/image" Target="../media/image4061.png"/><Relationship Id="rId192" Type="http://schemas.openxmlformats.org/officeDocument/2006/relationships/image" Target="../media/image4082.png"/><Relationship Id="rId206" Type="http://schemas.openxmlformats.org/officeDocument/2006/relationships/image" Target="../media/image4089.png"/><Relationship Id="rId413" Type="http://schemas.openxmlformats.org/officeDocument/2006/relationships/customXml" Target="../ink/ink1239.xml"/><Relationship Id="rId248" Type="http://schemas.openxmlformats.org/officeDocument/2006/relationships/image" Target="../media/image4110.png"/><Relationship Id="rId455" Type="http://schemas.openxmlformats.org/officeDocument/2006/relationships/customXml" Target="../ink/ink1260.xml"/><Relationship Id="rId497" Type="http://schemas.openxmlformats.org/officeDocument/2006/relationships/customXml" Target="../ink/ink1281.xml"/><Relationship Id="rId12" Type="http://schemas.openxmlformats.org/officeDocument/2006/relationships/image" Target="../media/image3992.png"/><Relationship Id="rId108" Type="http://schemas.openxmlformats.org/officeDocument/2006/relationships/image" Target="../media/image4040.png"/><Relationship Id="rId315" Type="http://schemas.openxmlformats.org/officeDocument/2006/relationships/customXml" Target="../ink/ink1190.xml"/><Relationship Id="rId357" Type="http://schemas.openxmlformats.org/officeDocument/2006/relationships/customXml" Target="../ink/ink1211.xml"/><Relationship Id="rId54" Type="http://schemas.openxmlformats.org/officeDocument/2006/relationships/image" Target="../media/image4013.png"/><Relationship Id="rId96" Type="http://schemas.openxmlformats.org/officeDocument/2006/relationships/image" Target="../media/image4034.png"/><Relationship Id="rId161" Type="http://schemas.openxmlformats.org/officeDocument/2006/relationships/customXml" Target="../ink/ink1113.xml"/><Relationship Id="rId217" Type="http://schemas.openxmlformats.org/officeDocument/2006/relationships/customXml" Target="../ink/ink1141.xml"/><Relationship Id="rId399" Type="http://schemas.openxmlformats.org/officeDocument/2006/relationships/customXml" Target="../ink/ink1232.xml"/><Relationship Id="rId259" Type="http://schemas.openxmlformats.org/officeDocument/2006/relationships/customXml" Target="../ink/ink1162.xml"/><Relationship Id="rId424" Type="http://schemas.openxmlformats.org/officeDocument/2006/relationships/image" Target="../media/image4198.png"/><Relationship Id="rId466" Type="http://schemas.openxmlformats.org/officeDocument/2006/relationships/image" Target="../media/image4219.png"/><Relationship Id="rId23" Type="http://schemas.openxmlformats.org/officeDocument/2006/relationships/customXml" Target="../ink/ink1044.xml"/><Relationship Id="rId119" Type="http://schemas.openxmlformats.org/officeDocument/2006/relationships/customXml" Target="../ink/ink1092.xml"/><Relationship Id="rId270" Type="http://schemas.openxmlformats.org/officeDocument/2006/relationships/image" Target="../media/image4121.png"/><Relationship Id="rId326" Type="http://schemas.openxmlformats.org/officeDocument/2006/relationships/image" Target="../media/image4149.png"/><Relationship Id="rId65" Type="http://schemas.openxmlformats.org/officeDocument/2006/relationships/customXml" Target="../ink/ink1065.xml"/><Relationship Id="rId130" Type="http://schemas.openxmlformats.org/officeDocument/2006/relationships/image" Target="../media/image4051.png"/><Relationship Id="rId368" Type="http://schemas.openxmlformats.org/officeDocument/2006/relationships/image" Target="../media/image4170.png"/><Relationship Id="rId172" Type="http://schemas.openxmlformats.org/officeDocument/2006/relationships/image" Target="../media/image4072.png"/><Relationship Id="rId228" Type="http://schemas.openxmlformats.org/officeDocument/2006/relationships/image" Target="../media/image4100.png"/><Relationship Id="rId435" Type="http://schemas.openxmlformats.org/officeDocument/2006/relationships/customXml" Target="../ink/ink1250.xml"/><Relationship Id="rId477" Type="http://schemas.openxmlformats.org/officeDocument/2006/relationships/customXml" Target="../ink/ink1271.xml"/><Relationship Id="rId281" Type="http://schemas.openxmlformats.org/officeDocument/2006/relationships/customXml" Target="../ink/ink1173.xml"/><Relationship Id="rId337" Type="http://schemas.openxmlformats.org/officeDocument/2006/relationships/customXml" Target="../ink/ink1201.xml"/><Relationship Id="rId502" Type="http://schemas.openxmlformats.org/officeDocument/2006/relationships/image" Target="../media/image4237.png"/><Relationship Id="rId34" Type="http://schemas.openxmlformats.org/officeDocument/2006/relationships/image" Target="../media/image4003.png"/><Relationship Id="rId76" Type="http://schemas.openxmlformats.org/officeDocument/2006/relationships/image" Target="../media/image4024.png"/><Relationship Id="rId141" Type="http://schemas.openxmlformats.org/officeDocument/2006/relationships/customXml" Target="../ink/ink1103.xml"/><Relationship Id="rId379" Type="http://schemas.openxmlformats.org/officeDocument/2006/relationships/customXml" Target="../ink/ink1222.xml"/><Relationship Id="rId7" Type="http://schemas.openxmlformats.org/officeDocument/2006/relationships/customXml" Target="../ink/ink1036.xml"/><Relationship Id="rId183" Type="http://schemas.openxmlformats.org/officeDocument/2006/relationships/customXml" Target="../ink/ink1124.xml"/><Relationship Id="rId239" Type="http://schemas.openxmlformats.org/officeDocument/2006/relationships/customXml" Target="../ink/ink1152.xml"/><Relationship Id="rId390" Type="http://schemas.openxmlformats.org/officeDocument/2006/relationships/image" Target="../media/image4181.png"/><Relationship Id="rId404" Type="http://schemas.openxmlformats.org/officeDocument/2006/relationships/image" Target="../media/image4188.png"/><Relationship Id="rId446" Type="http://schemas.openxmlformats.org/officeDocument/2006/relationships/image" Target="../media/image4209.png"/><Relationship Id="rId250" Type="http://schemas.openxmlformats.org/officeDocument/2006/relationships/image" Target="../media/image4111.png"/><Relationship Id="rId292" Type="http://schemas.openxmlformats.org/officeDocument/2006/relationships/image" Target="../media/image4132.png"/><Relationship Id="rId306" Type="http://schemas.openxmlformats.org/officeDocument/2006/relationships/image" Target="../media/image4139.png"/><Relationship Id="rId488" Type="http://schemas.openxmlformats.org/officeDocument/2006/relationships/image" Target="../media/image4230.png"/><Relationship Id="rId45" Type="http://schemas.openxmlformats.org/officeDocument/2006/relationships/customXml" Target="../ink/ink1055.xml"/><Relationship Id="rId87" Type="http://schemas.openxmlformats.org/officeDocument/2006/relationships/customXml" Target="../ink/ink1076.xml"/><Relationship Id="rId110" Type="http://schemas.openxmlformats.org/officeDocument/2006/relationships/image" Target="../media/image4041.png"/><Relationship Id="rId348" Type="http://schemas.openxmlformats.org/officeDocument/2006/relationships/image" Target="../media/image4160.png"/><Relationship Id="rId152" Type="http://schemas.openxmlformats.org/officeDocument/2006/relationships/image" Target="../media/image4062.png"/><Relationship Id="rId194" Type="http://schemas.openxmlformats.org/officeDocument/2006/relationships/image" Target="../media/image4083.png"/><Relationship Id="rId208" Type="http://schemas.openxmlformats.org/officeDocument/2006/relationships/image" Target="../media/image4090.png"/><Relationship Id="rId415" Type="http://schemas.openxmlformats.org/officeDocument/2006/relationships/customXml" Target="../ink/ink1240.xml"/><Relationship Id="rId457" Type="http://schemas.openxmlformats.org/officeDocument/2006/relationships/customXml" Target="../ink/ink1261.xml"/><Relationship Id="rId240" Type="http://schemas.openxmlformats.org/officeDocument/2006/relationships/image" Target="../media/image4106.png"/><Relationship Id="rId261" Type="http://schemas.openxmlformats.org/officeDocument/2006/relationships/customXml" Target="../ink/ink1163.xml"/><Relationship Id="rId478" Type="http://schemas.openxmlformats.org/officeDocument/2006/relationships/image" Target="../media/image4225.png"/><Relationship Id="rId499" Type="http://schemas.openxmlformats.org/officeDocument/2006/relationships/customXml" Target="../ink/ink1282.xml"/><Relationship Id="rId14" Type="http://schemas.openxmlformats.org/officeDocument/2006/relationships/image" Target="../media/image3993.png"/><Relationship Id="rId35" Type="http://schemas.openxmlformats.org/officeDocument/2006/relationships/customXml" Target="../ink/ink1050.xml"/><Relationship Id="rId56" Type="http://schemas.openxmlformats.org/officeDocument/2006/relationships/image" Target="../media/image4014.png"/><Relationship Id="rId77" Type="http://schemas.openxmlformats.org/officeDocument/2006/relationships/customXml" Target="../ink/ink1071.xml"/><Relationship Id="rId100" Type="http://schemas.openxmlformats.org/officeDocument/2006/relationships/image" Target="../media/image4036.png"/><Relationship Id="rId282" Type="http://schemas.openxmlformats.org/officeDocument/2006/relationships/image" Target="../media/image4127.png"/><Relationship Id="rId317" Type="http://schemas.openxmlformats.org/officeDocument/2006/relationships/customXml" Target="../ink/ink1191.xml"/><Relationship Id="rId338" Type="http://schemas.openxmlformats.org/officeDocument/2006/relationships/image" Target="../media/image4155.png"/><Relationship Id="rId359" Type="http://schemas.openxmlformats.org/officeDocument/2006/relationships/customXml" Target="../ink/ink1212.xml"/><Relationship Id="rId503" Type="http://schemas.openxmlformats.org/officeDocument/2006/relationships/customXml" Target="../ink/ink1284.xml"/><Relationship Id="rId8" Type="http://schemas.openxmlformats.org/officeDocument/2006/relationships/image" Target="../media/image3990.png"/><Relationship Id="rId98" Type="http://schemas.openxmlformats.org/officeDocument/2006/relationships/image" Target="../media/image4035.png"/><Relationship Id="rId121" Type="http://schemas.openxmlformats.org/officeDocument/2006/relationships/customXml" Target="../ink/ink1093.xml"/><Relationship Id="rId142" Type="http://schemas.openxmlformats.org/officeDocument/2006/relationships/image" Target="../media/image4057.png"/><Relationship Id="rId163" Type="http://schemas.openxmlformats.org/officeDocument/2006/relationships/customXml" Target="../ink/ink1114.xml"/><Relationship Id="rId184" Type="http://schemas.openxmlformats.org/officeDocument/2006/relationships/image" Target="../media/image4078.png"/><Relationship Id="rId219" Type="http://schemas.openxmlformats.org/officeDocument/2006/relationships/customXml" Target="../ink/ink1142.xml"/><Relationship Id="rId370" Type="http://schemas.openxmlformats.org/officeDocument/2006/relationships/image" Target="../media/image4171.png"/><Relationship Id="rId391" Type="http://schemas.openxmlformats.org/officeDocument/2006/relationships/customXml" Target="../ink/ink1228.xml"/><Relationship Id="rId405" Type="http://schemas.openxmlformats.org/officeDocument/2006/relationships/customXml" Target="../ink/ink1235.xml"/><Relationship Id="rId426" Type="http://schemas.openxmlformats.org/officeDocument/2006/relationships/image" Target="../media/image4199.png"/><Relationship Id="rId447" Type="http://schemas.openxmlformats.org/officeDocument/2006/relationships/customXml" Target="../ink/ink1256.xml"/><Relationship Id="rId230" Type="http://schemas.openxmlformats.org/officeDocument/2006/relationships/image" Target="../media/image4101.png"/><Relationship Id="rId251" Type="http://schemas.openxmlformats.org/officeDocument/2006/relationships/customXml" Target="../ink/ink1158.xml"/><Relationship Id="rId468" Type="http://schemas.openxmlformats.org/officeDocument/2006/relationships/image" Target="../media/image4220.png"/><Relationship Id="rId489" Type="http://schemas.openxmlformats.org/officeDocument/2006/relationships/customXml" Target="../ink/ink1277.xml"/><Relationship Id="rId25" Type="http://schemas.openxmlformats.org/officeDocument/2006/relationships/customXml" Target="../ink/ink1045.xml"/><Relationship Id="rId46" Type="http://schemas.openxmlformats.org/officeDocument/2006/relationships/image" Target="../media/image4009.png"/><Relationship Id="rId67" Type="http://schemas.openxmlformats.org/officeDocument/2006/relationships/customXml" Target="../ink/ink1066.xml"/><Relationship Id="rId272" Type="http://schemas.openxmlformats.org/officeDocument/2006/relationships/image" Target="../media/image4122.png"/><Relationship Id="rId293" Type="http://schemas.openxmlformats.org/officeDocument/2006/relationships/customXml" Target="../ink/ink1179.xml"/><Relationship Id="rId307" Type="http://schemas.openxmlformats.org/officeDocument/2006/relationships/customXml" Target="../ink/ink1186.xml"/><Relationship Id="rId328" Type="http://schemas.openxmlformats.org/officeDocument/2006/relationships/image" Target="../media/image4150.png"/><Relationship Id="rId349" Type="http://schemas.openxmlformats.org/officeDocument/2006/relationships/customXml" Target="../ink/ink1207.xml"/><Relationship Id="rId88" Type="http://schemas.openxmlformats.org/officeDocument/2006/relationships/image" Target="../media/image4030.png"/><Relationship Id="rId111" Type="http://schemas.openxmlformats.org/officeDocument/2006/relationships/customXml" Target="../ink/ink1088.xml"/><Relationship Id="rId132" Type="http://schemas.openxmlformats.org/officeDocument/2006/relationships/image" Target="../media/image4052.png"/><Relationship Id="rId153" Type="http://schemas.openxmlformats.org/officeDocument/2006/relationships/customXml" Target="../ink/ink1109.xml"/><Relationship Id="rId174" Type="http://schemas.openxmlformats.org/officeDocument/2006/relationships/image" Target="../media/image4073.png"/><Relationship Id="rId195" Type="http://schemas.openxmlformats.org/officeDocument/2006/relationships/customXml" Target="../ink/ink1130.xml"/><Relationship Id="rId209" Type="http://schemas.openxmlformats.org/officeDocument/2006/relationships/customXml" Target="../ink/ink1137.xml"/><Relationship Id="rId360" Type="http://schemas.openxmlformats.org/officeDocument/2006/relationships/image" Target="../media/image4166.png"/><Relationship Id="rId381" Type="http://schemas.openxmlformats.org/officeDocument/2006/relationships/customXml" Target="../ink/ink1223.xml"/><Relationship Id="rId416" Type="http://schemas.openxmlformats.org/officeDocument/2006/relationships/image" Target="../media/image4194.png"/><Relationship Id="rId220" Type="http://schemas.openxmlformats.org/officeDocument/2006/relationships/image" Target="../media/image4096.png"/><Relationship Id="rId241" Type="http://schemas.openxmlformats.org/officeDocument/2006/relationships/customXml" Target="../ink/ink1153.xml"/><Relationship Id="rId437" Type="http://schemas.openxmlformats.org/officeDocument/2006/relationships/customXml" Target="../ink/ink1251.xml"/><Relationship Id="rId458" Type="http://schemas.openxmlformats.org/officeDocument/2006/relationships/image" Target="../media/image4215.png"/><Relationship Id="rId479" Type="http://schemas.openxmlformats.org/officeDocument/2006/relationships/customXml" Target="../ink/ink1272.xml"/><Relationship Id="rId15" Type="http://schemas.openxmlformats.org/officeDocument/2006/relationships/customXml" Target="../ink/ink1040.xml"/><Relationship Id="rId36" Type="http://schemas.openxmlformats.org/officeDocument/2006/relationships/image" Target="../media/image4004.png"/><Relationship Id="rId57" Type="http://schemas.openxmlformats.org/officeDocument/2006/relationships/customXml" Target="../ink/ink1061.xml"/><Relationship Id="rId262" Type="http://schemas.openxmlformats.org/officeDocument/2006/relationships/image" Target="../media/image4117.png"/><Relationship Id="rId283" Type="http://schemas.openxmlformats.org/officeDocument/2006/relationships/customXml" Target="../ink/ink1174.xml"/><Relationship Id="rId318" Type="http://schemas.openxmlformats.org/officeDocument/2006/relationships/image" Target="../media/image4145.png"/><Relationship Id="rId339" Type="http://schemas.openxmlformats.org/officeDocument/2006/relationships/customXml" Target="../ink/ink1202.xml"/><Relationship Id="rId490" Type="http://schemas.openxmlformats.org/officeDocument/2006/relationships/image" Target="../media/image4231.png"/><Relationship Id="rId504" Type="http://schemas.openxmlformats.org/officeDocument/2006/relationships/image" Target="../media/image4238.png"/><Relationship Id="rId78" Type="http://schemas.openxmlformats.org/officeDocument/2006/relationships/image" Target="../media/image4025.png"/><Relationship Id="rId99" Type="http://schemas.openxmlformats.org/officeDocument/2006/relationships/customXml" Target="../ink/ink1082.xml"/><Relationship Id="rId101" Type="http://schemas.openxmlformats.org/officeDocument/2006/relationships/customXml" Target="../ink/ink1083.xml"/><Relationship Id="rId122" Type="http://schemas.openxmlformats.org/officeDocument/2006/relationships/image" Target="../media/image4047.png"/><Relationship Id="rId143" Type="http://schemas.openxmlformats.org/officeDocument/2006/relationships/customXml" Target="../ink/ink1104.xml"/><Relationship Id="rId164" Type="http://schemas.openxmlformats.org/officeDocument/2006/relationships/image" Target="../media/image4068.png"/><Relationship Id="rId185" Type="http://schemas.openxmlformats.org/officeDocument/2006/relationships/customXml" Target="../ink/ink1125.xml"/><Relationship Id="rId350" Type="http://schemas.openxmlformats.org/officeDocument/2006/relationships/image" Target="../media/image4161.png"/><Relationship Id="rId371" Type="http://schemas.openxmlformats.org/officeDocument/2006/relationships/customXml" Target="../ink/ink1218.xml"/><Relationship Id="rId406" Type="http://schemas.openxmlformats.org/officeDocument/2006/relationships/image" Target="../media/image4189.png"/><Relationship Id="rId9" Type="http://schemas.openxmlformats.org/officeDocument/2006/relationships/customXml" Target="../ink/ink1037.xml"/><Relationship Id="rId210" Type="http://schemas.openxmlformats.org/officeDocument/2006/relationships/image" Target="../media/image4091.png"/><Relationship Id="rId392" Type="http://schemas.openxmlformats.org/officeDocument/2006/relationships/image" Target="../media/image4182.png"/><Relationship Id="rId427" Type="http://schemas.openxmlformats.org/officeDocument/2006/relationships/customXml" Target="../ink/ink1246.xml"/><Relationship Id="rId448" Type="http://schemas.openxmlformats.org/officeDocument/2006/relationships/image" Target="../media/image4210.png"/><Relationship Id="rId469" Type="http://schemas.openxmlformats.org/officeDocument/2006/relationships/customXml" Target="../ink/ink1267.xml"/><Relationship Id="rId26" Type="http://schemas.openxmlformats.org/officeDocument/2006/relationships/image" Target="../media/image3999.png"/><Relationship Id="rId231" Type="http://schemas.openxmlformats.org/officeDocument/2006/relationships/customXml" Target="../ink/ink1148.xml"/><Relationship Id="rId252" Type="http://schemas.openxmlformats.org/officeDocument/2006/relationships/image" Target="../media/image4112.png"/><Relationship Id="rId273" Type="http://schemas.openxmlformats.org/officeDocument/2006/relationships/customXml" Target="../ink/ink1169.xml"/><Relationship Id="rId294" Type="http://schemas.openxmlformats.org/officeDocument/2006/relationships/image" Target="../media/image4133.png"/><Relationship Id="rId308" Type="http://schemas.openxmlformats.org/officeDocument/2006/relationships/image" Target="../media/image4140.png"/><Relationship Id="rId329" Type="http://schemas.openxmlformats.org/officeDocument/2006/relationships/customXml" Target="../ink/ink1197.xml"/><Relationship Id="rId480" Type="http://schemas.openxmlformats.org/officeDocument/2006/relationships/image" Target="../media/image4226.png"/><Relationship Id="rId47" Type="http://schemas.openxmlformats.org/officeDocument/2006/relationships/customXml" Target="../ink/ink1056.xml"/><Relationship Id="rId68" Type="http://schemas.openxmlformats.org/officeDocument/2006/relationships/image" Target="../media/image4020.png"/><Relationship Id="rId89" Type="http://schemas.openxmlformats.org/officeDocument/2006/relationships/customXml" Target="../ink/ink1077.xml"/><Relationship Id="rId112" Type="http://schemas.openxmlformats.org/officeDocument/2006/relationships/image" Target="../media/image4042.png"/><Relationship Id="rId133" Type="http://schemas.openxmlformats.org/officeDocument/2006/relationships/customXml" Target="../ink/ink1099.xml"/><Relationship Id="rId154" Type="http://schemas.openxmlformats.org/officeDocument/2006/relationships/image" Target="../media/image4063.png"/><Relationship Id="rId175" Type="http://schemas.openxmlformats.org/officeDocument/2006/relationships/customXml" Target="../ink/ink1120.xml"/><Relationship Id="rId340" Type="http://schemas.openxmlformats.org/officeDocument/2006/relationships/image" Target="../media/image4156.png"/><Relationship Id="rId361" Type="http://schemas.openxmlformats.org/officeDocument/2006/relationships/customXml" Target="../ink/ink1213.xml"/><Relationship Id="rId196" Type="http://schemas.openxmlformats.org/officeDocument/2006/relationships/image" Target="../media/image4084.png"/><Relationship Id="rId200" Type="http://schemas.openxmlformats.org/officeDocument/2006/relationships/image" Target="../media/image4086.png"/><Relationship Id="rId382" Type="http://schemas.openxmlformats.org/officeDocument/2006/relationships/image" Target="../media/image4177.png"/><Relationship Id="rId417" Type="http://schemas.openxmlformats.org/officeDocument/2006/relationships/customXml" Target="../ink/ink1241.xml"/><Relationship Id="rId438" Type="http://schemas.openxmlformats.org/officeDocument/2006/relationships/image" Target="../media/image4205.png"/><Relationship Id="rId459" Type="http://schemas.openxmlformats.org/officeDocument/2006/relationships/customXml" Target="../ink/ink1262.xml"/><Relationship Id="rId16" Type="http://schemas.openxmlformats.org/officeDocument/2006/relationships/image" Target="../media/image3994.png"/><Relationship Id="rId221" Type="http://schemas.openxmlformats.org/officeDocument/2006/relationships/customXml" Target="../ink/ink1143.xml"/><Relationship Id="rId242" Type="http://schemas.openxmlformats.org/officeDocument/2006/relationships/image" Target="../media/image4107.png"/><Relationship Id="rId263" Type="http://schemas.openxmlformats.org/officeDocument/2006/relationships/customXml" Target="../ink/ink1164.xml"/><Relationship Id="rId284" Type="http://schemas.openxmlformats.org/officeDocument/2006/relationships/image" Target="../media/image4128.png"/><Relationship Id="rId319" Type="http://schemas.openxmlformats.org/officeDocument/2006/relationships/customXml" Target="../ink/ink1192.xml"/><Relationship Id="rId470" Type="http://schemas.openxmlformats.org/officeDocument/2006/relationships/image" Target="../media/image4221.png"/><Relationship Id="rId491" Type="http://schemas.openxmlformats.org/officeDocument/2006/relationships/customXml" Target="../ink/ink1278.xml"/><Relationship Id="rId505" Type="http://schemas.openxmlformats.org/officeDocument/2006/relationships/customXml" Target="../ink/ink1285.xml"/><Relationship Id="rId37" Type="http://schemas.openxmlformats.org/officeDocument/2006/relationships/customXml" Target="../ink/ink1051.xml"/><Relationship Id="rId58" Type="http://schemas.openxmlformats.org/officeDocument/2006/relationships/image" Target="../media/image4015.png"/><Relationship Id="rId79" Type="http://schemas.openxmlformats.org/officeDocument/2006/relationships/customXml" Target="../ink/ink1072.xml"/><Relationship Id="rId102" Type="http://schemas.openxmlformats.org/officeDocument/2006/relationships/image" Target="../media/image4037.png"/><Relationship Id="rId123" Type="http://schemas.openxmlformats.org/officeDocument/2006/relationships/customXml" Target="../ink/ink1094.xml"/><Relationship Id="rId144" Type="http://schemas.openxmlformats.org/officeDocument/2006/relationships/image" Target="../media/image4058.png"/><Relationship Id="rId330" Type="http://schemas.openxmlformats.org/officeDocument/2006/relationships/image" Target="../media/image4151.png"/><Relationship Id="rId90" Type="http://schemas.openxmlformats.org/officeDocument/2006/relationships/image" Target="../media/image4031.png"/><Relationship Id="rId165" Type="http://schemas.openxmlformats.org/officeDocument/2006/relationships/customXml" Target="../ink/ink1115.xml"/><Relationship Id="rId186" Type="http://schemas.openxmlformats.org/officeDocument/2006/relationships/image" Target="../media/image4079.png"/><Relationship Id="rId351" Type="http://schemas.openxmlformats.org/officeDocument/2006/relationships/customXml" Target="../ink/ink1208.xml"/><Relationship Id="rId372" Type="http://schemas.openxmlformats.org/officeDocument/2006/relationships/image" Target="../media/image4172.png"/><Relationship Id="rId393" Type="http://schemas.openxmlformats.org/officeDocument/2006/relationships/customXml" Target="../ink/ink1229.xml"/><Relationship Id="rId407" Type="http://schemas.openxmlformats.org/officeDocument/2006/relationships/customXml" Target="../ink/ink1236.xml"/><Relationship Id="rId428" Type="http://schemas.openxmlformats.org/officeDocument/2006/relationships/image" Target="../media/image4200.png"/><Relationship Id="rId449" Type="http://schemas.openxmlformats.org/officeDocument/2006/relationships/customXml" Target="../ink/ink1257.xml"/><Relationship Id="rId211" Type="http://schemas.openxmlformats.org/officeDocument/2006/relationships/customXml" Target="../ink/ink1138.xml"/><Relationship Id="rId232" Type="http://schemas.openxmlformats.org/officeDocument/2006/relationships/image" Target="../media/image4102.png"/><Relationship Id="rId253" Type="http://schemas.openxmlformats.org/officeDocument/2006/relationships/customXml" Target="../ink/ink1159.xml"/><Relationship Id="rId274" Type="http://schemas.openxmlformats.org/officeDocument/2006/relationships/image" Target="../media/image4123.png"/><Relationship Id="rId295" Type="http://schemas.openxmlformats.org/officeDocument/2006/relationships/customXml" Target="../ink/ink1180.xml"/><Relationship Id="rId309" Type="http://schemas.openxmlformats.org/officeDocument/2006/relationships/customXml" Target="../ink/ink1187.xml"/><Relationship Id="rId460" Type="http://schemas.openxmlformats.org/officeDocument/2006/relationships/image" Target="../media/image4216.png"/><Relationship Id="rId481" Type="http://schemas.openxmlformats.org/officeDocument/2006/relationships/customXml" Target="../ink/ink1273.xml"/><Relationship Id="rId27" Type="http://schemas.openxmlformats.org/officeDocument/2006/relationships/customXml" Target="../ink/ink1046.xml"/><Relationship Id="rId48" Type="http://schemas.openxmlformats.org/officeDocument/2006/relationships/image" Target="../media/image4010.png"/><Relationship Id="rId69" Type="http://schemas.openxmlformats.org/officeDocument/2006/relationships/customXml" Target="../ink/ink1067.xml"/><Relationship Id="rId113" Type="http://schemas.openxmlformats.org/officeDocument/2006/relationships/customXml" Target="../ink/ink1089.xml"/><Relationship Id="rId134" Type="http://schemas.openxmlformats.org/officeDocument/2006/relationships/image" Target="../media/image4053.png"/><Relationship Id="rId320" Type="http://schemas.openxmlformats.org/officeDocument/2006/relationships/image" Target="../media/image4146.png"/><Relationship Id="rId80" Type="http://schemas.openxmlformats.org/officeDocument/2006/relationships/image" Target="../media/image4026.png"/><Relationship Id="rId155" Type="http://schemas.openxmlformats.org/officeDocument/2006/relationships/customXml" Target="../ink/ink1110.xml"/><Relationship Id="rId176" Type="http://schemas.openxmlformats.org/officeDocument/2006/relationships/image" Target="../media/image4074.png"/><Relationship Id="rId197" Type="http://schemas.openxmlformats.org/officeDocument/2006/relationships/customXml" Target="../ink/ink1131.xml"/><Relationship Id="rId341" Type="http://schemas.openxmlformats.org/officeDocument/2006/relationships/customXml" Target="../ink/ink1203.xml"/><Relationship Id="rId362" Type="http://schemas.openxmlformats.org/officeDocument/2006/relationships/image" Target="../media/image4167.png"/><Relationship Id="rId383" Type="http://schemas.openxmlformats.org/officeDocument/2006/relationships/customXml" Target="../ink/ink1224.xml"/><Relationship Id="rId418" Type="http://schemas.openxmlformats.org/officeDocument/2006/relationships/image" Target="../media/image4195.png"/><Relationship Id="rId439" Type="http://schemas.openxmlformats.org/officeDocument/2006/relationships/customXml" Target="../ink/ink1252.xml"/><Relationship Id="rId201" Type="http://schemas.openxmlformats.org/officeDocument/2006/relationships/customXml" Target="../ink/ink1133.xml"/><Relationship Id="rId222" Type="http://schemas.openxmlformats.org/officeDocument/2006/relationships/image" Target="../media/image4097.png"/><Relationship Id="rId243" Type="http://schemas.openxmlformats.org/officeDocument/2006/relationships/customXml" Target="../ink/ink1154.xml"/><Relationship Id="rId264" Type="http://schemas.openxmlformats.org/officeDocument/2006/relationships/image" Target="../media/image4118.png"/><Relationship Id="rId285" Type="http://schemas.openxmlformats.org/officeDocument/2006/relationships/customXml" Target="../ink/ink1175.xml"/><Relationship Id="rId450" Type="http://schemas.openxmlformats.org/officeDocument/2006/relationships/image" Target="../media/image4211.png"/><Relationship Id="rId471" Type="http://schemas.openxmlformats.org/officeDocument/2006/relationships/customXml" Target="../ink/ink1268.xml"/><Relationship Id="rId506" Type="http://schemas.openxmlformats.org/officeDocument/2006/relationships/image" Target="../media/image4239.png"/><Relationship Id="rId17" Type="http://schemas.openxmlformats.org/officeDocument/2006/relationships/customXml" Target="../ink/ink1041.xml"/><Relationship Id="rId38" Type="http://schemas.openxmlformats.org/officeDocument/2006/relationships/image" Target="../media/image4005.png"/><Relationship Id="rId59" Type="http://schemas.openxmlformats.org/officeDocument/2006/relationships/customXml" Target="../ink/ink1062.xml"/><Relationship Id="rId103" Type="http://schemas.openxmlformats.org/officeDocument/2006/relationships/customXml" Target="../ink/ink1084.xml"/><Relationship Id="rId124" Type="http://schemas.openxmlformats.org/officeDocument/2006/relationships/image" Target="../media/image4048.png"/><Relationship Id="rId310" Type="http://schemas.openxmlformats.org/officeDocument/2006/relationships/image" Target="../media/image4141.png"/><Relationship Id="rId492" Type="http://schemas.openxmlformats.org/officeDocument/2006/relationships/image" Target="../media/image4232.png"/><Relationship Id="rId70" Type="http://schemas.openxmlformats.org/officeDocument/2006/relationships/image" Target="../media/image4021.png"/><Relationship Id="rId91" Type="http://schemas.openxmlformats.org/officeDocument/2006/relationships/customXml" Target="../ink/ink1078.xml"/><Relationship Id="rId145" Type="http://schemas.openxmlformats.org/officeDocument/2006/relationships/customXml" Target="../ink/ink1105.xml"/><Relationship Id="rId166" Type="http://schemas.openxmlformats.org/officeDocument/2006/relationships/image" Target="../media/image4069.png"/><Relationship Id="rId187" Type="http://schemas.openxmlformats.org/officeDocument/2006/relationships/customXml" Target="../ink/ink1126.xml"/><Relationship Id="rId331" Type="http://schemas.openxmlformats.org/officeDocument/2006/relationships/customXml" Target="../ink/ink1198.xml"/><Relationship Id="rId352" Type="http://schemas.openxmlformats.org/officeDocument/2006/relationships/image" Target="../media/image4162.png"/><Relationship Id="rId373" Type="http://schemas.openxmlformats.org/officeDocument/2006/relationships/customXml" Target="../ink/ink1219.xml"/><Relationship Id="rId394" Type="http://schemas.openxmlformats.org/officeDocument/2006/relationships/image" Target="../media/image4183.png"/><Relationship Id="rId408" Type="http://schemas.openxmlformats.org/officeDocument/2006/relationships/image" Target="../media/image4190.png"/><Relationship Id="rId429" Type="http://schemas.openxmlformats.org/officeDocument/2006/relationships/customXml" Target="../ink/ink124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092.png"/><Relationship Id="rId233" Type="http://schemas.openxmlformats.org/officeDocument/2006/relationships/customXml" Target="../ink/ink1149.xml"/><Relationship Id="rId254" Type="http://schemas.openxmlformats.org/officeDocument/2006/relationships/image" Target="../media/image4113.png"/><Relationship Id="rId440" Type="http://schemas.openxmlformats.org/officeDocument/2006/relationships/image" Target="../media/image4206.png"/><Relationship Id="rId28" Type="http://schemas.openxmlformats.org/officeDocument/2006/relationships/image" Target="../media/image4000.png"/><Relationship Id="rId49" Type="http://schemas.openxmlformats.org/officeDocument/2006/relationships/customXml" Target="../ink/ink1057.xml"/><Relationship Id="rId114" Type="http://schemas.openxmlformats.org/officeDocument/2006/relationships/image" Target="../media/image4043.png"/><Relationship Id="rId275" Type="http://schemas.openxmlformats.org/officeDocument/2006/relationships/customXml" Target="../ink/ink1170.xml"/><Relationship Id="rId296" Type="http://schemas.openxmlformats.org/officeDocument/2006/relationships/image" Target="../media/image4134.png"/><Relationship Id="rId300" Type="http://schemas.openxmlformats.org/officeDocument/2006/relationships/image" Target="../media/image4136.png"/><Relationship Id="rId461" Type="http://schemas.openxmlformats.org/officeDocument/2006/relationships/customXml" Target="../ink/ink1263.xml"/><Relationship Id="rId482" Type="http://schemas.openxmlformats.org/officeDocument/2006/relationships/image" Target="../media/image4227.png"/><Relationship Id="rId60" Type="http://schemas.openxmlformats.org/officeDocument/2006/relationships/image" Target="../media/image4016.png"/><Relationship Id="rId81" Type="http://schemas.openxmlformats.org/officeDocument/2006/relationships/customXml" Target="../ink/ink1073.xml"/><Relationship Id="rId135" Type="http://schemas.openxmlformats.org/officeDocument/2006/relationships/customXml" Target="../ink/ink1100.xml"/><Relationship Id="rId156" Type="http://schemas.openxmlformats.org/officeDocument/2006/relationships/image" Target="../media/image4064.png"/><Relationship Id="rId177" Type="http://schemas.openxmlformats.org/officeDocument/2006/relationships/customXml" Target="../ink/ink1121.xml"/><Relationship Id="rId198" Type="http://schemas.openxmlformats.org/officeDocument/2006/relationships/image" Target="../media/image4085.png"/><Relationship Id="rId321" Type="http://schemas.openxmlformats.org/officeDocument/2006/relationships/customXml" Target="../ink/ink1193.xml"/><Relationship Id="rId342" Type="http://schemas.openxmlformats.org/officeDocument/2006/relationships/image" Target="../media/image4157.png"/><Relationship Id="rId363" Type="http://schemas.openxmlformats.org/officeDocument/2006/relationships/customXml" Target="../ink/ink1214.xml"/><Relationship Id="rId384" Type="http://schemas.openxmlformats.org/officeDocument/2006/relationships/image" Target="../media/image4178.png"/><Relationship Id="rId419" Type="http://schemas.openxmlformats.org/officeDocument/2006/relationships/customXml" Target="../ink/ink1242.xml"/><Relationship Id="rId202" Type="http://schemas.openxmlformats.org/officeDocument/2006/relationships/image" Target="../media/image4087.png"/><Relationship Id="rId223" Type="http://schemas.openxmlformats.org/officeDocument/2006/relationships/customXml" Target="../ink/ink1144.xml"/><Relationship Id="rId244" Type="http://schemas.openxmlformats.org/officeDocument/2006/relationships/image" Target="../media/image4108.png"/><Relationship Id="rId430" Type="http://schemas.openxmlformats.org/officeDocument/2006/relationships/image" Target="../media/image4201.png"/><Relationship Id="rId18" Type="http://schemas.openxmlformats.org/officeDocument/2006/relationships/image" Target="../media/image3995.png"/><Relationship Id="rId39" Type="http://schemas.openxmlformats.org/officeDocument/2006/relationships/customXml" Target="../ink/ink1052.xml"/><Relationship Id="rId265" Type="http://schemas.openxmlformats.org/officeDocument/2006/relationships/customXml" Target="../ink/ink1165.xml"/><Relationship Id="rId286" Type="http://schemas.openxmlformats.org/officeDocument/2006/relationships/image" Target="../media/image4129.png"/><Relationship Id="rId451" Type="http://schemas.openxmlformats.org/officeDocument/2006/relationships/customXml" Target="../ink/ink1258.xml"/><Relationship Id="rId472" Type="http://schemas.openxmlformats.org/officeDocument/2006/relationships/image" Target="../media/image4222.png"/><Relationship Id="rId493" Type="http://schemas.openxmlformats.org/officeDocument/2006/relationships/customXml" Target="../ink/ink1279.xml"/><Relationship Id="rId507" Type="http://schemas.openxmlformats.org/officeDocument/2006/relationships/customXml" Target="../ink/ink1286.xml"/><Relationship Id="rId50" Type="http://schemas.openxmlformats.org/officeDocument/2006/relationships/image" Target="../media/image4011.png"/><Relationship Id="rId104" Type="http://schemas.openxmlformats.org/officeDocument/2006/relationships/image" Target="../media/image4038.png"/><Relationship Id="rId125" Type="http://schemas.openxmlformats.org/officeDocument/2006/relationships/customXml" Target="../ink/ink1095.xml"/><Relationship Id="rId146" Type="http://schemas.openxmlformats.org/officeDocument/2006/relationships/image" Target="../media/image4059.png"/><Relationship Id="rId167" Type="http://schemas.openxmlformats.org/officeDocument/2006/relationships/customXml" Target="../ink/ink1116.xml"/><Relationship Id="rId188" Type="http://schemas.openxmlformats.org/officeDocument/2006/relationships/image" Target="../media/image4080.png"/><Relationship Id="rId311" Type="http://schemas.openxmlformats.org/officeDocument/2006/relationships/customXml" Target="../ink/ink1188.xml"/><Relationship Id="rId332" Type="http://schemas.openxmlformats.org/officeDocument/2006/relationships/image" Target="../media/image4152.png"/><Relationship Id="rId353" Type="http://schemas.openxmlformats.org/officeDocument/2006/relationships/customXml" Target="../ink/ink1209.xml"/><Relationship Id="rId374" Type="http://schemas.openxmlformats.org/officeDocument/2006/relationships/image" Target="../media/image4173.png"/><Relationship Id="rId395" Type="http://schemas.openxmlformats.org/officeDocument/2006/relationships/customXml" Target="../ink/ink1230.xml"/><Relationship Id="rId409" Type="http://schemas.openxmlformats.org/officeDocument/2006/relationships/customXml" Target="../ink/ink1237.xml"/><Relationship Id="rId71" Type="http://schemas.openxmlformats.org/officeDocument/2006/relationships/customXml" Target="../ink/ink1068.xml"/><Relationship Id="rId92" Type="http://schemas.openxmlformats.org/officeDocument/2006/relationships/image" Target="../media/image4032.png"/><Relationship Id="rId213" Type="http://schemas.openxmlformats.org/officeDocument/2006/relationships/customXml" Target="../ink/ink1139.xml"/><Relationship Id="rId234" Type="http://schemas.openxmlformats.org/officeDocument/2006/relationships/image" Target="../media/image4103.png"/><Relationship Id="rId420" Type="http://schemas.openxmlformats.org/officeDocument/2006/relationships/image" Target="../media/image4196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047.xml"/><Relationship Id="rId255" Type="http://schemas.openxmlformats.org/officeDocument/2006/relationships/customXml" Target="../ink/ink1160.xml"/><Relationship Id="rId276" Type="http://schemas.openxmlformats.org/officeDocument/2006/relationships/image" Target="../media/image4124.png"/><Relationship Id="rId297" Type="http://schemas.openxmlformats.org/officeDocument/2006/relationships/customXml" Target="../ink/ink1181.xml"/><Relationship Id="rId441" Type="http://schemas.openxmlformats.org/officeDocument/2006/relationships/customXml" Target="../ink/ink1253.xml"/><Relationship Id="rId462" Type="http://schemas.openxmlformats.org/officeDocument/2006/relationships/image" Target="../media/image4217.png"/><Relationship Id="rId483" Type="http://schemas.openxmlformats.org/officeDocument/2006/relationships/customXml" Target="../ink/ink1274.xml"/><Relationship Id="rId40" Type="http://schemas.openxmlformats.org/officeDocument/2006/relationships/image" Target="../media/image4006.png"/><Relationship Id="rId115" Type="http://schemas.openxmlformats.org/officeDocument/2006/relationships/customXml" Target="../ink/ink1090.xml"/><Relationship Id="rId136" Type="http://schemas.openxmlformats.org/officeDocument/2006/relationships/image" Target="../media/image4054.png"/><Relationship Id="rId157" Type="http://schemas.openxmlformats.org/officeDocument/2006/relationships/customXml" Target="../ink/ink1111.xml"/><Relationship Id="rId178" Type="http://schemas.openxmlformats.org/officeDocument/2006/relationships/image" Target="../media/image4075.png"/><Relationship Id="rId301" Type="http://schemas.openxmlformats.org/officeDocument/2006/relationships/customXml" Target="../ink/ink1183.xml"/><Relationship Id="rId322" Type="http://schemas.openxmlformats.org/officeDocument/2006/relationships/image" Target="../media/image4147.png"/><Relationship Id="rId343" Type="http://schemas.openxmlformats.org/officeDocument/2006/relationships/customXml" Target="../ink/ink1204.xml"/><Relationship Id="rId364" Type="http://schemas.openxmlformats.org/officeDocument/2006/relationships/image" Target="../media/image4168.png"/><Relationship Id="rId61" Type="http://schemas.openxmlformats.org/officeDocument/2006/relationships/customXml" Target="../ink/ink1063.xml"/><Relationship Id="rId82" Type="http://schemas.openxmlformats.org/officeDocument/2006/relationships/image" Target="../media/image4027.png"/><Relationship Id="rId199" Type="http://schemas.openxmlformats.org/officeDocument/2006/relationships/customXml" Target="../ink/ink1132.xml"/><Relationship Id="rId203" Type="http://schemas.openxmlformats.org/officeDocument/2006/relationships/customXml" Target="../ink/ink1134.xml"/><Relationship Id="rId385" Type="http://schemas.openxmlformats.org/officeDocument/2006/relationships/customXml" Target="../ink/ink1225.xml"/><Relationship Id="rId19" Type="http://schemas.openxmlformats.org/officeDocument/2006/relationships/customXml" Target="../ink/ink1042.xml"/><Relationship Id="rId224" Type="http://schemas.openxmlformats.org/officeDocument/2006/relationships/image" Target="../media/image4098.png"/><Relationship Id="rId245" Type="http://schemas.openxmlformats.org/officeDocument/2006/relationships/customXml" Target="../ink/ink1155.xml"/><Relationship Id="rId266" Type="http://schemas.openxmlformats.org/officeDocument/2006/relationships/image" Target="../media/image4119.png"/><Relationship Id="rId287" Type="http://schemas.openxmlformats.org/officeDocument/2006/relationships/customXml" Target="../ink/ink1176.xml"/><Relationship Id="rId410" Type="http://schemas.openxmlformats.org/officeDocument/2006/relationships/image" Target="../media/image4191.png"/><Relationship Id="rId431" Type="http://schemas.openxmlformats.org/officeDocument/2006/relationships/customXml" Target="../ink/ink1248.xml"/><Relationship Id="rId452" Type="http://schemas.openxmlformats.org/officeDocument/2006/relationships/image" Target="../media/image4212.png"/><Relationship Id="rId473" Type="http://schemas.openxmlformats.org/officeDocument/2006/relationships/customXml" Target="../ink/ink1269.xml"/><Relationship Id="rId494" Type="http://schemas.openxmlformats.org/officeDocument/2006/relationships/image" Target="../media/image4233.png"/><Relationship Id="rId508" Type="http://schemas.openxmlformats.org/officeDocument/2006/relationships/image" Target="../media/image4240.png"/><Relationship Id="rId30" Type="http://schemas.openxmlformats.org/officeDocument/2006/relationships/image" Target="../media/image4001.png"/><Relationship Id="rId105" Type="http://schemas.openxmlformats.org/officeDocument/2006/relationships/customXml" Target="../ink/ink1085.xml"/><Relationship Id="rId126" Type="http://schemas.openxmlformats.org/officeDocument/2006/relationships/image" Target="../media/image4049.png"/><Relationship Id="rId147" Type="http://schemas.openxmlformats.org/officeDocument/2006/relationships/customXml" Target="../ink/ink1106.xml"/><Relationship Id="rId168" Type="http://schemas.openxmlformats.org/officeDocument/2006/relationships/image" Target="../media/image4070.png"/><Relationship Id="rId312" Type="http://schemas.openxmlformats.org/officeDocument/2006/relationships/image" Target="../media/image4142.png"/><Relationship Id="rId333" Type="http://schemas.openxmlformats.org/officeDocument/2006/relationships/customXml" Target="../ink/ink1199.xml"/><Relationship Id="rId354" Type="http://schemas.openxmlformats.org/officeDocument/2006/relationships/image" Target="../media/image4163.png"/><Relationship Id="rId51" Type="http://schemas.openxmlformats.org/officeDocument/2006/relationships/customXml" Target="../ink/ink1058.xml"/><Relationship Id="rId72" Type="http://schemas.openxmlformats.org/officeDocument/2006/relationships/image" Target="../media/image4022.png"/><Relationship Id="rId93" Type="http://schemas.openxmlformats.org/officeDocument/2006/relationships/customXml" Target="../ink/ink1079.xml"/><Relationship Id="rId189" Type="http://schemas.openxmlformats.org/officeDocument/2006/relationships/customXml" Target="../ink/ink1127.xml"/><Relationship Id="rId375" Type="http://schemas.openxmlformats.org/officeDocument/2006/relationships/customXml" Target="../ink/ink1220.xml"/><Relationship Id="rId396" Type="http://schemas.openxmlformats.org/officeDocument/2006/relationships/image" Target="../media/image4184.png"/><Relationship Id="rId3" Type="http://schemas.openxmlformats.org/officeDocument/2006/relationships/customXml" Target="../ink/ink1034.xml"/><Relationship Id="rId214" Type="http://schemas.openxmlformats.org/officeDocument/2006/relationships/image" Target="../media/image4093.png"/><Relationship Id="rId235" Type="http://schemas.openxmlformats.org/officeDocument/2006/relationships/customXml" Target="../ink/ink1150.xml"/><Relationship Id="rId256" Type="http://schemas.openxmlformats.org/officeDocument/2006/relationships/image" Target="../media/image4114.png"/><Relationship Id="rId277" Type="http://schemas.openxmlformats.org/officeDocument/2006/relationships/customXml" Target="../ink/ink1171.xml"/><Relationship Id="rId298" Type="http://schemas.openxmlformats.org/officeDocument/2006/relationships/image" Target="../media/image4135.png"/><Relationship Id="rId400" Type="http://schemas.openxmlformats.org/officeDocument/2006/relationships/image" Target="../media/image4186.png"/><Relationship Id="rId421" Type="http://schemas.openxmlformats.org/officeDocument/2006/relationships/customXml" Target="../ink/ink1243.xml"/><Relationship Id="rId442" Type="http://schemas.openxmlformats.org/officeDocument/2006/relationships/image" Target="../media/image4207.png"/><Relationship Id="rId463" Type="http://schemas.openxmlformats.org/officeDocument/2006/relationships/customXml" Target="../ink/ink1264.xml"/><Relationship Id="rId484" Type="http://schemas.openxmlformats.org/officeDocument/2006/relationships/image" Target="../media/image4228.png"/><Relationship Id="rId116" Type="http://schemas.openxmlformats.org/officeDocument/2006/relationships/image" Target="../media/image4044.png"/><Relationship Id="rId137" Type="http://schemas.openxmlformats.org/officeDocument/2006/relationships/customXml" Target="../ink/ink1101.xml"/><Relationship Id="rId158" Type="http://schemas.openxmlformats.org/officeDocument/2006/relationships/image" Target="../media/image4065.png"/><Relationship Id="rId302" Type="http://schemas.openxmlformats.org/officeDocument/2006/relationships/image" Target="../media/image4137.png"/><Relationship Id="rId323" Type="http://schemas.openxmlformats.org/officeDocument/2006/relationships/customXml" Target="../ink/ink1194.xml"/><Relationship Id="rId344" Type="http://schemas.openxmlformats.org/officeDocument/2006/relationships/image" Target="../media/image4158.png"/><Relationship Id="rId20" Type="http://schemas.openxmlformats.org/officeDocument/2006/relationships/image" Target="../media/image3996.png"/><Relationship Id="rId41" Type="http://schemas.openxmlformats.org/officeDocument/2006/relationships/customXml" Target="../ink/ink1053.xml"/><Relationship Id="rId62" Type="http://schemas.openxmlformats.org/officeDocument/2006/relationships/image" Target="../media/image4017.png"/><Relationship Id="rId83" Type="http://schemas.openxmlformats.org/officeDocument/2006/relationships/customXml" Target="../ink/ink1074.xml"/><Relationship Id="rId179" Type="http://schemas.openxmlformats.org/officeDocument/2006/relationships/customXml" Target="../ink/ink1122.xml"/><Relationship Id="rId365" Type="http://schemas.openxmlformats.org/officeDocument/2006/relationships/customXml" Target="../ink/ink1215.xml"/><Relationship Id="rId386" Type="http://schemas.openxmlformats.org/officeDocument/2006/relationships/image" Target="../media/image4179.png"/><Relationship Id="rId190" Type="http://schemas.openxmlformats.org/officeDocument/2006/relationships/image" Target="../media/image4081.png"/><Relationship Id="rId204" Type="http://schemas.openxmlformats.org/officeDocument/2006/relationships/image" Target="../media/image4088.png"/><Relationship Id="rId225" Type="http://schemas.openxmlformats.org/officeDocument/2006/relationships/customXml" Target="../ink/ink1145.xml"/><Relationship Id="rId246" Type="http://schemas.openxmlformats.org/officeDocument/2006/relationships/image" Target="../media/image4109.png"/><Relationship Id="rId267" Type="http://schemas.openxmlformats.org/officeDocument/2006/relationships/customXml" Target="../ink/ink1166.xml"/><Relationship Id="rId288" Type="http://schemas.openxmlformats.org/officeDocument/2006/relationships/image" Target="../media/image4130.png"/><Relationship Id="rId411" Type="http://schemas.openxmlformats.org/officeDocument/2006/relationships/customXml" Target="../ink/ink1238.xml"/><Relationship Id="rId432" Type="http://schemas.openxmlformats.org/officeDocument/2006/relationships/image" Target="../media/image4202.png"/><Relationship Id="rId453" Type="http://schemas.openxmlformats.org/officeDocument/2006/relationships/customXml" Target="../ink/ink1259.xml"/><Relationship Id="rId474" Type="http://schemas.openxmlformats.org/officeDocument/2006/relationships/image" Target="../media/image4223.png"/><Relationship Id="rId509" Type="http://schemas.openxmlformats.org/officeDocument/2006/relationships/customXml" Target="../ink/ink1287.xml"/><Relationship Id="rId106" Type="http://schemas.openxmlformats.org/officeDocument/2006/relationships/image" Target="../media/image4039.png"/><Relationship Id="rId127" Type="http://schemas.openxmlformats.org/officeDocument/2006/relationships/customXml" Target="../ink/ink1096.xml"/><Relationship Id="rId313" Type="http://schemas.openxmlformats.org/officeDocument/2006/relationships/customXml" Target="../ink/ink1189.xml"/><Relationship Id="rId495" Type="http://schemas.openxmlformats.org/officeDocument/2006/relationships/customXml" Target="../ink/ink1280.xml"/><Relationship Id="rId10" Type="http://schemas.openxmlformats.org/officeDocument/2006/relationships/image" Target="../media/image3991.png"/><Relationship Id="rId31" Type="http://schemas.openxmlformats.org/officeDocument/2006/relationships/customXml" Target="../ink/ink1048.xml"/><Relationship Id="rId52" Type="http://schemas.openxmlformats.org/officeDocument/2006/relationships/image" Target="../media/image4012.png"/><Relationship Id="rId73" Type="http://schemas.openxmlformats.org/officeDocument/2006/relationships/customXml" Target="../ink/ink1069.xml"/><Relationship Id="rId94" Type="http://schemas.openxmlformats.org/officeDocument/2006/relationships/image" Target="../media/image4033.png"/><Relationship Id="rId148" Type="http://schemas.openxmlformats.org/officeDocument/2006/relationships/image" Target="../media/image4060.png"/><Relationship Id="rId169" Type="http://schemas.openxmlformats.org/officeDocument/2006/relationships/customXml" Target="../ink/ink1117.xml"/><Relationship Id="rId334" Type="http://schemas.openxmlformats.org/officeDocument/2006/relationships/image" Target="../media/image4153.png"/><Relationship Id="rId355" Type="http://schemas.openxmlformats.org/officeDocument/2006/relationships/customXml" Target="../ink/ink1210.xml"/><Relationship Id="rId376" Type="http://schemas.openxmlformats.org/officeDocument/2006/relationships/image" Target="../media/image4174.png"/><Relationship Id="rId397" Type="http://schemas.openxmlformats.org/officeDocument/2006/relationships/customXml" Target="../ink/ink1231.xml"/><Relationship Id="rId4" Type="http://schemas.openxmlformats.org/officeDocument/2006/relationships/image" Target="../media/image3988.png"/><Relationship Id="rId180" Type="http://schemas.openxmlformats.org/officeDocument/2006/relationships/image" Target="../media/image4076.png"/><Relationship Id="rId215" Type="http://schemas.openxmlformats.org/officeDocument/2006/relationships/customXml" Target="../ink/ink1140.xml"/><Relationship Id="rId236" Type="http://schemas.openxmlformats.org/officeDocument/2006/relationships/image" Target="../media/image4104.png"/><Relationship Id="rId257" Type="http://schemas.openxmlformats.org/officeDocument/2006/relationships/customXml" Target="../ink/ink1161.xml"/><Relationship Id="rId278" Type="http://schemas.openxmlformats.org/officeDocument/2006/relationships/image" Target="../media/image4125.png"/><Relationship Id="rId401" Type="http://schemas.openxmlformats.org/officeDocument/2006/relationships/customXml" Target="../ink/ink1233.xml"/><Relationship Id="rId422" Type="http://schemas.openxmlformats.org/officeDocument/2006/relationships/image" Target="../media/image4197.png"/><Relationship Id="rId443" Type="http://schemas.openxmlformats.org/officeDocument/2006/relationships/customXml" Target="../ink/ink1254.xml"/><Relationship Id="rId464" Type="http://schemas.openxmlformats.org/officeDocument/2006/relationships/image" Target="../media/image4218.png"/><Relationship Id="rId303" Type="http://schemas.openxmlformats.org/officeDocument/2006/relationships/customXml" Target="../ink/ink1184.xml"/><Relationship Id="rId485" Type="http://schemas.openxmlformats.org/officeDocument/2006/relationships/customXml" Target="../ink/ink1275.xml"/><Relationship Id="rId42" Type="http://schemas.openxmlformats.org/officeDocument/2006/relationships/image" Target="../media/image4007.png"/><Relationship Id="rId84" Type="http://schemas.openxmlformats.org/officeDocument/2006/relationships/image" Target="../media/image4028.png"/><Relationship Id="rId138" Type="http://schemas.openxmlformats.org/officeDocument/2006/relationships/image" Target="../media/image4055.png"/><Relationship Id="rId345" Type="http://schemas.openxmlformats.org/officeDocument/2006/relationships/customXml" Target="../ink/ink1205.xml"/><Relationship Id="rId387" Type="http://schemas.openxmlformats.org/officeDocument/2006/relationships/customXml" Target="../ink/ink1226.xml"/><Relationship Id="rId510" Type="http://schemas.openxmlformats.org/officeDocument/2006/relationships/image" Target="../media/image4241.png"/><Relationship Id="rId191" Type="http://schemas.openxmlformats.org/officeDocument/2006/relationships/customXml" Target="../ink/ink1128.xml"/><Relationship Id="rId205" Type="http://schemas.openxmlformats.org/officeDocument/2006/relationships/customXml" Target="../ink/ink1135.xml"/><Relationship Id="rId247" Type="http://schemas.openxmlformats.org/officeDocument/2006/relationships/customXml" Target="../ink/ink1156.xml"/><Relationship Id="rId412" Type="http://schemas.openxmlformats.org/officeDocument/2006/relationships/image" Target="../media/image4192.png"/><Relationship Id="rId107" Type="http://schemas.openxmlformats.org/officeDocument/2006/relationships/customXml" Target="../ink/ink1086.xml"/><Relationship Id="rId289" Type="http://schemas.openxmlformats.org/officeDocument/2006/relationships/customXml" Target="../ink/ink1177.xml"/><Relationship Id="rId454" Type="http://schemas.openxmlformats.org/officeDocument/2006/relationships/image" Target="../media/image4213.png"/><Relationship Id="rId496" Type="http://schemas.openxmlformats.org/officeDocument/2006/relationships/image" Target="../media/image4234.png"/><Relationship Id="rId11" Type="http://schemas.openxmlformats.org/officeDocument/2006/relationships/customXml" Target="../ink/ink1038.xml"/><Relationship Id="rId53" Type="http://schemas.openxmlformats.org/officeDocument/2006/relationships/customXml" Target="../ink/ink1059.xml"/><Relationship Id="rId149" Type="http://schemas.openxmlformats.org/officeDocument/2006/relationships/customXml" Target="../ink/ink1107.xml"/><Relationship Id="rId314" Type="http://schemas.openxmlformats.org/officeDocument/2006/relationships/image" Target="../media/image4143.png"/><Relationship Id="rId356" Type="http://schemas.openxmlformats.org/officeDocument/2006/relationships/image" Target="../media/image4164.png"/><Relationship Id="rId398" Type="http://schemas.openxmlformats.org/officeDocument/2006/relationships/image" Target="../media/image4185.png"/><Relationship Id="rId95" Type="http://schemas.openxmlformats.org/officeDocument/2006/relationships/customXml" Target="../ink/ink1080.xml"/><Relationship Id="rId160" Type="http://schemas.openxmlformats.org/officeDocument/2006/relationships/image" Target="../media/image4066.png"/><Relationship Id="rId216" Type="http://schemas.openxmlformats.org/officeDocument/2006/relationships/image" Target="../media/image4094.png"/><Relationship Id="rId423" Type="http://schemas.openxmlformats.org/officeDocument/2006/relationships/customXml" Target="../ink/ink1244.xml"/><Relationship Id="rId258" Type="http://schemas.openxmlformats.org/officeDocument/2006/relationships/image" Target="../media/image4115.png"/><Relationship Id="rId465" Type="http://schemas.openxmlformats.org/officeDocument/2006/relationships/customXml" Target="../ink/ink1265.xml"/><Relationship Id="rId22" Type="http://schemas.openxmlformats.org/officeDocument/2006/relationships/image" Target="../media/image3997.png"/><Relationship Id="rId64" Type="http://schemas.openxmlformats.org/officeDocument/2006/relationships/image" Target="../media/image4018.png"/><Relationship Id="rId118" Type="http://schemas.openxmlformats.org/officeDocument/2006/relationships/image" Target="../media/image4045.png"/><Relationship Id="rId325" Type="http://schemas.openxmlformats.org/officeDocument/2006/relationships/customXml" Target="../ink/ink1195.xml"/><Relationship Id="rId367" Type="http://schemas.openxmlformats.org/officeDocument/2006/relationships/customXml" Target="../ink/ink1216.xml"/><Relationship Id="rId171" Type="http://schemas.openxmlformats.org/officeDocument/2006/relationships/customXml" Target="../ink/ink1118.xml"/><Relationship Id="rId227" Type="http://schemas.openxmlformats.org/officeDocument/2006/relationships/customXml" Target="../ink/ink1146.xml"/><Relationship Id="rId269" Type="http://schemas.openxmlformats.org/officeDocument/2006/relationships/customXml" Target="../ink/ink1167.xml"/><Relationship Id="rId434" Type="http://schemas.openxmlformats.org/officeDocument/2006/relationships/image" Target="../media/image4203.png"/><Relationship Id="rId476" Type="http://schemas.openxmlformats.org/officeDocument/2006/relationships/image" Target="../media/image4224.png"/><Relationship Id="rId33" Type="http://schemas.openxmlformats.org/officeDocument/2006/relationships/customXml" Target="../ink/ink1049.xml"/><Relationship Id="rId129" Type="http://schemas.openxmlformats.org/officeDocument/2006/relationships/customXml" Target="../ink/ink1097.xml"/><Relationship Id="rId280" Type="http://schemas.openxmlformats.org/officeDocument/2006/relationships/image" Target="../media/image4126.png"/><Relationship Id="rId336" Type="http://schemas.openxmlformats.org/officeDocument/2006/relationships/image" Target="../media/image4154.png"/><Relationship Id="rId501" Type="http://schemas.openxmlformats.org/officeDocument/2006/relationships/customXml" Target="../ink/ink1283.xml"/><Relationship Id="rId75" Type="http://schemas.openxmlformats.org/officeDocument/2006/relationships/customXml" Target="../ink/ink1070.xml"/><Relationship Id="rId140" Type="http://schemas.openxmlformats.org/officeDocument/2006/relationships/image" Target="../media/image4056.png"/><Relationship Id="rId182" Type="http://schemas.openxmlformats.org/officeDocument/2006/relationships/image" Target="../media/image4077.png"/><Relationship Id="rId378" Type="http://schemas.openxmlformats.org/officeDocument/2006/relationships/image" Target="../media/image4175.png"/><Relationship Id="rId403" Type="http://schemas.openxmlformats.org/officeDocument/2006/relationships/customXml" Target="../ink/ink1234.xml"/><Relationship Id="rId6" Type="http://schemas.openxmlformats.org/officeDocument/2006/relationships/image" Target="../media/image3989.png"/><Relationship Id="rId238" Type="http://schemas.openxmlformats.org/officeDocument/2006/relationships/image" Target="../media/image4105.png"/><Relationship Id="rId445" Type="http://schemas.openxmlformats.org/officeDocument/2006/relationships/customXml" Target="../ink/ink1255.xml"/><Relationship Id="rId487" Type="http://schemas.openxmlformats.org/officeDocument/2006/relationships/customXml" Target="../ink/ink1276.xml"/><Relationship Id="rId291" Type="http://schemas.openxmlformats.org/officeDocument/2006/relationships/customXml" Target="../ink/ink1178.xml"/><Relationship Id="rId305" Type="http://schemas.openxmlformats.org/officeDocument/2006/relationships/customXml" Target="../ink/ink1185.xml"/><Relationship Id="rId347" Type="http://schemas.openxmlformats.org/officeDocument/2006/relationships/customXml" Target="../ink/ink1206.xml"/><Relationship Id="rId512" Type="http://schemas.openxmlformats.org/officeDocument/2006/relationships/image" Target="../media/image4242.png"/><Relationship Id="rId44" Type="http://schemas.openxmlformats.org/officeDocument/2006/relationships/image" Target="../media/image4008.png"/><Relationship Id="rId86" Type="http://schemas.openxmlformats.org/officeDocument/2006/relationships/image" Target="../media/image4029.png"/><Relationship Id="rId151" Type="http://schemas.openxmlformats.org/officeDocument/2006/relationships/customXml" Target="../ink/ink1108.xml"/><Relationship Id="rId389" Type="http://schemas.openxmlformats.org/officeDocument/2006/relationships/customXml" Target="../ink/ink1227.xml"/><Relationship Id="rId193" Type="http://schemas.openxmlformats.org/officeDocument/2006/relationships/customXml" Target="../ink/ink1129.xml"/><Relationship Id="rId207" Type="http://schemas.openxmlformats.org/officeDocument/2006/relationships/customXml" Target="../ink/ink1136.xml"/><Relationship Id="rId249" Type="http://schemas.openxmlformats.org/officeDocument/2006/relationships/customXml" Target="../ink/ink1157.xml"/><Relationship Id="rId414" Type="http://schemas.openxmlformats.org/officeDocument/2006/relationships/image" Target="../media/image4193.png"/><Relationship Id="rId456" Type="http://schemas.openxmlformats.org/officeDocument/2006/relationships/image" Target="../media/image4214.png"/><Relationship Id="rId498" Type="http://schemas.openxmlformats.org/officeDocument/2006/relationships/image" Target="../media/image4235.png"/><Relationship Id="rId13" Type="http://schemas.openxmlformats.org/officeDocument/2006/relationships/customXml" Target="../ink/ink1039.xml"/><Relationship Id="rId109" Type="http://schemas.openxmlformats.org/officeDocument/2006/relationships/customXml" Target="../ink/ink1087.xml"/><Relationship Id="rId260" Type="http://schemas.openxmlformats.org/officeDocument/2006/relationships/image" Target="../media/image4116.png"/><Relationship Id="rId316" Type="http://schemas.openxmlformats.org/officeDocument/2006/relationships/image" Target="../media/image4144.png"/><Relationship Id="rId55" Type="http://schemas.openxmlformats.org/officeDocument/2006/relationships/customXml" Target="../ink/ink1060.xml"/><Relationship Id="rId97" Type="http://schemas.openxmlformats.org/officeDocument/2006/relationships/customXml" Target="../ink/ink1081.xml"/><Relationship Id="rId120" Type="http://schemas.openxmlformats.org/officeDocument/2006/relationships/image" Target="../media/image4046.png"/><Relationship Id="rId358" Type="http://schemas.openxmlformats.org/officeDocument/2006/relationships/image" Target="../media/image4165.png"/><Relationship Id="rId162" Type="http://schemas.openxmlformats.org/officeDocument/2006/relationships/image" Target="../media/image4067.png"/><Relationship Id="rId218" Type="http://schemas.openxmlformats.org/officeDocument/2006/relationships/image" Target="../media/image4095.png"/><Relationship Id="rId425" Type="http://schemas.openxmlformats.org/officeDocument/2006/relationships/customXml" Target="../ink/ink1245.xml"/><Relationship Id="rId467" Type="http://schemas.openxmlformats.org/officeDocument/2006/relationships/customXml" Target="../ink/ink1266.xml"/><Relationship Id="rId271" Type="http://schemas.openxmlformats.org/officeDocument/2006/relationships/customXml" Target="../ink/ink1168.xml"/><Relationship Id="rId24" Type="http://schemas.openxmlformats.org/officeDocument/2006/relationships/image" Target="../media/image3998.png"/><Relationship Id="rId66" Type="http://schemas.openxmlformats.org/officeDocument/2006/relationships/image" Target="../media/image4019.png"/><Relationship Id="rId131" Type="http://schemas.openxmlformats.org/officeDocument/2006/relationships/customXml" Target="../ink/ink1098.xml"/><Relationship Id="rId327" Type="http://schemas.openxmlformats.org/officeDocument/2006/relationships/customXml" Target="../ink/ink1196.xml"/><Relationship Id="rId369" Type="http://schemas.openxmlformats.org/officeDocument/2006/relationships/customXml" Target="../ink/ink1217.xml"/><Relationship Id="rId173" Type="http://schemas.openxmlformats.org/officeDocument/2006/relationships/customXml" Target="../ink/ink1119.xml"/><Relationship Id="rId229" Type="http://schemas.openxmlformats.org/officeDocument/2006/relationships/customXml" Target="../ink/ink1147.xml"/><Relationship Id="rId380" Type="http://schemas.openxmlformats.org/officeDocument/2006/relationships/image" Target="../media/image4176.png"/><Relationship Id="rId436" Type="http://schemas.openxmlformats.org/officeDocument/2006/relationships/image" Target="../media/image4204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01.xml"/><Relationship Id="rId117" Type="http://schemas.openxmlformats.org/officeDocument/2006/relationships/image" Target="../media/image4300.png"/><Relationship Id="rId21" Type="http://schemas.openxmlformats.org/officeDocument/2006/relationships/image" Target="../media/image4252.png"/><Relationship Id="rId42" Type="http://schemas.openxmlformats.org/officeDocument/2006/relationships/customXml" Target="../ink/ink1309.xml"/><Relationship Id="rId47" Type="http://schemas.openxmlformats.org/officeDocument/2006/relationships/image" Target="../media/image4265.png"/><Relationship Id="rId63" Type="http://schemas.openxmlformats.org/officeDocument/2006/relationships/image" Target="../media/image4273.png"/><Relationship Id="rId68" Type="http://schemas.openxmlformats.org/officeDocument/2006/relationships/customXml" Target="../ink/ink1322.xml"/><Relationship Id="rId84" Type="http://schemas.openxmlformats.org/officeDocument/2006/relationships/customXml" Target="../ink/ink1330.xml"/><Relationship Id="rId89" Type="http://schemas.openxmlformats.org/officeDocument/2006/relationships/image" Target="../media/image4286.png"/><Relationship Id="rId112" Type="http://schemas.openxmlformats.org/officeDocument/2006/relationships/customXml" Target="../ink/ink1344.xml"/><Relationship Id="rId133" Type="http://schemas.openxmlformats.org/officeDocument/2006/relationships/image" Target="../media/image4308.png"/><Relationship Id="rId138" Type="http://schemas.openxmlformats.org/officeDocument/2006/relationships/customXml" Target="../ink/ink1357.xml"/><Relationship Id="rId154" Type="http://schemas.openxmlformats.org/officeDocument/2006/relationships/customXml" Target="../ink/ink1365.xml"/><Relationship Id="rId159" Type="http://schemas.openxmlformats.org/officeDocument/2006/relationships/image" Target="../media/image4321.png"/><Relationship Id="rId16" Type="http://schemas.openxmlformats.org/officeDocument/2006/relationships/customXml" Target="../ink/ink1296.xml"/><Relationship Id="rId107" Type="http://schemas.openxmlformats.org/officeDocument/2006/relationships/image" Target="../media/image4295.png"/><Relationship Id="rId11" Type="http://schemas.openxmlformats.org/officeDocument/2006/relationships/image" Target="../media/image4247.png"/><Relationship Id="rId32" Type="http://schemas.openxmlformats.org/officeDocument/2006/relationships/customXml" Target="../ink/ink1304.xml"/><Relationship Id="rId37" Type="http://schemas.openxmlformats.org/officeDocument/2006/relationships/image" Target="../media/image4260.png"/><Relationship Id="rId53" Type="http://schemas.openxmlformats.org/officeDocument/2006/relationships/image" Target="../media/image4268.png"/><Relationship Id="rId58" Type="http://schemas.openxmlformats.org/officeDocument/2006/relationships/customXml" Target="../ink/ink1317.xml"/><Relationship Id="rId74" Type="http://schemas.openxmlformats.org/officeDocument/2006/relationships/customXml" Target="../ink/ink1325.xml"/><Relationship Id="rId79" Type="http://schemas.openxmlformats.org/officeDocument/2006/relationships/image" Target="../media/image4281.png"/><Relationship Id="rId102" Type="http://schemas.openxmlformats.org/officeDocument/2006/relationships/customXml" Target="../ink/ink1339.xml"/><Relationship Id="rId123" Type="http://schemas.openxmlformats.org/officeDocument/2006/relationships/image" Target="../media/image4303.png"/><Relationship Id="rId128" Type="http://schemas.openxmlformats.org/officeDocument/2006/relationships/customXml" Target="../ink/ink1352.xml"/><Relationship Id="rId144" Type="http://schemas.openxmlformats.org/officeDocument/2006/relationships/customXml" Target="../ink/ink1360.xml"/><Relationship Id="rId149" Type="http://schemas.openxmlformats.org/officeDocument/2006/relationships/image" Target="../media/image4316.png"/><Relationship Id="rId5" Type="http://schemas.openxmlformats.org/officeDocument/2006/relationships/image" Target="../media/image4244.png"/><Relationship Id="rId90" Type="http://schemas.openxmlformats.org/officeDocument/2006/relationships/customXml" Target="../ink/ink1333.xml"/><Relationship Id="rId95" Type="http://schemas.openxmlformats.org/officeDocument/2006/relationships/image" Target="../media/image4289.png"/><Relationship Id="rId160" Type="http://schemas.openxmlformats.org/officeDocument/2006/relationships/customXml" Target="../ink/ink1368.xml"/><Relationship Id="rId165" Type="http://schemas.openxmlformats.org/officeDocument/2006/relationships/image" Target="../media/image4324.png"/><Relationship Id="rId22" Type="http://schemas.openxmlformats.org/officeDocument/2006/relationships/customXml" Target="../ink/ink1299.xml"/><Relationship Id="rId27" Type="http://schemas.openxmlformats.org/officeDocument/2006/relationships/image" Target="../media/image4255.png"/><Relationship Id="rId43" Type="http://schemas.openxmlformats.org/officeDocument/2006/relationships/image" Target="../media/image4263.png"/><Relationship Id="rId48" Type="http://schemas.openxmlformats.org/officeDocument/2006/relationships/customXml" Target="../ink/ink1312.xml"/><Relationship Id="rId64" Type="http://schemas.openxmlformats.org/officeDocument/2006/relationships/customXml" Target="../ink/ink1320.xml"/><Relationship Id="rId69" Type="http://schemas.openxmlformats.org/officeDocument/2006/relationships/image" Target="../media/image4276.png"/><Relationship Id="rId113" Type="http://schemas.openxmlformats.org/officeDocument/2006/relationships/image" Target="../media/image4298.png"/><Relationship Id="rId118" Type="http://schemas.openxmlformats.org/officeDocument/2006/relationships/customXml" Target="../ink/ink1347.xml"/><Relationship Id="rId134" Type="http://schemas.openxmlformats.org/officeDocument/2006/relationships/customXml" Target="../ink/ink1355.xml"/><Relationship Id="rId139" Type="http://schemas.openxmlformats.org/officeDocument/2006/relationships/image" Target="../media/image4311.png"/><Relationship Id="rId80" Type="http://schemas.openxmlformats.org/officeDocument/2006/relationships/customXml" Target="../ink/ink1328.xml"/><Relationship Id="rId85" Type="http://schemas.openxmlformats.org/officeDocument/2006/relationships/image" Target="../media/image4284.png"/><Relationship Id="rId150" Type="http://schemas.openxmlformats.org/officeDocument/2006/relationships/customXml" Target="../ink/ink1363.xml"/><Relationship Id="rId155" Type="http://schemas.openxmlformats.org/officeDocument/2006/relationships/image" Target="../media/image4319.png"/><Relationship Id="rId12" Type="http://schemas.openxmlformats.org/officeDocument/2006/relationships/customXml" Target="../ink/ink1294.xml"/><Relationship Id="rId17" Type="http://schemas.openxmlformats.org/officeDocument/2006/relationships/image" Target="../media/image4250.png"/><Relationship Id="rId33" Type="http://schemas.openxmlformats.org/officeDocument/2006/relationships/image" Target="../media/image4258.png"/><Relationship Id="rId38" Type="http://schemas.openxmlformats.org/officeDocument/2006/relationships/customXml" Target="../ink/ink1307.xml"/><Relationship Id="rId59" Type="http://schemas.openxmlformats.org/officeDocument/2006/relationships/image" Target="../media/image4271.png"/><Relationship Id="rId103" Type="http://schemas.openxmlformats.org/officeDocument/2006/relationships/image" Target="../media/image4293.png"/><Relationship Id="rId108" Type="http://schemas.openxmlformats.org/officeDocument/2006/relationships/customXml" Target="../ink/ink1342.xml"/><Relationship Id="rId124" Type="http://schemas.openxmlformats.org/officeDocument/2006/relationships/customXml" Target="../ink/ink1350.xml"/><Relationship Id="rId129" Type="http://schemas.openxmlformats.org/officeDocument/2006/relationships/image" Target="../media/image4306.png"/><Relationship Id="rId54" Type="http://schemas.openxmlformats.org/officeDocument/2006/relationships/customXml" Target="../ink/ink1315.xml"/><Relationship Id="rId70" Type="http://schemas.openxmlformats.org/officeDocument/2006/relationships/customXml" Target="../ink/ink1323.xml"/><Relationship Id="rId75" Type="http://schemas.openxmlformats.org/officeDocument/2006/relationships/image" Target="../media/image4279.png"/><Relationship Id="rId91" Type="http://schemas.openxmlformats.org/officeDocument/2006/relationships/image" Target="../media/image4287.png"/><Relationship Id="rId96" Type="http://schemas.openxmlformats.org/officeDocument/2006/relationships/customXml" Target="../ink/ink1336.xml"/><Relationship Id="rId140" Type="http://schemas.openxmlformats.org/officeDocument/2006/relationships/customXml" Target="../ink/ink1358.xml"/><Relationship Id="rId145" Type="http://schemas.openxmlformats.org/officeDocument/2006/relationships/image" Target="../media/image4314.png"/><Relationship Id="rId161" Type="http://schemas.openxmlformats.org/officeDocument/2006/relationships/image" Target="../media/image4322.png"/><Relationship Id="rId166" Type="http://schemas.openxmlformats.org/officeDocument/2006/relationships/customXml" Target="../ink/ink13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91.xml"/><Relationship Id="rId15" Type="http://schemas.openxmlformats.org/officeDocument/2006/relationships/image" Target="../media/image4249.png"/><Relationship Id="rId23" Type="http://schemas.openxmlformats.org/officeDocument/2006/relationships/image" Target="../media/image4253.png"/><Relationship Id="rId28" Type="http://schemas.openxmlformats.org/officeDocument/2006/relationships/customXml" Target="../ink/ink1302.xml"/><Relationship Id="rId36" Type="http://schemas.openxmlformats.org/officeDocument/2006/relationships/customXml" Target="../ink/ink1306.xml"/><Relationship Id="rId49" Type="http://schemas.openxmlformats.org/officeDocument/2006/relationships/image" Target="../media/image4266.png"/><Relationship Id="rId57" Type="http://schemas.openxmlformats.org/officeDocument/2006/relationships/image" Target="../media/image4270.png"/><Relationship Id="rId106" Type="http://schemas.openxmlformats.org/officeDocument/2006/relationships/customXml" Target="../ink/ink1341.xml"/><Relationship Id="rId114" Type="http://schemas.openxmlformats.org/officeDocument/2006/relationships/customXml" Target="../ink/ink1345.xml"/><Relationship Id="rId119" Type="http://schemas.openxmlformats.org/officeDocument/2006/relationships/image" Target="../media/image4301.png"/><Relationship Id="rId127" Type="http://schemas.openxmlformats.org/officeDocument/2006/relationships/image" Target="../media/image4305.png"/><Relationship Id="rId10" Type="http://schemas.openxmlformats.org/officeDocument/2006/relationships/customXml" Target="../ink/ink1293.xml"/><Relationship Id="rId31" Type="http://schemas.openxmlformats.org/officeDocument/2006/relationships/image" Target="../media/image4257.png"/><Relationship Id="rId44" Type="http://schemas.openxmlformats.org/officeDocument/2006/relationships/customXml" Target="../ink/ink1310.xml"/><Relationship Id="rId52" Type="http://schemas.openxmlformats.org/officeDocument/2006/relationships/customXml" Target="../ink/ink1314.xml"/><Relationship Id="rId60" Type="http://schemas.openxmlformats.org/officeDocument/2006/relationships/customXml" Target="../ink/ink1318.xml"/><Relationship Id="rId65" Type="http://schemas.openxmlformats.org/officeDocument/2006/relationships/image" Target="../media/image4274.png"/><Relationship Id="rId73" Type="http://schemas.openxmlformats.org/officeDocument/2006/relationships/image" Target="../media/image4278.png"/><Relationship Id="rId78" Type="http://schemas.openxmlformats.org/officeDocument/2006/relationships/customXml" Target="../ink/ink1327.xml"/><Relationship Id="rId81" Type="http://schemas.openxmlformats.org/officeDocument/2006/relationships/image" Target="../media/image4282.png"/><Relationship Id="rId86" Type="http://schemas.openxmlformats.org/officeDocument/2006/relationships/customXml" Target="../ink/ink1331.xml"/><Relationship Id="rId94" Type="http://schemas.openxmlformats.org/officeDocument/2006/relationships/customXml" Target="../ink/ink1335.xml"/><Relationship Id="rId99" Type="http://schemas.openxmlformats.org/officeDocument/2006/relationships/image" Target="../media/image4291.png"/><Relationship Id="rId101" Type="http://schemas.openxmlformats.org/officeDocument/2006/relationships/image" Target="../media/image4292.png"/><Relationship Id="rId122" Type="http://schemas.openxmlformats.org/officeDocument/2006/relationships/customXml" Target="../ink/ink1349.xml"/><Relationship Id="rId130" Type="http://schemas.openxmlformats.org/officeDocument/2006/relationships/customXml" Target="../ink/ink1353.xml"/><Relationship Id="rId135" Type="http://schemas.openxmlformats.org/officeDocument/2006/relationships/image" Target="../media/image4309.png"/><Relationship Id="rId143" Type="http://schemas.openxmlformats.org/officeDocument/2006/relationships/image" Target="../media/image4313.png"/><Relationship Id="rId148" Type="http://schemas.openxmlformats.org/officeDocument/2006/relationships/customXml" Target="../ink/ink1362.xml"/><Relationship Id="rId151" Type="http://schemas.openxmlformats.org/officeDocument/2006/relationships/image" Target="../media/image4317.png"/><Relationship Id="rId156" Type="http://schemas.openxmlformats.org/officeDocument/2006/relationships/customXml" Target="../ink/ink1366.xml"/><Relationship Id="rId164" Type="http://schemas.openxmlformats.org/officeDocument/2006/relationships/customXml" Target="../ink/ink1370.xml"/><Relationship Id="rId169" Type="http://schemas.openxmlformats.org/officeDocument/2006/relationships/image" Target="../media/image4326.png"/><Relationship Id="rId4" Type="http://schemas.openxmlformats.org/officeDocument/2006/relationships/customXml" Target="../ink/ink1290.xml"/><Relationship Id="rId9" Type="http://schemas.openxmlformats.org/officeDocument/2006/relationships/image" Target="../media/image4246.png"/><Relationship Id="rId13" Type="http://schemas.openxmlformats.org/officeDocument/2006/relationships/image" Target="../media/image4248.png"/><Relationship Id="rId18" Type="http://schemas.openxmlformats.org/officeDocument/2006/relationships/customXml" Target="../ink/ink1297.xml"/><Relationship Id="rId39" Type="http://schemas.openxmlformats.org/officeDocument/2006/relationships/image" Target="../media/image4261.png"/><Relationship Id="rId109" Type="http://schemas.openxmlformats.org/officeDocument/2006/relationships/image" Target="../media/image4296.png"/><Relationship Id="rId34" Type="http://schemas.openxmlformats.org/officeDocument/2006/relationships/customXml" Target="../ink/ink1305.xml"/><Relationship Id="rId50" Type="http://schemas.openxmlformats.org/officeDocument/2006/relationships/customXml" Target="../ink/ink1313.xml"/><Relationship Id="rId55" Type="http://schemas.openxmlformats.org/officeDocument/2006/relationships/image" Target="../media/image4269.png"/><Relationship Id="rId76" Type="http://schemas.openxmlformats.org/officeDocument/2006/relationships/customXml" Target="../ink/ink1326.xml"/><Relationship Id="rId97" Type="http://schemas.openxmlformats.org/officeDocument/2006/relationships/image" Target="../media/image4290.png"/><Relationship Id="rId104" Type="http://schemas.openxmlformats.org/officeDocument/2006/relationships/customXml" Target="../ink/ink1340.xml"/><Relationship Id="rId120" Type="http://schemas.openxmlformats.org/officeDocument/2006/relationships/customXml" Target="../ink/ink1348.xml"/><Relationship Id="rId125" Type="http://schemas.openxmlformats.org/officeDocument/2006/relationships/image" Target="../media/image4304.png"/><Relationship Id="rId141" Type="http://schemas.openxmlformats.org/officeDocument/2006/relationships/image" Target="../media/image4312.png"/><Relationship Id="rId146" Type="http://schemas.openxmlformats.org/officeDocument/2006/relationships/customXml" Target="../ink/ink1361.xml"/><Relationship Id="rId167" Type="http://schemas.openxmlformats.org/officeDocument/2006/relationships/image" Target="../media/image4325.png"/><Relationship Id="rId7" Type="http://schemas.openxmlformats.org/officeDocument/2006/relationships/image" Target="../media/image4245.png"/><Relationship Id="rId71" Type="http://schemas.openxmlformats.org/officeDocument/2006/relationships/image" Target="../media/image4277.png"/><Relationship Id="rId92" Type="http://schemas.openxmlformats.org/officeDocument/2006/relationships/customXml" Target="../ink/ink1334.xml"/><Relationship Id="rId162" Type="http://schemas.openxmlformats.org/officeDocument/2006/relationships/customXml" Target="../ink/ink1369.xml"/><Relationship Id="rId2" Type="http://schemas.openxmlformats.org/officeDocument/2006/relationships/customXml" Target="../ink/ink1289.xml"/><Relationship Id="rId29" Type="http://schemas.openxmlformats.org/officeDocument/2006/relationships/image" Target="../media/image4256.png"/><Relationship Id="rId24" Type="http://schemas.openxmlformats.org/officeDocument/2006/relationships/customXml" Target="../ink/ink1300.xml"/><Relationship Id="rId40" Type="http://schemas.openxmlformats.org/officeDocument/2006/relationships/customXml" Target="../ink/ink1308.xml"/><Relationship Id="rId45" Type="http://schemas.openxmlformats.org/officeDocument/2006/relationships/image" Target="../media/image4264.png"/><Relationship Id="rId66" Type="http://schemas.openxmlformats.org/officeDocument/2006/relationships/customXml" Target="../ink/ink1321.xml"/><Relationship Id="rId87" Type="http://schemas.openxmlformats.org/officeDocument/2006/relationships/image" Target="../media/image4285.png"/><Relationship Id="rId110" Type="http://schemas.openxmlformats.org/officeDocument/2006/relationships/customXml" Target="../ink/ink1343.xml"/><Relationship Id="rId115" Type="http://schemas.openxmlformats.org/officeDocument/2006/relationships/image" Target="../media/image4299.png"/><Relationship Id="rId131" Type="http://schemas.openxmlformats.org/officeDocument/2006/relationships/image" Target="../media/image4307.png"/><Relationship Id="rId136" Type="http://schemas.openxmlformats.org/officeDocument/2006/relationships/customXml" Target="../ink/ink1356.xml"/><Relationship Id="rId157" Type="http://schemas.openxmlformats.org/officeDocument/2006/relationships/image" Target="../media/image4320.png"/><Relationship Id="rId61" Type="http://schemas.openxmlformats.org/officeDocument/2006/relationships/image" Target="../media/image4272.png"/><Relationship Id="rId82" Type="http://schemas.openxmlformats.org/officeDocument/2006/relationships/customXml" Target="../ink/ink1329.xml"/><Relationship Id="rId152" Type="http://schemas.openxmlformats.org/officeDocument/2006/relationships/customXml" Target="../ink/ink1364.xml"/><Relationship Id="rId19" Type="http://schemas.openxmlformats.org/officeDocument/2006/relationships/image" Target="../media/image4251.png"/><Relationship Id="rId14" Type="http://schemas.openxmlformats.org/officeDocument/2006/relationships/customXml" Target="../ink/ink1295.xml"/><Relationship Id="rId30" Type="http://schemas.openxmlformats.org/officeDocument/2006/relationships/customXml" Target="../ink/ink1303.xml"/><Relationship Id="rId35" Type="http://schemas.openxmlformats.org/officeDocument/2006/relationships/image" Target="../media/image4259.png"/><Relationship Id="rId56" Type="http://schemas.openxmlformats.org/officeDocument/2006/relationships/customXml" Target="../ink/ink1316.xml"/><Relationship Id="rId77" Type="http://schemas.openxmlformats.org/officeDocument/2006/relationships/image" Target="../media/image4280.png"/><Relationship Id="rId100" Type="http://schemas.openxmlformats.org/officeDocument/2006/relationships/customXml" Target="../ink/ink1338.xml"/><Relationship Id="rId105" Type="http://schemas.openxmlformats.org/officeDocument/2006/relationships/image" Target="../media/image4294.png"/><Relationship Id="rId126" Type="http://schemas.openxmlformats.org/officeDocument/2006/relationships/customXml" Target="../ink/ink1351.xml"/><Relationship Id="rId147" Type="http://schemas.openxmlformats.org/officeDocument/2006/relationships/image" Target="../media/image4315.png"/><Relationship Id="rId168" Type="http://schemas.openxmlformats.org/officeDocument/2006/relationships/customXml" Target="../ink/ink1372.xml"/><Relationship Id="rId8" Type="http://schemas.openxmlformats.org/officeDocument/2006/relationships/customXml" Target="../ink/ink1292.xml"/><Relationship Id="rId51" Type="http://schemas.openxmlformats.org/officeDocument/2006/relationships/image" Target="../media/image4267.png"/><Relationship Id="rId72" Type="http://schemas.openxmlformats.org/officeDocument/2006/relationships/customXml" Target="../ink/ink1324.xml"/><Relationship Id="rId93" Type="http://schemas.openxmlformats.org/officeDocument/2006/relationships/image" Target="../media/image4288.png"/><Relationship Id="rId98" Type="http://schemas.openxmlformats.org/officeDocument/2006/relationships/customXml" Target="../ink/ink1337.xml"/><Relationship Id="rId121" Type="http://schemas.openxmlformats.org/officeDocument/2006/relationships/image" Target="../media/image4302.png"/><Relationship Id="rId142" Type="http://schemas.openxmlformats.org/officeDocument/2006/relationships/customXml" Target="../ink/ink1359.xml"/><Relationship Id="rId163" Type="http://schemas.openxmlformats.org/officeDocument/2006/relationships/image" Target="../media/image4323.png"/><Relationship Id="rId3" Type="http://schemas.openxmlformats.org/officeDocument/2006/relationships/image" Target="../media/image4243.png"/><Relationship Id="rId25" Type="http://schemas.openxmlformats.org/officeDocument/2006/relationships/image" Target="../media/image4254.png"/><Relationship Id="rId46" Type="http://schemas.openxmlformats.org/officeDocument/2006/relationships/customXml" Target="../ink/ink1311.xml"/><Relationship Id="rId67" Type="http://schemas.openxmlformats.org/officeDocument/2006/relationships/image" Target="../media/image4275.png"/><Relationship Id="rId116" Type="http://schemas.openxmlformats.org/officeDocument/2006/relationships/customXml" Target="../ink/ink1346.xml"/><Relationship Id="rId137" Type="http://schemas.openxmlformats.org/officeDocument/2006/relationships/image" Target="../media/image4310.png"/><Relationship Id="rId158" Type="http://schemas.openxmlformats.org/officeDocument/2006/relationships/customXml" Target="../ink/ink1367.xml"/><Relationship Id="rId20" Type="http://schemas.openxmlformats.org/officeDocument/2006/relationships/customXml" Target="../ink/ink1298.xml"/><Relationship Id="rId41" Type="http://schemas.openxmlformats.org/officeDocument/2006/relationships/image" Target="../media/image4262.png"/><Relationship Id="rId62" Type="http://schemas.openxmlformats.org/officeDocument/2006/relationships/customXml" Target="../ink/ink1319.xml"/><Relationship Id="rId83" Type="http://schemas.openxmlformats.org/officeDocument/2006/relationships/image" Target="../media/image4283.png"/><Relationship Id="rId88" Type="http://schemas.openxmlformats.org/officeDocument/2006/relationships/customXml" Target="../ink/ink1332.xml"/><Relationship Id="rId111" Type="http://schemas.openxmlformats.org/officeDocument/2006/relationships/image" Target="../media/image4297.png"/><Relationship Id="rId132" Type="http://schemas.openxmlformats.org/officeDocument/2006/relationships/customXml" Target="../ink/ink1354.xml"/><Relationship Id="rId153" Type="http://schemas.openxmlformats.org/officeDocument/2006/relationships/image" Target="../media/image43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FA19-3F0C-32EF-9649-99AAB0016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laminar boundary layer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787B9-D86D-0F34-B3D9-4D754E7066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77908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E757D6C-D11D-FB6C-266C-5E01AC1ACB1C}"/>
              </a:ext>
            </a:extLst>
          </p:cNvPr>
          <p:cNvGrpSpPr/>
          <p:nvPr/>
        </p:nvGrpSpPr>
        <p:grpSpPr>
          <a:xfrm>
            <a:off x="214357" y="960199"/>
            <a:ext cx="542880" cy="414720"/>
            <a:chOff x="214357" y="960199"/>
            <a:chExt cx="54288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6077A4C-114C-0779-089A-0A31CF023736}"/>
                    </a:ext>
                  </a:extLst>
                </p14:cNvPr>
                <p14:cNvContentPartPr/>
                <p14:nvPr/>
              </p14:nvContentPartPr>
              <p14:xfrm>
                <a:off x="214357" y="960199"/>
                <a:ext cx="371880" cy="243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6077A4C-114C-0779-089A-0A31CF02373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357" y="951199"/>
                  <a:ext cx="389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1899E1E-B965-8BF4-D485-601EF3DDCC6C}"/>
                    </a:ext>
                  </a:extLst>
                </p14:cNvPr>
                <p14:cNvContentPartPr/>
                <p14:nvPr/>
              </p14:nvContentPartPr>
              <p14:xfrm>
                <a:off x="517117" y="1199959"/>
                <a:ext cx="174240" cy="147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1899E1E-B965-8BF4-D485-601EF3DDCC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8117" y="1191319"/>
                  <a:ext cx="191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E5CAE2-7319-6B2F-2BBC-C35871035F14}"/>
                    </a:ext>
                  </a:extLst>
                </p14:cNvPr>
                <p14:cNvContentPartPr/>
                <p14:nvPr/>
              </p14:nvContentPartPr>
              <p14:xfrm>
                <a:off x="510637" y="1145599"/>
                <a:ext cx="246600" cy="229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E5CAE2-7319-6B2F-2BBC-C35871035F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1637" y="1136959"/>
                  <a:ext cx="26424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5A4930-3176-981E-29A6-9FF29193E930}"/>
                  </a:ext>
                </a:extLst>
              </p14:cNvPr>
              <p14:cNvContentPartPr/>
              <p14:nvPr/>
            </p14:nvContentPartPr>
            <p14:xfrm>
              <a:off x="1056397" y="1033279"/>
              <a:ext cx="223560" cy="18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5A4930-3176-981E-29A6-9FF29193E9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7757" y="1024639"/>
                <a:ext cx="2412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807E8C-AB24-7351-62F9-8A7D62E093B3}"/>
                  </a:ext>
                </a:extLst>
              </p14:cNvPr>
              <p14:cNvContentPartPr/>
              <p14:nvPr/>
            </p14:nvContentPartPr>
            <p14:xfrm>
              <a:off x="1037677" y="1156759"/>
              <a:ext cx="278280" cy="12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807E8C-AB24-7351-62F9-8A7D62E093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8677" y="1147759"/>
                <a:ext cx="295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602074-0E8B-7E98-3772-23E44A5483A0}"/>
                  </a:ext>
                </a:extLst>
              </p14:cNvPr>
              <p14:cNvContentPartPr/>
              <p14:nvPr/>
            </p14:nvContentPartPr>
            <p14:xfrm>
              <a:off x="1573357" y="888559"/>
              <a:ext cx="271080" cy="34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602074-0E8B-7E98-3772-23E44A5483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4717" y="879559"/>
                <a:ext cx="28872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DF01B17-8845-1B0A-A35D-614290E1839D}"/>
              </a:ext>
            </a:extLst>
          </p:cNvPr>
          <p:cNvGrpSpPr/>
          <p:nvPr/>
        </p:nvGrpSpPr>
        <p:grpSpPr>
          <a:xfrm>
            <a:off x="2065117" y="723319"/>
            <a:ext cx="1027440" cy="603720"/>
            <a:chOff x="2065117" y="723319"/>
            <a:chExt cx="1027440" cy="6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FFFDE0-61E0-5A28-AE23-DAE0BBAB785F}"/>
                    </a:ext>
                  </a:extLst>
                </p14:cNvPr>
                <p14:cNvContentPartPr/>
                <p14:nvPr/>
              </p14:nvContentPartPr>
              <p14:xfrm>
                <a:off x="2123437" y="876319"/>
                <a:ext cx="168480" cy="32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FFFDE0-61E0-5A28-AE23-DAE0BBAB78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4437" y="867679"/>
                  <a:ext cx="186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A6264B1-C089-8AEF-E207-0D7AE2B46BFD}"/>
                    </a:ext>
                  </a:extLst>
                </p14:cNvPr>
                <p14:cNvContentPartPr/>
                <p14:nvPr/>
              </p14:nvContentPartPr>
              <p14:xfrm>
                <a:off x="2065117" y="1084399"/>
                <a:ext cx="182880" cy="46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A6264B1-C089-8AEF-E207-0D7AE2B46B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56477" y="1075759"/>
                  <a:ext cx="200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7FDA3B-4FE0-7692-4EF3-AC985F17FA93}"/>
                    </a:ext>
                  </a:extLst>
                </p14:cNvPr>
                <p14:cNvContentPartPr/>
                <p14:nvPr/>
              </p14:nvContentPartPr>
              <p14:xfrm>
                <a:off x="2435917" y="723319"/>
                <a:ext cx="101880" cy="14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7FDA3B-4FE0-7692-4EF3-AC985F17FA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26917" y="714679"/>
                  <a:ext cx="119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9A0CE8-B9F5-79FB-A9F9-4F25C49A562C}"/>
                    </a:ext>
                  </a:extLst>
                </p14:cNvPr>
                <p14:cNvContentPartPr/>
                <p14:nvPr/>
              </p14:nvContentPartPr>
              <p14:xfrm>
                <a:off x="2577757" y="786679"/>
                <a:ext cx="125640" cy="437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9A0CE8-B9F5-79FB-A9F9-4F25C49A56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68757" y="777679"/>
                  <a:ext cx="1432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4872B7-1D3D-0451-18B0-81D437E3F984}"/>
                    </a:ext>
                  </a:extLst>
                </p14:cNvPr>
                <p14:cNvContentPartPr/>
                <p14:nvPr/>
              </p14:nvContentPartPr>
              <p14:xfrm>
                <a:off x="2778997" y="835279"/>
                <a:ext cx="133560" cy="333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4872B7-1D3D-0451-18B0-81D437E3F9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69997" y="826279"/>
                  <a:ext cx="1512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906266-C66A-4869-F34A-E13B89DAF2A6}"/>
                    </a:ext>
                  </a:extLst>
                </p14:cNvPr>
                <p14:cNvContentPartPr/>
                <p14:nvPr/>
              </p14:nvContentPartPr>
              <p14:xfrm>
                <a:off x="2954677" y="802159"/>
                <a:ext cx="137880" cy="524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906266-C66A-4869-F34A-E13B89DAF2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45677" y="793519"/>
                  <a:ext cx="155520" cy="54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96335BB-E7D1-B082-4ED0-B993EEDF301F}"/>
              </a:ext>
            </a:extLst>
          </p:cNvPr>
          <p:cNvGrpSpPr/>
          <p:nvPr/>
        </p:nvGrpSpPr>
        <p:grpSpPr>
          <a:xfrm>
            <a:off x="224797" y="1521799"/>
            <a:ext cx="3191760" cy="952200"/>
            <a:chOff x="224797" y="1521799"/>
            <a:chExt cx="319176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B8E5D2-3D99-24D5-2F62-93102DADF4AD}"/>
                    </a:ext>
                  </a:extLst>
                </p14:cNvPr>
                <p14:cNvContentPartPr/>
                <p14:nvPr/>
              </p14:nvContentPartPr>
              <p14:xfrm>
                <a:off x="224797" y="1932199"/>
                <a:ext cx="416160" cy="261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B8E5D2-3D99-24D5-2F62-93102DADF4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6157" y="1923559"/>
                  <a:ext cx="433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BA303D0-19F9-C81F-2F49-7C21239B7905}"/>
                    </a:ext>
                  </a:extLst>
                </p14:cNvPr>
                <p14:cNvContentPartPr/>
                <p14:nvPr/>
              </p14:nvContentPartPr>
              <p14:xfrm>
                <a:off x="539437" y="2173039"/>
                <a:ext cx="221040" cy="294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BA303D0-19F9-C81F-2F49-7C21239B79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0437" y="2164399"/>
                  <a:ext cx="238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883024-8557-3E33-57C6-37B93C5BADF8}"/>
                    </a:ext>
                  </a:extLst>
                </p14:cNvPr>
                <p14:cNvContentPartPr/>
                <p14:nvPr/>
              </p14:nvContentPartPr>
              <p14:xfrm>
                <a:off x="1039837" y="1915639"/>
                <a:ext cx="236520" cy="1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883024-8557-3E33-57C6-37B93C5BADF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1197" y="1906639"/>
                  <a:ext cx="254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692179-3E89-7604-5DFD-B812F8C617E0}"/>
                    </a:ext>
                  </a:extLst>
                </p14:cNvPr>
                <p14:cNvContentPartPr/>
                <p14:nvPr/>
              </p14:nvContentPartPr>
              <p14:xfrm>
                <a:off x="1044877" y="1986199"/>
                <a:ext cx="245160" cy="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2692179-3E89-7604-5DFD-B812F8C617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6237" y="1977199"/>
                  <a:ext cx="262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72DAD0-D6A3-7EA3-5B76-61B6703A4DA0}"/>
                    </a:ext>
                  </a:extLst>
                </p14:cNvPr>
                <p14:cNvContentPartPr/>
                <p14:nvPr/>
              </p14:nvContentPartPr>
              <p14:xfrm>
                <a:off x="1567237" y="1667599"/>
                <a:ext cx="7200" cy="262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72DAD0-D6A3-7EA3-5B76-61B6703A4D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58237" y="1658959"/>
                  <a:ext cx="24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5F9C6EA-3EC5-376D-E3BB-C2AA1541C832}"/>
                    </a:ext>
                  </a:extLst>
                </p14:cNvPr>
                <p14:cNvContentPartPr/>
                <p14:nvPr/>
              </p14:nvContentPartPr>
              <p14:xfrm>
                <a:off x="1454557" y="1953439"/>
                <a:ext cx="325440" cy="3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5F9C6EA-3EC5-376D-E3BB-C2AA1541C8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45557" y="1944439"/>
                  <a:ext cx="343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3347769-0674-FA77-AC65-C5A1A19B823A}"/>
                    </a:ext>
                  </a:extLst>
                </p14:cNvPr>
                <p14:cNvContentPartPr/>
                <p14:nvPr/>
              </p14:nvContentPartPr>
              <p14:xfrm>
                <a:off x="1473277" y="2103199"/>
                <a:ext cx="293400" cy="248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3347769-0674-FA77-AC65-C5A1A19B82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64637" y="2094559"/>
                  <a:ext cx="311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2AB257A-DE67-0B6E-D3E4-233C4DC9A849}"/>
                    </a:ext>
                  </a:extLst>
                </p14:cNvPr>
                <p14:cNvContentPartPr/>
                <p14:nvPr/>
              </p14:nvContentPartPr>
              <p14:xfrm>
                <a:off x="1909237" y="1547359"/>
                <a:ext cx="1191960" cy="926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2AB257A-DE67-0B6E-D3E4-233C4DC9A8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00237" y="1538359"/>
                  <a:ext cx="1209600" cy="9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931657-3A7E-7E41-0E42-664ECA5F90D8}"/>
                    </a:ext>
                  </a:extLst>
                </p14:cNvPr>
                <p14:cNvContentPartPr/>
                <p14:nvPr/>
              </p14:nvContentPartPr>
              <p14:xfrm>
                <a:off x="2345917" y="1694599"/>
                <a:ext cx="240120" cy="256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931657-3A7E-7E41-0E42-664ECA5F90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37277" y="1685959"/>
                  <a:ext cx="257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21A6A55-ACEF-F772-3504-EADB04C3D9A5}"/>
                    </a:ext>
                  </a:extLst>
                </p14:cNvPr>
                <p14:cNvContentPartPr/>
                <p14:nvPr/>
              </p14:nvContentPartPr>
              <p14:xfrm>
                <a:off x="2666317" y="1669039"/>
                <a:ext cx="228960" cy="30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21A6A55-ACEF-F772-3504-EADB04C3D9A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57677" y="1660399"/>
                  <a:ext cx="2466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5350CE-3E67-BAEC-28A2-24C97BF0003C}"/>
                    </a:ext>
                  </a:extLst>
                </p14:cNvPr>
                <p14:cNvContentPartPr/>
                <p14:nvPr/>
              </p14:nvContentPartPr>
              <p14:xfrm>
                <a:off x="2260957" y="2013559"/>
                <a:ext cx="742680" cy="9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5350CE-3E67-BAEC-28A2-24C97BF000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52317" y="2004559"/>
                  <a:ext cx="760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5664D69-6D2B-7E42-541D-E865A00E654A}"/>
                    </a:ext>
                  </a:extLst>
                </p14:cNvPr>
                <p14:cNvContentPartPr/>
                <p14:nvPr/>
              </p14:nvContentPartPr>
              <p14:xfrm>
                <a:off x="2427277" y="2240719"/>
                <a:ext cx="214200" cy="19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5664D69-6D2B-7E42-541D-E865A00E65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18277" y="2231719"/>
                  <a:ext cx="231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77C01C4-F73C-5034-06D0-D8DB8005231D}"/>
                    </a:ext>
                  </a:extLst>
                </p14:cNvPr>
                <p14:cNvContentPartPr/>
                <p14:nvPr/>
              </p14:nvContentPartPr>
              <p14:xfrm>
                <a:off x="2435917" y="2162239"/>
                <a:ext cx="350640" cy="23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77C01C4-F73C-5034-06D0-D8DB8005231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26917" y="2153239"/>
                  <a:ext cx="368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38DDC19-53CF-19A7-E050-B2E12021C38F}"/>
                    </a:ext>
                  </a:extLst>
                </p14:cNvPr>
                <p14:cNvContentPartPr/>
                <p14:nvPr/>
              </p14:nvContentPartPr>
              <p14:xfrm>
                <a:off x="3181477" y="1521799"/>
                <a:ext cx="235080" cy="876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8DDC19-53CF-19A7-E050-B2E12021C3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72477" y="1512799"/>
                  <a:ext cx="252720" cy="89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A7B9E1-4D7E-CBAC-12F5-DE086A25C7C9}"/>
              </a:ext>
            </a:extLst>
          </p:cNvPr>
          <p:cNvGrpSpPr/>
          <p:nvPr/>
        </p:nvGrpSpPr>
        <p:grpSpPr>
          <a:xfrm>
            <a:off x="3472717" y="1518919"/>
            <a:ext cx="1735560" cy="713160"/>
            <a:chOff x="3472717" y="1518919"/>
            <a:chExt cx="1735560" cy="7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E0C27D-61F5-6797-C0AD-8A19068BC28C}"/>
                    </a:ext>
                  </a:extLst>
                </p14:cNvPr>
                <p14:cNvContentPartPr/>
                <p14:nvPr/>
              </p14:nvContentPartPr>
              <p14:xfrm>
                <a:off x="3472717" y="1699279"/>
                <a:ext cx="209160" cy="442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E0C27D-61F5-6797-C0AD-8A19068BC2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63717" y="1690279"/>
                  <a:ext cx="2268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A97BDF-3F02-EECC-6587-ED7B0FA0CEB8}"/>
                    </a:ext>
                  </a:extLst>
                </p14:cNvPr>
                <p14:cNvContentPartPr/>
                <p14:nvPr/>
              </p14:nvContentPartPr>
              <p14:xfrm>
                <a:off x="3936757" y="1717999"/>
                <a:ext cx="195840" cy="39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A97BDF-3F02-EECC-6587-ED7B0FA0CEB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27757" y="1708999"/>
                  <a:ext cx="2134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9394CF-F1DA-23F6-C52B-EF6D2D874D07}"/>
                    </a:ext>
                  </a:extLst>
                </p14:cNvPr>
                <p14:cNvContentPartPr/>
                <p14:nvPr/>
              </p14:nvContentPartPr>
              <p14:xfrm>
                <a:off x="3887077" y="1932199"/>
                <a:ext cx="291960" cy="31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9394CF-F1DA-23F6-C52B-EF6D2D874D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78437" y="1923199"/>
                  <a:ext cx="30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B80904-6112-7B3D-69ED-E04AA1DAD2D1}"/>
                    </a:ext>
                  </a:extLst>
                </p14:cNvPr>
                <p14:cNvContentPartPr/>
                <p14:nvPr/>
              </p14:nvContentPartPr>
              <p14:xfrm>
                <a:off x="4352917" y="1518919"/>
                <a:ext cx="84240" cy="142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B80904-6112-7B3D-69ED-E04AA1DAD2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43917" y="1510279"/>
                  <a:ext cx="101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6ED26EB-98C4-D95B-0467-613AFB0C45AC}"/>
                    </a:ext>
                  </a:extLst>
                </p14:cNvPr>
                <p14:cNvContentPartPr/>
                <p14:nvPr/>
              </p14:nvContentPartPr>
              <p14:xfrm>
                <a:off x="4413397" y="1953439"/>
                <a:ext cx="147960" cy="14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6ED26EB-98C4-D95B-0467-613AFB0C45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04757" y="1944439"/>
                  <a:ext cx="165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D3BB3DF-F528-435A-5463-F18FA8CE976D}"/>
                    </a:ext>
                  </a:extLst>
                </p14:cNvPr>
                <p14:cNvContentPartPr/>
                <p14:nvPr/>
              </p14:nvContentPartPr>
              <p14:xfrm>
                <a:off x="4764037" y="1699279"/>
                <a:ext cx="212760" cy="45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D3BB3DF-F528-435A-5463-F18FA8CE97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55397" y="1690279"/>
                  <a:ext cx="2304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C09F97-5DB1-C730-BD99-20C8C5EC6E6F}"/>
                    </a:ext>
                  </a:extLst>
                </p14:cNvPr>
                <p14:cNvContentPartPr/>
                <p14:nvPr/>
              </p14:nvContentPartPr>
              <p14:xfrm>
                <a:off x="4691317" y="1945879"/>
                <a:ext cx="241560" cy="2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C09F97-5DB1-C730-BD99-20C8C5EC6E6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82317" y="1937239"/>
                  <a:ext cx="259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A99FD3-8050-ABC3-CDD5-72819CB67600}"/>
                    </a:ext>
                  </a:extLst>
                </p14:cNvPr>
                <p14:cNvContentPartPr/>
                <p14:nvPr/>
              </p14:nvContentPartPr>
              <p14:xfrm>
                <a:off x="5020357" y="1570039"/>
                <a:ext cx="187920" cy="662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A99FD3-8050-ABC3-CDD5-72819CB676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11717" y="1561039"/>
                  <a:ext cx="205560" cy="67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5B311BB-1F9C-1E10-B843-9F51725A4D28}"/>
              </a:ext>
            </a:extLst>
          </p:cNvPr>
          <p:cNvGrpSpPr/>
          <p:nvPr/>
        </p:nvGrpSpPr>
        <p:grpSpPr>
          <a:xfrm>
            <a:off x="6630997" y="876829"/>
            <a:ext cx="1422720" cy="993240"/>
            <a:chOff x="6630997" y="876829"/>
            <a:chExt cx="1422720" cy="9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EE7123D-729B-0155-9FEC-CC7C42B11265}"/>
                    </a:ext>
                  </a:extLst>
                </p14:cNvPr>
                <p14:cNvContentPartPr/>
                <p14:nvPr/>
              </p14:nvContentPartPr>
              <p14:xfrm>
                <a:off x="6630997" y="1158349"/>
                <a:ext cx="445680" cy="226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EE7123D-729B-0155-9FEC-CC7C42B112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22357" y="1149349"/>
                  <a:ext cx="463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85D3933-1111-35C2-DEF6-6E7F79F38D56}"/>
                    </a:ext>
                  </a:extLst>
                </p14:cNvPr>
                <p14:cNvContentPartPr/>
                <p14:nvPr/>
              </p14:nvContentPartPr>
              <p14:xfrm>
                <a:off x="6974437" y="1363189"/>
                <a:ext cx="106920" cy="164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85D3933-1111-35C2-DEF6-6E7F79F38D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65797" y="1354189"/>
                  <a:ext cx="124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3EE6373-41C2-4F93-3AA7-9E7E32998632}"/>
                    </a:ext>
                  </a:extLst>
                </p14:cNvPr>
                <p14:cNvContentPartPr/>
                <p14:nvPr/>
              </p14:nvContentPartPr>
              <p14:xfrm>
                <a:off x="6917917" y="1337989"/>
                <a:ext cx="257400" cy="216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3EE6373-41C2-4F93-3AA7-9E7E329986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08917" y="1329349"/>
                  <a:ext cx="275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B57F01-85D3-447C-F12D-2CF37688DCCB}"/>
                    </a:ext>
                  </a:extLst>
                </p14:cNvPr>
                <p14:cNvContentPartPr/>
                <p14:nvPr/>
              </p14:nvContentPartPr>
              <p14:xfrm>
                <a:off x="7330477" y="876829"/>
                <a:ext cx="174240" cy="380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B57F01-85D3-447C-F12D-2CF37688DCC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21477" y="868189"/>
                  <a:ext cx="191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BD1D2FB-1056-6FCA-2A96-2B31E1B6F0D6}"/>
                    </a:ext>
                  </a:extLst>
                </p14:cNvPr>
                <p14:cNvContentPartPr/>
                <p14:nvPr/>
              </p14:nvContentPartPr>
              <p14:xfrm>
                <a:off x="7568077" y="1017229"/>
                <a:ext cx="364320" cy="169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BD1D2FB-1056-6FCA-2A96-2B31E1B6F0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59437" y="1008229"/>
                  <a:ext cx="381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9F1AA20-E839-BFAE-65FB-238C3B85331B}"/>
                    </a:ext>
                  </a:extLst>
                </p14:cNvPr>
                <p14:cNvContentPartPr/>
                <p14:nvPr/>
              </p14:nvContentPartPr>
              <p14:xfrm>
                <a:off x="7787677" y="1219549"/>
                <a:ext cx="131400" cy="114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9F1AA20-E839-BFAE-65FB-238C3B8533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78677" y="1210549"/>
                  <a:ext cx="149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94A9716-2577-365F-A17E-72DE0403EF8F}"/>
                    </a:ext>
                  </a:extLst>
                </p14:cNvPr>
                <p14:cNvContentPartPr/>
                <p14:nvPr/>
              </p14:nvContentPartPr>
              <p14:xfrm>
                <a:off x="7726837" y="1195429"/>
                <a:ext cx="278280" cy="167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94A9716-2577-365F-A17E-72DE0403EF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18197" y="1186429"/>
                  <a:ext cx="295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11BA6D-BD5F-BAED-52DD-0E9AD4583CF0}"/>
                    </a:ext>
                  </a:extLst>
                </p14:cNvPr>
                <p14:cNvContentPartPr/>
                <p14:nvPr/>
              </p14:nvContentPartPr>
              <p14:xfrm>
                <a:off x="7375837" y="1402429"/>
                <a:ext cx="677880" cy="69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11BA6D-BD5F-BAED-52DD-0E9AD4583C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67197" y="1393789"/>
                  <a:ext cx="695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57BADD-ECD6-552A-0AD9-8C40FD5E8D1F}"/>
                    </a:ext>
                  </a:extLst>
                </p14:cNvPr>
                <p14:cNvContentPartPr/>
                <p14:nvPr/>
              </p14:nvContentPartPr>
              <p14:xfrm>
                <a:off x="7359997" y="1537429"/>
                <a:ext cx="136800" cy="308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57BADD-ECD6-552A-0AD9-8C40FD5E8D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50997" y="1528789"/>
                  <a:ext cx="1544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2B22CD-A86C-5338-98BB-9D7B2D9FE15D}"/>
                    </a:ext>
                  </a:extLst>
                </p14:cNvPr>
                <p14:cNvContentPartPr/>
                <p14:nvPr/>
              </p14:nvContentPartPr>
              <p14:xfrm>
                <a:off x="7640437" y="1642189"/>
                <a:ext cx="202320" cy="20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2B22CD-A86C-5338-98BB-9D7B2D9FE15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31437" y="1633549"/>
                  <a:ext cx="219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346E78-09E2-0970-18EC-01E2EDA30993}"/>
                    </a:ext>
                  </a:extLst>
                </p14:cNvPr>
                <p14:cNvContentPartPr/>
                <p14:nvPr/>
              </p14:nvContentPartPr>
              <p14:xfrm>
                <a:off x="7637197" y="1650469"/>
                <a:ext cx="276480" cy="219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346E78-09E2-0970-18EC-01E2EDA309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28197" y="1641829"/>
                  <a:ext cx="294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8C5E285-9369-48B2-4666-E45FE907E367}"/>
              </a:ext>
            </a:extLst>
          </p:cNvPr>
          <p:cNvGrpSpPr/>
          <p:nvPr/>
        </p:nvGrpSpPr>
        <p:grpSpPr>
          <a:xfrm>
            <a:off x="8363317" y="959629"/>
            <a:ext cx="3545280" cy="1167480"/>
            <a:chOff x="8363317" y="959629"/>
            <a:chExt cx="3545280" cy="11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640EC31-DA30-0B6B-872E-4541CF39EF02}"/>
                    </a:ext>
                  </a:extLst>
                </p14:cNvPr>
                <p14:cNvContentPartPr/>
                <p14:nvPr/>
              </p14:nvContentPartPr>
              <p14:xfrm>
                <a:off x="8443237" y="1286869"/>
                <a:ext cx="18000" cy="226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640EC31-DA30-0B6B-872E-4541CF39EF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34237" y="1277869"/>
                  <a:ext cx="35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B43B9FB-A9EE-224C-389A-6B3B5EE108F0}"/>
                    </a:ext>
                  </a:extLst>
                </p14:cNvPr>
                <p14:cNvContentPartPr/>
                <p14:nvPr/>
              </p14:nvContentPartPr>
              <p14:xfrm>
                <a:off x="8363317" y="1413229"/>
                <a:ext cx="183960" cy="12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B43B9FB-A9EE-224C-389A-6B3B5EE108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54677" y="1404229"/>
                  <a:ext cx="201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AEB907-9211-97D7-397D-C47E52DE62DF}"/>
                    </a:ext>
                  </a:extLst>
                </p14:cNvPr>
                <p14:cNvContentPartPr/>
                <p14:nvPr/>
              </p14:nvContentPartPr>
              <p14:xfrm>
                <a:off x="8698837" y="1153309"/>
                <a:ext cx="504000" cy="301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AEB907-9211-97D7-397D-C47E52DE62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90197" y="1144669"/>
                  <a:ext cx="521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551AFB8-741B-301A-8661-86DFB5836C92}"/>
                    </a:ext>
                  </a:extLst>
                </p14:cNvPr>
                <p14:cNvContentPartPr/>
                <p14:nvPr/>
              </p14:nvContentPartPr>
              <p14:xfrm>
                <a:off x="9001597" y="1365709"/>
                <a:ext cx="230760" cy="327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551AFB8-741B-301A-8661-86DFB5836C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92957" y="1356709"/>
                  <a:ext cx="2484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DDD5409-2EB3-44B1-8041-5EA9A6E9C12E}"/>
                    </a:ext>
                  </a:extLst>
                </p14:cNvPr>
                <p14:cNvContentPartPr/>
                <p14:nvPr/>
              </p14:nvContentPartPr>
              <p14:xfrm>
                <a:off x="9495877" y="986269"/>
                <a:ext cx="143640" cy="315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DDD5409-2EB3-44B1-8041-5EA9A6E9C1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87237" y="977269"/>
                  <a:ext cx="1612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4CAFA3-296D-865D-A4F0-5C045204F5F9}"/>
                    </a:ext>
                  </a:extLst>
                </p14:cNvPr>
                <p14:cNvContentPartPr/>
                <p14:nvPr/>
              </p14:nvContentPartPr>
              <p14:xfrm>
                <a:off x="9720517" y="1011109"/>
                <a:ext cx="326520" cy="243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4CAFA3-296D-865D-A4F0-5C045204F5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11877" y="1002109"/>
                  <a:ext cx="344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712DD61-83C1-5BD1-329A-FBBDB4474F9A}"/>
                    </a:ext>
                  </a:extLst>
                </p14:cNvPr>
                <p14:cNvContentPartPr/>
                <p14:nvPr/>
              </p14:nvContentPartPr>
              <p14:xfrm>
                <a:off x="9894397" y="1291549"/>
                <a:ext cx="95400" cy="78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712DD61-83C1-5BD1-329A-FBBDB4474F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85757" y="1282549"/>
                  <a:ext cx="113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4EEE81C-3D29-C0E4-6191-F91B9D4F1D70}"/>
                    </a:ext>
                  </a:extLst>
                </p14:cNvPr>
                <p14:cNvContentPartPr/>
                <p14:nvPr/>
              </p14:nvContentPartPr>
              <p14:xfrm>
                <a:off x="9863437" y="1282549"/>
                <a:ext cx="204480" cy="133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4EEE81C-3D29-C0E4-6191-F91B9D4F1D7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54437" y="1273909"/>
                  <a:ext cx="222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C1CEF75-8852-AD01-0213-CA020CD9CC42}"/>
                    </a:ext>
                  </a:extLst>
                </p14:cNvPr>
                <p14:cNvContentPartPr/>
                <p14:nvPr/>
              </p14:nvContentPartPr>
              <p14:xfrm>
                <a:off x="9454837" y="1461829"/>
                <a:ext cx="564480" cy="60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C1CEF75-8852-AD01-0213-CA020CD9CC4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45837" y="1453189"/>
                  <a:ext cx="582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A0BF36E-5372-6225-4299-4A564BF777D6}"/>
                    </a:ext>
                  </a:extLst>
                </p14:cNvPr>
                <p14:cNvContentPartPr/>
                <p14:nvPr/>
              </p14:nvContentPartPr>
              <p14:xfrm>
                <a:off x="9404437" y="1618789"/>
                <a:ext cx="136080" cy="266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A0BF36E-5372-6225-4299-4A564BF777D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95797" y="1609789"/>
                  <a:ext cx="153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6FC8FB-2850-A6D0-4758-867E63051CF7}"/>
                    </a:ext>
                  </a:extLst>
                </p14:cNvPr>
                <p14:cNvContentPartPr/>
                <p14:nvPr/>
              </p14:nvContentPartPr>
              <p14:xfrm>
                <a:off x="9656797" y="1767469"/>
                <a:ext cx="262080" cy="317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6FC8FB-2850-A6D0-4758-867E63051C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48157" y="1758829"/>
                  <a:ext cx="2797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EA5907C-C53F-6FED-1D0B-3891A692F5A7}"/>
                    </a:ext>
                  </a:extLst>
                </p14:cNvPr>
                <p14:cNvContentPartPr/>
                <p14:nvPr/>
              </p14:nvContentPartPr>
              <p14:xfrm>
                <a:off x="10255477" y="1418269"/>
                <a:ext cx="244080" cy="26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EA5907C-C53F-6FED-1D0B-3891A692F5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46837" y="1409269"/>
                  <a:ext cx="261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DD7100C-383A-84C6-80E1-82BD507939B8}"/>
                    </a:ext>
                  </a:extLst>
                </p14:cNvPr>
                <p14:cNvContentPartPr/>
                <p14:nvPr/>
              </p14:nvContentPartPr>
              <p14:xfrm>
                <a:off x="10250797" y="1555069"/>
                <a:ext cx="223560" cy="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DD7100C-383A-84C6-80E1-82BD507939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42157" y="1546429"/>
                  <a:ext cx="241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5B4C8D-D8C8-BC88-39FC-77CEA036C3E5}"/>
                    </a:ext>
                  </a:extLst>
                </p14:cNvPr>
                <p14:cNvContentPartPr/>
                <p14:nvPr/>
              </p14:nvContentPartPr>
              <p14:xfrm>
                <a:off x="10625917" y="1308469"/>
                <a:ext cx="329760" cy="218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5B4C8D-D8C8-BC88-39FC-77CEA036C3E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16917" y="1299829"/>
                  <a:ext cx="347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F452240-A44B-56C8-48EC-58B24A3D2427}"/>
                    </a:ext>
                  </a:extLst>
                </p14:cNvPr>
                <p14:cNvContentPartPr/>
                <p14:nvPr/>
              </p14:nvContentPartPr>
              <p14:xfrm>
                <a:off x="11081677" y="959629"/>
                <a:ext cx="204120" cy="351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F452240-A44B-56C8-48EC-58B24A3D24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73037" y="950989"/>
                  <a:ext cx="221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215FD6E-BF66-495A-B493-292DEF2830EF}"/>
                    </a:ext>
                  </a:extLst>
                </p14:cNvPr>
                <p14:cNvContentPartPr/>
                <p14:nvPr/>
              </p14:nvContentPartPr>
              <p14:xfrm>
                <a:off x="11332597" y="1002109"/>
                <a:ext cx="113760" cy="84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215FD6E-BF66-495A-B493-292DEF2830E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323597" y="993109"/>
                  <a:ext cx="131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323418A-D926-AC99-FA9F-78AD02C375EE}"/>
                    </a:ext>
                  </a:extLst>
                </p14:cNvPr>
                <p14:cNvContentPartPr/>
                <p14:nvPr/>
              </p14:nvContentPartPr>
              <p14:xfrm>
                <a:off x="11498197" y="1091389"/>
                <a:ext cx="365760" cy="232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323418A-D926-AC99-FA9F-78AD02C375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89557" y="1082389"/>
                  <a:ext cx="383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8B9FB3-6455-EBB5-3A65-82D1146F2CC3}"/>
                    </a:ext>
                  </a:extLst>
                </p14:cNvPr>
                <p14:cNvContentPartPr/>
                <p14:nvPr/>
              </p14:nvContentPartPr>
              <p14:xfrm>
                <a:off x="11694037" y="1317469"/>
                <a:ext cx="143640" cy="120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8B9FB3-6455-EBB5-3A65-82D1146F2C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685037" y="1308829"/>
                  <a:ext cx="161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4D8B5A-2A5C-8643-F18A-B83975A23D66}"/>
                    </a:ext>
                  </a:extLst>
                </p14:cNvPr>
                <p14:cNvContentPartPr/>
                <p14:nvPr/>
              </p14:nvContentPartPr>
              <p14:xfrm>
                <a:off x="11635357" y="1319629"/>
                <a:ext cx="273240" cy="102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4D8B5A-2A5C-8643-F18A-B83975A23D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626717" y="1310989"/>
                  <a:ext cx="290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324428-5643-2D65-8F63-0AFB76DC88BD}"/>
                    </a:ext>
                  </a:extLst>
                </p14:cNvPr>
                <p14:cNvContentPartPr/>
                <p14:nvPr/>
              </p14:nvContentPartPr>
              <p14:xfrm>
                <a:off x="11055757" y="1531309"/>
                <a:ext cx="768240" cy="14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C324428-5643-2D65-8F63-0AFB76DC88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47117" y="1522669"/>
                  <a:ext cx="785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B9A7C6-9B1B-3BE5-7848-6A05789C8F7C}"/>
                    </a:ext>
                  </a:extLst>
                </p14:cNvPr>
                <p14:cNvContentPartPr/>
                <p14:nvPr/>
              </p14:nvContentPartPr>
              <p14:xfrm>
                <a:off x="11011117" y="1589989"/>
                <a:ext cx="115200" cy="353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B9A7C6-9B1B-3BE5-7848-6A05789C8F7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02117" y="1581349"/>
                  <a:ext cx="1328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7FC58F7-21B0-4006-F68D-27225B8EF5FB}"/>
                    </a:ext>
                  </a:extLst>
                </p14:cNvPr>
                <p14:cNvContentPartPr/>
                <p14:nvPr/>
              </p14:nvContentPartPr>
              <p14:xfrm>
                <a:off x="11214517" y="1795909"/>
                <a:ext cx="192240" cy="331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7FC58F7-21B0-4006-F68D-27225B8EF5F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05517" y="1787269"/>
                  <a:ext cx="2098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C5207E4-AC85-EF9B-D4B4-2F31ED90DC43}"/>
                    </a:ext>
                  </a:extLst>
                </p14:cNvPr>
                <p14:cNvContentPartPr/>
                <p14:nvPr/>
              </p14:nvContentPartPr>
              <p14:xfrm>
                <a:off x="11578837" y="1731829"/>
                <a:ext cx="88200" cy="120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C5207E4-AC85-EF9B-D4B4-2F31ED90DC4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69837" y="1722829"/>
                  <a:ext cx="10584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39BF987-57AF-207F-4895-61ACA6C13C40}"/>
                  </a:ext>
                </a:extLst>
              </p14:cNvPr>
              <p14:cNvContentPartPr/>
              <p14:nvPr/>
            </p14:nvContentPartPr>
            <p14:xfrm>
              <a:off x="5345797" y="262519"/>
              <a:ext cx="15840" cy="158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39BF987-57AF-207F-4895-61ACA6C13C4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337157" y="253879"/>
                <a:ext cx="33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7C340C71-92F1-875F-E608-BDCD078DCAF2}"/>
                  </a:ext>
                </a:extLst>
              </p14:cNvPr>
              <p14:cNvContentPartPr/>
              <p14:nvPr/>
            </p14:nvContentPartPr>
            <p14:xfrm>
              <a:off x="5180917" y="1399759"/>
              <a:ext cx="32040" cy="12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7C340C71-92F1-875F-E608-BDCD078DCAF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171917" y="1391119"/>
                <a:ext cx="4968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9F4417B-03A4-45AD-2A84-7E4F3D22C589}"/>
              </a:ext>
            </a:extLst>
          </p:cNvPr>
          <p:cNvGrpSpPr/>
          <p:nvPr/>
        </p:nvGrpSpPr>
        <p:grpSpPr>
          <a:xfrm>
            <a:off x="4943677" y="659599"/>
            <a:ext cx="1255320" cy="1770840"/>
            <a:chOff x="4943677" y="659599"/>
            <a:chExt cx="1255320" cy="177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3956BF5-2AFB-9BAC-0529-03FD523F01AD}"/>
                    </a:ext>
                  </a:extLst>
                </p14:cNvPr>
                <p14:cNvContentPartPr/>
                <p14:nvPr/>
              </p14:nvContentPartPr>
              <p14:xfrm>
                <a:off x="4943677" y="659599"/>
                <a:ext cx="474840" cy="1770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3956BF5-2AFB-9BAC-0529-03FD523F01A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35037" y="650959"/>
                  <a:ext cx="492480" cy="17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027507E-050B-2B10-AA97-DEB6BD80111A}"/>
                    </a:ext>
                  </a:extLst>
                </p14:cNvPr>
                <p14:cNvContentPartPr/>
                <p14:nvPr/>
              </p14:nvContentPartPr>
              <p14:xfrm>
                <a:off x="5435797" y="1383559"/>
                <a:ext cx="718200" cy="14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027507E-050B-2B10-AA97-DEB6BD80111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26797" y="1374559"/>
                  <a:ext cx="735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331B7BE-2F9A-03EA-E522-63FC1DC9DE14}"/>
                    </a:ext>
                  </a:extLst>
                </p14:cNvPr>
                <p14:cNvContentPartPr/>
                <p14:nvPr/>
              </p14:nvContentPartPr>
              <p14:xfrm>
                <a:off x="5867797" y="1189879"/>
                <a:ext cx="331200" cy="421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331B7BE-2F9A-03EA-E522-63FC1DC9DE1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58797" y="1180879"/>
                  <a:ext cx="3488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9CB7F56-87D9-543C-6EFE-E1F3F344377C}"/>
                    </a:ext>
                  </a:extLst>
                </p14:cNvPr>
                <p14:cNvContentPartPr/>
                <p14:nvPr/>
              </p14:nvContentPartPr>
              <p14:xfrm>
                <a:off x="5360917" y="858679"/>
                <a:ext cx="230040" cy="283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9CB7F56-87D9-543C-6EFE-E1F3F344377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52277" y="849679"/>
                  <a:ext cx="247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1FE9C73-D147-7464-0A5E-F46A5D314A10}"/>
                    </a:ext>
                  </a:extLst>
                </p14:cNvPr>
                <p14:cNvContentPartPr/>
                <p14:nvPr/>
              </p14:nvContentPartPr>
              <p14:xfrm>
                <a:off x="5649637" y="931039"/>
                <a:ext cx="90360" cy="163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1FE9C73-D147-7464-0A5E-F46A5D314A1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40637" y="922399"/>
                  <a:ext cx="108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7C45F81-38E1-2EF3-A128-E2507FA8287B}"/>
                    </a:ext>
                  </a:extLst>
                </p14:cNvPr>
                <p14:cNvContentPartPr/>
                <p14:nvPr/>
              </p14:nvContentPartPr>
              <p14:xfrm>
                <a:off x="5806597" y="870199"/>
                <a:ext cx="239400" cy="277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7C45F81-38E1-2EF3-A128-E2507FA828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97597" y="861559"/>
                  <a:ext cx="25704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E4520E5-A98F-CC1E-7871-113C649BD86A}"/>
                  </a:ext>
                </a:extLst>
              </p14:cNvPr>
              <p14:cNvContentPartPr/>
              <p14:nvPr/>
            </p14:nvContentPartPr>
            <p14:xfrm>
              <a:off x="1417477" y="3278239"/>
              <a:ext cx="964440" cy="516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E4520E5-A98F-CC1E-7871-113C649BD86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408477" y="3269239"/>
                <a:ext cx="98208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FC228EB-F87C-E72F-114D-8023E4FAAF59}"/>
                  </a:ext>
                </a:extLst>
              </p14:cNvPr>
              <p14:cNvContentPartPr/>
              <p14:nvPr/>
            </p14:nvContentPartPr>
            <p14:xfrm>
              <a:off x="1961797" y="3010039"/>
              <a:ext cx="41760" cy="136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FC228EB-F87C-E72F-114D-8023E4FAAF5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953157" y="3001039"/>
                <a:ext cx="5940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8F98AFE-EB21-05B2-150C-BBAEEA3CABC6}"/>
              </a:ext>
            </a:extLst>
          </p:cNvPr>
          <p:cNvGrpSpPr/>
          <p:nvPr/>
        </p:nvGrpSpPr>
        <p:grpSpPr>
          <a:xfrm>
            <a:off x="2771797" y="2880079"/>
            <a:ext cx="5404680" cy="834120"/>
            <a:chOff x="2771797" y="2880079"/>
            <a:chExt cx="5404680" cy="83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ECB7849-798C-8A47-73F0-8CD69BBD0DEC}"/>
                    </a:ext>
                  </a:extLst>
                </p14:cNvPr>
                <p14:cNvContentPartPr/>
                <p14:nvPr/>
              </p14:nvContentPartPr>
              <p14:xfrm>
                <a:off x="2771797" y="2952799"/>
                <a:ext cx="1521000" cy="729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ECB7849-798C-8A47-73F0-8CD69BBD0D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63157" y="2944159"/>
                  <a:ext cx="153864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0915A5-6180-A91B-8A3B-4EDAF1D2EF34}"/>
                    </a:ext>
                  </a:extLst>
                </p14:cNvPr>
                <p14:cNvContentPartPr/>
                <p14:nvPr/>
              </p14:nvContentPartPr>
              <p14:xfrm>
                <a:off x="4203157" y="3026959"/>
                <a:ext cx="760680" cy="424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0915A5-6180-A91B-8A3B-4EDAF1D2EF3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94517" y="3017959"/>
                  <a:ext cx="7783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15ABF77-B922-2664-D966-8D52191C2652}"/>
                    </a:ext>
                  </a:extLst>
                </p14:cNvPr>
                <p14:cNvContentPartPr/>
                <p14:nvPr/>
              </p14:nvContentPartPr>
              <p14:xfrm>
                <a:off x="4535077" y="3201199"/>
                <a:ext cx="43560" cy="3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15ABF77-B922-2664-D966-8D52191C26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26077" y="3192199"/>
                  <a:ext cx="61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9895F44-6750-1B32-168E-6E0E97085D51}"/>
                    </a:ext>
                  </a:extLst>
                </p14:cNvPr>
                <p14:cNvContentPartPr/>
                <p14:nvPr/>
              </p14:nvContentPartPr>
              <p14:xfrm>
                <a:off x="4179757" y="3152239"/>
                <a:ext cx="453600" cy="14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9895F44-6750-1B32-168E-6E0E97085D5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70757" y="3143239"/>
                  <a:ext cx="47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736F4B4-CE1B-BD84-C6A6-41782BF4AAF0}"/>
                    </a:ext>
                  </a:extLst>
                </p14:cNvPr>
                <p14:cNvContentPartPr/>
                <p14:nvPr/>
              </p14:nvContentPartPr>
              <p14:xfrm>
                <a:off x="5260117" y="2880079"/>
                <a:ext cx="1856520" cy="834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736F4B4-CE1B-BD84-C6A6-41782BF4AAF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51117" y="2871439"/>
                  <a:ext cx="187416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CF1EDF1-025B-A0D5-3083-853640B594E0}"/>
                    </a:ext>
                  </a:extLst>
                </p14:cNvPr>
                <p14:cNvContentPartPr/>
                <p14:nvPr/>
              </p14:nvContentPartPr>
              <p14:xfrm>
                <a:off x="6831877" y="3135319"/>
                <a:ext cx="17640" cy="16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CF1EDF1-025B-A0D5-3083-853640B594E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23237" y="3126679"/>
                  <a:ext cx="35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6769247-2D97-60CD-68B2-94676AFF636C}"/>
                    </a:ext>
                  </a:extLst>
                </p14:cNvPr>
                <p14:cNvContentPartPr/>
                <p14:nvPr/>
              </p14:nvContentPartPr>
              <p14:xfrm>
                <a:off x="6387997" y="3071239"/>
                <a:ext cx="432000" cy="32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6769247-2D97-60CD-68B2-94676AFF636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79357" y="3062239"/>
                  <a:ext cx="449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9F19573-03B2-EAF8-A982-366AE8384182}"/>
                    </a:ext>
                  </a:extLst>
                </p14:cNvPr>
                <p14:cNvContentPartPr/>
                <p14:nvPr/>
              </p14:nvContentPartPr>
              <p14:xfrm>
                <a:off x="7398877" y="2989879"/>
                <a:ext cx="461880" cy="476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9F19573-03B2-EAF8-A982-366AE838418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90237" y="2981239"/>
                  <a:ext cx="47952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440F025-15D0-3447-5B25-D1050F1C8A0A}"/>
                    </a:ext>
                  </a:extLst>
                </p14:cNvPr>
                <p14:cNvContentPartPr/>
                <p14:nvPr/>
              </p14:nvContentPartPr>
              <p14:xfrm>
                <a:off x="7827277" y="3242959"/>
                <a:ext cx="349200" cy="182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440F025-15D0-3447-5B25-D1050F1C8A0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18637" y="3233959"/>
                  <a:ext cx="3668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625D1DF-2DE6-6389-D2AE-9B6DB651053F}"/>
              </a:ext>
            </a:extLst>
          </p:cNvPr>
          <p:cNvGrpSpPr/>
          <p:nvPr/>
        </p:nvGrpSpPr>
        <p:grpSpPr>
          <a:xfrm>
            <a:off x="8773357" y="2954599"/>
            <a:ext cx="1215360" cy="611280"/>
            <a:chOff x="8773357" y="2954599"/>
            <a:chExt cx="121536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41A74E3-BFB7-4AAC-26E9-89CEB1EB6951}"/>
                    </a:ext>
                  </a:extLst>
                </p14:cNvPr>
                <p14:cNvContentPartPr/>
                <p14:nvPr/>
              </p14:nvContentPartPr>
              <p14:xfrm>
                <a:off x="8871277" y="3054679"/>
                <a:ext cx="159120" cy="425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41A74E3-BFB7-4AAC-26E9-89CEB1EB695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62637" y="3045679"/>
                  <a:ext cx="1767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089F331-4558-372C-EC8D-A16F4216AC0E}"/>
                    </a:ext>
                  </a:extLst>
                </p14:cNvPr>
                <p14:cNvContentPartPr/>
                <p14:nvPr/>
              </p14:nvContentPartPr>
              <p14:xfrm>
                <a:off x="8773357" y="3354919"/>
                <a:ext cx="324360" cy="20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089F331-4558-372C-EC8D-A16F4216AC0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64717" y="3345919"/>
                  <a:ext cx="342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F4773D-D14D-237E-B634-245FF29C5E2C}"/>
                    </a:ext>
                  </a:extLst>
                </p14:cNvPr>
                <p14:cNvContentPartPr/>
                <p14:nvPr/>
              </p14:nvContentPartPr>
              <p14:xfrm>
                <a:off x="9249277" y="2957839"/>
                <a:ext cx="226440" cy="518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F4773D-D14D-237E-B634-245FF29C5E2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40277" y="2948839"/>
                  <a:ext cx="24408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26DA05E-575A-D6B6-2BB0-5C3488AA60E2}"/>
                    </a:ext>
                  </a:extLst>
                </p14:cNvPr>
                <p14:cNvContentPartPr/>
                <p14:nvPr/>
              </p14:nvContentPartPr>
              <p14:xfrm>
                <a:off x="9484357" y="3089239"/>
                <a:ext cx="272160" cy="404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26DA05E-575A-D6B6-2BB0-5C3488AA60E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75357" y="3080599"/>
                  <a:ext cx="2898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82387B9-31F7-4446-69D7-91C9DB0C9CC6}"/>
                    </a:ext>
                  </a:extLst>
                </p14:cNvPr>
                <p14:cNvContentPartPr/>
                <p14:nvPr/>
              </p14:nvContentPartPr>
              <p14:xfrm>
                <a:off x="9820957" y="2954599"/>
                <a:ext cx="167760" cy="611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82387B9-31F7-4446-69D7-91C9DB0C9CC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11957" y="2945599"/>
                  <a:ext cx="185400" cy="62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2D2173C-C1AA-2482-F531-CBC1E22D3398}"/>
              </a:ext>
            </a:extLst>
          </p:cNvPr>
          <p:cNvGrpSpPr/>
          <p:nvPr/>
        </p:nvGrpSpPr>
        <p:grpSpPr>
          <a:xfrm>
            <a:off x="2533117" y="4048639"/>
            <a:ext cx="861120" cy="549000"/>
            <a:chOff x="2533117" y="4048639"/>
            <a:chExt cx="8611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E2470CB-34F7-D24E-A3AE-AA38C0598404}"/>
                    </a:ext>
                  </a:extLst>
                </p14:cNvPr>
                <p14:cNvContentPartPr/>
                <p14:nvPr/>
              </p14:nvContentPartPr>
              <p14:xfrm>
                <a:off x="2562997" y="4206679"/>
                <a:ext cx="91080" cy="387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E2470CB-34F7-D24E-A3AE-AA38C059840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53997" y="4198039"/>
                  <a:ext cx="1087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92DD28F-31C2-B97F-E80D-7C3E8F110410}"/>
                    </a:ext>
                  </a:extLst>
                </p14:cNvPr>
                <p14:cNvContentPartPr/>
                <p14:nvPr/>
              </p14:nvContentPartPr>
              <p14:xfrm>
                <a:off x="2533117" y="4413319"/>
                <a:ext cx="184680" cy="43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92DD28F-31C2-B97F-E80D-7C3E8F1104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24477" y="4404679"/>
                  <a:ext cx="20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84A3984-B29B-7692-5659-84E4C30F5C0F}"/>
                    </a:ext>
                  </a:extLst>
                </p14:cNvPr>
                <p14:cNvContentPartPr/>
                <p14:nvPr/>
              </p14:nvContentPartPr>
              <p14:xfrm>
                <a:off x="2888437" y="4213879"/>
                <a:ext cx="169920" cy="383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84A3984-B29B-7692-5659-84E4C30F5C0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79437" y="4204879"/>
                  <a:ext cx="1875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F5E6158-3FF2-B054-013B-D2190E7DEBFF}"/>
                    </a:ext>
                  </a:extLst>
                </p14:cNvPr>
                <p14:cNvContentPartPr/>
                <p14:nvPr/>
              </p14:nvContentPartPr>
              <p14:xfrm>
                <a:off x="2871157" y="4439599"/>
                <a:ext cx="216720" cy="38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F5E6158-3FF2-B054-013B-D2190E7DEB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62517" y="4430599"/>
                  <a:ext cx="234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EBA8AB5-86AF-9D25-B79D-4FD492318D88}"/>
                    </a:ext>
                  </a:extLst>
                </p14:cNvPr>
                <p14:cNvContentPartPr/>
                <p14:nvPr/>
              </p14:nvContentPartPr>
              <p14:xfrm>
                <a:off x="3200557" y="4048639"/>
                <a:ext cx="95400" cy="174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EBA8AB5-86AF-9D25-B79D-4FD492318D8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91557" y="4039639"/>
                  <a:ext cx="113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D5F4C96-0E94-0DDC-B64B-F2ED8942E86D}"/>
                    </a:ext>
                  </a:extLst>
                </p14:cNvPr>
                <p14:cNvContentPartPr/>
                <p14:nvPr/>
              </p14:nvContentPartPr>
              <p14:xfrm>
                <a:off x="3328357" y="4061959"/>
                <a:ext cx="65880" cy="173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D5F4C96-0E94-0DDC-B64B-F2ED8942E86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19717" y="4053319"/>
                  <a:ext cx="8352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EB0927B-A71B-2493-4599-2FA0AB37554E}"/>
                  </a:ext>
                </a:extLst>
              </p14:cNvPr>
              <p14:cNvContentPartPr/>
              <p14:nvPr/>
            </p14:nvContentPartPr>
            <p14:xfrm>
              <a:off x="3736597" y="4441759"/>
              <a:ext cx="392400" cy="306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EB0927B-A71B-2493-4599-2FA0AB37554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727957" y="4433119"/>
                <a:ext cx="4100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44F8BEB6-AB5B-CC4B-1A4A-FF1DCE125631}"/>
                  </a:ext>
                </a:extLst>
              </p14:cNvPr>
              <p14:cNvContentPartPr/>
              <p14:nvPr/>
            </p14:nvContentPartPr>
            <p14:xfrm>
              <a:off x="3945037" y="4319719"/>
              <a:ext cx="6840" cy="2667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44F8BEB6-AB5B-CC4B-1A4A-FF1DCE12563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936397" y="4310719"/>
                <a:ext cx="24480" cy="2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77AE106-A6AB-8502-32C3-8564389A0736}"/>
              </a:ext>
            </a:extLst>
          </p:cNvPr>
          <p:cNvGrpSpPr/>
          <p:nvPr/>
        </p:nvGrpSpPr>
        <p:grpSpPr>
          <a:xfrm>
            <a:off x="4432837" y="3988159"/>
            <a:ext cx="2230200" cy="652320"/>
            <a:chOff x="4432837" y="3988159"/>
            <a:chExt cx="223020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F1DFD3E-B7ED-93E2-2647-8C4D77F0C4B6}"/>
                    </a:ext>
                  </a:extLst>
                </p14:cNvPr>
                <p14:cNvContentPartPr/>
                <p14:nvPr/>
              </p14:nvContentPartPr>
              <p14:xfrm>
                <a:off x="4432837" y="4264999"/>
                <a:ext cx="212040" cy="375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F1DFD3E-B7ED-93E2-2647-8C4D77F0C4B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24197" y="4256359"/>
                  <a:ext cx="2296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03D21DC-A3F4-2900-B865-A7CAB1F6FDE8}"/>
                    </a:ext>
                  </a:extLst>
                </p14:cNvPr>
                <p14:cNvContentPartPr/>
                <p14:nvPr/>
              </p14:nvContentPartPr>
              <p14:xfrm>
                <a:off x="4995877" y="4203799"/>
                <a:ext cx="197640" cy="392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03D21DC-A3F4-2900-B865-A7CAB1F6FDE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87237" y="4194799"/>
                  <a:ext cx="2152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33D1E79-73B1-C58B-F7FB-1CCFF8CA1034}"/>
                    </a:ext>
                  </a:extLst>
                </p14:cNvPr>
                <p14:cNvContentPartPr/>
                <p14:nvPr/>
              </p14:nvContentPartPr>
              <p14:xfrm>
                <a:off x="4880677" y="4442119"/>
                <a:ext cx="267480" cy="23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33D1E79-73B1-C58B-F7FB-1CCFF8CA103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71677" y="4433479"/>
                  <a:ext cx="285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5650A25-281C-5F66-1B90-35BEDD86BF62}"/>
                    </a:ext>
                  </a:extLst>
                </p14:cNvPr>
                <p14:cNvContentPartPr/>
                <p14:nvPr/>
              </p14:nvContentPartPr>
              <p14:xfrm>
                <a:off x="5299717" y="3997519"/>
                <a:ext cx="120960" cy="181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5650A25-281C-5F66-1B90-35BEDD86BF6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90717" y="3988879"/>
                  <a:ext cx="138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324F37B-2855-4C5C-18D2-B8C819ED0A47}"/>
                    </a:ext>
                  </a:extLst>
                </p14:cNvPr>
                <p14:cNvContentPartPr/>
                <p14:nvPr/>
              </p14:nvContentPartPr>
              <p14:xfrm>
                <a:off x="5439037" y="3991399"/>
                <a:ext cx="57240" cy="188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324F37B-2855-4C5C-18D2-B8C819ED0A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30397" y="3982399"/>
                  <a:ext cx="74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4BBACF8-8DE1-706B-F5A0-464174FFFF01}"/>
                    </a:ext>
                  </a:extLst>
                </p14:cNvPr>
                <p14:cNvContentPartPr/>
                <p14:nvPr/>
              </p14:nvContentPartPr>
              <p14:xfrm>
                <a:off x="5518237" y="3988159"/>
                <a:ext cx="50760" cy="185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4BBACF8-8DE1-706B-F5A0-464174FFFF0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09597" y="3979159"/>
                  <a:ext cx="68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702D062-148A-05F0-911F-2146376C66E6}"/>
                    </a:ext>
                  </a:extLst>
                </p14:cNvPr>
                <p14:cNvContentPartPr/>
                <p14:nvPr/>
              </p14:nvContentPartPr>
              <p14:xfrm>
                <a:off x="5846197" y="4340599"/>
                <a:ext cx="272880" cy="31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702D062-148A-05F0-911F-2146376C66E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37557" y="4331599"/>
                  <a:ext cx="290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2336928-29B7-3C87-491F-8F02B8D0CDE9}"/>
                    </a:ext>
                  </a:extLst>
                </p14:cNvPr>
                <p14:cNvContentPartPr/>
                <p14:nvPr/>
              </p14:nvContentPartPr>
              <p14:xfrm>
                <a:off x="5803357" y="4478119"/>
                <a:ext cx="283680" cy="7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2336928-29B7-3C87-491F-8F02B8D0CDE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94357" y="4469479"/>
                  <a:ext cx="30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7624DF9-26AD-CBAF-B4D3-4771078DD3DE}"/>
                    </a:ext>
                  </a:extLst>
                </p14:cNvPr>
                <p14:cNvContentPartPr/>
                <p14:nvPr/>
              </p14:nvContentPartPr>
              <p14:xfrm>
                <a:off x="6273517" y="4249519"/>
                <a:ext cx="389520" cy="353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7624DF9-26AD-CBAF-B4D3-4771078DD3D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64877" y="4240519"/>
                  <a:ext cx="40716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62BD8C-E237-AF75-F1CA-96F4E4E2BEF3}"/>
              </a:ext>
            </a:extLst>
          </p:cNvPr>
          <p:cNvGrpSpPr/>
          <p:nvPr/>
        </p:nvGrpSpPr>
        <p:grpSpPr>
          <a:xfrm>
            <a:off x="8519197" y="4066639"/>
            <a:ext cx="2337120" cy="417600"/>
            <a:chOff x="8519197" y="4066639"/>
            <a:chExt cx="233712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A46E764-4FF3-94BD-1E6D-CD999AC9F6DB}"/>
                    </a:ext>
                  </a:extLst>
                </p14:cNvPr>
                <p14:cNvContentPartPr/>
                <p14:nvPr/>
              </p14:nvContentPartPr>
              <p14:xfrm>
                <a:off x="8519197" y="4106959"/>
                <a:ext cx="54000" cy="360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A46E764-4FF3-94BD-1E6D-CD999AC9F6D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10557" y="4098319"/>
                  <a:ext cx="71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C17BFA3-8C70-18EE-5C1E-3E0EC5243338}"/>
                    </a:ext>
                  </a:extLst>
                </p14:cNvPr>
                <p14:cNvContentPartPr/>
                <p14:nvPr/>
              </p14:nvContentPartPr>
              <p14:xfrm>
                <a:off x="8675077" y="4066639"/>
                <a:ext cx="41760" cy="361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C17BFA3-8C70-18EE-5C1E-3E0EC524333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66077" y="4057639"/>
                  <a:ext cx="594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4C6D542-B9A8-427E-7C71-4D5A96ABCF52}"/>
                    </a:ext>
                  </a:extLst>
                </p14:cNvPr>
                <p14:cNvContentPartPr/>
                <p14:nvPr/>
              </p14:nvContentPartPr>
              <p14:xfrm>
                <a:off x="8521717" y="4280479"/>
                <a:ext cx="160920" cy="11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4C6D542-B9A8-427E-7C71-4D5A96ABCF5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12717" y="4271839"/>
                  <a:ext cx="178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86BFB2F-FFF1-CD79-8DD3-C6A5F9DD3DD1}"/>
                    </a:ext>
                  </a:extLst>
                </p14:cNvPr>
                <p14:cNvContentPartPr/>
                <p14:nvPr/>
              </p14:nvContentPartPr>
              <p14:xfrm>
                <a:off x="8788477" y="4124959"/>
                <a:ext cx="411840" cy="349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86BFB2F-FFF1-CD79-8DD3-C6A5F9DD3DD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79477" y="4116319"/>
                  <a:ext cx="4294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8B6F964-A577-F81B-A6DD-8B91F08036AA}"/>
                    </a:ext>
                  </a:extLst>
                </p14:cNvPr>
                <p14:cNvContentPartPr/>
                <p14:nvPr/>
              </p14:nvContentPartPr>
              <p14:xfrm>
                <a:off x="9421717" y="4247719"/>
                <a:ext cx="347760" cy="165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8B6F964-A577-F81B-A6DD-8B91F08036A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12717" y="4239079"/>
                  <a:ext cx="365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178CE32-1B25-BA8A-91F0-0B3B05558F27}"/>
                    </a:ext>
                  </a:extLst>
                </p14:cNvPr>
                <p14:cNvContentPartPr/>
                <p14:nvPr/>
              </p14:nvContentPartPr>
              <p14:xfrm>
                <a:off x="9606757" y="4235479"/>
                <a:ext cx="227880" cy="202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178CE32-1B25-BA8A-91F0-0B3B05558F2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97757" y="4226839"/>
                  <a:ext cx="245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423A985-8B40-12A1-AF80-2144AA97121E}"/>
                    </a:ext>
                  </a:extLst>
                </p14:cNvPr>
                <p14:cNvContentPartPr/>
                <p14:nvPr/>
              </p14:nvContentPartPr>
              <p14:xfrm>
                <a:off x="9823477" y="4269319"/>
                <a:ext cx="1032840" cy="214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423A985-8B40-12A1-AF80-2144AA97121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14477" y="4260319"/>
                  <a:ext cx="105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D98C576-FA8E-A061-C934-20CA136E8E6A}"/>
                    </a:ext>
                  </a:extLst>
                </p14:cNvPr>
                <p14:cNvContentPartPr/>
                <p14:nvPr/>
              </p14:nvContentPartPr>
              <p14:xfrm>
                <a:off x="10593877" y="4198399"/>
                <a:ext cx="38520" cy="12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D98C576-FA8E-A061-C934-20CA136E8E6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84877" y="4189759"/>
                  <a:ext cx="561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1D7EDD76-5D2C-3BAC-8AE2-E07153A8DD4B}"/>
                  </a:ext>
                </a:extLst>
              </p14:cNvPr>
              <p14:cNvContentPartPr/>
              <p14:nvPr/>
            </p14:nvContentPartPr>
            <p14:xfrm>
              <a:off x="11058637" y="4081759"/>
              <a:ext cx="388080" cy="4150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1D7EDD76-5D2C-3BAC-8AE2-E07153A8DD4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049637" y="4072759"/>
                <a:ext cx="4057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DAA0CDE-F45E-4FEF-375F-909DD66494B3}"/>
                  </a:ext>
                </a:extLst>
              </p14:cNvPr>
              <p14:cNvContentPartPr/>
              <p14:nvPr/>
            </p14:nvContentPartPr>
            <p14:xfrm>
              <a:off x="1318477" y="5018839"/>
              <a:ext cx="1629000" cy="5392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DAA0CDE-F45E-4FEF-375F-909DD66494B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309477" y="5010199"/>
                <a:ext cx="1646640" cy="55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6DE573-B304-D9C2-1DF0-EEE787E37877}"/>
              </a:ext>
            </a:extLst>
          </p:cNvPr>
          <p:cNvGrpSpPr/>
          <p:nvPr/>
        </p:nvGrpSpPr>
        <p:grpSpPr>
          <a:xfrm>
            <a:off x="3196957" y="4997239"/>
            <a:ext cx="1800360" cy="361440"/>
            <a:chOff x="3196957" y="4997239"/>
            <a:chExt cx="180036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D2218A4-5BBC-C3EC-83BC-2CC5C1E8BC7A}"/>
                    </a:ext>
                  </a:extLst>
                </p14:cNvPr>
                <p14:cNvContentPartPr/>
                <p14:nvPr/>
              </p14:nvContentPartPr>
              <p14:xfrm>
                <a:off x="3196957" y="4997239"/>
                <a:ext cx="1800360" cy="361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D2218A4-5BBC-C3EC-83BC-2CC5C1E8BC7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87957" y="4988599"/>
                  <a:ext cx="18180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970EF24-2D4A-7539-A584-38912ABC5B22}"/>
                    </a:ext>
                  </a:extLst>
                </p14:cNvPr>
                <p14:cNvContentPartPr/>
                <p14:nvPr/>
              </p14:nvContentPartPr>
              <p14:xfrm>
                <a:off x="4652437" y="5095879"/>
                <a:ext cx="9360" cy="14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970EF24-2D4A-7539-A584-38912ABC5B2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643437" y="5086879"/>
                  <a:ext cx="27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4F8CA93-0BEC-53E0-7F98-6F25123D1A11}"/>
                    </a:ext>
                  </a:extLst>
                </p14:cNvPr>
                <p14:cNvContentPartPr/>
                <p14:nvPr/>
              </p14:nvContentPartPr>
              <p14:xfrm>
                <a:off x="4134397" y="5022439"/>
                <a:ext cx="383760" cy="107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4F8CA93-0BEC-53E0-7F98-6F25123D1A1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125757" y="5013439"/>
                  <a:ext cx="4014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811F3BF-F9DB-39CC-16CE-1605DF3483E6}"/>
              </a:ext>
            </a:extLst>
          </p:cNvPr>
          <p:cNvGrpSpPr/>
          <p:nvPr/>
        </p:nvGrpSpPr>
        <p:grpSpPr>
          <a:xfrm>
            <a:off x="1917157" y="5760439"/>
            <a:ext cx="1711440" cy="1036800"/>
            <a:chOff x="1917157" y="5760439"/>
            <a:chExt cx="1711440" cy="10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016B3FA-0C0B-8A93-1815-5A9ECD92E81F}"/>
                    </a:ext>
                  </a:extLst>
                </p14:cNvPr>
                <p14:cNvContentPartPr/>
                <p14:nvPr/>
              </p14:nvContentPartPr>
              <p14:xfrm>
                <a:off x="2021557" y="5763679"/>
                <a:ext cx="159840" cy="391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016B3FA-0C0B-8A93-1815-5A9ECD92E81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12917" y="5755039"/>
                  <a:ext cx="1774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FFA7E0C-6B61-7DE8-51E8-35035EC8E4C2}"/>
                    </a:ext>
                  </a:extLst>
                </p14:cNvPr>
                <p14:cNvContentPartPr/>
                <p14:nvPr/>
              </p14:nvContentPartPr>
              <p14:xfrm>
                <a:off x="1993477" y="5964199"/>
                <a:ext cx="280080" cy="43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FFA7E0C-6B61-7DE8-51E8-35035EC8E4C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84837" y="5955559"/>
                  <a:ext cx="297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AA4ACB9-2B0F-5DF9-F6D7-43FDED8D748A}"/>
                    </a:ext>
                  </a:extLst>
                </p14:cNvPr>
                <p14:cNvContentPartPr/>
                <p14:nvPr/>
              </p14:nvContentPartPr>
              <p14:xfrm>
                <a:off x="2413957" y="5822719"/>
                <a:ext cx="202320" cy="309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AA4ACB9-2B0F-5DF9-F6D7-43FDED8D74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04957" y="5814079"/>
                  <a:ext cx="2199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DA02B80-D6FE-DCC9-3CE1-595E84CC79EE}"/>
                    </a:ext>
                  </a:extLst>
                </p14:cNvPr>
                <p14:cNvContentPartPr/>
                <p14:nvPr/>
              </p14:nvContentPartPr>
              <p14:xfrm>
                <a:off x="2346277" y="5760439"/>
                <a:ext cx="133560" cy="463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DA02B80-D6FE-DCC9-3CE1-595E84CC79E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337277" y="5751439"/>
                  <a:ext cx="1512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7435A92-99BF-9912-B9C4-D7B81E6A7753}"/>
                    </a:ext>
                  </a:extLst>
                </p14:cNvPr>
                <p14:cNvContentPartPr/>
                <p14:nvPr/>
              </p14:nvContentPartPr>
              <p14:xfrm>
                <a:off x="2647597" y="5810839"/>
                <a:ext cx="179640" cy="364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7435A92-99BF-9912-B9C4-D7B81E6A775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38597" y="5802199"/>
                  <a:ext cx="1972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8FEBF97-F3F9-4659-EE4C-AD27E32C2A1C}"/>
                    </a:ext>
                  </a:extLst>
                </p14:cNvPr>
                <p14:cNvContentPartPr/>
                <p14:nvPr/>
              </p14:nvContentPartPr>
              <p14:xfrm>
                <a:off x="2958997" y="5983999"/>
                <a:ext cx="203040" cy="23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8FEBF97-F3F9-4659-EE4C-AD27E32C2A1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50357" y="5975359"/>
                  <a:ext cx="22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02B4031-2E37-D5A4-6DC4-BB25B989497F}"/>
                    </a:ext>
                  </a:extLst>
                </p14:cNvPr>
                <p14:cNvContentPartPr/>
                <p14:nvPr/>
              </p14:nvContentPartPr>
              <p14:xfrm>
                <a:off x="2916157" y="6061399"/>
                <a:ext cx="218160" cy="14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02B4031-2E37-D5A4-6DC4-BB25B989497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07517" y="6052399"/>
                  <a:ext cx="235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44108E4-5921-B674-AFCA-D8B588088689}"/>
                    </a:ext>
                  </a:extLst>
                </p14:cNvPr>
                <p14:cNvContentPartPr/>
                <p14:nvPr/>
              </p14:nvContentPartPr>
              <p14:xfrm>
                <a:off x="3375517" y="5814079"/>
                <a:ext cx="253080" cy="262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44108E4-5921-B674-AFCA-D8B58808868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66877" y="5805439"/>
                  <a:ext cx="270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B4D8B78-B4CF-000C-D1AA-76F08698F7D6}"/>
                    </a:ext>
                  </a:extLst>
                </p14:cNvPr>
                <p14:cNvContentPartPr/>
                <p14:nvPr/>
              </p14:nvContentPartPr>
              <p14:xfrm>
                <a:off x="1972597" y="6379639"/>
                <a:ext cx="148320" cy="417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B4D8B78-B4CF-000C-D1AA-76F08698F7D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63957" y="6370999"/>
                  <a:ext cx="1659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589D362-6D86-3D8A-9833-3227A650A7AD}"/>
                    </a:ext>
                  </a:extLst>
                </p14:cNvPr>
                <p14:cNvContentPartPr/>
                <p14:nvPr/>
              </p14:nvContentPartPr>
              <p14:xfrm>
                <a:off x="1917157" y="6585559"/>
                <a:ext cx="245160" cy="46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589D362-6D86-3D8A-9833-3227A650A7A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08517" y="6576559"/>
                  <a:ext cx="262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1C513EF-E380-600E-FD4A-3FD7F740C854}"/>
                    </a:ext>
                  </a:extLst>
                </p14:cNvPr>
                <p14:cNvContentPartPr/>
                <p14:nvPr/>
              </p14:nvContentPartPr>
              <p14:xfrm>
                <a:off x="2246917" y="6341479"/>
                <a:ext cx="122760" cy="176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1C513EF-E380-600E-FD4A-3FD7F740C85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37917" y="6332479"/>
                  <a:ext cx="140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A509521-1BCD-76B3-2B5A-CD7095722563}"/>
                    </a:ext>
                  </a:extLst>
                </p14:cNvPr>
                <p14:cNvContentPartPr/>
                <p14:nvPr/>
              </p14:nvContentPartPr>
              <p14:xfrm>
                <a:off x="2377597" y="6543079"/>
                <a:ext cx="207360" cy="146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A509521-1BCD-76B3-2B5A-CD709572256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68957" y="6534439"/>
                  <a:ext cx="225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C83EA9D-BDC7-BF94-D96E-F16FECB69865}"/>
                    </a:ext>
                  </a:extLst>
                </p14:cNvPr>
                <p14:cNvContentPartPr/>
                <p14:nvPr/>
              </p14:nvContentPartPr>
              <p14:xfrm>
                <a:off x="2332597" y="6374959"/>
                <a:ext cx="149040" cy="396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C83EA9D-BDC7-BF94-D96E-F16FECB6986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23957" y="6365959"/>
                  <a:ext cx="1666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7456CE1-BC6F-4515-15A9-E8160D5C1D89}"/>
                    </a:ext>
                  </a:extLst>
                </p14:cNvPr>
                <p14:cNvContentPartPr/>
                <p14:nvPr/>
              </p14:nvContentPartPr>
              <p14:xfrm>
                <a:off x="2588557" y="6385039"/>
                <a:ext cx="218880" cy="382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7456CE1-BC6F-4515-15A9-E8160D5C1D8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79917" y="6376399"/>
                  <a:ext cx="2365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BEDE518-9CF4-CED9-20DF-5BE8D2F3C036}"/>
                    </a:ext>
                  </a:extLst>
                </p14:cNvPr>
                <p14:cNvContentPartPr/>
                <p14:nvPr/>
              </p14:nvContentPartPr>
              <p14:xfrm>
                <a:off x="3013357" y="6518959"/>
                <a:ext cx="234360" cy="12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BEDE518-9CF4-CED9-20DF-5BE8D2F3C03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04717" y="6510319"/>
                  <a:ext cx="252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8403F53-1E99-73B2-0F54-63353B404B3B}"/>
                    </a:ext>
                  </a:extLst>
                </p14:cNvPr>
                <p14:cNvContentPartPr/>
                <p14:nvPr/>
              </p14:nvContentPartPr>
              <p14:xfrm>
                <a:off x="2942437" y="6604999"/>
                <a:ext cx="286200" cy="15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8403F53-1E99-73B2-0F54-63353B404B3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933797" y="6596359"/>
                  <a:ext cx="303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10E5931-DE3C-7E4A-8E05-83956D860B99}"/>
                    </a:ext>
                  </a:extLst>
                </p14:cNvPr>
                <p14:cNvContentPartPr/>
                <p14:nvPr/>
              </p14:nvContentPartPr>
              <p14:xfrm>
                <a:off x="3293797" y="6412399"/>
                <a:ext cx="329400" cy="243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10E5931-DE3C-7E4A-8E05-83956D860B9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285157" y="6403759"/>
                  <a:ext cx="34704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579210-5609-2283-4C3C-83188F16DAAE}"/>
              </a:ext>
            </a:extLst>
          </p:cNvPr>
          <p:cNvGrpSpPr/>
          <p:nvPr/>
        </p:nvGrpSpPr>
        <p:grpSpPr>
          <a:xfrm>
            <a:off x="4797157" y="5724799"/>
            <a:ext cx="1699200" cy="595440"/>
            <a:chOff x="4797157" y="5724799"/>
            <a:chExt cx="169920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27B5EAA-435B-A2C3-C0F2-BA6B9ABAAFFB}"/>
                    </a:ext>
                  </a:extLst>
                </p14:cNvPr>
                <p14:cNvContentPartPr/>
                <p14:nvPr/>
              </p14:nvContentPartPr>
              <p14:xfrm>
                <a:off x="4872037" y="5856199"/>
                <a:ext cx="183960" cy="448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27B5EAA-435B-A2C3-C0F2-BA6B9ABAAFF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63037" y="5847559"/>
                  <a:ext cx="2016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EAF5EFE-D9BB-90B1-ECAC-5DD761107CEB}"/>
                    </a:ext>
                  </a:extLst>
                </p14:cNvPr>
                <p14:cNvContentPartPr/>
                <p14:nvPr/>
              </p14:nvContentPartPr>
              <p14:xfrm>
                <a:off x="4797157" y="6120439"/>
                <a:ext cx="241920" cy="38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EAF5EFE-D9BB-90B1-ECAC-5DD761107CE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88157" y="6111799"/>
                  <a:ext cx="25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24BFBF9-9330-F248-88A3-828602B05B39}"/>
                    </a:ext>
                  </a:extLst>
                </p14:cNvPr>
                <p14:cNvContentPartPr/>
                <p14:nvPr/>
              </p14:nvContentPartPr>
              <p14:xfrm>
                <a:off x="5228797" y="5724799"/>
                <a:ext cx="90000" cy="138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24BFBF9-9330-F248-88A3-828602B05B3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19797" y="5715799"/>
                  <a:ext cx="107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46D3566-8E2D-D82F-B0CF-BA4D995B0402}"/>
                    </a:ext>
                  </a:extLst>
                </p14:cNvPr>
                <p14:cNvContentPartPr/>
                <p14:nvPr/>
              </p14:nvContentPartPr>
              <p14:xfrm>
                <a:off x="5382517" y="5993719"/>
                <a:ext cx="429480" cy="185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46D3566-8E2D-D82F-B0CF-BA4D995B040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73517" y="5985079"/>
                  <a:ext cx="447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B825DCE-E7F9-2862-C6AB-2551493EA69B}"/>
                    </a:ext>
                  </a:extLst>
                </p14:cNvPr>
                <p14:cNvContentPartPr/>
                <p14:nvPr/>
              </p14:nvContentPartPr>
              <p14:xfrm>
                <a:off x="5341117" y="5876719"/>
                <a:ext cx="198360" cy="442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B825DCE-E7F9-2862-C6AB-2551493EA69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32477" y="5867719"/>
                  <a:ext cx="2160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BB25F6D-C026-B7F2-8CF5-28ACC4898E36}"/>
                    </a:ext>
                  </a:extLst>
                </p14:cNvPr>
                <p14:cNvContentPartPr/>
                <p14:nvPr/>
              </p14:nvContentPartPr>
              <p14:xfrm>
                <a:off x="5735677" y="5833159"/>
                <a:ext cx="201240" cy="485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BB25F6D-C026-B7F2-8CF5-28ACC4898E3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27037" y="5824519"/>
                  <a:ext cx="2188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B81FC47-57EF-7FC8-8E11-806D4503DFE5}"/>
                    </a:ext>
                  </a:extLst>
                </p14:cNvPr>
                <p14:cNvContentPartPr/>
                <p14:nvPr/>
              </p14:nvContentPartPr>
              <p14:xfrm>
                <a:off x="6058237" y="6041959"/>
                <a:ext cx="250200" cy="14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B81FC47-57EF-7FC8-8E11-806D4503DFE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49597" y="6033319"/>
                  <a:ext cx="267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B1CB3CB-44AC-7BDF-5378-1A86F2B6DD1C}"/>
                    </a:ext>
                  </a:extLst>
                </p14:cNvPr>
                <p14:cNvContentPartPr/>
                <p14:nvPr/>
              </p14:nvContentPartPr>
              <p14:xfrm>
                <a:off x="6030517" y="6161839"/>
                <a:ext cx="259920" cy="55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B1CB3CB-44AC-7BDF-5378-1A86F2B6DD1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21517" y="6153199"/>
                  <a:ext cx="277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D346FCB-C7A5-EE0E-193E-95A16675AE1B}"/>
                    </a:ext>
                  </a:extLst>
                </p14:cNvPr>
                <p14:cNvContentPartPr/>
                <p14:nvPr/>
              </p14:nvContentPartPr>
              <p14:xfrm>
                <a:off x="6445237" y="5851159"/>
                <a:ext cx="51120" cy="469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D346FCB-C7A5-EE0E-193E-95A16675AE1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36237" y="5842519"/>
                  <a:ext cx="68760" cy="48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134D8EB9-4955-DD0A-5FD6-9F53A141DD72}"/>
              </a:ext>
            </a:extLst>
          </p:cNvPr>
          <p:cNvGrpSpPr/>
          <p:nvPr/>
        </p:nvGrpSpPr>
        <p:grpSpPr>
          <a:xfrm>
            <a:off x="9137640" y="5352883"/>
            <a:ext cx="2036706" cy="1414476"/>
            <a:chOff x="7118437" y="4332319"/>
            <a:chExt cx="3372480" cy="23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A463102-C504-2BB4-F1A0-1FC705C290C7}"/>
                    </a:ext>
                  </a:extLst>
                </p14:cNvPr>
                <p14:cNvContentPartPr/>
                <p14:nvPr/>
              </p14:nvContentPartPr>
              <p14:xfrm>
                <a:off x="9924277" y="5790679"/>
                <a:ext cx="167040" cy="342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A463102-C504-2BB4-F1A0-1FC705C290C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09363" y="5776379"/>
                  <a:ext cx="196272" cy="371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32299AF-6EFB-9012-759B-553DFB6CA232}"/>
                    </a:ext>
                  </a:extLst>
                </p14:cNvPr>
                <p14:cNvContentPartPr/>
                <p14:nvPr/>
              </p14:nvContentPartPr>
              <p14:xfrm>
                <a:off x="8929957" y="5964199"/>
                <a:ext cx="24480" cy="144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32299AF-6EFB-9012-759B-553DFB6CA23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15386" y="5949347"/>
                  <a:ext cx="53040" cy="173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339D876-9ED8-A7F2-2F3D-DC981005D651}"/>
                    </a:ext>
                  </a:extLst>
                </p14:cNvPr>
                <p14:cNvContentPartPr/>
                <p14:nvPr/>
              </p14:nvContentPartPr>
              <p14:xfrm>
                <a:off x="7185397" y="4332319"/>
                <a:ext cx="2568240" cy="1730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339D876-9ED8-A7F2-2F3D-DC981005D65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171089" y="4317418"/>
                  <a:ext cx="2597452" cy="1760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459EE77-7213-5A25-CBE8-0CA13D7E912F}"/>
                    </a:ext>
                  </a:extLst>
                </p14:cNvPr>
                <p14:cNvContentPartPr/>
                <p14:nvPr/>
              </p14:nvContentPartPr>
              <p14:xfrm>
                <a:off x="9675877" y="5887519"/>
                <a:ext cx="106920" cy="187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459EE77-7213-5A25-CBE8-0CA13D7E912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60944" y="5872662"/>
                  <a:ext cx="136189" cy="2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71308FA-1DB5-489F-8266-2DB917486D79}"/>
                    </a:ext>
                  </a:extLst>
                </p14:cNvPr>
                <p14:cNvContentPartPr/>
                <p14:nvPr/>
              </p14:nvContentPartPr>
              <p14:xfrm>
                <a:off x="8649517" y="6377839"/>
                <a:ext cx="150120" cy="244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71308FA-1DB5-489F-8266-2DB917486D7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634624" y="6362934"/>
                  <a:ext cx="179310" cy="273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3B4B5DD-1983-27FD-DF9A-D533148FC1FC}"/>
                    </a:ext>
                  </a:extLst>
                </p14:cNvPr>
                <p14:cNvContentPartPr/>
                <p14:nvPr/>
              </p14:nvContentPartPr>
              <p14:xfrm>
                <a:off x="8895397" y="6197119"/>
                <a:ext cx="911160" cy="477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3B4B5DD-1983-27FD-DF9A-D533148FC1F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81095" y="6182220"/>
                  <a:ext cx="940360" cy="506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4A3226F-A561-1722-3FB5-FFD410800481}"/>
                    </a:ext>
                  </a:extLst>
                </p14:cNvPr>
                <p14:cNvContentPartPr/>
                <p14:nvPr/>
              </p14:nvContentPartPr>
              <p14:xfrm>
                <a:off x="9140197" y="6356959"/>
                <a:ext cx="138960" cy="213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4A3226F-A561-1722-3FB5-FFD41080048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125351" y="6342076"/>
                  <a:ext cx="168058" cy="242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05E47DB-3ED8-6657-A7F7-2E32265066C3}"/>
                    </a:ext>
                  </a:extLst>
                </p14:cNvPr>
                <p14:cNvContentPartPr/>
                <p14:nvPr/>
              </p14:nvContentPartPr>
              <p14:xfrm>
                <a:off x="9235957" y="6355159"/>
                <a:ext cx="290160" cy="286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05E47DB-3ED8-6657-A7F7-2E32265066C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221062" y="6340277"/>
                  <a:ext cx="319355" cy="316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1FA63AA-93A8-7540-F8FB-2E3FE72C1B57}"/>
                    </a:ext>
                  </a:extLst>
                </p14:cNvPr>
                <p14:cNvContentPartPr/>
                <p14:nvPr/>
              </p14:nvContentPartPr>
              <p14:xfrm>
                <a:off x="9444757" y="6443719"/>
                <a:ext cx="222480" cy="155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1FA63AA-93A8-7540-F8FB-2E3FE72C1B5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29885" y="6429451"/>
                  <a:ext cx="251628" cy="184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551AF17-0C9C-09A5-1990-22AE032BCDB0}"/>
                    </a:ext>
                  </a:extLst>
                </p14:cNvPr>
                <p14:cNvContentPartPr/>
                <p14:nvPr/>
              </p14:nvContentPartPr>
              <p14:xfrm>
                <a:off x="9704677" y="6474319"/>
                <a:ext cx="65160" cy="127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551AF17-0C9C-09A5-1990-22AE032BCDB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89732" y="6460053"/>
                  <a:ext cx="94452" cy="156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90C2DF2-E3C6-0CD3-1334-6F8900948BC7}"/>
                    </a:ext>
                  </a:extLst>
                </p14:cNvPr>
                <p14:cNvContentPartPr/>
                <p14:nvPr/>
              </p14:nvContentPartPr>
              <p14:xfrm>
                <a:off x="9648157" y="6518959"/>
                <a:ext cx="230040" cy="115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90C2DF2-E3C6-0CD3-1334-6F8900948BC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633258" y="6504692"/>
                  <a:ext cx="259242" cy="145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681F6BE-1DE2-95EA-6E41-96DC5325BA41}"/>
                    </a:ext>
                  </a:extLst>
                </p14:cNvPr>
                <p14:cNvContentPartPr/>
                <p14:nvPr/>
              </p14:nvContentPartPr>
              <p14:xfrm>
                <a:off x="7119157" y="5998039"/>
                <a:ext cx="131760" cy="79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681F6BE-1DE2-95EA-6E41-96DC5325BA4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04252" y="5983239"/>
                  <a:ext cx="160974" cy="108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2CF75AE-F039-E16B-CD61-BF88B9C0A892}"/>
                    </a:ext>
                  </a:extLst>
                </p14:cNvPr>
                <p14:cNvContentPartPr/>
                <p14:nvPr/>
              </p14:nvContentPartPr>
              <p14:xfrm>
                <a:off x="7183957" y="6017839"/>
                <a:ext cx="295560" cy="24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2CF75AE-F039-E16B-CD61-BF88B9C0A89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169060" y="6003268"/>
                  <a:ext cx="324758" cy="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C190D7F-06F0-BB3E-2398-4B4157D2B1B7}"/>
                    </a:ext>
                  </a:extLst>
                </p14:cNvPr>
                <p14:cNvContentPartPr/>
                <p14:nvPr/>
              </p14:nvContentPartPr>
              <p14:xfrm>
                <a:off x="8799277" y="5573239"/>
                <a:ext cx="74520" cy="48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C190D7F-06F0-BB3E-2398-4B4157D2B1B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84491" y="5558350"/>
                  <a:ext cx="103500" cy="77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8FA3FD0-29EF-8159-924F-45F8C10EF081}"/>
                    </a:ext>
                  </a:extLst>
                </p14:cNvPr>
                <p14:cNvContentPartPr/>
                <p14:nvPr/>
              </p14:nvContentPartPr>
              <p14:xfrm>
                <a:off x="8831677" y="5577199"/>
                <a:ext cx="33120" cy="82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8FA3FD0-29EF-8159-924F-45F8C10EF08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16891" y="5562329"/>
                  <a:ext cx="62100" cy="111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2A5AAE1-D774-C537-1420-E1594BA6EF4D}"/>
                    </a:ext>
                  </a:extLst>
                </p14:cNvPr>
                <p14:cNvContentPartPr/>
                <p14:nvPr/>
              </p14:nvContentPartPr>
              <p14:xfrm>
                <a:off x="8757877" y="5577199"/>
                <a:ext cx="67680" cy="88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2A5AAE1-D774-C537-1420-E1594BA6EF4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43035" y="5562300"/>
                  <a:ext cx="96771" cy="117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335D11D-74AC-848E-8B17-3E8DCC3F9BA1}"/>
                    </a:ext>
                  </a:extLst>
                </p14:cNvPr>
                <p14:cNvContentPartPr/>
                <p14:nvPr/>
              </p14:nvContentPartPr>
              <p14:xfrm>
                <a:off x="8875237" y="4534639"/>
                <a:ext cx="1615680" cy="1052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335D11D-74AC-848E-8B17-3E8DCC3F9BA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860338" y="4519738"/>
                  <a:ext cx="1644883" cy="1081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CA67BA4-75AF-8AA9-9C8A-31E3D59EDCD2}"/>
                    </a:ext>
                  </a:extLst>
                </p14:cNvPr>
                <p14:cNvContentPartPr/>
                <p14:nvPr/>
              </p14:nvContentPartPr>
              <p14:xfrm>
                <a:off x="8695237" y="5690599"/>
                <a:ext cx="11160" cy="37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CA67BA4-75AF-8AA9-9C8A-31E3D59EDCD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680553" y="5676336"/>
                  <a:ext cx="39941" cy="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90A94CA-7C01-C65D-7061-401006BD8B90}"/>
                    </a:ext>
                  </a:extLst>
                </p14:cNvPr>
                <p14:cNvContentPartPr/>
                <p14:nvPr/>
              </p14:nvContentPartPr>
              <p14:xfrm>
                <a:off x="8789197" y="5552719"/>
                <a:ext cx="130680" cy="130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90A94CA-7C01-C65D-7061-401006BD8B9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774941" y="5537842"/>
                  <a:ext cx="159786" cy="159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4898D65-3C1D-3C86-5CFB-40F9C60774B9}"/>
                    </a:ext>
                  </a:extLst>
                </p14:cNvPr>
                <p14:cNvContentPartPr/>
                <p14:nvPr/>
              </p14:nvContentPartPr>
              <p14:xfrm>
                <a:off x="7544677" y="6000919"/>
                <a:ext cx="140040" cy="41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4898D65-3C1D-3C86-5CFB-40F9C60774B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529779" y="5986215"/>
                  <a:ext cx="169240" cy="70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B9DF054-4F39-8E0A-85BA-5626F8DB72D6}"/>
                    </a:ext>
                  </a:extLst>
                </p14:cNvPr>
                <p14:cNvContentPartPr/>
                <p14:nvPr/>
              </p14:nvContentPartPr>
              <p14:xfrm>
                <a:off x="7789837" y="6021079"/>
                <a:ext cx="120960" cy="13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B9DF054-4F39-8E0A-85BA-5626F8DB72D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74940" y="6006209"/>
                  <a:ext cx="150157" cy="42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6A4C55E-C0A5-8238-FE38-A5AE799A7BAB}"/>
                    </a:ext>
                  </a:extLst>
                </p14:cNvPr>
                <p14:cNvContentPartPr/>
                <p14:nvPr/>
              </p14:nvContentPartPr>
              <p14:xfrm>
                <a:off x="7984237" y="6012799"/>
                <a:ext cx="124560" cy="18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6A4C55E-C0A5-8238-FE38-A5AE799A7BA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69408" y="5998174"/>
                  <a:ext cx="153624" cy="47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58D346C-13B0-1094-3FAF-44B819C425EC}"/>
                    </a:ext>
                  </a:extLst>
                </p14:cNvPr>
                <p14:cNvContentPartPr/>
                <p14:nvPr/>
              </p14:nvContentPartPr>
              <p14:xfrm>
                <a:off x="8155237" y="5966719"/>
                <a:ext cx="78120" cy="12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58D346C-13B0-1094-3FAF-44B819C425E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40442" y="5952581"/>
                  <a:ext cx="107119" cy="41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D67F04C-0276-B11C-6D5A-7C8D80441CB0}"/>
                    </a:ext>
                  </a:extLst>
                </p14:cNvPr>
                <p14:cNvContentPartPr/>
                <p14:nvPr/>
              </p14:nvContentPartPr>
              <p14:xfrm>
                <a:off x="8298517" y="5910199"/>
                <a:ext cx="73080" cy="34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D67F04C-0276-B11C-6D5A-7C8D80441CB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84257" y="5895458"/>
                  <a:ext cx="102193" cy="63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2ACB4FC-51B5-E482-2648-2DCCF1E640FE}"/>
                    </a:ext>
                  </a:extLst>
                </p14:cNvPr>
                <p14:cNvContentPartPr/>
                <p14:nvPr/>
              </p14:nvContentPartPr>
              <p14:xfrm>
                <a:off x="8400757" y="5832439"/>
                <a:ext cx="118800" cy="79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2ACB4FC-51B5-E482-2648-2DCCF1E640F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85907" y="5817639"/>
                  <a:ext cx="147906" cy="108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5B3D5D3-96AC-6185-87BE-AC807C0ED2ED}"/>
                    </a:ext>
                  </a:extLst>
                </p14:cNvPr>
                <p14:cNvContentPartPr/>
                <p14:nvPr/>
              </p14:nvContentPartPr>
              <p14:xfrm>
                <a:off x="8586877" y="5731999"/>
                <a:ext cx="103680" cy="83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5B3D5D3-96AC-6185-87BE-AC807C0ED2E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71980" y="5717743"/>
                  <a:ext cx="132877" cy="112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9526D15-2024-6C9D-4792-E12CE3BD68BF}"/>
                    </a:ext>
                  </a:extLst>
                </p14:cNvPr>
                <p14:cNvContentPartPr/>
                <p14:nvPr/>
              </p14:nvContentPartPr>
              <p14:xfrm>
                <a:off x="7118437" y="6014599"/>
                <a:ext cx="135720" cy="687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9526D15-2024-6C9D-4792-E12CE3BD68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03555" y="6000373"/>
                  <a:ext cx="164888" cy="9780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112B7511-C011-8588-3250-E9EF4919886C}"/>
                  </a:ext>
                </a:extLst>
              </p14:cNvPr>
              <p14:cNvContentPartPr/>
              <p14:nvPr/>
            </p14:nvContentPartPr>
            <p14:xfrm>
              <a:off x="10561477" y="5443999"/>
              <a:ext cx="78840" cy="28260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112B7511-C011-8588-3250-E9EF4919886C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552477" y="5434999"/>
                <a:ext cx="964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050AC578-A16B-7C7A-2857-B85FDCD15B7A}"/>
                  </a:ext>
                </a:extLst>
              </p14:cNvPr>
              <p14:cNvContentPartPr/>
              <p14:nvPr/>
            </p14:nvContentPartPr>
            <p14:xfrm>
              <a:off x="10485157" y="5597719"/>
              <a:ext cx="137880" cy="14544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050AC578-A16B-7C7A-2857-B85FDCD15B7A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476517" y="5588719"/>
                <a:ext cx="15552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oup 285">
            <a:extLst>
              <a:ext uri="{FF2B5EF4-FFF2-40B4-BE49-F238E27FC236}">
                <a16:creationId xmlns:a16="http://schemas.microsoft.com/office/drawing/2014/main" id="{9FE29A7D-0DCC-C7BA-0613-F37BBB5121DD}"/>
              </a:ext>
            </a:extLst>
          </p:cNvPr>
          <p:cNvGrpSpPr/>
          <p:nvPr/>
        </p:nvGrpSpPr>
        <p:grpSpPr>
          <a:xfrm>
            <a:off x="10688197" y="4972039"/>
            <a:ext cx="977040" cy="369720"/>
            <a:chOff x="10688197" y="4972039"/>
            <a:chExt cx="97704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9E374D7-8E80-8CD4-2D41-D2BE8EA529FC}"/>
                    </a:ext>
                  </a:extLst>
                </p14:cNvPr>
                <p14:cNvContentPartPr/>
                <p14:nvPr/>
              </p14:nvContentPartPr>
              <p14:xfrm>
                <a:off x="10688197" y="4972039"/>
                <a:ext cx="690840" cy="369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9E374D7-8E80-8CD4-2D41-D2BE8EA529F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679557" y="4963399"/>
                  <a:ext cx="7084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89FE32F-E4F3-6D0E-5641-A44D881D317F}"/>
                    </a:ext>
                  </a:extLst>
                </p14:cNvPr>
                <p14:cNvContentPartPr/>
                <p14:nvPr/>
              </p14:nvContentPartPr>
              <p14:xfrm>
                <a:off x="11540677" y="5008399"/>
                <a:ext cx="124560" cy="236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89FE32F-E4F3-6D0E-5641-A44D881D317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32037" y="4999399"/>
                  <a:ext cx="142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5DAFB94-F885-3615-AD42-CB71208A8861}"/>
                    </a:ext>
                  </a:extLst>
                </p14:cNvPr>
                <p14:cNvContentPartPr/>
                <p14:nvPr/>
              </p14:nvContentPartPr>
              <p14:xfrm>
                <a:off x="11370397" y="5132599"/>
                <a:ext cx="148320" cy="6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5DAFB94-F885-3615-AD42-CB71208A886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361757" y="5123959"/>
                  <a:ext cx="165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4803742-B7F9-2359-D8BC-83BA33E9169E}"/>
                    </a:ext>
                  </a:extLst>
                </p14:cNvPr>
                <p14:cNvContentPartPr/>
                <p14:nvPr/>
              </p14:nvContentPartPr>
              <p14:xfrm>
                <a:off x="11394877" y="5193799"/>
                <a:ext cx="141840" cy="23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4803742-B7F9-2359-D8BC-83BA33E9169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85877" y="5185159"/>
                  <a:ext cx="1594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C8BA5000-CED5-07E1-55AA-441EAF15814F}"/>
                  </a:ext>
                </a:extLst>
              </p14:cNvPr>
              <p14:cNvContentPartPr/>
              <p14:nvPr/>
            </p14:nvContentPartPr>
            <p14:xfrm>
              <a:off x="9144157" y="5295319"/>
              <a:ext cx="95760" cy="18720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C8BA5000-CED5-07E1-55AA-441EAF15814F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135517" y="5286679"/>
                <a:ext cx="11340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91AC84B7-5CC7-75EC-CC44-B3C6F4D34E75}"/>
              </a:ext>
            </a:extLst>
          </p:cNvPr>
          <p:cNvGrpSpPr/>
          <p:nvPr/>
        </p:nvGrpSpPr>
        <p:grpSpPr>
          <a:xfrm>
            <a:off x="9305437" y="5290999"/>
            <a:ext cx="641880" cy="444960"/>
            <a:chOff x="9305437" y="5290999"/>
            <a:chExt cx="64188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4DB47ED-17CA-B484-2B4B-7E673384054A}"/>
                    </a:ext>
                  </a:extLst>
                </p14:cNvPr>
                <p14:cNvContentPartPr/>
                <p14:nvPr/>
              </p14:nvContentPartPr>
              <p14:xfrm>
                <a:off x="9372757" y="5398999"/>
                <a:ext cx="77040" cy="234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4DB47ED-17CA-B484-2B4B-7E673384054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364117" y="5390359"/>
                  <a:ext cx="94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F71CBE6-6B63-28C1-042D-A6455CA34BE2}"/>
                    </a:ext>
                  </a:extLst>
                </p14:cNvPr>
                <p14:cNvContentPartPr/>
                <p14:nvPr/>
              </p14:nvContentPartPr>
              <p14:xfrm>
                <a:off x="9305437" y="5527879"/>
                <a:ext cx="197640" cy="11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F71CBE6-6B63-28C1-042D-A6455CA34BE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296437" y="5519239"/>
                  <a:ext cx="215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45520D4-8A31-D8A4-87E9-771217F2440B}"/>
                    </a:ext>
                  </a:extLst>
                </p14:cNvPr>
                <p14:cNvContentPartPr/>
                <p14:nvPr/>
              </p14:nvContentPartPr>
              <p14:xfrm>
                <a:off x="9543037" y="5293159"/>
                <a:ext cx="87480" cy="356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45520D4-8A31-D8A4-87E9-771217F244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34037" y="5284519"/>
                  <a:ext cx="1051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A619617-466F-829A-A806-573A720D6576}"/>
                    </a:ext>
                  </a:extLst>
                </p14:cNvPr>
                <p14:cNvContentPartPr/>
                <p14:nvPr/>
              </p14:nvContentPartPr>
              <p14:xfrm>
                <a:off x="9634117" y="5397199"/>
                <a:ext cx="120600" cy="248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A619617-466F-829A-A806-573A720D657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25477" y="5388199"/>
                  <a:ext cx="1382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364270F-8E24-79E0-95B3-B82AE8CE693A}"/>
                    </a:ext>
                  </a:extLst>
                </p14:cNvPr>
                <p14:cNvContentPartPr/>
                <p14:nvPr/>
              </p14:nvContentPartPr>
              <p14:xfrm>
                <a:off x="9777397" y="5290999"/>
                <a:ext cx="169920" cy="444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364270F-8E24-79E0-95B3-B82AE8CE693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68757" y="5281999"/>
                  <a:ext cx="187560" cy="46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153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1C1C1C-63C2-1A18-66B3-AA9706B6FB24}"/>
                  </a:ext>
                </a:extLst>
              </p14:cNvPr>
              <p14:cNvContentPartPr/>
              <p14:nvPr/>
            </p14:nvContentPartPr>
            <p14:xfrm>
              <a:off x="548077" y="310039"/>
              <a:ext cx="217080" cy="181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1C1C1C-63C2-1A18-66B3-AA9706B6FB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077" y="301399"/>
                <a:ext cx="23472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BC3B9-DC26-2411-F6B1-7EF195F0129B}"/>
              </a:ext>
            </a:extLst>
          </p:cNvPr>
          <p:cNvGrpSpPr/>
          <p:nvPr/>
        </p:nvGrpSpPr>
        <p:grpSpPr>
          <a:xfrm>
            <a:off x="807277" y="128239"/>
            <a:ext cx="3362400" cy="447480"/>
            <a:chOff x="807277" y="128239"/>
            <a:chExt cx="336240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D575DE-AC59-8CED-1804-E3243E06E3A9}"/>
                    </a:ext>
                  </a:extLst>
                </p14:cNvPr>
                <p14:cNvContentPartPr/>
                <p14:nvPr/>
              </p14:nvContentPartPr>
              <p14:xfrm>
                <a:off x="807277" y="128239"/>
                <a:ext cx="1055520" cy="447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D575DE-AC59-8CED-1804-E3243E06E3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8277" y="119599"/>
                  <a:ext cx="10731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4F403F-2462-3B4D-2FEF-FD2051C4E848}"/>
                    </a:ext>
                  </a:extLst>
                </p14:cNvPr>
                <p14:cNvContentPartPr/>
                <p14:nvPr/>
              </p14:nvContentPartPr>
              <p14:xfrm>
                <a:off x="1654717" y="271519"/>
                <a:ext cx="205920" cy="43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4F403F-2462-3B4D-2FEF-FD2051C4E8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6077" y="262879"/>
                  <a:ext cx="223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785515-0E27-6BB7-8CCB-CBDAE1BB1295}"/>
                    </a:ext>
                  </a:extLst>
                </p14:cNvPr>
                <p14:cNvContentPartPr/>
                <p14:nvPr/>
              </p14:nvContentPartPr>
              <p14:xfrm>
                <a:off x="1511437" y="247399"/>
                <a:ext cx="10440" cy="1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785515-0E27-6BB7-8CCB-CBDAE1BB12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02797" y="238399"/>
                  <a:ext cx="2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71401C-4D47-4510-8874-F361748D68DD}"/>
                    </a:ext>
                  </a:extLst>
                </p14:cNvPr>
                <p14:cNvContentPartPr/>
                <p14:nvPr/>
              </p14:nvContentPartPr>
              <p14:xfrm>
                <a:off x="2117677" y="130759"/>
                <a:ext cx="2052000" cy="415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71401C-4D47-4510-8874-F361748D68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08677" y="121759"/>
                  <a:ext cx="20696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28ED01-80F7-1A0D-022B-F28BDB012C8D}"/>
                    </a:ext>
                  </a:extLst>
                </p14:cNvPr>
                <p14:cNvContentPartPr/>
                <p14:nvPr/>
              </p14:nvContentPartPr>
              <p14:xfrm>
                <a:off x="3801757" y="304279"/>
                <a:ext cx="38160" cy="4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28ED01-80F7-1A0D-022B-F28BDB012C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92757" y="295279"/>
                  <a:ext cx="55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D98E72-8828-EA17-80C8-C4D1665275FE}"/>
                    </a:ext>
                  </a:extLst>
                </p14:cNvPr>
                <p14:cNvContentPartPr/>
                <p14:nvPr/>
              </p14:nvContentPartPr>
              <p14:xfrm>
                <a:off x="3542557" y="260719"/>
                <a:ext cx="295560" cy="6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D98E72-8828-EA17-80C8-C4D1665275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33917" y="252079"/>
                  <a:ext cx="313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FEAAD2-41A0-1657-3DF6-B9D23F5B49AA}"/>
                    </a:ext>
                  </a:extLst>
                </p14:cNvPr>
                <p14:cNvContentPartPr/>
                <p14:nvPr/>
              </p14:nvContentPartPr>
              <p14:xfrm>
                <a:off x="2988517" y="239839"/>
                <a:ext cx="11160" cy="2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FEAAD2-41A0-1657-3DF6-B9D23F5B49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79517" y="230839"/>
                  <a:ext cx="28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C29A70-3B47-ABBF-E3B1-315D0AB3B290}"/>
                    </a:ext>
                  </a:extLst>
                </p14:cNvPr>
                <p14:cNvContentPartPr/>
                <p14:nvPr/>
              </p14:nvContentPartPr>
              <p14:xfrm>
                <a:off x="2507197" y="267199"/>
                <a:ext cx="11160" cy="2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C29A70-3B47-ABBF-E3B1-315D0AB3B2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98197" y="258199"/>
                  <a:ext cx="288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D6D37B3-D961-1B7E-A1A5-7375BCACF5BE}"/>
                  </a:ext>
                </a:extLst>
              </p14:cNvPr>
              <p14:cNvContentPartPr/>
              <p14:nvPr/>
            </p14:nvContentPartPr>
            <p14:xfrm>
              <a:off x="4434277" y="248479"/>
              <a:ext cx="316440" cy="192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D6D37B3-D961-1B7E-A1A5-7375BCACF5B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25637" y="239479"/>
                <a:ext cx="3340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EF13BB-8E07-7BBD-AA63-CBD4472633F4}"/>
                  </a:ext>
                </a:extLst>
              </p14:cNvPr>
              <p14:cNvContentPartPr/>
              <p14:nvPr/>
            </p14:nvContentPartPr>
            <p14:xfrm>
              <a:off x="4631917" y="158119"/>
              <a:ext cx="18720" cy="14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EF13BB-8E07-7BBD-AA63-CBD4472633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2917" y="149119"/>
                <a:ext cx="363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333CDE-C7EF-4BF3-B82E-5DE6853E7F35}"/>
                  </a:ext>
                </a:extLst>
              </p14:cNvPr>
              <p14:cNvContentPartPr/>
              <p14:nvPr/>
            </p14:nvContentPartPr>
            <p14:xfrm>
              <a:off x="4905157" y="123559"/>
              <a:ext cx="1963080" cy="46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333CDE-C7EF-4BF3-B82E-5DE6853E7F3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96517" y="114559"/>
                <a:ext cx="198072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00E9F1-3771-5049-0478-1497E7038059}"/>
                  </a:ext>
                </a:extLst>
              </p14:cNvPr>
              <p14:cNvContentPartPr/>
              <p14:nvPr/>
            </p14:nvContentPartPr>
            <p14:xfrm>
              <a:off x="6605437" y="154879"/>
              <a:ext cx="55800" cy="15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00E9F1-3771-5049-0478-1497E70380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96797" y="146239"/>
                <a:ext cx="734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6B92F5B-3F0F-DEC0-EF21-0224C43F63AE}"/>
                  </a:ext>
                </a:extLst>
              </p14:cNvPr>
              <p14:cNvContentPartPr/>
              <p14:nvPr/>
            </p14:nvContentPartPr>
            <p14:xfrm>
              <a:off x="6125917" y="193759"/>
              <a:ext cx="378360" cy="35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6B92F5B-3F0F-DEC0-EF21-0224C43F63A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17277" y="185119"/>
                <a:ext cx="39600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53754F7-2F28-F316-1D75-8171A20D221B}"/>
              </a:ext>
            </a:extLst>
          </p:cNvPr>
          <p:cNvGrpSpPr/>
          <p:nvPr/>
        </p:nvGrpSpPr>
        <p:grpSpPr>
          <a:xfrm>
            <a:off x="7173517" y="122839"/>
            <a:ext cx="1974240" cy="374400"/>
            <a:chOff x="7173517" y="122839"/>
            <a:chExt cx="197424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9A2CDD-4045-FF96-80EB-F8EBC7AA6253}"/>
                    </a:ext>
                  </a:extLst>
                </p14:cNvPr>
                <p14:cNvContentPartPr/>
                <p14:nvPr/>
              </p14:nvContentPartPr>
              <p14:xfrm>
                <a:off x="7173517" y="122839"/>
                <a:ext cx="797400" cy="265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9A2CDD-4045-FF96-80EB-F8EBC7AA62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64517" y="114199"/>
                  <a:ext cx="815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6706AF-DCE4-A22C-CF0B-CCAE51B13DA5}"/>
                    </a:ext>
                  </a:extLst>
                </p14:cNvPr>
                <p14:cNvContentPartPr/>
                <p14:nvPr/>
              </p14:nvContentPartPr>
              <p14:xfrm>
                <a:off x="7854637" y="187639"/>
                <a:ext cx="205560" cy="4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B6706AF-DCE4-A22C-CF0B-CCAE51B13D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45997" y="178639"/>
                  <a:ext cx="223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E9D261-85FF-E8BE-B2E2-7DB5B0CAEF3C}"/>
                    </a:ext>
                  </a:extLst>
                </p14:cNvPr>
                <p14:cNvContentPartPr/>
                <p14:nvPr/>
              </p14:nvContentPartPr>
              <p14:xfrm>
                <a:off x="8193757" y="219679"/>
                <a:ext cx="240120" cy="27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E9D261-85FF-E8BE-B2E2-7DB5B0CAEF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84757" y="211039"/>
                  <a:ext cx="257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9129CC-47AA-1F62-2370-85B08D4BA626}"/>
                    </a:ext>
                  </a:extLst>
                </p14:cNvPr>
                <p14:cNvContentPartPr/>
                <p14:nvPr/>
              </p14:nvContentPartPr>
              <p14:xfrm>
                <a:off x="8572477" y="266839"/>
                <a:ext cx="127080" cy="1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9129CC-47AA-1F62-2370-85B08D4BA62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63837" y="258199"/>
                  <a:ext cx="144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81581FD-42E4-50DF-F2D4-FB086EEA8BE8}"/>
                    </a:ext>
                  </a:extLst>
                </p14:cNvPr>
                <p14:cNvContentPartPr/>
                <p14:nvPr/>
              </p14:nvContentPartPr>
              <p14:xfrm>
                <a:off x="8581837" y="323719"/>
                <a:ext cx="154080" cy="23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81581FD-42E4-50DF-F2D4-FB086EEA8B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72837" y="315079"/>
                  <a:ext cx="171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9F1EB8-2AC7-0843-CAFA-AB8DF4EF6CB6}"/>
                    </a:ext>
                  </a:extLst>
                </p14:cNvPr>
                <p14:cNvContentPartPr/>
                <p14:nvPr/>
              </p14:nvContentPartPr>
              <p14:xfrm>
                <a:off x="8921317" y="244159"/>
                <a:ext cx="226440" cy="157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9F1EB8-2AC7-0843-CAFA-AB8DF4EF6C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12317" y="235519"/>
                  <a:ext cx="244080" cy="17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F09859C-887E-F468-32FC-11B10CBA6617}"/>
                  </a:ext>
                </a:extLst>
              </p14:cNvPr>
              <p14:cNvContentPartPr/>
              <p14:nvPr/>
            </p14:nvContentPartPr>
            <p14:xfrm>
              <a:off x="4900117" y="1440799"/>
              <a:ext cx="116640" cy="560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F09859C-887E-F468-32FC-11B10CBA66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91477" y="1431799"/>
                <a:ext cx="13428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6FA14C2-E3D5-98EC-D2C7-010F704207C0}"/>
                  </a:ext>
                </a:extLst>
              </p14:cNvPr>
              <p14:cNvContentPartPr/>
              <p14:nvPr/>
            </p14:nvContentPartPr>
            <p14:xfrm>
              <a:off x="4869877" y="2182759"/>
              <a:ext cx="178200" cy="209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6FA14C2-E3D5-98EC-D2C7-010F704207C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61237" y="2174119"/>
                <a:ext cx="1958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93B7CEE-1F7E-BF6B-ACCD-2866561378E4}"/>
                  </a:ext>
                </a:extLst>
              </p14:cNvPr>
              <p14:cNvContentPartPr/>
              <p14:nvPr/>
            </p14:nvContentPartPr>
            <p14:xfrm>
              <a:off x="2516197" y="1109959"/>
              <a:ext cx="3454560" cy="47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93B7CEE-1F7E-BF6B-ACCD-2866561378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26557" y="930319"/>
                <a:ext cx="36342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C91DE2-B811-DCDE-7BCA-69DDC29446AA}"/>
                  </a:ext>
                </a:extLst>
              </p14:cNvPr>
              <p14:cNvContentPartPr/>
              <p14:nvPr/>
            </p14:nvContentPartPr>
            <p14:xfrm>
              <a:off x="2276077" y="1428919"/>
              <a:ext cx="4050360" cy="57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C91DE2-B811-DCDE-7BCA-69DDC29446A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86437" y="1249279"/>
                <a:ext cx="42300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25948BF-AF14-6AC7-BDBB-1B358C2E1FB8}"/>
                  </a:ext>
                </a:extLst>
              </p14:cNvPr>
              <p14:cNvContentPartPr/>
              <p14:nvPr/>
            </p14:nvContentPartPr>
            <p14:xfrm>
              <a:off x="2348797" y="1635919"/>
              <a:ext cx="3943440" cy="24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25948BF-AF14-6AC7-BDBB-1B358C2E1F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59157" y="1455919"/>
                <a:ext cx="41230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CC1838A-F7D8-1604-6B15-D1029563EF0E}"/>
                  </a:ext>
                </a:extLst>
              </p14:cNvPr>
              <p14:cNvContentPartPr/>
              <p14:nvPr/>
            </p14:nvContentPartPr>
            <p14:xfrm>
              <a:off x="2158717" y="1887199"/>
              <a:ext cx="4124520" cy="60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CC1838A-F7D8-1604-6B15-D1029563EF0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69077" y="1707199"/>
                <a:ext cx="4304160" cy="41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6ACDC93C-9D0B-EEC8-3E39-8582A945A575}"/>
              </a:ext>
            </a:extLst>
          </p:cNvPr>
          <p:cNvGrpSpPr/>
          <p:nvPr/>
        </p:nvGrpSpPr>
        <p:grpSpPr>
          <a:xfrm>
            <a:off x="1581637" y="1323439"/>
            <a:ext cx="3416040" cy="222120"/>
            <a:chOff x="1581637" y="1323439"/>
            <a:chExt cx="341604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AC77B4-E437-42FC-CB9D-72010E7655C9}"/>
                    </a:ext>
                  </a:extLst>
                </p14:cNvPr>
                <p14:cNvContentPartPr/>
                <p14:nvPr/>
              </p14:nvContentPartPr>
              <p14:xfrm>
                <a:off x="2049637" y="1354399"/>
                <a:ext cx="2946600" cy="92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AC77B4-E437-42FC-CB9D-72010E7655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40637" y="1345759"/>
                  <a:ext cx="2964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EF928D-4FCA-5897-673F-9AC8FDB3BFB0}"/>
                    </a:ext>
                  </a:extLst>
                </p14:cNvPr>
                <p14:cNvContentPartPr/>
                <p14:nvPr/>
              </p14:nvContentPartPr>
              <p14:xfrm>
                <a:off x="4942597" y="1341079"/>
                <a:ext cx="55080" cy="46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EF928D-4FCA-5897-673F-9AC8FDB3BF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33957" y="1332079"/>
                  <a:ext cx="72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DB2D2D3-9165-B63C-02B6-F1B4A212B91F}"/>
                    </a:ext>
                  </a:extLst>
                </p14:cNvPr>
                <p14:cNvContentPartPr/>
                <p14:nvPr/>
              </p14:nvContentPartPr>
              <p14:xfrm>
                <a:off x="1966117" y="1323439"/>
                <a:ext cx="194400" cy="19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DB2D2D3-9165-B63C-02B6-F1B4A212B9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57117" y="1314439"/>
                  <a:ext cx="212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C44DE08-0491-69DF-3FB5-D95AFC9D2844}"/>
                    </a:ext>
                  </a:extLst>
                </p14:cNvPr>
                <p14:cNvContentPartPr/>
                <p14:nvPr/>
              </p14:nvContentPartPr>
              <p14:xfrm>
                <a:off x="1581637" y="1369879"/>
                <a:ext cx="228600" cy="167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C44DE08-0491-69DF-3FB5-D95AFC9D28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72637" y="1361239"/>
                  <a:ext cx="246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175E41-BDD1-A2AE-E7B2-A08FB05F9A90}"/>
                    </a:ext>
                  </a:extLst>
                </p14:cNvPr>
                <p14:cNvContentPartPr/>
                <p14:nvPr/>
              </p14:nvContentPartPr>
              <p14:xfrm>
                <a:off x="1613677" y="1380679"/>
                <a:ext cx="230040" cy="164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175E41-BDD1-A2AE-E7B2-A08FB05F9A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04677" y="1371679"/>
                  <a:ext cx="247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1B7AEF1-3E05-1D5A-EF22-14D6C6B3358C}"/>
                    </a:ext>
                  </a:extLst>
                </p14:cNvPr>
                <p14:cNvContentPartPr/>
                <p14:nvPr/>
              </p14:nvContentPartPr>
              <p14:xfrm>
                <a:off x="2397397" y="1349359"/>
                <a:ext cx="2579760" cy="69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1B7AEF1-3E05-1D5A-EF22-14D6C6B3358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79397" y="1331359"/>
                  <a:ext cx="261540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388358-87D8-1BC5-123B-EA842396B0D2}"/>
                  </a:ext>
                </a:extLst>
              </p14:cNvPr>
              <p14:cNvContentPartPr/>
              <p14:nvPr/>
            </p14:nvContentPartPr>
            <p14:xfrm>
              <a:off x="2220637" y="891439"/>
              <a:ext cx="3832920" cy="3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388358-87D8-1BC5-123B-EA842396B0D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30997" y="711799"/>
                <a:ext cx="40125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80AF273-3B1E-BBAC-1AE1-FB2DBF146A19}"/>
                  </a:ext>
                </a:extLst>
              </p14:cNvPr>
              <p14:cNvContentPartPr/>
              <p14:nvPr/>
            </p14:nvContentPartPr>
            <p14:xfrm>
              <a:off x="4186597" y="1225519"/>
              <a:ext cx="291960" cy="91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80AF273-3B1E-BBAC-1AE1-FB2DBF146A1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77597" y="1216879"/>
                <a:ext cx="3096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CA1C78E-17F2-8554-620E-C7667F03AC5A}"/>
                  </a:ext>
                </a:extLst>
              </p14:cNvPr>
              <p14:cNvContentPartPr/>
              <p14:nvPr/>
            </p14:nvContentPartPr>
            <p14:xfrm>
              <a:off x="3819757" y="1007359"/>
              <a:ext cx="627120" cy="122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CA1C78E-17F2-8554-620E-C7667F03AC5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11117" y="998359"/>
                <a:ext cx="64476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73DE6FB-E7CC-1A2D-E541-496B695576D2}"/>
              </a:ext>
            </a:extLst>
          </p:cNvPr>
          <p:cNvGrpSpPr/>
          <p:nvPr/>
        </p:nvGrpSpPr>
        <p:grpSpPr>
          <a:xfrm>
            <a:off x="3680797" y="1455559"/>
            <a:ext cx="734040" cy="219960"/>
            <a:chOff x="3680797" y="1455559"/>
            <a:chExt cx="73404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741F63-F3FF-86A9-B453-AE800FE826DC}"/>
                    </a:ext>
                  </a:extLst>
                </p14:cNvPr>
                <p14:cNvContentPartPr/>
                <p14:nvPr/>
              </p14:nvContentPartPr>
              <p14:xfrm>
                <a:off x="4109557" y="1455559"/>
                <a:ext cx="305280" cy="91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741F63-F3FF-86A9-B453-AE800FE826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00917" y="1446919"/>
                  <a:ext cx="322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3E3AD1-C932-9D21-5053-F0A0ABA265EB}"/>
                    </a:ext>
                  </a:extLst>
                </p14:cNvPr>
                <p14:cNvContentPartPr/>
                <p14:nvPr/>
              </p14:nvContentPartPr>
              <p14:xfrm>
                <a:off x="3680797" y="1603519"/>
                <a:ext cx="673200" cy="72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3E3AD1-C932-9D21-5053-F0A0ABA265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72157" y="1594879"/>
                  <a:ext cx="69084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1829CF-590E-1C41-9DFC-79EABD7683BC}"/>
                  </a:ext>
                </a:extLst>
              </p14:cNvPr>
              <p14:cNvContentPartPr/>
              <p14:nvPr/>
            </p14:nvContentPartPr>
            <p14:xfrm>
              <a:off x="3156277" y="1833199"/>
              <a:ext cx="1156680" cy="69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1829CF-590E-1C41-9DFC-79EABD7683B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47277" y="1824559"/>
                <a:ext cx="117432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3D98281C-7E4F-9C6E-73E1-9828790A7B0F}"/>
              </a:ext>
            </a:extLst>
          </p:cNvPr>
          <p:cNvGrpSpPr/>
          <p:nvPr/>
        </p:nvGrpSpPr>
        <p:grpSpPr>
          <a:xfrm>
            <a:off x="2982757" y="852919"/>
            <a:ext cx="1535400" cy="65160"/>
            <a:chOff x="2982757" y="852919"/>
            <a:chExt cx="153540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7186393-C44C-1AE0-D7FF-B6CE9C650260}"/>
                    </a:ext>
                  </a:extLst>
                </p14:cNvPr>
                <p14:cNvContentPartPr/>
                <p14:nvPr/>
              </p14:nvContentPartPr>
              <p14:xfrm>
                <a:off x="3058357" y="852919"/>
                <a:ext cx="1459800" cy="43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7186393-C44C-1AE0-D7FF-B6CE9C65026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49357" y="843919"/>
                  <a:ext cx="1477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5C350AA-496A-7AC1-7660-256C639572AE}"/>
                    </a:ext>
                  </a:extLst>
                </p14:cNvPr>
                <p14:cNvContentPartPr/>
                <p14:nvPr/>
              </p14:nvContentPartPr>
              <p14:xfrm>
                <a:off x="2982757" y="900079"/>
                <a:ext cx="327600" cy="1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5C350AA-496A-7AC1-7660-256C639572A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74117" y="891079"/>
                  <a:ext cx="3452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40CBBD9-78B0-B13D-7A41-FA7FA35A919A}"/>
              </a:ext>
            </a:extLst>
          </p:cNvPr>
          <p:cNvGrpSpPr/>
          <p:nvPr/>
        </p:nvGrpSpPr>
        <p:grpSpPr>
          <a:xfrm>
            <a:off x="504157" y="2451319"/>
            <a:ext cx="2661840" cy="752760"/>
            <a:chOff x="504157" y="2451319"/>
            <a:chExt cx="2661840" cy="75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2B2F537-9BD6-2A15-C235-979DD7BAFEDB}"/>
                    </a:ext>
                  </a:extLst>
                </p14:cNvPr>
                <p14:cNvContentPartPr/>
                <p14:nvPr/>
              </p14:nvContentPartPr>
              <p14:xfrm>
                <a:off x="504157" y="2456359"/>
                <a:ext cx="1859760" cy="747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2B2F537-9BD6-2A15-C235-979DD7BAFE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5157" y="2447359"/>
                  <a:ext cx="187740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FC587F-5F27-17F8-B0AE-41709073DA8C}"/>
                    </a:ext>
                  </a:extLst>
                </p14:cNvPr>
                <p14:cNvContentPartPr/>
                <p14:nvPr/>
              </p14:nvContentPartPr>
              <p14:xfrm>
                <a:off x="2179237" y="2707639"/>
                <a:ext cx="157320" cy="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FC587F-5F27-17F8-B0AE-41709073DA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70597" y="2698639"/>
                  <a:ext cx="174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5015AE-F8C8-90E3-7523-E2B5557553C6}"/>
                    </a:ext>
                  </a:extLst>
                </p14:cNvPr>
                <p14:cNvContentPartPr/>
                <p14:nvPr/>
              </p14:nvContentPartPr>
              <p14:xfrm>
                <a:off x="1530877" y="2687839"/>
                <a:ext cx="317880" cy="13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5015AE-F8C8-90E3-7523-E2B5557553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21877" y="2678839"/>
                  <a:ext cx="335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A8162D-5D66-D13E-0BD7-DA9CD85BF9A5}"/>
                    </a:ext>
                  </a:extLst>
                </p14:cNvPr>
                <p14:cNvContentPartPr/>
                <p14:nvPr/>
              </p14:nvContentPartPr>
              <p14:xfrm>
                <a:off x="2572717" y="2451319"/>
                <a:ext cx="593280" cy="572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A8162D-5D66-D13E-0BD7-DA9CD85BF9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64077" y="2442679"/>
                  <a:ext cx="6109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D72701F-A08B-EA96-2D61-B34DBC5BB5FD}"/>
                    </a:ext>
                  </a:extLst>
                </p14:cNvPr>
                <p14:cNvContentPartPr/>
                <p14:nvPr/>
              </p14:nvContentPartPr>
              <p14:xfrm>
                <a:off x="2721397" y="2646439"/>
                <a:ext cx="372600" cy="44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D72701F-A08B-EA96-2D61-B34DBC5BB5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12397" y="2637439"/>
                  <a:ext cx="3902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75F6F54-511C-8F57-8642-F57D0609C34A}"/>
              </a:ext>
            </a:extLst>
          </p:cNvPr>
          <p:cNvGrpSpPr/>
          <p:nvPr/>
        </p:nvGrpSpPr>
        <p:grpSpPr>
          <a:xfrm>
            <a:off x="3481357" y="2401999"/>
            <a:ext cx="4392720" cy="694080"/>
            <a:chOff x="3481357" y="2401999"/>
            <a:chExt cx="439272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8D44029-3EB9-F895-6F23-5EF02824B78D}"/>
                    </a:ext>
                  </a:extLst>
                </p14:cNvPr>
                <p14:cNvContentPartPr/>
                <p14:nvPr/>
              </p14:nvContentPartPr>
              <p14:xfrm>
                <a:off x="3481357" y="2613679"/>
                <a:ext cx="1684080" cy="339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8D44029-3EB9-F895-6F23-5EF02824B7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72357" y="2605039"/>
                  <a:ext cx="17017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2D7FB7-D64D-FDB3-E915-125009D04BD9}"/>
                    </a:ext>
                  </a:extLst>
                </p14:cNvPr>
                <p14:cNvContentPartPr/>
                <p14:nvPr/>
              </p14:nvContentPartPr>
              <p14:xfrm>
                <a:off x="4605637" y="2610799"/>
                <a:ext cx="31680" cy="20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2D7FB7-D64D-FDB3-E915-125009D04B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96997" y="2601799"/>
                  <a:ext cx="49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07AF30D-2602-85AF-FB0C-6701AB2AAED3}"/>
                    </a:ext>
                  </a:extLst>
                </p14:cNvPr>
                <p14:cNvContentPartPr/>
                <p14:nvPr/>
              </p14:nvContentPartPr>
              <p14:xfrm>
                <a:off x="5495917" y="2663359"/>
                <a:ext cx="266400" cy="432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07AF30D-2602-85AF-FB0C-6701AB2AAED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86917" y="2654719"/>
                  <a:ext cx="2840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00E855-7A3D-D8C4-10EC-79D498F3C92E}"/>
                    </a:ext>
                  </a:extLst>
                </p14:cNvPr>
                <p14:cNvContentPartPr/>
                <p14:nvPr/>
              </p14:nvContentPartPr>
              <p14:xfrm>
                <a:off x="6013597" y="2661559"/>
                <a:ext cx="221760" cy="196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00E855-7A3D-D8C4-10EC-79D498F3C9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04957" y="2652919"/>
                  <a:ext cx="239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CAA45E-7B92-9C75-2D00-349A58EFD792}"/>
                    </a:ext>
                  </a:extLst>
                </p14:cNvPr>
                <p14:cNvContentPartPr/>
                <p14:nvPr/>
              </p14:nvContentPartPr>
              <p14:xfrm>
                <a:off x="6313837" y="2657959"/>
                <a:ext cx="219600" cy="212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CAA45E-7B92-9C75-2D00-349A58EFD7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04837" y="2649319"/>
                  <a:ext cx="237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C19360-F186-E54A-AACA-8346AA769BCC}"/>
                    </a:ext>
                  </a:extLst>
                </p14:cNvPr>
                <p14:cNvContentPartPr/>
                <p14:nvPr/>
              </p14:nvContentPartPr>
              <p14:xfrm>
                <a:off x="6852757" y="2401999"/>
                <a:ext cx="1021320" cy="445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C19360-F186-E54A-AACA-8346AA769BC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44117" y="2393359"/>
                  <a:ext cx="10389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2CDD6F-688D-2D45-22D4-FDDD1B5ACC0A}"/>
                    </a:ext>
                  </a:extLst>
                </p14:cNvPr>
                <p14:cNvContentPartPr/>
                <p14:nvPr/>
              </p14:nvContentPartPr>
              <p14:xfrm>
                <a:off x="7359997" y="2471119"/>
                <a:ext cx="22680" cy="16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2CDD6F-688D-2D45-22D4-FDDD1B5ACC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50997" y="2462119"/>
                  <a:ext cx="403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E34F998-D26D-1FD3-7B99-4B83821E52B2}"/>
              </a:ext>
            </a:extLst>
          </p:cNvPr>
          <p:cNvGrpSpPr/>
          <p:nvPr/>
        </p:nvGrpSpPr>
        <p:grpSpPr>
          <a:xfrm>
            <a:off x="1894117" y="3217039"/>
            <a:ext cx="3311640" cy="546480"/>
            <a:chOff x="1894117" y="3217039"/>
            <a:chExt cx="331164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D8AB166-FE54-AF2A-E545-FE00CD6DAC55}"/>
                    </a:ext>
                  </a:extLst>
                </p14:cNvPr>
                <p14:cNvContentPartPr/>
                <p14:nvPr/>
              </p14:nvContentPartPr>
              <p14:xfrm>
                <a:off x="1957477" y="3408559"/>
                <a:ext cx="177840" cy="333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D8AB166-FE54-AF2A-E545-FE00CD6DAC5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48477" y="3399559"/>
                  <a:ext cx="1954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7A98DFA-5F4C-5C24-55EC-6D1A787C1C39}"/>
                    </a:ext>
                  </a:extLst>
                </p14:cNvPr>
                <p14:cNvContentPartPr/>
                <p14:nvPr/>
              </p14:nvContentPartPr>
              <p14:xfrm>
                <a:off x="1894117" y="3570919"/>
                <a:ext cx="218520" cy="71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7A98DFA-5F4C-5C24-55EC-6D1A787C1C3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85117" y="3562279"/>
                  <a:ext cx="236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E33CA18-4D04-E50C-DCBE-7073E31C6D00}"/>
                    </a:ext>
                  </a:extLst>
                </p14:cNvPr>
                <p14:cNvContentPartPr/>
                <p14:nvPr/>
              </p14:nvContentPartPr>
              <p14:xfrm>
                <a:off x="2286517" y="3452119"/>
                <a:ext cx="133920" cy="311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E33CA18-4D04-E50C-DCBE-7073E31C6D0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77517" y="3443119"/>
                  <a:ext cx="1515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9DD3BF4-E2FC-A942-6BCB-804653434711}"/>
                    </a:ext>
                  </a:extLst>
                </p14:cNvPr>
                <p14:cNvContentPartPr/>
                <p14:nvPr/>
              </p14:nvContentPartPr>
              <p14:xfrm>
                <a:off x="2189317" y="3624559"/>
                <a:ext cx="241920" cy="20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9DD3BF4-E2FC-A942-6BCB-8046534347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80677" y="3615559"/>
                  <a:ext cx="259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FD39DF8-920E-2ED9-7FF6-53812B27567C}"/>
                    </a:ext>
                  </a:extLst>
                </p14:cNvPr>
                <p14:cNvContentPartPr/>
                <p14:nvPr/>
              </p14:nvContentPartPr>
              <p14:xfrm>
                <a:off x="2553637" y="3304519"/>
                <a:ext cx="60840" cy="138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FD39DF8-920E-2ED9-7FF6-53812B27567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44637" y="3295519"/>
                  <a:ext cx="78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9E28FF9-71FB-8D05-DCED-4969B5F01030}"/>
                    </a:ext>
                  </a:extLst>
                </p14:cNvPr>
                <p14:cNvContentPartPr/>
                <p14:nvPr/>
              </p14:nvContentPartPr>
              <p14:xfrm>
                <a:off x="2604037" y="3310279"/>
                <a:ext cx="45000" cy="169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9E28FF9-71FB-8D05-DCED-4969B5F0103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95037" y="3301279"/>
                  <a:ext cx="62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53BE6FD-55C9-9B36-C577-2CDB23EE0C1F}"/>
                    </a:ext>
                  </a:extLst>
                </p14:cNvPr>
                <p14:cNvContentPartPr/>
                <p14:nvPr/>
              </p14:nvContentPartPr>
              <p14:xfrm>
                <a:off x="3076357" y="3491719"/>
                <a:ext cx="29520" cy="207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53BE6FD-55C9-9B36-C577-2CDB23EE0C1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67717" y="3482719"/>
                  <a:ext cx="47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271D43-B0AE-C780-76BD-6D779489D583}"/>
                    </a:ext>
                  </a:extLst>
                </p14:cNvPr>
                <p14:cNvContentPartPr/>
                <p14:nvPr/>
              </p14:nvContentPartPr>
              <p14:xfrm>
                <a:off x="2931637" y="3606199"/>
                <a:ext cx="230040" cy="25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271D43-B0AE-C780-76BD-6D779489D58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22997" y="3597199"/>
                  <a:ext cx="24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BDD5022-A2A3-840F-060E-29D1C54F15D0}"/>
                    </a:ext>
                  </a:extLst>
                </p14:cNvPr>
                <p14:cNvContentPartPr/>
                <p14:nvPr/>
              </p14:nvContentPartPr>
              <p14:xfrm>
                <a:off x="3423757" y="3420799"/>
                <a:ext cx="191880" cy="306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BDD5022-A2A3-840F-060E-29D1C54F15D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14757" y="3411799"/>
                  <a:ext cx="2095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23703BA-5F96-CEF3-50EB-C7F79E67CFEC}"/>
                    </a:ext>
                  </a:extLst>
                </p14:cNvPr>
                <p14:cNvContentPartPr/>
                <p14:nvPr/>
              </p14:nvContentPartPr>
              <p14:xfrm>
                <a:off x="3904717" y="3429799"/>
                <a:ext cx="116640" cy="313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23703BA-5F96-CEF3-50EB-C7F79E67CFE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95717" y="3420799"/>
                  <a:ext cx="134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416F821-D395-BCD9-7EE2-1BD433E7845B}"/>
                    </a:ext>
                  </a:extLst>
                </p14:cNvPr>
                <p14:cNvContentPartPr/>
                <p14:nvPr/>
              </p14:nvContentPartPr>
              <p14:xfrm>
                <a:off x="3749557" y="3583159"/>
                <a:ext cx="314280" cy="39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416F821-D395-BCD9-7EE2-1BD433E7845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40917" y="3574159"/>
                  <a:ext cx="331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3926C90-4B52-A9CE-C914-22689921F1B4}"/>
                    </a:ext>
                  </a:extLst>
                </p14:cNvPr>
                <p14:cNvContentPartPr/>
                <p14:nvPr/>
              </p14:nvContentPartPr>
              <p14:xfrm>
                <a:off x="4215037" y="3217039"/>
                <a:ext cx="118800" cy="172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3926C90-4B52-A9CE-C914-22689921F1B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06037" y="3208399"/>
                  <a:ext cx="136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2431DF4-8D27-6F9E-1D20-03BD46D4DD47}"/>
                    </a:ext>
                  </a:extLst>
                </p14:cNvPr>
                <p14:cNvContentPartPr/>
                <p14:nvPr/>
              </p14:nvContentPartPr>
              <p14:xfrm>
                <a:off x="4302157" y="3219559"/>
                <a:ext cx="136080" cy="169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2431DF4-8D27-6F9E-1D20-03BD46D4DD4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93517" y="3210919"/>
                  <a:ext cx="153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0489810-5C90-BC24-447E-29FB122AE4BF}"/>
                    </a:ext>
                  </a:extLst>
                </p14:cNvPr>
                <p14:cNvContentPartPr/>
                <p14:nvPr/>
              </p14:nvContentPartPr>
              <p14:xfrm>
                <a:off x="4410517" y="3218479"/>
                <a:ext cx="64080" cy="199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0489810-5C90-BC24-447E-29FB122AE4B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01877" y="3209479"/>
                  <a:ext cx="81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6C449C3-F0A4-AC26-BAA0-3FE1E76D4FC7}"/>
                    </a:ext>
                  </a:extLst>
                </p14:cNvPr>
                <p14:cNvContentPartPr/>
                <p14:nvPr/>
              </p14:nvContentPartPr>
              <p14:xfrm>
                <a:off x="4619317" y="3507919"/>
                <a:ext cx="266040" cy="24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6C449C3-F0A4-AC26-BAA0-3FE1E76D4FC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10677" y="3498919"/>
                  <a:ext cx="283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3B75295-FFB8-E748-8199-F73A01DEE71F}"/>
                    </a:ext>
                  </a:extLst>
                </p14:cNvPr>
                <p14:cNvContentPartPr/>
                <p14:nvPr/>
              </p14:nvContentPartPr>
              <p14:xfrm>
                <a:off x="4573597" y="3601519"/>
                <a:ext cx="313560" cy="30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3B75295-FFB8-E748-8199-F73A01DEE71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64957" y="3592519"/>
                  <a:ext cx="331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8829CC2-1261-2822-7636-C7A57CD767E3}"/>
                    </a:ext>
                  </a:extLst>
                </p14:cNvPr>
                <p14:cNvContentPartPr/>
                <p14:nvPr/>
              </p14:nvContentPartPr>
              <p14:xfrm>
                <a:off x="4976437" y="3438439"/>
                <a:ext cx="229320" cy="23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8829CC2-1261-2822-7636-C7A57CD767E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967437" y="3429439"/>
                  <a:ext cx="24696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D8BF233-38EE-B44B-8C05-E69DF55BE01E}"/>
              </a:ext>
            </a:extLst>
          </p:cNvPr>
          <p:cNvGrpSpPr/>
          <p:nvPr/>
        </p:nvGrpSpPr>
        <p:grpSpPr>
          <a:xfrm>
            <a:off x="1867837" y="3920119"/>
            <a:ext cx="1910160" cy="355680"/>
            <a:chOff x="1867837" y="3920119"/>
            <a:chExt cx="19101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471BF0C-373B-11F1-0741-F3D1DD740135}"/>
                    </a:ext>
                  </a:extLst>
                </p14:cNvPr>
                <p14:cNvContentPartPr/>
                <p14:nvPr/>
              </p14:nvContentPartPr>
              <p14:xfrm>
                <a:off x="1867837" y="3920119"/>
                <a:ext cx="689400" cy="323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471BF0C-373B-11F1-0741-F3D1DD74013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859197" y="3911119"/>
                  <a:ext cx="7070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91B376C-33ED-2F0A-03A9-0E2E0FB2EA9C}"/>
                    </a:ext>
                  </a:extLst>
                </p14:cNvPr>
                <p14:cNvContentPartPr/>
                <p14:nvPr/>
              </p14:nvContentPartPr>
              <p14:xfrm>
                <a:off x="2317477" y="4027039"/>
                <a:ext cx="177480" cy="18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91B376C-33ED-2F0A-03A9-0E2E0FB2EA9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08837" y="4018039"/>
                  <a:ext cx="195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E27943C-4C3C-2507-980B-2B6C921C5F15}"/>
                    </a:ext>
                  </a:extLst>
                </p14:cNvPr>
                <p14:cNvContentPartPr/>
                <p14:nvPr/>
              </p14:nvContentPartPr>
              <p14:xfrm>
                <a:off x="2122357" y="3995719"/>
                <a:ext cx="50040" cy="1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E27943C-4C3C-2507-980B-2B6C921C5F1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13717" y="3987079"/>
                  <a:ext cx="67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24B676F-21EF-7B52-7F11-0571C1E14D3E}"/>
                    </a:ext>
                  </a:extLst>
                </p14:cNvPr>
                <p14:cNvContentPartPr/>
                <p14:nvPr/>
              </p14:nvContentPartPr>
              <p14:xfrm>
                <a:off x="2875837" y="3991759"/>
                <a:ext cx="137880" cy="283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24B676F-21EF-7B52-7F11-0571C1E14D3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67197" y="3982759"/>
                  <a:ext cx="155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7B2AC8D-ED07-A472-E982-9CDC0B25169C}"/>
                    </a:ext>
                  </a:extLst>
                </p14:cNvPr>
                <p14:cNvContentPartPr/>
                <p14:nvPr/>
              </p14:nvContentPartPr>
              <p14:xfrm>
                <a:off x="3146197" y="4218199"/>
                <a:ext cx="8640" cy="34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7B2AC8D-ED07-A472-E982-9CDC0B25169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37197" y="4209559"/>
                  <a:ext cx="26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D469695-E269-1658-2FCE-EA5067D39789}"/>
                    </a:ext>
                  </a:extLst>
                </p14:cNvPr>
                <p14:cNvContentPartPr/>
                <p14:nvPr/>
              </p14:nvContentPartPr>
              <p14:xfrm>
                <a:off x="3216757" y="4041079"/>
                <a:ext cx="176760" cy="234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D469695-E269-1658-2FCE-EA5067D3978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07757" y="4032439"/>
                  <a:ext cx="194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B7D6FD8-7228-6656-09B2-5DADAAACB7DC}"/>
                    </a:ext>
                  </a:extLst>
                </p14:cNvPr>
                <p14:cNvContentPartPr/>
                <p14:nvPr/>
              </p14:nvContentPartPr>
              <p14:xfrm>
                <a:off x="3451837" y="4230799"/>
                <a:ext cx="20520" cy="21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B7D6FD8-7228-6656-09B2-5DADAAACB7D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43197" y="4222159"/>
                  <a:ext cx="38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0F27AC-7D3B-0C4E-B72F-FAE5ED1EB551}"/>
                    </a:ext>
                  </a:extLst>
                </p14:cNvPr>
                <p14:cNvContentPartPr/>
                <p14:nvPr/>
              </p14:nvContentPartPr>
              <p14:xfrm>
                <a:off x="3677197" y="4104799"/>
                <a:ext cx="100800" cy="154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0F27AC-7D3B-0C4E-B72F-FAE5ED1EB55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68197" y="4095799"/>
                  <a:ext cx="11844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64461BD-C845-FA3B-BEF8-1D6183D9AE09}"/>
                  </a:ext>
                </a:extLst>
              </p14:cNvPr>
              <p14:cNvContentPartPr/>
              <p14:nvPr/>
            </p14:nvContentPartPr>
            <p14:xfrm>
              <a:off x="8188717" y="3407119"/>
              <a:ext cx="1578960" cy="4950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64461BD-C845-FA3B-BEF8-1D6183D9AE0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179717" y="3398479"/>
                <a:ext cx="1596600" cy="51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BCB3517-ACF7-D580-D3ED-17EAC33AB20A}"/>
              </a:ext>
            </a:extLst>
          </p:cNvPr>
          <p:cNvGrpSpPr/>
          <p:nvPr/>
        </p:nvGrpSpPr>
        <p:grpSpPr>
          <a:xfrm>
            <a:off x="5953837" y="3385519"/>
            <a:ext cx="2758320" cy="1346400"/>
            <a:chOff x="5953837" y="3385519"/>
            <a:chExt cx="2758320" cy="13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B78EC84-817E-FDF6-9889-F015516E0727}"/>
                    </a:ext>
                  </a:extLst>
                </p14:cNvPr>
                <p14:cNvContentPartPr/>
                <p14:nvPr/>
              </p14:nvContentPartPr>
              <p14:xfrm>
                <a:off x="6083077" y="3507199"/>
                <a:ext cx="1036800" cy="481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B78EC84-817E-FDF6-9889-F015516E072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74077" y="3498559"/>
                  <a:ext cx="10544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530884B-D2B1-6D82-0180-0D6E0C722AD9}"/>
                    </a:ext>
                  </a:extLst>
                </p14:cNvPr>
                <p14:cNvContentPartPr/>
                <p14:nvPr/>
              </p14:nvContentPartPr>
              <p14:xfrm>
                <a:off x="6870757" y="3672439"/>
                <a:ext cx="339120" cy="54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530884B-D2B1-6D82-0180-0D6E0C722A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62117" y="3663439"/>
                  <a:ext cx="356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0B250AF-39B6-63B7-DA53-4373D8AD0980}"/>
                    </a:ext>
                  </a:extLst>
                </p14:cNvPr>
                <p14:cNvContentPartPr/>
                <p14:nvPr/>
              </p14:nvContentPartPr>
              <p14:xfrm>
                <a:off x="7357477" y="3385519"/>
                <a:ext cx="548280" cy="515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0B250AF-39B6-63B7-DA53-4373D8AD098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48477" y="3376879"/>
                  <a:ext cx="5659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0A1551E-5058-F9C1-B10F-2953759537E6}"/>
                    </a:ext>
                  </a:extLst>
                </p14:cNvPr>
                <p14:cNvContentPartPr/>
                <p14:nvPr/>
              </p14:nvContentPartPr>
              <p14:xfrm>
                <a:off x="5953837" y="3983119"/>
                <a:ext cx="2758320" cy="748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0A1551E-5058-F9C1-B10F-2953759537E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45197" y="3974119"/>
                  <a:ext cx="277596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A3AB29-6762-52E3-16C2-281CBD99FE24}"/>
                    </a:ext>
                  </a:extLst>
                </p14:cNvPr>
                <p14:cNvContentPartPr/>
                <p14:nvPr/>
              </p14:nvContentPartPr>
              <p14:xfrm>
                <a:off x="7638637" y="4104799"/>
                <a:ext cx="16920" cy="86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A3AB29-6762-52E3-16C2-281CBD99FE2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29997" y="4095799"/>
                  <a:ext cx="3456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EC94305-D998-F04C-214F-7536A3415B20}"/>
                  </a:ext>
                </a:extLst>
              </p14:cNvPr>
              <p14:cNvContentPartPr/>
              <p14:nvPr/>
            </p14:nvContentPartPr>
            <p14:xfrm>
              <a:off x="1074397" y="4765039"/>
              <a:ext cx="3029400" cy="1677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EC94305-D998-F04C-214F-7536A3415B2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65757" y="4756039"/>
                <a:ext cx="3047040" cy="169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6F9104D-C410-82E2-D46D-81937393A1FF}"/>
              </a:ext>
            </a:extLst>
          </p:cNvPr>
          <p:cNvGrpSpPr/>
          <p:nvPr/>
        </p:nvGrpSpPr>
        <p:grpSpPr>
          <a:xfrm>
            <a:off x="4112077" y="6125119"/>
            <a:ext cx="793080" cy="277200"/>
            <a:chOff x="4112077" y="6125119"/>
            <a:chExt cx="79308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6A6AAC1-47A5-1ABB-02E3-2F8F8A36163B}"/>
                    </a:ext>
                  </a:extLst>
                </p14:cNvPr>
                <p14:cNvContentPartPr/>
                <p14:nvPr/>
              </p14:nvContentPartPr>
              <p14:xfrm>
                <a:off x="4112077" y="6290719"/>
                <a:ext cx="395280" cy="83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6A6AAC1-47A5-1ABB-02E3-2F8F8A3616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03437" y="6282079"/>
                  <a:ext cx="412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92BB525-8F44-5E40-B72D-6B92A63B38E5}"/>
                    </a:ext>
                  </a:extLst>
                </p14:cNvPr>
                <p14:cNvContentPartPr/>
                <p14:nvPr/>
              </p14:nvContentPartPr>
              <p14:xfrm>
                <a:off x="4705717" y="6125119"/>
                <a:ext cx="199440" cy="277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92BB525-8F44-5E40-B72D-6B92A63B38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97077" y="6116119"/>
                  <a:ext cx="217080" cy="2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B759020-0424-1F96-AA72-F39F7C74386D}"/>
                  </a:ext>
                </a:extLst>
              </p14:cNvPr>
              <p14:cNvContentPartPr/>
              <p14:nvPr/>
            </p14:nvContentPartPr>
            <p14:xfrm>
              <a:off x="1003837" y="4481719"/>
              <a:ext cx="135360" cy="4060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B759020-0424-1F96-AA72-F39F7C74386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95197" y="4472719"/>
                <a:ext cx="153000" cy="42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FB3784B-C77C-634F-E766-EB48A165D506}"/>
              </a:ext>
            </a:extLst>
          </p:cNvPr>
          <p:cNvGrpSpPr/>
          <p:nvPr/>
        </p:nvGrpSpPr>
        <p:grpSpPr>
          <a:xfrm>
            <a:off x="428197" y="3930919"/>
            <a:ext cx="517320" cy="564120"/>
            <a:chOff x="428197" y="3930919"/>
            <a:chExt cx="51732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E34E35-A94B-6195-2795-DEE0D3E1BD6D}"/>
                    </a:ext>
                  </a:extLst>
                </p14:cNvPr>
                <p14:cNvContentPartPr/>
                <p14:nvPr/>
              </p14:nvContentPartPr>
              <p14:xfrm>
                <a:off x="468157" y="4034599"/>
                <a:ext cx="96120" cy="421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E34E35-A94B-6195-2795-DEE0D3E1BD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9157" y="4025599"/>
                  <a:ext cx="1137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3713AA0-334C-1B8F-FED1-73AD3F1B722C}"/>
                    </a:ext>
                  </a:extLst>
                </p14:cNvPr>
                <p14:cNvContentPartPr/>
                <p14:nvPr/>
              </p14:nvContentPartPr>
              <p14:xfrm>
                <a:off x="428197" y="4289119"/>
                <a:ext cx="146880" cy="15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3713AA0-334C-1B8F-FED1-73AD3F1B722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19197" y="4280119"/>
                  <a:ext cx="164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7A55899-72A5-9286-9F1C-555307B141C4}"/>
                    </a:ext>
                  </a:extLst>
                </p14:cNvPr>
                <p14:cNvContentPartPr/>
                <p14:nvPr/>
              </p14:nvContentPartPr>
              <p14:xfrm>
                <a:off x="634477" y="3930919"/>
                <a:ext cx="108720" cy="114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7A55899-72A5-9286-9F1C-555307B141C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5477" y="3922279"/>
                  <a:ext cx="126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B0AFA6C-1A80-0FA4-42CB-2D90E1213AE9}"/>
                    </a:ext>
                  </a:extLst>
                </p14:cNvPr>
                <p14:cNvContentPartPr/>
                <p14:nvPr/>
              </p14:nvContentPartPr>
              <p14:xfrm>
                <a:off x="741757" y="4086079"/>
                <a:ext cx="149400" cy="311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B0AFA6C-1A80-0FA4-42CB-2D90E1213AE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3117" y="4077439"/>
                  <a:ext cx="167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01F998-F5EB-D6F4-A9B0-23C2FF3FEEE0}"/>
                    </a:ext>
                  </a:extLst>
                </p14:cNvPr>
                <p14:cNvContentPartPr/>
                <p14:nvPr/>
              </p14:nvContentPartPr>
              <p14:xfrm>
                <a:off x="630517" y="4099039"/>
                <a:ext cx="94320" cy="300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01F998-F5EB-D6F4-A9B0-23C2FF3FEEE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1877" y="4090399"/>
                  <a:ext cx="1119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E1A2BA9-AF16-F344-93A4-929323C0893B}"/>
                    </a:ext>
                  </a:extLst>
                </p14:cNvPr>
                <p14:cNvContentPartPr/>
                <p14:nvPr/>
              </p14:nvContentPartPr>
              <p14:xfrm>
                <a:off x="821677" y="4075999"/>
                <a:ext cx="123840" cy="419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E1A2BA9-AF16-F344-93A4-929323C0893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2677" y="4066999"/>
                  <a:ext cx="14148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701756E-BD8F-9A83-CE99-A3E418C2D88D}"/>
                  </a:ext>
                </a:extLst>
              </p14:cNvPr>
              <p14:cNvContentPartPr/>
              <p14:nvPr/>
            </p14:nvContentPartPr>
            <p14:xfrm>
              <a:off x="776677" y="4724359"/>
              <a:ext cx="126360" cy="2152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701756E-BD8F-9A83-CE99-A3E418C2D88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67677" y="4715719"/>
                <a:ext cx="1440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1718065-E23A-02CA-B85A-846A28258284}"/>
                  </a:ext>
                </a:extLst>
              </p14:cNvPr>
              <p14:cNvContentPartPr/>
              <p14:nvPr/>
            </p14:nvContentPartPr>
            <p14:xfrm>
              <a:off x="675157" y="6270919"/>
              <a:ext cx="125280" cy="2062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1718065-E23A-02CA-B85A-846A2825828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66157" y="6262279"/>
                <a:ext cx="1429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B26F4E2E-7E73-D7EB-EBDC-D3D33BCB567C}"/>
                  </a:ext>
                </a:extLst>
              </p14:cNvPr>
              <p14:cNvContentPartPr/>
              <p14:nvPr/>
            </p14:nvContentPartPr>
            <p14:xfrm>
              <a:off x="1064677" y="6536239"/>
              <a:ext cx="170640" cy="1839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B26F4E2E-7E73-D7EB-EBDC-D3D33BCB567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55677" y="6527599"/>
                <a:ext cx="18828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37C5E0A-9466-38E4-7A19-CBC929B472D7}"/>
              </a:ext>
            </a:extLst>
          </p:cNvPr>
          <p:cNvGrpSpPr/>
          <p:nvPr/>
        </p:nvGrpSpPr>
        <p:grpSpPr>
          <a:xfrm>
            <a:off x="3904717" y="6480799"/>
            <a:ext cx="221400" cy="221400"/>
            <a:chOff x="3904717" y="6480799"/>
            <a:chExt cx="22140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15FF666-5695-7F37-F8DC-98E5B686658B}"/>
                    </a:ext>
                  </a:extLst>
                </p14:cNvPr>
                <p14:cNvContentPartPr/>
                <p14:nvPr/>
              </p14:nvContentPartPr>
              <p14:xfrm>
                <a:off x="3904717" y="6503479"/>
                <a:ext cx="170280" cy="19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15FF666-5695-7F37-F8DC-98E5B686658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96077" y="6494479"/>
                  <a:ext cx="187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8287711-D7AC-947B-EE32-49A3A7FA1B93}"/>
                    </a:ext>
                  </a:extLst>
                </p14:cNvPr>
                <p14:cNvContentPartPr/>
                <p14:nvPr/>
              </p14:nvContentPartPr>
              <p14:xfrm>
                <a:off x="3918757" y="6480799"/>
                <a:ext cx="207360" cy="43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8287711-D7AC-947B-EE32-49A3A7FA1B9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10117" y="6472159"/>
                  <a:ext cx="22500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DD89C26-968E-EE41-E0ED-6770D85BE053}"/>
                  </a:ext>
                </a:extLst>
              </p14:cNvPr>
              <p14:cNvContentPartPr/>
              <p14:nvPr/>
            </p14:nvContentPartPr>
            <p14:xfrm>
              <a:off x="1064677" y="4833799"/>
              <a:ext cx="2964960" cy="1639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DD89C26-968E-EE41-E0ED-6770D85BE05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46677" y="4815799"/>
                <a:ext cx="3000600" cy="167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2C3BCC8-F228-DA6E-9371-DD93CABBABB5}"/>
              </a:ext>
            </a:extLst>
          </p:cNvPr>
          <p:cNvGrpSpPr/>
          <p:nvPr/>
        </p:nvGrpSpPr>
        <p:grpSpPr>
          <a:xfrm>
            <a:off x="5371717" y="4831639"/>
            <a:ext cx="2142360" cy="537480"/>
            <a:chOff x="5371717" y="4831639"/>
            <a:chExt cx="214236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FA8C9E-5186-655B-0569-BFFEC9BFA7D0}"/>
                    </a:ext>
                  </a:extLst>
                </p14:cNvPr>
                <p14:cNvContentPartPr/>
                <p14:nvPr/>
              </p14:nvContentPartPr>
              <p14:xfrm>
                <a:off x="5437597" y="5017399"/>
                <a:ext cx="116280" cy="307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FA8C9E-5186-655B-0569-BFFEC9BFA7D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28597" y="5008399"/>
                  <a:ext cx="133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88E3205-926A-B450-1719-B87B8CA650D2}"/>
                    </a:ext>
                  </a:extLst>
                </p14:cNvPr>
                <p14:cNvContentPartPr/>
                <p14:nvPr/>
              </p14:nvContentPartPr>
              <p14:xfrm>
                <a:off x="5371717" y="5175439"/>
                <a:ext cx="174600" cy="48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88E3205-926A-B450-1719-B87B8CA650D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62717" y="5166799"/>
                  <a:ext cx="192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B0B001D-8D13-1115-475D-021886CCB327}"/>
                    </a:ext>
                  </a:extLst>
                </p14:cNvPr>
                <p14:cNvContentPartPr/>
                <p14:nvPr/>
              </p14:nvContentPartPr>
              <p14:xfrm>
                <a:off x="5727397" y="4831639"/>
                <a:ext cx="48960" cy="184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B0B001D-8D13-1115-475D-021886CCB32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18757" y="4822999"/>
                  <a:ext cx="66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F58DBF9-6983-044A-B170-E9B5B28F7B5D}"/>
                    </a:ext>
                  </a:extLst>
                </p14:cNvPr>
                <p14:cNvContentPartPr/>
                <p14:nvPr/>
              </p14:nvContentPartPr>
              <p14:xfrm>
                <a:off x="5811637" y="5018479"/>
                <a:ext cx="210240" cy="312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F58DBF9-6983-044A-B170-E9B5B28F7B5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02637" y="5009479"/>
                  <a:ext cx="227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28C59E0-23E0-A2B9-8EE6-A8A4A8D2A879}"/>
                    </a:ext>
                  </a:extLst>
                </p14:cNvPr>
                <p14:cNvContentPartPr/>
                <p14:nvPr/>
              </p14:nvContentPartPr>
              <p14:xfrm>
                <a:off x="5726317" y="4966999"/>
                <a:ext cx="174600" cy="391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28C59E0-23E0-A2B9-8EE6-A8A4A8D2A87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17317" y="4957999"/>
                  <a:ext cx="1922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D681528-55AE-3D53-8E20-6B20ECA7FF70}"/>
                    </a:ext>
                  </a:extLst>
                </p14:cNvPr>
                <p14:cNvContentPartPr/>
                <p14:nvPr/>
              </p14:nvContentPartPr>
              <p14:xfrm>
                <a:off x="6025837" y="4974559"/>
                <a:ext cx="156600" cy="394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D681528-55AE-3D53-8E20-6B20ECA7FF7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17197" y="4965919"/>
                  <a:ext cx="1742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667A8A7-2380-6E6A-72C0-6AE2F1F638E0}"/>
                    </a:ext>
                  </a:extLst>
                </p14:cNvPr>
                <p14:cNvContentPartPr/>
                <p14:nvPr/>
              </p14:nvContentPartPr>
              <p14:xfrm>
                <a:off x="6346597" y="4883839"/>
                <a:ext cx="1167480" cy="449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667A8A7-2380-6E6A-72C0-6AE2F1F638E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37957" y="4874839"/>
                  <a:ext cx="11851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E0D72B2-497E-78AC-B1A0-C6EDB93552FC}"/>
                    </a:ext>
                  </a:extLst>
                </p14:cNvPr>
                <p14:cNvContentPartPr/>
                <p14:nvPr/>
              </p14:nvContentPartPr>
              <p14:xfrm>
                <a:off x="6539917" y="5046559"/>
                <a:ext cx="347400" cy="27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E0D72B2-497E-78AC-B1A0-C6EDB93552F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530917" y="5037919"/>
                  <a:ext cx="3650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2D9E2EA-58DC-61D5-3DB1-58F466C1341C}"/>
              </a:ext>
            </a:extLst>
          </p:cNvPr>
          <p:cNvGrpSpPr/>
          <p:nvPr/>
        </p:nvGrpSpPr>
        <p:grpSpPr>
          <a:xfrm>
            <a:off x="7802077" y="4811119"/>
            <a:ext cx="3786480" cy="732240"/>
            <a:chOff x="7802077" y="4811119"/>
            <a:chExt cx="378648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604D888-5CA3-C1F2-AEEB-D8BFB50182B3}"/>
                    </a:ext>
                  </a:extLst>
                </p14:cNvPr>
                <p14:cNvContentPartPr/>
                <p14:nvPr/>
              </p14:nvContentPartPr>
              <p14:xfrm>
                <a:off x="7802077" y="4952239"/>
                <a:ext cx="1353240" cy="591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604D888-5CA3-C1F2-AEEB-D8BFB50182B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93077" y="4943599"/>
                  <a:ext cx="137088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0E71DF3-E344-1D6F-1E1E-8DCC13686723}"/>
                    </a:ext>
                  </a:extLst>
                </p14:cNvPr>
                <p14:cNvContentPartPr/>
                <p14:nvPr/>
              </p14:nvContentPartPr>
              <p14:xfrm>
                <a:off x="8471317" y="4997599"/>
                <a:ext cx="20880" cy="10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0E71DF3-E344-1D6F-1E1E-8DCC1368672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462677" y="4988599"/>
                  <a:ext cx="38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F19EC8A-8C0F-980A-AA5F-5ED4C2BE20EB}"/>
                    </a:ext>
                  </a:extLst>
                </p14:cNvPr>
                <p14:cNvContentPartPr/>
                <p14:nvPr/>
              </p14:nvContentPartPr>
              <p14:xfrm>
                <a:off x="9418837" y="4811119"/>
                <a:ext cx="404640" cy="480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F19EC8A-8C0F-980A-AA5F-5ED4C2BE20E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09837" y="4802479"/>
                  <a:ext cx="4222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2EAA234-9022-017F-AA1D-DD6AFDB76265}"/>
                    </a:ext>
                  </a:extLst>
                </p14:cNvPr>
                <p14:cNvContentPartPr/>
                <p14:nvPr/>
              </p14:nvContentPartPr>
              <p14:xfrm>
                <a:off x="9473917" y="5012719"/>
                <a:ext cx="184680" cy="4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2EAA234-9022-017F-AA1D-DD6AFDB7626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65277" y="5004079"/>
                  <a:ext cx="202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C426EDF-7BDB-3A17-0020-1269FE26FCA0}"/>
                    </a:ext>
                  </a:extLst>
                </p14:cNvPr>
                <p14:cNvContentPartPr/>
                <p14:nvPr/>
              </p14:nvContentPartPr>
              <p14:xfrm>
                <a:off x="10003837" y="4820839"/>
                <a:ext cx="1037160" cy="502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C426EDF-7BDB-3A17-0020-1269FE26FCA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95197" y="4811839"/>
                  <a:ext cx="10548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529E3C9-2FA8-4596-D0EA-F40BF974CCF1}"/>
                    </a:ext>
                  </a:extLst>
                </p14:cNvPr>
                <p14:cNvContentPartPr/>
                <p14:nvPr/>
              </p14:nvContentPartPr>
              <p14:xfrm>
                <a:off x="10778557" y="5096959"/>
                <a:ext cx="194760" cy="18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529E3C9-2FA8-4596-D0EA-F40BF974CCF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769917" y="5088319"/>
                  <a:ext cx="212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7D2ED06-F5EF-21AA-C631-8C59571B8615}"/>
                    </a:ext>
                  </a:extLst>
                </p14:cNvPr>
                <p14:cNvContentPartPr/>
                <p14:nvPr/>
              </p14:nvContentPartPr>
              <p14:xfrm>
                <a:off x="10512877" y="5014879"/>
                <a:ext cx="274680" cy="43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7D2ED06-F5EF-21AA-C631-8C59571B861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503877" y="5005879"/>
                  <a:ext cx="29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A9BC1B6-65D1-6787-5214-8CAF8829FDA3}"/>
                    </a:ext>
                  </a:extLst>
                </p14:cNvPr>
                <p14:cNvContentPartPr/>
                <p14:nvPr/>
              </p14:nvContentPartPr>
              <p14:xfrm>
                <a:off x="11373637" y="4864399"/>
                <a:ext cx="214920" cy="423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A9BC1B6-65D1-6787-5214-8CAF8829FDA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364997" y="4855399"/>
                  <a:ext cx="232560" cy="44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308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BDC04E-0702-596E-6F32-D44D12809D29}"/>
                  </a:ext>
                </a:extLst>
              </p14:cNvPr>
              <p14:cNvContentPartPr/>
              <p14:nvPr/>
            </p14:nvContentPartPr>
            <p14:xfrm>
              <a:off x="584077" y="139039"/>
              <a:ext cx="1421640" cy="67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BDC04E-0702-596E-6F32-D44D12809D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077" y="130399"/>
                <a:ext cx="143928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B7E75F-445E-9BF8-00C2-F24EBD411816}"/>
                  </a:ext>
                </a:extLst>
              </p14:cNvPr>
              <p14:cNvContentPartPr/>
              <p14:nvPr/>
            </p14:nvContentPartPr>
            <p14:xfrm>
              <a:off x="1697917" y="354679"/>
              <a:ext cx="10440" cy="1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B7E75F-445E-9BF8-00C2-F24EBD4118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8917" y="345679"/>
                <a:ext cx="280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CA5450-85E2-9735-5CB7-4E5E0ACF305C}"/>
                  </a:ext>
                </a:extLst>
              </p14:cNvPr>
              <p14:cNvContentPartPr/>
              <p14:nvPr/>
            </p14:nvContentPartPr>
            <p14:xfrm>
              <a:off x="1313077" y="302119"/>
              <a:ext cx="369720" cy="6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CA5450-85E2-9735-5CB7-4E5E0ACF30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4437" y="293479"/>
                <a:ext cx="3873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7B886B-C909-752C-1D3C-D30638834913}"/>
                  </a:ext>
                </a:extLst>
              </p14:cNvPr>
              <p14:cNvContentPartPr/>
              <p14:nvPr/>
            </p14:nvContentPartPr>
            <p14:xfrm>
              <a:off x="954157" y="360799"/>
              <a:ext cx="46800" cy="11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7B886B-C909-752C-1D3C-D306388349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5517" y="352159"/>
                <a:ext cx="6444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BC426BB-03EC-A48B-7848-FF1F77602ADF}"/>
              </a:ext>
            </a:extLst>
          </p:cNvPr>
          <p:cNvGrpSpPr/>
          <p:nvPr/>
        </p:nvGrpSpPr>
        <p:grpSpPr>
          <a:xfrm>
            <a:off x="2301637" y="164959"/>
            <a:ext cx="1614240" cy="602640"/>
            <a:chOff x="2301637" y="164959"/>
            <a:chExt cx="16142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857A2F-FE9F-6624-2017-0609977BC6C7}"/>
                    </a:ext>
                  </a:extLst>
                </p14:cNvPr>
                <p14:cNvContentPartPr/>
                <p14:nvPr/>
              </p14:nvContentPartPr>
              <p14:xfrm>
                <a:off x="2301637" y="164959"/>
                <a:ext cx="997920" cy="477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857A2F-FE9F-6624-2017-0609977BC6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2637" y="156319"/>
                  <a:ext cx="10155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099885-1408-88B4-4BF0-F68A7D749FB5}"/>
                    </a:ext>
                  </a:extLst>
                </p14:cNvPr>
                <p14:cNvContentPartPr/>
                <p14:nvPr/>
              </p14:nvContentPartPr>
              <p14:xfrm>
                <a:off x="3575317" y="186199"/>
                <a:ext cx="340560" cy="581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099885-1408-88B4-4BF0-F68A7D749F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66677" y="177559"/>
                  <a:ext cx="358200" cy="59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573B4F-08AA-BEB7-F386-EAD5A7DC02BC}"/>
              </a:ext>
            </a:extLst>
          </p:cNvPr>
          <p:cNvGrpSpPr/>
          <p:nvPr/>
        </p:nvGrpSpPr>
        <p:grpSpPr>
          <a:xfrm>
            <a:off x="4393237" y="154879"/>
            <a:ext cx="1077480" cy="661680"/>
            <a:chOff x="4393237" y="154879"/>
            <a:chExt cx="107748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8DF1711-6652-6D72-4A67-A08EE7AB409D}"/>
                    </a:ext>
                  </a:extLst>
                </p14:cNvPr>
                <p14:cNvContentPartPr/>
                <p14:nvPr/>
              </p14:nvContentPartPr>
              <p14:xfrm>
                <a:off x="4443637" y="182239"/>
                <a:ext cx="168480" cy="42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8DF1711-6652-6D72-4A67-A08EE7AB40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34997" y="173239"/>
                  <a:ext cx="1861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E490B6-9B5F-2424-E28A-E9527665A2FC}"/>
                    </a:ext>
                  </a:extLst>
                </p14:cNvPr>
                <p14:cNvContentPartPr/>
                <p14:nvPr/>
              </p14:nvContentPartPr>
              <p14:xfrm>
                <a:off x="4393237" y="433519"/>
                <a:ext cx="279720" cy="1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E490B6-9B5F-2424-E28A-E9527665A2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84597" y="424879"/>
                  <a:ext cx="297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61BC94-F97A-1B1C-BCCB-67993F2EC1C2}"/>
                    </a:ext>
                  </a:extLst>
                </p14:cNvPr>
                <p14:cNvContentPartPr/>
                <p14:nvPr/>
              </p14:nvContentPartPr>
              <p14:xfrm>
                <a:off x="4833877" y="154879"/>
                <a:ext cx="170640" cy="502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61BC94-F97A-1B1C-BCCB-67993F2EC1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24877" y="145879"/>
                  <a:ext cx="1882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32FF19B-75EA-DAB2-1BC8-3039F1F15EFB}"/>
                    </a:ext>
                  </a:extLst>
                </p14:cNvPr>
                <p14:cNvContentPartPr/>
                <p14:nvPr/>
              </p14:nvContentPartPr>
              <p14:xfrm>
                <a:off x="5090557" y="306079"/>
                <a:ext cx="204840" cy="339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32FF19B-75EA-DAB2-1BC8-3039F1F15E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81557" y="297079"/>
                  <a:ext cx="2224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48166B-B8F8-BA74-E69E-2FFD06A5F7E2}"/>
                    </a:ext>
                  </a:extLst>
                </p14:cNvPr>
                <p14:cNvContentPartPr/>
                <p14:nvPr/>
              </p14:nvContentPartPr>
              <p14:xfrm>
                <a:off x="5285677" y="249199"/>
                <a:ext cx="185040" cy="56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48166B-B8F8-BA74-E69E-2FFD06A5F7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76677" y="240559"/>
                  <a:ext cx="202680" cy="5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95FC7B-713D-337A-62DF-49ED63710203}"/>
              </a:ext>
            </a:extLst>
          </p:cNvPr>
          <p:cNvGrpSpPr/>
          <p:nvPr/>
        </p:nvGrpSpPr>
        <p:grpSpPr>
          <a:xfrm>
            <a:off x="5982637" y="114199"/>
            <a:ext cx="2931120" cy="559800"/>
            <a:chOff x="5982637" y="114199"/>
            <a:chExt cx="293112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470590C-A88E-341E-DDBF-572B652CD26A}"/>
                    </a:ext>
                  </a:extLst>
                </p14:cNvPr>
                <p14:cNvContentPartPr/>
                <p14:nvPr/>
              </p14:nvContentPartPr>
              <p14:xfrm>
                <a:off x="5982637" y="169999"/>
                <a:ext cx="610920" cy="504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470590C-A88E-341E-DDBF-572B652CD2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73997" y="161359"/>
                  <a:ext cx="62856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C0CBEF-59CF-588D-68F1-69241E9A8EA7}"/>
                    </a:ext>
                  </a:extLst>
                </p14:cNvPr>
                <p14:cNvContentPartPr/>
                <p14:nvPr/>
              </p14:nvContentPartPr>
              <p14:xfrm>
                <a:off x="6949237" y="114199"/>
                <a:ext cx="1270800" cy="37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C0CBEF-59CF-588D-68F1-69241E9A8E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40597" y="105199"/>
                  <a:ext cx="12884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3FA1A0-DFFB-A088-0303-22D61CB43079}"/>
                    </a:ext>
                  </a:extLst>
                </p14:cNvPr>
                <p14:cNvContentPartPr/>
                <p14:nvPr/>
              </p14:nvContentPartPr>
              <p14:xfrm>
                <a:off x="8569597" y="168199"/>
                <a:ext cx="344160" cy="479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3FA1A0-DFFB-A088-0303-22D61CB430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60957" y="159199"/>
                  <a:ext cx="36180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D324B85-E398-B6C6-63EF-35206B799E6A}"/>
              </a:ext>
            </a:extLst>
          </p:cNvPr>
          <p:cNvGrpSpPr/>
          <p:nvPr/>
        </p:nvGrpSpPr>
        <p:grpSpPr>
          <a:xfrm>
            <a:off x="1340797" y="977119"/>
            <a:ext cx="5442480" cy="784800"/>
            <a:chOff x="1340797" y="977119"/>
            <a:chExt cx="544248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83E678D-3FCD-5184-7F2C-FC2050EF9DA1}"/>
                    </a:ext>
                  </a:extLst>
                </p14:cNvPr>
                <p14:cNvContentPartPr/>
                <p14:nvPr/>
              </p14:nvContentPartPr>
              <p14:xfrm>
                <a:off x="1375357" y="1270879"/>
                <a:ext cx="171000" cy="39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83E678D-3FCD-5184-7F2C-FC2050EF9D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66717" y="1262239"/>
                  <a:ext cx="1886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A0D59ED-2F20-2898-D47B-8D77DD0EFDFB}"/>
                    </a:ext>
                  </a:extLst>
                </p14:cNvPr>
                <p14:cNvContentPartPr/>
                <p14:nvPr/>
              </p14:nvContentPartPr>
              <p14:xfrm>
                <a:off x="1340797" y="1471039"/>
                <a:ext cx="216000" cy="4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0D59ED-2F20-2898-D47B-8D77DD0EFD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31797" y="1462399"/>
                  <a:ext cx="233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57830D4-251C-320D-5B9E-6CADD636F61E}"/>
                    </a:ext>
                  </a:extLst>
                </p14:cNvPr>
                <p14:cNvContentPartPr/>
                <p14:nvPr/>
              </p14:nvContentPartPr>
              <p14:xfrm>
                <a:off x="1784317" y="1174039"/>
                <a:ext cx="111960" cy="53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57830D4-251C-320D-5B9E-6CADD636F6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75677" y="1165039"/>
                  <a:ext cx="12960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75661C-A7D1-7505-E622-1034F907E584}"/>
                    </a:ext>
                  </a:extLst>
                </p14:cNvPr>
                <p14:cNvContentPartPr/>
                <p14:nvPr/>
              </p14:nvContentPartPr>
              <p14:xfrm>
                <a:off x="2030557" y="1284199"/>
                <a:ext cx="201240" cy="36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75661C-A7D1-7505-E622-1034F907E5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21917" y="1275559"/>
                  <a:ext cx="218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2776849-B27E-AC63-D707-309C436F17E1}"/>
                    </a:ext>
                  </a:extLst>
                </p14:cNvPr>
                <p14:cNvContentPartPr/>
                <p14:nvPr/>
              </p14:nvContentPartPr>
              <p14:xfrm>
                <a:off x="2279317" y="1181959"/>
                <a:ext cx="113760" cy="57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2776849-B27E-AC63-D707-309C436F17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70677" y="1172959"/>
                  <a:ext cx="13140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BA4D32-FC87-91F6-3409-41987B83C48E}"/>
                    </a:ext>
                  </a:extLst>
                </p14:cNvPr>
                <p14:cNvContentPartPr/>
                <p14:nvPr/>
              </p14:nvContentPartPr>
              <p14:xfrm>
                <a:off x="2686837" y="1416319"/>
                <a:ext cx="322920" cy="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2BA4D32-FC87-91F6-3409-41987B83C48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78197" y="1407319"/>
                  <a:ext cx="340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2D617C-3706-2E0B-BB54-2B1811FBFBD7}"/>
                    </a:ext>
                  </a:extLst>
                </p14:cNvPr>
                <p14:cNvContentPartPr/>
                <p14:nvPr/>
              </p14:nvContentPartPr>
              <p14:xfrm>
                <a:off x="2702317" y="1512439"/>
                <a:ext cx="305640" cy="6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2D617C-3706-2E0B-BB54-2B1811FBFB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93317" y="1503439"/>
                  <a:ext cx="323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5D181A-4815-58A6-8647-57D95D5B0B3B}"/>
                    </a:ext>
                  </a:extLst>
                </p14:cNvPr>
                <p14:cNvContentPartPr/>
                <p14:nvPr/>
              </p14:nvContentPartPr>
              <p14:xfrm>
                <a:off x="3392797" y="1175839"/>
                <a:ext cx="8640" cy="21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5D181A-4815-58A6-8647-57D95D5B0B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84157" y="1167199"/>
                  <a:ext cx="26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83A7CB-23AD-3A09-368E-8DBCA5A3FE60}"/>
                    </a:ext>
                  </a:extLst>
                </p14:cNvPr>
                <p14:cNvContentPartPr/>
                <p14:nvPr/>
              </p14:nvContentPartPr>
              <p14:xfrm>
                <a:off x="3225037" y="1421719"/>
                <a:ext cx="283680" cy="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83A7CB-23AD-3A09-368E-8DBCA5A3FE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16397" y="1413079"/>
                  <a:ext cx="301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2AA92AB-15C4-96F7-97F8-9CF966E1B2E4}"/>
                    </a:ext>
                  </a:extLst>
                </p14:cNvPr>
                <p14:cNvContentPartPr/>
                <p14:nvPr/>
              </p14:nvContentPartPr>
              <p14:xfrm>
                <a:off x="3280477" y="1529719"/>
                <a:ext cx="193680" cy="19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2AA92AB-15C4-96F7-97F8-9CF966E1B2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71837" y="1521079"/>
                  <a:ext cx="211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AAB370D-4EE8-BBF5-1D5F-A27682B0B26F}"/>
                    </a:ext>
                  </a:extLst>
                </p14:cNvPr>
                <p14:cNvContentPartPr/>
                <p14:nvPr/>
              </p14:nvContentPartPr>
              <p14:xfrm>
                <a:off x="3678637" y="1325599"/>
                <a:ext cx="237240" cy="223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AAB370D-4EE8-BBF5-1D5F-A27682B0B2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69997" y="1316959"/>
                  <a:ext cx="254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2A2595-B690-9FF7-FA7B-094C573FF95A}"/>
                    </a:ext>
                  </a:extLst>
                </p14:cNvPr>
                <p14:cNvContentPartPr/>
                <p14:nvPr/>
              </p14:nvContentPartPr>
              <p14:xfrm>
                <a:off x="4132957" y="1171879"/>
                <a:ext cx="229320" cy="37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2A2595-B690-9FF7-FA7B-094C573FF9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24317" y="1163239"/>
                  <a:ext cx="246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FFAF961-6B07-5C93-08E2-E3501529F51C}"/>
                    </a:ext>
                  </a:extLst>
                </p14:cNvPr>
                <p14:cNvContentPartPr/>
                <p14:nvPr/>
              </p14:nvContentPartPr>
              <p14:xfrm>
                <a:off x="4443997" y="1110679"/>
                <a:ext cx="142920" cy="13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FFAF961-6B07-5C93-08E2-E3501529F5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34997" y="1102039"/>
                  <a:ext cx="160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971679-D19F-B676-4362-FEB7F72CA778}"/>
                    </a:ext>
                  </a:extLst>
                </p14:cNvPr>
                <p14:cNvContentPartPr/>
                <p14:nvPr/>
              </p14:nvContentPartPr>
              <p14:xfrm>
                <a:off x="4980037" y="1216519"/>
                <a:ext cx="26640" cy="310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971679-D19F-B676-4362-FEB7F72CA7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71397" y="1207879"/>
                  <a:ext cx="44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2E4056-7E75-67A0-2E8D-4DB79C89D514}"/>
                    </a:ext>
                  </a:extLst>
                </p14:cNvPr>
                <p14:cNvContentPartPr/>
                <p14:nvPr/>
              </p14:nvContentPartPr>
              <p14:xfrm>
                <a:off x="4885717" y="1387159"/>
                <a:ext cx="241560" cy="1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2E4056-7E75-67A0-2E8D-4DB79C89D5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6717" y="1378159"/>
                  <a:ext cx="259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AEA279-5AD2-8FA1-EDD6-3300851CB7B6}"/>
                    </a:ext>
                  </a:extLst>
                </p14:cNvPr>
                <p14:cNvContentPartPr/>
                <p14:nvPr/>
              </p14:nvContentPartPr>
              <p14:xfrm>
                <a:off x="5322037" y="1176919"/>
                <a:ext cx="414720" cy="356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AEA279-5AD2-8FA1-EDD6-3300851CB7B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13397" y="1168279"/>
                  <a:ext cx="4323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9925AA-11C4-F34A-EC87-024122CC341E}"/>
                    </a:ext>
                  </a:extLst>
                </p14:cNvPr>
                <p14:cNvContentPartPr/>
                <p14:nvPr/>
              </p14:nvContentPartPr>
              <p14:xfrm>
                <a:off x="5808037" y="1081159"/>
                <a:ext cx="203040" cy="527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9925AA-11C4-F34A-EC87-024122CC341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99037" y="1072519"/>
                  <a:ext cx="22068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A56B09-6AB0-0DD2-1CA7-D1CC41A347FD}"/>
                    </a:ext>
                  </a:extLst>
                </p14:cNvPr>
                <p14:cNvContentPartPr/>
                <p14:nvPr/>
              </p14:nvContentPartPr>
              <p14:xfrm>
                <a:off x="6053557" y="1178719"/>
                <a:ext cx="234720" cy="35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A56B09-6AB0-0DD2-1CA7-D1CC41A347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44917" y="1170079"/>
                  <a:ext cx="252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10D2FB8-F578-AD37-3D99-C493183BDC8F}"/>
                    </a:ext>
                  </a:extLst>
                </p14:cNvPr>
                <p14:cNvContentPartPr/>
                <p14:nvPr/>
              </p14:nvContentPartPr>
              <p14:xfrm>
                <a:off x="6351637" y="1112119"/>
                <a:ext cx="196200" cy="18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10D2FB8-F578-AD37-3D99-C493183BDC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42637" y="1103119"/>
                  <a:ext cx="213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4684DC8-40B6-012D-576D-103B8B193E72}"/>
                    </a:ext>
                  </a:extLst>
                </p14:cNvPr>
                <p14:cNvContentPartPr/>
                <p14:nvPr/>
              </p14:nvContentPartPr>
              <p14:xfrm>
                <a:off x="6358837" y="1114279"/>
                <a:ext cx="217800" cy="24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4684DC8-40B6-012D-576D-103B8B193E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49837" y="1105639"/>
                  <a:ext cx="235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8534C78-097E-494B-8478-103CD5F9F4BD}"/>
                    </a:ext>
                  </a:extLst>
                </p14:cNvPr>
                <p14:cNvContentPartPr/>
                <p14:nvPr/>
              </p14:nvContentPartPr>
              <p14:xfrm>
                <a:off x="6592117" y="977119"/>
                <a:ext cx="191160" cy="672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8534C78-097E-494B-8478-103CD5F9F4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83477" y="968479"/>
                  <a:ext cx="208800" cy="68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42127E2-9DA1-2DE7-F82B-9A66E667A6F4}"/>
              </a:ext>
            </a:extLst>
          </p:cNvPr>
          <p:cNvGrpSpPr/>
          <p:nvPr/>
        </p:nvGrpSpPr>
        <p:grpSpPr>
          <a:xfrm>
            <a:off x="8103757" y="1089079"/>
            <a:ext cx="2649240" cy="338400"/>
            <a:chOff x="8103757" y="1089079"/>
            <a:chExt cx="26492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C83E6C-9C8E-6FFC-FA13-400DAE6120EF}"/>
                    </a:ext>
                  </a:extLst>
                </p14:cNvPr>
                <p14:cNvContentPartPr/>
                <p14:nvPr/>
              </p14:nvContentPartPr>
              <p14:xfrm>
                <a:off x="8103757" y="1152439"/>
                <a:ext cx="319320" cy="275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C83E6C-9C8E-6FFC-FA13-400DAE6120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94757" y="1143439"/>
                  <a:ext cx="336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2EEE1E-0B8E-D43D-1D0C-0F2C38DAD6DD}"/>
                    </a:ext>
                  </a:extLst>
                </p14:cNvPr>
                <p14:cNvContentPartPr/>
                <p14:nvPr/>
              </p14:nvContentPartPr>
              <p14:xfrm>
                <a:off x="8655277" y="1260799"/>
                <a:ext cx="217080" cy="23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2EEE1E-0B8E-D43D-1D0C-0F2C38DAD6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46277" y="1251799"/>
                  <a:ext cx="234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A585DCF-D814-4809-098C-B2E282C6476A}"/>
                    </a:ext>
                  </a:extLst>
                </p14:cNvPr>
                <p14:cNvContentPartPr/>
                <p14:nvPr/>
              </p14:nvContentPartPr>
              <p14:xfrm>
                <a:off x="8636557" y="1363399"/>
                <a:ext cx="259200" cy="3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A585DCF-D814-4809-098C-B2E282C647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27557" y="1354399"/>
                  <a:ext cx="276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9E70E6B-8B9E-A076-5353-F0D43817698F}"/>
                    </a:ext>
                  </a:extLst>
                </p14:cNvPr>
                <p14:cNvContentPartPr/>
                <p14:nvPr/>
              </p14:nvContentPartPr>
              <p14:xfrm>
                <a:off x="9157837" y="1089079"/>
                <a:ext cx="296280" cy="27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9E70E6B-8B9E-A076-5353-F0D4381769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48837" y="1080439"/>
                  <a:ext cx="313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D4973E6-EF40-C4CA-3E0F-E72B9A704413}"/>
                    </a:ext>
                  </a:extLst>
                </p14:cNvPr>
                <p14:cNvContentPartPr/>
                <p14:nvPr/>
              </p14:nvContentPartPr>
              <p14:xfrm>
                <a:off x="9510637" y="1352959"/>
                <a:ext cx="41760" cy="46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D4973E6-EF40-C4CA-3E0F-E72B9A7044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01637" y="1344319"/>
                  <a:ext cx="59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612D4E-B770-BBD6-761B-FB25A3105608}"/>
                    </a:ext>
                  </a:extLst>
                </p14:cNvPr>
                <p14:cNvContentPartPr/>
                <p14:nvPr/>
              </p14:nvContentPartPr>
              <p14:xfrm>
                <a:off x="9785317" y="1103839"/>
                <a:ext cx="212400" cy="27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612D4E-B770-BBD6-761B-FB25A31056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76317" y="1095199"/>
                  <a:ext cx="230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577F09-ABF0-9C5D-7491-DBE2602F4C6C}"/>
                    </a:ext>
                  </a:extLst>
                </p14:cNvPr>
                <p14:cNvContentPartPr/>
                <p14:nvPr/>
              </p14:nvContentPartPr>
              <p14:xfrm>
                <a:off x="10084837" y="1092319"/>
                <a:ext cx="205200" cy="317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577F09-ABF0-9C5D-7491-DBE2602F4C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76197" y="1083679"/>
                  <a:ext cx="222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36F6BA0-E796-5F96-B3C1-CAFA96513E91}"/>
                    </a:ext>
                  </a:extLst>
                </p14:cNvPr>
                <p14:cNvContentPartPr/>
                <p14:nvPr/>
              </p14:nvContentPartPr>
              <p14:xfrm>
                <a:off x="10412437" y="1092679"/>
                <a:ext cx="340560" cy="320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36F6BA0-E796-5F96-B3C1-CAFA96513E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03437" y="1084039"/>
                  <a:ext cx="35820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E3D16-D9ED-0B25-7DCD-197754EF723B}"/>
              </a:ext>
            </a:extLst>
          </p:cNvPr>
          <p:cNvGrpSpPr/>
          <p:nvPr/>
        </p:nvGrpSpPr>
        <p:grpSpPr>
          <a:xfrm>
            <a:off x="2286517" y="2174659"/>
            <a:ext cx="721440" cy="531000"/>
            <a:chOff x="2286517" y="2174659"/>
            <a:chExt cx="72144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1A07C43-034E-73D4-55AD-CCCD7EDFDFCC}"/>
                    </a:ext>
                  </a:extLst>
                </p14:cNvPr>
                <p14:cNvContentPartPr/>
                <p14:nvPr/>
              </p14:nvContentPartPr>
              <p14:xfrm>
                <a:off x="2286517" y="2174659"/>
                <a:ext cx="721440" cy="531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1A07C43-034E-73D4-55AD-CCCD7EDFDF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77517" y="2165659"/>
                  <a:ext cx="7390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75CD98B-EB7C-7514-E7C8-58BE7CBC3B91}"/>
                    </a:ext>
                  </a:extLst>
                </p14:cNvPr>
                <p14:cNvContentPartPr/>
                <p14:nvPr/>
              </p14:nvContentPartPr>
              <p14:xfrm>
                <a:off x="2455357" y="2390659"/>
                <a:ext cx="286560" cy="23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75CD98B-EB7C-7514-E7C8-58BE7CBC3B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46717" y="2381659"/>
                  <a:ext cx="3042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1534E16-118C-7AAC-F881-8CA3D16A1AAA}"/>
              </a:ext>
            </a:extLst>
          </p:cNvPr>
          <p:cNvGrpSpPr/>
          <p:nvPr/>
        </p:nvGrpSpPr>
        <p:grpSpPr>
          <a:xfrm>
            <a:off x="3260317" y="2012299"/>
            <a:ext cx="3140280" cy="936720"/>
            <a:chOff x="3260317" y="2012299"/>
            <a:chExt cx="3140280" cy="93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B7C903-ADB0-F9D9-F861-ECC5C7D34931}"/>
                    </a:ext>
                  </a:extLst>
                </p14:cNvPr>
                <p14:cNvContentPartPr/>
                <p14:nvPr/>
              </p14:nvContentPartPr>
              <p14:xfrm>
                <a:off x="3260317" y="2133259"/>
                <a:ext cx="1758240" cy="815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B7C903-ADB0-F9D9-F861-ECC5C7D349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51317" y="2124259"/>
                  <a:ext cx="177588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E5B7299-2DDB-9215-4264-40DBB3C086EB}"/>
                    </a:ext>
                  </a:extLst>
                </p14:cNvPr>
                <p14:cNvContentPartPr/>
                <p14:nvPr/>
              </p14:nvContentPartPr>
              <p14:xfrm>
                <a:off x="4589797" y="2215699"/>
                <a:ext cx="14400" cy="11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E5B7299-2DDB-9215-4264-40DBB3C086E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80797" y="2207059"/>
                  <a:ext cx="32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49239A2-7762-67EA-04EA-1076C90A5DBB}"/>
                    </a:ext>
                  </a:extLst>
                </p14:cNvPr>
                <p14:cNvContentPartPr/>
                <p14:nvPr/>
              </p14:nvContentPartPr>
              <p14:xfrm>
                <a:off x="5257957" y="2012299"/>
                <a:ext cx="1142640" cy="484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49239A2-7762-67EA-04EA-1076C90A5DB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49317" y="2003659"/>
                  <a:ext cx="11602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4B77F6-051B-0252-1C7B-279B295761AE}"/>
                    </a:ext>
                  </a:extLst>
                </p14:cNvPr>
                <p14:cNvContentPartPr/>
                <p14:nvPr/>
              </p14:nvContentPartPr>
              <p14:xfrm>
                <a:off x="5380357" y="2220379"/>
                <a:ext cx="384840" cy="14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4B77F6-051B-0252-1C7B-279B295761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71717" y="2211379"/>
                  <a:ext cx="4024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DEDDE7A-726A-F7A6-C221-C816314F8B20}"/>
              </a:ext>
            </a:extLst>
          </p:cNvPr>
          <p:cNvGrpSpPr/>
          <p:nvPr/>
        </p:nvGrpSpPr>
        <p:grpSpPr>
          <a:xfrm>
            <a:off x="877477" y="2932999"/>
            <a:ext cx="1465920" cy="622080"/>
            <a:chOff x="877477" y="2932999"/>
            <a:chExt cx="146592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C360361-9B9A-4767-6977-D019DBFECBCD}"/>
                    </a:ext>
                  </a:extLst>
                </p14:cNvPr>
                <p14:cNvContentPartPr/>
                <p14:nvPr/>
              </p14:nvContentPartPr>
              <p14:xfrm>
                <a:off x="877477" y="2932999"/>
                <a:ext cx="705240" cy="592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C360361-9B9A-4767-6977-D019DBFECBC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8837" y="2923999"/>
                  <a:ext cx="72288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279826-68A7-157C-5610-D076CCD73E01}"/>
                    </a:ext>
                  </a:extLst>
                </p14:cNvPr>
                <p14:cNvContentPartPr/>
                <p14:nvPr/>
              </p14:nvContentPartPr>
              <p14:xfrm>
                <a:off x="1308037" y="2988079"/>
                <a:ext cx="6840" cy="3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279826-68A7-157C-5610-D076CCD73E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99397" y="2979439"/>
                  <a:ext cx="24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6A8C808-BFC1-5629-F844-01196A3E1870}"/>
                    </a:ext>
                  </a:extLst>
                </p14:cNvPr>
                <p14:cNvContentPartPr/>
                <p14:nvPr/>
              </p14:nvContentPartPr>
              <p14:xfrm>
                <a:off x="1822117" y="3187879"/>
                <a:ext cx="449280" cy="367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6A8C808-BFC1-5629-F844-01196A3E187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13477" y="3179239"/>
                  <a:ext cx="4669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7633BA-6F38-E1AA-A082-DC60E15CC3B2}"/>
                    </a:ext>
                  </a:extLst>
                </p14:cNvPr>
                <p14:cNvContentPartPr/>
                <p14:nvPr/>
              </p14:nvContentPartPr>
              <p14:xfrm>
                <a:off x="2298397" y="3397759"/>
                <a:ext cx="45000" cy="52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7633BA-6F38-E1AA-A082-DC60E15CC3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89757" y="3388759"/>
                  <a:ext cx="62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5C66398-A019-0F37-6602-D72774CDF839}"/>
                    </a:ext>
                  </a:extLst>
                </p14:cNvPr>
                <p14:cNvContentPartPr/>
                <p14:nvPr/>
              </p14:nvContentPartPr>
              <p14:xfrm>
                <a:off x="1585597" y="3430159"/>
                <a:ext cx="28440" cy="12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5C66398-A019-0F37-6602-D72774CDF83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76597" y="3421159"/>
                  <a:ext cx="460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D13C5D5-120F-E010-651C-5D14730162A5}"/>
              </a:ext>
            </a:extLst>
          </p:cNvPr>
          <p:cNvGrpSpPr/>
          <p:nvPr/>
        </p:nvGrpSpPr>
        <p:grpSpPr>
          <a:xfrm>
            <a:off x="786757" y="3801679"/>
            <a:ext cx="4129920" cy="1006920"/>
            <a:chOff x="786757" y="3801679"/>
            <a:chExt cx="4129920" cy="10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123926-4EDE-8B34-F102-10FC3BDB907D}"/>
                    </a:ext>
                  </a:extLst>
                </p14:cNvPr>
                <p14:cNvContentPartPr/>
                <p14:nvPr/>
              </p14:nvContentPartPr>
              <p14:xfrm>
                <a:off x="786757" y="3865399"/>
                <a:ext cx="963360" cy="943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123926-4EDE-8B34-F102-10FC3BDB907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7757" y="3856399"/>
                  <a:ext cx="981000" cy="9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D1D6DF6-A968-1AB5-AB77-3A39ACFC19C7}"/>
                    </a:ext>
                  </a:extLst>
                </p14:cNvPr>
                <p14:cNvContentPartPr/>
                <p14:nvPr/>
              </p14:nvContentPartPr>
              <p14:xfrm>
                <a:off x="2100397" y="4218199"/>
                <a:ext cx="666000" cy="20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D1D6DF6-A968-1AB5-AB77-3A39ACFC19C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91397" y="4209559"/>
                  <a:ext cx="683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E30A4C4-EAD4-BA41-7BD1-9A13D554C151}"/>
                    </a:ext>
                  </a:extLst>
                </p14:cNvPr>
                <p14:cNvContentPartPr/>
                <p14:nvPr/>
              </p14:nvContentPartPr>
              <p14:xfrm>
                <a:off x="2957917" y="3801679"/>
                <a:ext cx="1078560" cy="606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E30A4C4-EAD4-BA41-7BD1-9A13D554C1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48917" y="3792679"/>
                  <a:ext cx="109620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D5A595F-E0D6-1F88-DAA4-DD93742DDA69}"/>
                    </a:ext>
                  </a:extLst>
                </p14:cNvPr>
                <p14:cNvContentPartPr/>
                <p14:nvPr/>
              </p14:nvContentPartPr>
              <p14:xfrm>
                <a:off x="3159517" y="4126399"/>
                <a:ext cx="311040" cy="65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D5A595F-E0D6-1F88-DAA4-DD93742DDA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50517" y="4117759"/>
                  <a:ext cx="328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1B7166E-37E5-88A6-4822-0D0CAD0717F8}"/>
                    </a:ext>
                  </a:extLst>
                </p14:cNvPr>
                <p14:cNvContentPartPr/>
                <p14:nvPr/>
              </p14:nvContentPartPr>
              <p14:xfrm>
                <a:off x="4191277" y="4144399"/>
                <a:ext cx="725400" cy="232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1B7166E-37E5-88A6-4822-0D0CAD0717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82277" y="4135399"/>
                  <a:ext cx="74304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ACFA992-A1C9-B300-77F7-4A6706F37196}"/>
              </a:ext>
            </a:extLst>
          </p:cNvPr>
          <p:cNvGrpSpPr/>
          <p:nvPr/>
        </p:nvGrpSpPr>
        <p:grpSpPr>
          <a:xfrm>
            <a:off x="5183077" y="3795559"/>
            <a:ext cx="1251000" cy="563040"/>
            <a:chOff x="5183077" y="3795559"/>
            <a:chExt cx="125100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0C4D574-D615-3AA3-0851-89C539F0D3E0}"/>
                    </a:ext>
                  </a:extLst>
                </p14:cNvPr>
                <p14:cNvContentPartPr/>
                <p14:nvPr/>
              </p14:nvContentPartPr>
              <p14:xfrm>
                <a:off x="5183077" y="3795559"/>
                <a:ext cx="1251000" cy="56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0C4D574-D615-3AA3-0851-89C539F0D3E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74437" y="3786559"/>
                  <a:ext cx="12686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AFCB45C-7C34-FD90-84A8-E75E6B6AB9F5}"/>
                    </a:ext>
                  </a:extLst>
                </p14:cNvPr>
                <p14:cNvContentPartPr/>
                <p14:nvPr/>
              </p14:nvContentPartPr>
              <p14:xfrm>
                <a:off x="5306557" y="3975919"/>
                <a:ext cx="326160" cy="40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AFCB45C-7C34-FD90-84A8-E75E6B6AB9F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97917" y="3967279"/>
                  <a:ext cx="3438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15C76CE-94BA-B804-4BDB-A78DB97DF9EB}"/>
              </a:ext>
            </a:extLst>
          </p:cNvPr>
          <p:cNvGrpSpPr/>
          <p:nvPr/>
        </p:nvGrpSpPr>
        <p:grpSpPr>
          <a:xfrm>
            <a:off x="6764197" y="3737599"/>
            <a:ext cx="2490840" cy="772200"/>
            <a:chOff x="6764197" y="3737599"/>
            <a:chExt cx="2490840" cy="7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F3AE645-AF98-F3F5-F978-3DCFFED70802}"/>
                    </a:ext>
                  </a:extLst>
                </p14:cNvPr>
                <p14:cNvContentPartPr/>
                <p14:nvPr/>
              </p14:nvContentPartPr>
              <p14:xfrm>
                <a:off x="6788677" y="3737599"/>
                <a:ext cx="865440" cy="519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F3AE645-AF98-F3F5-F978-3DCFFED708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79677" y="3728959"/>
                  <a:ext cx="8830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7143E8-6EE7-3E89-B9F6-C6C546C993D2}"/>
                    </a:ext>
                  </a:extLst>
                </p14:cNvPr>
                <p14:cNvContentPartPr/>
                <p14:nvPr/>
              </p14:nvContentPartPr>
              <p14:xfrm>
                <a:off x="7396357" y="3994639"/>
                <a:ext cx="322920" cy="20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7143E8-6EE7-3E89-B9F6-C6C546C993D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87357" y="3985639"/>
                  <a:ext cx="340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CD18AD9-378D-CD75-5C61-B10CD068EB38}"/>
                    </a:ext>
                  </a:extLst>
                </p14:cNvPr>
                <p14:cNvContentPartPr/>
                <p14:nvPr/>
              </p14:nvContentPartPr>
              <p14:xfrm>
                <a:off x="6764197" y="3936319"/>
                <a:ext cx="480600" cy="54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CD18AD9-378D-CD75-5C61-B10CD068EB3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55557" y="3927679"/>
                  <a:ext cx="498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2120602-8D80-896C-64DA-92A3191ADB65}"/>
                    </a:ext>
                  </a:extLst>
                </p14:cNvPr>
                <p14:cNvContentPartPr/>
                <p14:nvPr/>
              </p14:nvContentPartPr>
              <p14:xfrm>
                <a:off x="7902157" y="4029559"/>
                <a:ext cx="716400" cy="480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2120602-8D80-896C-64DA-92A3191ADB6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93157" y="4020559"/>
                  <a:ext cx="7340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1715892-FF5C-3C52-2B50-BDC9F9A748DA}"/>
                    </a:ext>
                  </a:extLst>
                </p14:cNvPr>
                <p14:cNvContentPartPr/>
                <p14:nvPr/>
              </p14:nvContentPartPr>
              <p14:xfrm>
                <a:off x="8862277" y="4010839"/>
                <a:ext cx="392760" cy="219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1715892-FF5C-3C52-2B50-BDC9F9A748D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53277" y="4002199"/>
                  <a:ext cx="41040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151FEFF-E17E-076B-A479-8ACAA4F024DD}"/>
              </a:ext>
            </a:extLst>
          </p:cNvPr>
          <p:cNvGrpSpPr/>
          <p:nvPr/>
        </p:nvGrpSpPr>
        <p:grpSpPr>
          <a:xfrm>
            <a:off x="9761197" y="3555799"/>
            <a:ext cx="2247480" cy="885600"/>
            <a:chOff x="9761197" y="3555799"/>
            <a:chExt cx="2247480" cy="88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BF77A3B-B990-F20E-4790-5C74FF8F1F59}"/>
                    </a:ext>
                  </a:extLst>
                </p14:cNvPr>
                <p14:cNvContentPartPr/>
                <p14:nvPr/>
              </p14:nvContentPartPr>
              <p14:xfrm>
                <a:off x="9761197" y="3832279"/>
                <a:ext cx="328320" cy="488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BF77A3B-B990-F20E-4790-5C74FF8F1F5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52557" y="3823639"/>
                  <a:ext cx="3459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6C42CFF-2B6E-DA36-B866-11866C028798}"/>
                    </a:ext>
                  </a:extLst>
                </p14:cNvPr>
                <p14:cNvContentPartPr/>
                <p14:nvPr/>
              </p14:nvContentPartPr>
              <p14:xfrm>
                <a:off x="10205077" y="3588199"/>
                <a:ext cx="102600" cy="268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6C42CFF-2B6E-DA36-B866-11866C02879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96437" y="3579199"/>
                  <a:ext cx="120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D5FE225-3DAF-85DE-5403-875569FE2896}"/>
                    </a:ext>
                  </a:extLst>
                </p14:cNvPr>
                <p14:cNvContentPartPr/>
                <p14:nvPr/>
              </p14:nvContentPartPr>
              <p14:xfrm>
                <a:off x="10428997" y="4097599"/>
                <a:ext cx="444600" cy="182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D5FE225-3DAF-85DE-5403-875569FE28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19997" y="4088959"/>
                  <a:ext cx="462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59F870D-8E51-2E18-6098-4F8D8A874680}"/>
                    </a:ext>
                  </a:extLst>
                </p14:cNvPr>
                <p14:cNvContentPartPr/>
                <p14:nvPr/>
              </p14:nvContentPartPr>
              <p14:xfrm>
                <a:off x="11124877" y="3789439"/>
                <a:ext cx="390960" cy="506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59F870D-8E51-2E18-6098-4F8D8A87468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16237" y="3780439"/>
                  <a:ext cx="40860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DBAC2C6-E43E-B7A6-B581-165AB5D47953}"/>
                    </a:ext>
                  </a:extLst>
                </p14:cNvPr>
                <p14:cNvContentPartPr/>
                <p14:nvPr/>
              </p14:nvContentPartPr>
              <p14:xfrm>
                <a:off x="11608357" y="3580639"/>
                <a:ext cx="81000" cy="29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DBAC2C6-E43E-B7A6-B581-165AB5D479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99717" y="3571999"/>
                  <a:ext cx="98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BD3EBF6-A9FF-444F-96BD-2CB430F57B30}"/>
                    </a:ext>
                  </a:extLst>
                </p14:cNvPr>
                <p14:cNvContentPartPr/>
                <p14:nvPr/>
              </p14:nvContentPartPr>
              <p14:xfrm>
                <a:off x="11475877" y="3555799"/>
                <a:ext cx="340200" cy="189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BD3EBF6-A9FF-444F-96BD-2CB430F57B3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467237" y="3547159"/>
                  <a:ext cx="357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655E5A9-D77B-5CD1-CA4E-D14D2ED2A946}"/>
                    </a:ext>
                  </a:extLst>
                </p14:cNvPr>
                <p14:cNvContentPartPr/>
                <p14:nvPr/>
              </p14:nvContentPartPr>
              <p14:xfrm>
                <a:off x="11733997" y="3768199"/>
                <a:ext cx="274680" cy="447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655E5A9-D77B-5CD1-CA4E-D14D2ED2A94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24997" y="3759559"/>
                  <a:ext cx="2923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7853DB8-8051-CD67-B1D5-C864917997C1}"/>
                    </a:ext>
                  </a:extLst>
                </p14:cNvPr>
                <p14:cNvContentPartPr/>
                <p14:nvPr/>
              </p14:nvContentPartPr>
              <p14:xfrm>
                <a:off x="11791237" y="4432039"/>
                <a:ext cx="45000" cy="9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7853DB8-8051-CD67-B1D5-C864917997C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782597" y="4423039"/>
                  <a:ext cx="626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93C21BA-4B67-FBF0-7E16-824E3BFFC165}"/>
              </a:ext>
            </a:extLst>
          </p:cNvPr>
          <p:cNvGrpSpPr/>
          <p:nvPr/>
        </p:nvGrpSpPr>
        <p:grpSpPr>
          <a:xfrm>
            <a:off x="6470437" y="2913739"/>
            <a:ext cx="2812320" cy="395280"/>
            <a:chOff x="6470437" y="2913739"/>
            <a:chExt cx="281232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5241BAE-FE39-68FB-AA18-8FDF11B10008}"/>
                    </a:ext>
                  </a:extLst>
                </p14:cNvPr>
                <p14:cNvContentPartPr/>
                <p14:nvPr/>
              </p14:nvContentPartPr>
              <p14:xfrm>
                <a:off x="6470437" y="2914819"/>
                <a:ext cx="88200" cy="394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5241BAE-FE39-68FB-AA18-8FDF11B100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61437" y="2905819"/>
                  <a:ext cx="1058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7025DD2-25B2-85E7-C5F2-15816329494E}"/>
                    </a:ext>
                  </a:extLst>
                </p14:cNvPr>
                <p14:cNvContentPartPr/>
                <p14:nvPr/>
              </p14:nvContentPartPr>
              <p14:xfrm>
                <a:off x="6641437" y="2913739"/>
                <a:ext cx="101160" cy="385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7025DD2-25B2-85E7-C5F2-15816329494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32797" y="2904739"/>
                  <a:ext cx="1188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0D9B587-A09E-A556-0F3F-1876B93D33E2}"/>
                    </a:ext>
                  </a:extLst>
                </p14:cNvPr>
                <p14:cNvContentPartPr/>
                <p14:nvPr/>
              </p14:nvContentPartPr>
              <p14:xfrm>
                <a:off x="6496357" y="3139459"/>
                <a:ext cx="210960" cy="43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0D9B587-A09E-A556-0F3F-1876B93D33E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87717" y="3130819"/>
                  <a:ext cx="228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2D0CB42-5D4A-A071-F217-894A84C5F234}"/>
                    </a:ext>
                  </a:extLst>
                </p14:cNvPr>
                <p14:cNvContentPartPr/>
                <p14:nvPr/>
              </p14:nvContentPartPr>
              <p14:xfrm>
                <a:off x="6833677" y="2950099"/>
                <a:ext cx="418680" cy="317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2D0CB42-5D4A-A071-F217-894A84C5F23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24677" y="2941459"/>
                  <a:ext cx="4363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DFB0A9E-6421-C9EC-1CB6-775549444DC6}"/>
                    </a:ext>
                  </a:extLst>
                </p14:cNvPr>
                <p14:cNvContentPartPr/>
                <p14:nvPr/>
              </p14:nvContentPartPr>
              <p14:xfrm>
                <a:off x="7555837" y="3019939"/>
                <a:ext cx="471240" cy="186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DFB0A9E-6421-C9EC-1CB6-775549444D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47197" y="3010939"/>
                  <a:ext cx="488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E1C911F-D97A-AC9A-DDFD-BCD9EBD136A1}"/>
                    </a:ext>
                  </a:extLst>
                </p14:cNvPr>
                <p14:cNvContentPartPr/>
                <p14:nvPr/>
              </p14:nvContentPartPr>
              <p14:xfrm>
                <a:off x="7825117" y="3013099"/>
                <a:ext cx="270000" cy="243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E1C911F-D97A-AC9A-DDFD-BCD9EBD136A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16117" y="3004099"/>
                  <a:ext cx="287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C9E799-0B95-FF4E-48D0-F6863B8AACD9}"/>
                    </a:ext>
                  </a:extLst>
                </p14:cNvPr>
                <p14:cNvContentPartPr/>
                <p14:nvPr/>
              </p14:nvContentPartPr>
              <p14:xfrm>
                <a:off x="8074957" y="3072499"/>
                <a:ext cx="1207800" cy="160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C9E799-0B95-FF4E-48D0-F6863B8AAC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65957" y="3063859"/>
                  <a:ext cx="1225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2F1E77-A2C8-004B-DCEA-5015AE9DB2D7}"/>
                    </a:ext>
                  </a:extLst>
                </p14:cNvPr>
                <p14:cNvContentPartPr/>
                <p14:nvPr/>
              </p14:nvContentPartPr>
              <p14:xfrm>
                <a:off x="8992237" y="2981419"/>
                <a:ext cx="59040" cy="26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2F1E77-A2C8-004B-DCEA-5015AE9DB2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83237" y="2972419"/>
                  <a:ext cx="766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4AF69ED-AB1A-97CD-244D-6CA8E817E1C1}"/>
              </a:ext>
            </a:extLst>
          </p:cNvPr>
          <p:cNvGrpSpPr/>
          <p:nvPr/>
        </p:nvGrpSpPr>
        <p:grpSpPr>
          <a:xfrm>
            <a:off x="9600997" y="2921299"/>
            <a:ext cx="276840" cy="276120"/>
            <a:chOff x="9600997" y="2921299"/>
            <a:chExt cx="27684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5B2A6D8-A81A-00B9-FF53-8F789BEB9892}"/>
                    </a:ext>
                  </a:extLst>
                </p14:cNvPr>
                <p14:cNvContentPartPr/>
                <p14:nvPr/>
              </p14:nvContentPartPr>
              <p14:xfrm>
                <a:off x="9600997" y="2949739"/>
                <a:ext cx="163440" cy="247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5B2A6D8-A81A-00B9-FF53-8F789BEB98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91997" y="2941099"/>
                  <a:ext cx="181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4C5837F-342D-A8E3-17ED-E4C5F27E21CE}"/>
                    </a:ext>
                  </a:extLst>
                </p14:cNvPr>
                <p14:cNvContentPartPr/>
                <p14:nvPr/>
              </p14:nvContentPartPr>
              <p14:xfrm>
                <a:off x="9608197" y="2921299"/>
                <a:ext cx="269640" cy="23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4C5837F-342D-A8E3-17ED-E4C5F27E21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99197" y="2912659"/>
                  <a:ext cx="2872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89DA074-6939-B4DD-82F2-752036C90821}"/>
              </a:ext>
            </a:extLst>
          </p:cNvPr>
          <p:cNvGrpSpPr/>
          <p:nvPr/>
        </p:nvGrpSpPr>
        <p:grpSpPr>
          <a:xfrm>
            <a:off x="3080677" y="4545439"/>
            <a:ext cx="3283560" cy="460080"/>
            <a:chOff x="3080677" y="4545439"/>
            <a:chExt cx="328356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BE78257-0FA5-F64A-830E-8555402C001C}"/>
                    </a:ext>
                  </a:extLst>
                </p14:cNvPr>
                <p14:cNvContentPartPr/>
                <p14:nvPr/>
              </p14:nvContentPartPr>
              <p14:xfrm>
                <a:off x="3080677" y="4631479"/>
                <a:ext cx="65880" cy="323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BE78257-0FA5-F64A-830E-8555402C001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71677" y="4622839"/>
                  <a:ext cx="835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C4B302F-5FC7-49EA-0CDF-89F12B1433D9}"/>
                    </a:ext>
                  </a:extLst>
                </p14:cNvPr>
                <p14:cNvContentPartPr/>
                <p14:nvPr/>
              </p14:nvContentPartPr>
              <p14:xfrm>
                <a:off x="3189397" y="4642639"/>
                <a:ext cx="120960" cy="318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C4B302F-5FC7-49EA-0CDF-89F12B1433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80397" y="4633639"/>
                  <a:ext cx="138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D9992E-6982-1D02-3C92-2B38559D278E}"/>
                    </a:ext>
                  </a:extLst>
                </p14:cNvPr>
                <p14:cNvContentPartPr/>
                <p14:nvPr/>
              </p14:nvContentPartPr>
              <p14:xfrm>
                <a:off x="3081757" y="4783399"/>
                <a:ext cx="148680" cy="4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D9992E-6982-1D02-3C92-2B38559D278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72757" y="4774399"/>
                  <a:ext cx="166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657C766-20F8-0FFD-37C9-19AB8DA987CE}"/>
                    </a:ext>
                  </a:extLst>
                </p14:cNvPr>
                <p14:cNvContentPartPr/>
                <p14:nvPr/>
              </p14:nvContentPartPr>
              <p14:xfrm>
                <a:off x="3396397" y="4623199"/>
                <a:ext cx="331560" cy="36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657C766-20F8-0FFD-37C9-19AB8DA987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87397" y="4614559"/>
                  <a:ext cx="3492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54266EE-AB8C-7BE8-CD50-34945C1F3EB5}"/>
                    </a:ext>
                  </a:extLst>
                </p14:cNvPr>
                <p14:cNvContentPartPr/>
                <p14:nvPr/>
              </p14:nvContentPartPr>
              <p14:xfrm>
                <a:off x="4008757" y="4727959"/>
                <a:ext cx="478080" cy="176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54266EE-AB8C-7BE8-CD50-34945C1F3EB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00117" y="4718959"/>
                  <a:ext cx="495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392C206-269B-16DE-42EE-9AAB26EDD0CF}"/>
                    </a:ext>
                  </a:extLst>
                </p14:cNvPr>
                <p14:cNvContentPartPr/>
                <p14:nvPr/>
              </p14:nvContentPartPr>
              <p14:xfrm>
                <a:off x="4270837" y="4736599"/>
                <a:ext cx="245160" cy="221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392C206-269B-16DE-42EE-9AAB26EDD0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62197" y="4727959"/>
                  <a:ext cx="262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8A51F49-0100-C83E-4DBF-3DC0F4E7D1E9}"/>
                    </a:ext>
                  </a:extLst>
                </p14:cNvPr>
                <p14:cNvContentPartPr/>
                <p14:nvPr/>
              </p14:nvContentPartPr>
              <p14:xfrm>
                <a:off x="4543717" y="4737319"/>
                <a:ext cx="1230840" cy="237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8A51F49-0100-C83E-4DBF-3DC0F4E7D1E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34717" y="4728679"/>
                  <a:ext cx="1248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B8BF2AB-4CF2-6F3E-B4B7-2DA5D86C0AF1}"/>
                    </a:ext>
                  </a:extLst>
                </p14:cNvPr>
                <p14:cNvContentPartPr/>
                <p14:nvPr/>
              </p14:nvContentPartPr>
              <p14:xfrm>
                <a:off x="5306557" y="4545439"/>
                <a:ext cx="53280" cy="18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B8BF2AB-4CF2-6F3E-B4B7-2DA5D86C0AF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97917" y="4536439"/>
                  <a:ext cx="70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A564BBB-8D88-304F-EF00-068A12ADDD64}"/>
                    </a:ext>
                  </a:extLst>
                </p14:cNvPr>
                <p14:cNvContentPartPr/>
                <p14:nvPr/>
              </p14:nvContentPartPr>
              <p14:xfrm>
                <a:off x="6067957" y="4630039"/>
                <a:ext cx="296280" cy="375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A564BBB-8D88-304F-EF00-068A12ADDD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58957" y="4621399"/>
                  <a:ext cx="31392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7B7DF46-F2A4-D858-A165-5B96396D909C}"/>
              </a:ext>
            </a:extLst>
          </p:cNvPr>
          <p:cNvGrpSpPr/>
          <p:nvPr/>
        </p:nvGrpSpPr>
        <p:grpSpPr>
          <a:xfrm>
            <a:off x="772357" y="5266879"/>
            <a:ext cx="3171240" cy="668880"/>
            <a:chOff x="772357" y="5266879"/>
            <a:chExt cx="3171240" cy="66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6593740-48AC-F3E9-4B2C-9E82CC5E6FB0}"/>
                    </a:ext>
                  </a:extLst>
                </p14:cNvPr>
                <p14:cNvContentPartPr/>
                <p14:nvPr/>
              </p14:nvContentPartPr>
              <p14:xfrm>
                <a:off x="772357" y="5292439"/>
                <a:ext cx="748080" cy="643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6593740-48AC-F3E9-4B2C-9E82CC5E6F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3357" y="5283439"/>
                  <a:ext cx="76572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AAAE970-FFA9-0BCF-85C9-941A8422C2F4}"/>
                    </a:ext>
                  </a:extLst>
                </p14:cNvPr>
                <p14:cNvContentPartPr/>
                <p14:nvPr/>
              </p14:nvContentPartPr>
              <p14:xfrm>
                <a:off x="1809877" y="5523559"/>
                <a:ext cx="278640" cy="201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AAAE970-FFA9-0BCF-85C9-941A8422C2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00877" y="5514919"/>
                  <a:ext cx="296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1628A67-A373-2B7E-D005-0E073C811791}"/>
                    </a:ext>
                  </a:extLst>
                </p14:cNvPr>
                <p14:cNvContentPartPr/>
                <p14:nvPr/>
              </p14:nvContentPartPr>
              <p14:xfrm>
                <a:off x="1873957" y="5378119"/>
                <a:ext cx="16200" cy="2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1628A67-A373-2B7E-D005-0E073C8117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64957" y="5369479"/>
                  <a:ext cx="33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D5A0509-A84D-33B6-0EA3-6D3849E6FF2E}"/>
                    </a:ext>
                  </a:extLst>
                </p14:cNvPr>
                <p14:cNvContentPartPr/>
                <p14:nvPr/>
              </p14:nvContentPartPr>
              <p14:xfrm>
                <a:off x="2324317" y="5266879"/>
                <a:ext cx="473760" cy="444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D5A0509-A84D-33B6-0EA3-6D3849E6FF2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15317" y="5258239"/>
                  <a:ext cx="4914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EEF4951-1CDC-305C-6BBE-AC1703DF6603}"/>
                    </a:ext>
                  </a:extLst>
                </p14:cNvPr>
                <p14:cNvContentPartPr/>
                <p14:nvPr/>
              </p14:nvContentPartPr>
              <p14:xfrm>
                <a:off x="2359237" y="5492959"/>
                <a:ext cx="184680" cy="17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EEF4951-1CDC-305C-6BBE-AC1703DF660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50237" y="5484319"/>
                  <a:ext cx="202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DD5CF1F-775F-EF88-8599-9A11B0B5F0DC}"/>
                    </a:ext>
                  </a:extLst>
                </p14:cNvPr>
                <p14:cNvContentPartPr/>
                <p14:nvPr/>
              </p14:nvContentPartPr>
              <p14:xfrm>
                <a:off x="2998237" y="5295319"/>
                <a:ext cx="945360" cy="456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DD5CF1F-775F-EF88-8599-9A11B0B5F0D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89237" y="5286679"/>
                  <a:ext cx="9630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0E6752F-1DA4-FBAC-EB8D-D627121051B8}"/>
                    </a:ext>
                  </a:extLst>
                </p14:cNvPr>
                <p14:cNvContentPartPr/>
                <p14:nvPr/>
              </p14:nvContentPartPr>
              <p14:xfrm>
                <a:off x="2983477" y="5476399"/>
                <a:ext cx="400680" cy="34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0E6752F-1DA4-FBAC-EB8D-D627121051B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74477" y="5467759"/>
                  <a:ext cx="4183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255E398-0C51-DAF6-AEF4-A7D0E3CDAF8B}"/>
              </a:ext>
            </a:extLst>
          </p:cNvPr>
          <p:cNvGrpSpPr/>
          <p:nvPr/>
        </p:nvGrpSpPr>
        <p:grpSpPr>
          <a:xfrm>
            <a:off x="4198117" y="5270839"/>
            <a:ext cx="6611400" cy="617760"/>
            <a:chOff x="4198117" y="5270839"/>
            <a:chExt cx="661140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DFEF469-69F3-7E58-423C-A92DD75EDFE1}"/>
                    </a:ext>
                  </a:extLst>
                </p14:cNvPr>
                <p14:cNvContentPartPr/>
                <p14:nvPr/>
              </p14:nvContentPartPr>
              <p14:xfrm>
                <a:off x="4198117" y="5281999"/>
                <a:ext cx="579240" cy="452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DFEF469-69F3-7E58-423C-A92DD75EDFE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89477" y="5272999"/>
                  <a:ext cx="5968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CCFCD5F-4FA5-340A-CF29-FF42F5310DD3}"/>
                    </a:ext>
                  </a:extLst>
                </p14:cNvPr>
                <p14:cNvContentPartPr/>
                <p14:nvPr/>
              </p14:nvContentPartPr>
              <p14:xfrm>
                <a:off x="4676557" y="5517799"/>
                <a:ext cx="145080" cy="21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CCFCD5F-4FA5-340A-CF29-FF42F5310DD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67557" y="5509159"/>
                  <a:ext cx="162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056F366-25FC-9C8C-DFDB-70534A03F33C}"/>
                    </a:ext>
                  </a:extLst>
                </p14:cNvPr>
                <p14:cNvContentPartPr/>
                <p14:nvPr/>
              </p14:nvContentPartPr>
              <p14:xfrm>
                <a:off x="4238437" y="5492959"/>
                <a:ext cx="219240" cy="48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056F366-25FC-9C8C-DFDB-70534A03F33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29437" y="5484319"/>
                  <a:ext cx="236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A298D97-BB00-5CDE-ED7C-7D93954C6CA3}"/>
                    </a:ext>
                  </a:extLst>
                </p14:cNvPr>
                <p14:cNvContentPartPr/>
                <p14:nvPr/>
              </p14:nvContentPartPr>
              <p14:xfrm>
                <a:off x="5016757" y="5518159"/>
                <a:ext cx="709200" cy="370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A298D97-BB00-5CDE-ED7C-7D93954C6CA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08117" y="5509519"/>
                  <a:ext cx="7268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95A95E1-6184-CCAA-1057-40499499664C}"/>
                    </a:ext>
                  </a:extLst>
                </p14:cNvPr>
                <p14:cNvContentPartPr/>
                <p14:nvPr/>
              </p14:nvContentPartPr>
              <p14:xfrm>
                <a:off x="5980477" y="5565319"/>
                <a:ext cx="409680" cy="205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95A95E1-6184-CCAA-1057-40499499664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71837" y="5556679"/>
                  <a:ext cx="427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8B6B384-3D2D-AE1F-5581-7C466549D042}"/>
                    </a:ext>
                  </a:extLst>
                </p14:cNvPr>
                <p14:cNvContentPartPr/>
                <p14:nvPr/>
              </p14:nvContentPartPr>
              <p14:xfrm>
                <a:off x="6778597" y="5433199"/>
                <a:ext cx="274320" cy="399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8B6B384-3D2D-AE1F-5581-7C466549D0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69597" y="5424199"/>
                  <a:ext cx="2919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02CB532-E859-76FE-4B1A-C49E7C566266}"/>
                    </a:ext>
                  </a:extLst>
                </p14:cNvPr>
                <p14:cNvContentPartPr/>
                <p14:nvPr/>
              </p14:nvContentPartPr>
              <p14:xfrm>
                <a:off x="7189717" y="5330599"/>
                <a:ext cx="175680" cy="224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02CB532-E859-76FE-4B1A-C49E7C56626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80717" y="5321599"/>
                  <a:ext cx="193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1EDA35B-6145-DF6A-3FF1-28A33113A074}"/>
                    </a:ext>
                  </a:extLst>
                </p14:cNvPr>
                <p14:cNvContentPartPr/>
                <p14:nvPr/>
              </p14:nvContentPartPr>
              <p14:xfrm>
                <a:off x="7203037" y="5285959"/>
                <a:ext cx="270720" cy="51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1EDA35B-6145-DF6A-3FF1-28A33113A07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94397" y="5276959"/>
                  <a:ext cx="288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A51E3CA-C561-5071-2FDF-69F39A97943F}"/>
                    </a:ext>
                  </a:extLst>
                </p14:cNvPr>
                <p14:cNvContentPartPr/>
                <p14:nvPr/>
              </p14:nvContentPartPr>
              <p14:xfrm>
                <a:off x="7655197" y="5276239"/>
                <a:ext cx="605520" cy="516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A51E3CA-C561-5071-2FDF-69F39A9794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46557" y="5267239"/>
                  <a:ext cx="62316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572CFCB-4508-2B4F-C239-C6D10351FD24}"/>
                    </a:ext>
                  </a:extLst>
                </p14:cNvPr>
                <p14:cNvContentPartPr/>
                <p14:nvPr/>
              </p14:nvContentPartPr>
              <p14:xfrm>
                <a:off x="7839517" y="5443999"/>
                <a:ext cx="257400" cy="82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572CFCB-4508-2B4F-C239-C6D10351FD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30877" y="5434999"/>
                  <a:ext cx="275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2B112AB-997C-1EAE-9DA3-005F7E69E1B9}"/>
                    </a:ext>
                  </a:extLst>
                </p14:cNvPr>
                <p14:cNvContentPartPr/>
                <p14:nvPr/>
              </p14:nvContentPartPr>
              <p14:xfrm>
                <a:off x="8438197" y="5536879"/>
                <a:ext cx="728640" cy="213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2B112AB-997C-1EAE-9DA3-005F7E69E1B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29557" y="5528239"/>
                  <a:ext cx="746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5401845-5885-97EF-C636-33D0247DF95A}"/>
                    </a:ext>
                  </a:extLst>
                </p14:cNvPr>
                <p14:cNvContentPartPr/>
                <p14:nvPr/>
              </p14:nvContentPartPr>
              <p14:xfrm>
                <a:off x="8937517" y="5532559"/>
                <a:ext cx="251640" cy="236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5401845-5885-97EF-C636-33D0247DF9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28877" y="5523559"/>
                  <a:ext cx="269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22ECD16-EF4F-5D3F-7B0B-763A33AA287C}"/>
                    </a:ext>
                  </a:extLst>
                </p14:cNvPr>
                <p14:cNvContentPartPr/>
                <p14:nvPr/>
              </p14:nvContentPartPr>
              <p14:xfrm>
                <a:off x="9035437" y="5297119"/>
                <a:ext cx="375120" cy="475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22ECD16-EF4F-5D3F-7B0B-763A33AA287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26797" y="5288119"/>
                  <a:ext cx="3927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A288FE7-5773-D01F-162B-8FDAD8D81B33}"/>
                    </a:ext>
                  </a:extLst>
                </p14:cNvPr>
                <p14:cNvContentPartPr/>
                <p14:nvPr/>
              </p14:nvContentPartPr>
              <p14:xfrm>
                <a:off x="9171517" y="5478919"/>
                <a:ext cx="340200" cy="26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A288FE7-5773-D01F-162B-8FDAD8D81B3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62877" y="5470279"/>
                  <a:ext cx="357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398D92F-B6E5-A59A-71CF-832C54B503DB}"/>
                    </a:ext>
                  </a:extLst>
                </p14:cNvPr>
                <p14:cNvContentPartPr/>
                <p14:nvPr/>
              </p14:nvContentPartPr>
              <p14:xfrm>
                <a:off x="9738157" y="5512039"/>
                <a:ext cx="787320" cy="233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398D92F-B6E5-A59A-71CF-832C54B503D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29157" y="5503039"/>
                  <a:ext cx="804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3D856FE-6B4A-5185-F2CA-FC7086343520}"/>
                    </a:ext>
                  </a:extLst>
                </p14:cNvPr>
                <p14:cNvContentPartPr/>
                <p14:nvPr/>
              </p14:nvContentPartPr>
              <p14:xfrm>
                <a:off x="10563277" y="5270839"/>
                <a:ext cx="246240" cy="306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3D856FE-6B4A-5185-F2CA-FC708634352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54277" y="5262199"/>
                  <a:ext cx="2638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D7F7C3A-FE8D-0C65-1BAD-5AF8FF9AB551}"/>
                    </a:ext>
                  </a:extLst>
                </p14:cNvPr>
                <p14:cNvContentPartPr/>
                <p14:nvPr/>
              </p14:nvContentPartPr>
              <p14:xfrm>
                <a:off x="10749397" y="5709319"/>
                <a:ext cx="39960" cy="57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D7F7C3A-FE8D-0C65-1BAD-5AF8FF9AB55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40397" y="5700319"/>
                  <a:ext cx="57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CE7616E-4C96-A91E-143E-471EDD578AF4}"/>
                    </a:ext>
                  </a:extLst>
                </p14:cNvPr>
                <p14:cNvContentPartPr/>
                <p14:nvPr/>
              </p14:nvContentPartPr>
              <p14:xfrm>
                <a:off x="10265917" y="5562439"/>
                <a:ext cx="178920" cy="105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CE7616E-4C96-A91E-143E-471EDD578AF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57277" y="5553799"/>
                  <a:ext cx="19656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A4033F79-5107-4B77-9BF6-83543DA5B292}"/>
                  </a:ext>
                </a:extLst>
              </p14:cNvPr>
              <p14:cNvContentPartPr/>
              <p14:nvPr/>
            </p14:nvContentPartPr>
            <p14:xfrm>
              <a:off x="2733277" y="3137119"/>
              <a:ext cx="506520" cy="2019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A4033F79-5107-4B77-9BF6-83543DA5B29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724277" y="3128479"/>
                <a:ext cx="52416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1392D15-99CD-2A78-0531-47595AF4DB39}"/>
              </a:ext>
            </a:extLst>
          </p:cNvPr>
          <p:cNvGrpSpPr/>
          <p:nvPr/>
        </p:nvGrpSpPr>
        <p:grpSpPr>
          <a:xfrm>
            <a:off x="3610237" y="2997799"/>
            <a:ext cx="1114200" cy="421560"/>
            <a:chOff x="3610237" y="2997799"/>
            <a:chExt cx="111420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F817B13-18A2-E64E-A7D8-86EAF13C3E9B}"/>
                    </a:ext>
                  </a:extLst>
                </p14:cNvPr>
                <p14:cNvContentPartPr/>
                <p14:nvPr/>
              </p14:nvContentPartPr>
              <p14:xfrm>
                <a:off x="3610237" y="2997799"/>
                <a:ext cx="223560" cy="421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F817B13-18A2-E64E-A7D8-86EAF13C3E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01597" y="2989159"/>
                  <a:ext cx="2412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C34342D-06B1-CCD3-675B-B2EEF0C51223}"/>
                    </a:ext>
                  </a:extLst>
                </p14:cNvPr>
                <p14:cNvContentPartPr/>
                <p14:nvPr/>
              </p14:nvContentPartPr>
              <p14:xfrm>
                <a:off x="3882397" y="3156559"/>
                <a:ext cx="487080" cy="159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C34342D-06B1-CCD3-675B-B2EEF0C5122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73757" y="3147919"/>
                  <a:ext cx="504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14D5603-5DAC-78EB-EE77-340E2F5644E7}"/>
                    </a:ext>
                  </a:extLst>
                </p14:cNvPr>
                <p14:cNvContentPartPr/>
                <p14:nvPr/>
              </p14:nvContentPartPr>
              <p14:xfrm>
                <a:off x="4467037" y="3037759"/>
                <a:ext cx="257400" cy="306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14D5603-5DAC-78EB-EE77-340E2F5644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58037" y="3028759"/>
                  <a:ext cx="27504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18ABCFE-E3B2-7D76-CDFB-5FBD90667D52}"/>
              </a:ext>
            </a:extLst>
          </p:cNvPr>
          <p:cNvGrpSpPr/>
          <p:nvPr/>
        </p:nvGrpSpPr>
        <p:grpSpPr>
          <a:xfrm>
            <a:off x="1239637" y="2224159"/>
            <a:ext cx="843840" cy="428760"/>
            <a:chOff x="1239637" y="2224159"/>
            <a:chExt cx="84384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3CB4A72-71F6-22C2-E74F-3446C52631A8}"/>
                    </a:ext>
                  </a:extLst>
                </p14:cNvPr>
                <p14:cNvContentPartPr/>
                <p14:nvPr/>
              </p14:nvContentPartPr>
              <p14:xfrm>
                <a:off x="1239637" y="2224159"/>
                <a:ext cx="171000" cy="387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3CB4A72-71F6-22C2-E74F-3446C52631A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30637" y="2215159"/>
                  <a:ext cx="1886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731C59B-24A6-5BC1-8C88-CD9D60966006}"/>
                    </a:ext>
                  </a:extLst>
                </p14:cNvPr>
                <p14:cNvContentPartPr/>
                <p14:nvPr/>
              </p14:nvContentPartPr>
              <p14:xfrm>
                <a:off x="1489477" y="2395879"/>
                <a:ext cx="594000" cy="257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731C59B-24A6-5BC1-8C88-CD9D6096600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80837" y="2386879"/>
                  <a:ext cx="61164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200E157-7140-D642-B6AF-2B7FADBBC0B9}"/>
              </a:ext>
            </a:extLst>
          </p:cNvPr>
          <p:cNvGrpSpPr/>
          <p:nvPr/>
        </p:nvGrpSpPr>
        <p:grpSpPr>
          <a:xfrm>
            <a:off x="6756997" y="1952179"/>
            <a:ext cx="2617200" cy="544140"/>
            <a:chOff x="6756997" y="1952179"/>
            <a:chExt cx="2617200" cy="5441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8501E0F-C8F2-C645-28CE-04C020D00BCC}"/>
                    </a:ext>
                  </a:extLst>
                </p14:cNvPr>
                <p14:cNvContentPartPr/>
                <p14:nvPr/>
              </p14:nvContentPartPr>
              <p14:xfrm>
                <a:off x="8250277" y="2197339"/>
                <a:ext cx="5400" cy="3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8501E0F-C8F2-C645-28CE-04C020D00B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241277" y="2188339"/>
                  <a:ext cx="2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EA7257-D74A-3F4D-BE27-8B0C6B159E5C}"/>
                    </a:ext>
                  </a:extLst>
                </p14:cNvPr>
                <p14:cNvContentPartPr/>
                <p14:nvPr/>
              </p14:nvContentPartPr>
              <p14:xfrm>
                <a:off x="7673557" y="2199139"/>
                <a:ext cx="29520" cy="21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EA7257-D74A-3F4D-BE27-8B0C6B159E5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64917" y="2190499"/>
                  <a:ext cx="47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DDDF1C1-7B12-33C0-6771-0250A77C8601}"/>
                    </a:ext>
                  </a:extLst>
                </p14:cNvPr>
                <p14:cNvContentPartPr/>
                <p14:nvPr/>
              </p14:nvContentPartPr>
              <p14:xfrm>
                <a:off x="8652037" y="1952179"/>
                <a:ext cx="644400" cy="494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DDDF1C1-7B12-33C0-6771-0250A77C860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43037" y="1943539"/>
                  <a:ext cx="6620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31965FB-953A-93BA-C4C1-E88D0AB9B6F2}"/>
                    </a:ext>
                  </a:extLst>
                </p14:cNvPr>
                <p14:cNvContentPartPr/>
                <p14:nvPr/>
              </p14:nvContentPartPr>
              <p14:xfrm>
                <a:off x="9193477" y="2256379"/>
                <a:ext cx="180720" cy="185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31965FB-953A-93BA-C4C1-E88D0AB9B6F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84477" y="2247739"/>
                  <a:ext cx="198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D348582-EC6B-5953-8E9E-57B30498FFC1}"/>
                    </a:ext>
                  </a:extLst>
                </p14:cNvPr>
                <p14:cNvContentPartPr/>
                <p14:nvPr/>
              </p14:nvContentPartPr>
              <p14:xfrm>
                <a:off x="8631517" y="2197339"/>
                <a:ext cx="398880" cy="11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D348582-EC6B-5953-8E9E-57B30498FFC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22877" y="2188339"/>
                  <a:ext cx="416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921472B-FF56-A9CB-6CDA-8E020F8BE3E7}"/>
                    </a:ext>
                  </a:extLst>
                </p14:cNvPr>
                <p14:cNvContentPartPr/>
                <p14:nvPr/>
              </p14:nvContentPartPr>
              <p14:xfrm>
                <a:off x="6756997" y="2034439"/>
                <a:ext cx="1133640" cy="461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921472B-FF56-A9CB-6CDA-8E020F8BE3E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47997" y="2025439"/>
                  <a:ext cx="11512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2BC191A-A392-5434-34C3-6AB621239E4C}"/>
                    </a:ext>
                  </a:extLst>
                </p14:cNvPr>
                <p14:cNvContentPartPr/>
                <p14:nvPr/>
              </p14:nvContentPartPr>
              <p14:xfrm>
                <a:off x="7110877" y="2175919"/>
                <a:ext cx="473760" cy="51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2BC191A-A392-5434-34C3-6AB621239E4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02237" y="2166919"/>
                  <a:ext cx="49140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5DF07AC-BB56-4D81-7299-7B27DD22820D}"/>
              </a:ext>
            </a:extLst>
          </p:cNvPr>
          <p:cNvGrpSpPr/>
          <p:nvPr/>
        </p:nvGrpSpPr>
        <p:grpSpPr>
          <a:xfrm>
            <a:off x="3055837" y="6065359"/>
            <a:ext cx="2336760" cy="360360"/>
            <a:chOff x="3055837" y="6065359"/>
            <a:chExt cx="233676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7490EB2-281D-55A8-F534-4C0E31107E3F}"/>
                    </a:ext>
                  </a:extLst>
                </p14:cNvPr>
                <p14:cNvContentPartPr/>
                <p14:nvPr/>
              </p14:nvContentPartPr>
              <p14:xfrm>
                <a:off x="3055837" y="6074719"/>
                <a:ext cx="23040" cy="351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7490EB2-281D-55A8-F534-4C0E31107E3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046837" y="6065719"/>
                  <a:ext cx="406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E5CA401-1C02-F8B4-17C2-C59A26B8227A}"/>
                    </a:ext>
                  </a:extLst>
                </p14:cNvPr>
                <p14:cNvContentPartPr/>
                <p14:nvPr/>
              </p14:nvContentPartPr>
              <p14:xfrm>
                <a:off x="3168517" y="6090199"/>
                <a:ext cx="31680" cy="303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E5CA401-1C02-F8B4-17C2-C59A26B8227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159517" y="6081559"/>
                  <a:ext cx="49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82C7A5C-B499-1B16-C3C6-CF5F33CC1ABB}"/>
                    </a:ext>
                  </a:extLst>
                </p14:cNvPr>
                <p14:cNvContentPartPr/>
                <p14:nvPr/>
              </p14:nvContentPartPr>
              <p14:xfrm>
                <a:off x="3088597" y="6292159"/>
                <a:ext cx="171360" cy="25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82C7A5C-B499-1B16-C3C6-CF5F33CC1AB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079597" y="6283519"/>
                  <a:ext cx="189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2186B03-7FA0-DC17-3053-092E0B0CF892}"/>
                    </a:ext>
                  </a:extLst>
                </p14:cNvPr>
                <p14:cNvContentPartPr/>
                <p14:nvPr/>
              </p14:nvContentPartPr>
              <p14:xfrm>
                <a:off x="3321877" y="6065359"/>
                <a:ext cx="360720" cy="271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2186B03-7FA0-DC17-3053-092E0B0CF89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13237" y="6056359"/>
                  <a:ext cx="378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B4E8439-CCB3-B44E-3461-EC0B9D8FCCCB}"/>
                    </a:ext>
                  </a:extLst>
                </p14:cNvPr>
                <p14:cNvContentPartPr/>
                <p14:nvPr/>
              </p14:nvContentPartPr>
              <p14:xfrm>
                <a:off x="3886717" y="6218359"/>
                <a:ext cx="448560" cy="155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B4E8439-CCB3-B44E-3461-EC0B9D8FCCC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77717" y="6209359"/>
                  <a:ext cx="46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0901259-9EBD-9EC2-4664-97377EFB0B14}"/>
                    </a:ext>
                  </a:extLst>
                </p14:cNvPr>
                <p14:cNvContentPartPr/>
                <p14:nvPr/>
              </p14:nvContentPartPr>
              <p14:xfrm>
                <a:off x="4082917" y="6179119"/>
                <a:ext cx="247320" cy="236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0901259-9EBD-9EC2-4664-97377EFB0B1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73917" y="6170479"/>
                  <a:ext cx="264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B05BBB8-9957-DA39-3D67-A04986B5CE1C}"/>
                    </a:ext>
                  </a:extLst>
                </p14:cNvPr>
                <p14:cNvContentPartPr/>
                <p14:nvPr/>
              </p14:nvContentPartPr>
              <p14:xfrm>
                <a:off x="4258597" y="6233839"/>
                <a:ext cx="1134000" cy="146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B05BBB8-9957-DA39-3D67-A04986B5CE1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49597" y="6224839"/>
                  <a:ext cx="1151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74F6A17-F4FB-0952-7111-C3D26E6BA4EB}"/>
                    </a:ext>
                  </a:extLst>
                </p14:cNvPr>
                <p14:cNvContentPartPr/>
                <p14:nvPr/>
              </p14:nvContentPartPr>
              <p14:xfrm>
                <a:off x="4938637" y="6068239"/>
                <a:ext cx="16200" cy="7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74F6A17-F4FB-0952-7111-C3D26E6BA4E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29637" y="6059239"/>
                  <a:ext cx="338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FA6E758-6D11-109C-02F8-D822C8957B0A}"/>
                  </a:ext>
                </a:extLst>
              </p14:cNvPr>
              <p14:cNvContentPartPr/>
              <p14:nvPr/>
            </p14:nvContentPartPr>
            <p14:xfrm>
              <a:off x="5703637" y="6072559"/>
              <a:ext cx="357120" cy="4532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FA6E758-6D11-109C-02F8-D822C8957B0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694997" y="6063919"/>
                <a:ext cx="37476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88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35C2EE-95E8-08BA-1C92-E19B2DB659DF}"/>
              </a:ext>
            </a:extLst>
          </p:cNvPr>
          <p:cNvGrpSpPr/>
          <p:nvPr/>
        </p:nvGrpSpPr>
        <p:grpSpPr>
          <a:xfrm>
            <a:off x="505237" y="180439"/>
            <a:ext cx="2302200" cy="718200"/>
            <a:chOff x="505237" y="180439"/>
            <a:chExt cx="2302200" cy="7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82F411F-F221-F994-7462-91CD7ADE7071}"/>
                    </a:ext>
                  </a:extLst>
                </p14:cNvPr>
                <p14:cNvContentPartPr/>
                <p14:nvPr/>
              </p14:nvContentPartPr>
              <p14:xfrm>
                <a:off x="505237" y="180439"/>
                <a:ext cx="1140120" cy="718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82F411F-F221-F994-7462-91CD7ADE70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597" y="171439"/>
                  <a:ext cx="115776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5D24D2E-14A3-240C-8F8A-E820DDDDEDA6}"/>
                    </a:ext>
                  </a:extLst>
                </p14:cNvPr>
                <p14:cNvContentPartPr/>
                <p14:nvPr/>
              </p14:nvContentPartPr>
              <p14:xfrm>
                <a:off x="1342597" y="434239"/>
                <a:ext cx="34920" cy="37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D24D2E-14A3-240C-8F8A-E820DDDDED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3597" y="425239"/>
                  <a:ext cx="52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26A344D-B1D5-EC5B-8CC5-8E533BD29EB5}"/>
                    </a:ext>
                  </a:extLst>
                </p14:cNvPr>
                <p14:cNvContentPartPr/>
                <p14:nvPr/>
              </p14:nvContentPartPr>
              <p14:xfrm>
                <a:off x="1111837" y="377359"/>
                <a:ext cx="312120" cy="40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26A344D-B1D5-EC5B-8CC5-8E533BD29E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2837" y="368719"/>
                  <a:ext cx="329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128773F-C516-1C58-7666-96329F8CB2B6}"/>
                    </a:ext>
                  </a:extLst>
                </p14:cNvPr>
                <p14:cNvContentPartPr/>
                <p14:nvPr/>
              </p14:nvContentPartPr>
              <p14:xfrm>
                <a:off x="803677" y="348199"/>
                <a:ext cx="40680" cy="1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128773F-C516-1C58-7666-96329F8CB2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5037" y="339199"/>
                  <a:ext cx="58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F72F9E-28AD-752B-03DD-AF6ECE99FD1F}"/>
                    </a:ext>
                  </a:extLst>
                </p14:cNvPr>
                <p14:cNvContentPartPr/>
                <p14:nvPr/>
              </p14:nvContentPartPr>
              <p14:xfrm>
                <a:off x="1829317" y="244159"/>
                <a:ext cx="978120" cy="455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F72F9E-28AD-752B-03DD-AF6ECE99FD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20677" y="235159"/>
                  <a:ext cx="995760" cy="47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E404E4-6A65-36B0-A7D9-A88CF6A3CAF9}"/>
              </a:ext>
            </a:extLst>
          </p:cNvPr>
          <p:cNvGrpSpPr/>
          <p:nvPr/>
        </p:nvGrpSpPr>
        <p:grpSpPr>
          <a:xfrm>
            <a:off x="3088597" y="128599"/>
            <a:ext cx="3658320" cy="648720"/>
            <a:chOff x="3088597" y="128599"/>
            <a:chExt cx="365832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2E57DB-2E3C-F57E-2BEE-3F36BFE471FC}"/>
                    </a:ext>
                  </a:extLst>
                </p14:cNvPr>
                <p14:cNvContentPartPr/>
                <p14:nvPr/>
              </p14:nvContentPartPr>
              <p14:xfrm>
                <a:off x="3088597" y="263239"/>
                <a:ext cx="287640" cy="51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2E57DB-2E3C-F57E-2BEE-3F36BFE471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9597" y="254239"/>
                  <a:ext cx="3052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4BE281-8130-7234-E0E4-612CFC9D0A99}"/>
                    </a:ext>
                  </a:extLst>
                </p14:cNvPr>
                <p14:cNvContentPartPr/>
                <p14:nvPr/>
              </p14:nvContentPartPr>
              <p14:xfrm>
                <a:off x="3742357" y="322639"/>
                <a:ext cx="148320" cy="25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4BE281-8130-7234-E0E4-612CFC9D0A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33357" y="313639"/>
                  <a:ext cx="165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3E7E40-DC3E-4763-FF9C-C3BD9A8390CE}"/>
                    </a:ext>
                  </a:extLst>
                </p14:cNvPr>
                <p14:cNvContentPartPr/>
                <p14:nvPr/>
              </p14:nvContentPartPr>
              <p14:xfrm>
                <a:off x="3678997" y="421999"/>
                <a:ext cx="240120" cy="1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3E7E40-DC3E-4763-FF9C-C3BD9A8390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0357" y="413359"/>
                  <a:ext cx="257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0A7720-29A4-1741-2DAB-2266FEE0A02B}"/>
                    </a:ext>
                  </a:extLst>
                </p14:cNvPr>
                <p14:cNvContentPartPr/>
                <p14:nvPr/>
              </p14:nvContentPartPr>
              <p14:xfrm>
                <a:off x="4164277" y="313279"/>
                <a:ext cx="383040" cy="347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0A7720-29A4-1741-2DAB-2266FEE0A0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55637" y="304639"/>
                  <a:ext cx="4006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17E69B-E30B-C8A4-6B05-AF091463925D}"/>
                    </a:ext>
                  </a:extLst>
                </p14:cNvPr>
                <p14:cNvContentPartPr/>
                <p14:nvPr/>
              </p14:nvContentPartPr>
              <p14:xfrm>
                <a:off x="4908037" y="128599"/>
                <a:ext cx="1166760" cy="58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17E69B-E30B-C8A4-6B05-AF09146392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99037" y="119959"/>
                  <a:ext cx="118440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E4E2C9-3734-E186-94C8-0B13888BCE6B}"/>
                    </a:ext>
                  </a:extLst>
                </p14:cNvPr>
                <p14:cNvContentPartPr/>
                <p14:nvPr/>
              </p14:nvContentPartPr>
              <p14:xfrm>
                <a:off x="6480157" y="207079"/>
                <a:ext cx="266760" cy="412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E4E2C9-3734-E186-94C8-0B13888BCE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71157" y="198439"/>
                  <a:ext cx="28440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96B4CA-3B97-6AA4-8248-3CE72B46AC07}"/>
              </a:ext>
            </a:extLst>
          </p:cNvPr>
          <p:cNvGrpSpPr/>
          <p:nvPr/>
        </p:nvGrpSpPr>
        <p:grpSpPr>
          <a:xfrm>
            <a:off x="1542397" y="1243159"/>
            <a:ext cx="1058400" cy="477000"/>
            <a:chOff x="1542397" y="1243159"/>
            <a:chExt cx="105840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245FA4-AB84-74BA-4856-CEBBDC776BD2}"/>
                    </a:ext>
                  </a:extLst>
                </p14:cNvPr>
                <p14:cNvContentPartPr/>
                <p14:nvPr/>
              </p14:nvContentPartPr>
              <p14:xfrm>
                <a:off x="1612237" y="1372759"/>
                <a:ext cx="195840" cy="322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245FA4-AB84-74BA-4856-CEBBDC776B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03597" y="1363759"/>
                  <a:ext cx="2134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0856EB-DF4F-111F-CCFF-BBA28A4CE396}"/>
                    </a:ext>
                  </a:extLst>
                </p14:cNvPr>
                <p14:cNvContentPartPr/>
                <p14:nvPr/>
              </p14:nvContentPartPr>
              <p14:xfrm>
                <a:off x="1542397" y="1549519"/>
                <a:ext cx="243720" cy="46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0856EB-DF4F-111F-CCFF-BBA28A4CE3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33757" y="1540879"/>
                  <a:ext cx="261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50F1E9-0A0C-3D28-BF40-1BD93E915922}"/>
                    </a:ext>
                  </a:extLst>
                </p14:cNvPr>
                <p14:cNvContentPartPr/>
                <p14:nvPr/>
              </p14:nvContentPartPr>
              <p14:xfrm>
                <a:off x="2030917" y="1295719"/>
                <a:ext cx="120600" cy="39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50F1E9-0A0C-3D28-BF40-1BD93E9159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21917" y="1287079"/>
                  <a:ext cx="1382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0AD46F-7680-D404-BEF5-D64B294FBEA5}"/>
                    </a:ext>
                  </a:extLst>
                </p14:cNvPr>
                <p14:cNvContentPartPr/>
                <p14:nvPr/>
              </p14:nvContentPartPr>
              <p14:xfrm>
                <a:off x="2252677" y="1397239"/>
                <a:ext cx="186120" cy="295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0AD46F-7680-D404-BEF5-D64B294FBE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44037" y="1388239"/>
                  <a:ext cx="203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5F9929-4B22-BE66-EDAD-E799F7C2E705}"/>
                    </a:ext>
                  </a:extLst>
                </p14:cNvPr>
                <p14:cNvContentPartPr/>
                <p14:nvPr/>
              </p14:nvContentPartPr>
              <p14:xfrm>
                <a:off x="2452117" y="1243159"/>
                <a:ext cx="148680" cy="47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5F9929-4B22-BE66-EDAD-E799F7C2E70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43477" y="1234519"/>
                  <a:ext cx="166320" cy="49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EE195E-682E-6D73-643A-DC62E5844649}"/>
              </a:ext>
            </a:extLst>
          </p:cNvPr>
          <p:cNvGrpSpPr/>
          <p:nvPr/>
        </p:nvGrpSpPr>
        <p:grpSpPr>
          <a:xfrm>
            <a:off x="3664957" y="1300759"/>
            <a:ext cx="1039320" cy="569880"/>
            <a:chOff x="3664957" y="1300759"/>
            <a:chExt cx="103932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0B146F-F4C2-00B7-FE7B-5414B03078DC}"/>
                    </a:ext>
                  </a:extLst>
                </p14:cNvPr>
                <p14:cNvContentPartPr/>
                <p14:nvPr/>
              </p14:nvContentPartPr>
              <p14:xfrm>
                <a:off x="3664957" y="1300759"/>
                <a:ext cx="280440" cy="412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0B146F-F4C2-00B7-FE7B-5414B03078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56317" y="1292119"/>
                  <a:ext cx="2980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86233F9-FFCC-FE63-2B93-E200DD84EDEE}"/>
                    </a:ext>
                  </a:extLst>
                </p14:cNvPr>
                <p14:cNvContentPartPr/>
                <p14:nvPr/>
              </p14:nvContentPartPr>
              <p14:xfrm>
                <a:off x="4023877" y="1457359"/>
                <a:ext cx="295920" cy="21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86233F9-FFCC-FE63-2B93-E200DD84ED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14877" y="1448359"/>
                  <a:ext cx="313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EC6B26-D363-4CA2-3C1A-4023598F6348}"/>
                    </a:ext>
                  </a:extLst>
                </p14:cNvPr>
                <p14:cNvContentPartPr/>
                <p14:nvPr/>
              </p14:nvContentPartPr>
              <p14:xfrm>
                <a:off x="4298917" y="1343239"/>
                <a:ext cx="405360" cy="527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EC6B26-D363-4CA2-3C1A-4023598F63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89917" y="1334599"/>
                  <a:ext cx="423000" cy="54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474E737-47A3-5E6B-BF67-75F5ED1650F2}"/>
                  </a:ext>
                </a:extLst>
              </p14:cNvPr>
              <p14:cNvContentPartPr/>
              <p14:nvPr/>
            </p14:nvContentPartPr>
            <p14:xfrm>
              <a:off x="5216557" y="1660399"/>
              <a:ext cx="128160" cy="88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474E737-47A3-5E6B-BF67-75F5ED1650F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07917" y="1651759"/>
                <a:ext cx="14580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44DBF84-5F00-0830-A3A4-E791E357A051}"/>
              </a:ext>
            </a:extLst>
          </p:cNvPr>
          <p:cNvGrpSpPr/>
          <p:nvPr/>
        </p:nvGrpSpPr>
        <p:grpSpPr>
          <a:xfrm>
            <a:off x="6070117" y="1136239"/>
            <a:ext cx="1823400" cy="645480"/>
            <a:chOff x="6070117" y="1136239"/>
            <a:chExt cx="182340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3CD4B88-5490-CCBF-592A-8999C79877A8}"/>
                    </a:ext>
                  </a:extLst>
                </p14:cNvPr>
                <p14:cNvContentPartPr/>
                <p14:nvPr/>
              </p14:nvContentPartPr>
              <p14:xfrm>
                <a:off x="6070117" y="1174759"/>
                <a:ext cx="405360" cy="606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3CD4B88-5490-CCBF-592A-8999C79877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61117" y="1165759"/>
                  <a:ext cx="42300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91BB5A-5311-216A-8169-1C50337661B6}"/>
                    </a:ext>
                  </a:extLst>
                </p14:cNvPr>
                <p14:cNvContentPartPr/>
                <p14:nvPr/>
              </p14:nvContentPartPr>
              <p14:xfrm>
                <a:off x="6653317" y="1330639"/>
                <a:ext cx="178560" cy="1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91BB5A-5311-216A-8169-1C50337661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44317" y="1321999"/>
                  <a:ext cx="196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D37B8D-9736-042C-43BE-F31AC5853220}"/>
                    </a:ext>
                  </a:extLst>
                </p14:cNvPr>
                <p14:cNvContentPartPr/>
                <p14:nvPr/>
              </p14:nvContentPartPr>
              <p14:xfrm>
                <a:off x="6586717" y="1379239"/>
                <a:ext cx="207360" cy="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D37B8D-9736-042C-43BE-F31AC58532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77717" y="1370599"/>
                  <a:ext cx="225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91A536-10FA-D4D2-AA4D-50E1B1692ADB}"/>
                    </a:ext>
                  </a:extLst>
                </p14:cNvPr>
                <p14:cNvContentPartPr/>
                <p14:nvPr/>
              </p14:nvContentPartPr>
              <p14:xfrm>
                <a:off x="7079917" y="1157119"/>
                <a:ext cx="43920" cy="301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91A536-10FA-D4D2-AA4D-50E1B1692A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70917" y="1148119"/>
                  <a:ext cx="615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845FC59-1493-841B-1A37-630DA5DBBFB8}"/>
                    </a:ext>
                  </a:extLst>
                </p14:cNvPr>
                <p14:cNvContentPartPr/>
                <p14:nvPr/>
              </p14:nvContentPartPr>
              <p14:xfrm>
                <a:off x="7294117" y="1357279"/>
                <a:ext cx="36000" cy="73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845FC59-1493-841B-1A37-630DA5DBBF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85477" y="1348639"/>
                  <a:ext cx="53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F79580-F397-A940-2B1C-4987284F0E26}"/>
                    </a:ext>
                  </a:extLst>
                </p14:cNvPr>
                <p14:cNvContentPartPr/>
                <p14:nvPr/>
              </p14:nvContentPartPr>
              <p14:xfrm>
                <a:off x="7380877" y="1171519"/>
                <a:ext cx="257760" cy="262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F79580-F397-A940-2B1C-4987284F0E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72237" y="1162519"/>
                  <a:ext cx="275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851DB1-5C70-8CC0-3C62-36F1BF7E976A}"/>
                    </a:ext>
                  </a:extLst>
                </p14:cNvPr>
                <p14:cNvContentPartPr/>
                <p14:nvPr/>
              </p14:nvContentPartPr>
              <p14:xfrm>
                <a:off x="7668877" y="1136239"/>
                <a:ext cx="224640" cy="28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851DB1-5C70-8CC0-3C62-36F1BF7E97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59877" y="1127239"/>
                  <a:ext cx="24228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FA9C4A-662B-E04D-D0F2-E5701CDA933D}"/>
              </a:ext>
            </a:extLst>
          </p:cNvPr>
          <p:cNvGrpSpPr/>
          <p:nvPr/>
        </p:nvGrpSpPr>
        <p:grpSpPr>
          <a:xfrm>
            <a:off x="5636677" y="2093479"/>
            <a:ext cx="4859280" cy="1099080"/>
            <a:chOff x="5636677" y="2093479"/>
            <a:chExt cx="4859280" cy="10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2AF55E-DF1B-9589-DD98-866BB092FB0F}"/>
                    </a:ext>
                  </a:extLst>
                </p14:cNvPr>
                <p14:cNvContentPartPr/>
                <p14:nvPr/>
              </p14:nvContentPartPr>
              <p14:xfrm>
                <a:off x="5800117" y="2290039"/>
                <a:ext cx="1035360" cy="207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2AF55E-DF1B-9589-DD98-866BB092FB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91117" y="2281399"/>
                  <a:ext cx="1053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7027439-25C3-770F-0717-DB561E8756D9}"/>
                    </a:ext>
                  </a:extLst>
                </p14:cNvPr>
                <p14:cNvContentPartPr/>
                <p14:nvPr/>
              </p14:nvContentPartPr>
              <p14:xfrm>
                <a:off x="6939157" y="2276359"/>
                <a:ext cx="543600" cy="28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7027439-25C3-770F-0717-DB561E8756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30157" y="2267719"/>
                  <a:ext cx="561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83185E-89EB-DE0C-A398-70982F5074E3}"/>
                    </a:ext>
                  </a:extLst>
                </p14:cNvPr>
                <p14:cNvContentPartPr/>
                <p14:nvPr/>
              </p14:nvContentPartPr>
              <p14:xfrm>
                <a:off x="7301317" y="2143159"/>
                <a:ext cx="25920" cy="1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83185E-89EB-DE0C-A398-70982F5074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92317" y="2134519"/>
                  <a:ext cx="43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F899CC-03A9-0543-A596-30CC3E04D0AA}"/>
                    </a:ext>
                  </a:extLst>
                </p14:cNvPr>
                <p14:cNvContentPartPr/>
                <p14:nvPr/>
              </p14:nvContentPartPr>
              <p14:xfrm>
                <a:off x="7727197" y="2258719"/>
                <a:ext cx="634320" cy="188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F899CC-03A9-0543-A596-30CC3E04D0A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18197" y="2250079"/>
                  <a:ext cx="651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3697037-6ABA-7610-5285-23F106C05509}"/>
                    </a:ext>
                  </a:extLst>
                </p14:cNvPr>
                <p14:cNvContentPartPr/>
                <p14:nvPr/>
              </p14:nvContentPartPr>
              <p14:xfrm>
                <a:off x="8109517" y="2333599"/>
                <a:ext cx="282600" cy="236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3697037-6ABA-7610-5285-23F106C055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00877" y="2324599"/>
                  <a:ext cx="300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7A87C3B-70DA-6455-671F-19A01FD0F84B}"/>
                    </a:ext>
                  </a:extLst>
                </p14:cNvPr>
                <p14:cNvContentPartPr/>
                <p14:nvPr/>
              </p14:nvContentPartPr>
              <p14:xfrm>
                <a:off x="8347117" y="2093479"/>
                <a:ext cx="2148840" cy="608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7A87C3B-70DA-6455-671F-19A01FD0F84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38477" y="2084839"/>
                  <a:ext cx="216648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F555BF8-7510-7797-9250-96F8E339186D}"/>
                    </a:ext>
                  </a:extLst>
                </p14:cNvPr>
                <p14:cNvContentPartPr/>
                <p14:nvPr/>
              </p14:nvContentPartPr>
              <p14:xfrm>
                <a:off x="9434317" y="2223079"/>
                <a:ext cx="538560" cy="168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F555BF8-7510-7797-9250-96F8E33918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25677" y="2214079"/>
                  <a:ext cx="556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188F241-7A1F-5620-A256-8BE9FBA4D7DE}"/>
                    </a:ext>
                  </a:extLst>
                </p14:cNvPr>
                <p14:cNvContentPartPr/>
                <p14:nvPr/>
              </p14:nvContentPartPr>
              <p14:xfrm>
                <a:off x="5636677" y="2736439"/>
                <a:ext cx="1617120" cy="393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188F241-7A1F-5620-A256-8BE9FBA4D7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27677" y="2727439"/>
                  <a:ext cx="16347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3C8FACF-B0E2-21DC-A87C-A63A543236DE}"/>
                    </a:ext>
                  </a:extLst>
                </p14:cNvPr>
                <p14:cNvContentPartPr/>
                <p14:nvPr/>
              </p14:nvContentPartPr>
              <p14:xfrm>
                <a:off x="7359997" y="3130999"/>
                <a:ext cx="24480" cy="61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3C8FACF-B0E2-21DC-A87C-A63A543236D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50997" y="3122359"/>
                  <a:ext cx="421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534C322-A820-76A6-D070-71B3CB6FDEED}"/>
              </a:ext>
            </a:extLst>
          </p:cNvPr>
          <p:cNvGrpSpPr/>
          <p:nvPr/>
        </p:nvGrpSpPr>
        <p:grpSpPr>
          <a:xfrm>
            <a:off x="2921917" y="1386439"/>
            <a:ext cx="281160" cy="178920"/>
            <a:chOff x="2921917" y="1386439"/>
            <a:chExt cx="28116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F5DCB49-9BF7-792F-6F16-7610BFDB5576}"/>
                    </a:ext>
                  </a:extLst>
                </p14:cNvPr>
                <p14:cNvContentPartPr/>
                <p14:nvPr/>
              </p14:nvContentPartPr>
              <p14:xfrm>
                <a:off x="2921917" y="1386439"/>
                <a:ext cx="281160" cy="50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F5DCB49-9BF7-792F-6F16-7610BFDB55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13277" y="1377439"/>
                  <a:ext cx="298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16E3FA-AA43-B0CC-06A5-FCD584A8C72B}"/>
                    </a:ext>
                  </a:extLst>
                </p14:cNvPr>
                <p14:cNvContentPartPr/>
                <p14:nvPr/>
              </p14:nvContentPartPr>
              <p14:xfrm>
                <a:off x="2931997" y="1480759"/>
                <a:ext cx="232560" cy="84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16E3FA-AA43-B0CC-06A5-FCD584A8C7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23357" y="1472119"/>
                  <a:ext cx="2502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7A0E283-2944-66A6-3226-A1BB6D70D8B0}"/>
              </a:ext>
            </a:extLst>
          </p:cNvPr>
          <p:cNvGrpSpPr/>
          <p:nvPr/>
        </p:nvGrpSpPr>
        <p:grpSpPr>
          <a:xfrm>
            <a:off x="5475037" y="3735439"/>
            <a:ext cx="1848960" cy="606240"/>
            <a:chOff x="5475037" y="3735439"/>
            <a:chExt cx="184896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031EE65-64B7-BE17-03C2-6EA2E3B49BEF}"/>
                    </a:ext>
                  </a:extLst>
                </p14:cNvPr>
                <p14:cNvContentPartPr/>
                <p14:nvPr/>
              </p14:nvContentPartPr>
              <p14:xfrm>
                <a:off x="5574037" y="3857839"/>
                <a:ext cx="200160" cy="39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031EE65-64B7-BE17-03C2-6EA2E3B49B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65397" y="3849199"/>
                  <a:ext cx="2178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160E51A-75E5-BF42-55A0-D36AAC1F94F5}"/>
                    </a:ext>
                  </a:extLst>
                </p14:cNvPr>
                <p14:cNvContentPartPr/>
                <p14:nvPr/>
              </p14:nvContentPartPr>
              <p14:xfrm>
                <a:off x="5475037" y="4108039"/>
                <a:ext cx="199080" cy="52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160E51A-75E5-BF42-55A0-D36AAC1F94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66397" y="4099039"/>
                  <a:ext cx="216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C5CC24D-3BAB-62C5-99CE-EA0527AD6910}"/>
                    </a:ext>
                  </a:extLst>
                </p14:cNvPr>
                <p14:cNvContentPartPr/>
                <p14:nvPr/>
              </p14:nvContentPartPr>
              <p14:xfrm>
                <a:off x="5908477" y="3735439"/>
                <a:ext cx="85320" cy="99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C5CC24D-3BAB-62C5-99CE-EA0527AD69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99837" y="3726799"/>
                  <a:ext cx="102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087594F-D1C3-870A-504F-5F557C8B0BDE}"/>
                    </a:ext>
                  </a:extLst>
                </p14:cNvPr>
                <p14:cNvContentPartPr/>
                <p14:nvPr/>
              </p14:nvContentPartPr>
              <p14:xfrm>
                <a:off x="5996677" y="3970879"/>
                <a:ext cx="264960" cy="308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087594F-D1C3-870A-504F-5F557C8B0B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87677" y="3962239"/>
                  <a:ext cx="282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7708AB-CD77-E88A-4C6D-F4FEBE09EB16}"/>
                    </a:ext>
                  </a:extLst>
                </p14:cNvPr>
                <p14:cNvContentPartPr/>
                <p14:nvPr/>
              </p14:nvContentPartPr>
              <p14:xfrm>
                <a:off x="5830357" y="3768919"/>
                <a:ext cx="284040" cy="572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7708AB-CD77-E88A-4C6D-F4FEBE09EB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21357" y="3760279"/>
                  <a:ext cx="3016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4CA91D-2BEB-4870-3D3F-37D42538F543}"/>
                    </a:ext>
                  </a:extLst>
                </p14:cNvPr>
                <p14:cNvContentPartPr/>
                <p14:nvPr/>
              </p14:nvContentPartPr>
              <p14:xfrm>
                <a:off x="6265597" y="3771799"/>
                <a:ext cx="119160" cy="55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4CA91D-2BEB-4870-3D3F-37D42538F54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56957" y="3762799"/>
                  <a:ext cx="1368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DE787E-6D13-29A4-5173-C6F00AE5F5A7}"/>
                    </a:ext>
                  </a:extLst>
                </p14:cNvPr>
                <p14:cNvContentPartPr/>
                <p14:nvPr/>
              </p14:nvContentPartPr>
              <p14:xfrm>
                <a:off x="6551437" y="4016239"/>
                <a:ext cx="287640" cy="23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DE787E-6D13-29A4-5173-C6F00AE5F5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42797" y="4007599"/>
                  <a:ext cx="305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D7B7CE1-E9F8-2163-1128-F8A53851D91B}"/>
                    </a:ext>
                  </a:extLst>
                </p14:cNvPr>
                <p14:cNvContentPartPr/>
                <p14:nvPr/>
              </p14:nvContentPartPr>
              <p14:xfrm>
                <a:off x="6535957" y="4131799"/>
                <a:ext cx="223920" cy="18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D7B7CE1-E9F8-2163-1128-F8A53851D9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26957" y="4122799"/>
                  <a:ext cx="241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DA0F38A-4864-4DA5-8205-9023CECFC4B7}"/>
                    </a:ext>
                  </a:extLst>
                </p14:cNvPr>
                <p14:cNvContentPartPr/>
                <p14:nvPr/>
              </p14:nvContentPartPr>
              <p14:xfrm>
                <a:off x="7079917" y="3796639"/>
                <a:ext cx="244080" cy="45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DA0F38A-4864-4DA5-8205-9023CECFC4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70917" y="3787639"/>
                  <a:ext cx="261720" cy="47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1E49C5F-578F-70A7-8B86-953DF906D013}"/>
              </a:ext>
            </a:extLst>
          </p:cNvPr>
          <p:cNvGrpSpPr/>
          <p:nvPr/>
        </p:nvGrpSpPr>
        <p:grpSpPr>
          <a:xfrm>
            <a:off x="7914397" y="3708799"/>
            <a:ext cx="1848240" cy="601920"/>
            <a:chOff x="7914397" y="3708799"/>
            <a:chExt cx="184824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E50195-B8B1-E8A0-34FE-445C9B24B1CD}"/>
                    </a:ext>
                  </a:extLst>
                </p14:cNvPr>
                <p14:cNvContentPartPr/>
                <p14:nvPr/>
              </p14:nvContentPartPr>
              <p14:xfrm>
                <a:off x="7914397" y="3708799"/>
                <a:ext cx="1848240" cy="601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E50195-B8B1-E8A0-34FE-445C9B24B1C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05397" y="3700159"/>
                  <a:ext cx="186588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B6441DE-7CE6-4F76-DAC9-FC20E21C00A2}"/>
                    </a:ext>
                  </a:extLst>
                </p14:cNvPr>
                <p14:cNvContentPartPr/>
                <p14:nvPr/>
              </p14:nvContentPartPr>
              <p14:xfrm>
                <a:off x="9515317" y="3968359"/>
                <a:ext cx="150120" cy="27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B6441DE-7CE6-4F76-DAC9-FC20E21C00A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06677" y="3959359"/>
                  <a:ext cx="167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F457119-CBE0-FE8F-99AD-BC185D9C5E2D}"/>
                    </a:ext>
                  </a:extLst>
                </p14:cNvPr>
                <p14:cNvContentPartPr/>
                <p14:nvPr/>
              </p14:nvContentPartPr>
              <p14:xfrm>
                <a:off x="9269797" y="3873319"/>
                <a:ext cx="40680" cy="2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F457119-CBE0-FE8F-99AD-BC185D9C5E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61157" y="3864319"/>
                  <a:ext cx="58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D80A029-261F-1714-9206-44FCBA1B6BA1}"/>
                    </a:ext>
                  </a:extLst>
                </p14:cNvPr>
                <p14:cNvContentPartPr/>
                <p14:nvPr/>
              </p14:nvContentPartPr>
              <p14:xfrm>
                <a:off x="8490037" y="3923719"/>
                <a:ext cx="292320" cy="23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D80A029-261F-1714-9206-44FCBA1B6B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81037" y="3914719"/>
                  <a:ext cx="3099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EF63DDF-1D37-1663-FA8E-C07BAAF1D52A}"/>
              </a:ext>
            </a:extLst>
          </p:cNvPr>
          <p:cNvGrpSpPr/>
          <p:nvPr/>
        </p:nvGrpSpPr>
        <p:grpSpPr>
          <a:xfrm>
            <a:off x="495157" y="4585039"/>
            <a:ext cx="10031400" cy="2205360"/>
            <a:chOff x="495157" y="4585039"/>
            <a:chExt cx="10031400" cy="22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5472F4-ADF6-AF1D-6E63-D786F26E49E7}"/>
                    </a:ext>
                  </a:extLst>
                </p14:cNvPr>
                <p14:cNvContentPartPr/>
                <p14:nvPr/>
              </p14:nvContentPartPr>
              <p14:xfrm>
                <a:off x="9790357" y="4813999"/>
                <a:ext cx="736200" cy="216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5472F4-ADF6-AF1D-6E63-D786F26E49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81717" y="4804999"/>
                  <a:ext cx="753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401762B-1D55-3997-C596-5269B2DF2031}"/>
                    </a:ext>
                  </a:extLst>
                </p14:cNvPr>
                <p14:cNvContentPartPr/>
                <p14:nvPr/>
              </p14:nvContentPartPr>
              <p14:xfrm>
                <a:off x="695317" y="4740919"/>
                <a:ext cx="90000" cy="273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401762B-1D55-3997-C596-5269B2DF20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6677" y="4732279"/>
                  <a:ext cx="107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129F3DE-3EA2-22B1-57AA-784D79D3F3F5}"/>
                    </a:ext>
                  </a:extLst>
                </p14:cNvPr>
                <p14:cNvContentPartPr/>
                <p14:nvPr/>
              </p14:nvContentPartPr>
              <p14:xfrm>
                <a:off x="747157" y="4737679"/>
                <a:ext cx="145800" cy="27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129F3DE-3EA2-22B1-57AA-784D79D3F3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8517" y="4728679"/>
                  <a:ext cx="163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587E1C-6FF3-267D-CB07-1DC937E2C633}"/>
                    </a:ext>
                  </a:extLst>
                </p14:cNvPr>
                <p14:cNvContentPartPr/>
                <p14:nvPr/>
              </p14:nvContentPartPr>
              <p14:xfrm>
                <a:off x="716917" y="4815439"/>
                <a:ext cx="127080" cy="47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587E1C-6FF3-267D-CB07-1DC937E2C6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8277" y="4806799"/>
                  <a:ext cx="144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A6893A-C0CA-30A3-8221-14049871DE7F}"/>
                    </a:ext>
                  </a:extLst>
                </p14:cNvPr>
                <p14:cNvContentPartPr/>
                <p14:nvPr/>
              </p14:nvContentPartPr>
              <p14:xfrm>
                <a:off x="774517" y="4832719"/>
                <a:ext cx="716400" cy="20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A6893A-C0CA-30A3-8221-14049871DE7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5517" y="4824079"/>
                  <a:ext cx="734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13EB519-9651-49CD-9303-5F3858715CE9}"/>
                    </a:ext>
                  </a:extLst>
                </p14:cNvPr>
                <p14:cNvContentPartPr/>
                <p14:nvPr/>
              </p14:nvContentPartPr>
              <p14:xfrm>
                <a:off x="1804837" y="4585039"/>
                <a:ext cx="1065240" cy="534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13EB519-9651-49CD-9303-5F3858715CE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96197" y="4576399"/>
                  <a:ext cx="108288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3FAE3F-0680-6994-58C4-72C2C207D214}"/>
                    </a:ext>
                  </a:extLst>
                </p14:cNvPr>
                <p14:cNvContentPartPr/>
                <p14:nvPr/>
              </p14:nvContentPartPr>
              <p14:xfrm>
                <a:off x="2614117" y="4738759"/>
                <a:ext cx="17640" cy="9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3FAE3F-0680-6994-58C4-72C2C207D2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05477" y="4729759"/>
                  <a:ext cx="3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56AA79-6E1D-1B14-D93D-8930F65D3DDA}"/>
                    </a:ext>
                  </a:extLst>
                </p14:cNvPr>
                <p14:cNvContentPartPr/>
                <p14:nvPr/>
              </p14:nvContentPartPr>
              <p14:xfrm>
                <a:off x="2048557" y="4672159"/>
                <a:ext cx="516240" cy="10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56AA79-6E1D-1B14-D93D-8930F65D3DD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39557" y="4663519"/>
                  <a:ext cx="533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8EDD08A-C413-D83E-C7E9-83959A507BA9}"/>
                    </a:ext>
                  </a:extLst>
                </p14:cNvPr>
                <p14:cNvContentPartPr/>
                <p14:nvPr/>
              </p14:nvContentPartPr>
              <p14:xfrm>
                <a:off x="3105157" y="4651999"/>
                <a:ext cx="840240" cy="380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8EDD08A-C413-D83E-C7E9-83959A507B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96157" y="4643359"/>
                  <a:ext cx="8578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A0A24D-E246-F6A1-0988-4E216721A29E}"/>
                    </a:ext>
                  </a:extLst>
                </p14:cNvPr>
                <p14:cNvContentPartPr/>
                <p14:nvPr/>
              </p14:nvContentPartPr>
              <p14:xfrm>
                <a:off x="4212877" y="4653439"/>
                <a:ext cx="291240" cy="531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A0A24D-E246-F6A1-0988-4E216721A29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04237" y="4644799"/>
                  <a:ext cx="3088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24DFF8C-33D3-EE44-3F73-984F8D84FBD9}"/>
                    </a:ext>
                  </a:extLst>
                </p14:cNvPr>
                <p14:cNvContentPartPr/>
                <p14:nvPr/>
              </p14:nvContentPartPr>
              <p14:xfrm>
                <a:off x="4873477" y="4689439"/>
                <a:ext cx="158760" cy="352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24DFF8C-33D3-EE44-3F73-984F8D84FBD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64477" y="4680439"/>
                  <a:ext cx="1764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354833-1865-F20F-B1BD-D928DE8F5BFC}"/>
                    </a:ext>
                  </a:extLst>
                </p14:cNvPr>
                <p14:cNvContentPartPr/>
                <p14:nvPr/>
              </p14:nvContentPartPr>
              <p14:xfrm>
                <a:off x="4757197" y="4838479"/>
                <a:ext cx="273600" cy="101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354833-1865-F20F-B1BD-D928DE8F5BF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48197" y="4829839"/>
                  <a:ext cx="291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4BBD4E2-9AB9-6289-AE9D-F92B8B752BE2}"/>
                    </a:ext>
                  </a:extLst>
                </p14:cNvPr>
                <p14:cNvContentPartPr/>
                <p14:nvPr/>
              </p14:nvContentPartPr>
              <p14:xfrm>
                <a:off x="5505637" y="4762879"/>
                <a:ext cx="686160" cy="27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4BBD4E2-9AB9-6289-AE9D-F92B8B752BE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96997" y="4753879"/>
                  <a:ext cx="703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C173A1A-A9E9-8494-5BEE-09B25180DD44}"/>
                    </a:ext>
                  </a:extLst>
                </p14:cNvPr>
                <p14:cNvContentPartPr/>
                <p14:nvPr/>
              </p14:nvContentPartPr>
              <p14:xfrm>
                <a:off x="6548917" y="4726519"/>
                <a:ext cx="1195920" cy="545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C173A1A-A9E9-8494-5BEE-09B25180DD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39917" y="4717519"/>
                  <a:ext cx="12135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70EB4EA-50F2-2AD5-FDC4-5314CACC7727}"/>
                    </a:ext>
                  </a:extLst>
                </p14:cNvPr>
                <p14:cNvContentPartPr/>
                <p14:nvPr/>
              </p14:nvContentPartPr>
              <p14:xfrm>
                <a:off x="8072437" y="4716079"/>
                <a:ext cx="309600" cy="499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70EB4EA-50F2-2AD5-FDC4-5314CACC772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63437" y="4707079"/>
                  <a:ext cx="3272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79AF248-4673-71D6-4E93-53354E702AEA}"/>
                    </a:ext>
                  </a:extLst>
                </p14:cNvPr>
                <p14:cNvContentPartPr/>
                <p14:nvPr/>
              </p14:nvContentPartPr>
              <p14:xfrm>
                <a:off x="8790637" y="4754959"/>
                <a:ext cx="186120" cy="299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79AF248-4673-71D6-4E93-53354E702A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81637" y="4746319"/>
                  <a:ext cx="2037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F211484-42B9-DDB9-44D4-D14E87501306}"/>
                    </a:ext>
                  </a:extLst>
                </p14:cNvPr>
                <p14:cNvContentPartPr/>
                <p14:nvPr/>
              </p14:nvContentPartPr>
              <p14:xfrm>
                <a:off x="8676877" y="4876279"/>
                <a:ext cx="248400" cy="4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F211484-42B9-DDB9-44D4-D14E8750130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68237" y="4867639"/>
                  <a:ext cx="266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895176-207A-0F58-D445-71CEA2E19612}"/>
                    </a:ext>
                  </a:extLst>
                </p14:cNvPr>
                <p14:cNvContentPartPr/>
                <p14:nvPr/>
              </p14:nvContentPartPr>
              <p14:xfrm>
                <a:off x="9151717" y="4604479"/>
                <a:ext cx="66960" cy="188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895176-207A-0F58-D445-71CEA2E196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42717" y="4595479"/>
                  <a:ext cx="84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28ED11F-59FC-B206-EAE2-BC6262467620}"/>
                    </a:ext>
                  </a:extLst>
                </p14:cNvPr>
                <p14:cNvContentPartPr/>
                <p14:nvPr/>
              </p14:nvContentPartPr>
              <p14:xfrm>
                <a:off x="9178717" y="5103439"/>
                <a:ext cx="121320" cy="19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28ED11F-59FC-B206-EAE2-BC626246762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69717" y="5094439"/>
                  <a:ext cx="138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5E628EF-7D09-FBAE-03B1-2516542C99D6}"/>
                    </a:ext>
                  </a:extLst>
                </p14:cNvPr>
                <p14:cNvContentPartPr/>
                <p14:nvPr/>
              </p14:nvContentPartPr>
              <p14:xfrm>
                <a:off x="738517" y="5469199"/>
                <a:ext cx="750960" cy="207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5E628EF-7D09-FBAE-03B1-2516542C99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9877" y="5460199"/>
                  <a:ext cx="768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6F88A29-5CD7-D51F-2B0C-09203C036983}"/>
                    </a:ext>
                  </a:extLst>
                </p14:cNvPr>
                <p14:cNvContentPartPr/>
                <p14:nvPr/>
              </p14:nvContentPartPr>
              <p14:xfrm>
                <a:off x="1782517" y="5301439"/>
                <a:ext cx="563760" cy="430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6F88A29-5CD7-D51F-2B0C-09203C0369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73517" y="5292439"/>
                  <a:ext cx="5814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957AB9C-AB83-0882-0407-8AE463EEFC1C}"/>
                    </a:ext>
                  </a:extLst>
                </p14:cNvPr>
                <p14:cNvContentPartPr/>
                <p14:nvPr/>
              </p14:nvContentPartPr>
              <p14:xfrm>
                <a:off x="2127757" y="5296759"/>
                <a:ext cx="41760" cy="27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957AB9C-AB83-0882-0407-8AE463EEFC1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18757" y="5287759"/>
                  <a:ext cx="59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F4E173-E68C-5F88-18AE-2A7BA5D4F37A}"/>
                    </a:ext>
                  </a:extLst>
                </p14:cNvPr>
                <p14:cNvContentPartPr/>
                <p14:nvPr/>
              </p14:nvContentPartPr>
              <p14:xfrm>
                <a:off x="2370397" y="5312959"/>
                <a:ext cx="239040" cy="280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F4E173-E68C-5F88-18AE-2A7BA5D4F37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61397" y="5303959"/>
                  <a:ext cx="256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6439EB4-B048-2292-E198-C6A459087715}"/>
                    </a:ext>
                  </a:extLst>
                </p14:cNvPr>
                <p14:cNvContentPartPr/>
                <p14:nvPr/>
              </p14:nvContentPartPr>
              <p14:xfrm>
                <a:off x="2944957" y="5392159"/>
                <a:ext cx="466560" cy="196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6439EB4-B048-2292-E198-C6A45908771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36317" y="5383519"/>
                  <a:ext cx="484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22EB651-F433-3616-128F-6AF510202F0C}"/>
                    </a:ext>
                  </a:extLst>
                </p14:cNvPr>
                <p14:cNvContentPartPr/>
                <p14:nvPr/>
              </p14:nvContentPartPr>
              <p14:xfrm>
                <a:off x="3273637" y="5602039"/>
                <a:ext cx="140040" cy="150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22EB651-F433-3616-128F-6AF510202F0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64637" y="5593399"/>
                  <a:ext cx="157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4E5C3E-1EEF-445A-6830-E6FB98E4F449}"/>
                    </a:ext>
                  </a:extLst>
                </p14:cNvPr>
                <p14:cNvContentPartPr/>
                <p14:nvPr/>
              </p14:nvContentPartPr>
              <p14:xfrm>
                <a:off x="3200917" y="5586919"/>
                <a:ext cx="236880" cy="167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4E5C3E-1EEF-445A-6830-E6FB98E4F44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91917" y="5577919"/>
                  <a:ext cx="254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32F3F6E-6AD4-4F3A-87E6-427CF0C8D9A8}"/>
                    </a:ext>
                  </a:extLst>
                </p14:cNvPr>
                <p14:cNvContentPartPr/>
                <p14:nvPr/>
              </p14:nvContentPartPr>
              <p14:xfrm>
                <a:off x="3753157" y="5619679"/>
                <a:ext cx="122760" cy="154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32F3F6E-6AD4-4F3A-87E6-427CF0C8D9A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44157" y="5610679"/>
                  <a:ext cx="140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44F99F3-6AAA-102C-4233-76C1BFAF871A}"/>
                    </a:ext>
                  </a:extLst>
                </p14:cNvPr>
                <p14:cNvContentPartPr/>
                <p14:nvPr/>
              </p14:nvContentPartPr>
              <p14:xfrm>
                <a:off x="4133317" y="5355439"/>
                <a:ext cx="392760" cy="257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44F99F3-6AAA-102C-4233-76C1BFAF871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24317" y="5346439"/>
                  <a:ext cx="410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2165EB-269B-98E9-54B8-86B04360B7B4}"/>
                    </a:ext>
                  </a:extLst>
                </p14:cNvPr>
                <p14:cNvContentPartPr/>
                <p14:nvPr/>
              </p14:nvContentPartPr>
              <p14:xfrm>
                <a:off x="4440397" y="5618959"/>
                <a:ext cx="194760" cy="350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2165EB-269B-98E9-54B8-86B04360B7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31757" y="5610319"/>
                  <a:ext cx="212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5A73A4B-0F5C-F35E-27CC-87983FCFED88}"/>
                    </a:ext>
                  </a:extLst>
                </p14:cNvPr>
                <p14:cNvContentPartPr/>
                <p14:nvPr/>
              </p14:nvContentPartPr>
              <p14:xfrm>
                <a:off x="5233837" y="5281999"/>
                <a:ext cx="419400" cy="325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5A73A4B-0F5C-F35E-27CC-87983FCFED8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25197" y="5272999"/>
                  <a:ext cx="437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E5E7A4F-04DB-802D-D601-D00AD96754D8}"/>
                    </a:ext>
                  </a:extLst>
                </p14:cNvPr>
                <p14:cNvContentPartPr/>
                <p14:nvPr/>
              </p14:nvContentPartPr>
              <p14:xfrm>
                <a:off x="5478637" y="5365519"/>
                <a:ext cx="250920" cy="55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E5E7A4F-04DB-802D-D601-D00AD96754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69997" y="5356519"/>
                  <a:ext cx="268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DAAA56C-0522-DA47-F528-14DAB6149FF9}"/>
                    </a:ext>
                  </a:extLst>
                </p14:cNvPr>
                <p14:cNvContentPartPr/>
                <p14:nvPr/>
              </p14:nvContentPartPr>
              <p14:xfrm>
                <a:off x="6045997" y="5531119"/>
                <a:ext cx="710280" cy="42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DAAA56C-0522-DA47-F528-14DAB6149FF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37357" y="5522479"/>
                  <a:ext cx="7279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A978910-0520-C87F-0AE6-03253758FEBF}"/>
                    </a:ext>
                  </a:extLst>
                </p14:cNvPr>
                <p14:cNvContentPartPr/>
                <p14:nvPr/>
              </p14:nvContentPartPr>
              <p14:xfrm>
                <a:off x="7104757" y="5338879"/>
                <a:ext cx="1061280" cy="564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A978910-0520-C87F-0AE6-03253758FE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96117" y="5330239"/>
                  <a:ext cx="107892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DA537B-5DA3-6730-94BD-88B2B9491153}"/>
                    </a:ext>
                  </a:extLst>
                </p14:cNvPr>
                <p14:cNvContentPartPr/>
                <p14:nvPr/>
              </p14:nvContentPartPr>
              <p14:xfrm>
                <a:off x="8051917" y="5485399"/>
                <a:ext cx="238320" cy="12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DA537B-5DA3-6730-94BD-88B2B949115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42917" y="5476399"/>
                  <a:ext cx="255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544CD33-B195-DB02-4763-E2BB9291134B}"/>
                    </a:ext>
                  </a:extLst>
                </p14:cNvPr>
                <p14:cNvContentPartPr/>
                <p14:nvPr/>
              </p14:nvContentPartPr>
              <p14:xfrm>
                <a:off x="7544317" y="5344279"/>
                <a:ext cx="79920" cy="11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544CD33-B195-DB02-4763-E2BB9291134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35317" y="5335639"/>
                  <a:ext cx="97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6AC838B-6289-6F3B-757B-9B5C5EBDCE87}"/>
                    </a:ext>
                  </a:extLst>
                </p14:cNvPr>
                <p14:cNvContentPartPr/>
                <p14:nvPr/>
              </p14:nvContentPartPr>
              <p14:xfrm>
                <a:off x="8514877" y="5511679"/>
                <a:ext cx="253440" cy="201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6AC838B-6289-6F3B-757B-9B5C5EBDCE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06237" y="5502679"/>
                  <a:ext cx="271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F146FDB-99EC-DDEE-B43A-DE718B091C23}"/>
                    </a:ext>
                  </a:extLst>
                </p14:cNvPr>
                <p14:cNvContentPartPr/>
                <p14:nvPr/>
              </p14:nvContentPartPr>
              <p14:xfrm>
                <a:off x="8543677" y="5528239"/>
                <a:ext cx="312840" cy="180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F146FDB-99EC-DDEE-B43A-DE718B091C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34677" y="5519239"/>
                  <a:ext cx="330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C0B6F2-0E09-603B-A906-8B733DE0B92E}"/>
                    </a:ext>
                  </a:extLst>
                </p14:cNvPr>
                <p14:cNvContentPartPr/>
                <p14:nvPr/>
              </p14:nvContentPartPr>
              <p14:xfrm>
                <a:off x="8698477" y="5734879"/>
                <a:ext cx="196560" cy="95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C0B6F2-0E09-603B-A906-8B733DE0B9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89837" y="5726239"/>
                  <a:ext cx="214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20D18DE-0F94-441C-F9BE-D2E8DFCC6AFD}"/>
                    </a:ext>
                  </a:extLst>
                </p14:cNvPr>
                <p14:cNvContentPartPr/>
                <p14:nvPr/>
              </p14:nvContentPartPr>
              <p14:xfrm>
                <a:off x="9027157" y="5536159"/>
                <a:ext cx="274320" cy="424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20D18DE-0F94-441C-F9BE-D2E8DFCC6AF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18157" y="5527159"/>
                  <a:ext cx="2919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35F2FA0-F6FC-9A4C-1819-D2906B48665A}"/>
                    </a:ext>
                  </a:extLst>
                </p14:cNvPr>
                <p14:cNvContentPartPr/>
                <p14:nvPr/>
              </p14:nvContentPartPr>
              <p14:xfrm>
                <a:off x="2853157" y="5274799"/>
                <a:ext cx="88200" cy="485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35F2FA0-F6FC-9A4C-1819-D2906B4866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44517" y="5266159"/>
                  <a:ext cx="1058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9F37FDB-176A-8C4B-6575-88301FDBF9C9}"/>
                    </a:ext>
                  </a:extLst>
                </p14:cNvPr>
                <p14:cNvContentPartPr/>
                <p14:nvPr/>
              </p14:nvContentPartPr>
              <p14:xfrm>
                <a:off x="4679797" y="5284879"/>
                <a:ext cx="106200" cy="570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9F37FDB-176A-8C4B-6575-88301FDBF9C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70797" y="5275879"/>
                  <a:ext cx="12384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7160A36-D4CF-0380-C699-C7BA47629842}"/>
                    </a:ext>
                  </a:extLst>
                </p14:cNvPr>
                <p14:cNvContentPartPr/>
                <p14:nvPr/>
              </p14:nvContentPartPr>
              <p14:xfrm>
                <a:off x="8425957" y="5284519"/>
                <a:ext cx="188640" cy="619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7160A36-D4CF-0380-C699-C7BA476298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16957" y="5275879"/>
                  <a:ext cx="20628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C9CF7EE-A21F-5597-8460-61C615AECAA2}"/>
                    </a:ext>
                  </a:extLst>
                </p14:cNvPr>
                <p14:cNvContentPartPr/>
                <p14:nvPr/>
              </p14:nvContentPartPr>
              <p14:xfrm>
                <a:off x="9325237" y="5326999"/>
                <a:ext cx="228240" cy="603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C9CF7EE-A21F-5597-8460-61C615AECAA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16597" y="5318359"/>
                  <a:ext cx="24588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34F2595-02FB-F421-5560-FCE2D1256AF6}"/>
                    </a:ext>
                  </a:extLst>
                </p14:cNvPr>
                <p14:cNvContentPartPr/>
                <p14:nvPr/>
              </p14:nvContentPartPr>
              <p14:xfrm>
                <a:off x="495157" y="6208279"/>
                <a:ext cx="605160" cy="182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34F2595-02FB-F421-5560-FCE2D1256AF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6157" y="6199639"/>
                  <a:ext cx="622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45C3AF9-D298-7BB9-E4EC-706776E7D312}"/>
                    </a:ext>
                  </a:extLst>
                </p14:cNvPr>
                <p14:cNvContentPartPr/>
                <p14:nvPr/>
              </p14:nvContentPartPr>
              <p14:xfrm>
                <a:off x="900517" y="6080479"/>
                <a:ext cx="64080" cy="32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45C3AF9-D298-7BB9-E4EC-706776E7D31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1877" y="6071479"/>
                  <a:ext cx="81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7698B9A-3CCA-4C83-9541-2EFB05CCE154}"/>
                    </a:ext>
                  </a:extLst>
                </p14:cNvPr>
                <p14:cNvContentPartPr/>
                <p14:nvPr/>
              </p14:nvContentPartPr>
              <p14:xfrm>
                <a:off x="1338637" y="5941519"/>
                <a:ext cx="624600" cy="486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7698B9A-3CCA-4C83-9541-2EFB05CCE15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29637" y="5932879"/>
                  <a:ext cx="6422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360F0BB-CA24-947C-9F70-7BC3AA2FDF20}"/>
                    </a:ext>
                  </a:extLst>
                </p14:cNvPr>
                <p14:cNvContentPartPr/>
                <p14:nvPr/>
              </p14:nvContentPartPr>
              <p14:xfrm>
                <a:off x="1397317" y="6146719"/>
                <a:ext cx="330120" cy="21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360F0BB-CA24-947C-9F70-7BC3AA2FDF2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88677" y="6137719"/>
                  <a:ext cx="347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C1CFE60-71E2-0E27-3C4F-11BE57FD5410}"/>
                    </a:ext>
                  </a:extLst>
                </p14:cNvPr>
                <p14:cNvContentPartPr/>
                <p14:nvPr/>
              </p14:nvContentPartPr>
              <p14:xfrm>
                <a:off x="2357077" y="6037639"/>
                <a:ext cx="1819080" cy="752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C1CFE60-71E2-0E27-3C4F-11BE57FD54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48437" y="6028639"/>
                  <a:ext cx="183672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5BCCB58-2D4A-B8ED-8753-E880A6A7AF10}"/>
                    </a:ext>
                  </a:extLst>
                </p14:cNvPr>
                <p14:cNvContentPartPr/>
                <p14:nvPr/>
              </p14:nvContentPartPr>
              <p14:xfrm>
                <a:off x="4255357" y="6039439"/>
                <a:ext cx="1496880" cy="703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5BCCB58-2D4A-B8ED-8753-E880A6A7AF1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46357" y="6030439"/>
                  <a:ext cx="151452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8825D7D-EAFB-D9F9-BDBA-723FAD9FB263}"/>
                    </a:ext>
                  </a:extLst>
                </p14:cNvPr>
                <p14:cNvContentPartPr/>
                <p14:nvPr/>
              </p14:nvContentPartPr>
              <p14:xfrm>
                <a:off x="5995597" y="6187399"/>
                <a:ext cx="397800" cy="543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8825D7D-EAFB-D9F9-BDBA-723FAD9FB26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86957" y="6178759"/>
                  <a:ext cx="41544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4B9BF69-DEB2-17FE-18CD-CB69786A53A9}"/>
                    </a:ext>
                  </a:extLst>
                </p14:cNvPr>
                <p14:cNvContentPartPr/>
                <p14:nvPr/>
              </p14:nvContentPartPr>
              <p14:xfrm>
                <a:off x="6668077" y="6007759"/>
                <a:ext cx="709560" cy="533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4B9BF69-DEB2-17FE-18CD-CB69786A53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59077" y="5998759"/>
                  <a:ext cx="72720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64C1AA1-84A3-856F-613F-B695F0ABFAF1}"/>
                    </a:ext>
                  </a:extLst>
                </p14:cNvPr>
                <p14:cNvContentPartPr/>
                <p14:nvPr/>
              </p14:nvContentPartPr>
              <p14:xfrm>
                <a:off x="6555757" y="6286399"/>
                <a:ext cx="623520" cy="73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64C1AA1-84A3-856F-613F-B695F0ABFAF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47117" y="6277399"/>
                  <a:ext cx="641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565BA1C-1342-CE3C-340E-CC48AD23C819}"/>
                    </a:ext>
                  </a:extLst>
                </p14:cNvPr>
                <p14:cNvContentPartPr/>
                <p14:nvPr/>
              </p14:nvContentPartPr>
              <p14:xfrm>
                <a:off x="7639357" y="6060679"/>
                <a:ext cx="1032120" cy="664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565BA1C-1342-CE3C-340E-CC48AD23C81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30357" y="6051679"/>
                  <a:ext cx="104976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2F0F839-7578-1050-D4CB-989D61D28347}"/>
                    </a:ext>
                  </a:extLst>
                </p14:cNvPr>
                <p14:cNvContentPartPr/>
                <p14:nvPr/>
              </p14:nvContentPartPr>
              <p14:xfrm>
                <a:off x="8807197" y="6049879"/>
                <a:ext cx="1479600" cy="617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2F0F839-7578-1050-D4CB-989D61D283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98557" y="6040879"/>
                  <a:ext cx="149724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50248DE-F2B8-F9BE-C9B1-4A3206C05BB6}"/>
                    </a:ext>
                  </a:extLst>
                </p14:cNvPr>
                <p14:cNvContentPartPr/>
                <p14:nvPr/>
              </p14:nvContentPartPr>
              <p14:xfrm>
                <a:off x="10312717" y="6488359"/>
                <a:ext cx="74160" cy="64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50248DE-F2B8-F9BE-C9B1-4A3206C05BB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03717" y="6479719"/>
                  <a:ext cx="91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62BA266-3E30-95CC-ACEE-D687557E39DF}"/>
                    </a:ext>
                  </a:extLst>
                </p14:cNvPr>
                <p14:cNvContentPartPr/>
                <p14:nvPr/>
              </p14:nvContentPartPr>
              <p14:xfrm>
                <a:off x="9955597" y="6351919"/>
                <a:ext cx="11880" cy="122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62BA266-3E30-95CC-ACEE-D687557E39D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46597" y="6343279"/>
                  <a:ext cx="29520" cy="14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5387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DF195A8-3C44-61F7-B21B-4CE4720B5595}"/>
              </a:ext>
            </a:extLst>
          </p:cNvPr>
          <p:cNvGrpSpPr/>
          <p:nvPr/>
        </p:nvGrpSpPr>
        <p:grpSpPr>
          <a:xfrm>
            <a:off x="230197" y="127519"/>
            <a:ext cx="550440" cy="506880"/>
            <a:chOff x="230197" y="127519"/>
            <a:chExt cx="5504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0B2944F-988B-D46C-7F1B-5A2B9F0D5AD3}"/>
                    </a:ext>
                  </a:extLst>
                </p14:cNvPr>
                <p14:cNvContentPartPr/>
                <p14:nvPr/>
              </p14:nvContentPartPr>
              <p14:xfrm>
                <a:off x="350437" y="221119"/>
                <a:ext cx="27720" cy="265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0B2944F-988B-D46C-7F1B-5A2B9F0D5A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437" y="212479"/>
                  <a:ext cx="45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464E30A-FC27-DBA1-7758-A58C5879E97F}"/>
                    </a:ext>
                  </a:extLst>
                </p14:cNvPr>
                <p14:cNvContentPartPr/>
                <p14:nvPr/>
              </p14:nvContentPartPr>
              <p14:xfrm>
                <a:off x="479677" y="272599"/>
                <a:ext cx="186120" cy="166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464E30A-FC27-DBA1-7758-A58C5879E9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037" y="263959"/>
                  <a:ext cx="203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30AF020-F2D1-44ED-CF46-E63B6365B0A9}"/>
                    </a:ext>
                  </a:extLst>
                </p14:cNvPr>
                <p14:cNvContentPartPr/>
                <p14:nvPr/>
              </p14:nvContentPartPr>
              <p14:xfrm>
                <a:off x="230197" y="127519"/>
                <a:ext cx="550440" cy="506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30AF020-F2D1-44ED-CF46-E63B6365B0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197" y="118519"/>
                  <a:ext cx="568080" cy="52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370C4A-2EDC-B005-306F-118C36B7C88A}"/>
              </a:ext>
            </a:extLst>
          </p:cNvPr>
          <p:cNvGrpSpPr/>
          <p:nvPr/>
        </p:nvGrpSpPr>
        <p:grpSpPr>
          <a:xfrm>
            <a:off x="1181677" y="175039"/>
            <a:ext cx="3077280" cy="416880"/>
            <a:chOff x="1181677" y="175039"/>
            <a:chExt cx="307728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E5E7164-9027-6474-4A53-A5D3AB172EE9}"/>
                    </a:ext>
                  </a:extLst>
                </p14:cNvPr>
                <p14:cNvContentPartPr/>
                <p14:nvPr/>
              </p14:nvContentPartPr>
              <p14:xfrm>
                <a:off x="1181677" y="247399"/>
                <a:ext cx="93600" cy="248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E5E7164-9027-6474-4A53-A5D3AB172E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3037" y="238399"/>
                  <a:ext cx="111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1066D52-A3B6-0F6A-E34E-4B98301DA92E}"/>
                    </a:ext>
                  </a:extLst>
                </p14:cNvPr>
                <p14:cNvContentPartPr/>
                <p14:nvPr/>
              </p14:nvContentPartPr>
              <p14:xfrm>
                <a:off x="1243237" y="183319"/>
                <a:ext cx="245160" cy="72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1066D52-A3B6-0F6A-E34E-4B98301DA9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34237" y="174679"/>
                  <a:ext cx="262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3AAE00-2A13-64F6-C729-B1995D913FBA}"/>
                    </a:ext>
                  </a:extLst>
                </p14:cNvPr>
                <p14:cNvContentPartPr/>
                <p14:nvPr/>
              </p14:nvContentPartPr>
              <p14:xfrm>
                <a:off x="1267717" y="324079"/>
                <a:ext cx="166320" cy="5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3AAE00-2A13-64F6-C729-B1995D913F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59077" y="315079"/>
                  <a:ext cx="183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C01D24-C5E7-2D94-EE69-4AA8F487027D}"/>
                    </a:ext>
                  </a:extLst>
                </p14:cNvPr>
                <p14:cNvContentPartPr/>
                <p14:nvPr/>
              </p14:nvContentPartPr>
              <p14:xfrm>
                <a:off x="1322797" y="175039"/>
                <a:ext cx="1732680" cy="36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C01D24-C5E7-2D94-EE69-4AA8F48702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14157" y="166399"/>
                  <a:ext cx="17503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2ABDDB-2E5F-0F23-A723-F477556735A7}"/>
                    </a:ext>
                  </a:extLst>
                </p14:cNvPr>
                <p14:cNvContentPartPr/>
                <p14:nvPr/>
              </p14:nvContentPartPr>
              <p14:xfrm>
                <a:off x="1934077" y="372319"/>
                <a:ext cx="351000" cy="7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2ABDDB-2E5F-0F23-A723-F477556735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5077" y="363319"/>
                  <a:ext cx="368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C2E9A3-0791-5934-29CD-F4F71CB30FE9}"/>
                    </a:ext>
                  </a:extLst>
                </p14:cNvPr>
                <p14:cNvContentPartPr/>
                <p14:nvPr/>
              </p14:nvContentPartPr>
              <p14:xfrm>
                <a:off x="1790797" y="243079"/>
                <a:ext cx="43560" cy="2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C2E9A3-0791-5934-29CD-F4F71CB30F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2157" y="234079"/>
                  <a:ext cx="61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1EED92-CCC3-1F98-9278-D5628885806B}"/>
                    </a:ext>
                  </a:extLst>
                </p14:cNvPr>
                <p14:cNvContentPartPr/>
                <p14:nvPr/>
              </p14:nvContentPartPr>
              <p14:xfrm>
                <a:off x="3174277" y="196999"/>
                <a:ext cx="1084680" cy="39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1EED92-CCC3-1F98-9278-D562888580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65637" y="187999"/>
                  <a:ext cx="110232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F2A413-49EC-80D7-72FA-863D8DB07A0D}"/>
              </a:ext>
            </a:extLst>
          </p:cNvPr>
          <p:cNvGrpSpPr/>
          <p:nvPr/>
        </p:nvGrpSpPr>
        <p:grpSpPr>
          <a:xfrm>
            <a:off x="4599517" y="107719"/>
            <a:ext cx="3314160" cy="515160"/>
            <a:chOff x="4599517" y="107719"/>
            <a:chExt cx="331416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36D584-B0E7-6505-33A3-2AE6E7904764}"/>
                    </a:ext>
                  </a:extLst>
                </p14:cNvPr>
                <p14:cNvContentPartPr/>
                <p14:nvPr/>
              </p14:nvContentPartPr>
              <p14:xfrm>
                <a:off x="4599517" y="323359"/>
                <a:ext cx="402120" cy="9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36D584-B0E7-6505-33A3-2AE6E79047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0517" y="314359"/>
                  <a:ext cx="419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68A764-6C37-D4B8-CB5A-F7EF1AB8DFFD}"/>
                    </a:ext>
                  </a:extLst>
                </p14:cNvPr>
                <p14:cNvContentPartPr/>
                <p14:nvPr/>
              </p14:nvContentPartPr>
              <p14:xfrm>
                <a:off x="5382517" y="107719"/>
                <a:ext cx="814680" cy="28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68A764-6C37-D4B8-CB5A-F7EF1AB8DF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73517" y="99079"/>
                  <a:ext cx="8323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1956F1-F4DE-9A7E-AFE5-B5C8A1569E28}"/>
                    </a:ext>
                  </a:extLst>
                </p14:cNvPr>
                <p14:cNvContentPartPr/>
                <p14:nvPr/>
              </p14:nvContentPartPr>
              <p14:xfrm>
                <a:off x="6033757" y="210319"/>
                <a:ext cx="211680" cy="24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1956F1-F4DE-9A7E-AFE5-B5C8A1569E2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24757" y="201679"/>
                  <a:ext cx="229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E3A104E-BF73-976A-7ED1-8B37C07CDF9C}"/>
                    </a:ext>
                  </a:extLst>
                </p14:cNvPr>
                <p14:cNvContentPartPr/>
                <p14:nvPr/>
              </p14:nvContentPartPr>
              <p14:xfrm>
                <a:off x="5868877" y="172159"/>
                <a:ext cx="13680" cy="11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E3A104E-BF73-976A-7ED1-8B37C07CDF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60237" y="163159"/>
                  <a:ext cx="31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0925816-15D0-09CD-2D2D-1FC7875C025B}"/>
                    </a:ext>
                  </a:extLst>
                </p14:cNvPr>
                <p14:cNvContentPartPr/>
                <p14:nvPr/>
              </p14:nvContentPartPr>
              <p14:xfrm>
                <a:off x="6405277" y="236599"/>
                <a:ext cx="894240" cy="178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0925816-15D0-09CD-2D2D-1FC7875C02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96637" y="227959"/>
                  <a:ext cx="911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B9162D0-AF02-DF52-8201-F70CDEDBBC10}"/>
                    </a:ext>
                  </a:extLst>
                </p14:cNvPr>
                <p14:cNvContentPartPr/>
                <p14:nvPr/>
              </p14:nvContentPartPr>
              <p14:xfrm>
                <a:off x="7650517" y="159199"/>
                <a:ext cx="263160" cy="46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B9162D0-AF02-DF52-8201-F70CDEDBBC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41877" y="150199"/>
                  <a:ext cx="28080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72ED63-7A62-1637-3435-8AC43BE56329}"/>
              </a:ext>
            </a:extLst>
          </p:cNvPr>
          <p:cNvGrpSpPr/>
          <p:nvPr/>
        </p:nvGrpSpPr>
        <p:grpSpPr>
          <a:xfrm>
            <a:off x="8202037" y="94759"/>
            <a:ext cx="2350800" cy="459720"/>
            <a:chOff x="8202037" y="94759"/>
            <a:chExt cx="235080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9AD958-A553-5169-D831-EDC4C73C0BB2}"/>
                    </a:ext>
                  </a:extLst>
                </p14:cNvPr>
                <p14:cNvContentPartPr/>
                <p14:nvPr/>
              </p14:nvContentPartPr>
              <p14:xfrm>
                <a:off x="8202037" y="94759"/>
                <a:ext cx="609480" cy="323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9AD958-A553-5169-D831-EDC4C73C0B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93397" y="85759"/>
                  <a:ext cx="6271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A58AAC-CDD3-65E7-CAAE-B40AC3DC8195}"/>
                    </a:ext>
                  </a:extLst>
                </p14:cNvPr>
                <p14:cNvContentPartPr/>
                <p14:nvPr/>
              </p14:nvContentPartPr>
              <p14:xfrm>
                <a:off x="8213917" y="231919"/>
                <a:ext cx="363240" cy="41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A58AAC-CDD3-65E7-CAAE-B40AC3DC81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04917" y="223279"/>
                  <a:ext cx="380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3906976-33CD-8475-D9B3-6B7F76CF17AD}"/>
                    </a:ext>
                  </a:extLst>
                </p14:cNvPr>
                <p14:cNvContentPartPr/>
                <p14:nvPr/>
              </p14:nvContentPartPr>
              <p14:xfrm>
                <a:off x="8973517" y="99799"/>
                <a:ext cx="1579320" cy="45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3906976-33CD-8475-D9B3-6B7F76CF17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64517" y="90799"/>
                  <a:ext cx="1596960" cy="47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59C818-5DBD-EFEF-0240-85C42EDC2C0D}"/>
              </a:ext>
            </a:extLst>
          </p:cNvPr>
          <p:cNvGrpSpPr/>
          <p:nvPr/>
        </p:nvGrpSpPr>
        <p:grpSpPr>
          <a:xfrm>
            <a:off x="1061077" y="616039"/>
            <a:ext cx="2556720" cy="697680"/>
            <a:chOff x="1061077" y="616039"/>
            <a:chExt cx="255672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961ABB-5CD2-F3B1-7D18-46615AC4D6F6}"/>
                    </a:ext>
                  </a:extLst>
                </p14:cNvPr>
                <p14:cNvContentPartPr/>
                <p14:nvPr/>
              </p14:nvContentPartPr>
              <p14:xfrm>
                <a:off x="1061077" y="770119"/>
                <a:ext cx="261000" cy="543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961ABB-5CD2-F3B1-7D18-46615AC4D6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2077" y="761119"/>
                  <a:ext cx="2786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6C4D19-7057-DDF4-8B19-885655C7E12E}"/>
                    </a:ext>
                  </a:extLst>
                </p14:cNvPr>
                <p14:cNvContentPartPr/>
                <p14:nvPr/>
              </p14:nvContentPartPr>
              <p14:xfrm>
                <a:off x="1533757" y="669319"/>
                <a:ext cx="672120" cy="506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6C4D19-7057-DDF4-8B19-885655C7E1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25117" y="660319"/>
                  <a:ext cx="68976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8717EC-2347-4C2F-CC3F-CCCC8D309DFD}"/>
                    </a:ext>
                  </a:extLst>
                </p14:cNvPr>
                <p14:cNvContentPartPr/>
                <p14:nvPr/>
              </p14:nvContentPartPr>
              <p14:xfrm>
                <a:off x="1673437" y="897919"/>
                <a:ext cx="328320" cy="24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8717EC-2347-4C2F-CC3F-CCCC8D309D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64797" y="888919"/>
                  <a:ext cx="345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4E4A01-054C-6D97-07DA-E920312D4BAF}"/>
                    </a:ext>
                  </a:extLst>
                </p14:cNvPr>
                <p14:cNvContentPartPr/>
                <p14:nvPr/>
              </p14:nvContentPartPr>
              <p14:xfrm>
                <a:off x="2477317" y="616039"/>
                <a:ext cx="1140480" cy="639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4E4A01-054C-6D97-07DA-E920312D4B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68677" y="607039"/>
                  <a:ext cx="115812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4DE990-18B3-1EAF-35E2-ECBFC75F52BC}"/>
                    </a:ext>
                  </a:extLst>
                </p14:cNvPr>
                <p14:cNvContentPartPr/>
                <p14:nvPr/>
              </p14:nvContentPartPr>
              <p14:xfrm>
                <a:off x="3137197" y="740959"/>
                <a:ext cx="34200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4DE990-18B3-1EAF-35E2-ECBFC75F52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28197" y="731959"/>
                  <a:ext cx="3596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92CA0EB-376F-A8A3-2E80-35178FF8D504}"/>
              </a:ext>
            </a:extLst>
          </p:cNvPr>
          <p:cNvGrpSpPr/>
          <p:nvPr/>
        </p:nvGrpSpPr>
        <p:grpSpPr>
          <a:xfrm>
            <a:off x="681997" y="1308319"/>
            <a:ext cx="9603360" cy="1936080"/>
            <a:chOff x="681997" y="1308319"/>
            <a:chExt cx="9603360" cy="19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8622BA-FB70-B437-6863-D10816D7E9B8}"/>
                    </a:ext>
                  </a:extLst>
                </p14:cNvPr>
                <p14:cNvContentPartPr/>
                <p14:nvPr/>
              </p14:nvContentPartPr>
              <p14:xfrm>
                <a:off x="8436397" y="1582279"/>
                <a:ext cx="393840" cy="167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8622BA-FB70-B437-6863-D10816D7E9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27397" y="1573279"/>
                  <a:ext cx="411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0E7241-FACB-0D5B-BD82-5B9DE71DE3E3}"/>
                    </a:ext>
                  </a:extLst>
                </p14:cNvPr>
                <p14:cNvContentPartPr/>
                <p14:nvPr/>
              </p14:nvContentPartPr>
              <p14:xfrm>
                <a:off x="8643757" y="1462039"/>
                <a:ext cx="12600" cy="6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0E7241-FACB-0D5B-BD82-5B9DE71DE3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34757" y="1453399"/>
                  <a:ext cx="30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52EBD6-1EEC-25EA-618E-714C8E02E75C}"/>
                    </a:ext>
                  </a:extLst>
                </p14:cNvPr>
                <p14:cNvContentPartPr/>
                <p14:nvPr/>
              </p14:nvContentPartPr>
              <p14:xfrm>
                <a:off x="9092317" y="1308319"/>
                <a:ext cx="590400" cy="428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52EBD6-1EEC-25EA-618E-714C8E02E7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83317" y="1299679"/>
                  <a:ext cx="6080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09BA97-AE2C-9859-15B4-BDA532417510}"/>
                    </a:ext>
                  </a:extLst>
                </p14:cNvPr>
                <p14:cNvContentPartPr/>
                <p14:nvPr/>
              </p14:nvContentPartPr>
              <p14:xfrm>
                <a:off x="9142357" y="1518919"/>
                <a:ext cx="335160" cy="3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09BA97-AE2C-9859-15B4-BDA5324175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33357" y="1510279"/>
                  <a:ext cx="352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56853F-320D-F272-E39E-1520034C1112}"/>
                    </a:ext>
                  </a:extLst>
                </p14:cNvPr>
                <p14:cNvContentPartPr/>
                <p14:nvPr/>
              </p14:nvContentPartPr>
              <p14:xfrm>
                <a:off x="2069437" y="1420279"/>
                <a:ext cx="838440" cy="485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56853F-320D-F272-E39E-1520034C11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60797" y="1411639"/>
                  <a:ext cx="8560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65CA5EE-3CC2-A439-F9F7-6B938BE5041D}"/>
                    </a:ext>
                  </a:extLst>
                </p14:cNvPr>
                <p14:cNvContentPartPr/>
                <p14:nvPr/>
              </p14:nvContentPartPr>
              <p14:xfrm>
                <a:off x="2206237" y="1558519"/>
                <a:ext cx="422280" cy="34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65CA5EE-3CC2-A439-F9F7-6B938BE5041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97597" y="1549519"/>
                  <a:ext cx="439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3CF32C-865D-C9CD-A44D-F2FE83CB9CAF}"/>
                    </a:ext>
                  </a:extLst>
                </p14:cNvPr>
                <p14:cNvContentPartPr/>
                <p14:nvPr/>
              </p14:nvContentPartPr>
              <p14:xfrm>
                <a:off x="3161317" y="1437919"/>
                <a:ext cx="1150200" cy="411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3CF32C-865D-C9CD-A44D-F2FE83CB9C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52677" y="1429279"/>
                  <a:ext cx="11678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45B090-CDD5-D9DB-48DA-5FF07191D243}"/>
                    </a:ext>
                  </a:extLst>
                </p14:cNvPr>
                <p14:cNvContentPartPr/>
                <p14:nvPr/>
              </p14:nvContentPartPr>
              <p14:xfrm>
                <a:off x="3189757" y="1546279"/>
                <a:ext cx="384840" cy="83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45B090-CDD5-D9DB-48DA-5FF07191D2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80757" y="1537639"/>
                  <a:ext cx="402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9409228-EABC-0479-5415-6DE48A9A3085}"/>
                    </a:ext>
                  </a:extLst>
                </p14:cNvPr>
                <p14:cNvContentPartPr/>
                <p14:nvPr/>
              </p14:nvContentPartPr>
              <p14:xfrm>
                <a:off x="4731997" y="1448719"/>
                <a:ext cx="1960560" cy="547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9409228-EABC-0479-5415-6DE48A9A30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22997" y="1440079"/>
                  <a:ext cx="19782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90AFBB2-10E7-8E9E-BDA1-FAF2B9B44DCA}"/>
                    </a:ext>
                  </a:extLst>
                </p14:cNvPr>
                <p14:cNvContentPartPr/>
                <p14:nvPr/>
              </p14:nvContentPartPr>
              <p14:xfrm>
                <a:off x="6471157" y="1596319"/>
                <a:ext cx="266400" cy="1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0AFBB2-10E7-8E9E-BDA1-FAF2B9B44D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62157" y="1587679"/>
                  <a:ext cx="284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B4137FB-3520-854F-C190-52CDBF9D5A71}"/>
                    </a:ext>
                  </a:extLst>
                </p14:cNvPr>
                <p14:cNvContentPartPr/>
                <p14:nvPr/>
              </p14:nvContentPartPr>
              <p14:xfrm>
                <a:off x="7120957" y="1537279"/>
                <a:ext cx="477000" cy="21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B4137FB-3520-854F-C190-52CDBF9D5A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12317" y="1528639"/>
                  <a:ext cx="494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3395A3B-5726-50FB-F024-C95A6F4A37B5}"/>
                    </a:ext>
                  </a:extLst>
                </p14:cNvPr>
                <p14:cNvContentPartPr/>
                <p14:nvPr/>
              </p14:nvContentPartPr>
              <p14:xfrm>
                <a:off x="7368637" y="1842199"/>
                <a:ext cx="155880" cy="107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3395A3B-5726-50FB-F024-C95A6F4A37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59637" y="1833199"/>
                  <a:ext cx="173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FA2A11-7602-FD05-BEFA-61EA7464C88E}"/>
                    </a:ext>
                  </a:extLst>
                </p14:cNvPr>
                <p14:cNvContentPartPr/>
                <p14:nvPr/>
              </p14:nvContentPartPr>
              <p14:xfrm>
                <a:off x="7365037" y="1804039"/>
                <a:ext cx="249120" cy="164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FA2A11-7602-FD05-BEFA-61EA7464C88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56397" y="1795039"/>
                  <a:ext cx="266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B64B20-E650-2580-2759-6C2282FE08D3}"/>
                    </a:ext>
                  </a:extLst>
                </p14:cNvPr>
                <p14:cNvContentPartPr/>
                <p14:nvPr/>
              </p14:nvContentPartPr>
              <p14:xfrm>
                <a:off x="7618117" y="1834639"/>
                <a:ext cx="240840" cy="293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B64B20-E650-2580-2759-6C2282FE08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09477" y="1825639"/>
                  <a:ext cx="2584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1FD94F9-5D76-474D-4233-CBA3BA0A8A39}"/>
                    </a:ext>
                  </a:extLst>
                </p14:cNvPr>
                <p14:cNvContentPartPr/>
                <p14:nvPr/>
              </p14:nvContentPartPr>
              <p14:xfrm>
                <a:off x="4717957" y="2058919"/>
                <a:ext cx="2118960" cy="388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1FD94F9-5D76-474D-4233-CBA3BA0A8A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09317" y="2049919"/>
                  <a:ext cx="21366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15FF050-DFEA-7FE6-51D7-4420CC68E8A7}"/>
                    </a:ext>
                  </a:extLst>
                </p14:cNvPr>
                <p14:cNvContentPartPr/>
                <p14:nvPr/>
              </p14:nvContentPartPr>
              <p14:xfrm>
                <a:off x="6055357" y="2067919"/>
                <a:ext cx="300600" cy="87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15FF050-DFEA-7FE6-51D7-4420CC68E8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46357" y="2059279"/>
                  <a:ext cx="318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B918424-2AAC-35F4-A5FB-E822D4F79343}"/>
                    </a:ext>
                  </a:extLst>
                </p14:cNvPr>
                <p14:cNvContentPartPr/>
                <p14:nvPr/>
              </p14:nvContentPartPr>
              <p14:xfrm>
                <a:off x="7068397" y="2138119"/>
                <a:ext cx="835200" cy="530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B918424-2AAC-35F4-A5FB-E822D4F7934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59757" y="2129119"/>
                  <a:ext cx="85284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41F893-20C1-C8DE-7A52-BCDEE26D7A98}"/>
                    </a:ext>
                  </a:extLst>
                </p14:cNvPr>
                <p14:cNvContentPartPr/>
                <p14:nvPr/>
              </p14:nvContentPartPr>
              <p14:xfrm>
                <a:off x="7680757" y="2369959"/>
                <a:ext cx="296280" cy="223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41F893-20C1-C8DE-7A52-BCDEE26D7A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71757" y="2361319"/>
                  <a:ext cx="313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D90598-A449-0398-17C5-F3A1E83E3FBC}"/>
                    </a:ext>
                  </a:extLst>
                </p14:cNvPr>
                <p14:cNvContentPartPr/>
                <p14:nvPr/>
              </p14:nvContentPartPr>
              <p14:xfrm>
                <a:off x="8234437" y="2005639"/>
                <a:ext cx="1527840" cy="58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5D90598-A449-0398-17C5-F3A1E83E3F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25797" y="1996639"/>
                  <a:ext cx="154548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D59447-91A4-881B-9DD5-88DC90F43D5E}"/>
                    </a:ext>
                  </a:extLst>
                </p14:cNvPr>
                <p14:cNvContentPartPr/>
                <p14:nvPr/>
              </p14:nvContentPartPr>
              <p14:xfrm>
                <a:off x="8321557" y="2200759"/>
                <a:ext cx="407160" cy="23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D59447-91A4-881B-9DD5-88DC90F43D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12557" y="2191759"/>
                  <a:ext cx="424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1B7C17-952A-1EFD-9196-702F98E930C8}"/>
                    </a:ext>
                  </a:extLst>
                </p14:cNvPr>
                <p14:cNvContentPartPr/>
                <p14:nvPr/>
              </p14:nvContentPartPr>
              <p14:xfrm>
                <a:off x="10012477" y="2180959"/>
                <a:ext cx="272880" cy="146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1B7C17-952A-1EFD-9196-702F98E930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03837" y="2172319"/>
                  <a:ext cx="290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B1BC90-DB3F-2E45-3955-9BEBF7818F2B}"/>
                    </a:ext>
                  </a:extLst>
                </p14:cNvPr>
                <p14:cNvContentPartPr/>
                <p14:nvPr/>
              </p14:nvContentPartPr>
              <p14:xfrm>
                <a:off x="807637" y="2322439"/>
                <a:ext cx="240120" cy="169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B1BC90-DB3F-2E45-3955-9BEBF7818F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8637" y="2313439"/>
                  <a:ext cx="257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221CEA-9F41-D461-B841-BE30721C71B7}"/>
                    </a:ext>
                  </a:extLst>
                </p14:cNvPr>
                <p14:cNvContentPartPr/>
                <p14:nvPr/>
              </p14:nvContentPartPr>
              <p14:xfrm>
                <a:off x="855877" y="2224159"/>
                <a:ext cx="282960" cy="270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221CEA-9F41-D461-B841-BE30721C71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7237" y="2215519"/>
                  <a:ext cx="300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7672A06-0F28-3479-DBC4-E848E8E00584}"/>
                    </a:ext>
                  </a:extLst>
                </p14:cNvPr>
                <p14:cNvContentPartPr/>
                <p14:nvPr/>
              </p14:nvContentPartPr>
              <p14:xfrm>
                <a:off x="1196077" y="2382199"/>
                <a:ext cx="113760" cy="2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7672A06-0F28-3479-DBC4-E848E8E005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87077" y="2373559"/>
                  <a:ext cx="131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D81A5C-BB9E-81F8-83D3-1622629C4112}"/>
                    </a:ext>
                  </a:extLst>
                </p14:cNvPr>
                <p14:cNvContentPartPr/>
                <p14:nvPr/>
              </p14:nvContentPartPr>
              <p14:xfrm>
                <a:off x="1494517" y="2128039"/>
                <a:ext cx="1722600" cy="527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D81A5C-BB9E-81F8-83D3-1622629C411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85877" y="2119399"/>
                  <a:ext cx="174024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638600D-58E8-AAE7-1B60-019A9FC9D150}"/>
                    </a:ext>
                  </a:extLst>
                </p14:cNvPr>
                <p14:cNvContentPartPr/>
                <p14:nvPr/>
              </p14:nvContentPartPr>
              <p14:xfrm>
                <a:off x="2971237" y="2220919"/>
                <a:ext cx="290520" cy="1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638600D-58E8-AAE7-1B60-019A9FC9D1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62597" y="2212279"/>
                  <a:ext cx="308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AB4B798-093F-F0EC-0560-60AF2A1999C4}"/>
                    </a:ext>
                  </a:extLst>
                </p14:cNvPr>
                <p14:cNvContentPartPr/>
                <p14:nvPr/>
              </p14:nvContentPartPr>
              <p14:xfrm>
                <a:off x="3519157" y="2174479"/>
                <a:ext cx="267480" cy="439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AB4B798-093F-F0EC-0560-60AF2A1999C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10517" y="2165479"/>
                  <a:ext cx="2851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454AB60-7444-7716-A3B7-2D9AC502D56F}"/>
                    </a:ext>
                  </a:extLst>
                </p14:cNvPr>
                <p14:cNvContentPartPr/>
                <p14:nvPr/>
              </p14:nvContentPartPr>
              <p14:xfrm>
                <a:off x="3951517" y="1965679"/>
                <a:ext cx="547560" cy="455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454AB60-7444-7716-A3B7-2D9AC502D5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42517" y="1957039"/>
                  <a:ext cx="5652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2639C8-E20E-42A8-6739-5C6D0AA26DCA}"/>
                    </a:ext>
                  </a:extLst>
                </p14:cNvPr>
                <p14:cNvContentPartPr/>
                <p14:nvPr/>
              </p14:nvContentPartPr>
              <p14:xfrm>
                <a:off x="4048357" y="2234959"/>
                <a:ext cx="264240" cy="15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2639C8-E20E-42A8-6739-5C6D0AA26DC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39717" y="2226319"/>
                  <a:ext cx="281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0DC979-4D87-1950-68EB-1C3FFA2A866A}"/>
                    </a:ext>
                  </a:extLst>
                </p14:cNvPr>
                <p14:cNvContentPartPr/>
                <p14:nvPr/>
              </p14:nvContentPartPr>
              <p14:xfrm>
                <a:off x="681997" y="2746519"/>
                <a:ext cx="1549440" cy="448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0DC979-4D87-1950-68EB-1C3FFA2A86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2997" y="2737519"/>
                  <a:ext cx="15670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20CF75-87B8-266D-AA28-B8E95D758749}"/>
                    </a:ext>
                  </a:extLst>
                </p14:cNvPr>
                <p14:cNvContentPartPr/>
                <p14:nvPr/>
              </p14:nvContentPartPr>
              <p14:xfrm>
                <a:off x="2679277" y="2708719"/>
                <a:ext cx="9360" cy="257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20CF75-87B8-266D-AA28-B8E95D7587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70277" y="2699719"/>
                  <a:ext cx="27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DAEF534-3D11-0D17-48D6-7A17886CE4B1}"/>
                    </a:ext>
                  </a:extLst>
                </p14:cNvPr>
                <p14:cNvContentPartPr/>
                <p14:nvPr/>
              </p14:nvContentPartPr>
              <p14:xfrm>
                <a:off x="2510797" y="2954239"/>
                <a:ext cx="477000" cy="40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DAEF534-3D11-0D17-48D6-7A17886CE4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01797" y="2945599"/>
                  <a:ext cx="494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E8E16E4-99B5-5454-6609-200B8AB07E0B}"/>
                    </a:ext>
                  </a:extLst>
                </p14:cNvPr>
                <p14:cNvContentPartPr/>
                <p14:nvPr/>
              </p14:nvContentPartPr>
              <p14:xfrm>
                <a:off x="3178597" y="2837239"/>
                <a:ext cx="261360" cy="407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E8E16E4-99B5-5454-6609-200B8AB07E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69597" y="2828239"/>
                  <a:ext cx="2790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CF641BC-01FF-E7D6-376B-AA65E0C73612}"/>
                    </a:ext>
                  </a:extLst>
                </p14:cNvPr>
                <p14:cNvContentPartPr/>
                <p14:nvPr/>
              </p14:nvContentPartPr>
              <p14:xfrm>
                <a:off x="3909757" y="2829679"/>
                <a:ext cx="214920" cy="71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CF641BC-01FF-E7D6-376B-AA65E0C736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01117" y="2821039"/>
                  <a:ext cx="232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D71854-92A9-E273-C0AE-95F2076D4E6B}"/>
                    </a:ext>
                  </a:extLst>
                </p14:cNvPr>
                <p14:cNvContentPartPr/>
                <p14:nvPr/>
              </p14:nvContentPartPr>
              <p14:xfrm>
                <a:off x="3901837" y="2946679"/>
                <a:ext cx="174240" cy="3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D71854-92A9-E273-C0AE-95F2076D4E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93197" y="2937679"/>
                  <a:ext cx="191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01DBDF9-946F-216F-EBD5-3985BA11BA83}"/>
                    </a:ext>
                  </a:extLst>
                </p14:cNvPr>
                <p14:cNvContentPartPr/>
                <p14:nvPr/>
              </p14:nvContentPartPr>
              <p14:xfrm>
                <a:off x="4357597" y="2542399"/>
                <a:ext cx="1181880" cy="451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01DBDF9-946F-216F-EBD5-3985BA11BA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48957" y="2533399"/>
                  <a:ext cx="11995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649B864-B28D-7671-60E7-E52E9558BD28}"/>
                    </a:ext>
                  </a:extLst>
                </p14:cNvPr>
                <p14:cNvContentPartPr/>
                <p14:nvPr/>
              </p14:nvContentPartPr>
              <p14:xfrm>
                <a:off x="5782837" y="2601439"/>
                <a:ext cx="1287360" cy="456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649B864-B28D-7671-60E7-E52E9558BD2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74197" y="2592439"/>
                  <a:ext cx="13050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4B9E5CA-4197-A8E4-E7C8-F1B6BC75EE5C}"/>
                    </a:ext>
                  </a:extLst>
                </p14:cNvPr>
                <p14:cNvContentPartPr/>
                <p14:nvPr/>
              </p14:nvContentPartPr>
              <p14:xfrm>
                <a:off x="6048157" y="2773159"/>
                <a:ext cx="416160" cy="36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4B9E5CA-4197-A8E4-E7C8-F1B6BC75EE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39517" y="2764519"/>
                  <a:ext cx="4338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8704D42-B1C7-99F1-01D4-06F68AE9B0FE}"/>
              </a:ext>
            </a:extLst>
          </p:cNvPr>
          <p:cNvGrpSpPr/>
          <p:nvPr/>
        </p:nvGrpSpPr>
        <p:grpSpPr>
          <a:xfrm>
            <a:off x="2369317" y="3687199"/>
            <a:ext cx="1879560" cy="674280"/>
            <a:chOff x="2369317" y="3687199"/>
            <a:chExt cx="1879560" cy="67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38D6D8E-08B5-7C3D-2C91-2718EE44F642}"/>
                    </a:ext>
                  </a:extLst>
                </p14:cNvPr>
                <p14:cNvContentPartPr/>
                <p14:nvPr/>
              </p14:nvContentPartPr>
              <p14:xfrm>
                <a:off x="2369317" y="3727519"/>
                <a:ext cx="383760" cy="245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38D6D8E-08B5-7C3D-2C91-2718EE44F6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60677" y="3718519"/>
                  <a:ext cx="401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C854CD-CAD4-1A17-A75E-C81421549E12}"/>
                    </a:ext>
                  </a:extLst>
                </p14:cNvPr>
                <p14:cNvContentPartPr/>
                <p14:nvPr/>
              </p14:nvContentPartPr>
              <p14:xfrm>
                <a:off x="2573797" y="4005079"/>
                <a:ext cx="101160" cy="173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C854CD-CAD4-1A17-A75E-C81421549E1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65157" y="3996079"/>
                  <a:ext cx="118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EC1D950-6F47-780F-0C77-54C7BDD1FC88}"/>
                    </a:ext>
                  </a:extLst>
                </p14:cNvPr>
                <p14:cNvContentPartPr/>
                <p14:nvPr/>
              </p14:nvContentPartPr>
              <p14:xfrm>
                <a:off x="2496037" y="3985639"/>
                <a:ext cx="298440" cy="221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EC1D950-6F47-780F-0C77-54C7BDD1FC8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87037" y="3976639"/>
                  <a:ext cx="316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B68FBA-D203-D9B8-4D61-08027FB7AACF}"/>
                    </a:ext>
                  </a:extLst>
                </p14:cNvPr>
                <p14:cNvContentPartPr/>
                <p14:nvPr/>
              </p14:nvContentPartPr>
              <p14:xfrm>
                <a:off x="2794477" y="4032799"/>
                <a:ext cx="159840" cy="328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B68FBA-D203-D9B8-4D61-08027FB7AA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85837" y="4023799"/>
                  <a:ext cx="177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064657A-0062-E2D8-EA79-062795C9A599}"/>
                    </a:ext>
                  </a:extLst>
                </p14:cNvPr>
                <p14:cNvContentPartPr/>
                <p14:nvPr/>
              </p14:nvContentPartPr>
              <p14:xfrm>
                <a:off x="3243397" y="3801319"/>
                <a:ext cx="247320" cy="16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064657A-0062-E2D8-EA79-062795C9A59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34397" y="3792319"/>
                  <a:ext cx="264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198CA72-4214-4CC1-2F12-8E81ECCFA42A}"/>
                    </a:ext>
                  </a:extLst>
                </p14:cNvPr>
                <p14:cNvContentPartPr/>
                <p14:nvPr/>
              </p14:nvContentPartPr>
              <p14:xfrm>
                <a:off x="3255997" y="3948559"/>
                <a:ext cx="259560" cy="16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198CA72-4214-4CC1-2F12-8E81ECCFA42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46997" y="3939559"/>
                  <a:ext cx="277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6C15AB6-55C1-DCDE-CDB3-E3F4E6A0B9E5}"/>
                    </a:ext>
                  </a:extLst>
                </p14:cNvPr>
                <p14:cNvContentPartPr/>
                <p14:nvPr/>
              </p14:nvContentPartPr>
              <p14:xfrm>
                <a:off x="3780517" y="3687199"/>
                <a:ext cx="468360" cy="282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6C15AB6-55C1-DCDE-CDB3-E3F4E6A0B9E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71517" y="3678199"/>
                  <a:ext cx="48600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7579C82-8CAF-422B-C91B-848E880B155B}"/>
                  </a:ext>
                </a:extLst>
              </p14:cNvPr>
              <p14:cNvContentPartPr/>
              <p14:nvPr/>
            </p14:nvContentPartPr>
            <p14:xfrm>
              <a:off x="4471357" y="3386599"/>
              <a:ext cx="226080" cy="835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7579C82-8CAF-422B-C91B-848E880B155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462717" y="3377959"/>
                <a:ext cx="24372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570C05B-56ED-86AB-F7E8-EE891E6230D6}"/>
                  </a:ext>
                </a:extLst>
              </p14:cNvPr>
              <p14:cNvContentPartPr/>
              <p14:nvPr/>
            </p14:nvContentPartPr>
            <p14:xfrm>
              <a:off x="4745317" y="3385519"/>
              <a:ext cx="254520" cy="354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570C05B-56ED-86AB-F7E8-EE891E6230D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36677" y="3376879"/>
                <a:ext cx="2721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3BEF0D0-4396-5CC9-595E-8EB7D3575C34}"/>
                  </a:ext>
                </a:extLst>
              </p14:cNvPr>
              <p14:cNvContentPartPr/>
              <p14:nvPr/>
            </p14:nvContentPartPr>
            <p14:xfrm>
              <a:off x="5057797" y="3462199"/>
              <a:ext cx="435240" cy="218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3BEF0D0-4396-5CC9-595E-8EB7D3575C3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049157" y="3453199"/>
                <a:ext cx="4528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3497C0B-25EA-1DB9-0FF5-0962E4ED9C1C}"/>
                  </a:ext>
                </a:extLst>
              </p14:cNvPr>
              <p14:cNvContentPartPr/>
              <p14:nvPr/>
            </p14:nvContentPartPr>
            <p14:xfrm>
              <a:off x="5399077" y="3718519"/>
              <a:ext cx="153000" cy="111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3497C0B-25EA-1DB9-0FF5-0962E4ED9C1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390077" y="3709519"/>
                <a:ext cx="1706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3D2DCF3-8624-21CD-C4C9-13F18C44A5FB}"/>
                  </a:ext>
                </a:extLst>
              </p14:cNvPr>
              <p14:cNvContentPartPr/>
              <p14:nvPr/>
            </p14:nvContentPartPr>
            <p14:xfrm>
              <a:off x="5375317" y="3711679"/>
              <a:ext cx="219600" cy="1681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3D2DCF3-8624-21CD-C4C9-13F18C44A5F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366677" y="3703039"/>
                <a:ext cx="2372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90DFA16-EF81-9A7D-670B-FFA8C97AF444}"/>
                  </a:ext>
                </a:extLst>
              </p14:cNvPr>
              <p14:cNvContentPartPr/>
              <p14:nvPr/>
            </p14:nvContentPartPr>
            <p14:xfrm>
              <a:off x="4691677" y="3941719"/>
              <a:ext cx="865440" cy="72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90DFA16-EF81-9A7D-670B-FFA8C97AF44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682677" y="3933079"/>
                <a:ext cx="8830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F8ED6FD-C924-9DD5-EF63-68BE836216B1}"/>
                  </a:ext>
                </a:extLst>
              </p14:cNvPr>
              <p14:cNvContentPartPr/>
              <p14:nvPr/>
            </p14:nvContentPartPr>
            <p14:xfrm>
              <a:off x="4789957" y="3993559"/>
              <a:ext cx="156600" cy="291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F8ED6FD-C924-9DD5-EF63-68BE836216B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81317" y="3984559"/>
                <a:ext cx="1742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25F2754-4455-6B3B-B946-36355569AB7F}"/>
                  </a:ext>
                </a:extLst>
              </p14:cNvPr>
              <p14:cNvContentPartPr/>
              <p14:nvPr/>
            </p14:nvContentPartPr>
            <p14:xfrm>
              <a:off x="5117197" y="4162399"/>
              <a:ext cx="293040" cy="3222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25F2754-4455-6B3B-B946-36355569AB7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108197" y="4153759"/>
                <a:ext cx="3106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ED2833B-BA78-5E1E-0095-C3C17BB74813}"/>
                  </a:ext>
                </a:extLst>
              </p14:cNvPr>
              <p14:cNvContentPartPr/>
              <p14:nvPr/>
            </p14:nvContentPartPr>
            <p14:xfrm>
              <a:off x="6126637" y="3684319"/>
              <a:ext cx="15120" cy="1627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ED2833B-BA78-5E1E-0095-C3C17BB7481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117997" y="3675679"/>
                <a:ext cx="327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87C36F5-2A6D-0CA7-4E6F-1D1909AA5432}"/>
                  </a:ext>
                </a:extLst>
              </p14:cNvPr>
              <p14:cNvContentPartPr/>
              <p14:nvPr/>
            </p14:nvContentPartPr>
            <p14:xfrm>
              <a:off x="6043117" y="3738679"/>
              <a:ext cx="230040" cy="18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87C36F5-2A6D-0CA7-4E6F-1D1909AA543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034117" y="3730039"/>
                <a:ext cx="2476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7F7E030-DB6D-6A60-E880-00F7160CCBDF}"/>
              </a:ext>
            </a:extLst>
          </p:cNvPr>
          <p:cNvGrpSpPr/>
          <p:nvPr/>
        </p:nvGrpSpPr>
        <p:grpSpPr>
          <a:xfrm>
            <a:off x="6555757" y="3305599"/>
            <a:ext cx="1947240" cy="1208880"/>
            <a:chOff x="6555757" y="3305599"/>
            <a:chExt cx="1947240" cy="12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D11BAA3-7D12-8765-A74A-F5731671636C}"/>
                    </a:ext>
                  </a:extLst>
                </p14:cNvPr>
                <p14:cNvContentPartPr/>
                <p14:nvPr/>
              </p14:nvContentPartPr>
              <p14:xfrm>
                <a:off x="6567997" y="3443479"/>
                <a:ext cx="214200" cy="295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D11BAA3-7D12-8765-A74A-F5731671636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58997" y="3434479"/>
                  <a:ext cx="231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F61243F-CE2B-47F8-8A4B-98CEB26129FD}"/>
                    </a:ext>
                  </a:extLst>
                </p14:cNvPr>
                <p14:cNvContentPartPr/>
                <p14:nvPr/>
              </p14:nvContentPartPr>
              <p14:xfrm>
                <a:off x="6841957" y="3480919"/>
                <a:ext cx="423360" cy="22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F61243F-CE2B-47F8-8A4B-98CEB26129F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32957" y="3471919"/>
                  <a:ext cx="441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2BB1C1C-9E52-CF78-AD4A-D066F890CB2D}"/>
                    </a:ext>
                  </a:extLst>
                </p14:cNvPr>
                <p14:cNvContentPartPr/>
                <p14:nvPr/>
              </p14:nvContentPartPr>
              <p14:xfrm>
                <a:off x="7178197" y="3685399"/>
                <a:ext cx="194400" cy="175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2BB1C1C-9E52-CF78-AD4A-D066F890CB2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69197" y="3676759"/>
                  <a:ext cx="212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8578FD4-DF63-D045-8F2D-DD86768CD0CD}"/>
                    </a:ext>
                  </a:extLst>
                </p14:cNvPr>
                <p14:cNvContentPartPr/>
                <p14:nvPr/>
              </p14:nvContentPartPr>
              <p14:xfrm>
                <a:off x="6555757" y="3943519"/>
                <a:ext cx="783000" cy="28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8578FD4-DF63-D045-8F2D-DD86768CD0C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47117" y="3934879"/>
                  <a:ext cx="80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11264F1-473D-8516-2D6B-90DAA0E3B2C8}"/>
                    </a:ext>
                  </a:extLst>
                </p14:cNvPr>
                <p14:cNvContentPartPr/>
                <p14:nvPr/>
              </p14:nvContentPartPr>
              <p14:xfrm>
                <a:off x="6557557" y="4052959"/>
                <a:ext cx="248400" cy="362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11264F1-473D-8516-2D6B-90DAA0E3B2C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48917" y="4043959"/>
                  <a:ext cx="2660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E6D09D8-A55D-9254-3801-8B20489FAB88}"/>
                    </a:ext>
                  </a:extLst>
                </p14:cNvPr>
                <p14:cNvContentPartPr/>
                <p14:nvPr/>
              </p14:nvContentPartPr>
              <p14:xfrm>
                <a:off x="6894517" y="4197679"/>
                <a:ext cx="199800" cy="149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E6D09D8-A55D-9254-3801-8B20489FAB8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85517" y="4189039"/>
                  <a:ext cx="217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442B2F-7E5A-0F7B-EF9E-0D8870E2462A}"/>
                    </a:ext>
                  </a:extLst>
                </p14:cNvPr>
                <p14:cNvContentPartPr/>
                <p14:nvPr/>
              </p14:nvContentPartPr>
              <p14:xfrm>
                <a:off x="6839077" y="4206319"/>
                <a:ext cx="389880" cy="153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442B2F-7E5A-0F7B-EF9E-0D8870E246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30077" y="4197319"/>
                  <a:ext cx="407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B5B4558-F53A-4775-3067-7A55AD7DB453}"/>
                    </a:ext>
                  </a:extLst>
                </p14:cNvPr>
                <p14:cNvContentPartPr/>
                <p14:nvPr/>
              </p14:nvContentPartPr>
              <p14:xfrm>
                <a:off x="7373317" y="3305599"/>
                <a:ext cx="276480" cy="1067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B5B4558-F53A-4775-3067-7A55AD7DB4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64677" y="3296959"/>
                  <a:ext cx="294120" cy="10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EE3C8DC-F55B-8626-29C5-150E042558D4}"/>
                    </a:ext>
                  </a:extLst>
                </p14:cNvPr>
                <p14:cNvContentPartPr/>
                <p14:nvPr/>
              </p14:nvContentPartPr>
              <p14:xfrm>
                <a:off x="7637557" y="4223599"/>
                <a:ext cx="217800" cy="290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EE3C8DC-F55B-8626-29C5-150E042558D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28557" y="4214959"/>
                  <a:ext cx="235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E304FFF-4C33-B301-8E50-C8F4A76DC11C}"/>
                    </a:ext>
                  </a:extLst>
                </p14:cNvPr>
                <p14:cNvContentPartPr/>
                <p14:nvPr/>
              </p14:nvContentPartPr>
              <p14:xfrm>
                <a:off x="7967317" y="4190839"/>
                <a:ext cx="210240" cy="14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E304FFF-4C33-B301-8E50-C8F4A76DC1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58677" y="4181839"/>
                  <a:ext cx="227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00F383F-6E6A-26E0-DC3F-91F37AC39B8B}"/>
                    </a:ext>
                  </a:extLst>
                </p14:cNvPr>
                <p14:cNvContentPartPr/>
                <p14:nvPr/>
              </p14:nvContentPartPr>
              <p14:xfrm>
                <a:off x="7936717" y="4257079"/>
                <a:ext cx="234720" cy="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00F383F-6E6A-26E0-DC3F-91F37AC39B8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28077" y="4248079"/>
                  <a:ext cx="252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A1BB4FD-CD4A-7B0C-E0A5-7A1982B3C3FD}"/>
                    </a:ext>
                  </a:extLst>
                </p14:cNvPr>
                <p14:cNvContentPartPr/>
                <p14:nvPr/>
              </p14:nvContentPartPr>
              <p14:xfrm>
                <a:off x="8317237" y="4184719"/>
                <a:ext cx="185760" cy="120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A1BB4FD-CD4A-7B0C-E0A5-7A1982B3C3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08237" y="4175719"/>
                  <a:ext cx="20340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F09FAAC-7F49-9A03-F77F-808760D1B2F4}"/>
                  </a:ext>
                </a:extLst>
              </p14:cNvPr>
              <p14:cNvContentPartPr/>
              <p14:nvPr/>
            </p14:nvContentPartPr>
            <p14:xfrm>
              <a:off x="9860197" y="3048199"/>
              <a:ext cx="1191240" cy="5259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F09FAAC-7F49-9A03-F77F-808760D1B2F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851197" y="3039559"/>
                <a:ext cx="1208880" cy="54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9584A3A-BE28-FFE0-67CA-EFA5E7DFAFCE}"/>
              </a:ext>
            </a:extLst>
          </p:cNvPr>
          <p:cNvGrpSpPr/>
          <p:nvPr/>
        </p:nvGrpSpPr>
        <p:grpSpPr>
          <a:xfrm>
            <a:off x="9026077" y="3168439"/>
            <a:ext cx="2629080" cy="940320"/>
            <a:chOff x="9026077" y="3168439"/>
            <a:chExt cx="2629080" cy="94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25A70CD-AE28-9D95-CACB-F247D7329FAF}"/>
                    </a:ext>
                  </a:extLst>
                </p14:cNvPr>
                <p14:cNvContentPartPr/>
                <p14:nvPr/>
              </p14:nvContentPartPr>
              <p14:xfrm>
                <a:off x="9132277" y="3168439"/>
                <a:ext cx="368640" cy="296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25A70CD-AE28-9D95-CACB-F247D7329F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23637" y="3159439"/>
                  <a:ext cx="386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4B377FC-047E-C782-1802-A3617A44C370}"/>
                    </a:ext>
                  </a:extLst>
                </p14:cNvPr>
                <p14:cNvContentPartPr/>
                <p14:nvPr/>
              </p14:nvContentPartPr>
              <p14:xfrm>
                <a:off x="9418117" y="3445279"/>
                <a:ext cx="65160" cy="86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4B377FC-047E-C782-1802-A3617A44C37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09477" y="3436639"/>
                  <a:ext cx="82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1EBA4A4-0F30-93A6-F5AF-BA392F5FC065}"/>
                    </a:ext>
                  </a:extLst>
                </p14:cNvPr>
                <p14:cNvContentPartPr/>
                <p14:nvPr/>
              </p14:nvContentPartPr>
              <p14:xfrm>
                <a:off x="9368797" y="3445639"/>
                <a:ext cx="164160" cy="10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1EBA4A4-0F30-93A6-F5AF-BA392F5FC06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59797" y="3436639"/>
                  <a:ext cx="181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75DA8F-3245-5D22-A454-EBE853DBB2EB}"/>
                    </a:ext>
                  </a:extLst>
                </p14:cNvPr>
                <p14:cNvContentPartPr/>
                <p14:nvPr/>
              </p14:nvContentPartPr>
              <p14:xfrm>
                <a:off x="9026077" y="3624919"/>
                <a:ext cx="1227960" cy="483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75DA8F-3245-5D22-A454-EBE853DBB2E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17437" y="3616279"/>
                  <a:ext cx="12456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3E72C8D-DE1F-C086-2789-95A8C8122EE7}"/>
                    </a:ext>
                  </a:extLst>
                </p14:cNvPr>
                <p14:cNvContentPartPr/>
                <p14:nvPr/>
              </p14:nvContentPartPr>
              <p14:xfrm>
                <a:off x="9803677" y="3688999"/>
                <a:ext cx="25920" cy="7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3E72C8D-DE1F-C086-2789-95A8C8122EE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94677" y="3680359"/>
                  <a:ext cx="43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B6F5AF6-AF3F-7611-687E-3D0A021C5FF9}"/>
                    </a:ext>
                  </a:extLst>
                </p14:cNvPr>
                <p14:cNvContentPartPr/>
                <p14:nvPr/>
              </p14:nvContentPartPr>
              <p14:xfrm>
                <a:off x="10521157" y="3750559"/>
                <a:ext cx="319320" cy="133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B6F5AF6-AF3F-7611-687E-3D0A021C5FF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12517" y="3741919"/>
                  <a:ext cx="336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D4D6291-BC13-5EE8-7746-3DB072ED6D08}"/>
                    </a:ext>
                  </a:extLst>
                </p14:cNvPr>
                <p14:cNvContentPartPr/>
                <p14:nvPr/>
              </p14:nvContentPartPr>
              <p14:xfrm>
                <a:off x="10862797" y="3672439"/>
                <a:ext cx="10440" cy="9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D4D6291-BC13-5EE8-7746-3DB072ED6D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54157" y="3663439"/>
                  <a:ext cx="28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AF7EBDA-97D3-167B-3E59-57D4FDB6B9C5}"/>
                    </a:ext>
                  </a:extLst>
                </p14:cNvPr>
                <p14:cNvContentPartPr/>
                <p14:nvPr/>
              </p14:nvContentPartPr>
              <p14:xfrm>
                <a:off x="10978357" y="3567679"/>
                <a:ext cx="83160" cy="350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AF7EBDA-97D3-167B-3E59-57D4FDB6B9C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69357" y="3559039"/>
                  <a:ext cx="1008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F13AE26-0A29-5E1E-8FCF-6D767A6D3A71}"/>
                    </a:ext>
                  </a:extLst>
                </p14:cNvPr>
                <p14:cNvContentPartPr/>
                <p14:nvPr/>
              </p14:nvContentPartPr>
              <p14:xfrm>
                <a:off x="10922557" y="3557239"/>
                <a:ext cx="327600" cy="361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F13AE26-0A29-5E1E-8FCF-6D767A6D3A7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13917" y="3548239"/>
                  <a:ext cx="3452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DDA772F-51E8-3C93-915D-EB9130C384A4}"/>
                    </a:ext>
                  </a:extLst>
                </p14:cNvPr>
                <p14:cNvContentPartPr/>
                <p14:nvPr/>
              </p14:nvContentPartPr>
              <p14:xfrm>
                <a:off x="11432317" y="3697279"/>
                <a:ext cx="222840" cy="309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DDA772F-51E8-3C93-915D-EB9130C384A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423677" y="3688279"/>
                  <a:ext cx="24048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1B6A1E7-B309-6C22-64C5-6DC47E9C684E}"/>
                  </a:ext>
                </a:extLst>
              </p14:cNvPr>
              <p14:cNvContentPartPr/>
              <p14:nvPr/>
            </p14:nvContentPartPr>
            <p14:xfrm>
              <a:off x="9530797" y="4762879"/>
              <a:ext cx="10440" cy="36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1B6A1E7-B309-6C22-64C5-6DC47E9C684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521797" y="4754239"/>
                <a:ext cx="2808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66A086B-7D3B-2B91-44C9-7619B5A4DBB5}"/>
              </a:ext>
            </a:extLst>
          </p:cNvPr>
          <p:cNvGrpSpPr/>
          <p:nvPr/>
        </p:nvGrpSpPr>
        <p:grpSpPr>
          <a:xfrm>
            <a:off x="9027517" y="4292359"/>
            <a:ext cx="1245960" cy="447840"/>
            <a:chOff x="9027517" y="4292359"/>
            <a:chExt cx="124596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859C298-D4FB-C3EE-6C4B-FF175575FE40}"/>
                    </a:ext>
                  </a:extLst>
                </p14:cNvPr>
                <p14:cNvContentPartPr/>
                <p14:nvPr/>
              </p14:nvContentPartPr>
              <p14:xfrm>
                <a:off x="9027517" y="4292359"/>
                <a:ext cx="372240" cy="218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859C298-D4FB-C3EE-6C4B-FF175575FE4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18877" y="4283719"/>
                  <a:ext cx="389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1752F03-B059-AB1D-ED9A-3444ADE060BF}"/>
                    </a:ext>
                  </a:extLst>
                </p14:cNvPr>
                <p14:cNvContentPartPr/>
                <p14:nvPr/>
              </p14:nvContentPartPr>
              <p14:xfrm>
                <a:off x="9253597" y="4495759"/>
                <a:ext cx="203400" cy="244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1752F03-B059-AB1D-ED9A-3444ADE060B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44957" y="4487119"/>
                  <a:ext cx="221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1AD787E-48E3-DD86-C9E4-61A44D084A2A}"/>
                    </a:ext>
                  </a:extLst>
                </p14:cNvPr>
                <p14:cNvContentPartPr/>
                <p14:nvPr/>
              </p14:nvContentPartPr>
              <p14:xfrm>
                <a:off x="9691357" y="4336279"/>
                <a:ext cx="226080" cy="52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1AD787E-48E3-DD86-C9E4-61A44D084A2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682717" y="4327639"/>
                  <a:ext cx="243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26FFDDA-7D32-B086-7064-5E92B252390F}"/>
                    </a:ext>
                  </a:extLst>
                </p14:cNvPr>
                <p14:cNvContentPartPr/>
                <p14:nvPr/>
              </p14:nvContentPartPr>
              <p14:xfrm>
                <a:off x="9630157" y="4491079"/>
                <a:ext cx="267120" cy="18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26FFDDA-7D32-B086-7064-5E92B252390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21157" y="4482439"/>
                  <a:ext cx="284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EF9E17D-BA78-F5E6-B04F-9C9FD99F3457}"/>
                    </a:ext>
                  </a:extLst>
                </p14:cNvPr>
                <p14:cNvContentPartPr/>
                <p14:nvPr/>
              </p14:nvContentPartPr>
              <p14:xfrm>
                <a:off x="10018957" y="4293799"/>
                <a:ext cx="254520" cy="245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EF9E17D-BA78-F5E6-B04F-9C9FD99F345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09957" y="4284799"/>
                  <a:ext cx="27216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D040618-033F-AC83-51AA-BAC37E1536C0}"/>
              </a:ext>
            </a:extLst>
          </p:cNvPr>
          <p:cNvGrpSpPr/>
          <p:nvPr/>
        </p:nvGrpSpPr>
        <p:grpSpPr>
          <a:xfrm>
            <a:off x="10587037" y="4227559"/>
            <a:ext cx="1315080" cy="273600"/>
            <a:chOff x="10587037" y="4227559"/>
            <a:chExt cx="13150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50E5260-799C-110B-7E4C-EBDB4262324D}"/>
                    </a:ext>
                  </a:extLst>
                </p14:cNvPr>
                <p14:cNvContentPartPr/>
                <p14:nvPr/>
              </p14:nvContentPartPr>
              <p14:xfrm>
                <a:off x="10738597" y="4236559"/>
                <a:ext cx="76320" cy="264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50E5260-799C-110B-7E4C-EBDB4262324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29957" y="4227919"/>
                  <a:ext cx="93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5BDE912-CBD7-2E1D-E88E-C415914776E8}"/>
                    </a:ext>
                  </a:extLst>
                </p14:cNvPr>
                <p14:cNvContentPartPr/>
                <p14:nvPr/>
              </p14:nvContentPartPr>
              <p14:xfrm>
                <a:off x="10587037" y="4321159"/>
                <a:ext cx="515880" cy="147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5BDE912-CBD7-2E1D-E88E-C415914776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578397" y="4312519"/>
                  <a:ext cx="533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B83A1D2-5CBD-EE95-FC40-8BAE608D4914}"/>
                    </a:ext>
                  </a:extLst>
                </p14:cNvPr>
                <p14:cNvContentPartPr/>
                <p14:nvPr/>
              </p14:nvContentPartPr>
              <p14:xfrm>
                <a:off x="11309917" y="4227559"/>
                <a:ext cx="297000" cy="225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B83A1D2-5CBD-EE95-FC40-8BAE608D49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301277" y="4218919"/>
                  <a:ext cx="314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E9550B3-9681-9E03-43E2-42C79C9AB403}"/>
                    </a:ext>
                  </a:extLst>
                </p14:cNvPr>
                <p14:cNvContentPartPr/>
                <p14:nvPr/>
              </p14:nvContentPartPr>
              <p14:xfrm>
                <a:off x="11750917" y="4299559"/>
                <a:ext cx="83880" cy="175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E9550B3-9681-9E03-43E2-42C79C9AB40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742277" y="4290919"/>
                  <a:ext cx="101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5962A16-C8BA-73E9-B90E-7663232F8B8D}"/>
                    </a:ext>
                  </a:extLst>
                </p14:cNvPr>
                <p14:cNvContentPartPr/>
                <p14:nvPr/>
              </p14:nvContentPartPr>
              <p14:xfrm>
                <a:off x="11689357" y="4290199"/>
                <a:ext cx="212760" cy="192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5962A16-C8BA-73E9-B90E-7663232F8B8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680357" y="4281559"/>
                  <a:ext cx="23040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372A8FC-F124-4812-12CB-2D6443E4EC53}"/>
              </a:ext>
            </a:extLst>
          </p:cNvPr>
          <p:cNvGrpSpPr/>
          <p:nvPr/>
        </p:nvGrpSpPr>
        <p:grpSpPr>
          <a:xfrm>
            <a:off x="9296437" y="4775839"/>
            <a:ext cx="1429920" cy="342720"/>
            <a:chOff x="9296437" y="4775839"/>
            <a:chExt cx="142992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6C957A0-6B23-AE67-84DD-4100EA9673A1}"/>
                    </a:ext>
                  </a:extLst>
                </p14:cNvPr>
                <p14:cNvContentPartPr/>
                <p14:nvPr/>
              </p14:nvContentPartPr>
              <p14:xfrm>
                <a:off x="9296437" y="4775839"/>
                <a:ext cx="383400" cy="241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6C957A0-6B23-AE67-84DD-4100EA9673A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87437" y="4766839"/>
                  <a:ext cx="401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C41CFDD-229A-3676-6EC7-984DB87FDC61}"/>
                    </a:ext>
                  </a:extLst>
                </p14:cNvPr>
                <p14:cNvContentPartPr/>
                <p14:nvPr/>
              </p14:nvContentPartPr>
              <p14:xfrm>
                <a:off x="9532597" y="4859719"/>
                <a:ext cx="171360" cy="13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C41CFDD-229A-3676-6EC7-984DB87FDC6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23957" y="4851079"/>
                  <a:ext cx="189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9FC403B-8AA4-E95F-AA41-8E75FD8EC49C}"/>
                    </a:ext>
                  </a:extLst>
                </p14:cNvPr>
                <p14:cNvContentPartPr/>
                <p14:nvPr/>
              </p14:nvContentPartPr>
              <p14:xfrm>
                <a:off x="9895837" y="4854679"/>
                <a:ext cx="185760" cy="263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9FC403B-8AA4-E95F-AA41-8E75FD8EC49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86837" y="4845679"/>
                  <a:ext cx="203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77056B7-76BA-1297-70CE-7F50C4BE6897}"/>
                    </a:ext>
                  </a:extLst>
                </p14:cNvPr>
                <p14:cNvContentPartPr/>
                <p14:nvPr/>
              </p14:nvContentPartPr>
              <p14:xfrm>
                <a:off x="10227757" y="4821559"/>
                <a:ext cx="143280" cy="29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77056B7-76BA-1297-70CE-7F50C4BE689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218757" y="4812559"/>
                  <a:ext cx="160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2E5A087-00E0-6499-EC62-E955CE30D254}"/>
                    </a:ext>
                  </a:extLst>
                </p14:cNvPr>
                <p14:cNvContentPartPr/>
                <p14:nvPr/>
              </p14:nvContentPartPr>
              <p14:xfrm>
                <a:off x="10185277" y="4880959"/>
                <a:ext cx="232920" cy="41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2E5A087-00E0-6499-EC62-E955CE30D25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76637" y="4871959"/>
                  <a:ext cx="250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36CB445-73DB-83B8-EECF-872E20D447E3}"/>
                    </a:ext>
                  </a:extLst>
                </p14:cNvPr>
                <p14:cNvContentPartPr/>
                <p14:nvPr/>
              </p14:nvContentPartPr>
              <p14:xfrm>
                <a:off x="10506397" y="4779079"/>
                <a:ext cx="219960" cy="200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36CB445-73DB-83B8-EECF-872E20D447E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497757" y="4770439"/>
                  <a:ext cx="23760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3766C17-10E7-0204-F48B-32CACA7FA432}"/>
              </a:ext>
            </a:extLst>
          </p:cNvPr>
          <p:cNvGrpSpPr/>
          <p:nvPr/>
        </p:nvGrpSpPr>
        <p:grpSpPr>
          <a:xfrm>
            <a:off x="6267757" y="3121999"/>
            <a:ext cx="1695600" cy="1400400"/>
            <a:chOff x="6267757" y="3121999"/>
            <a:chExt cx="1695600" cy="14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D916898-A701-A1F2-BDDA-CF140B8E66FC}"/>
                    </a:ext>
                  </a:extLst>
                </p14:cNvPr>
                <p14:cNvContentPartPr/>
                <p14:nvPr/>
              </p14:nvContentPartPr>
              <p14:xfrm>
                <a:off x="6267757" y="3161599"/>
                <a:ext cx="1429560" cy="1360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D916898-A701-A1F2-BDDA-CF140B8E66F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58757" y="3152599"/>
                  <a:ext cx="1447200" cy="13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1DBE59F-B8CD-B2D3-820C-A72F42CEDB24}"/>
                    </a:ext>
                  </a:extLst>
                </p14:cNvPr>
                <p14:cNvContentPartPr/>
                <p14:nvPr/>
              </p14:nvContentPartPr>
              <p14:xfrm>
                <a:off x="7831237" y="3121999"/>
                <a:ext cx="132120" cy="111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1DBE59F-B8CD-B2D3-820C-A72F42CEDB2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22237" y="3113359"/>
                  <a:ext cx="14976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3C47C2E0-A280-A354-B598-CAFD3BDEB07B}"/>
                  </a:ext>
                </a:extLst>
              </p14:cNvPr>
              <p14:cNvContentPartPr/>
              <p14:nvPr/>
            </p14:nvContentPartPr>
            <p14:xfrm>
              <a:off x="308317" y="3809959"/>
              <a:ext cx="14400" cy="189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3C47C2E0-A280-A354-B598-CAFD3BDEB07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99317" y="3800959"/>
                <a:ext cx="320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44E795B4-8CBB-D6AB-FF1E-D3FCDDDD589C}"/>
                  </a:ext>
                </a:extLst>
              </p14:cNvPr>
              <p14:cNvContentPartPr/>
              <p14:nvPr/>
            </p14:nvContentPartPr>
            <p14:xfrm>
              <a:off x="424957" y="3851359"/>
              <a:ext cx="114480" cy="1782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44E795B4-8CBB-D6AB-FF1E-D3FCDDDD589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15957" y="3842359"/>
                <a:ext cx="1321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7312CEC-299F-74A3-8A82-206CAD9F7270}"/>
                  </a:ext>
                </a:extLst>
              </p14:cNvPr>
              <p14:cNvContentPartPr/>
              <p14:nvPr/>
            </p14:nvContentPartPr>
            <p14:xfrm>
              <a:off x="421717" y="3809239"/>
              <a:ext cx="144720" cy="810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7312CEC-299F-74A3-8A82-206CAD9F727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12717" y="3800599"/>
                <a:ext cx="1623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6CE0C30-C218-B508-DD80-1A3A31DDFB5B}"/>
                  </a:ext>
                </a:extLst>
              </p14:cNvPr>
              <p14:cNvContentPartPr/>
              <p14:nvPr/>
            </p14:nvContentPartPr>
            <p14:xfrm>
              <a:off x="610357" y="3962599"/>
              <a:ext cx="2160" cy="367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6CE0C30-C218-B508-DD80-1A3A31DDFB5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01717" y="3953599"/>
                <a:ext cx="19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55073D92-1F4C-605C-7C7F-A0B4F2E51EF1}"/>
                  </a:ext>
                </a:extLst>
              </p14:cNvPr>
              <p14:cNvContentPartPr/>
              <p14:nvPr/>
            </p14:nvContentPartPr>
            <p14:xfrm>
              <a:off x="714397" y="3809239"/>
              <a:ext cx="104040" cy="1310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55073D92-1F4C-605C-7C7F-A0B4F2E51EF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05757" y="3800599"/>
                <a:ext cx="121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60F9565-853D-E33A-05D5-C52D2BFB9F55}"/>
                  </a:ext>
                </a:extLst>
              </p14:cNvPr>
              <p14:cNvContentPartPr/>
              <p14:nvPr/>
            </p14:nvContentPartPr>
            <p14:xfrm>
              <a:off x="738877" y="3938839"/>
              <a:ext cx="57960" cy="716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60F9565-853D-E33A-05D5-C52D2BFB9F5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29877" y="3930199"/>
                <a:ext cx="75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91D6265-FAF1-293A-6595-50370A28C803}"/>
                  </a:ext>
                </a:extLst>
              </p14:cNvPr>
              <p14:cNvContentPartPr/>
              <p14:nvPr/>
            </p14:nvContentPartPr>
            <p14:xfrm>
              <a:off x="165037" y="3706999"/>
              <a:ext cx="123120" cy="3891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91D6265-FAF1-293A-6595-50370A28C80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56037" y="3698359"/>
                <a:ext cx="1407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DA3CFAA6-27F7-11D8-B898-7EE8D2A0F990}"/>
                  </a:ext>
                </a:extLst>
              </p14:cNvPr>
              <p14:cNvContentPartPr/>
              <p14:nvPr/>
            </p14:nvContentPartPr>
            <p14:xfrm>
              <a:off x="782077" y="3677119"/>
              <a:ext cx="136080" cy="4651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DA3CFAA6-27F7-11D8-B898-7EE8D2A0F99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73437" y="3668119"/>
                <a:ext cx="15372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2A7A0F7-5C3E-4A31-3C16-36C6AD90D3CE}"/>
                  </a:ext>
                </a:extLst>
              </p14:cNvPr>
              <p14:cNvContentPartPr/>
              <p14:nvPr/>
            </p14:nvContentPartPr>
            <p14:xfrm>
              <a:off x="1062877" y="3764239"/>
              <a:ext cx="405720" cy="2563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2A7A0F7-5C3E-4A31-3C16-36C6AD90D3CE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54237" y="3755239"/>
                <a:ext cx="4233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F3160006-2A86-FB8A-008C-FFDE5153E543}"/>
                  </a:ext>
                </a:extLst>
              </p14:cNvPr>
              <p14:cNvContentPartPr/>
              <p14:nvPr/>
            </p14:nvContentPartPr>
            <p14:xfrm>
              <a:off x="193837" y="4302439"/>
              <a:ext cx="13320" cy="806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F3160006-2A86-FB8A-008C-FFDE5153E54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85197" y="4293799"/>
                <a:ext cx="30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6AFD7D6E-B12E-8D6F-11D7-6F46EED63DA1}"/>
                  </a:ext>
                </a:extLst>
              </p14:cNvPr>
              <p14:cNvContentPartPr/>
              <p14:nvPr/>
            </p14:nvContentPartPr>
            <p14:xfrm>
              <a:off x="208597" y="4209199"/>
              <a:ext cx="10440" cy="79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6AFD7D6E-B12E-8D6F-11D7-6F46EED63DA1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99957" y="4200559"/>
                <a:ext cx="28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AAC4E8FD-9FFC-EE44-5094-CD3CD902BE24}"/>
                  </a:ext>
                </a:extLst>
              </p14:cNvPr>
              <p14:cNvContentPartPr/>
              <p14:nvPr/>
            </p14:nvContentPartPr>
            <p14:xfrm>
              <a:off x="263677" y="4270759"/>
              <a:ext cx="123120" cy="1371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AAC4E8FD-9FFC-EE44-5094-CD3CD902BE2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55037" y="4261759"/>
                <a:ext cx="1407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6A674935-515F-D57D-5D54-FA80FF77D1E0}"/>
                  </a:ext>
                </a:extLst>
              </p14:cNvPr>
              <p14:cNvContentPartPr/>
              <p14:nvPr/>
            </p14:nvContentPartPr>
            <p14:xfrm>
              <a:off x="469597" y="4099039"/>
              <a:ext cx="1354680" cy="4672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6A674935-515F-D57D-5D54-FA80FF77D1E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60957" y="4090399"/>
                <a:ext cx="137232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A008388-77B6-048E-3458-D11A78178969}"/>
                  </a:ext>
                </a:extLst>
              </p14:cNvPr>
              <p14:cNvContentPartPr/>
              <p14:nvPr/>
            </p14:nvContentPartPr>
            <p14:xfrm>
              <a:off x="1553197" y="4197319"/>
              <a:ext cx="36720" cy="169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A008388-77B6-048E-3458-D11A7817896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544197" y="4188319"/>
                <a:ext cx="543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5A222A6-C0E6-1733-6529-C69857971771}"/>
                  </a:ext>
                </a:extLst>
              </p14:cNvPr>
              <p14:cNvContentPartPr/>
              <p14:nvPr/>
            </p14:nvContentPartPr>
            <p14:xfrm>
              <a:off x="1792597" y="4252039"/>
              <a:ext cx="103680" cy="712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5A222A6-C0E6-1733-6529-C6985797177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783957" y="4243399"/>
                <a:ext cx="1213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869634CA-6302-85D5-6B74-34C5A30649E6}"/>
                  </a:ext>
                </a:extLst>
              </p14:cNvPr>
              <p14:cNvContentPartPr/>
              <p14:nvPr/>
            </p14:nvContentPartPr>
            <p14:xfrm>
              <a:off x="2057197" y="3836239"/>
              <a:ext cx="38160" cy="961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869634CA-6302-85D5-6B74-34C5A30649E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048557" y="3827239"/>
                <a:ext cx="55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0B8FB89-1646-9556-0328-246B9EA59D37}"/>
                  </a:ext>
                </a:extLst>
              </p14:cNvPr>
              <p14:cNvContentPartPr/>
              <p14:nvPr/>
            </p14:nvContentPartPr>
            <p14:xfrm>
              <a:off x="2033797" y="4093999"/>
              <a:ext cx="55800" cy="1303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0B8FB89-1646-9556-0328-246B9EA59D3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024797" y="4084999"/>
                <a:ext cx="7344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0B79B38-8186-584F-9B32-2F4CA83F5578}"/>
              </a:ext>
            </a:extLst>
          </p:cNvPr>
          <p:cNvGrpSpPr/>
          <p:nvPr/>
        </p:nvGrpSpPr>
        <p:grpSpPr>
          <a:xfrm>
            <a:off x="177637" y="4517359"/>
            <a:ext cx="736920" cy="467280"/>
            <a:chOff x="177637" y="4517359"/>
            <a:chExt cx="73692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8891B3A-7A87-984B-712F-03F7F417EEC8}"/>
                    </a:ext>
                  </a:extLst>
                </p14:cNvPr>
                <p14:cNvContentPartPr/>
                <p14:nvPr/>
              </p14:nvContentPartPr>
              <p14:xfrm>
                <a:off x="177637" y="4517359"/>
                <a:ext cx="604440" cy="467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8891B3A-7A87-984B-712F-03F7F417EEC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68637" y="4508359"/>
                  <a:ext cx="6220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6859FBA-D124-089E-9A4E-266AABE6A65E}"/>
                    </a:ext>
                  </a:extLst>
                </p14:cNvPr>
                <p14:cNvContentPartPr/>
                <p14:nvPr/>
              </p14:nvContentPartPr>
              <p14:xfrm>
                <a:off x="598477" y="4667839"/>
                <a:ext cx="63000" cy="27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6859FBA-D124-089E-9A4E-266AABE6A65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9477" y="4659199"/>
                  <a:ext cx="80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7DC58F8-AFB5-A129-B92D-51DA86AFF857}"/>
                    </a:ext>
                  </a:extLst>
                </p14:cNvPr>
                <p14:cNvContentPartPr/>
                <p14:nvPr/>
              </p14:nvContentPartPr>
              <p14:xfrm>
                <a:off x="897277" y="4749559"/>
                <a:ext cx="17280" cy="16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7DC58F8-AFB5-A129-B92D-51DA86AFF85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8277" y="4740559"/>
                  <a:ext cx="349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3B9E7A4-26E6-00B0-582F-E8AFABD11486}"/>
                  </a:ext>
                </a:extLst>
              </p14:cNvPr>
              <p14:cNvContentPartPr/>
              <p14:nvPr/>
            </p14:nvContentPartPr>
            <p14:xfrm>
              <a:off x="6569077" y="5553799"/>
              <a:ext cx="21960" cy="1296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3B9E7A4-26E6-00B0-582F-E8AFABD1148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560437" y="5545159"/>
                <a:ext cx="396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432BE60B-086E-D29A-E433-647EFFDDF96D}"/>
                  </a:ext>
                </a:extLst>
              </p14:cNvPr>
              <p14:cNvContentPartPr/>
              <p14:nvPr/>
            </p14:nvContentPartPr>
            <p14:xfrm>
              <a:off x="6820717" y="5288119"/>
              <a:ext cx="108720" cy="26064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432BE60B-086E-D29A-E433-647EFFDDF96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811717" y="5279479"/>
                <a:ext cx="1263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26D41B74-A238-92AC-2BF5-70A45F91DB59}"/>
                  </a:ext>
                </a:extLst>
              </p14:cNvPr>
              <p14:cNvContentPartPr/>
              <p14:nvPr/>
            </p14:nvContentPartPr>
            <p14:xfrm>
              <a:off x="7020157" y="5396839"/>
              <a:ext cx="86040" cy="324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26D41B74-A238-92AC-2BF5-70A45F91DB5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011157" y="5387839"/>
                <a:ext cx="103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A399222D-819D-679F-22A0-BA0C70C7BB38}"/>
                  </a:ext>
                </a:extLst>
              </p14:cNvPr>
              <p14:cNvContentPartPr/>
              <p14:nvPr/>
            </p14:nvContentPartPr>
            <p14:xfrm>
              <a:off x="6981637" y="5489719"/>
              <a:ext cx="144000" cy="158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A399222D-819D-679F-22A0-BA0C70C7BB3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972637" y="5481079"/>
                <a:ext cx="161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8068B162-F441-5629-3A52-23DB7DF248B6}"/>
                  </a:ext>
                </a:extLst>
              </p14:cNvPr>
              <p14:cNvContentPartPr/>
              <p14:nvPr/>
            </p14:nvContentPartPr>
            <p14:xfrm>
              <a:off x="7194397" y="5411959"/>
              <a:ext cx="169560" cy="10584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8068B162-F441-5629-3A52-23DB7DF248B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185397" y="5403319"/>
                <a:ext cx="18720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6A618C8-5636-70A2-E0E2-2548EE163223}"/>
              </a:ext>
            </a:extLst>
          </p:cNvPr>
          <p:cNvGrpSpPr/>
          <p:nvPr/>
        </p:nvGrpSpPr>
        <p:grpSpPr>
          <a:xfrm>
            <a:off x="8090077" y="5269399"/>
            <a:ext cx="2095200" cy="936360"/>
            <a:chOff x="8090077" y="5269399"/>
            <a:chExt cx="2095200" cy="93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F388792-7537-C8F9-B2A7-1A539A2976E7}"/>
                    </a:ext>
                  </a:extLst>
                </p14:cNvPr>
                <p14:cNvContentPartPr/>
                <p14:nvPr/>
              </p14:nvContentPartPr>
              <p14:xfrm>
                <a:off x="8172517" y="5269399"/>
                <a:ext cx="192600" cy="280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F388792-7537-C8F9-B2A7-1A539A2976E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63517" y="5260759"/>
                  <a:ext cx="210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EC40027-23EE-240D-50D2-ED5B404E186C}"/>
                    </a:ext>
                  </a:extLst>
                </p14:cNvPr>
                <p14:cNvContentPartPr/>
                <p14:nvPr/>
              </p14:nvContentPartPr>
              <p14:xfrm>
                <a:off x="8442157" y="5299279"/>
                <a:ext cx="199080" cy="346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EC40027-23EE-240D-50D2-ED5B404E186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33157" y="5290639"/>
                  <a:ext cx="2167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A5AE2B8-D742-25C1-0A54-663A067E7313}"/>
                    </a:ext>
                  </a:extLst>
                </p14:cNvPr>
                <p14:cNvContentPartPr/>
                <p14:nvPr/>
              </p14:nvContentPartPr>
              <p14:xfrm>
                <a:off x="8090077" y="5640199"/>
                <a:ext cx="600120" cy="118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A5AE2B8-D742-25C1-0A54-663A067E731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81437" y="5631559"/>
                  <a:ext cx="617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50F621A-814E-158E-03DD-81428DF28EC0}"/>
                    </a:ext>
                  </a:extLst>
                </p14:cNvPr>
                <p14:cNvContentPartPr/>
                <p14:nvPr/>
              </p14:nvContentPartPr>
              <p14:xfrm>
                <a:off x="8155597" y="5818399"/>
                <a:ext cx="170640" cy="257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50F621A-814E-158E-03DD-81428DF28EC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46597" y="5809399"/>
                  <a:ext cx="188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1DA3A50-753A-2596-1160-4F49D6C71A17}"/>
                    </a:ext>
                  </a:extLst>
                </p14:cNvPr>
                <p14:cNvContentPartPr/>
                <p14:nvPr/>
              </p14:nvContentPartPr>
              <p14:xfrm>
                <a:off x="8442157" y="5851519"/>
                <a:ext cx="207000" cy="354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1DA3A50-753A-2596-1160-4F49D6C71A1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33517" y="5842879"/>
                  <a:ext cx="2246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4656F50-9EBE-7771-64F6-63A3619AE187}"/>
                    </a:ext>
                  </a:extLst>
                </p14:cNvPr>
                <p14:cNvContentPartPr/>
                <p14:nvPr/>
              </p14:nvContentPartPr>
              <p14:xfrm>
                <a:off x="8931757" y="5631919"/>
                <a:ext cx="197280" cy="48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4656F50-9EBE-7771-64F6-63A3619AE18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23117" y="5623279"/>
                  <a:ext cx="214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8B650A1-8C32-4B08-36A1-C49567F98C56}"/>
                    </a:ext>
                  </a:extLst>
                </p14:cNvPr>
                <p14:cNvContentPartPr/>
                <p14:nvPr/>
              </p14:nvContentPartPr>
              <p14:xfrm>
                <a:off x="8921677" y="5764759"/>
                <a:ext cx="135000" cy="16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8B650A1-8C32-4B08-36A1-C49567F98C5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913037" y="5755759"/>
                  <a:ext cx="152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9A7A912-B242-3968-616E-02A8AAD91D73}"/>
                    </a:ext>
                  </a:extLst>
                </p14:cNvPr>
                <p14:cNvContentPartPr/>
                <p14:nvPr/>
              </p14:nvContentPartPr>
              <p14:xfrm>
                <a:off x="9270157" y="5307559"/>
                <a:ext cx="915120" cy="712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9A7A912-B242-3968-616E-02A8AAD91D7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61157" y="5298559"/>
                  <a:ext cx="93276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0D4B3D2-76F6-4224-1CD8-52EF6EBF0AD2}"/>
                    </a:ext>
                  </a:extLst>
                </p14:cNvPr>
                <p14:cNvContentPartPr/>
                <p14:nvPr/>
              </p14:nvContentPartPr>
              <p14:xfrm>
                <a:off x="9710437" y="5382079"/>
                <a:ext cx="208440" cy="243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0D4B3D2-76F6-4224-1CD8-52EF6EBF0AD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01797" y="5373079"/>
                  <a:ext cx="226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5379AEB-C66D-5990-90F1-F17C9521D358}"/>
                    </a:ext>
                  </a:extLst>
                </p14:cNvPr>
                <p14:cNvContentPartPr/>
                <p14:nvPr/>
              </p14:nvContentPartPr>
              <p14:xfrm>
                <a:off x="9580477" y="5718679"/>
                <a:ext cx="371520" cy="38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5379AEB-C66D-5990-90F1-F17C9521D35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71837" y="5709679"/>
                  <a:ext cx="389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9AFE71B-6225-25AF-C33B-6CC946D17655}"/>
                    </a:ext>
                  </a:extLst>
                </p14:cNvPr>
                <p14:cNvContentPartPr/>
                <p14:nvPr/>
              </p14:nvContentPartPr>
              <p14:xfrm>
                <a:off x="9703237" y="5372359"/>
                <a:ext cx="16200" cy="172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9AFE71B-6225-25AF-C33B-6CC946D1765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94237" y="5363719"/>
                  <a:ext cx="33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5B9D02F-B1F9-456C-56A0-A2C8BDCE1226}"/>
                    </a:ext>
                  </a:extLst>
                </p14:cNvPr>
                <p14:cNvContentPartPr/>
                <p14:nvPr/>
              </p14:nvContentPartPr>
              <p14:xfrm>
                <a:off x="9572197" y="5832439"/>
                <a:ext cx="192600" cy="199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5B9D02F-B1F9-456C-56A0-A2C8BDCE122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63197" y="5823439"/>
                  <a:ext cx="210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8FAC456-DB34-3F77-E9F1-6997CF3CC5FF}"/>
                    </a:ext>
                  </a:extLst>
                </p14:cNvPr>
                <p14:cNvContentPartPr/>
                <p14:nvPr/>
              </p14:nvContentPartPr>
              <p14:xfrm>
                <a:off x="9801877" y="5842519"/>
                <a:ext cx="169200" cy="162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8FAC456-DB34-3F77-E9F1-6997CF3CC5F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92877" y="5833519"/>
                  <a:ext cx="186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5825356-647D-0C8F-AF09-8514DCB1676B}"/>
                    </a:ext>
                  </a:extLst>
                </p14:cNvPr>
                <p14:cNvContentPartPr/>
                <p14:nvPr/>
              </p14:nvContentPartPr>
              <p14:xfrm>
                <a:off x="9789637" y="5842519"/>
                <a:ext cx="214560" cy="170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5825356-647D-0C8F-AF09-8514DCB1676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80637" y="5833519"/>
                  <a:ext cx="23220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7BF8D172-652F-9FFB-9CB4-B8BCD03C6ACD}"/>
              </a:ext>
            </a:extLst>
          </p:cNvPr>
          <p:cNvGrpSpPr/>
          <p:nvPr/>
        </p:nvGrpSpPr>
        <p:grpSpPr>
          <a:xfrm>
            <a:off x="3093637" y="4840279"/>
            <a:ext cx="3398040" cy="1663560"/>
            <a:chOff x="3093637" y="4840279"/>
            <a:chExt cx="3398040" cy="166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77A77A7-F24A-4EDF-66B4-60609AB9A0DA}"/>
                    </a:ext>
                  </a:extLst>
                </p14:cNvPr>
                <p14:cNvContentPartPr/>
                <p14:nvPr/>
              </p14:nvContentPartPr>
              <p14:xfrm>
                <a:off x="3188677" y="5364799"/>
                <a:ext cx="16560" cy="10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77A77A7-F24A-4EDF-66B4-60609AB9A0D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79677" y="5355799"/>
                  <a:ext cx="34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5EA31E5-0A1A-0F3E-AB8C-0CC58D064161}"/>
                    </a:ext>
                  </a:extLst>
                </p14:cNvPr>
                <p14:cNvContentPartPr/>
                <p14:nvPr/>
              </p14:nvContentPartPr>
              <p14:xfrm>
                <a:off x="3180397" y="5088319"/>
                <a:ext cx="239040" cy="14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5EA31E5-0A1A-0F3E-AB8C-0CC58D06416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171757" y="5079679"/>
                  <a:ext cx="256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C25B04F-5AAB-69AE-2812-2451D5DC99BF}"/>
                    </a:ext>
                  </a:extLst>
                </p14:cNvPr>
                <p14:cNvContentPartPr/>
                <p14:nvPr/>
              </p14:nvContentPartPr>
              <p14:xfrm>
                <a:off x="3152317" y="5215759"/>
                <a:ext cx="205560" cy="30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C25B04F-5AAB-69AE-2812-2451D5DC99B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143677" y="5206759"/>
                  <a:ext cx="223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5DA62AA-7653-C2CE-5FDF-63F12F6EF464}"/>
                    </a:ext>
                  </a:extLst>
                </p14:cNvPr>
                <p14:cNvContentPartPr/>
                <p14:nvPr/>
              </p14:nvContentPartPr>
              <p14:xfrm>
                <a:off x="3474877" y="5060959"/>
                <a:ext cx="370440" cy="320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5DA62AA-7653-C2CE-5FDF-63F12F6EF46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65877" y="5052319"/>
                  <a:ext cx="3880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7BFD9C4-BB98-07F3-F74E-BCE77A383AF6}"/>
                    </a:ext>
                  </a:extLst>
                </p14:cNvPr>
                <p14:cNvContentPartPr/>
                <p14:nvPr/>
              </p14:nvContentPartPr>
              <p14:xfrm>
                <a:off x="4175797" y="4840279"/>
                <a:ext cx="131040" cy="365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7BFD9C4-BB98-07F3-F74E-BCE77A383AF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167157" y="4831639"/>
                  <a:ext cx="1486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966FBB9-329C-0673-7267-CB9F1D1A5FA7}"/>
                    </a:ext>
                  </a:extLst>
                </p14:cNvPr>
                <p14:cNvContentPartPr/>
                <p14:nvPr/>
              </p14:nvContentPartPr>
              <p14:xfrm>
                <a:off x="4075717" y="5258239"/>
                <a:ext cx="322200" cy="17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966FBB9-329C-0673-7267-CB9F1D1A5FA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67077" y="5249239"/>
                  <a:ext cx="339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F751C05-035B-4D67-2F58-ECBDFC173897}"/>
                    </a:ext>
                  </a:extLst>
                </p14:cNvPr>
                <p14:cNvContentPartPr/>
                <p14:nvPr/>
              </p14:nvContentPartPr>
              <p14:xfrm>
                <a:off x="3968437" y="5335639"/>
                <a:ext cx="182520" cy="270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F751C05-035B-4D67-2F58-ECBDFC17389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59437" y="5326639"/>
                  <a:ext cx="200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DB71ADA-6618-205E-D758-BBE64435B511}"/>
                    </a:ext>
                  </a:extLst>
                </p14:cNvPr>
                <p14:cNvContentPartPr/>
                <p14:nvPr/>
              </p14:nvContentPartPr>
              <p14:xfrm>
                <a:off x="4211797" y="5437519"/>
                <a:ext cx="194040" cy="338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DB71ADA-6618-205E-D758-BBE64435B51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02797" y="5428519"/>
                  <a:ext cx="2116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1E8E0E3-EDC1-E8A5-2C4D-1453DAB622A1}"/>
                    </a:ext>
                  </a:extLst>
                </p14:cNvPr>
                <p14:cNvContentPartPr/>
                <p14:nvPr/>
              </p14:nvContentPartPr>
              <p14:xfrm>
                <a:off x="4517797" y="4902559"/>
                <a:ext cx="178560" cy="574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1E8E0E3-EDC1-E8A5-2C4D-1453DAB622A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508797" y="4893559"/>
                  <a:ext cx="19620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4C0648B-606E-9D9A-0DD5-D7C70F639ED7}"/>
                    </a:ext>
                  </a:extLst>
                </p14:cNvPr>
                <p14:cNvContentPartPr/>
                <p14:nvPr/>
              </p14:nvContentPartPr>
              <p14:xfrm>
                <a:off x="4730197" y="5042599"/>
                <a:ext cx="216000" cy="270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4C0648B-606E-9D9A-0DD5-D7C70F639ED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721197" y="5033959"/>
                  <a:ext cx="2336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9F1FFB2-868D-5F9C-8F6C-47253FC4BE83}"/>
                    </a:ext>
                  </a:extLst>
                </p14:cNvPr>
                <p14:cNvContentPartPr/>
                <p14:nvPr/>
              </p14:nvContentPartPr>
              <p14:xfrm>
                <a:off x="5046277" y="5035039"/>
                <a:ext cx="192960" cy="297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9F1FFB2-868D-5F9C-8F6C-47253FC4BE8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037637" y="5026039"/>
                  <a:ext cx="210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7BE9C6B-93AA-E279-C047-7FD5ED29F7AB}"/>
                    </a:ext>
                  </a:extLst>
                </p14:cNvPr>
                <p14:cNvContentPartPr/>
                <p14:nvPr/>
              </p14:nvContentPartPr>
              <p14:xfrm>
                <a:off x="5007397" y="5236639"/>
                <a:ext cx="185400" cy="25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7BE9C6B-93AA-E279-C047-7FD5ED29F7A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998397" y="5227999"/>
                  <a:ext cx="203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514D839-C564-E014-0BCF-DCDCD3DCBC81}"/>
                    </a:ext>
                  </a:extLst>
                </p14:cNvPr>
                <p14:cNvContentPartPr/>
                <p14:nvPr/>
              </p14:nvContentPartPr>
              <p14:xfrm>
                <a:off x="5318797" y="4843519"/>
                <a:ext cx="56880" cy="114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514D839-C564-E014-0BCF-DCDCD3DCBC8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309797" y="4834519"/>
                  <a:ext cx="74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D55AE9C-2BDD-6C0A-A05C-C8C5D47BA449}"/>
                    </a:ext>
                  </a:extLst>
                </p14:cNvPr>
                <p14:cNvContentPartPr/>
                <p14:nvPr/>
              </p14:nvContentPartPr>
              <p14:xfrm>
                <a:off x="5423917" y="5072839"/>
                <a:ext cx="121320" cy="290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D55AE9C-2BDD-6C0A-A05C-C8C5D47BA44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414917" y="5064199"/>
                  <a:ext cx="1389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CCBBEBF-4D92-1A42-5E69-CE5A71D2A741}"/>
                    </a:ext>
                  </a:extLst>
                </p14:cNvPr>
                <p14:cNvContentPartPr/>
                <p14:nvPr/>
              </p14:nvContentPartPr>
              <p14:xfrm>
                <a:off x="5303317" y="5020639"/>
                <a:ext cx="156600" cy="417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CCBBEBF-4D92-1A42-5E69-CE5A71D2A74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94317" y="5011999"/>
                  <a:ext cx="1742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F2D9B33-6130-5085-7B95-DBBCD031D227}"/>
                    </a:ext>
                  </a:extLst>
                </p14:cNvPr>
                <p14:cNvContentPartPr/>
                <p14:nvPr/>
              </p14:nvContentPartPr>
              <p14:xfrm>
                <a:off x="5523997" y="4999759"/>
                <a:ext cx="167760" cy="397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F2D9B33-6130-5085-7B95-DBBCD031D22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514997" y="4991119"/>
                  <a:ext cx="1854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AC34A16-4515-4C63-5189-64C81E788E08}"/>
                    </a:ext>
                  </a:extLst>
                </p14:cNvPr>
                <p14:cNvContentPartPr/>
                <p14:nvPr/>
              </p14:nvContentPartPr>
              <p14:xfrm>
                <a:off x="5745757" y="4883119"/>
                <a:ext cx="95400" cy="568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AC34A16-4515-4C63-5189-64C81E788E0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736757" y="4874119"/>
                  <a:ext cx="11304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ED60951-6132-7019-588A-E429077847FC}"/>
                    </a:ext>
                  </a:extLst>
                </p14:cNvPr>
                <p14:cNvContentPartPr/>
                <p14:nvPr/>
              </p14:nvContentPartPr>
              <p14:xfrm>
                <a:off x="5929717" y="4861159"/>
                <a:ext cx="65520" cy="689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ED60951-6132-7019-588A-E429077847F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21077" y="4852519"/>
                  <a:ext cx="8316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4DC0826-944C-C4CE-68CE-A71BCDD79C32}"/>
                    </a:ext>
                  </a:extLst>
                </p14:cNvPr>
                <p14:cNvContentPartPr/>
                <p14:nvPr/>
              </p14:nvContentPartPr>
              <p14:xfrm>
                <a:off x="6049957" y="5377399"/>
                <a:ext cx="119880" cy="227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4DC0826-944C-C4CE-68CE-A71BCDD79C3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41317" y="5368759"/>
                  <a:ext cx="137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3094F6D-6841-B272-00E3-57A5D22A5B9D}"/>
                    </a:ext>
                  </a:extLst>
                </p14:cNvPr>
                <p14:cNvContentPartPr/>
                <p14:nvPr/>
              </p14:nvContentPartPr>
              <p14:xfrm>
                <a:off x="6218797" y="5422399"/>
                <a:ext cx="93600" cy="17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3094F6D-6841-B272-00E3-57A5D22A5B9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09797" y="5413399"/>
                  <a:ext cx="11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BC6480B-636E-801D-FB4B-44C4D9F62643}"/>
                    </a:ext>
                  </a:extLst>
                </p14:cNvPr>
                <p14:cNvContentPartPr/>
                <p14:nvPr/>
              </p14:nvContentPartPr>
              <p14:xfrm>
                <a:off x="6213397" y="5489719"/>
                <a:ext cx="97920" cy="11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BC6480B-636E-801D-FB4B-44C4D9F6264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04757" y="5480719"/>
                  <a:ext cx="115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4A438B1-D394-665F-E7ED-3B4B124BED0E}"/>
                    </a:ext>
                  </a:extLst>
                </p14:cNvPr>
                <p14:cNvContentPartPr/>
                <p14:nvPr/>
              </p14:nvContentPartPr>
              <p14:xfrm>
                <a:off x="6336517" y="5450839"/>
                <a:ext cx="155160" cy="60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4A438B1-D394-665F-E7ED-3B4B124BED0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27877" y="5442199"/>
                  <a:ext cx="172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3855D29-46F7-CED1-858C-A5FA073B7FC4}"/>
                    </a:ext>
                  </a:extLst>
                </p14:cNvPr>
                <p14:cNvContentPartPr/>
                <p14:nvPr/>
              </p14:nvContentPartPr>
              <p14:xfrm>
                <a:off x="3104437" y="6220519"/>
                <a:ext cx="243360" cy="53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3855D29-46F7-CED1-858C-A5FA073B7FC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095797" y="6211879"/>
                  <a:ext cx="261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8D45FE4-AE6C-138E-F4F8-AD6B427F022C}"/>
                    </a:ext>
                  </a:extLst>
                </p14:cNvPr>
                <p14:cNvContentPartPr/>
                <p14:nvPr/>
              </p14:nvContentPartPr>
              <p14:xfrm>
                <a:off x="3093637" y="6321319"/>
                <a:ext cx="180360" cy="21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8D45FE4-AE6C-138E-F4F8-AD6B427F022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084997" y="6312679"/>
                  <a:ext cx="198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33D17D2-A74E-07D2-9A6F-4308936270E8}"/>
                    </a:ext>
                  </a:extLst>
                </p14:cNvPr>
                <p14:cNvContentPartPr/>
                <p14:nvPr/>
              </p14:nvContentPartPr>
              <p14:xfrm>
                <a:off x="3477757" y="6134479"/>
                <a:ext cx="327600" cy="197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33D17D2-A74E-07D2-9A6F-4308936270E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468757" y="6125479"/>
                  <a:ext cx="34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C615CA5-C8F9-E545-3D8E-77DA312AEB79}"/>
                    </a:ext>
                  </a:extLst>
                </p14:cNvPr>
                <p14:cNvContentPartPr/>
                <p14:nvPr/>
              </p14:nvContentPartPr>
              <p14:xfrm>
                <a:off x="3888877" y="6011359"/>
                <a:ext cx="197280" cy="349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C615CA5-C8F9-E545-3D8E-77DA312AEB7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80237" y="6002719"/>
                  <a:ext cx="2149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4B0931E-0409-958C-E55B-F38D37B086A9}"/>
                    </a:ext>
                  </a:extLst>
                </p14:cNvPr>
                <p14:cNvContentPartPr/>
                <p14:nvPr/>
              </p14:nvContentPartPr>
              <p14:xfrm>
                <a:off x="4178677" y="5819479"/>
                <a:ext cx="860400" cy="6789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4B0931E-0409-958C-E55B-F38D37B086A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169677" y="5810839"/>
                  <a:ext cx="87804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4662E65-B689-1437-9187-EB9B980C8B27}"/>
                    </a:ext>
                  </a:extLst>
                </p14:cNvPr>
                <p14:cNvContentPartPr/>
                <p14:nvPr/>
              </p14:nvContentPartPr>
              <p14:xfrm>
                <a:off x="4608877" y="5928199"/>
                <a:ext cx="166320" cy="210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4662E65-B689-1437-9187-EB9B980C8B2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99877" y="5919199"/>
                  <a:ext cx="183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7143A0F-3661-50B0-8FBB-907E672F3244}"/>
                    </a:ext>
                  </a:extLst>
                </p14:cNvPr>
                <p14:cNvContentPartPr/>
                <p14:nvPr/>
              </p14:nvContentPartPr>
              <p14:xfrm>
                <a:off x="4447957" y="6209359"/>
                <a:ext cx="537480" cy="51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7143A0F-3661-50B0-8FBB-907E672F324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439317" y="6200719"/>
                  <a:ext cx="555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39A7337-0B1D-0576-15C0-5925EE7DED44}"/>
                    </a:ext>
                  </a:extLst>
                </p14:cNvPr>
                <p14:cNvContentPartPr/>
                <p14:nvPr/>
              </p14:nvContentPartPr>
              <p14:xfrm>
                <a:off x="4449757" y="6304039"/>
                <a:ext cx="252720" cy="191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39A7337-0B1D-0576-15C0-5925EE7DED4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441117" y="6295399"/>
                  <a:ext cx="270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3B8CD7E-E901-F02B-6177-BC20FFF0389E}"/>
                    </a:ext>
                  </a:extLst>
                </p14:cNvPr>
                <p14:cNvContentPartPr/>
                <p14:nvPr/>
              </p14:nvContentPartPr>
              <p14:xfrm>
                <a:off x="4740277" y="6329599"/>
                <a:ext cx="169200" cy="158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3B8CD7E-E901-F02B-6177-BC20FFF0389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731637" y="6320599"/>
                  <a:ext cx="186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E33ADF1-AF49-5F4A-D801-8781786BBAD1}"/>
                    </a:ext>
                  </a:extLst>
                </p14:cNvPr>
                <p14:cNvContentPartPr/>
                <p14:nvPr/>
              </p14:nvContentPartPr>
              <p14:xfrm>
                <a:off x="4643437" y="6323479"/>
                <a:ext cx="290520" cy="180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E33ADF1-AF49-5F4A-D801-8781786BBAD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634437" y="6314479"/>
                  <a:ext cx="308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5287F5C-BACD-76AB-5544-136517B8413C}"/>
                    </a:ext>
                  </a:extLst>
                </p14:cNvPr>
                <p14:cNvContentPartPr/>
                <p14:nvPr/>
              </p14:nvContentPartPr>
              <p14:xfrm>
                <a:off x="5266597" y="5866999"/>
                <a:ext cx="146880" cy="420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5287F5C-BACD-76AB-5544-136517B8413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57957" y="5858359"/>
                  <a:ext cx="1645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732C9D8-E384-97A3-8297-A4C43473FDCC}"/>
                    </a:ext>
                  </a:extLst>
                </p14:cNvPr>
                <p14:cNvContentPartPr/>
                <p14:nvPr/>
              </p14:nvContentPartPr>
              <p14:xfrm>
                <a:off x="5242117" y="6082279"/>
                <a:ext cx="226800" cy="47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732C9D8-E384-97A3-8297-A4C43473FDC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233477" y="6073279"/>
                  <a:ext cx="244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585AE6D-D051-54BC-45AA-E3AFE737C7D3}"/>
                    </a:ext>
                  </a:extLst>
                </p14:cNvPr>
                <p14:cNvContentPartPr/>
                <p14:nvPr/>
              </p14:nvContentPartPr>
              <p14:xfrm>
                <a:off x="5524357" y="5734159"/>
                <a:ext cx="44640" cy="77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585AE6D-D051-54BC-45AA-E3AFE737C7D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515357" y="5725159"/>
                  <a:ext cx="62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9DF15B2-31AB-964B-646C-455BBFBBE725}"/>
                    </a:ext>
                  </a:extLst>
                </p14:cNvPr>
                <p14:cNvContentPartPr/>
                <p14:nvPr/>
              </p14:nvContentPartPr>
              <p14:xfrm>
                <a:off x="5585917" y="5729119"/>
                <a:ext cx="88200" cy="1094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9DF15B2-31AB-964B-646C-455BBFBBE72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576917" y="5720119"/>
                  <a:ext cx="105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267C270-4055-281E-B88C-EF2CBA8029C4}"/>
                    </a:ext>
                  </a:extLst>
                </p14:cNvPr>
                <p14:cNvContentPartPr/>
                <p14:nvPr/>
              </p14:nvContentPartPr>
              <p14:xfrm>
                <a:off x="5654677" y="5872759"/>
                <a:ext cx="131760" cy="395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267C270-4055-281E-B88C-EF2CBA8029C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645677" y="5863759"/>
                  <a:ext cx="1494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F90CDFB-132B-594F-B60F-4889ACEB5FA6}"/>
                    </a:ext>
                  </a:extLst>
                </p14:cNvPr>
                <p14:cNvContentPartPr/>
                <p14:nvPr/>
              </p14:nvContentPartPr>
              <p14:xfrm>
                <a:off x="5823877" y="6062119"/>
                <a:ext cx="190800" cy="169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F90CDFB-132B-594F-B60F-4889ACEB5FA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814877" y="6053479"/>
                  <a:ext cx="208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B0181C6-3E98-C69E-8C3D-EC92CE2D10EF}"/>
                    </a:ext>
                  </a:extLst>
                </p14:cNvPr>
                <p14:cNvContentPartPr/>
                <p14:nvPr/>
              </p14:nvContentPartPr>
              <p14:xfrm>
                <a:off x="6018997" y="5860879"/>
                <a:ext cx="146160" cy="573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B0181C6-3E98-C69E-8C3D-EC92CE2D10E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010357" y="5851879"/>
                  <a:ext cx="163800" cy="59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24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4B76D59-9E82-BEE3-DE63-44A5CE1C2413}"/>
              </a:ext>
            </a:extLst>
          </p:cNvPr>
          <p:cNvGrpSpPr/>
          <p:nvPr/>
        </p:nvGrpSpPr>
        <p:grpSpPr>
          <a:xfrm>
            <a:off x="1203277" y="368359"/>
            <a:ext cx="1627560" cy="574920"/>
            <a:chOff x="1203277" y="368359"/>
            <a:chExt cx="162756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B7595D8-3F40-20C9-A865-3787377D3846}"/>
                    </a:ext>
                  </a:extLst>
                </p14:cNvPr>
                <p14:cNvContentPartPr/>
                <p14:nvPr/>
              </p14:nvContentPartPr>
              <p14:xfrm>
                <a:off x="1203277" y="368359"/>
                <a:ext cx="365400" cy="223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B7595D8-3F40-20C9-A865-3787377D384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4637" y="359359"/>
                  <a:ext cx="383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48127DB-1771-4DA3-D02B-3D824595F2EE}"/>
                    </a:ext>
                  </a:extLst>
                </p14:cNvPr>
                <p14:cNvContentPartPr/>
                <p14:nvPr/>
              </p14:nvContentPartPr>
              <p14:xfrm>
                <a:off x="1363477" y="621439"/>
                <a:ext cx="168840" cy="109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48127DB-1771-4DA3-D02B-3D824595F2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4837" y="612439"/>
                  <a:ext cx="186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C930274-07BE-7FFC-5313-2D9675805C33}"/>
                    </a:ext>
                  </a:extLst>
                </p14:cNvPr>
                <p14:cNvContentPartPr/>
                <p14:nvPr/>
              </p14:nvContentPartPr>
              <p14:xfrm>
                <a:off x="1391197" y="606319"/>
                <a:ext cx="199800" cy="15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C930274-07BE-7FFC-5313-2D9675805C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2557" y="597679"/>
                  <a:ext cx="217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FA7A83B-A208-FAB5-372B-3A010A54CCA7}"/>
                    </a:ext>
                  </a:extLst>
                </p14:cNvPr>
                <p14:cNvContentPartPr/>
                <p14:nvPr/>
              </p14:nvContentPartPr>
              <p14:xfrm>
                <a:off x="1604677" y="639439"/>
                <a:ext cx="173160" cy="303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FA7A83B-A208-FAB5-372B-3A010A54CC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5677" y="630799"/>
                  <a:ext cx="190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6C15BEF-BE03-CB77-EB92-F94305C659A7}"/>
                    </a:ext>
                  </a:extLst>
                </p14:cNvPr>
                <p14:cNvContentPartPr/>
                <p14:nvPr/>
              </p14:nvContentPartPr>
              <p14:xfrm>
                <a:off x="1994197" y="469879"/>
                <a:ext cx="136800" cy="20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6C15BEF-BE03-CB77-EB92-F94305C659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85557" y="461239"/>
                  <a:ext cx="154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C05667C-C8AE-B739-2FE8-EB2AA534CB12}"/>
                    </a:ext>
                  </a:extLst>
                </p14:cNvPr>
                <p14:cNvContentPartPr/>
                <p14:nvPr/>
              </p14:nvContentPartPr>
              <p14:xfrm>
                <a:off x="1983757" y="567799"/>
                <a:ext cx="148680" cy="38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C05667C-C8AE-B739-2FE8-EB2AA534CB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74757" y="559159"/>
                  <a:ext cx="166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0149395-21A7-6689-2C1B-E6E12F42B5D9}"/>
                    </a:ext>
                  </a:extLst>
                </p14:cNvPr>
                <p14:cNvContentPartPr/>
                <p14:nvPr/>
              </p14:nvContentPartPr>
              <p14:xfrm>
                <a:off x="2312437" y="421639"/>
                <a:ext cx="518400" cy="240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0149395-21A7-6689-2C1B-E6E12F42B5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03797" y="412639"/>
                  <a:ext cx="53604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B1B29E-79DC-8830-0843-C57E94EC2F2A}"/>
              </a:ext>
            </a:extLst>
          </p:cNvPr>
          <p:cNvGrpSpPr/>
          <p:nvPr/>
        </p:nvGrpSpPr>
        <p:grpSpPr>
          <a:xfrm>
            <a:off x="6158317" y="859399"/>
            <a:ext cx="3057840" cy="417600"/>
            <a:chOff x="6158317" y="859399"/>
            <a:chExt cx="305784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864CDC8-6F13-9893-58CD-C57FBCC880CD}"/>
                    </a:ext>
                  </a:extLst>
                </p14:cNvPr>
                <p14:cNvContentPartPr/>
                <p14:nvPr/>
              </p14:nvContentPartPr>
              <p14:xfrm>
                <a:off x="6158317" y="952639"/>
                <a:ext cx="967320" cy="23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864CDC8-6F13-9893-58CD-C57FBCC880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49677" y="943639"/>
                  <a:ext cx="984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880777-4ED1-0BAE-A10C-4A24069246A9}"/>
                    </a:ext>
                  </a:extLst>
                </p14:cNvPr>
                <p14:cNvContentPartPr/>
                <p14:nvPr/>
              </p14:nvContentPartPr>
              <p14:xfrm>
                <a:off x="7412557" y="910519"/>
                <a:ext cx="214920" cy="358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880777-4ED1-0BAE-A10C-4A24069246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03917" y="901879"/>
                  <a:ext cx="232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6D3C17-EDC3-8A93-1E11-64FF5EAAC3E8}"/>
                    </a:ext>
                  </a:extLst>
                </p14:cNvPr>
                <p14:cNvContentPartPr/>
                <p14:nvPr/>
              </p14:nvContentPartPr>
              <p14:xfrm>
                <a:off x="7754557" y="970999"/>
                <a:ext cx="153000" cy="2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6D3C17-EDC3-8A93-1E11-64FF5EAAC3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45557" y="962359"/>
                  <a:ext cx="17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B4AD1C-6634-2390-ED91-4D9CB3A2D753}"/>
                    </a:ext>
                  </a:extLst>
                </p14:cNvPr>
                <p14:cNvContentPartPr/>
                <p14:nvPr/>
              </p14:nvContentPartPr>
              <p14:xfrm>
                <a:off x="7732597" y="951919"/>
                <a:ext cx="426240" cy="160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B4AD1C-6634-2390-ED91-4D9CB3A2D7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23597" y="943279"/>
                  <a:ext cx="443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4C831F7-FCD0-048E-2C2E-FD8911EDBF83}"/>
                    </a:ext>
                  </a:extLst>
                </p14:cNvPr>
                <p14:cNvContentPartPr/>
                <p14:nvPr/>
              </p14:nvContentPartPr>
              <p14:xfrm>
                <a:off x="8225797" y="1126159"/>
                <a:ext cx="83520" cy="15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4C831F7-FCD0-048E-2C2E-FD8911EDBF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17157" y="1117159"/>
                  <a:ext cx="101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2B3C09-FB4E-A028-9169-D25BDCDB775C}"/>
                    </a:ext>
                  </a:extLst>
                </p14:cNvPr>
                <p14:cNvContentPartPr/>
                <p14:nvPr/>
              </p14:nvContentPartPr>
              <p14:xfrm>
                <a:off x="8524237" y="859399"/>
                <a:ext cx="177120" cy="298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2B3C09-FB4E-A028-9169-D25BDCDB77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15237" y="850399"/>
                  <a:ext cx="194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9F8E635-6D6E-D4A2-97F1-2C21453E9B23}"/>
                    </a:ext>
                  </a:extLst>
                </p14:cNvPr>
                <p14:cNvContentPartPr/>
                <p14:nvPr/>
              </p14:nvContentPartPr>
              <p14:xfrm>
                <a:off x="8783797" y="969199"/>
                <a:ext cx="184320" cy="36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9F8E635-6D6E-D4A2-97F1-2C21453E9B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74797" y="960199"/>
                  <a:ext cx="201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0CAA0D-134D-7A54-F6A4-35D11FB7BC36}"/>
                    </a:ext>
                  </a:extLst>
                </p14:cNvPr>
                <p14:cNvContentPartPr/>
                <p14:nvPr/>
              </p14:nvContentPartPr>
              <p14:xfrm>
                <a:off x="8731237" y="1087639"/>
                <a:ext cx="189000" cy="3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0CAA0D-134D-7A54-F6A4-35D11FB7BC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22597" y="1078639"/>
                  <a:ext cx="20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EF44612-BDAF-8299-64CE-1BA204410433}"/>
                    </a:ext>
                  </a:extLst>
                </p14:cNvPr>
                <p14:cNvContentPartPr/>
                <p14:nvPr/>
              </p14:nvContentPartPr>
              <p14:xfrm>
                <a:off x="8992597" y="915559"/>
                <a:ext cx="223560" cy="180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EF44612-BDAF-8299-64CE-1BA20441043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83597" y="906919"/>
                  <a:ext cx="2412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53E4117-C2D9-C107-AC4E-E8F91C61CA3E}"/>
              </a:ext>
            </a:extLst>
          </p:cNvPr>
          <p:cNvGrpSpPr/>
          <p:nvPr/>
        </p:nvGrpSpPr>
        <p:grpSpPr>
          <a:xfrm>
            <a:off x="7592917" y="1405159"/>
            <a:ext cx="978480" cy="421560"/>
            <a:chOff x="7592917" y="1405159"/>
            <a:chExt cx="97848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371462D-CFC2-D19C-1989-40C453FC7AFF}"/>
                    </a:ext>
                  </a:extLst>
                </p14:cNvPr>
                <p14:cNvContentPartPr/>
                <p14:nvPr/>
              </p14:nvContentPartPr>
              <p14:xfrm>
                <a:off x="7592917" y="1566079"/>
                <a:ext cx="253080" cy="253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371462D-CFC2-D19C-1989-40C453FC7A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84277" y="1557439"/>
                  <a:ext cx="270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EAB581E-BC98-F6BD-57BA-C5BEA209E500}"/>
                    </a:ext>
                  </a:extLst>
                </p14:cNvPr>
                <p14:cNvContentPartPr/>
                <p14:nvPr/>
              </p14:nvContentPartPr>
              <p14:xfrm>
                <a:off x="8079277" y="1450159"/>
                <a:ext cx="232560" cy="37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EAB581E-BC98-F6BD-57BA-C5BEA209E5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70637" y="1441159"/>
                  <a:ext cx="2502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6E497FF-D940-C02D-F8A3-D5E80B2F7E36}"/>
                    </a:ext>
                  </a:extLst>
                </p14:cNvPr>
                <p14:cNvContentPartPr/>
                <p14:nvPr/>
              </p14:nvContentPartPr>
              <p14:xfrm>
                <a:off x="8438557" y="1405159"/>
                <a:ext cx="132840" cy="158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6E497FF-D940-C02D-F8A3-D5E80B2F7E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29557" y="1396519"/>
                  <a:ext cx="15048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6C4ACCA-D2E7-6237-8000-9C9535361F6A}"/>
              </a:ext>
            </a:extLst>
          </p:cNvPr>
          <p:cNvGrpSpPr/>
          <p:nvPr/>
        </p:nvGrpSpPr>
        <p:grpSpPr>
          <a:xfrm>
            <a:off x="6311677" y="1456999"/>
            <a:ext cx="1029600" cy="461160"/>
            <a:chOff x="6311677" y="1456999"/>
            <a:chExt cx="102960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E1BFDB6-43F2-2E2F-3C47-D890C4C28330}"/>
                    </a:ext>
                  </a:extLst>
                </p14:cNvPr>
                <p14:cNvContentPartPr/>
                <p14:nvPr/>
              </p14:nvContentPartPr>
              <p14:xfrm>
                <a:off x="6371797" y="1495519"/>
                <a:ext cx="194040" cy="378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E1BFDB6-43F2-2E2F-3C47-D890C4C283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62797" y="1486879"/>
                  <a:ext cx="2116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85394FC-2C3F-AFFC-0EE2-CFA819D2157D}"/>
                    </a:ext>
                  </a:extLst>
                </p14:cNvPr>
                <p14:cNvContentPartPr/>
                <p14:nvPr/>
              </p14:nvContentPartPr>
              <p14:xfrm>
                <a:off x="6311677" y="1701439"/>
                <a:ext cx="246240" cy="23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85394FC-2C3F-AFFC-0EE2-CFA819D215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03037" y="1692439"/>
                  <a:ext cx="263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41004BB-27B0-C802-861C-C68CD180A36D}"/>
                    </a:ext>
                  </a:extLst>
                </p14:cNvPr>
                <p14:cNvContentPartPr/>
                <p14:nvPr/>
              </p14:nvContentPartPr>
              <p14:xfrm>
                <a:off x="6793717" y="1629799"/>
                <a:ext cx="191520" cy="2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41004BB-27B0-C802-861C-C68CD180A3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85077" y="1620799"/>
                  <a:ext cx="209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E254EDF-BAFC-C497-2EC4-CD4BC87D618B}"/>
                    </a:ext>
                  </a:extLst>
                </p14:cNvPr>
                <p14:cNvContentPartPr/>
                <p14:nvPr/>
              </p14:nvContentPartPr>
              <p14:xfrm>
                <a:off x="6788677" y="1681639"/>
                <a:ext cx="183600" cy="29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E254EDF-BAFC-C497-2EC4-CD4BC87D61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79677" y="1672639"/>
                  <a:ext cx="201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B01760-B84C-0FD5-ECBD-2D8A4DC8BB84}"/>
                    </a:ext>
                  </a:extLst>
                </p14:cNvPr>
                <p14:cNvContentPartPr/>
                <p14:nvPr/>
              </p14:nvContentPartPr>
              <p14:xfrm>
                <a:off x="7227157" y="1456999"/>
                <a:ext cx="38160" cy="221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B01760-B84C-0FD5-ECBD-2D8A4DC8BB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18157" y="1447999"/>
                  <a:ext cx="55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967995-CBFB-2622-7664-D75142189618}"/>
                    </a:ext>
                  </a:extLst>
                </p14:cNvPr>
                <p14:cNvContentPartPr/>
                <p14:nvPr/>
              </p14:nvContentPartPr>
              <p14:xfrm>
                <a:off x="7098637" y="1688839"/>
                <a:ext cx="210240" cy="1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967995-CBFB-2622-7664-D751421896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89637" y="1679839"/>
                  <a:ext cx="227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E7C0875-848B-BD0C-D769-5A3DC4B61652}"/>
                    </a:ext>
                  </a:extLst>
                </p14:cNvPr>
                <p14:cNvContentPartPr/>
                <p14:nvPr/>
              </p14:nvContentPartPr>
              <p14:xfrm>
                <a:off x="7124557" y="1780639"/>
                <a:ext cx="216720" cy="137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E7C0875-848B-BD0C-D769-5A3DC4B616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15917" y="1771639"/>
                  <a:ext cx="234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78771FA-FE5E-526F-E178-6669F655A71D}"/>
                    </a:ext>
                  </a:extLst>
                </p14:cNvPr>
                <p14:cNvContentPartPr/>
                <p14:nvPr/>
              </p14:nvContentPartPr>
              <p14:xfrm>
                <a:off x="6800557" y="1505959"/>
                <a:ext cx="244080" cy="9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78771FA-FE5E-526F-E178-6669F655A71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91917" y="1497319"/>
                  <a:ext cx="26172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7C62D56-B1EA-DD58-8709-7DE8E97B855B}"/>
                  </a:ext>
                </a:extLst>
              </p14:cNvPr>
              <p14:cNvContentPartPr/>
              <p14:nvPr/>
            </p14:nvContentPartPr>
            <p14:xfrm>
              <a:off x="8595157" y="1735639"/>
              <a:ext cx="87840" cy="167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7C62D56-B1EA-DD58-8709-7DE8E97B85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86517" y="1726639"/>
                <a:ext cx="10548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7CDB04F8-6769-EF65-0AD2-5C01ECFDCA2C}"/>
              </a:ext>
            </a:extLst>
          </p:cNvPr>
          <p:cNvGrpSpPr/>
          <p:nvPr/>
        </p:nvGrpSpPr>
        <p:grpSpPr>
          <a:xfrm>
            <a:off x="8958037" y="1213639"/>
            <a:ext cx="1261080" cy="504360"/>
            <a:chOff x="8958037" y="1213639"/>
            <a:chExt cx="126108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BA4C97-76B6-9587-B278-EF510A8ABA2A}"/>
                    </a:ext>
                  </a:extLst>
                </p14:cNvPr>
                <p14:cNvContentPartPr/>
                <p14:nvPr/>
              </p14:nvContentPartPr>
              <p14:xfrm>
                <a:off x="9060637" y="1413439"/>
                <a:ext cx="246240" cy="304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BA4C97-76B6-9587-B278-EF510A8ABA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51637" y="1404439"/>
                  <a:ext cx="2638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AEAF27-EB2A-E4FC-D62B-62DAD621D423}"/>
                    </a:ext>
                  </a:extLst>
                </p14:cNvPr>
                <p14:cNvContentPartPr/>
                <p14:nvPr/>
              </p14:nvContentPartPr>
              <p14:xfrm>
                <a:off x="8958037" y="1622959"/>
                <a:ext cx="213840" cy="5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AEAF27-EB2A-E4FC-D62B-62DAD621D4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49397" y="1613959"/>
                  <a:ext cx="231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ABA33A-91B3-EAFF-5C4B-C1CA88FD9E05}"/>
                    </a:ext>
                  </a:extLst>
                </p14:cNvPr>
                <p14:cNvContentPartPr/>
                <p14:nvPr/>
              </p14:nvContentPartPr>
              <p14:xfrm>
                <a:off x="9377797" y="1243159"/>
                <a:ext cx="87480" cy="136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ABA33A-91B3-EAFF-5C4B-C1CA88FD9E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68797" y="1234159"/>
                  <a:ext cx="105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DCD29C1-6867-9AA2-7EE2-C76A618EDC2B}"/>
                    </a:ext>
                  </a:extLst>
                </p14:cNvPr>
                <p14:cNvContentPartPr/>
                <p14:nvPr/>
              </p14:nvContentPartPr>
              <p14:xfrm>
                <a:off x="9472117" y="1213639"/>
                <a:ext cx="22680" cy="149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DCD29C1-6867-9AA2-7EE2-C76A618EDC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63117" y="1204639"/>
                  <a:ext cx="40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FB9DA6C-8A2D-D967-8008-D96865AAA017}"/>
                    </a:ext>
                  </a:extLst>
                </p14:cNvPr>
                <p14:cNvContentPartPr/>
                <p14:nvPr/>
              </p14:nvContentPartPr>
              <p14:xfrm>
                <a:off x="9519997" y="1518919"/>
                <a:ext cx="220680" cy="15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FB9DA6C-8A2D-D967-8008-D96865AAA0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11357" y="1510279"/>
                  <a:ext cx="238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CB361D-1E5A-2279-D312-9B1D30D486D5}"/>
                    </a:ext>
                  </a:extLst>
                </p14:cNvPr>
                <p14:cNvContentPartPr/>
                <p14:nvPr/>
              </p14:nvContentPartPr>
              <p14:xfrm>
                <a:off x="9516757" y="1609639"/>
                <a:ext cx="188640" cy="6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CB361D-1E5A-2279-D312-9B1D30D486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07757" y="1600639"/>
                  <a:ext cx="206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F0311B-19DA-2AA6-D9EC-D2ED320F0104}"/>
                    </a:ext>
                  </a:extLst>
                </p14:cNvPr>
                <p14:cNvContentPartPr/>
                <p14:nvPr/>
              </p14:nvContentPartPr>
              <p14:xfrm>
                <a:off x="9846877" y="1409839"/>
                <a:ext cx="372240" cy="270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F0311B-19DA-2AA6-D9EC-D2ED320F01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37877" y="1401199"/>
                  <a:ext cx="389880" cy="28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9E6293-5D91-61FD-F4EE-4090178D6B54}"/>
                  </a:ext>
                </a:extLst>
              </p14:cNvPr>
              <p14:cNvContentPartPr/>
              <p14:nvPr/>
            </p14:nvContentPartPr>
            <p14:xfrm>
              <a:off x="10276357" y="1656799"/>
              <a:ext cx="128880" cy="163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9E6293-5D91-61FD-F4EE-4090178D6B5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267357" y="1648159"/>
                <a:ext cx="14652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455A7FD1-0279-D8C3-9A81-9EB74C065573}"/>
              </a:ext>
            </a:extLst>
          </p:cNvPr>
          <p:cNvGrpSpPr/>
          <p:nvPr/>
        </p:nvGrpSpPr>
        <p:grpSpPr>
          <a:xfrm>
            <a:off x="10655077" y="1052719"/>
            <a:ext cx="1331640" cy="614880"/>
            <a:chOff x="10655077" y="1052719"/>
            <a:chExt cx="133164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B7B6184-4B81-B720-077F-DB8C69737FF4}"/>
                    </a:ext>
                  </a:extLst>
                </p14:cNvPr>
                <p14:cNvContentPartPr/>
                <p14:nvPr/>
              </p14:nvContentPartPr>
              <p14:xfrm>
                <a:off x="10762717" y="1231999"/>
                <a:ext cx="229320" cy="387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B7B6184-4B81-B720-077F-DB8C69737F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4077" y="1222999"/>
                  <a:ext cx="2469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C5842F-532B-91A3-12E8-A732A6AA00F7}"/>
                    </a:ext>
                  </a:extLst>
                </p14:cNvPr>
                <p14:cNvContentPartPr/>
                <p14:nvPr/>
              </p14:nvContentPartPr>
              <p14:xfrm>
                <a:off x="10655077" y="1457719"/>
                <a:ext cx="220320" cy="24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C5842F-532B-91A3-12E8-A732A6AA00F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46437" y="1449079"/>
                  <a:ext cx="237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C06B090-ED1F-73FD-FFEE-0D675EBFBA68}"/>
                    </a:ext>
                  </a:extLst>
                </p14:cNvPr>
                <p14:cNvContentPartPr/>
                <p14:nvPr/>
              </p14:nvContentPartPr>
              <p14:xfrm>
                <a:off x="11076997" y="1052719"/>
                <a:ext cx="89640" cy="116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C06B090-ED1F-73FD-FFEE-0D675EBFBA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68357" y="1044079"/>
                  <a:ext cx="107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D8DB8FB-C951-BE7A-749F-82F1297CC5CB}"/>
                    </a:ext>
                  </a:extLst>
                </p14:cNvPr>
                <p14:cNvContentPartPr/>
                <p14:nvPr/>
              </p14:nvContentPartPr>
              <p14:xfrm>
                <a:off x="11141077" y="1068199"/>
                <a:ext cx="124560" cy="13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D8DB8FB-C951-BE7A-749F-82F1297CC5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32077" y="1059199"/>
                  <a:ext cx="142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F6DB80A-15C3-4079-2B1C-6F3FB7CCC180}"/>
                    </a:ext>
                  </a:extLst>
                </p14:cNvPr>
                <p14:cNvContentPartPr/>
                <p14:nvPr/>
              </p14:nvContentPartPr>
              <p14:xfrm>
                <a:off x="11153317" y="1386079"/>
                <a:ext cx="165960" cy="129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F6DB80A-15C3-4079-2B1C-6F3FB7CCC1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44677" y="1377439"/>
                  <a:ext cx="18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E6137C2-1411-5723-486C-0EF77DE95708}"/>
                    </a:ext>
                  </a:extLst>
                </p14:cNvPr>
                <p14:cNvContentPartPr/>
                <p14:nvPr/>
              </p14:nvContentPartPr>
              <p14:xfrm>
                <a:off x="11046397" y="1273759"/>
                <a:ext cx="187920" cy="38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E6137C2-1411-5723-486C-0EF77DE9570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37397" y="1265119"/>
                  <a:ext cx="2055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F1005A-646D-5CCD-54BC-F4AD614F0367}"/>
                    </a:ext>
                  </a:extLst>
                </p14:cNvPr>
                <p14:cNvContentPartPr/>
                <p14:nvPr/>
              </p14:nvContentPartPr>
              <p14:xfrm>
                <a:off x="11306677" y="1235239"/>
                <a:ext cx="82440" cy="432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F1005A-646D-5CCD-54BC-F4AD614F03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98037" y="1226599"/>
                  <a:ext cx="1000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C0C1DF7-7B76-1C8E-EDC5-746BB9321E25}"/>
                    </a:ext>
                  </a:extLst>
                </p14:cNvPr>
                <p14:cNvContentPartPr/>
                <p14:nvPr/>
              </p14:nvContentPartPr>
              <p14:xfrm>
                <a:off x="11522317" y="1436119"/>
                <a:ext cx="112680" cy="21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C0C1DF7-7B76-1C8E-EDC5-746BB9321E2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13317" y="1427119"/>
                  <a:ext cx="130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CEC47D6-236F-969C-AAEF-EF801E09C6DB}"/>
                    </a:ext>
                  </a:extLst>
                </p14:cNvPr>
                <p14:cNvContentPartPr/>
                <p14:nvPr/>
              </p14:nvContentPartPr>
              <p14:xfrm>
                <a:off x="11513317" y="1534399"/>
                <a:ext cx="145800" cy="4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CEC47D6-236F-969C-AAEF-EF801E09C6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504677" y="1525399"/>
                  <a:ext cx="163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31AD275-6E98-7BB0-718B-28107B486BBE}"/>
                    </a:ext>
                  </a:extLst>
                </p14:cNvPr>
                <p14:cNvContentPartPr/>
                <p14:nvPr/>
              </p14:nvContentPartPr>
              <p14:xfrm>
                <a:off x="11796637" y="1391479"/>
                <a:ext cx="190080" cy="256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31AD275-6E98-7BB0-718B-28107B486B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87997" y="1382839"/>
                  <a:ext cx="2077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5F7FB44-26F7-A523-F3A9-691E0BE814B4}"/>
              </a:ext>
            </a:extLst>
          </p:cNvPr>
          <p:cNvGrpSpPr/>
          <p:nvPr/>
        </p:nvGrpSpPr>
        <p:grpSpPr>
          <a:xfrm>
            <a:off x="1985917" y="2689999"/>
            <a:ext cx="371880" cy="105480"/>
            <a:chOff x="1985917" y="2689999"/>
            <a:chExt cx="37188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D48E423-ACAD-FA66-3083-36141D6A57A5}"/>
                    </a:ext>
                  </a:extLst>
                </p14:cNvPr>
                <p14:cNvContentPartPr/>
                <p14:nvPr/>
              </p14:nvContentPartPr>
              <p14:xfrm>
                <a:off x="1985917" y="2689999"/>
                <a:ext cx="331920" cy="19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D48E423-ACAD-FA66-3083-36141D6A57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77277" y="2681359"/>
                  <a:ext cx="349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9E91782-03C8-7627-23C1-7C42E7657594}"/>
                    </a:ext>
                  </a:extLst>
                </p14:cNvPr>
                <p14:cNvContentPartPr/>
                <p14:nvPr/>
              </p14:nvContentPartPr>
              <p14:xfrm>
                <a:off x="2080597" y="2757319"/>
                <a:ext cx="277200" cy="38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9E91782-03C8-7627-23C1-7C42E76575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71597" y="2748319"/>
                  <a:ext cx="2948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F5D7FA4-B65C-4C67-0364-15B329ABF719}"/>
              </a:ext>
            </a:extLst>
          </p:cNvPr>
          <p:cNvGrpSpPr/>
          <p:nvPr/>
        </p:nvGrpSpPr>
        <p:grpSpPr>
          <a:xfrm>
            <a:off x="2704477" y="2468599"/>
            <a:ext cx="786960" cy="424800"/>
            <a:chOff x="2704477" y="2468599"/>
            <a:chExt cx="78696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496E52F-B167-A56C-3EB8-3E9F77C53AA5}"/>
                    </a:ext>
                  </a:extLst>
                </p14:cNvPr>
                <p14:cNvContentPartPr/>
                <p14:nvPr/>
              </p14:nvContentPartPr>
              <p14:xfrm>
                <a:off x="2704477" y="2468599"/>
                <a:ext cx="219600" cy="279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496E52F-B167-A56C-3EB8-3E9F77C53AA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95477" y="2459959"/>
                  <a:ext cx="237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52BC81-015B-F251-4362-F8C6B4AEF188}"/>
                    </a:ext>
                  </a:extLst>
                </p14:cNvPr>
                <p14:cNvContentPartPr/>
                <p14:nvPr/>
              </p14:nvContentPartPr>
              <p14:xfrm>
                <a:off x="2968357" y="2544559"/>
                <a:ext cx="523080" cy="348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52BC81-015B-F251-4362-F8C6B4AEF18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59357" y="2535559"/>
                  <a:ext cx="54072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C06F5C5-5E12-9EC7-A658-1336D29F5C59}"/>
              </a:ext>
            </a:extLst>
          </p:cNvPr>
          <p:cNvGrpSpPr/>
          <p:nvPr/>
        </p:nvGrpSpPr>
        <p:grpSpPr>
          <a:xfrm>
            <a:off x="2889517" y="141199"/>
            <a:ext cx="2558520" cy="952920"/>
            <a:chOff x="2889517" y="141199"/>
            <a:chExt cx="2558520" cy="9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80AE9D-7FD6-6D56-890E-8FABF07C20C5}"/>
                    </a:ext>
                  </a:extLst>
                </p14:cNvPr>
                <p14:cNvContentPartPr/>
                <p14:nvPr/>
              </p14:nvContentPartPr>
              <p14:xfrm>
                <a:off x="2889517" y="141199"/>
                <a:ext cx="1387080" cy="90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80AE9D-7FD6-6D56-890E-8FABF07C20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80517" y="132559"/>
                  <a:ext cx="1404720" cy="9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108D90-3153-17CC-582E-0B4EEBD798CA}"/>
                    </a:ext>
                  </a:extLst>
                </p14:cNvPr>
                <p14:cNvContentPartPr/>
                <p14:nvPr/>
              </p14:nvContentPartPr>
              <p14:xfrm>
                <a:off x="3428437" y="317599"/>
                <a:ext cx="232920" cy="292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108D90-3153-17CC-582E-0B4EEBD798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19797" y="308599"/>
                  <a:ext cx="2505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15FEA2-817A-7A32-AE38-A44095B70F01}"/>
                    </a:ext>
                  </a:extLst>
                </p14:cNvPr>
                <p14:cNvContentPartPr/>
                <p14:nvPr/>
              </p14:nvContentPartPr>
              <p14:xfrm>
                <a:off x="3814717" y="290599"/>
                <a:ext cx="101880" cy="18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15FEA2-817A-7A32-AE38-A44095B70F0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05717" y="281959"/>
                  <a:ext cx="119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7168E2-F5AB-2D0D-4CF5-A0DE48C21A6B}"/>
                    </a:ext>
                  </a:extLst>
                </p14:cNvPr>
                <p14:cNvContentPartPr/>
                <p14:nvPr/>
              </p14:nvContentPartPr>
              <p14:xfrm>
                <a:off x="3226477" y="659239"/>
                <a:ext cx="914040" cy="146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7168E2-F5AB-2D0D-4CF5-A0DE48C21A6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17837" y="650239"/>
                  <a:ext cx="931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03A95E-278D-F02A-B6EF-9CCE1910DEBB}"/>
                    </a:ext>
                  </a:extLst>
                </p14:cNvPr>
                <p14:cNvContentPartPr/>
                <p14:nvPr/>
              </p14:nvContentPartPr>
              <p14:xfrm>
                <a:off x="3725797" y="900799"/>
                <a:ext cx="167400" cy="168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03A95E-278D-F02A-B6EF-9CCE1910DEB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16797" y="891799"/>
                  <a:ext cx="185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C7FADD-1261-B703-4054-2B6FEDD86657}"/>
                    </a:ext>
                  </a:extLst>
                </p14:cNvPr>
                <p14:cNvContentPartPr/>
                <p14:nvPr/>
              </p14:nvContentPartPr>
              <p14:xfrm>
                <a:off x="3678997" y="901519"/>
                <a:ext cx="288720" cy="19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C7FADD-1261-B703-4054-2B6FEDD866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0357" y="892519"/>
                  <a:ext cx="306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CC4020-3DF1-6862-9B51-F2485E55173C}"/>
                    </a:ext>
                  </a:extLst>
                </p14:cNvPr>
                <p14:cNvContentPartPr/>
                <p14:nvPr/>
              </p14:nvContentPartPr>
              <p14:xfrm>
                <a:off x="4535077" y="369079"/>
                <a:ext cx="216000" cy="478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CC4020-3DF1-6862-9B51-F2485E5517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26077" y="360079"/>
                  <a:ext cx="2336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A209F2-77FA-4915-92C2-DC367472ED7D}"/>
                    </a:ext>
                  </a:extLst>
                </p14:cNvPr>
                <p14:cNvContentPartPr/>
                <p14:nvPr/>
              </p14:nvContentPartPr>
              <p14:xfrm>
                <a:off x="4476757" y="622879"/>
                <a:ext cx="210240" cy="2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A209F2-77FA-4915-92C2-DC367472ED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68117" y="614239"/>
                  <a:ext cx="227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B56A12-7A93-8400-F869-58FC5A2ACFE5}"/>
                    </a:ext>
                  </a:extLst>
                </p14:cNvPr>
                <p14:cNvContentPartPr/>
                <p14:nvPr/>
              </p14:nvContentPartPr>
              <p14:xfrm>
                <a:off x="4913437" y="190519"/>
                <a:ext cx="75960" cy="144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B56A12-7A93-8400-F869-58FC5A2ACFE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04797" y="181879"/>
                  <a:ext cx="93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70AFFD-7ED7-CB3B-0235-DC3AB9309200}"/>
                    </a:ext>
                  </a:extLst>
                </p14:cNvPr>
                <p14:cNvContentPartPr/>
                <p14:nvPr/>
              </p14:nvContentPartPr>
              <p14:xfrm>
                <a:off x="4999117" y="173239"/>
                <a:ext cx="74160" cy="164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70AFFD-7ED7-CB3B-0235-DC3AB930920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90477" y="164599"/>
                  <a:ext cx="91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344835-9FBE-AF03-4AD8-45BFDC1031BC}"/>
                    </a:ext>
                  </a:extLst>
                </p14:cNvPr>
                <p14:cNvContentPartPr/>
                <p14:nvPr/>
              </p14:nvContentPartPr>
              <p14:xfrm>
                <a:off x="5104597" y="509839"/>
                <a:ext cx="226080" cy="17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344835-9FBE-AF03-4AD8-45BFDC1031B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95597" y="500839"/>
                  <a:ext cx="243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AA6816-D856-3C0C-4A34-7E9F8386713A}"/>
                    </a:ext>
                  </a:extLst>
                </p14:cNvPr>
                <p14:cNvContentPartPr/>
                <p14:nvPr/>
              </p14:nvContentPartPr>
              <p14:xfrm>
                <a:off x="5010637" y="358999"/>
                <a:ext cx="220320" cy="49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AA6816-D856-3C0C-4A34-7E9F8386713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01997" y="350359"/>
                  <a:ext cx="2379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76C3FF-C7A1-60BA-12DA-2C417D06C97B}"/>
                    </a:ext>
                  </a:extLst>
                </p14:cNvPr>
                <p14:cNvContentPartPr/>
                <p14:nvPr/>
              </p14:nvContentPartPr>
              <p14:xfrm>
                <a:off x="5273437" y="366559"/>
                <a:ext cx="174600" cy="47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76C3FF-C7A1-60BA-12DA-2C417D06C97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64437" y="357919"/>
                  <a:ext cx="1922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3E7366B-2A69-B761-1AEA-81EDE854D77D}"/>
                    </a:ext>
                  </a:extLst>
                </p14:cNvPr>
                <p14:cNvContentPartPr/>
                <p14:nvPr/>
              </p14:nvContentPartPr>
              <p14:xfrm>
                <a:off x="3410077" y="883879"/>
                <a:ext cx="230040" cy="179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3E7366B-2A69-B761-1AEA-81EDE854D77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01077" y="874879"/>
                  <a:ext cx="2476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F83B58D-FD49-E247-5C92-FF4DA96776AA}"/>
              </a:ext>
            </a:extLst>
          </p:cNvPr>
          <p:cNvGrpSpPr/>
          <p:nvPr/>
        </p:nvGrpSpPr>
        <p:grpSpPr>
          <a:xfrm>
            <a:off x="3556237" y="2186719"/>
            <a:ext cx="1148040" cy="978840"/>
            <a:chOff x="3556237" y="2186719"/>
            <a:chExt cx="1148040" cy="9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48DA9C1-302F-6301-413B-3DE186AFED4E}"/>
                    </a:ext>
                  </a:extLst>
                </p14:cNvPr>
                <p14:cNvContentPartPr/>
                <p14:nvPr/>
              </p14:nvContentPartPr>
              <p14:xfrm>
                <a:off x="3556237" y="2186719"/>
                <a:ext cx="1148040" cy="945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48DA9C1-302F-6301-413B-3DE186AFED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47237" y="2177719"/>
                  <a:ext cx="1165680" cy="9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7DFEFB9-2D92-6796-3F03-DA30F52905D3}"/>
                    </a:ext>
                  </a:extLst>
                </p14:cNvPr>
                <p14:cNvContentPartPr/>
                <p14:nvPr/>
              </p14:nvContentPartPr>
              <p14:xfrm>
                <a:off x="4142317" y="2373559"/>
                <a:ext cx="216360" cy="302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7DFEFB9-2D92-6796-3F03-DA30F52905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33677" y="2364559"/>
                  <a:ext cx="234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3A63E25-D889-42BA-C26F-3DC163F88152}"/>
                    </a:ext>
                  </a:extLst>
                </p14:cNvPr>
                <p14:cNvContentPartPr/>
                <p14:nvPr/>
              </p14:nvContentPartPr>
              <p14:xfrm>
                <a:off x="4455877" y="2303719"/>
                <a:ext cx="99360" cy="204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3A63E25-D889-42BA-C26F-3DC163F8815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46877" y="2294719"/>
                  <a:ext cx="11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AF94FC3-1565-A006-536C-9C9E5AD74C49}"/>
                    </a:ext>
                  </a:extLst>
                </p14:cNvPr>
                <p14:cNvContentPartPr/>
                <p14:nvPr/>
              </p14:nvContentPartPr>
              <p14:xfrm>
                <a:off x="3957997" y="2724919"/>
                <a:ext cx="617040" cy="133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AF94FC3-1565-A006-536C-9C9E5AD74C4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48997" y="2715919"/>
                  <a:ext cx="634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1339539-CB09-04CE-7D66-A23D26169244}"/>
                    </a:ext>
                  </a:extLst>
                </p14:cNvPr>
                <p14:cNvContentPartPr/>
                <p14:nvPr/>
              </p14:nvContentPartPr>
              <p14:xfrm>
                <a:off x="3932797" y="2900959"/>
                <a:ext cx="395640" cy="264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1339539-CB09-04CE-7D66-A23D2616924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23797" y="2891959"/>
                  <a:ext cx="413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B88305F-EC6F-328F-DD22-2646A12A2FB1}"/>
                    </a:ext>
                  </a:extLst>
                </p14:cNvPr>
                <p14:cNvContentPartPr/>
                <p14:nvPr/>
              </p14:nvContentPartPr>
              <p14:xfrm>
                <a:off x="4428157" y="2916799"/>
                <a:ext cx="143280" cy="201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B88305F-EC6F-328F-DD22-2646A12A2F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19517" y="2908159"/>
                  <a:ext cx="160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C468D38-77E2-7FEA-F31B-9529121A35AB}"/>
                    </a:ext>
                  </a:extLst>
                </p14:cNvPr>
                <p14:cNvContentPartPr/>
                <p14:nvPr/>
              </p14:nvContentPartPr>
              <p14:xfrm>
                <a:off x="4383157" y="2916079"/>
                <a:ext cx="315360" cy="223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C468D38-77E2-7FEA-F31B-9529121A35A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74517" y="2907079"/>
                  <a:ext cx="33300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2754589-B3D7-D1A8-AA0F-06FE448B6A25}"/>
              </a:ext>
            </a:extLst>
          </p:cNvPr>
          <p:cNvGrpSpPr/>
          <p:nvPr/>
        </p:nvGrpSpPr>
        <p:grpSpPr>
          <a:xfrm>
            <a:off x="6297997" y="2170159"/>
            <a:ext cx="3920760" cy="546480"/>
            <a:chOff x="6297997" y="2170159"/>
            <a:chExt cx="392076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BFCE4F8-6028-2DFE-D3A2-731F3C13E131}"/>
                    </a:ext>
                  </a:extLst>
                </p14:cNvPr>
                <p14:cNvContentPartPr/>
                <p14:nvPr/>
              </p14:nvContentPartPr>
              <p14:xfrm>
                <a:off x="6297997" y="2211919"/>
                <a:ext cx="1669320" cy="491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BFCE4F8-6028-2DFE-D3A2-731F3C13E1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89357" y="2202919"/>
                  <a:ext cx="16869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F1E3FE-3A2F-CE22-88DE-56762A67E11E}"/>
                    </a:ext>
                  </a:extLst>
                </p14:cNvPr>
                <p14:cNvContentPartPr/>
                <p14:nvPr/>
              </p14:nvContentPartPr>
              <p14:xfrm>
                <a:off x="7849597" y="2435839"/>
                <a:ext cx="21240" cy="14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F1E3FE-3A2F-CE22-88DE-56762A67E11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40957" y="2427199"/>
                  <a:ext cx="38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04C46E8-844A-5D50-44CC-0F755D513FEE}"/>
                    </a:ext>
                  </a:extLst>
                </p14:cNvPr>
                <p14:cNvContentPartPr/>
                <p14:nvPr/>
              </p14:nvContentPartPr>
              <p14:xfrm>
                <a:off x="7489597" y="2359519"/>
                <a:ext cx="350640" cy="34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04C46E8-844A-5D50-44CC-0F755D513FE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80597" y="2350519"/>
                  <a:ext cx="368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3D4C550-225E-6AAD-FDCA-66BE0C0314EA}"/>
                    </a:ext>
                  </a:extLst>
                </p14:cNvPr>
                <p14:cNvContentPartPr/>
                <p14:nvPr/>
              </p14:nvContentPartPr>
              <p14:xfrm>
                <a:off x="6695437" y="2348719"/>
                <a:ext cx="64080" cy="3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3D4C550-225E-6AAD-FDCA-66BE0C0314E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86797" y="2339719"/>
                  <a:ext cx="81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796FA0D-D9EC-0166-1A54-8D03C22057F1}"/>
                    </a:ext>
                  </a:extLst>
                </p14:cNvPr>
                <p14:cNvContentPartPr/>
                <p14:nvPr/>
              </p14:nvContentPartPr>
              <p14:xfrm>
                <a:off x="8275117" y="2170159"/>
                <a:ext cx="1943640" cy="546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796FA0D-D9EC-0166-1A54-8D03C22057F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66117" y="2161519"/>
                  <a:ext cx="196128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E8DEBD6-B135-D201-1467-DFFF012F5139}"/>
                    </a:ext>
                  </a:extLst>
                </p14:cNvPr>
                <p14:cNvContentPartPr/>
                <p14:nvPr/>
              </p14:nvContentPartPr>
              <p14:xfrm>
                <a:off x="9779557" y="2348719"/>
                <a:ext cx="226080" cy="23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E8DEBD6-B135-D201-1467-DFFF012F513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770557" y="2339719"/>
                  <a:ext cx="243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DF7170F-2BD6-A948-5DAF-27B656CAD7DF}"/>
                    </a:ext>
                  </a:extLst>
                </p14:cNvPr>
                <p14:cNvContentPartPr/>
                <p14:nvPr/>
              </p14:nvContentPartPr>
              <p14:xfrm>
                <a:off x="8728357" y="2182759"/>
                <a:ext cx="36720" cy="54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F7170F-2BD6-A948-5DAF-27B656CAD7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19717" y="2174119"/>
                  <a:ext cx="543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C2A383B-3767-313A-9C5B-7810DFD374B6}"/>
              </a:ext>
            </a:extLst>
          </p:cNvPr>
          <p:cNvGrpSpPr/>
          <p:nvPr/>
        </p:nvGrpSpPr>
        <p:grpSpPr>
          <a:xfrm>
            <a:off x="7059757" y="2837599"/>
            <a:ext cx="1716840" cy="907200"/>
            <a:chOff x="7059757" y="2837599"/>
            <a:chExt cx="1716840" cy="90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F8BC25-9454-9655-1EE3-C0C426A70FB0}"/>
                    </a:ext>
                  </a:extLst>
                </p14:cNvPr>
                <p14:cNvContentPartPr/>
                <p14:nvPr/>
              </p14:nvContentPartPr>
              <p14:xfrm>
                <a:off x="7059757" y="3030199"/>
                <a:ext cx="411120" cy="265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F8BC25-9454-9655-1EE3-C0C426A70FB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50757" y="3021199"/>
                  <a:ext cx="428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2EAC943-3696-1474-1C36-B32585EA4495}"/>
                    </a:ext>
                  </a:extLst>
                </p14:cNvPr>
                <p14:cNvContentPartPr/>
                <p14:nvPr/>
              </p14:nvContentPartPr>
              <p14:xfrm>
                <a:off x="7744477" y="3127759"/>
                <a:ext cx="199800" cy="29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2EAC943-3696-1474-1C36-B32585EA449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35837" y="3118759"/>
                  <a:ext cx="217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831A1AF-F2CD-8C45-B615-35378A8C96A4}"/>
                    </a:ext>
                  </a:extLst>
                </p14:cNvPr>
                <p14:cNvContentPartPr/>
                <p14:nvPr/>
              </p14:nvContentPartPr>
              <p14:xfrm>
                <a:off x="7694797" y="3222799"/>
                <a:ext cx="236880" cy="10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831A1AF-F2CD-8C45-B615-35378A8C96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85797" y="3214159"/>
                  <a:ext cx="254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2F9BA1A-4243-FF76-08E5-55E1A407E5B0}"/>
                    </a:ext>
                  </a:extLst>
                </p14:cNvPr>
                <p14:cNvContentPartPr/>
                <p14:nvPr/>
              </p14:nvContentPartPr>
              <p14:xfrm>
                <a:off x="8165677" y="2837599"/>
                <a:ext cx="563400" cy="308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2F9BA1A-4243-FF76-08E5-55E1A407E5B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56677" y="2828959"/>
                  <a:ext cx="581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4B4CB52-08C7-FED9-FD26-B21FF1F20D84}"/>
                    </a:ext>
                  </a:extLst>
                </p14:cNvPr>
                <p14:cNvContentPartPr/>
                <p14:nvPr/>
              </p14:nvContentPartPr>
              <p14:xfrm>
                <a:off x="8158117" y="3199399"/>
                <a:ext cx="618480" cy="31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4B4CB52-08C7-FED9-FD26-B21FF1F20D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49477" y="3190399"/>
                  <a:ext cx="636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9DA4E14-79B5-896D-C5A5-8EAE24F858AD}"/>
                    </a:ext>
                  </a:extLst>
                </p14:cNvPr>
                <p14:cNvContentPartPr/>
                <p14:nvPr/>
              </p14:nvContentPartPr>
              <p14:xfrm>
                <a:off x="8174317" y="3317119"/>
                <a:ext cx="406440" cy="427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9DA4E14-79B5-896D-C5A5-8EAE24F858A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65677" y="3308119"/>
                  <a:ext cx="42408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6E1CF49-D995-E8F8-656C-8098B4992083}"/>
              </a:ext>
            </a:extLst>
          </p:cNvPr>
          <p:cNvGrpSpPr/>
          <p:nvPr/>
        </p:nvGrpSpPr>
        <p:grpSpPr>
          <a:xfrm>
            <a:off x="9772357" y="2859199"/>
            <a:ext cx="1309320" cy="435960"/>
            <a:chOff x="9772357" y="2859199"/>
            <a:chExt cx="130932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AABD6E-3B9C-4CE6-8016-6A047171FBAA}"/>
                    </a:ext>
                  </a:extLst>
                </p14:cNvPr>
                <p14:cNvContentPartPr/>
                <p14:nvPr/>
              </p14:nvContentPartPr>
              <p14:xfrm>
                <a:off x="9772357" y="2884039"/>
                <a:ext cx="156960" cy="385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AABD6E-3B9C-4CE6-8016-6A047171FB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63717" y="2875039"/>
                  <a:ext cx="1746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485ABF-1A54-A450-5C8A-6B048BED8040}"/>
                    </a:ext>
                  </a:extLst>
                </p14:cNvPr>
                <p14:cNvContentPartPr/>
                <p14:nvPr/>
              </p14:nvContentPartPr>
              <p14:xfrm>
                <a:off x="10052797" y="2958199"/>
                <a:ext cx="33480" cy="250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485ABF-1A54-A450-5C8A-6B048BED804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43797" y="2949559"/>
                  <a:ext cx="51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3EF4565-3D9B-CB09-EAC5-97FDAABFCE3B}"/>
                    </a:ext>
                  </a:extLst>
                </p14:cNvPr>
                <p14:cNvContentPartPr/>
                <p14:nvPr/>
              </p14:nvContentPartPr>
              <p14:xfrm>
                <a:off x="10235317" y="2957479"/>
                <a:ext cx="112680" cy="257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3EF4565-3D9B-CB09-EAC5-97FDAABFCE3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26677" y="2948839"/>
                  <a:ext cx="130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3AD086F-17DF-2D7D-7DDB-4377EE0C32C0}"/>
                    </a:ext>
                  </a:extLst>
                </p14:cNvPr>
                <p14:cNvContentPartPr/>
                <p14:nvPr/>
              </p14:nvContentPartPr>
              <p14:xfrm>
                <a:off x="10253317" y="2950999"/>
                <a:ext cx="221760" cy="57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3AD086F-17DF-2D7D-7DDB-4377EE0C32C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44317" y="2941999"/>
                  <a:ext cx="239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FBEC016-9898-44FA-E794-FFA9132735BB}"/>
                    </a:ext>
                  </a:extLst>
                </p14:cNvPr>
                <p14:cNvContentPartPr/>
                <p14:nvPr/>
              </p14:nvContentPartPr>
              <p14:xfrm>
                <a:off x="10522957" y="3127759"/>
                <a:ext cx="7200" cy="49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FBEC016-9898-44FA-E794-FFA9132735B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14317" y="3119119"/>
                  <a:ext cx="24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FF0FE6C-218F-A470-14F7-5A00C48D42A8}"/>
                    </a:ext>
                  </a:extLst>
                </p14:cNvPr>
                <p14:cNvContentPartPr/>
                <p14:nvPr/>
              </p14:nvContentPartPr>
              <p14:xfrm>
                <a:off x="10650397" y="2935879"/>
                <a:ext cx="139680" cy="313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FF0FE6C-218F-A470-14F7-5A00C48D42A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41397" y="2926879"/>
                  <a:ext cx="157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5058001-ACB4-82D4-3147-2179D8056C58}"/>
                    </a:ext>
                  </a:extLst>
                </p14:cNvPr>
                <p14:cNvContentPartPr/>
                <p14:nvPr/>
              </p14:nvContentPartPr>
              <p14:xfrm>
                <a:off x="10947757" y="2859199"/>
                <a:ext cx="133920" cy="435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5058001-ACB4-82D4-3147-2179D8056C5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38757" y="2850559"/>
                  <a:ext cx="15156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5557593-6102-0C34-B76D-1ED680E46D6C}"/>
                  </a:ext>
                </a:extLst>
              </p14:cNvPr>
              <p14:cNvContentPartPr/>
              <p14:nvPr/>
            </p14:nvContentPartPr>
            <p14:xfrm>
              <a:off x="2927677" y="4019839"/>
              <a:ext cx="470520" cy="3038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5557593-6102-0C34-B76D-1ED680E46D6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918677" y="4010839"/>
                <a:ext cx="4881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5B4B585-C8BE-B164-3807-EBB2AD64E386}"/>
                  </a:ext>
                </a:extLst>
              </p14:cNvPr>
              <p14:cNvContentPartPr/>
              <p14:nvPr/>
            </p14:nvContentPartPr>
            <p14:xfrm>
              <a:off x="3449677" y="3627439"/>
              <a:ext cx="1330200" cy="9046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5B4B585-C8BE-B164-3807-EBB2AD64E38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440677" y="3618799"/>
                <a:ext cx="1347840" cy="9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5AE9E87-AE2F-453C-DB88-668B8AED95BB}"/>
              </a:ext>
            </a:extLst>
          </p:cNvPr>
          <p:cNvGrpSpPr/>
          <p:nvPr/>
        </p:nvGrpSpPr>
        <p:grpSpPr>
          <a:xfrm>
            <a:off x="441517" y="3733639"/>
            <a:ext cx="6206040" cy="2371680"/>
            <a:chOff x="441517" y="3733639"/>
            <a:chExt cx="6206040" cy="23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6E21C15-A802-7744-16B3-2C61188AE053}"/>
                    </a:ext>
                  </a:extLst>
                </p14:cNvPr>
                <p14:cNvContentPartPr/>
                <p14:nvPr/>
              </p14:nvContentPartPr>
              <p14:xfrm>
                <a:off x="1854517" y="4224679"/>
                <a:ext cx="326880" cy="36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6E21C15-A802-7744-16B3-2C61188AE05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45877" y="4215679"/>
                  <a:ext cx="344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D506AF7-BC53-3C23-4F8C-DFB13853651F}"/>
                    </a:ext>
                  </a:extLst>
                </p14:cNvPr>
                <p14:cNvContentPartPr/>
                <p14:nvPr/>
              </p14:nvContentPartPr>
              <p14:xfrm>
                <a:off x="1867117" y="4310719"/>
                <a:ext cx="277920" cy="25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D506AF7-BC53-3C23-4F8C-DFB13853651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58477" y="4302079"/>
                  <a:ext cx="295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4FF9619-1A35-849D-75D4-9F0F37F564EB}"/>
                    </a:ext>
                  </a:extLst>
                </p14:cNvPr>
                <p14:cNvContentPartPr/>
                <p14:nvPr/>
              </p14:nvContentPartPr>
              <p14:xfrm>
                <a:off x="2545717" y="4036759"/>
                <a:ext cx="242280" cy="293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4FF9619-1A35-849D-75D4-9F0F37F564E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37077" y="4028119"/>
                  <a:ext cx="2599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EF8A9FA-09DD-349D-C939-526FA301457E}"/>
                    </a:ext>
                  </a:extLst>
                </p14:cNvPr>
                <p14:cNvContentPartPr/>
                <p14:nvPr/>
              </p14:nvContentPartPr>
              <p14:xfrm>
                <a:off x="2370397" y="5124679"/>
                <a:ext cx="233280" cy="233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EF8A9FA-09DD-349D-C939-526FA301457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61757" y="5116039"/>
                  <a:ext cx="250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4E77845-2ACB-5957-372D-BE407D03B656}"/>
                    </a:ext>
                  </a:extLst>
                </p14:cNvPr>
                <p14:cNvContentPartPr/>
                <p14:nvPr/>
              </p14:nvContentPartPr>
              <p14:xfrm>
                <a:off x="2666317" y="5322319"/>
                <a:ext cx="10800" cy="37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4E77845-2ACB-5957-372D-BE407D03B65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57677" y="5313319"/>
                  <a:ext cx="28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E726C4-EFE0-0E98-93A2-06CAFC1E5ECE}"/>
                    </a:ext>
                  </a:extLst>
                </p14:cNvPr>
                <p14:cNvContentPartPr/>
                <p14:nvPr/>
              </p14:nvContentPartPr>
              <p14:xfrm>
                <a:off x="2849197" y="5073559"/>
                <a:ext cx="189000" cy="245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E726C4-EFE0-0E98-93A2-06CAFC1E5EC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40557" y="5064559"/>
                  <a:ext cx="206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2A332D4-EDE2-CFBA-5896-A7375E38DEF2}"/>
                    </a:ext>
                  </a:extLst>
                </p14:cNvPr>
                <p14:cNvContentPartPr/>
                <p14:nvPr/>
              </p14:nvContentPartPr>
              <p14:xfrm>
                <a:off x="3115597" y="5060239"/>
                <a:ext cx="182880" cy="269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2A332D4-EDE2-CFBA-5896-A7375E38DEF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06597" y="5051599"/>
                  <a:ext cx="200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5D029D9-3E38-82DF-85CB-7F4CC7750890}"/>
                    </a:ext>
                  </a:extLst>
                </p14:cNvPr>
                <p14:cNvContentPartPr/>
                <p14:nvPr/>
              </p14:nvContentPartPr>
              <p14:xfrm>
                <a:off x="3390637" y="5043319"/>
                <a:ext cx="237240" cy="284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5D029D9-3E38-82DF-85CB-7F4CC775089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81637" y="5034679"/>
                  <a:ext cx="254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C5A1D20-5513-EE90-DB66-09E98D58CEF0}"/>
                    </a:ext>
                  </a:extLst>
                </p14:cNvPr>
                <p14:cNvContentPartPr/>
                <p14:nvPr/>
              </p14:nvContentPartPr>
              <p14:xfrm>
                <a:off x="3765397" y="4103359"/>
                <a:ext cx="962280" cy="141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C5A1D20-5513-EE90-DB66-09E98D58CEF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56397" y="4094359"/>
                  <a:ext cx="979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76FC331-16AE-08EE-B9A6-DC0D9C93F1FA}"/>
                    </a:ext>
                  </a:extLst>
                </p14:cNvPr>
                <p14:cNvContentPartPr/>
                <p14:nvPr/>
              </p14:nvContentPartPr>
              <p14:xfrm>
                <a:off x="3882397" y="4300639"/>
                <a:ext cx="533520" cy="358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76FC331-16AE-08EE-B9A6-DC0D9C93F1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73757" y="4291999"/>
                  <a:ext cx="551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C8D58C-5A56-C3EE-BF5F-9E4A765FBE74}"/>
                    </a:ext>
                  </a:extLst>
                </p14:cNvPr>
                <p14:cNvContentPartPr/>
                <p14:nvPr/>
              </p14:nvContentPartPr>
              <p14:xfrm>
                <a:off x="4457677" y="4270399"/>
                <a:ext cx="156600" cy="215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C8D58C-5A56-C3EE-BF5F-9E4A765FBE7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48677" y="4261759"/>
                  <a:ext cx="174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26C1FE3-C524-B28E-02A9-51EC3C49BD4D}"/>
                    </a:ext>
                  </a:extLst>
                </p14:cNvPr>
                <p14:cNvContentPartPr/>
                <p14:nvPr/>
              </p14:nvContentPartPr>
              <p14:xfrm>
                <a:off x="4431757" y="4236919"/>
                <a:ext cx="307080" cy="244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26C1FE3-C524-B28E-02A9-51EC3C49BD4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22757" y="4228279"/>
                  <a:ext cx="324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C6D97FE-DF7E-F502-BF65-53E7C339C36A}"/>
                    </a:ext>
                  </a:extLst>
                </p14:cNvPr>
                <p14:cNvContentPartPr/>
                <p14:nvPr/>
              </p14:nvContentPartPr>
              <p14:xfrm>
                <a:off x="3757117" y="3885559"/>
                <a:ext cx="411120" cy="328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C6D97FE-DF7E-F502-BF65-53E7C339C36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48117" y="3876559"/>
                  <a:ext cx="4287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A033E76-6BBD-6EF0-A248-04AFECAB5163}"/>
                    </a:ext>
                  </a:extLst>
                </p14:cNvPr>
                <p14:cNvContentPartPr/>
                <p14:nvPr/>
              </p14:nvContentPartPr>
              <p14:xfrm>
                <a:off x="4319437" y="3733639"/>
                <a:ext cx="241920" cy="320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A033E76-6BBD-6EF0-A248-04AFECAB516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10437" y="3724999"/>
                  <a:ext cx="259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3E60DA3-38B7-B5A6-1DBE-8169A1D5EEE2}"/>
                    </a:ext>
                  </a:extLst>
                </p14:cNvPr>
                <p14:cNvContentPartPr/>
                <p14:nvPr/>
              </p14:nvContentPartPr>
              <p14:xfrm>
                <a:off x="4647037" y="3736159"/>
                <a:ext cx="123840" cy="208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3E60DA3-38B7-B5A6-1DBE-8169A1D5EEE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38397" y="3727159"/>
                  <a:ext cx="141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D86E4F9-32FE-2391-3079-0352A7797FD4}"/>
                    </a:ext>
                  </a:extLst>
                </p14:cNvPr>
                <p14:cNvContentPartPr/>
                <p14:nvPr/>
              </p14:nvContentPartPr>
              <p14:xfrm>
                <a:off x="3762157" y="4619959"/>
                <a:ext cx="2417760" cy="965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D86E4F9-32FE-2391-3079-0352A7797FD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53157" y="4611319"/>
                  <a:ext cx="2435400" cy="9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F9C7CE9-D935-B81D-33D1-3490B3E59252}"/>
                    </a:ext>
                  </a:extLst>
                </p14:cNvPr>
                <p14:cNvContentPartPr/>
                <p14:nvPr/>
              </p14:nvContentPartPr>
              <p14:xfrm>
                <a:off x="4192717" y="4892839"/>
                <a:ext cx="173160" cy="620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F9C7CE9-D935-B81D-33D1-3490B3E5925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84077" y="4883839"/>
                  <a:ext cx="19080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2E8A292-B6DE-8F3C-3542-7633F62B3322}"/>
                    </a:ext>
                  </a:extLst>
                </p14:cNvPr>
                <p14:cNvContentPartPr/>
                <p14:nvPr/>
              </p14:nvContentPartPr>
              <p14:xfrm>
                <a:off x="4332757" y="5010559"/>
                <a:ext cx="399240" cy="412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2E8A292-B6DE-8F3C-3542-7633F62B33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23757" y="5001919"/>
                  <a:ext cx="4168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DD504E6-04E3-5180-0E22-714FCF4E35B0}"/>
                    </a:ext>
                  </a:extLst>
                </p14:cNvPr>
                <p14:cNvContentPartPr/>
                <p14:nvPr/>
              </p14:nvContentPartPr>
              <p14:xfrm>
                <a:off x="4721197" y="5061319"/>
                <a:ext cx="360360" cy="631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DD504E6-04E3-5180-0E22-714FCF4E35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12557" y="5052319"/>
                  <a:ext cx="37800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2DFA421-0372-31ED-3EFD-3602B9F4A29F}"/>
                    </a:ext>
                  </a:extLst>
                </p14:cNvPr>
                <p14:cNvContentPartPr/>
                <p14:nvPr/>
              </p14:nvContentPartPr>
              <p14:xfrm>
                <a:off x="5189557" y="5012719"/>
                <a:ext cx="192600" cy="335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2DFA421-0372-31ED-3EFD-3602B9F4A29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80917" y="5003719"/>
                  <a:ext cx="210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562137-0781-26D2-42A3-FD472010BA11}"/>
                    </a:ext>
                  </a:extLst>
                </p14:cNvPr>
                <p14:cNvContentPartPr/>
                <p14:nvPr/>
              </p14:nvContentPartPr>
              <p14:xfrm>
                <a:off x="5475397" y="4883119"/>
                <a:ext cx="109440" cy="183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562137-0781-26D2-42A3-FD472010BA1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66757" y="4874119"/>
                  <a:ext cx="127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72C153B-FFDE-84E9-27A0-457C91DE22B1}"/>
                    </a:ext>
                  </a:extLst>
                </p14:cNvPr>
                <p14:cNvContentPartPr/>
                <p14:nvPr/>
              </p14:nvContentPartPr>
              <p14:xfrm>
                <a:off x="5518237" y="4918399"/>
                <a:ext cx="373320" cy="424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72C153B-FFDE-84E9-27A0-457C91DE22B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09597" y="4909759"/>
                  <a:ext cx="3909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2E8BCF6-1292-D1F0-75D2-322E8972AD41}"/>
                    </a:ext>
                  </a:extLst>
                </p14:cNvPr>
                <p14:cNvContentPartPr/>
                <p14:nvPr/>
              </p14:nvContentPartPr>
              <p14:xfrm>
                <a:off x="5780677" y="5175799"/>
                <a:ext cx="183600" cy="226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2E8BCF6-1292-D1F0-75D2-322E8972AD4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72037" y="5167159"/>
                  <a:ext cx="201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3CE6E2A-1A7D-726B-5108-4435A2F30E71}"/>
                    </a:ext>
                  </a:extLst>
                </p14:cNvPr>
                <p14:cNvContentPartPr/>
                <p14:nvPr/>
              </p14:nvContentPartPr>
              <p14:xfrm>
                <a:off x="5720557" y="5209279"/>
                <a:ext cx="338400" cy="16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3CE6E2A-1A7D-726B-5108-4435A2F30E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11557" y="5200279"/>
                  <a:ext cx="356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642CE16-633B-FC4B-06CD-7DEFFA760D1F}"/>
                    </a:ext>
                  </a:extLst>
                </p14:cNvPr>
                <p14:cNvContentPartPr/>
                <p14:nvPr/>
              </p14:nvContentPartPr>
              <p14:xfrm>
                <a:off x="6017557" y="4803559"/>
                <a:ext cx="255600" cy="731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642CE16-633B-FC4B-06CD-7DEFFA760D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08917" y="4794919"/>
                  <a:ext cx="27324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E0DADB3-1A7F-FD58-F92E-7A0D66A1AE08}"/>
                    </a:ext>
                  </a:extLst>
                </p14:cNvPr>
                <p14:cNvContentPartPr/>
                <p14:nvPr/>
              </p14:nvContentPartPr>
              <p14:xfrm>
                <a:off x="1734277" y="5193439"/>
                <a:ext cx="336960" cy="34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E0DADB3-1A7F-FD58-F92E-7A0D66A1AE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25277" y="5184799"/>
                  <a:ext cx="354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6CE3E29-7B66-065A-DDA9-78EEA3D85E42}"/>
                    </a:ext>
                  </a:extLst>
                </p14:cNvPr>
                <p14:cNvContentPartPr/>
                <p14:nvPr/>
              </p14:nvContentPartPr>
              <p14:xfrm>
                <a:off x="1788277" y="5284519"/>
                <a:ext cx="327600" cy="20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6CE3E29-7B66-065A-DDA9-78EEA3D85E4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79637" y="5275519"/>
                  <a:ext cx="345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62C2E08-F52C-34F0-8412-40168001BE7F}"/>
                    </a:ext>
                  </a:extLst>
                </p14:cNvPr>
                <p14:cNvContentPartPr/>
                <p14:nvPr/>
              </p14:nvContentPartPr>
              <p14:xfrm>
                <a:off x="910957" y="5105959"/>
                <a:ext cx="396000" cy="243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62C2E08-F52C-34F0-8412-40168001BE7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2317" y="5097319"/>
                  <a:ext cx="413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34DFA3D-5AB2-ABEC-81DB-7153DB4EC6C8}"/>
                    </a:ext>
                  </a:extLst>
                </p14:cNvPr>
                <p14:cNvContentPartPr/>
                <p14:nvPr/>
              </p14:nvContentPartPr>
              <p14:xfrm>
                <a:off x="1111477" y="5362639"/>
                <a:ext cx="171000" cy="189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34DFA3D-5AB2-ABEC-81DB-7153DB4EC6C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2477" y="5353639"/>
                  <a:ext cx="188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788C15-43C0-2D83-49C9-CFCC1116171D}"/>
                    </a:ext>
                  </a:extLst>
                </p14:cNvPr>
                <p14:cNvContentPartPr/>
                <p14:nvPr/>
              </p14:nvContentPartPr>
              <p14:xfrm>
                <a:off x="1063237" y="5329519"/>
                <a:ext cx="272880" cy="224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788C15-43C0-2D83-49C9-CFCC1116171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4237" y="5320519"/>
                  <a:ext cx="290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092B856-A7E9-33CA-9C90-4BC965E1C533}"/>
                    </a:ext>
                  </a:extLst>
                </p14:cNvPr>
                <p14:cNvContentPartPr/>
                <p14:nvPr/>
              </p14:nvContentPartPr>
              <p14:xfrm>
                <a:off x="1358077" y="5363359"/>
                <a:ext cx="317880" cy="412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092B856-A7E9-33CA-9C90-4BC965E1C53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49077" y="5354719"/>
                  <a:ext cx="3355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7F2EC5D-EE13-0B5F-9B56-B80F34E512A8}"/>
                    </a:ext>
                  </a:extLst>
                </p14:cNvPr>
                <p14:cNvContentPartPr/>
                <p14:nvPr/>
              </p14:nvContentPartPr>
              <p14:xfrm>
                <a:off x="450517" y="4767559"/>
                <a:ext cx="60120" cy="1337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7F2EC5D-EE13-0B5F-9B56-B80F34E512A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1517" y="4758919"/>
                  <a:ext cx="77760" cy="13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6462408-4B85-8C41-BB57-0DDD4ED7992E}"/>
                    </a:ext>
                  </a:extLst>
                </p14:cNvPr>
                <p14:cNvContentPartPr/>
                <p14:nvPr/>
              </p14:nvContentPartPr>
              <p14:xfrm>
                <a:off x="441517" y="4509799"/>
                <a:ext cx="6206040" cy="1501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6462408-4B85-8C41-BB57-0DDD4ED7992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2517" y="4500799"/>
                  <a:ext cx="6223680" cy="15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B7D816E-E885-1D95-80A4-82C368F92C6E}"/>
                    </a:ext>
                  </a:extLst>
                </p14:cNvPr>
                <p14:cNvContentPartPr/>
                <p14:nvPr/>
              </p14:nvContentPartPr>
              <p14:xfrm>
                <a:off x="537277" y="5911999"/>
                <a:ext cx="5952960" cy="163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B7D816E-E885-1D95-80A4-82C368F92C6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8637" y="5902999"/>
                  <a:ext cx="5970600" cy="18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409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856942B-134C-8CC4-DE9F-30731616AE9C}"/>
              </a:ext>
            </a:extLst>
          </p:cNvPr>
          <p:cNvGrpSpPr/>
          <p:nvPr/>
        </p:nvGrpSpPr>
        <p:grpSpPr>
          <a:xfrm>
            <a:off x="293557" y="159559"/>
            <a:ext cx="678240" cy="571680"/>
            <a:chOff x="293557" y="159559"/>
            <a:chExt cx="67824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374D5C0-9892-AD64-BE7F-15546D11405E}"/>
                    </a:ext>
                  </a:extLst>
                </p14:cNvPr>
                <p14:cNvContentPartPr/>
                <p14:nvPr/>
              </p14:nvContentPartPr>
              <p14:xfrm>
                <a:off x="480037" y="293119"/>
                <a:ext cx="10800" cy="288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374D5C0-9892-AD64-BE7F-15546D1140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1397" y="284119"/>
                  <a:ext cx="28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A0F343A-0DE4-671D-3C18-01EF03594B2A}"/>
                    </a:ext>
                  </a:extLst>
                </p14:cNvPr>
                <p14:cNvContentPartPr/>
                <p14:nvPr/>
              </p14:nvContentPartPr>
              <p14:xfrm>
                <a:off x="587677" y="322639"/>
                <a:ext cx="201960" cy="111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A0F343A-0DE4-671D-3C18-01EF03594B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8677" y="313639"/>
                  <a:ext cx="219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415BDE9-BD5B-C5A7-D219-AB250384ECF5}"/>
                    </a:ext>
                  </a:extLst>
                </p14:cNvPr>
                <p14:cNvContentPartPr/>
                <p14:nvPr/>
              </p14:nvContentPartPr>
              <p14:xfrm>
                <a:off x="631597" y="397879"/>
                <a:ext cx="135720" cy="19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415BDE9-BD5B-C5A7-D219-AB250384EC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2957" y="388879"/>
                  <a:ext cx="153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0C7F53A-0B76-2A0F-1AA9-836C6328CD20}"/>
                    </a:ext>
                  </a:extLst>
                </p14:cNvPr>
                <p14:cNvContentPartPr/>
                <p14:nvPr/>
              </p14:nvContentPartPr>
              <p14:xfrm>
                <a:off x="293557" y="159559"/>
                <a:ext cx="678240" cy="57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0C7F53A-0B76-2A0F-1AA9-836C6328CD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917" y="150559"/>
                  <a:ext cx="695880" cy="58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885602-61A3-F8CF-C3A8-ADE932E0D6A9}"/>
              </a:ext>
            </a:extLst>
          </p:cNvPr>
          <p:cNvGrpSpPr/>
          <p:nvPr/>
        </p:nvGrpSpPr>
        <p:grpSpPr>
          <a:xfrm>
            <a:off x="1377157" y="186919"/>
            <a:ext cx="1182600" cy="450360"/>
            <a:chOff x="1377157" y="186919"/>
            <a:chExt cx="118260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BA2369A-63EF-046C-374F-DCAE48F8C18A}"/>
                    </a:ext>
                  </a:extLst>
                </p14:cNvPr>
                <p14:cNvContentPartPr/>
                <p14:nvPr/>
              </p14:nvContentPartPr>
              <p14:xfrm>
                <a:off x="1451677" y="305359"/>
                <a:ext cx="136440" cy="331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BA2369A-63EF-046C-374F-DCAE48F8C1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42677" y="296359"/>
                  <a:ext cx="1540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E55E38A-8D3C-0A95-4823-CC7649DECFEB}"/>
                    </a:ext>
                  </a:extLst>
                </p14:cNvPr>
                <p14:cNvContentPartPr/>
                <p14:nvPr/>
              </p14:nvContentPartPr>
              <p14:xfrm>
                <a:off x="1377157" y="460519"/>
                <a:ext cx="290520" cy="40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E55E38A-8D3C-0A95-4823-CC7649DECF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68157" y="451519"/>
                  <a:ext cx="308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B40F0D-6663-8CC1-C912-5FD05BBF0BCA}"/>
                    </a:ext>
                  </a:extLst>
                </p14:cNvPr>
                <p14:cNvContentPartPr/>
                <p14:nvPr/>
              </p14:nvContentPartPr>
              <p14:xfrm>
                <a:off x="1732117" y="417679"/>
                <a:ext cx="40680" cy="171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B40F0D-6663-8CC1-C912-5FD05BBF0B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3477" y="408679"/>
                  <a:ext cx="58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2242176-D53D-66E6-CC2F-5790C17DCA27}"/>
                    </a:ext>
                  </a:extLst>
                </p14:cNvPr>
                <p14:cNvContentPartPr/>
                <p14:nvPr/>
              </p14:nvContentPartPr>
              <p14:xfrm>
                <a:off x="1755157" y="376279"/>
                <a:ext cx="25920" cy="2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2242176-D53D-66E6-CC2F-5790C17DCA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46517" y="367279"/>
                  <a:ext cx="43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788F91D-367D-1DDB-B032-2A898935EA5D}"/>
                    </a:ext>
                  </a:extLst>
                </p14:cNvPr>
                <p14:cNvContentPartPr/>
                <p14:nvPr/>
              </p14:nvContentPartPr>
              <p14:xfrm>
                <a:off x="1827157" y="440719"/>
                <a:ext cx="102960" cy="15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788F91D-367D-1DDB-B032-2A898935EA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18517" y="432079"/>
                  <a:ext cx="120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5EEC6B-65EE-46DA-28C1-D63696919CF5}"/>
                    </a:ext>
                  </a:extLst>
                </p14:cNvPr>
                <p14:cNvContentPartPr/>
                <p14:nvPr/>
              </p14:nvContentPartPr>
              <p14:xfrm>
                <a:off x="2036317" y="307159"/>
                <a:ext cx="41760" cy="263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5EEC6B-65EE-46DA-28C1-D63696919C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7677" y="298519"/>
                  <a:ext cx="59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EE5AA0-730C-3F08-BD31-ED331AF9900C}"/>
                    </a:ext>
                  </a:extLst>
                </p14:cNvPr>
                <p14:cNvContentPartPr/>
                <p14:nvPr/>
              </p14:nvContentPartPr>
              <p14:xfrm>
                <a:off x="2211277" y="186919"/>
                <a:ext cx="156600" cy="396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EE5AA0-730C-3F08-BD31-ED331AF990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02637" y="177919"/>
                  <a:ext cx="1742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E1A41C-8330-73AB-FF10-96A221301675}"/>
                    </a:ext>
                  </a:extLst>
                </p14:cNvPr>
                <p14:cNvContentPartPr/>
                <p14:nvPr/>
              </p14:nvContentPartPr>
              <p14:xfrm>
                <a:off x="2125957" y="383479"/>
                <a:ext cx="234720" cy="32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E1A41C-8330-73AB-FF10-96A22130167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17317" y="374839"/>
                  <a:ext cx="252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9C89603-EBF5-72AF-9DFE-B75F7E71D5EB}"/>
                    </a:ext>
                  </a:extLst>
                </p14:cNvPr>
                <p14:cNvContentPartPr/>
                <p14:nvPr/>
              </p14:nvContentPartPr>
              <p14:xfrm>
                <a:off x="2380117" y="457999"/>
                <a:ext cx="179640" cy="151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9C89603-EBF5-72AF-9DFE-B75F7E71D5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71117" y="449359"/>
                  <a:ext cx="1972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7251A9-CE95-45FB-8792-CFC3B6340263}"/>
              </a:ext>
            </a:extLst>
          </p:cNvPr>
          <p:cNvGrpSpPr/>
          <p:nvPr/>
        </p:nvGrpSpPr>
        <p:grpSpPr>
          <a:xfrm>
            <a:off x="2827957" y="145159"/>
            <a:ext cx="1099440" cy="665640"/>
            <a:chOff x="2827957" y="145159"/>
            <a:chExt cx="1099440" cy="66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C612FDC-A9A4-36B0-0391-9FCD891AC274}"/>
                    </a:ext>
                  </a:extLst>
                </p14:cNvPr>
                <p14:cNvContentPartPr/>
                <p14:nvPr/>
              </p14:nvContentPartPr>
              <p14:xfrm>
                <a:off x="2827957" y="428479"/>
                <a:ext cx="161280" cy="382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C612FDC-A9A4-36B0-0391-9FCD891AC2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18957" y="419479"/>
                  <a:ext cx="1789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FB8273-F92B-3FB6-F10B-9B01137002FD}"/>
                    </a:ext>
                  </a:extLst>
                </p14:cNvPr>
                <p14:cNvContentPartPr/>
                <p14:nvPr/>
              </p14:nvContentPartPr>
              <p14:xfrm>
                <a:off x="2982757" y="145159"/>
                <a:ext cx="708120" cy="448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FB8273-F92B-3FB6-F10B-9B01137002F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74117" y="136519"/>
                  <a:ext cx="7257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70A6EC-F1E3-6812-78C4-619AE05B56BD}"/>
                    </a:ext>
                  </a:extLst>
                </p14:cNvPr>
                <p14:cNvContentPartPr/>
                <p14:nvPr/>
              </p14:nvContentPartPr>
              <p14:xfrm>
                <a:off x="3539317" y="365479"/>
                <a:ext cx="200160" cy="1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70A6EC-F1E3-6812-78C4-619AE05B56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30317" y="356479"/>
                  <a:ext cx="217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3FBF25-EB53-AB10-B673-29B68053C59E}"/>
                    </a:ext>
                  </a:extLst>
                </p14:cNvPr>
                <p14:cNvContentPartPr/>
                <p14:nvPr/>
              </p14:nvContentPartPr>
              <p14:xfrm>
                <a:off x="3723997" y="444319"/>
                <a:ext cx="203400" cy="153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3FBF25-EB53-AB10-B673-29B68053C5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14997" y="435679"/>
                  <a:ext cx="2210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1A705F-7501-099A-A510-DF2C58515220}"/>
              </a:ext>
            </a:extLst>
          </p:cNvPr>
          <p:cNvGrpSpPr/>
          <p:nvPr/>
        </p:nvGrpSpPr>
        <p:grpSpPr>
          <a:xfrm>
            <a:off x="4305397" y="112759"/>
            <a:ext cx="1939680" cy="519480"/>
            <a:chOff x="4305397" y="112759"/>
            <a:chExt cx="193968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F52959-282E-847F-371F-1FB2F3E259A2}"/>
                    </a:ext>
                  </a:extLst>
                </p14:cNvPr>
                <p14:cNvContentPartPr/>
                <p14:nvPr/>
              </p14:nvContentPartPr>
              <p14:xfrm>
                <a:off x="4305397" y="176479"/>
                <a:ext cx="193320" cy="455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F52959-282E-847F-371F-1FB2F3E259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96757" y="167839"/>
                  <a:ext cx="2109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6B9F35-3A3D-F2EF-1941-C6900BB8DD29}"/>
                    </a:ext>
                  </a:extLst>
                </p14:cNvPr>
                <p14:cNvContentPartPr/>
                <p14:nvPr/>
              </p14:nvContentPartPr>
              <p14:xfrm>
                <a:off x="4474957" y="379159"/>
                <a:ext cx="607320" cy="20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6B9F35-3A3D-F2EF-1941-C6900BB8DD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66317" y="370519"/>
                  <a:ext cx="624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47DFBE7-2A34-513E-67F6-0BC8A970C7C4}"/>
                    </a:ext>
                  </a:extLst>
                </p14:cNvPr>
                <p14:cNvContentPartPr/>
                <p14:nvPr/>
              </p14:nvContentPartPr>
              <p14:xfrm>
                <a:off x="4864477" y="283759"/>
                <a:ext cx="12600" cy="6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47DFBE7-2A34-513E-67F6-0BC8A970C7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55837" y="274759"/>
                  <a:ext cx="30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758B8D-AC5A-23D5-C14B-F85EF3B69302}"/>
                    </a:ext>
                  </a:extLst>
                </p14:cNvPr>
                <p14:cNvContentPartPr/>
                <p14:nvPr/>
              </p14:nvContentPartPr>
              <p14:xfrm>
                <a:off x="5196397" y="131119"/>
                <a:ext cx="849240" cy="498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758B8D-AC5A-23D5-C14B-F85EF3B693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87397" y="122119"/>
                  <a:ext cx="8668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50DF68-B8E1-4613-3943-C12E86FFABEE}"/>
                    </a:ext>
                  </a:extLst>
                </p14:cNvPr>
                <p14:cNvContentPartPr/>
                <p14:nvPr/>
              </p14:nvContentPartPr>
              <p14:xfrm>
                <a:off x="6081277" y="112759"/>
                <a:ext cx="163800" cy="496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50DF68-B8E1-4613-3943-C12E86FFAB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72637" y="103759"/>
                  <a:ext cx="1814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FB3086-6869-5CB0-9799-768FB923A8F3}"/>
                    </a:ext>
                  </a:extLst>
                </p14:cNvPr>
                <p14:cNvContentPartPr/>
                <p14:nvPr/>
              </p14:nvContentPartPr>
              <p14:xfrm>
                <a:off x="5713357" y="271519"/>
                <a:ext cx="12600" cy="1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FB3086-6869-5CB0-9799-768FB923A8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04717" y="262879"/>
                  <a:ext cx="3024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8C4643C-9293-8279-45E3-8B6F20FEDCE9}"/>
                  </a:ext>
                </a:extLst>
              </p14:cNvPr>
              <p14:cNvContentPartPr/>
              <p14:nvPr/>
            </p14:nvContentPartPr>
            <p14:xfrm>
              <a:off x="1673437" y="1469959"/>
              <a:ext cx="2844360" cy="84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8C4643C-9293-8279-45E3-8B6F20FEDC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37797" y="1433959"/>
                <a:ext cx="2916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1564BD9-1971-4DFC-125E-6AA3254582AC}"/>
                  </a:ext>
                </a:extLst>
              </p14:cNvPr>
              <p14:cNvContentPartPr/>
              <p14:nvPr/>
            </p14:nvContentPartPr>
            <p14:xfrm>
              <a:off x="4452277" y="1678039"/>
              <a:ext cx="144360" cy="204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1564BD9-1971-4DFC-125E-6AA3254582A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43637" y="1669039"/>
                <a:ext cx="16200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0391F4C-6750-8E50-AA5F-EF2BDA06A3EE}"/>
              </a:ext>
            </a:extLst>
          </p:cNvPr>
          <p:cNvGrpSpPr/>
          <p:nvPr/>
        </p:nvGrpSpPr>
        <p:grpSpPr>
          <a:xfrm>
            <a:off x="482917" y="1426399"/>
            <a:ext cx="1305360" cy="610560"/>
            <a:chOff x="482917" y="1426399"/>
            <a:chExt cx="130536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276B42-32CC-6107-8612-BBA22E20ABE0}"/>
                    </a:ext>
                  </a:extLst>
                </p14:cNvPr>
                <p14:cNvContentPartPr/>
                <p14:nvPr/>
              </p14:nvContentPartPr>
              <p14:xfrm>
                <a:off x="1521877" y="1699639"/>
                <a:ext cx="266400" cy="33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276B42-32CC-6107-8612-BBA22E20AB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12877" y="1690639"/>
                  <a:ext cx="284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CC2E7B-8418-1A1F-FD00-7FDD798D6087}"/>
                    </a:ext>
                  </a:extLst>
                </p14:cNvPr>
                <p14:cNvContentPartPr/>
                <p14:nvPr/>
              </p14:nvContentPartPr>
              <p14:xfrm>
                <a:off x="847237" y="1461319"/>
                <a:ext cx="708120" cy="18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CC2E7B-8418-1A1F-FD00-7FDD798D60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8237" y="1452319"/>
                  <a:ext cx="725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72A581-7F43-F32B-6219-76F343C5CD95}"/>
                    </a:ext>
                  </a:extLst>
                </p14:cNvPr>
                <p14:cNvContentPartPr/>
                <p14:nvPr/>
              </p14:nvContentPartPr>
              <p14:xfrm>
                <a:off x="548437" y="1451239"/>
                <a:ext cx="174600" cy="210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72A581-7F43-F32B-6219-76F343C5CD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9437" y="1442599"/>
                  <a:ext cx="192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057AFE2-B405-9967-E8BF-6484885BAD7D}"/>
                    </a:ext>
                  </a:extLst>
                </p14:cNvPr>
                <p14:cNvContentPartPr/>
                <p14:nvPr/>
              </p14:nvContentPartPr>
              <p14:xfrm>
                <a:off x="482917" y="1426399"/>
                <a:ext cx="298800" cy="301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057AFE2-B405-9967-E8BF-6484885BAD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4277" y="1417759"/>
                  <a:ext cx="31644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0CDCD7E-B2AE-34C2-6A5D-BAE1DD2246AC}"/>
                  </a:ext>
                </a:extLst>
              </p14:cNvPr>
              <p14:cNvContentPartPr/>
              <p14:nvPr/>
            </p14:nvContentPartPr>
            <p14:xfrm>
              <a:off x="1831117" y="1228759"/>
              <a:ext cx="3540960" cy="47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0CDCD7E-B2AE-34C2-6A5D-BAE1DD2246A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41117" y="1049119"/>
                <a:ext cx="372060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96A498-9777-268C-94B8-8813D388965C}"/>
                  </a:ext>
                </a:extLst>
              </p14:cNvPr>
              <p14:cNvContentPartPr/>
              <p14:nvPr/>
            </p14:nvContentPartPr>
            <p14:xfrm>
              <a:off x="1739317" y="1640599"/>
              <a:ext cx="3762000" cy="212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96A498-9777-268C-94B8-8813D388965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49317" y="1460959"/>
                <a:ext cx="394164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4126B14-6F16-4A34-2708-83A7D43C6130}"/>
                  </a:ext>
                </a:extLst>
              </p14:cNvPr>
              <p14:cNvContentPartPr/>
              <p14:nvPr/>
            </p14:nvContentPartPr>
            <p14:xfrm>
              <a:off x="4487917" y="1436119"/>
              <a:ext cx="953640" cy="30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4126B14-6F16-4A34-2708-83A7D43C613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97917" y="1256479"/>
                <a:ext cx="11332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FD900CE-62A6-F8BB-3C9A-1EF9B7E7FDA4}"/>
                  </a:ext>
                </a:extLst>
              </p14:cNvPr>
              <p14:cNvContentPartPr/>
              <p14:nvPr/>
            </p14:nvContentPartPr>
            <p14:xfrm>
              <a:off x="4260757" y="1395799"/>
              <a:ext cx="36720" cy="2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FD900CE-62A6-F8BB-3C9A-1EF9B7E7FD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70757" y="1216159"/>
                <a:ext cx="2163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24E5570-90E7-DD76-31FC-6B880A0EF828}"/>
                  </a:ext>
                </a:extLst>
              </p14:cNvPr>
              <p14:cNvContentPartPr/>
              <p14:nvPr/>
            </p14:nvContentPartPr>
            <p14:xfrm>
              <a:off x="1867477" y="1389679"/>
              <a:ext cx="2340000" cy="60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24E5570-90E7-DD76-31FC-6B880A0EF82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77477" y="1210039"/>
                <a:ext cx="251964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853727-76B9-D2F6-1F91-28145F305DD7}"/>
                  </a:ext>
                </a:extLst>
              </p14:cNvPr>
              <p14:cNvContentPartPr/>
              <p14:nvPr/>
            </p14:nvContentPartPr>
            <p14:xfrm>
              <a:off x="1893037" y="1543399"/>
              <a:ext cx="2632320" cy="11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853727-76B9-D2F6-1F91-28145F305DD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803037" y="1363759"/>
                <a:ext cx="281196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FCE0C1-4D2A-B405-4368-698474416AE9}"/>
                  </a:ext>
                </a:extLst>
              </p14:cNvPr>
              <p14:cNvContentPartPr/>
              <p14:nvPr/>
            </p14:nvContentPartPr>
            <p14:xfrm>
              <a:off x="3080317" y="1099879"/>
              <a:ext cx="2187000" cy="155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FCE0C1-4D2A-B405-4368-698474416AE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90677" y="920239"/>
                <a:ext cx="236664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4DD54C-2D97-D84B-09D3-86A6175860B9}"/>
                  </a:ext>
                </a:extLst>
              </p14:cNvPr>
              <p14:cNvContentPartPr/>
              <p14:nvPr/>
            </p14:nvContentPartPr>
            <p14:xfrm>
              <a:off x="1817077" y="1732039"/>
              <a:ext cx="3544560" cy="252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4DD54C-2D97-D84B-09D3-86A6175860B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27077" y="1552039"/>
                <a:ext cx="372420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6F29B48-551C-2473-BD36-6962C1AA522B}"/>
                  </a:ext>
                </a:extLst>
              </p14:cNvPr>
              <p14:cNvContentPartPr/>
              <p14:nvPr/>
            </p14:nvContentPartPr>
            <p14:xfrm>
              <a:off x="1380037" y="1201399"/>
              <a:ext cx="5400" cy="14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6F29B48-551C-2473-BD36-6962C1AA522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90397" y="1021399"/>
                <a:ext cx="1850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29FEA4E-100D-BD78-4B57-11E577E3270D}"/>
                  </a:ext>
                </a:extLst>
              </p14:cNvPr>
              <p14:cNvContentPartPr/>
              <p14:nvPr/>
            </p14:nvContentPartPr>
            <p14:xfrm>
              <a:off x="1288237" y="1152439"/>
              <a:ext cx="654840" cy="81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29FEA4E-100D-BD78-4B57-11E577E3270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98237" y="972439"/>
                <a:ext cx="834480" cy="11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6DBFF8A-9D71-F403-079B-E638173EB7A2}"/>
              </a:ext>
            </a:extLst>
          </p:cNvPr>
          <p:cNvGrpSpPr/>
          <p:nvPr/>
        </p:nvGrpSpPr>
        <p:grpSpPr>
          <a:xfrm>
            <a:off x="540517" y="2465719"/>
            <a:ext cx="1784520" cy="457920"/>
            <a:chOff x="540517" y="2465719"/>
            <a:chExt cx="178452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42D2171-DF56-8C95-ECE4-D0509047B354}"/>
                    </a:ext>
                  </a:extLst>
                </p14:cNvPr>
                <p14:cNvContentPartPr/>
                <p14:nvPr/>
              </p14:nvContentPartPr>
              <p14:xfrm>
                <a:off x="540517" y="2583439"/>
                <a:ext cx="66960" cy="306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42D2171-DF56-8C95-ECE4-D0509047B35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1517" y="2574799"/>
                  <a:ext cx="84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81CB0F-2F48-7B34-8A1F-377CADC3AFCC}"/>
                    </a:ext>
                  </a:extLst>
                </p14:cNvPr>
                <p14:cNvContentPartPr/>
                <p14:nvPr/>
              </p14:nvContentPartPr>
              <p14:xfrm>
                <a:off x="553837" y="2533399"/>
                <a:ext cx="239400" cy="12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81CB0F-2F48-7B34-8A1F-377CADC3AF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5197" y="2524399"/>
                  <a:ext cx="257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633ECE-3F7D-2F69-2364-D147972800B8}"/>
                    </a:ext>
                  </a:extLst>
                </p14:cNvPr>
                <p14:cNvContentPartPr/>
                <p14:nvPr/>
              </p14:nvContentPartPr>
              <p14:xfrm>
                <a:off x="541597" y="2688199"/>
                <a:ext cx="188640" cy="31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F633ECE-3F7D-2F69-2364-D147972800B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2957" y="2679559"/>
                  <a:ext cx="206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B0B712-3671-2762-7668-FEABC65BBD5D}"/>
                    </a:ext>
                  </a:extLst>
                </p14:cNvPr>
                <p14:cNvContentPartPr/>
                <p14:nvPr/>
              </p14:nvContentPartPr>
              <p14:xfrm>
                <a:off x="550597" y="2465719"/>
                <a:ext cx="1774440" cy="45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B0B712-3671-2762-7668-FEABC65BBD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1597" y="2457079"/>
                  <a:ext cx="17920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6EF7B75-CEFB-8220-3B36-AAF3721862B8}"/>
                    </a:ext>
                  </a:extLst>
                </p14:cNvPr>
                <p14:cNvContentPartPr/>
                <p14:nvPr/>
              </p14:nvContentPartPr>
              <p14:xfrm>
                <a:off x="1589557" y="2502439"/>
                <a:ext cx="12600" cy="4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6EF7B75-CEFB-8220-3B36-AAF3721862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80557" y="2493439"/>
                  <a:ext cx="30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3A733E-FBB6-74BF-4B72-65B952D45611}"/>
                    </a:ext>
                  </a:extLst>
                </p14:cNvPr>
                <p14:cNvContentPartPr/>
                <p14:nvPr/>
              </p14:nvContentPartPr>
              <p14:xfrm>
                <a:off x="1273477" y="2567959"/>
                <a:ext cx="309960" cy="25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3A733E-FBB6-74BF-4B72-65B952D456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64477" y="2558959"/>
                  <a:ext cx="327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7CCBDD-D523-CB31-3AAF-913D681B84B3}"/>
                    </a:ext>
                  </a:extLst>
                </p14:cNvPr>
                <p14:cNvContentPartPr/>
                <p14:nvPr/>
              </p14:nvContentPartPr>
              <p14:xfrm>
                <a:off x="1003837" y="2543839"/>
                <a:ext cx="28440" cy="59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7CCBDD-D523-CB31-3AAF-913D681B84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5197" y="2534839"/>
                  <a:ext cx="460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E4256E4-4FD2-AFE5-EF58-3854402B558A}"/>
              </a:ext>
            </a:extLst>
          </p:cNvPr>
          <p:cNvGrpSpPr/>
          <p:nvPr/>
        </p:nvGrpSpPr>
        <p:grpSpPr>
          <a:xfrm>
            <a:off x="2613037" y="2214799"/>
            <a:ext cx="2648520" cy="763200"/>
            <a:chOff x="2613037" y="2214799"/>
            <a:chExt cx="2648520" cy="76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C840A5-C7F0-BE5E-C8F9-7BD45C24E79F}"/>
                    </a:ext>
                  </a:extLst>
                </p14:cNvPr>
                <p14:cNvContentPartPr/>
                <p14:nvPr/>
              </p14:nvContentPartPr>
              <p14:xfrm>
                <a:off x="2613037" y="2367439"/>
                <a:ext cx="1073520" cy="610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3C840A5-C7F0-BE5E-C8F9-7BD45C24E7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04037" y="2358439"/>
                  <a:ext cx="109116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E53A48-B8BF-11EC-C37E-4E72A209B4CA}"/>
                    </a:ext>
                  </a:extLst>
                </p14:cNvPr>
                <p14:cNvContentPartPr/>
                <p14:nvPr/>
              </p14:nvContentPartPr>
              <p14:xfrm>
                <a:off x="3910117" y="2214799"/>
                <a:ext cx="1351440" cy="497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E53A48-B8BF-11EC-C37E-4E72A209B4C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01477" y="2206159"/>
                  <a:ext cx="1369080" cy="51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92D3D78-6A5F-B02C-E4F6-A5FF49339084}"/>
              </a:ext>
            </a:extLst>
          </p:cNvPr>
          <p:cNvGrpSpPr/>
          <p:nvPr/>
        </p:nvGrpSpPr>
        <p:grpSpPr>
          <a:xfrm>
            <a:off x="837157" y="3204439"/>
            <a:ext cx="1453320" cy="479520"/>
            <a:chOff x="837157" y="3204439"/>
            <a:chExt cx="145332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75DB9E4-3506-9AD5-7E4A-00358533F3F6}"/>
                    </a:ext>
                  </a:extLst>
                </p14:cNvPr>
                <p14:cNvContentPartPr/>
                <p14:nvPr/>
              </p14:nvContentPartPr>
              <p14:xfrm>
                <a:off x="837157" y="3336559"/>
                <a:ext cx="105840" cy="347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75DB9E4-3506-9AD5-7E4A-00358533F3F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8517" y="3327919"/>
                  <a:ext cx="1234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30DF5C0-9256-27D0-48BD-96F1E7D35ACC}"/>
                    </a:ext>
                  </a:extLst>
                </p14:cNvPr>
                <p14:cNvContentPartPr/>
                <p14:nvPr/>
              </p14:nvContentPartPr>
              <p14:xfrm>
                <a:off x="945877" y="3279679"/>
                <a:ext cx="312120" cy="66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30DF5C0-9256-27D0-48BD-96F1E7D35A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7237" y="3270679"/>
                  <a:ext cx="329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0A5A729-613D-7475-C2EE-6B264F89254C}"/>
                    </a:ext>
                  </a:extLst>
                </p14:cNvPr>
                <p14:cNvContentPartPr/>
                <p14:nvPr/>
              </p14:nvContentPartPr>
              <p14:xfrm>
                <a:off x="966397" y="3433039"/>
                <a:ext cx="249120" cy="1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0A5A729-613D-7475-C2EE-6B264F89254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7397" y="3424039"/>
                  <a:ext cx="266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7AE49E8-8B8C-311C-AB8B-B21C27B9D75F}"/>
                    </a:ext>
                  </a:extLst>
                </p14:cNvPr>
                <p14:cNvContentPartPr/>
                <p14:nvPr/>
              </p14:nvContentPartPr>
              <p14:xfrm>
                <a:off x="1523317" y="3340879"/>
                <a:ext cx="280800" cy="54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7AE49E8-8B8C-311C-AB8B-B21C27B9D75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14677" y="3332239"/>
                  <a:ext cx="298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BC8A88A-D656-E611-5F85-AF2FAAD9F584}"/>
                    </a:ext>
                  </a:extLst>
                </p14:cNvPr>
                <p14:cNvContentPartPr/>
                <p14:nvPr/>
              </p14:nvContentPartPr>
              <p14:xfrm>
                <a:off x="1531957" y="3456079"/>
                <a:ext cx="299520" cy="30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BC8A88A-D656-E611-5F85-AF2FAAD9F58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23317" y="3447439"/>
                  <a:ext cx="317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8168893-D9A0-750D-19B5-D9935F7492E2}"/>
                    </a:ext>
                  </a:extLst>
                </p14:cNvPr>
                <p14:cNvContentPartPr/>
                <p14:nvPr/>
              </p14:nvContentPartPr>
              <p14:xfrm>
                <a:off x="2079877" y="3204439"/>
                <a:ext cx="210600" cy="36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8168893-D9A0-750D-19B5-D9935F7492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70877" y="3195439"/>
                  <a:ext cx="22824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FA89271-393D-D458-69D8-3F0AC38C9C55}"/>
              </a:ext>
            </a:extLst>
          </p:cNvPr>
          <p:cNvGrpSpPr/>
          <p:nvPr/>
        </p:nvGrpSpPr>
        <p:grpSpPr>
          <a:xfrm>
            <a:off x="2570917" y="2932999"/>
            <a:ext cx="1251720" cy="1017360"/>
            <a:chOff x="2570917" y="2932999"/>
            <a:chExt cx="1251720" cy="10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13CE9D2-9EE4-FE65-E560-5806DA3EF9AC}"/>
                    </a:ext>
                  </a:extLst>
                </p14:cNvPr>
                <p14:cNvContentPartPr/>
                <p14:nvPr/>
              </p14:nvContentPartPr>
              <p14:xfrm>
                <a:off x="2570917" y="2977279"/>
                <a:ext cx="268200" cy="862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13CE9D2-9EE4-FE65-E560-5806DA3EF9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61917" y="2968639"/>
                  <a:ext cx="285840" cy="88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62BA578-4A83-89EF-F9A4-0D1D909F355C}"/>
                    </a:ext>
                  </a:extLst>
                </p14:cNvPr>
                <p14:cNvContentPartPr/>
                <p14:nvPr/>
              </p14:nvContentPartPr>
              <p14:xfrm>
                <a:off x="2722837" y="3785119"/>
                <a:ext cx="145800" cy="165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62BA578-4A83-89EF-F9A4-0D1D909F355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14197" y="3776119"/>
                  <a:ext cx="163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EF9F186-429F-5604-1225-6B7C8FB1DDDE}"/>
                    </a:ext>
                  </a:extLst>
                </p14:cNvPr>
                <p14:cNvContentPartPr/>
                <p14:nvPr/>
              </p14:nvContentPartPr>
              <p14:xfrm>
                <a:off x="2848117" y="2932999"/>
                <a:ext cx="228960" cy="273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EF9F186-429F-5604-1225-6B7C8FB1DDD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39117" y="2924359"/>
                  <a:ext cx="246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4F8BDCF-D7D5-DD3A-A0AB-F51707B40B5E}"/>
                    </a:ext>
                  </a:extLst>
                </p14:cNvPr>
                <p14:cNvContentPartPr/>
                <p14:nvPr/>
              </p14:nvContentPartPr>
              <p14:xfrm>
                <a:off x="3176077" y="3248719"/>
                <a:ext cx="435240" cy="247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4F8BDCF-D7D5-DD3A-A0AB-F51707B40B5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67437" y="3239719"/>
                  <a:ext cx="452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DCF927B-0F7C-B93E-3068-ACBC1E036AB2}"/>
                    </a:ext>
                  </a:extLst>
                </p14:cNvPr>
                <p14:cNvContentPartPr/>
                <p14:nvPr/>
              </p14:nvContentPartPr>
              <p14:xfrm>
                <a:off x="3399997" y="3511159"/>
                <a:ext cx="113400" cy="189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DCF927B-0F7C-B93E-3068-ACBC1E036A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91357" y="3502519"/>
                  <a:ext cx="131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9760283-F7ED-330B-0A9E-74F222800540}"/>
                    </a:ext>
                  </a:extLst>
                </p14:cNvPr>
                <p14:cNvContentPartPr/>
                <p14:nvPr/>
              </p14:nvContentPartPr>
              <p14:xfrm>
                <a:off x="3383797" y="3489919"/>
                <a:ext cx="233280" cy="193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9760283-F7ED-330B-0A9E-74F22280054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75157" y="3481279"/>
                  <a:ext cx="250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DD6F807-7BB3-0330-4EF4-BEEAE8D1D1C8}"/>
                    </a:ext>
                  </a:extLst>
                </p14:cNvPr>
                <p14:cNvContentPartPr/>
                <p14:nvPr/>
              </p14:nvContentPartPr>
              <p14:xfrm>
                <a:off x="3604837" y="3528079"/>
                <a:ext cx="217800" cy="352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DD6F807-7BB3-0330-4EF4-BEEAE8D1D1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95837" y="3519079"/>
                  <a:ext cx="235440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F2C718F-7074-0512-1640-48F1E05A6D73}"/>
              </a:ext>
            </a:extLst>
          </p:cNvPr>
          <p:cNvGrpSpPr/>
          <p:nvPr/>
        </p:nvGrpSpPr>
        <p:grpSpPr>
          <a:xfrm>
            <a:off x="5447317" y="2025079"/>
            <a:ext cx="3010320" cy="707040"/>
            <a:chOff x="5447317" y="2025079"/>
            <a:chExt cx="301032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E1D1B55-2A7E-CDDF-98D9-C39796DBD3B2}"/>
                    </a:ext>
                  </a:extLst>
                </p14:cNvPr>
                <p14:cNvContentPartPr/>
                <p14:nvPr/>
              </p14:nvContentPartPr>
              <p14:xfrm>
                <a:off x="5447317" y="2391199"/>
                <a:ext cx="610200" cy="340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E1D1B55-2A7E-CDDF-98D9-C39796DBD3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38677" y="2382559"/>
                  <a:ext cx="6278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DF244B-EACA-B09E-3FF1-CEB15B315473}"/>
                    </a:ext>
                  </a:extLst>
                </p14:cNvPr>
                <p14:cNvContentPartPr/>
                <p14:nvPr/>
              </p14:nvContentPartPr>
              <p14:xfrm>
                <a:off x="6280357" y="2173039"/>
                <a:ext cx="826200" cy="367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DF244B-EACA-B09E-3FF1-CEB15B31547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71717" y="2164039"/>
                  <a:ext cx="8438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428A19-EB51-DAEC-CC7D-35587EB22BFB}"/>
                    </a:ext>
                  </a:extLst>
                </p14:cNvPr>
                <p14:cNvContentPartPr/>
                <p14:nvPr/>
              </p14:nvContentPartPr>
              <p14:xfrm>
                <a:off x="6917197" y="2343679"/>
                <a:ext cx="172080" cy="29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428A19-EB51-DAEC-CC7D-35587EB22BF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08557" y="2335039"/>
                  <a:ext cx="189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781E70C-A235-DE62-7A82-4F5A67CA577E}"/>
                    </a:ext>
                  </a:extLst>
                </p14:cNvPr>
                <p14:cNvContentPartPr/>
                <p14:nvPr/>
              </p14:nvContentPartPr>
              <p14:xfrm>
                <a:off x="6755917" y="2230639"/>
                <a:ext cx="20880" cy="6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781E70C-A235-DE62-7A82-4F5A67CA577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47277" y="2221639"/>
                  <a:ext cx="38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E668D69-360E-33EA-261C-F0A4F854A90A}"/>
                    </a:ext>
                  </a:extLst>
                </p14:cNvPr>
                <p14:cNvContentPartPr/>
                <p14:nvPr/>
              </p14:nvContentPartPr>
              <p14:xfrm>
                <a:off x="7332277" y="2025079"/>
                <a:ext cx="1125360" cy="624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E668D69-360E-33EA-261C-F0A4F854A90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23637" y="2016079"/>
                  <a:ext cx="1143000" cy="64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DCEC3D3-BC7F-404E-06A4-DCABE5C48B28}"/>
              </a:ext>
            </a:extLst>
          </p:cNvPr>
          <p:cNvGrpSpPr/>
          <p:nvPr/>
        </p:nvGrpSpPr>
        <p:grpSpPr>
          <a:xfrm>
            <a:off x="8759677" y="1947679"/>
            <a:ext cx="1665000" cy="774720"/>
            <a:chOff x="8759677" y="1947679"/>
            <a:chExt cx="166500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E8E5469-5BB1-D035-BF4E-40CA47D8BE8F}"/>
                    </a:ext>
                  </a:extLst>
                </p14:cNvPr>
                <p14:cNvContentPartPr/>
                <p14:nvPr/>
              </p14:nvContentPartPr>
              <p14:xfrm>
                <a:off x="8759677" y="1947679"/>
                <a:ext cx="1017360" cy="774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E8E5469-5BB1-D035-BF4E-40CA47D8BE8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51037" y="1938679"/>
                  <a:ext cx="103500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AA62C5E-F568-EA80-EB0A-8682A2ED8124}"/>
                    </a:ext>
                  </a:extLst>
                </p14:cNvPr>
                <p14:cNvContentPartPr/>
                <p14:nvPr/>
              </p14:nvContentPartPr>
              <p14:xfrm>
                <a:off x="10017157" y="2199319"/>
                <a:ext cx="407520" cy="266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AA62C5E-F568-EA80-EB0A-8682A2ED812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08157" y="2190319"/>
                  <a:ext cx="425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CB33C3D-62E7-D878-CACC-C0F3A3B7FCC5}"/>
                    </a:ext>
                  </a:extLst>
                </p14:cNvPr>
                <p14:cNvContentPartPr/>
                <p14:nvPr/>
              </p14:nvContentPartPr>
              <p14:xfrm>
                <a:off x="10060357" y="2316679"/>
                <a:ext cx="323280" cy="32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CB33C3D-62E7-D878-CACC-C0F3A3B7FCC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51357" y="2308039"/>
                  <a:ext cx="3409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1786E0C-33C1-BED1-4A66-86D56AED3BDA}"/>
              </a:ext>
            </a:extLst>
          </p:cNvPr>
          <p:cNvGrpSpPr/>
          <p:nvPr/>
        </p:nvGrpSpPr>
        <p:grpSpPr>
          <a:xfrm>
            <a:off x="5532277" y="1316959"/>
            <a:ext cx="684000" cy="728640"/>
            <a:chOff x="5532277" y="1316959"/>
            <a:chExt cx="68400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7BA4155-9DF9-CD2A-0470-18F06E62DBFB}"/>
                    </a:ext>
                  </a:extLst>
                </p14:cNvPr>
                <p14:cNvContentPartPr/>
                <p14:nvPr/>
              </p14:nvContentPartPr>
              <p14:xfrm>
                <a:off x="5579797" y="1453759"/>
                <a:ext cx="218880" cy="469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7BA4155-9DF9-CD2A-0470-18F06E62DBF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70797" y="1445119"/>
                  <a:ext cx="2365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2E5FF8-9436-6371-553F-4C7026931ECD}"/>
                    </a:ext>
                  </a:extLst>
                </p14:cNvPr>
                <p14:cNvContentPartPr/>
                <p14:nvPr/>
              </p14:nvContentPartPr>
              <p14:xfrm>
                <a:off x="5804077" y="1822759"/>
                <a:ext cx="156600" cy="222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2E5FF8-9436-6371-553F-4C7026931E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5077" y="1813759"/>
                  <a:ext cx="174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FBD9C84-1E3A-F711-F9E0-2BC38D623E3B}"/>
                    </a:ext>
                  </a:extLst>
                </p14:cNvPr>
                <p14:cNvContentPartPr/>
                <p14:nvPr/>
              </p14:nvContentPartPr>
              <p14:xfrm>
                <a:off x="5666557" y="1433959"/>
                <a:ext cx="75960" cy="115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FBD9C84-1E3A-F711-F9E0-2BC38D623E3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57917" y="1425319"/>
                  <a:ext cx="93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646B42-DA9E-0390-26E6-6338FF6D8AE8}"/>
                    </a:ext>
                  </a:extLst>
                </p14:cNvPr>
                <p14:cNvContentPartPr/>
                <p14:nvPr/>
              </p14:nvContentPartPr>
              <p14:xfrm>
                <a:off x="5599957" y="1410919"/>
                <a:ext cx="180720" cy="192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646B42-DA9E-0390-26E6-6338FF6D8AE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91317" y="1401919"/>
                  <a:ext cx="198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6FB3D0-19C8-B757-0E95-D43C14381FDD}"/>
                    </a:ext>
                  </a:extLst>
                </p14:cNvPr>
                <p14:cNvContentPartPr/>
                <p14:nvPr/>
              </p14:nvContentPartPr>
              <p14:xfrm>
                <a:off x="5581237" y="1422079"/>
                <a:ext cx="241560" cy="169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6FB3D0-19C8-B757-0E95-D43C14381FD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72237" y="1413079"/>
                  <a:ext cx="259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476EF61-4F2D-D056-0E0A-92066222D08C}"/>
                    </a:ext>
                  </a:extLst>
                </p14:cNvPr>
                <p14:cNvContentPartPr/>
                <p14:nvPr/>
              </p14:nvContentPartPr>
              <p14:xfrm>
                <a:off x="5532277" y="1381759"/>
                <a:ext cx="358200" cy="296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476EF61-4F2D-D056-0E0A-92066222D0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23637" y="1373119"/>
                  <a:ext cx="3758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1C0A786-2E39-C9C8-34CB-02C660AF5A4D}"/>
                    </a:ext>
                  </a:extLst>
                </p14:cNvPr>
                <p14:cNvContentPartPr/>
                <p14:nvPr/>
              </p14:nvContentPartPr>
              <p14:xfrm>
                <a:off x="5988037" y="1316959"/>
                <a:ext cx="228240" cy="176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1C0A786-2E39-C9C8-34CB-02C660AF5A4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79397" y="1307959"/>
                  <a:ext cx="245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D5590E0-DECA-F050-47E9-978534D64E47}"/>
                    </a:ext>
                  </a:extLst>
                </p14:cNvPr>
                <p14:cNvContentPartPr/>
                <p14:nvPr/>
              </p14:nvContentPartPr>
              <p14:xfrm>
                <a:off x="6017557" y="1395799"/>
                <a:ext cx="189720" cy="5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D5590E0-DECA-F050-47E9-978534D64E4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08917" y="1387159"/>
                  <a:ext cx="2073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740D30D-8592-B11A-57A2-44D164920FAE}"/>
              </a:ext>
            </a:extLst>
          </p:cNvPr>
          <p:cNvGrpSpPr/>
          <p:nvPr/>
        </p:nvGrpSpPr>
        <p:grpSpPr>
          <a:xfrm>
            <a:off x="4017397" y="3101839"/>
            <a:ext cx="647640" cy="425880"/>
            <a:chOff x="4017397" y="3101839"/>
            <a:chExt cx="64764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BC9B1EB-98F6-29DA-D74A-655BCFC49A5F}"/>
                    </a:ext>
                  </a:extLst>
                </p14:cNvPr>
                <p14:cNvContentPartPr/>
                <p14:nvPr/>
              </p14:nvContentPartPr>
              <p14:xfrm>
                <a:off x="4017397" y="3101839"/>
                <a:ext cx="222480" cy="425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BC9B1EB-98F6-29DA-D74A-655BCFC49A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08757" y="3093199"/>
                  <a:ext cx="2401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B2E34BA-5A12-F6B1-0714-05760CC68D94}"/>
                    </a:ext>
                  </a:extLst>
                </p14:cNvPr>
                <p14:cNvContentPartPr/>
                <p14:nvPr/>
              </p14:nvContentPartPr>
              <p14:xfrm>
                <a:off x="4386037" y="3340879"/>
                <a:ext cx="126720" cy="168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B2E34BA-5A12-F6B1-0714-05760CC68D9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77397" y="3332239"/>
                  <a:ext cx="144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5B7B760-398D-4034-65BC-EC9C88B35FC5}"/>
                    </a:ext>
                  </a:extLst>
                </p14:cNvPr>
                <p14:cNvContentPartPr/>
                <p14:nvPr/>
              </p14:nvContentPartPr>
              <p14:xfrm>
                <a:off x="4331677" y="3313159"/>
                <a:ext cx="333360" cy="205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5B7B760-398D-4034-65BC-EC9C88B35FC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22677" y="3304159"/>
                  <a:ext cx="35100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CEEF1C0-556F-9DB2-0511-0A504ED81AB1}"/>
              </a:ext>
            </a:extLst>
          </p:cNvPr>
          <p:cNvGrpSpPr/>
          <p:nvPr/>
        </p:nvGrpSpPr>
        <p:grpSpPr>
          <a:xfrm>
            <a:off x="1288957" y="4498279"/>
            <a:ext cx="613080" cy="325080"/>
            <a:chOff x="1288957" y="4498279"/>
            <a:chExt cx="6130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D8F65D9-EEC1-759B-30D4-6CC198EF4979}"/>
                    </a:ext>
                  </a:extLst>
                </p14:cNvPr>
                <p14:cNvContentPartPr/>
                <p14:nvPr/>
              </p14:nvContentPartPr>
              <p14:xfrm>
                <a:off x="1288957" y="4689439"/>
                <a:ext cx="239400" cy="48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D8F65D9-EEC1-759B-30D4-6CC198EF497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80317" y="4680799"/>
                  <a:ext cx="257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678B3E-D912-D65C-4609-035D70F5FC2D}"/>
                    </a:ext>
                  </a:extLst>
                </p14:cNvPr>
                <p14:cNvContentPartPr/>
                <p14:nvPr/>
              </p14:nvContentPartPr>
              <p14:xfrm>
                <a:off x="1293997" y="4773679"/>
                <a:ext cx="233280" cy="12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678B3E-D912-D65C-4609-035D70F5FC2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85357" y="4764679"/>
                  <a:ext cx="250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FC55ED-A749-06F1-081E-4B95384339C1}"/>
                    </a:ext>
                  </a:extLst>
                </p14:cNvPr>
                <p14:cNvContentPartPr/>
                <p14:nvPr/>
              </p14:nvContentPartPr>
              <p14:xfrm>
                <a:off x="1646077" y="4498279"/>
                <a:ext cx="255960" cy="32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FC55ED-A749-06F1-081E-4B95384339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37437" y="4489279"/>
                  <a:ext cx="27360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3D68D22-9CAD-37D3-1157-F40BE4A0B820}"/>
              </a:ext>
            </a:extLst>
          </p:cNvPr>
          <p:cNvGrpSpPr/>
          <p:nvPr/>
        </p:nvGrpSpPr>
        <p:grpSpPr>
          <a:xfrm>
            <a:off x="1988077" y="4235479"/>
            <a:ext cx="3004920" cy="723240"/>
            <a:chOff x="1988077" y="4235479"/>
            <a:chExt cx="30049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79D91C0-75E7-4287-2983-A0E5F71F73C5}"/>
                    </a:ext>
                  </a:extLst>
                </p14:cNvPr>
                <p14:cNvContentPartPr/>
                <p14:nvPr/>
              </p14:nvContentPartPr>
              <p14:xfrm>
                <a:off x="1988077" y="4430599"/>
                <a:ext cx="120600" cy="405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79D91C0-75E7-4287-2983-A0E5F71F73C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79437" y="4421599"/>
                  <a:ext cx="1382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52079EF-E33F-BC3F-878C-20DE0182B071}"/>
                    </a:ext>
                  </a:extLst>
                </p14:cNvPr>
                <p14:cNvContentPartPr/>
                <p14:nvPr/>
              </p14:nvContentPartPr>
              <p14:xfrm>
                <a:off x="2136397" y="4547959"/>
                <a:ext cx="164160" cy="207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52079EF-E33F-BC3F-878C-20DE0182B07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27757" y="4539319"/>
                  <a:ext cx="181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FC82593-F0E3-B0EB-0830-4F4BE44A4BB3}"/>
                    </a:ext>
                  </a:extLst>
                </p14:cNvPr>
                <p14:cNvContentPartPr/>
                <p14:nvPr/>
              </p14:nvContentPartPr>
              <p14:xfrm>
                <a:off x="2384437" y="4704919"/>
                <a:ext cx="10800" cy="43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FC82593-F0E3-B0EB-0830-4F4BE44A4BB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75437" y="4695919"/>
                  <a:ext cx="28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4A2BA64-AD70-3618-D526-A82DDB397E21}"/>
                    </a:ext>
                  </a:extLst>
                </p14:cNvPr>
                <p14:cNvContentPartPr/>
                <p14:nvPr/>
              </p14:nvContentPartPr>
              <p14:xfrm>
                <a:off x="2540317" y="4520959"/>
                <a:ext cx="89280" cy="244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4A2BA64-AD70-3618-D526-A82DDB397E2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31317" y="4511959"/>
                  <a:ext cx="106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FD08CB9-65CA-4B13-8F74-7066CDB1A43A}"/>
                    </a:ext>
                  </a:extLst>
                </p14:cNvPr>
                <p14:cNvContentPartPr/>
                <p14:nvPr/>
              </p14:nvContentPartPr>
              <p14:xfrm>
                <a:off x="2714557" y="4508719"/>
                <a:ext cx="148680" cy="263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FD08CB9-65CA-4B13-8F74-7066CDB1A43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05917" y="4500079"/>
                  <a:ext cx="166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5776C1-C5AD-D8E2-4F39-9F48F331965C}"/>
                    </a:ext>
                  </a:extLst>
                </p14:cNvPr>
                <p14:cNvContentPartPr/>
                <p14:nvPr/>
              </p14:nvContentPartPr>
              <p14:xfrm>
                <a:off x="2946757" y="4528879"/>
                <a:ext cx="175320" cy="207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E5776C1-C5AD-D8E2-4F39-9F48F33196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38117" y="4520239"/>
                  <a:ext cx="192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351101B-2737-D383-1E35-84D6A0C696C1}"/>
                    </a:ext>
                  </a:extLst>
                </p14:cNvPr>
                <p14:cNvContentPartPr/>
                <p14:nvPr/>
              </p14:nvContentPartPr>
              <p14:xfrm>
                <a:off x="3138997" y="4383439"/>
                <a:ext cx="135000" cy="466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351101B-2737-D383-1E35-84D6A0C696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30357" y="4374799"/>
                  <a:ext cx="1526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F53957C-92DE-9B33-1E0B-4A8D3519A494}"/>
                    </a:ext>
                  </a:extLst>
                </p14:cNvPr>
                <p14:cNvContentPartPr/>
                <p14:nvPr/>
              </p14:nvContentPartPr>
              <p14:xfrm>
                <a:off x="3765397" y="4464799"/>
                <a:ext cx="369720" cy="244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F53957C-92DE-9B33-1E0B-4A8D3519A4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56397" y="4456159"/>
                  <a:ext cx="3873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94038F6-351E-1EBC-71C9-8453DA608ED3}"/>
                    </a:ext>
                  </a:extLst>
                </p14:cNvPr>
                <p14:cNvContentPartPr/>
                <p14:nvPr/>
              </p14:nvContentPartPr>
              <p14:xfrm>
                <a:off x="4073917" y="4506559"/>
                <a:ext cx="286920" cy="320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94038F6-351E-1EBC-71C9-8453DA608ED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65277" y="4497919"/>
                  <a:ext cx="304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BC4DB87-77FD-C029-F91B-1D4A57740BC6}"/>
                    </a:ext>
                  </a:extLst>
                </p14:cNvPr>
                <p14:cNvContentPartPr/>
                <p14:nvPr/>
              </p14:nvContentPartPr>
              <p14:xfrm>
                <a:off x="4461637" y="4425199"/>
                <a:ext cx="179640" cy="234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BC4DB87-77FD-C029-F91B-1D4A57740B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52637" y="4416559"/>
                  <a:ext cx="197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D4312CA-6C8C-FA0F-CF0F-72AE81DFB233}"/>
                    </a:ext>
                  </a:extLst>
                </p14:cNvPr>
                <p14:cNvContentPartPr/>
                <p14:nvPr/>
              </p14:nvContentPartPr>
              <p14:xfrm>
                <a:off x="4752877" y="4297039"/>
                <a:ext cx="120600" cy="204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D4312CA-6C8C-FA0F-CF0F-72AE81DFB23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43877" y="4288399"/>
                  <a:ext cx="138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0EC000E-BA49-4698-5490-D0A51528A18D}"/>
                    </a:ext>
                  </a:extLst>
                </p14:cNvPr>
                <p14:cNvContentPartPr/>
                <p14:nvPr/>
              </p14:nvContentPartPr>
              <p14:xfrm>
                <a:off x="3401077" y="4235479"/>
                <a:ext cx="1591920" cy="723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0EC000E-BA49-4698-5490-D0A51528A18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92437" y="4226839"/>
                  <a:ext cx="1609560" cy="74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5DF6392-2050-8E5D-958B-3E3DA4EC1B2E}"/>
              </a:ext>
            </a:extLst>
          </p:cNvPr>
          <p:cNvGrpSpPr/>
          <p:nvPr/>
        </p:nvGrpSpPr>
        <p:grpSpPr>
          <a:xfrm>
            <a:off x="5053837" y="3758839"/>
            <a:ext cx="1112040" cy="1158120"/>
            <a:chOff x="5053837" y="3758839"/>
            <a:chExt cx="1112040" cy="11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5BFCBE0-6008-25EB-B6FA-1A15C8AFAE0C}"/>
                    </a:ext>
                  </a:extLst>
                </p14:cNvPr>
                <p14:cNvContentPartPr/>
                <p14:nvPr/>
              </p14:nvContentPartPr>
              <p14:xfrm>
                <a:off x="5053837" y="3959359"/>
                <a:ext cx="244440" cy="910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5BFCBE0-6008-25EB-B6FA-1A15C8AFAE0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44837" y="3950719"/>
                  <a:ext cx="262080" cy="9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BCCCF26-0674-D6E2-37D6-42226337FC27}"/>
                    </a:ext>
                  </a:extLst>
                </p14:cNvPr>
                <p14:cNvContentPartPr/>
                <p14:nvPr/>
              </p14:nvContentPartPr>
              <p14:xfrm>
                <a:off x="5674837" y="3930559"/>
                <a:ext cx="151200" cy="348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BCCCF26-0674-D6E2-37D6-42226337FC2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66197" y="3921919"/>
                  <a:ext cx="1688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26DBF60-8881-2A98-2DF5-4C992F4C5A29}"/>
                    </a:ext>
                  </a:extLst>
                </p14:cNvPr>
                <p14:cNvContentPartPr/>
                <p14:nvPr/>
              </p14:nvContentPartPr>
              <p14:xfrm>
                <a:off x="5918557" y="4081399"/>
                <a:ext cx="138960" cy="153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26DBF60-8881-2A98-2DF5-4C992F4C5A2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09557" y="4072399"/>
                  <a:ext cx="156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A5D9568-4DF4-E6EA-F72D-81008071FFEB}"/>
                    </a:ext>
                  </a:extLst>
                </p14:cNvPr>
                <p14:cNvContentPartPr/>
                <p14:nvPr/>
              </p14:nvContentPartPr>
              <p14:xfrm>
                <a:off x="5862037" y="4055839"/>
                <a:ext cx="303840" cy="218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A5D9568-4DF4-E6EA-F72D-81008071FFE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53037" y="4046839"/>
                  <a:ext cx="321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D6C6B81-109A-3933-87CA-8A02E5C2CC79}"/>
                    </a:ext>
                  </a:extLst>
                </p14:cNvPr>
                <p14:cNvContentPartPr/>
                <p14:nvPr/>
              </p14:nvContentPartPr>
              <p14:xfrm>
                <a:off x="5524357" y="4373719"/>
                <a:ext cx="543240" cy="42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D6C6B81-109A-3933-87CA-8A02E5C2CC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15717" y="4365079"/>
                  <a:ext cx="560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A8C93AE-E043-4A22-8D80-813995FCA8E8}"/>
                    </a:ext>
                  </a:extLst>
                </p14:cNvPr>
                <p14:cNvContentPartPr/>
                <p14:nvPr/>
              </p14:nvContentPartPr>
              <p14:xfrm>
                <a:off x="5548117" y="4444279"/>
                <a:ext cx="565560" cy="354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A8C93AE-E043-4A22-8D80-813995FCA8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39477" y="4435639"/>
                  <a:ext cx="5832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4727CB7-5FC4-A0D1-82F0-F8F63C916500}"/>
                    </a:ext>
                  </a:extLst>
                </p14:cNvPr>
                <p14:cNvContentPartPr/>
                <p14:nvPr/>
              </p14:nvContentPartPr>
              <p14:xfrm>
                <a:off x="5911357" y="4554439"/>
                <a:ext cx="171720" cy="170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4727CB7-5FC4-A0D1-82F0-F8F63C91650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02357" y="4545439"/>
                  <a:ext cx="189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EB27537-EDC1-89E2-9DDC-75092E8E5367}"/>
                    </a:ext>
                  </a:extLst>
                </p14:cNvPr>
                <p14:cNvContentPartPr/>
                <p14:nvPr/>
              </p14:nvContentPartPr>
              <p14:xfrm>
                <a:off x="5911717" y="4555519"/>
                <a:ext cx="211320" cy="183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EB27537-EDC1-89E2-9DDC-75092E8E536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03077" y="4546879"/>
                  <a:ext cx="228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47444EC-17D3-7B4A-74AF-670D02E7CDB2}"/>
                    </a:ext>
                  </a:extLst>
                </p14:cNvPr>
                <p14:cNvContentPartPr/>
                <p14:nvPr/>
              </p14:nvContentPartPr>
              <p14:xfrm>
                <a:off x="5279197" y="4769719"/>
                <a:ext cx="124920" cy="147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47444EC-17D3-7B4A-74AF-670D02E7CD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70197" y="4760719"/>
                  <a:ext cx="142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C2E52FC-775F-F37A-7832-115AE839AB84}"/>
                    </a:ext>
                  </a:extLst>
                </p14:cNvPr>
                <p14:cNvContentPartPr/>
                <p14:nvPr/>
              </p14:nvContentPartPr>
              <p14:xfrm>
                <a:off x="5439397" y="3758839"/>
                <a:ext cx="102960" cy="239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C2E52FC-775F-F37A-7832-115AE839AB8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30757" y="3749839"/>
                  <a:ext cx="12060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6F5D976-8C62-82BE-5C25-79E1E44D4D01}"/>
              </a:ext>
            </a:extLst>
          </p:cNvPr>
          <p:cNvGrpSpPr/>
          <p:nvPr/>
        </p:nvGrpSpPr>
        <p:grpSpPr>
          <a:xfrm>
            <a:off x="1187077" y="5265079"/>
            <a:ext cx="3791160" cy="714960"/>
            <a:chOff x="1187077" y="5265079"/>
            <a:chExt cx="379116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D17CFAA-6344-218E-C901-51AD82009031}"/>
                    </a:ext>
                  </a:extLst>
                </p14:cNvPr>
                <p14:cNvContentPartPr/>
                <p14:nvPr/>
              </p14:nvContentPartPr>
              <p14:xfrm>
                <a:off x="1203997" y="5500519"/>
                <a:ext cx="328320" cy="46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D17CFAA-6344-218E-C901-51AD820090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94997" y="5491519"/>
                  <a:ext cx="345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7CB399D-8CC4-27CF-BB68-96B0F512A104}"/>
                    </a:ext>
                  </a:extLst>
                </p14:cNvPr>
                <p14:cNvContentPartPr/>
                <p14:nvPr/>
              </p14:nvContentPartPr>
              <p14:xfrm>
                <a:off x="1187077" y="5591239"/>
                <a:ext cx="293760" cy="37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7CB399D-8CC4-27CF-BB68-96B0F512A1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8077" y="5582599"/>
                  <a:ext cx="311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5D4E321-E858-B377-2C4D-7994F29765DE}"/>
                    </a:ext>
                  </a:extLst>
                </p14:cNvPr>
                <p14:cNvContentPartPr/>
                <p14:nvPr/>
              </p14:nvContentPartPr>
              <p14:xfrm>
                <a:off x="1817077" y="5330239"/>
                <a:ext cx="2160" cy="386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5D4E321-E858-B377-2C4D-7994F29765D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08077" y="5321239"/>
                  <a:ext cx="198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A8CF9B7-F9AD-0FF3-0C91-043C6D0096F9}"/>
                    </a:ext>
                  </a:extLst>
                </p14:cNvPr>
                <p14:cNvContentPartPr/>
                <p14:nvPr/>
              </p14:nvContentPartPr>
              <p14:xfrm>
                <a:off x="1953517" y="5592679"/>
                <a:ext cx="29520" cy="85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A8CF9B7-F9AD-0FF3-0C91-043C6D0096F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44517" y="5583679"/>
                  <a:ext cx="47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53CEE26-98F9-C589-8067-632187B3FBCB}"/>
                    </a:ext>
                  </a:extLst>
                </p14:cNvPr>
                <p14:cNvContentPartPr/>
                <p14:nvPr/>
              </p14:nvContentPartPr>
              <p14:xfrm>
                <a:off x="2088517" y="5408719"/>
                <a:ext cx="207720" cy="245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53CEE26-98F9-C589-8067-632187B3FBC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79517" y="5399719"/>
                  <a:ext cx="225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8BCF483-A318-77F1-6B1E-8CEBA121A1E5}"/>
                    </a:ext>
                  </a:extLst>
                </p14:cNvPr>
                <p14:cNvContentPartPr/>
                <p14:nvPr/>
              </p14:nvContentPartPr>
              <p14:xfrm>
                <a:off x="2345557" y="5454079"/>
                <a:ext cx="159480" cy="185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8BCF483-A318-77F1-6B1E-8CEBA121A1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36557" y="5445079"/>
                  <a:ext cx="177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62E9B7D-6885-3399-AE16-F8AFA23805E4}"/>
                    </a:ext>
                  </a:extLst>
                </p14:cNvPr>
                <p14:cNvContentPartPr/>
                <p14:nvPr/>
              </p14:nvContentPartPr>
              <p14:xfrm>
                <a:off x="2646157" y="5367679"/>
                <a:ext cx="172080" cy="156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62E9B7D-6885-3399-AE16-F8AFA23805E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37517" y="5358679"/>
                  <a:ext cx="189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D9E752B-8FD3-7626-B814-7A1533FFAB32}"/>
                    </a:ext>
                  </a:extLst>
                </p14:cNvPr>
                <p14:cNvContentPartPr/>
                <p14:nvPr/>
              </p14:nvContentPartPr>
              <p14:xfrm>
                <a:off x="2629957" y="5526799"/>
                <a:ext cx="162360" cy="114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D9E752B-8FD3-7626-B814-7A1533FFAB3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20957" y="5518159"/>
                  <a:ext cx="180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B11997F-F974-9FA8-4DB7-53E3D80A9D4D}"/>
                    </a:ext>
                  </a:extLst>
                </p14:cNvPr>
                <p14:cNvContentPartPr/>
                <p14:nvPr/>
              </p14:nvContentPartPr>
              <p14:xfrm>
                <a:off x="3081397" y="5265079"/>
                <a:ext cx="1896840" cy="714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B11997F-F974-9FA8-4DB7-53E3D80A9D4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72757" y="5256079"/>
                  <a:ext cx="1914480" cy="73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4F7CE7C-18AA-636B-E5F7-725A9D404387}"/>
              </a:ext>
            </a:extLst>
          </p:cNvPr>
          <p:cNvGrpSpPr/>
          <p:nvPr/>
        </p:nvGrpSpPr>
        <p:grpSpPr>
          <a:xfrm>
            <a:off x="3346357" y="5350039"/>
            <a:ext cx="1670400" cy="745920"/>
            <a:chOff x="3346357" y="5350039"/>
            <a:chExt cx="167040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C0ACE62-93C0-1650-3CF3-894482003648}"/>
                    </a:ext>
                  </a:extLst>
                </p14:cNvPr>
                <p14:cNvContentPartPr/>
                <p14:nvPr/>
              </p14:nvContentPartPr>
              <p14:xfrm>
                <a:off x="3346357" y="5577559"/>
                <a:ext cx="369720" cy="261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C0ACE62-93C0-1650-3CF3-89448200364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37357" y="5568559"/>
                  <a:ext cx="387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81D0F17-35C0-EAD9-8D90-46B88DAEF609}"/>
                    </a:ext>
                  </a:extLst>
                </p14:cNvPr>
                <p14:cNvContentPartPr/>
                <p14:nvPr/>
              </p14:nvContentPartPr>
              <p14:xfrm>
                <a:off x="3673237" y="5627239"/>
                <a:ext cx="335520" cy="468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81D0F17-35C0-EAD9-8D90-46B88DAEF60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64597" y="5618599"/>
                  <a:ext cx="3531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4FE20EC-D189-9CD5-0707-34C01607A00C}"/>
                    </a:ext>
                  </a:extLst>
                </p14:cNvPr>
                <p14:cNvContentPartPr/>
                <p14:nvPr/>
              </p14:nvContentPartPr>
              <p14:xfrm>
                <a:off x="4005157" y="5402599"/>
                <a:ext cx="402840" cy="487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4FE20EC-D189-9CD5-0707-34C01607A00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96157" y="5393599"/>
                  <a:ext cx="4204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BA2494A-C8A5-47D9-15DE-0DB8429E3681}"/>
                    </a:ext>
                  </a:extLst>
                </p14:cNvPr>
                <p14:cNvContentPartPr/>
                <p14:nvPr/>
              </p14:nvContentPartPr>
              <p14:xfrm>
                <a:off x="4491517" y="5481079"/>
                <a:ext cx="226800" cy="318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BA2494A-C8A5-47D9-15DE-0DB8429E368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82877" y="5472079"/>
                  <a:ext cx="244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29F4A7B-F500-0555-8872-D121AA42D8E5}"/>
                    </a:ext>
                  </a:extLst>
                </p14:cNvPr>
                <p14:cNvContentPartPr/>
                <p14:nvPr/>
              </p14:nvContentPartPr>
              <p14:xfrm>
                <a:off x="4843237" y="5350039"/>
                <a:ext cx="173520" cy="220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29F4A7B-F500-0555-8872-D121AA42D8E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34237" y="5341039"/>
                  <a:ext cx="1911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A006181-FDBB-7160-1790-452128C87DDE}"/>
              </a:ext>
            </a:extLst>
          </p:cNvPr>
          <p:cNvGrpSpPr/>
          <p:nvPr/>
        </p:nvGrpSpPr>
        <p:grpSpPr>
          <a:xfrm>
            <a:off x="250357" y="3698359"/>
            <a:ext cx="1887120" cy="855360"/>
            <a:chOff x="250357" y="3698359"/>
            <a:chExt cx="188712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C466128-9FEA-C337-66FB-1769C90DB4CE}"/>
                    </a:ext>
                  </a:extLst>
                </p14:cNvPr>
                <p14:cNvContentPartPr/>
                <p14:nvPr/>
              </p14:nvContentPartPr>
              <p14:xfrm>
                <a:off x="361237" y="4005799"/>
                <a:ext cx="146160" cy="208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C466128-9FEA-C337-66FB-1769C90DB4C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2237" y="3997159"/>
                  <a:ext cx="163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791ADF7-5DD6-D373-D39B-3A7463CD317E}"/>
                    </a:ext>
                  </a:extLst>
                </p14:cNvPr>
                <p14:cNvContentPartPr/>
                <p14:nvPr/>
              </p14:nvContentPartPr>
              <p14:xfrm>
                <a:off x="286357" y="4035679"/>
                <a:ext cx="201960" cy="11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791ADF7-5DD6-D373-D39B-3A7463CD317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7717" y="4026679"/>
                  <a:ext cx="219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D26CF89-8F2C-49ED-98ED-91F558C79ADA}"/>
                    </a:ext>
                  </a:extLst>
                </p14:cNvPr>
                <p14:cNvContentPartPr/>
                <p14:nvPr/>
              </p14:nvContentPartPr>
              <p14:xfrm>
                <a:off x="507037" y="4006519"/>
                <a:ext cx="198720" cy="128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D26CF89-8F2C-49ED-98ED-91F558C79AD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8397" y="3997879"/>
                  <a:ext cx="216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252FB26-D20D-D8C5-B4D9-D5A1D7E70F40}"/>
                    </a:ext>
                  </a:extLst>
                </p14:cNvPr>
                <p14:cNvContentPartPr/>
                <p14:nvPr/>
              </p14:nvContentPartPr>
              <p14:xfrm>
                <a:off x="733477" y="3989959"/>
                <a:ext cx="76680" cy="107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252FB26-D20D-D8C5-B4D9-D5A1D7E70F4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4837" y="3981319"/>
                  <a:ext cx="94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DFE3039-8488-1016-894F-C1A91A3052AA}"/>
                    </a:ext>
                  </a:extLst>
                </p14:cNvPr>
                <p14:cNvContentPartPr/>
                <p14:nvPr/>
              </p14:nvContentPartPr>
              <p14:xfrm>
                <a:off x="250357" y="4398559"/>
                <a:ext cx="123480" cy="155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DFE3039-8488-1016-894F-C1A91A3052A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1717" y="4389919"/>
                  <a:ext cx="141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44E9BDA-2F16-EB1B-E3EC-7ABBC3E44C5F}"/>
                    </a:ext>
                  </a:extLst>
                </p14:cNvPr>
                <p14:cNvContentPartPr/>
                <p14:nvPr/>
              </p14:nvContentPartPr>
              <p14:xfrm>
                <a:off x="419197" y="4347079"/>
                <a:ext cx="88200" cy="154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44E9BDA-2F16-EB1B-E3EC-7ABBC3E44C5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0557" y="4338079"/>
                  <a:ext cx="105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E341493-4CFC-04CD-C170-8ED1A710C46C}"/>
                    </a:ext>
                  </a:extLst>
                </p14:cNvPr>
                <p14:cNvContentPartPr/>
                <p14:nvPr/>
              </p14:nvContentPartPr>
              <p14:xfrm>
                <a:off x="553837" y="4293439"/>
                <a:ext cx="144000" cy="140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E341493-4CFC-04CD-C170-8ED1A710C46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4837" y="4284799"/>
                  <a:ext cx="161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CE50F41-0E10-1979-20DF-677D62010DCC}"/>
                    </a:ext>
                  </a:extLst>
                </p14:cNvPr>
                <p14:cNvContentPartPr/>
                <p14:nvPr/>
              </p14:nvContentPartPr>
              <p14:xfrm>
                <a:off x="729157" y="4189399"/>
                <a:ext cx="296280" cy="221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CE50F41-0E10-1979-20DF-677D62010DC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0157" y="4180399"/>
                  <a:ext cx="313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05A81EC-EDBE-26E0-39DD-B82E92BA18B9}"/>
                    </a:ext>
                  </a:extLst>
                </p14:cNvPr>
                <p14:cNvContentPartPr/>
                <p14:nvPr/>
              </p14:nvContentPartPr>
              <p14:xfrm>
                <a:off x="1066837" y="4105159"/>
                <a:ext cx="344880" cy="168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05A81EC-EDBE-26E0-39DD-B82E92BA18B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8197" y="4096159"/>
                  <a:ext cx="362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71CA5BB-F6E2-EFA0-44B0-BD0180B697A9}"/>
                    </a:ext>
                  </a:extLst>
                </p14:cNvPr>
                <p14:cNvContentPartPr/>
                <p14:nvPr/>
              </p14:nvContentPartPr>
              <p14:xfrm>
                <a:off x="1589917" y="3698359"/>
                <a:ext cx="547560" cy="499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71CA5BB-F6E2-EFA0-44B0-BD0180B697A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81277" y="3689359"/>
                  <a:ext cx="565200" cy="51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A6EFD5B-09E6-0897-D076-619D5F32550B}"/>
                  </a:ext>
                </a:extLst>
              </p14:cNvPr>
              <p14:cNvContentPartPr/>
              <p14:nvPr/>
            </p14:nvContentPartPr>
            <p14:xfrm>
              <a:off x="5895877" y="5424559"/>
              <a:ext cx="354960" cy="802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A6EFD5B-09E6-0897-D076-619D5F32550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886877" y="5415559"/>
                <a:ext cx="37260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50A73AE-3C30-AA6D-D512-990A0B093DFC}"/>
              </a:ext>
            </a:extLst>
          </p:cNvPr>
          <p:cNvGrpSpPr/>
          <p:nvPr/>
        </p:nvGrpSpPr>
        <p:grpSpPr>
          <a:xfrm>
            <a:off x="6673837" y="4966999"/>
            <a:ext cx="1041840" cy="603360"/>
            <a:chOff x="6673837" y="4966999"/>
            <a:chExt cx="104184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35A9973-565B-E9E1-3448-10394B2FDE3D}"/>
                    </a:ext>
                  </a:extLst>
                </p14:cNvPr>
                <p14:cNvContentPartPr/>
                <p14:nvPr/>
              </p14:nvContentPartPr>
              <p14:xfrm>
                <a:off x="6673837" y="5209279"/>
                <a:ext cx="389160" cy="361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35A9973-565B-E9E1-3448-10394B2FDE3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65197" y="5200279"/>
                  <a:ext cx="4068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ECBB2E9-6DE6-B866-F267-6B78ECA22AC4}"/>
                    </a:ext>
                  </a:extLst>
                </p14:cNvPr>
                <p14:cNvContentPartPr/>
                <p14:nvPr/>
              </p14:nvContentPartPr>
              <p14:xfrm>
                <a:off x="7142197" y="4989679"/>
                <a:ext cx="171000" cy="234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ECBB2E9-6DE6-B866-F267-6B78ECA22AC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133557" y="4981039"/>
                  <a:ext cx="188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5865A1F-D820-AE81-C20F-EF68FC96E854}"/>
                    </a:ext>
                  </a:extLst>
                </p14:cNvPr>
                <p14:cNvContentPartPr/>
                <p14:nvPr/>
              </p14:nvContentPartPr>
              <p14:xfrm>
                <a:off x="7354597" y="4966999"/>
                <a:ext cx="225360" cy="246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5865A1F-D820-AE81-C20F-EF68FC96E85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345597" y="4957999"/>
                  <a:ext cx="243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81030C5-E56D-CF68-EF49-699B158F6F1C}"/>
                    </a:ext>
                  </a:extLst>
                </p14:cNvPr>
                <p14:cNvContentPartPr/>
                <p14:nvPr/>
              </p14:nvContentPartPr>
              <p14:xfrm>
                <a:off x="7479877" y="5092279"/>
                <a:ext cx="235800" cy="182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81030C5-E56D-CF68-EF49-699B158F6F1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70877" y="5083639"/>
                  <a:ext cx="253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449A3F7-A19D-E41B-B3D3-03371807351E}"/>
                    </a:ext>
                  </a:extLst>
                </p14:cNvPr>
                <p14:cNvContentPartPr/>
                <p14:nvPr/>
              </p14:nvContentPartPr>
              <p14:xfrm>
                <a:off x="7059757" y="5004439"/>
                <a:ext cx="110520" cy="32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449A3F7-A19D-E41B-B3D3-03371807351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51117" y="4995439"/>
                  <a:ext cx="12816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3C68AB3-8DB4-5906-5314-FF9C8FE2D1E2}"/>
                  </a:ext>
                </a:extLst>
              </p14:cNvPr>
              <p14:cNvContentPartPr/>
              <p14:nvPr/>
            </p14:nvContentPartPr>
            <p14:xfrm>
              <a:off x="7818997" y="5546239"/>
              <a:ext cx="78120" cy="1890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3C68AB3-8DB4-5906-5314-FF9C8FE2D1E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810357" y="5537599"/>
                <a:ext cx="9576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B088004-7F69-E20C-E296-B91186DED513}"/>
              </a:ext>
            </a:extLst>
          </p:cNvPr>
          <p:cNvGrpSpPr/>
          <p:nvPr/>
        </p:nvGrpSpPr>
        <p:grpSpPr>
          <a:xfrm>
            <a:off x="8364397" y="4809679"/>
            <a:ext cx="2969640" cy="1013760"/>
            <a:chOff x="8364397" y="4809679"/>
            <a:chExt cx="2969640" cy="10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24C09FD-2306-899F-36E4-0FC49A1443D5}"/>
                    </a:ext>
                  </a:extLst>
                </p14:cNvPr>
                <p14:cNvContentPartPr/>
                <p14:nvPr/>
              </p14:nvContentPartPr>
              <p14:xfrm>
                <a:off x="8364397" y="5048719"/>
                <a:ext cx="261360" cy="454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24C09FD-2306-899F-36E4-0FC49A1443D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55397" y="5039719"/>
                  <a:ext cx="2790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AC8712D-17E0-2912-AFDE-8A6F46E862C1}"/>
                    </a:ext>
                  </a:extLst>
                </p14:cNvPr>
                <p14:cNvContentPartPr/>
                <p14:nvPr/>
              </p14:nvContentPartPr>
              <p14:xfrm>
                <a:off x="8799637" y="5236639"/>
                <a:ext cx="171000" cy="33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AC8712D-17E0-2912-AFDE-8A6F46E862C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90997" y="5227639"/>
                  <a:ext cx="188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D037EBC-18FA-EB22-4499-EF58A387A6C3}"/>
                    </a:ext>
                  </a:extLst>
                </p14:cNvPr>
                <p14:cNvContentPartPr/>
                <p14:nvPr/>
              </p14:nvContentPartPr>
              <p14:xfrm>
                <a:off x="8742037" y="5330599"/>
                <a:ext cx="216720" cy="25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D037EBC-18FA-EB22-4499-EF58A387A6C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33037" y="5321599"/>
                  <a:ext cx="234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B734238-A578-4FE0-A4FF-22BE91BEC218}"/>
                    </a:ext>
                  </a:extLst>
                </p14:cNvPr>
                <p14:cNvContentPartPr/>
                <p14:nvPr/>
              </p14:nvContentPartPr>
              <p14:xfrm>
                <a:off x="9049477" y="5221519"/>
                <a:ext cx="840240" cy="197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B734238-A578-4FE0-A4FF-22BE91BEC21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40477" y="5212519"/>
                  <a:ext cx="857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EA3E0FE-F31A-FB89-BC46-233FEF9385AB}"/>
                    </a:ext>
                  </a:extLst>
                </p14:cNvPr>
                <p14:cNvContentPartPr/>
                <p14:nvPr/>
              </p14:nvContentPartPr>
              <p14:xfrm>
                <a:off x="9720877" y="5089399"/>
                <a:ext cx="24480" cy="31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EA3E0FE-F31A-FB89-BC46-233FEF9385A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11877" y="5080399"/>
                  <a:ext cx="42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8FEC9A0-637D-5A5F-3163-780AC59DDE9D}"/>
                    </a:ext>
                  </a:extLst>
                </p14:cNvPr>
                <p14:cNvContentPartPr/>
                <p14:nvPr/>
              </p14:nvContentPartPr>
              <p14:xfrm>
                <a:off x="10044517" y="4809679"/>
                <a:ext cx="1289520" cy="535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8FEC9A0-637D-5A5F-3163-780AC59DDE9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35877" y="4800679"/>
                  <a:ext cx="130716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EFD016A-99EF-04FE-AF93-244221FC5047}"/>
                    </a:ext>
                  </a:extLst>
                </p14:cNvPr>
                <p14:cNvContentPartPr/>
                <p14:nvPr/>
              </p14:nvContentPartPr>
              <p14:xfrm>
                <a:off x="10300477" y="5004079"/>
                <a:ext cx="423000" cy="18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EFD016A-99EF-04FE-AF93-244221FC504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91477" y="4995079"/>
                  <a:ext cx="440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FCA254D-23CB-9E54-950C-25C275B10D12}"/>
                    </a:ext>
                  </a:extLst>
                </p14:cNvPr>
                <p14:cNvContentPartPr/>
                <p14:nvPr/>
              </p14:nvContentPartPr>
              <p14:xfrm>
                <a:off x="8899357" y="5488639"/>
                <a:ext cx="1540800" cy="334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FCA254D-23CB-9E54-950C-25C275B10D1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890717" y="5479639"/>
                  <a:ext cx="1558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A6AFF39-ED4E-770A-2E27-17BC63DCA40E}"/>
                    </a:ext>
                  </a:extLst>
                </p14:cNvPr>
                <p14:cNvContentPartPr/>
                <p14:nvPr/>
              </p14:nvContentPartPr>
              <p14:xfrm>
                <a:off x="10048477" y="5517799"/>
                <a:ext cx="406080" cy="32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A6AFF39-ED4E-770A-2E27-17BC63DCA40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39837" y="5509159"/>
                  <a:ext cx="423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B0F37CB-84D0-A0BB-C186-B1C5DE975956}"/>
                    </a:ext>
                  </a:extLst>
                </p14:cNvPr>
                <p14:cNvContentPartPr/>
                <p14:nvPr/>
              </p14:nvContentPartPr>
              <p14:xfrm>
                <a:off x="10062517" y="5442559"/>
                <a:ext cx="38160" cy="41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B0F37CB-84D0-A0BB-C186-B1C5DE97595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53877" y="5433919"/>
                  <a:ext cx="558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235C43B5-E60E-5B6C-F98E-A2389A8018E7}"/>
              </a:ext>
            </a:extLst>
          </p:cNvPr>
          <p:cNvGrpSpPr/>
          <p:nvPr/>
        </p:nvGrpSpPr>
        <p:grpSpPr>
          <a:xfrm>
            <a:off x="301117" y="5904439"/>
            <a:ext cx="11804400" cy="874080"/>
            <a:chOff x="301117" y="5904439"/>
            <a:chExt cx="11804400" cy="87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B86C984-4B65-D3A9-6D12-8FC6710DDF01}"/>
                    </a:ext>
                  </a:extLst>
                </p14:cNvPr>
                <p14:cNvContentPartPr/>
                <p14:nvPr/>
              </p14:nvContentPartPr>
              <p14:xfrm>
                <a:off x="301117" y="6136279"/>
                <a:ext cx="192240" cy="398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B86C984-4B65-D3A9-6D12-8FC6710DDF0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2117" y="6127279"/>
                  <a:ext cx="2098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6A19ACC-F6DE-664F-4AB1-DCD7EC2CA256}"/>
                    </a:ext>
                  </a:extLst>
                </p14:cNvPr>
                <p14:cNvContentPartPr/>
                <p14:nvPr/>
              </p14:nvContentPartPr>
              <p14:xfrm>
                <a:off x="362317" y="6080839"/>
                <a:ext cx="749160" cy="469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6A19ACC-F6DE-664F-4AB1-DCD7EC2CA25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3677" y="6071839"/>
                  <a:ext cx="7668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F850873-2B5A-DF37-599B-E5517E996F1D}"/>
                    </a:ext>
                  </a:extLst>
                </p14:cNvPr>
                <p14:cNvContentPartPr/>
                <p14:nvPr/>
              </p14:nvContentPartPr>
              <p14:xfrm>
                <a:off x="798637" y="6269119"/>
                <a:ext cx="333720" cy="40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F850873-2B5A-DF37-599B-E5517E996F1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9637" y="6260119"/>
                  <a:ext cx="351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AC7365B-54C6-EB39-DCE1-C10005D81B6D}"/>
                    </a:ext>
                  </a:extLst>
                </p14:cNvPr>
                <p14:cNvContentPartPr/>
                <p14:nvPr/>
              </p14:nvContentPartPr>
              <p14:xfrm>
                <a:off x="1173757" y="6123319"/>
                <a:ext cx="902880" cy="440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AC7365B-54C6-EB39-DCE1-C10005D81B6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64757" y="6114679"/>
                  <a:ext cx="9205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A4C20E5-B81E-36BB-B81E-15D48158B4A8}"/>
                    </a:ext>
                  </a:extLst>
                </p14:cNvPr>
                <p14:cNvContentPartPr/>
                <p14:nvPr/>
              </p14:nvContentPartPr>
              <p14:xfrm>
                <a:off x="1866757" y="6299719"/>
                <a:ext cx="193680" cy="20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A4C20E5-B81E-36BB-B81E-15D48158B4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58117" y="6291079"/>
                  <a:ext cx="211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C0497C1-E50E-26B1-E5B3-8FB73D638EF7}"/>
                    </a:ext>
                  </a:extLst>
                </p14:cNvPr>
                <p14:cNvContentPartPr/>
                <p14:nvPr/>
              </p14:nvContentPartPr>
              <p14:xfrm>
                <a:off x="2345197" y="6142039"/>
                <a:ext cx="343440" cy="386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C0497C1-E50E-26B1-E5B3-8FB73D638EF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336197" y="6133399"/>
                  <a:ext cx="3610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E019B61-BF1A-875B-16A5-7CFA05B05F9C}"/>
                    </a:ext>
                  </a:extLst>
                </p14:cNvPr>
                <p14:cNvContentPartPr/>
                <p14:nvPr/>
              </p14:nvContentPartPr>
              <p14:xfrm>
                <a:off x="2866117" y="6230599"/>
                <a:ext cx="928800" cy="493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E019B61-BF1A-875B-16A5-7CFA05B05F9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57117" y="6221959"/>
                  <a:ext cx="9464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D4B9E39-DAD7-8BC0-D4A3-99A339015345}"/>
                    </a:ext>
                  </a:extLst>
                </p14:cNvPr>
                <p14:cNvContentPartPr/>
                <p14:nvPr/>
              </p14:nvContentPartPr>
              <p14:xfrm>
                <a:off x="3934237" y="6283519"/>
                <a:ext cx="1336320" cy="381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D4B9E39-DAD7-8BC0-D4A3-99A33901534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25237" y="6274519"/>
                  <a:ext cx="13539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1EDFB94-1A02-0368-F541-F8BEEF4F0236}"/>
                    </a:ext>
                  </a:extLst>
                </p14:cNvPr>
                <p14:cNvContentPartPr/>
                <p14:nvPr/>
              </p14:nvContentPartPr>
              <p14:xfrm>
                <a:off x="5481157" y="6183799"/>
                <a:ext cx="460080" cy="392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1EDFB94-1A02-0368-F541-F8BEEF4F023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72517" y="6174799"/>
                  <a:ext cx="4777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359748C-27D6-B767-28EE-1695CAA07BDB}"/>
                    </a:ext>
                  </a:extLst>
                </p14:cNvPr>
                <p14:cNvContentPartPr/>
                <p14:nvPr/>
              </p14:nvContentPartPr>
              <p14:xfrm>
                <a:off x="6273877" y="6118999"/>
                <a:ext cx="231840" cy="382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359748C-27D6-B767-28EE-1695CAA07BD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64877" y="6109999"/>
                  <a:ext cx="249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7841343-8A25-7E60-3BA1-3FB3DDEB00A3}"/>
                    </a:ext>
                  </a:extLst>
                </p14:cNvPr>
                <p14:cNvContentPartPr/>
                <p14:nvPr/>
              </p14:nvContentPartPr>
              <p14:xfrm>
                <a:off x="6597157" y="6312679"/>
                <a:ext cx="177480" cy="13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7841343-8A25-7E60-3BA1-3FB3DDEB00A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88517" y="6304039"/>
                  <a:ext cx="195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8EF2E0B-875F-5D8A-3901-9CD925826BEA}"/>
                    </a:ext>
                  </a:extLst>
                </p14:cNvPr>
                <p14:cNvContentPartPr/>
                <p14:nvPr/>
              </p14:nvContentPartPr>
              <p14:xfrm>
                <a:off x="6558997" y="6388639"/>
                <a:ext cx="163800" cy="20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8EF2E0B-875F-5D8A-3901-9CD925826BE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50357" y="6379999"/>
                  <a:ext cx="181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AD17947-F762-62B8-BBAB-2DDC0AFD9DB8}"/>
                    </a:ext>
                  </a:extLst>
                </p14:cNvPr>
                <p14:cNvContentPartPr/>
                <p14:nvPr/>
              </p14:nvContentPartPr>
              <p14:xfrm>
                <a:off x="7110877" y="6019999"/>
                <a:ext cx="248760" cy="264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AD17947-F762-62B8-BBAB-2DDC0AFD9DB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101877" y="6010999"/>
                  <a:ext cx="266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E9E548B-2749-42A0-57BB-C3D3F4008F73}"/>
                    </a:ext>
                  </a:extLst>
                </p14:cNvPr>
                <p14:cNvContentPartPr/>
                <p14:nvPr/>
              </p14:nvContentPartPr>
              <p14:xfrm>
                <a:off x="7363237" y="6037639"/>
                <a:ext cx="233640" cy="234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E9E548B-2749-42A0-57BB-C3D3F4008F7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54237" y="6028639"/>
                  <a:ext cx="251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AD3DE80-5780-40DF-533A-361C8FA57910}"/>
                    </a:ext>
                  </a:extLst>
                </p14:cNvPr>
                <p14:cNvContentPartPr/>
                <p14:nvPr/>
              </p14:nvContentPartPr>
              <p14:xfrm>
                <a:off x="6995317" y="6347599"/>
                <a:ext cx="585720" cy="83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AD3DE80-5780-40DF-533A-361C8FA5791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986677" y="6338599"/>
                  <a:ext cx="603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85310E2-95BD-5435-6BB6-7160E2E10284}"/>
                    </a:ext>
                  </a:extLst>
                </p14:cNvPr>
                <p14:cNvContentPartPr/>
                <p14:nvPr/>
              </p14:nvContentPartPr>
              <p14:xfrm>
                <a:off x="7118437" y="6464239"/>
                <a:ext cx="286560" cy="164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85310E2-95BD-5435-6BB6-7160E2E1028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109437" y="6455239"/>
                  <a:ext cx="304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D2D5B3B-CB51-2AEF-5B74-04E2E8869CE8}"/>
                    </a:ext>
                  </a:extLst>
                </p14:cNvPr>
                <p14:cNvContentPartPr/>
                <p14:nvPr/>
              </p14:nvContentPartPr>
              <p14:xfrm>
                <a:off x="7712077" y="6067879"/>
                <a:ext cx="491400" cy="464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D2D5B3B-CB51-2AEF-5B74-04E2E8869CE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03077" y="6058879"/>
                  <a:ext cx="5090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14BBD61-97FF-7B1E-3826-EE9AB4CE5C73}"/>
                    </a:ext>
                  </a:extLst>
                </p14:cNvPr>
                <p14:cNvContentPartPr/>
                <p14:nvPr/>
              </p14:nvContentPartPr>
              <p14:xfrm>
                <a:off x="7796317" y="6244999"/>
                <a:ext cx="368280" cy="38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14BBD61-97FF-7B1E-3826-EE9AB4CE5C7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787317" y="6235999"/>
                  <a:ext cx="385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B04B7A5-9F32-96DD-0306-D610D786BB71}"/>
                    </a:ext>
                  </a:extLst>
                </p14:cNvPr>
                <p14:cNvContentPartPr/>
                <p14:nvPr/>
              </p14:nvContentPartPr>
              <p14:xfrm>
                <a:off x="8426317" y="6083719"/>
                <a:ext cx="425160" cy="371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B04B7A5-9F32-96DD-0306-D610D786BB7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17317" y="6074719"/>
                  <a:ext cx="4428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7E27CF3-9AC2-882B-52F4-E14543B75D95}"/>
                    </a:ext>
                  </a:extLst>
                </p14:cNvPr>
                <p14:cNvContentPartPr/>
                <p14:nvPr/>
              </p14:nvContentPartPr>
              <p14:xfrm>
                <a:off x="8961277" y="6050959"/>
                <a:ext cx="1339560" cy="657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7E27CF3-9AC2-882B-52F4-E14543B75D9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952637" y="6041959"/>
                  <a:ext cx="135720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5A826F6-D9CC-D650-09F5-72783DA57511}"/>
                    </a:ext>
                  </a:extLst>
                </p14:cNvPr>
                <p14:cNvContentPartPr/>
                <p14:nvPr/>
              </p14:nvContentPartPr>
              <p14:xfrm>
                <a:off x="10503877" y="6551719"/>
                <a:ext cx="22680" cy="9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5A826F6-D9CC-D650-09F5-72783DA5751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494877" y="6542719"/>
                  <a:ext cx="40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6312BD6-B9E2-1BBC-BD2B-F8159BF6CC57}"/>
                    </a:ext>
                  </a:extLst>
                </p14:cNvPr>
                <p14:cNvContentPartPr/>
                <p14:nvPr/>
              </p14:nvContentPartPr>
              <p14:xfrm>
                <a:off x="10425397" y="6044119"/>
                <a:ext cx="146520" cy="709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6312BD6-B9E2-1BBC-BD2B-F8159BF6CC5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16397" y="6035479"/>
                  <a:ext cx="16416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A6B45A2-B0FF-882A-BA62-7278A2CFEA3A}"/>
                    </a:ext>
                  </a:extLst>
                </p14:cNvPr>
                <p14:cNvContentPartPr/>
                <p14:nvPr/>
              </p14:nvContentPartPr>
              <p14:xfrm>
                <a:off x="10701157" y="6088039"/>
                <a:ext cx="29520" cy="154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A6B45A2-B0FF-882A-BA62-7278A2CFEA3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92157" y="6079399"/>
                  <a:ext cx="47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BB2CC98-D3E4-4E0A-BB33-5A0B1C25063A}"/>
                    </a:ext>
                  </a:extLst>
                </p14:cNvPr>
                <p14:cNvContentPartPr/>
                <p14:nvPr/>
              </p14:nvContentPartPr>
              <p14:xfrm>
                <a:off x="10691797" y="6016039"/>
                <a:ext cx="10440" cy="7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BB2CC98-D3E4-4E0A-BB33-5A0B1C25063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683157" y="6007039"/>
                  <a:ext cx="2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35C0FB5-3561-F4FE-40E6-13DC948CA77E}"/>
                    </a:ext>
                  </a:extLst>
                </p14:cNvPr>
                <p14:cNvContentPartPr/>
                <p14:nvPr/>
              </p14:nvContentPartPr>
              <p14:xfrm>
                <a:off x="10771717" y="6093079"/>
                <a:ext cx="84600" cy="177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35C0FB5-3561-F4FE-40E6-13DC948CA77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763077" y="6084439"/>
                  <a:ext cx="102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DD87E0D-D6EC-60B0-0CFD-5CAD76E98FC0}"/>
                    </a:ext>
                  </a:extLst>
                </p14:cNvPr>
                <p14:cNvContentPartPr/>
                <p14:nvPr/>
              </p14:nvContentPartPr>
              <p14:xfrm>
                <a:off x="10942717" y="6026839"/>
                <a:ext cx="67320" cy="226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DD87E0D-D6EC-60B0-0CFD-5CAD76E98FC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933717" y="6017839"/>
                  <a:ext cx="84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3511153-C937-AC8D-E1D1-CB27AE7FF3B1}"/>
                    </a:ext>
                  </a:extLst>
                </p14:cNvPr>
                <p14:cNvContentPartPr/>
                <p14:nvPr/>
              </p14:nvContentPartPr>
              <p14:xfrm>
                <a:off x="11051437" y="5904439"/>
                <a:ext cx="9000" cy="347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3511153-C937-AC8D-E1D1-CB27AE7FF3B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42437" y="5895439"/>
                  <a:ext cx="266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EFC1100-CC78-BAB0-DFA7-F113059D647F}"/>
                    </a:ext>
                  </a:extLst>
                </p14:cNvPr>
                <p14:cNvContentPartPr/>
                <p14:nvPr/>
              </p14:nvContentPartPr>
              <p14:xfrm>
                <a:off x="10989517" y="6063919"/>
                <a:ext cx="210240" cy="174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EFC1100-CC78-BAB0-DFA7-F113059D647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980877" y="6054919"/>
                  <a:ext cx="227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5CA69CA-E86C-34F9-84DE-BC5D5BE00385}"/>
                    </a:ext>
                  </a:extLst>
                </p14:cNvPr>
                <p14:cNvContentPartPr/>
                <p14:nvPr/>
              </p14:nvContentPartPr>
              <p14:xfrm>
                <a:off x="11161957" y="6116119"/>
                <a:ext cx="136080" cy="148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5CA69CA-E86C-34F9-84DE-BC5D5BE0038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153317" y="6107119"/>
                  <a:ext cx="153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FC496AE-4325-E403-B4D5-A0B1334A4A36}"/>
                    </a:ext>
                  </a:extLst>
                </p14:cNvPr>
                <p14:cNvContentPartPr/>
                <p14:nvPr/>
              </p14:nvContentPartPr>
              <p14:xfrm>
                <a:off x="11348077" y="5924239"/>
                <a:ext cx="38160" cy="336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FC496AE-4325-E403-B4D5-A0B1334A4A3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339437" y="5915239"/>
                  <a:ext cx="55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5D4647E-CC39-EF60-015F-82B39EA52BB1}"/>
                    </a:ext>
                  </a:extLst>
                </p14:cNvPr>
                <p14:cNvContentPartPr/>
                <p14:nvPr/>
              </p14:nvContentPartPr>
              <p14:xfrm>
                <a:off x="10569757" y="6306559"/>
                <a:ext cx="1325520" cy="471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5D4647E-CC39-EF60-015F-82B39EA52B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560757" y="6297559"/>
                  <a:ext cx="13431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1208219-CFEB-F5C3-93F5-B33D59D7E318}"/>
                    </a:ext>
                  </a:extLst>
                </p14:cNvPr>
                <p14:cNvContentPartPr/>
                <p14:nvPr/>
              </p14:nvContentPartPr>
              <p14:xfrm>
                <a:off x="11751997" y="6462439"/>
                <a:ext cx="20880" cy="28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1208219-CFEB-F5C3-93F5-B33D59D7E31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742997" y="6453439"/>
                  <a:ext cx="38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ED6F5A0-07F2-DFE4-DB05-1DCD83387ADA}"/>
                    </a:ext>
                  </a:extLst>
                </p14:cNvPr>
                <p14:cNvContentPartPr/>
                <p14:nvPr/>
              </p14:nvContentPartPr>
              <p14:xfrm>
                <a:off x="11375437" y="6369199"/>
                <a:ext cx="283680" cy="43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ED6F5A0-07F2-DFE4-DB05-1DCD83387AD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366797" y="6360559"/>
                  <a:ext cx="301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881EAE3-0DBA-D1FA-ECA5-C3AEA6DA9086}"/>
                    </a:ext>
                  </a:extLst>
                </p14:cNvPr>
                <p14:cNvContentPartPr/>
                <p14:nvPr/>
              </p14:nvContentPartPr>
              <p14:xfrm>
                <a:off x="11858197" y="5985799"/>
                <a:ext cx="247320" cy="756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881EAE3-0DBA-D1FA-ECA5-C3AEA6DA908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849557" y="5977159"/>
                  <a:ext cx="264960" cy="77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152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E014B3F-ECE2-1827-8823-10824770BF4F}"/>
              </a:ext>
            </a:extLst>
          </p:cNvPr>
          <p:cNvGrpSpPr/>
          <p:nvPr/>
        </p:nvGrpSpPr>
        <p:grpSpPr>
          <a:xfrm>
            <a:off x="587677" y="147679"/>
            <a:ext cx="3517560" cy="705960"/>
            <a:chOff x="587677" y="147679"/>
            <a:chExt cx="3517560" cy="70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07BD359-A79E-E1ED-71C7-C4D3D4F91353}"/>
                    </a:ext>
                  </a:extLst>
                </p14:cNvPr>
                <p14:cNvContentPartPr/>
                <p14:nvPr/>
              </p14:nvContentPartPr>
              <p14:xfrm>
                <a:off x="587677" y="163879"/>
                <a:ext cx="236160" cy="3909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07BD359-A79E-E1ED-71C7-C4D3D4F913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8677" y="154879"/>
                  <a:ext cx="2538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62C141-3DB2-8065-BBA8-5AB9A4D138D6}"/>
                    </a:ext>
                  </a:extLst>
                </p14:cNvPr>
                <p14:cNvContentPartPr/>
                <p14:nvPr/>
              </p14:nvContentPartPr>
              <p14:xfrm>
                <a:off x="884677" y="367999"/>
                <a:ext cx="703080" cy="485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62C141-3DB2-8065-BBA8-5AB9A4D138D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5677" y="359359"/>
                  <a:ext cx="7207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079C554-C1BC-B89B-7AB8-03CDA7B04E98}"/>
                    </a:ext>
                  </a:extLst>
                </p14:cNvPr>
                <p14:cNvContentPartPr/>
                <p14:nvPr/>
              </p14:nvContentPartPr>
              <p14:xfrm>
                <a:off x="1865317" y="147679"/>
                <a:ext cx="2239920" cy="679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079C554-C1BC-B89B-7AB8-03CDA7B04E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6677" y="139039"/>
                  <a:ext cx="225756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811729-70A3-3098-B2D7-4971E399BF11}"/>
                    </a:ext>
                  </a:extLst>
                </p14:cNvPr>
                <p14:cNvContentPartPr/>
                <p14:nvPr/>
              </p14:nvContentPartPr>
              <p14:xfrm>
                <a:off x="3830917" y="324079"/>
                <a:ext cx="203760" cy="30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811729-70A3-3098-B2D7-4971E399BF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21917" y="315079"/>
                  <a:ext cx="221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B2159D-3974-2472-2855-3F12558FCC7F}"/>
                    </a:ext>
                  </a:extLst>
                </p14:cNvPr>
                <p14:cNvContentPartPr/>
                <p14:nvPr/>
              </p14:nvContentPartPr>
              <p14:xfrm>
                <a:off x="3258157" y="250639"/>
                <a:ext cx="20880" cy="70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B2159D-3974-2472-2855-3F12558FCC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49517" y="241639"/>
                  <a:ext cx="38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C879F6-DCBE-CA48-0B80-497B3333497F}"/>
                    </a:ext>
                  </a:extLst>
                </p14:cNvPr>
                <p14:cNvContentPartPr/>
                <p14:nvPr/>
              </p14:nvContentPartPr>
              <p14:xfrm>
                <a:off x="2916517" y="285559"/>
                <a:ext cx="20880" cy="21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C879F6-DCBE-CA48-0B80-497B333349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7517" y="276919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2885B6C-5866-7D0D-832C-B079D04F5CAE}"/>
                  </a:ext>
                </a:extLst>
              </p14:cNvPr>
              <p14:cNvContentPartPr/>
              <p14:nvPr/>
            </p14:nvContentPartPr>
            <p14:xfrm>
              <a:off x="2101477" y="1132639"/>
              <a:ext cx="334080" cy="312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2885B6C-5866-7D0D-832C-B079D04F5C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92477" y="1123999"/>
                <a:ext cx="3517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3091F29-5374-FD9F-8440-37851BFC045D}"/>
                  </a:ext>
                </a:extLst>
              </p14:cNvPr>
              <p14:cNvContentPartPr/>
              <p14:nvPr/>
            </p14:nvContentPartPr>
            <p14:xfrm>
              <a:off x="6810997" y="987199"/>
              <a:ext cx="297720" cy="196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3091F29-5374-FD9F-8440-37851BFC04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1997" y="978199"/>
                <a:ext cx="31536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A233EE6-2236-9C7B-D58E-EE679D98F73F}"/>
              </a:ext>
            </a:extLst>
          </p:cNvPr>
          <p:cNvGrpSpPr/>
          <p:nvPr/>
        </p:nvGrpSpPr>
        <p:grpSpPr>
          <a:xfrm>
            <a:off x="7370797" y="652759"/>
            <a:ext cx="2586600" cy="520920"/>
            <a:chOff x="7370797" y="652759"/>
            <a:chExt cx="2586600" cy="52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AF92B54-B9B3-7A31-49FC-ABA7CFE7872E}"/>
                    </a:ext>
                  </a:extLst>
                </p14:cNvPr>
                <p14:cNvContentPartPr/>
                <p14:nvPr/>
              </p14:nvContentPartPr>
              <p14:xfrm>
                <a:off x="7370797" y="652759"/>
                <a:ext cx="2586600" cy="520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AF92B54-B9B3-7A31-49FC-ABA7CFE787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62157" y="643759"/>
                  <a:ext cx="260424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B4B2A86-B05F-5DF2-122D-80F809F533A7}"/>
                    </a:ext>
                  </a:extLst>
                </p14:cNvPr>
                <p14:cNvContentPartPr/>
                <p14:nvPr/>
              </p14:nvContentPartPr>
              <p14:xfrm>
                <a:off x="9033997" y="859039"/>
                <a:ext cx="25920" cy="18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B4B2A86-B05F-5DF2-122D-80F809F533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24997" y="850039"/>
                  <a:ext cx="43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99DA49B-6DCA-3E8B-BF54-F04E264FB863}"/>
                    </a:ext>
                  </a:extLst>
                </p14:cNvPr>
                <p14:cNvContentPartPr/>
                <p14:nvPr/>
              </p14:nvContentPartPr>
              <p14:xfrm>
                <a:off x="7917277" y="854359"/>
                <a:ext cx="88200" cy="25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99DA49B-6DCA-3E8B-BF54-F04E264FB8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08637" y="845719"/>
                  <a:ext cx="1058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597F81D-2DDF-8D99-21E7-791BB948E099}"/>
              </a:ext>
            </a:extLst>
          </p:cNvPr>
          <p:cNvGrpSpPr/>
          <p:nvPr/>
        </p:nvGrpSpPr>
        <p:grpSpPr>
          <a:xfrm>
            <a:off x="10170517" y="687319"/>
            <a:ext cx="1383120" cy="464760"/>
            <a:chOff x="10170517" y="687319"/>
            <a:chExt cx="138312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57133D-C8E0-0F81-79D0-6258F97DA096}"/>
                    </a:ext>
                  </a:extLst>
                </p14:cNvPr>
                <p14:cNvContentPartPr/>
                <p14:nvPr/>
              </p14:nvContentPartPr>
              <p14:xfrm>
                <a:off x="10170517" y="695959"/>
                <a:ext cx="1383120" cy="456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57133D-C8E0-0F81-79D0-6258F97DA0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61877" y="686959"/>
                  <a:ext cx="14007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6CC4062-095C-35D5-9475-0CDEA0DF2B40}"/>
                    </a:ext>
                  </a:extLst>
                </p14:cNvPr>
                <p14:cNvContentPartPr/>
                <p14:nvPr/>
              </p14:nvContentPartPr>
              <p14:xfrm>
                <a:off x="11311717" y="714679"/>
                <a:ext cx="34920" cy="112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6CC4062-095C-35D5-9475-0CDEA0DF2B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03077" y="706039"/>
                  <a:ext cx="52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E3ED06A-23CA-61D9-EAA1-E768DA717E2C}"/>
                    </a:ext>
                  </a:extLst>
                </p14:cNvPr>
                <p14:cNvContentPartPr/>
                <p14:nvPr/>
              </p14:nvContentPartPr>
              <p14:xfrm>
                <a:off x="10745437" y="687319"/>
                <a:ext cx="530280" cy="83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3ED06A-23CA-61D9-EAA1-E768DA717E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36797" y="678679"/>
                  <a:ext cx="54792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EF913E-415B-A240-E584-23BDB9C468FE}"/>
                  </a:ext>
                </a:extLst>
              </p14:cNvPr>
              <p14:cNvContentPartPr/>
              <p14:nvPr/>
            </p14:nvContentPartPr>
            <p14:xfrm>
              <a:off x="6530557" y="1660039"/>
              <a:ext cx="203400" cy="422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EF913E-415B-A240-E584-23BDB9C468F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21917" y="1651399"/>
                <a:ext cx="2210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E01ED6C-806C-55BA-737F-84ABC7311004}"/>
                  </a:ext>
                </a:extLst>
              </p14:cNvPr>
              <p14:cNvContentPartPr/>
              <p14:nvPr/>
            </p14:nvContentPartPr>
            <p14:xfrm>
              <a:off x="6615877" y="1766239"/>
              <a:ext cx="249480" cy="344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E01ED6C-806C-55BA-737F-84ABC73110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7237" y="1757599"/>
                <a:ext cx="26712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BECBF20-2446-CA82-D501-77EEBD9F7509}"/>
                  </a:ext>
                </a:extLst>
              </p14:cNvPr>
              <p14:cNvContentPartPr/>
              <p14:nvPr/>
            </p14:nvContentPartPr>
            <p14:xfrm>
              <a:off x="7035637" y="1655359"/>
              <a:ext cx="142920" cy="269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BECBF20-2446-CA82-D501-77EEBD9F750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26997" y="1646719"/>
                <a:ext cx="1605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C3D11F8-397F-BD4F-4F12-835E0039D649}"/>
                  </a:ext>
                </a:extLst>
              </p14:cNvPr>
              <p14:cNvContentPartPr/>
              <p14:nvPr/>
            </p14:nvContentPartPr>
            <p14:xfrm>
              <a:off x="262597" y="2202919"/>
              <a:ext cx="883440" cy="3718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C3D11F8-397F-BD4F-4F12-835E0039D64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3597" y="2193919"/>
                <a:ext cx="901080" cy="3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8F02AF2-EAA3-0A81-F41D-CA59A006B0F3}"/>
              </a:ext>
            </a:extLst>
          </p:cNvPr>
          <p:cNvGrpSpPr/>
          <p:nvPr/>
        </p:nvGrpSpPr>
        <p:grpSpPr>
          <a:xfrm>
            <a:off x="2864677" y="784879"/>
            <a:ext cx="2846160" cy="1209600"/>
            <a:chOff x="2864677" y="784879"/>
            <a:chExt cx="2846160" cy="12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F673E7-D087-B40E-A916-CAE78EBC3163}"/>
                    </a:ext>
                  </a:extLst>
                </p14:cNvPr>
                <p14:cNvContentPartPr/>
                <p14:nvPr/>
              </p14:nvContentPartPr>
              <p14:xfrm>
                <a:off x="2864677" y="1161439"/>
                <a:ext cx="282960" cy="32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F673E7-D087-B40E-A916-CAE78EBC31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56037" y="1152799"/>
                  <a:ext cx="300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563399E-F387-7A0F-06CE-3A30F99B5B5A}"/>
                    </a:ext>
                  </a:extLst>
                </p14:cNvPr>
                <p14:cNvContentPartPr/>
                <p14:nvPr/>
              </p14:nvContentPartPr>
              <p14:xfrm>
                <a:off x="2895997" y="1256119"/>
                <a:ext cx="241560" cy="47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563399E-F387-7A0F-06CE-3A30F99B5B5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87357" y="1247119"/>
                  <a:ext cx="259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462FD8-A9B7-C37B-A544-FA728B615688}"/>
                    </a:ext>
                  </a:extLst>
                </p14:cNvPr>
                <p14:cNvContentPartPr/>
                <p14:nvPr/>
              </p14:nvContentPartPr>
              <p14:xfrm>
                <a:off x="3960157" y="840679"/>
                <a:ext cx="45000" cy="261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462FD8-A9B7-C37B-A544-FA728B6156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51157" y="831679"/>
                  <a:ext cx="62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87E679D-DC29-AF2E-4DCF-DB7CFDF7E009}"/>
                    </a:ext>
                  </a:extLst>
                </p14:cNvPr>
                <p14:cNvContentPartPr/>
                <p14:nvPr/>
              </p14:nvContentPartPr>
              <p14:xfrm>
                <a:off x="3990397" y="784879"/>
                <a:ext cx="320400" cy="68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87E679D-DC29-AF2E-4DCF-DB7CFDF7E0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81397" y="776239"/>
                  <a:ext cx="338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639660B-AEAC-FCB3-0BD1-B0579972CF32}"/>
                    </a:ext>
                  </a:extLst>
                </p14:cNvPr>
                <p14:cNvContentPartPr/>
                <p14:nvPr/>
              </p14:nvContentPartPr>
              <p14:xfrm>
                <a:off x="4045117" y="884959"/>
                <a:ext cx="241560" cy="3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639660B-AEAC-FCB3-0BD1-B0579972CF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36117" y="876319"/>
                  <a:ext cx="259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EDD994-6E18-064A-A6E6-E025B150FCA0}"/>
                    </a:ext>
                  </a:extLst>
                </p14:cNvPr>
                <p14:cNvContentPartPr/>
                <p14:nvPr/>
              </p14:nvContentPartPr>
              <p14:xfrm>
                <a:off x="3394597" y="1204639"/>
                <a:ext cx="1660680" cy="57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EDD994-6E18-064A-A6E6-E025B150FCA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85597" y="1195639"/>
                  <a:ext cx="1678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7E77B1A-83D6-30FB-0D57-C8B3D06D59AD}"/>
                    </a:ext>
                  </a:extLst>
                </p14:cNvPr>
                <p14:cNvContentPartPr/>
                <p14:nvPr/>
              </p14:nvContentPartPr>
              <p14:xfrm>
                <a:off x="3595837" y="1389679"/>
                <a:ext cx="21240" cy="184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7E77B1A-83D6-30FB-0D57-C8B3D06D59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86837" y="1381039"/>
                  <a:ext cx="38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AC97F0-B1E5-1D97-DAAE-22100C9AAC27}"/>
                    </a:ext>
                  </a:extLst>
                </p14:cNvPr>
                <p14:cNvContentPartPr/>
                <p14:nvPr/>
              </p14:nvContentPartPr>
              <p14:xfrm>
                <a:off x="3410077" y="1639879"/>
                <a:ext cx="286560" cy="9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AC97F0-B1E5-1D97-DAAE-22100C9AAC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01077" y="1630879"/>
                  <a:ext cx="304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E0BDAF-C298-B7B6-5DA3-D6356F0F8A61}"/>
                    </a:ext>
                  </a:extLst>
                </p14:cNvPr>
                <p14:cNvContentPartPr/>
                <p14:nvPr/>
              </p14:nvContentPartPr>
              <p14:xfrm>
                <a:off x="3444997" y="1719439"/>
                <a:ext cx="196200" cy="223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E0BDAF-C298-B7B6-5DA3-D6356F0F8A6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35997" y="1710439"/>
                  <a:ext cx="213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D50BD7-7174-3310-3BD3-6854810F7990}"/>
                    </a:ext>
                  </a:extLst>
                </p14:cNvPr>
                <p14:cNvContentPartPr/>
                <p14:nvPr/>
              </p14:nvContentPartPr>
              <p14:xfrm>
                <a:off x="3787717" y="1530439"/>
                <a:ext cx="405360" cy="464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D50BD7-7174-3310-3BD3-6854810F79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78717" y="1521799"/>
                  <a:ext cx="4230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4B5B24-E7CA-8890-8FA0-DEB6F4380E62}"/>
                    </a:ext>
                  </a:extLst>
                </p14:cNvPr>
                <p14:cNvContentPartPr/>
                <p14:nvPr/>
              </p14:nvContentPartPr>
              <p14:xfrm>
                <a:off x="4351477" y="1415239"/>
                <a:ext cx="254880" cy="331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4B5B24-E7CA-8890-8FA0-DEB6F4380E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42477" y="1406599"/>
                  <a:ext cx="272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DD58F2-371D-B5E4-87EA-4DACC5CB22C7}"/>
                    </a:ext>
                  </a:extLst>
                </p14:cNvPr>
                <p14:cNvContentPartPr/>
                <p14:nvPr/>
              </p14:nvContentPartPr>
              <p14:xfrm>
                <a:off x="4708957" y="1361239"/>
                <a:ext cx="69120" cy="114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DD58F2-371D-B5E4-87EA-4DACC5CB22C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00317" y="1352239"/>
                  <a:ext cx="86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DEC8DAD-6D5D-CBA6-F593-B5C0D41342D0}"/>
                    </a:ext>
                  </a:extLst>
                </p14:cNvPr>
                <p14:cNvContentPartPr/>
                <p14:nvPr/>
              </p14:nvContentPartPr>
              <p14:xfrm>
                <a:off x="5011717" y="1199599"/>
                <a:ext cx="699120" cy="31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DEC8DAD-6D5D-CBA6-F593-B5C0D41342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03077" y="1190959"/>
                  <a:ext cx="716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0A12AA0-8437-6C5B-47C9-FF482EB2A735}"/>
                    </a:ext>
                  </a:extLst>
                </p14:cNvPr>
                <p14:cNvContentPartPr/>
                <p14:nvPr/>
              </p14:nvContentPartPr>
              <p14:xfrm>
                <a:off x="4946557" y="1591279"/>
                <a:ext cx="14040" cy="21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0A12AA0-8437-6C5B-47C9-FF482EB2A73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37917" y="1582279"/>
                  <a:ext cx="31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F4C7A18-1A01-EAFB-2104-8A803631259E}"/>
                    </a:ext>
                  </a:extLst>
                </p14:cNvPr>
                <p14:cNvContentPartPr/>
                <p14:nvPr/>
              </p14:nvContentPartPr>
              <p14:xfrm>
                <a:off x="5055637" y="1387879"/>
                <a:ext cx="162720" cy="280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F4C7A18-1A01-EAFB-2104-8A80363125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46997" y="1378879"/>
                  <a:ext cx="180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A1BE21C-ED5D-A7D0-5810-D3A71AAFFDDD}"/>
                    </a:ext>
                  </a:extLst>
                </p14:cNvPr>
                <p14:cNvContentPartPr/>
                <p14:nvPr/>
              </p14:nvContentPartPr>
              <p14:xfrm>
                <a:off x="5263357" y="1341079"/>
                <a:ext cx="230040" cy="321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A1BE21C-ED5D-A7D0-5810-D3A71AAFFD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54357" y="1332439"/>
                  <a:ext cx="247680" cy="33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1FB604E-F420-51B9-68CF-83284E935049}"/>
                  </a:ext>
                </a:extLst>
              </p14:cNvPr>
              <p14:cNvContentPartPr/>
              <p14:nvPr/>
            </p14:nvContentPartPr>
            <p14:xfrm>
              <a:off x="7382317" y="1688839"/>
              <a:ext cx="279720" cy="2937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1FB604E-F420-51B9-68CF-83284E93504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373317" y="1679839"/>
                <a:ext cx="297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BCC96A0-01DE-8418-3FEE-82628C4C8266}"/>
                  </a:ext>
                </a:extLst>
              </p14:cNvPr>
              <p14:cNvContentPartPr/>
              <p14:nvPr/>
            </p14:nvContentPartPr>
            <p14:xfrm>
              <a:off x="8635477" y="1620439"/>
              <a:ext cx="93240" cy="241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BCC96A0-01DE-8418-3FEE-82628C4C826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26837" y="1611799"/>
                <a:ext cx="1108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7DE9E8C-29A7-4DA2-A442-3D66436DE581}"/>
                  </a:ext>
                </a:extLst>
              </p14:cNvPr>
              <p14:cNvContentPartPr/>
              <p14:nvPr/>
            </p14:nvContentPartPr>
            <p14:xfrm>
              <a:off x="8780197" y="1682719"/>
              <a:ext cx="152280" cy="236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7DE9E8C-29A7-4DA2-A442-3D66436DE58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771197" y="1673719"/>
                <a:ext cx="1699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FAD84BF-EB7F-22C1-067C-E2F459BBB38A}"/>
                  </a:ext>
                </a:extLst>
              </p14:cNvPr>
              <p14:cNvContentPartPr/>
              <p14:nvPr/>
            </p14:nvContentPartPr>
            <p14:xfrm>
              <a:off x="8469157" y="1954879"/>
              <a:ext cx="479160" cy="442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FAD84BF-EB7F-22C1-067C-E2F459BBB3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460517" y="1946239"/>
                <a:ext cx="4968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DD05B8F-D22B-1293-0954-B31F2801C315}"/>
                  </a:ext>
                </a:extLst>
              </p14:cNvPr>
              <p14:cNvContentPartPr/>
              <p14:nvPr/>
            </p14:nvContentPartPr>
            <p14:xfrm>
              <a:off x="8614957" y="2184919"/>
              <a:ext cx="213840" cy="153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DD05B8F-D22B-1293-0954-B31F2801C3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606317" y="2176279"/>
                <a:ext cx="2314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F465C93-04D1-2CC5-7111-EF3A089E07B1}"/>
                  </a:ext>
                </a:extLst>
              </p14:cNvPr>
              <p14:cNvContentPartPr/>
              <p14:nvPr/>
            </p14:nvContentPartPr>
            <p14:xfrm>
              <a:off x="8895397" y="2081959"/>
              <a:ext cx="93240" cy="1119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F465C93-04D1-2CC5-7111-EF3A089E07B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886757" y="2072959"/>
                <a:ext cx="1108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C07C5F8-1D90-E102-3907-2B8100CD3878}"/>
                  </a:ext>
                </a:extLst>
              </p14:cNvPr>
              <p14:cNvContentPartPr/>
              <p14:nvPr/>
            </p14:nvContentPartPr>
            <p14:xfrm>
              <a:off x="9293917" y="1687039"/>
              <a:ext cx="217440" cy="1461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C07C5F8-1D90-E102-3907-2B8100CD387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284917" y="1678399"/>
                <a:ext cx="235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398F007-3D28-29BA-C786-09443EF3D792}"/>
                  </a:ext>
                </a:extLst>
              </p14:cNvPr>
              <p14:cNvContentPartPr/>
              <p14:nvPr/>
            </p14:nvContentPartPr>
            <p14:xfrm>
              <a:off x="7275037" y="1500199"/>
              <a:ext cx="128160" cy="138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398F007-3D28-29BA-C786-09443EF3D79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66037" y="1491559"/>
                <a:ext cx="1458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AB7407-0AD0-E35A-099F-78799F71D359}"/>
                  </a:ext>
                </a:extLst>
              </p14:cNvPr>
              <p14:cNvContentPartPr/>
              <p14:nvPr/>
            </p14:nvContentPartPr>
            <p14:xfrm>
              <a:off x="9573997" y="1599199"/>
              <a:ext cx="160560" cy="860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AB7407-0AD0-E35A-099F-78799F71D35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565357" y="1590199"/>
                <a:ext cx="178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3B1A69A-FFC4-1D57-4CD7-D5B7E59E4550}"/>
                  </a:ext>
                </a:extLst>
              </p14:cNvPr>
              <p14:cNvContentPartPr/>
              <p14:nvPr/>
            </p14:nvContentPartPr>
            <p14:xfrm>
              <a:off x="9239197" y="1940119"/>
              <a:ext cx="538200" cy="158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3B1A69A-FFC4-1D57-4CD7-D5B7E59E455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230557" y="1931479"/>
                <a:ext cx="5558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420C719-132F-C4D6-0967-C669C763E243}"/>
                  </a:ext>
                </a:extLst>
              </p14:cNvPr>
              <p14:cNvContentPartPr/>
              <p14:nvPr/>
            </p14:nvContentPartPr>
            <p14:xfrm>
              <a:off x="9388957" y="2133799"/>
              <a:ext cx="150120" cy="1785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420C719-132F-C4D6-0967-C669C763E24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379957" y="2125159"/>
                <a:ext cx="1677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E3876CD-56D8-78DF-ABBB-0CF0D48D06CF}"/>
                  </a:ext>
                </a:extLst>
              </p14:cNvPr>
              <p14:cNvContentPartPr/>
              <p14:nvPr/>
            </p14:nvContentPartPr>
            <p14:xfrm>
              <a:off x="9640237" y="2054599"/>
              <a:ext cx="137520" cy="107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E3876CD-56D8-78DF-ABBB-0CF0D48D06C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631597" y="2045599"/>
                <a:ext cx="1551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7CB31CF-1CF5-CC64-FA33-9AFD79A27C6E}"/>
                  </a:ext>
                </a:extLst>
              </p14:cNvPr>
              <p14:cNvContentPartPr/>
              <p14:nvPr/>
            </p14:nvContentPartPr>
            <p14:xfrm>
              <a:off x="11066197" y="2187439"/>
              <a:ext cx="235080" cy="2077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7CB31CF-1CF5-CC64-FA33-9AFD79A27C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057557" y="2178799"/>
                <a:ext cx="2527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97074DD-CE4F-B5AF-CE97-2189CE256A2F}"/>
                  </a:ext>
                </a:extLst>
              </p14:cNvPr>
              <p14:cNvContentPartPr/>
              <p14:nvPr/>
            </p14:nvContentPartPr>
            <p14:xfrm>
              <a:off x="11348077" y="2166199"/>
              <a:ext cx="186480" cy="57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97074DD-CE4F-B5AF-CE97-2189CE256A2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339437" y="2157559"/>
                <a:ext cx="204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AE27EB8-241D-C414-FA74-E6D07A5BFC1F}"/>
                  </a:ext>
                </a:extLst>
              </p14:cNvPr>
              <p14:cNvContentPartPr/>
              <p14:nvPr/>
            </p14:nvContentPartPr>
            <p14:xfrm>
              <a:off x="7727197" y="1631959"/>
              <a:ext cx="208800" cy="4759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AE27EB8-241D-C414-FA74-E6D07A5BFC1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8557" y="1623319"/>
                <a:ext cx="2264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54F2365-FCB0-C0FF-53E4-7B6BCABA8481}"/>
                  </a:ext>
                </a:extLst>
              </p14:cNvPr>
              <p14:cNvContentPartPr/>
              <p14:nvPr/>
            </p14:nvContentPartPr>
            <p14:xfrm>
              <a:off x="8132917" y="1871359"/>
              <a:ext cx="115920" cy="8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54F2365-FCB0-C0FF-53E4-7B6BCABA84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123917" y="1862719"/>
                <a:ext cx="1335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3D938B3-739E-4C76-A341-84922A068001}"/>
                  </a:ext>
                </a:extLst>
              </p14:cNvPr>
              <p14:cNvContentPartPr/>
              <p14:nvPr/>
            </p14:nvContentPartPr>
            <p14:xfrm>
              <a:off x="8134717" y="1899079"/>
              <a:ext cx="138240" cy="86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3D938B3-739E-4C76-A341-84922A0680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25717" y="1890079"/>
                <a:ext cx="1558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E7FA595-139E-C48C-1266-4E85D43B2E81}"/>
                  </a:ext>
                </a:extLst>
              </p14:cNvPr>
              <p14:cNvContentPartPr/>
              <p14:nvPr/>
            </p14:nvContentPartPr>
            <p14:xfrm>
              <a:off x="10011037" y="1796479"/>
              <a:ext cx="262080" cy="1771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E7FA595-139E-C48C-1266-4E85D43B2E8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002397" y="1787479"/>
                <a:ext cx="27972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56A3E46-E460-CD74-50EB-0C377F0B861F}"/>
              </a:ext>
            </a:extLst>
          </p:cNvPr>
          <p:cNvGrpSpPr/>
          <p:nvPr/>
        </p:nvGrpSpPr>
        <p:grpSpPr>
          <a:xfrm>
            <a:off x="10516117" y="1629439"/>
            <a:ext cx="1026720" cy="444600"/>
            <a:chOff x="10516117" y="1629439"/>
            <a:chExt cx="102672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A843F85-809E-5F7C-F17A-820E5760E9DA}"/>
                    </a:ext>
                  </a:extLst>
                </p14:cNvPr>
                <p14:cNvContentPartPr/>
                <p14:nvPr/>
              </p14:nvContentPartPr>
              <p14:xfrm>
                <a:off x="10516117" y="1889719"/>
                <a:ext cx="245160" cy="17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A843F85-809E-5F7C-F17A-820E5760E9D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07117" y="1881079"/>
                  <a:ext cx="262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C48B15-10C0-451C-8F8A-407E50BD1A17}"/>
                    </a:ext>
                  </a:extLst>
                </p14:cNvPr>
                <p14:cNvContentPartPr/>
                <p14:nvPr/>
              </p14:nvContentPartPr>
              <p14:xfrm>
                <a:off x="10524757" y="1944799"/>
                <a:ext cx="248400" cy="21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C48B15-10C0-451C-8F8A-407E50BD1A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16117" y="1936159"/>
                  <a:ext cx="266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222E35C-6C0C-4667-A68D-CC42623E3B06}"/>
                    </a:ext>
                  </a:extLst>
                </p14:cNvPr>
                <p14:cNvContentPartPr/>
                <p14:nvPr/>
              </p14:nvContentPartPr>
              <p14:xfrm>
                <a:off x="11020477" y="1629439"/>
                <a:ext cx="169200" cy="267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222E35C-6C0C-4667-A68D-CC42623E3B0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11477" y="1620439"/>
                  <a:ext cx="186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A9F3E6-0F27-C517-C702-166E36962C59}"/>
                    </a:ext>
                  </a:extLst>
                </p14:cNvPr>
                <p14:cNvContentPartPr/>
                <p14:nvPr/>
              </p14:nvContentPartPr>
              <p14:xfrm>
                <a:off x="11208037" y="1753639"/>
                <a:ext cx="178200" cy="186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A9F3E6-0F27-C517-C702-166E36962C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99397" y="1744999"/>
                  <a:ext cx="195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9B8592A-0B92-437D-51A9-460076E55C26}"/>
                    </a:ext>
                  </a:extLst>
                </p14:cNvPr>
                <p14:cNvContentPartPr/>
                <p14:nvPr/>
              </p14:nvContentPartPr>
              <p14:xfrm>
                <a:off x="11036677" y="2038399"/>
                <a:ext cx="506160" cy="35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9B8592A-0B92-437D-51A9-460076E55C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28037" y="2029399"/>
                  <a:ext cx="5238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9946E9B-87CE-E811-9EC2-A8AADFFFD58C}"/>
              </a:ext>
            </a:extLst>
          </p:cNvPr>
          <p:cNvGrpSpPr/>
          <p:nvPr/>
        </p:nvGrpSpPr>
        <p:grpSpPr>
          <a:xfrm>
            <a:off x="10527637" y="2498839"/>
            <a:ext cx="1262520" cy="514440"/>
            <a:chOff x="10527637" y="2498839"/>
            <a:chExt cx="126252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CC57DEE-0468-5BF7-078D-C62CB7287E57}"/>
                    </a:ext>
                  </a:extLst>
                </p14:cNvPr>
                <p14:cNvContentPartPr/>
                <p14:nvPr/>
              </p14:nvContentPartPr>
              <p14:xfrm>
                <a:off x="10531957" y="2742559"/>
                <a:ext cx="238320" cy="28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CC57DEE-0468-5BF7-078D-C62CB7287E5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22957" y="2733919"/>
                  <a:ext cx="255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AB4CC8D-D15A-E228-CCCD-3DC0317CF7EF}"/>
                    </a:ext>
                  </a:extLst>
                </p14:cNvPr>
                <p14:cNvContentPartPr/>
                <p14:nvPr/>
              </p14:nvContentPartPr>
              <p14:xfrm>
                <a:off x="10527637" y="2870359"/>
                <a:ext cx="254520" cy="16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AB4CC8D-D15A-E228-CCCD-3DC0317CF7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18637" y="2861359"/>
                  <a:ext cx="272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C69FC19-FF5D-FB9B-F204-D31A891681C9}"/>
                    </a:ext>
                  </a:extLst>
                </p14:cNvPr>
                <p14:cNvContentPartPr/>
                <p14:nvPr/>
              </p14:nvContentPartPr>
              <p14:xfrm>
                <a:off x="11065117" y="2560399"/>
                <a:ext cx="271440" cy="290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C69FC19-FF5D-FB9B-F204-D31A891681C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56117" y="2551759"/>
                  <a:ext cx="289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A50CC51-7879-25FE-0ADE-5B6B68C375A1}"/>
                    </a:ext>
                  </a:extLst>
                </p14:cNvPr>
                <p14:cNvContentPartPr/>
                <p14:nvPr/>
              </p14:nvContentPartPr>
              <p14:xfrm>
                <a:off x="11302717" y="2498839"/>
                <a:ext cx="286560" cy="450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A50CC51-7879-25FE-0ADE-5B6B68C375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94077" y="2489839"/>
                  <a:ext cx="3042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D7BB70A-5471-3235-BC22-A570999D654A}"/>
                    </a:ext>
                  </a:extLst>
                </p14:cNvPr>
                <p14:cNvContentPartPr/>
                <p14:nvPr/>
              </p14:nvContentPartPr>
              <p14:xfrm>
                <a:off x="11429077" y="2755519"/>
                <a:ext cx="361080" cy="257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D7BB70A-5471-3235-BC22-A570999D65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20437" y="2746879"/>
                  <a:ext cx="37872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24B14D4-0D17-0BCC-6975-556BBCBD47EF}"/>
              </a:ext>
            </a:extLst>
          </p:cNvPr>
          <p:cNvGrpSpPr/>
          <p:nvPr/>
        </p:nvGrpSpPr>
        <p:grpSpPr>
          <a:xfrm>
            <a:off x="575077" y="4028119"/>
            <a:ext cx="2763720" cy="1321200"/>
            <a:chOff x="575077" y="4028119"/>
            <a:chExt cx="2763720" cy="13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9F9FF48-0C77-082F-CF31-E7A8E2515AB4}"/>
                    </a:ext>
                  </a:extLst>
                </p14:cNvPr>
                <p14:cNvContentPartPr/>
                <p14:nvPr/>
              </p14:nvContentPartPr>
              <p14:xfrm>
                <a:off x="1725997" y="4112719"/>
                <a:ext cx="1612800" cy="1236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9F9FF48-0C77-082F-CF31-E7A8E2515AB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16997" y="4104079"/>
                  <a:ext cx="1630440" cy="12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2DF4AB9-E7B4-507C-6683-A850BEFD1FCB}"/>
                    </a:ext>
                  </a:extLst>
                </p14:cNvPr>
                <p14:cNvContentPartPr/>
                <p14:nvPr/>
              </p14:nvContentPartPr>
              <p14:xfrm>
                <a:off x="575077" y="4028119"/>
                <a:ext cx="1421280" cy="1206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2DF4AB9-E7B4-507C-6683-A850BEFD1FC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6437" y="4019479"/>
                  <a:ext cx="1438920" cy="12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EF24181-0964-C6B0-9D88-7E90E1F33B15}"/>
                  </a:ext>
                </a:extLst>
              </p14:cNvPr>
              <p14:cNvContentPartPr/>
              <p14:nvPr/>
            </p14:nvContentPartPr>
            <p14:xfrm>
              <a:off x="915997" y="5370199"/>
              <a:ext cx="276480" cy="27936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EF24181-0964-C6B0-9D88-7E90E1F33B1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06997" y="5361559"/>
                <a:ext cx="29412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103E4A6-87BE-713C-C63D-22F0B8493B64}"/>
              </a:ext>
            </a:extLst>
          </p:cNvPr>
          <p:cNvGrpSpPr/>
          <p:nvPr/>
        </p:nvGrpSpPr>
        <p:grpSpPr>
          <a:xfrm>
            <a:off x="476077" y="4031719"/>
            <a:ext cx="4423320" cy="1316160"/>
            <a:chOff x="476077" y="4031719"/>
            <a:chExt cx="4423320" cy="13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DB0ABB6-6381-B058-696A-0651648238D9}"/>
                    </a:ext>
                  </a:extLst>
                </p14:cNvPr>
                <p14:cNvContentPartPr/>
                <p14:nvPr/>
              </p14:nvContentPartPr>
              <p14:xfrm>
                <a:off x="1951717" y="4031719"/>
                <a:ext cx="1361880" cy="88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DB0ABB6-6381-B058-696A-0651648238D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42717" y="4022719"/>
                  <a:ext cx="1379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8B6A4B9-71FE-8379-DA09-F410723A22EC}"/>
                    </a:ext>
                  </a:extLst>
                </p14:cNvPr>
                <p14:cNvContentPartPr/>
                <p14:nvPr/>
              </p14:nvContentPartPr>
              <p14:xfrm>
                <a:off x="476077" y="5197039"/>
                <a:ext cx="1422360" cy="150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8B6A4B9-71FE-8379-DA09-F410723A22E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7077" y="5188399"/>
                  <a:ext cx="1440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5EE026E-810B-441B-189C-593FB0BD97A4}"/>
                    </a:ext>
                  </a:extLst>
                </p14:cNvPr>
                <p14:cNvContentPartPr/>
                <p14:nvPr/>
              </p14:nvContentPartPr>
              <p14:xfrm>
                <a:off x="1984117" y="4255279"/>
                <a:ext cx="1294920" cy="1046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5EE026E-810B-441B-189C-593FB0BD97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75477" y="4246279"/>
                  <a:ext cx="1312560" cy="10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10B39C2-6E37-E37D-3A4B-4B44586D3F26}"/>
                    </a:ext>
                  </a:extLst>
                </p14:cNvPr>
                <p14:cNvContentPartPr/>
                <p14:nvPr/>
              </p14:nvContentPartPr>
              <p14:xfrm>
                <a:off x="2907877" y="4543639"/>
                <a:ext cx="767880" cy="435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10B39C2-6E37-E37D-3A4B-4B44586D3F2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99237" y="4534999"/>
                  <a:ext cx="7855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516092E-2DD4-321F-760F-17BD80A04A26}"/>
                    </a:ext>
                  </a:extLst>
                </p14:cNvPr>
                <p14:cNvContentPartPr/>
                <p14:nvPr/>
              </p14:nvContentPartPr>
              <p14:xfrm>
                <a:off x="3437797" y="4744519"/>
                <a:ext cx="213480" cy="21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516092E-2DD4-321F-760F-17BD80A04A2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29157" y="4735519"/>
                  <a:ext cx="231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C4BCC4B-9E01-6720-49D4-205D1281832D}"/>
                    </a:ext>
                  </a:extLst>
                </p14:cNvPr>
                <p14:cNvContentPartPr/>
                <p14:nvPr/>
              </p14:nvContentPartPr>
              <p14:xfrm>
                <a:off x="3423397" y="4671079"/>
                <a:ext cx="7200" cy="12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C4BCC4B-9E01-6720-49D4-205D1281832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14757" y="4662079"/>
                  <a:ext cx="2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1C594BA-6207-527E-0CEE-378E30B62CB8}"/>
                    </a:ext>
                  </a:extLst>
                </p14:cNvPr>
                <p14:cNvContentPartPr/>
                <p14:nvPr/>
              </p14:nvContentPartPr>
              <p14:xfrm>
                <a:off x="3913717" y="4807519"/>
                <a:ext cx="7200" cy="20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1C594BA-6207-527E-0CEE-378E30B62CB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05077" y="4798879"/>
                  <a:ext cx="24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50AA103-6114-6625-C3B7-AC3F5C3F2961}"/>
                    </a:ext>
                  </a:extLst>
                </p14:cNvPr>
                <p14:cNvContentPartPr/>
                <p14:nvPr/>
              </p14:nvContentPartPr>
              <p14:xfrm>
                <a:off x="3739477" y="4493959"/>
                <a:ext cx="1159920" cy="556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50AA103-6114-6625-C3B7-AC3F5C3F296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30477" y="4485319"/>
                  <a:ext cx="11775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0E31267-6730-6049-AB18-E8E5CAF41A91}"/>
                    </a:ext>
                  </a:extLst>
                </p14:cNvPr>
                <p14:cNvContentPartPr/>
                <p14:nvPr/>
              </p14:nvContentPartPr>
              <p14:xfrm>
                <a:off x="4539397" y="4622479"/>
                <a:ext cx="285840" cy="61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0E31267-6730-6049-AB18-E8E5CAF41A9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30757" y="4613479"/>
                  <a:ext cx="30348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8EF7E8A-A9FA-8129-F2D3-7AFA6FB8DBB0}"/>
              </a:ext>
            </a:extLst>
          </p:cNvPr>
          <p:cNvGrpSpPr/>
          <p:nvPr/>
        </p:nvGrpSpPr>
        <p:grpSpPr>
          <a:xfrm>
            <a:off x="451237" y="4173559"/>
            <a:ext cx="1422720" cy="593280"/>
            <a:chOff x="451237" y="4173559"/>
            <a:chExt cx="1422720" cy="59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395DA95-9D32-AA66-C12D-A842062F808B}"/>
                    </a:ext>
                  </a:extLst>
                </p14:cNvPr>
                <p14:cNvContentPartPr/>
                <p14:nvPr/>
              </p14:nvContentPartPr>
              <p14:xfrm>
                <a:off x="461677" y="4572439"/>
                <a:ext cx="1412280" cy="194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395DA95-9D32-AA66-C12D-A842062F808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3037" y="4563799"/>
                  <a:ext cx="1429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8942602-760A-BD81-0047-791AC8A62947}"/>
                    </a:ext>
                  </a:extLst>
                </p14:cNvPr>
                <p14:cNvContentPartPr/>
                <p14:nvPr/>
              </p14:nvContentPartPr>
              <p14:xfrm>
                <a:off x="451237" y="4173559"/>
                <a:ext cx="18720" cy="293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8942602-760A-BD81-0047-791AC8A6294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2237" y="4164919"/>
                  <a:ext cx="36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8549D08-0066-F50F-836D-18DA83986EC1}"/>
                    </a:ext>
                  </a:extLst>
                </p14:cNvPr>
                <p14:cNvContentPartPr/>
                <p14:nvPr/>
              </p14:nvContentPartPr>
              <p14:xfrm>
                <a:off x="459517" y="4189399"/>
                <a:ext cx="294480" cy="47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8549D08-0066-F50F-836D-18DA83986E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0517" y="4180399"/>
                  <a:ext cx="312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AB6198-4DA2-A8C5-1332-07A523E99EED}"/>
                    </a:ext>
                  </a:extLst>
                </p14:cNvPr>
                <p14:cNvContentPartPr/>
                <p14:nvPr/>
              </p14:nvContentPartPr>
              <p14:xfrm>
                <a:off x="482917" y="4282639"/>
                <a:ext cx="261720" cy="26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AB6198-4DA2-A8C5-1332-07A523E99EE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4277" y="4273639"/>
                  <a:ext cx="2793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1F7A310-75AE-C348-727A-04FB2E0CF67E}"/>
                  </a:ext>
                </a:extLst>
              </p14:cNvPr>
              <p14:cNvContentPartPr/>
              <p14:nvPr/>
            </p14:nvContentPartPr>
            <p14:xfrm>
              <a:off x="6992437" y="3953959"/>
              <a:ext cx="662760" cy="56628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1F7A310-75AE-C348-727A-04FB2E0CF67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983437" y="3944959"/>
                <a:ext cx="68040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E176B2A-048B-6555-5BCF-1551E90321C2}"/>
                  </a:ext>
                </a:extLst>
              </p14:cNvPr>
              <p14:cNvContentPartPr/>
              <p14:nvPr/>
            </p14:nvContentPartPr>
            <p14:xfrm>
              <a:off x="8707117" y="3826159"/>
              <a:ext cx="237960" cy="37872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E176B2A-048B-6555-5BCF-1551E90321C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698477" y="3817159"/>
                <a:ext cx="25560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75BDF2A0-FFEF-9EEA-B694-039489EA902B}"/>
                  </a:ext>
                </a:extLst>
              </p14:cNvPr>
              <p14:cNvContentPartPr/>
              <p14:nvPr/>
            </p14:nvContentPartPr>
            <p14:xfrm>
              <a:off x="8888557" y="5234839"/>
              <a:ext cx="288360" cy="34740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75BDF2A0-FFEF-9EEA-B694-039489EA902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879917" y="5226199"/>
                <a:ext cx="3060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554959D5-A4CD-5F7D-15EE-073989F938A3}"/>
                  </a:ext>
                </a:extLst>
              </p14:cNvPr>
              <p14:cNvContentPartPr/>
              <p14:nvPr/>
            </p14:nvContentPartPr>
            <p14:xfrm>
              <a:off x="1736077" y="5762959"/>
              <a:ext cx="98640" cy="17244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554959D5-A4CD-5F7D-15EE-073989F938A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727077" y="5753959"/>
                <a:ext cx="11628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2099ADE4-8B72-4464-551A-0EEBB4F92ACE}"/>
              </a:ext>
            </a:extLst>
          </p:cNvPr>
          <p:cNvGrpSpPr/>
          <p:nvPr/>
        </p:nvGrpSpPr>
        <p:grpSpPr>
          <a:xfrm>
            <a:off x="1266637" y="5041879"/>
            <a:ext cx="817200" cy="572760"/>
            <a:chOff x="1266637" y="5041879"/>
            <a:chExt cx="81720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4317517-0DDF-E6D2-006D-0524DC2667CF}"/>
                    </a:ext>
                  </a:extLst>
                </p14:cNvPr>
                <p14:cNvContentPartPr/>
                <p14:nvPr/>
              </p14:nvContentPartPr>
              <p14:xfrm>
                <a:off x="1266637" y="5264359"/>
                <a:ext cx="243000" cy="1152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4317517-0DDF-E6D2-006D-0524DC2667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57997" y="5255719"/>
                  <a:ext cx="260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73C3858-3351-0B49-6F89-98FC836434FF}"/>
                    </a:ext>
                  </a:extLst>
                </p14:cNvPr>
                <p14:cNvContentPartPr/>
                <p14:nvPr/>
              </p14:nvContentPartPr>
              <p14:xfrm>
                <a:off x="1904557" y="5041879"/>
                <a:ext cx="179280" cy="1479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73C3858-3351-0B49-6F89-98FC836434F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95557" y="5032879"/>
                  <a:ext cx="196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1751EE8-A753-6991-83D4-2E2AB8775F06}"/>
                    </a:ext>
                  </a:extLst>
                </p14:cNvPr>
                <p14:cNvContentPartPr/>
                <p14:nvPr/>
              </p14:nvContentPartPr>
              <p14:xfrm>
                <a:off x="1722397" y="5312239"/>
                <a:ext cx="155880" cy="3024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1751EE8-A753-6991-83D4-2E2AB8775F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13757" y="5303599"/>
                  <a:ext cx="173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540D867-FBF4-5E00-5CE8-B7F07C2F71D3}"/>
                    </a:ext>
                  </a:extLst>
                </p14:cNvPr>
                <p14:cNvContentPartPr/>
                <p14:nvPr/>
              </p14:nvContentPartPr>
              <p14:xfrm>
                <a:off x="1296877" y="5071039"/>
                <a:ext cx="171720" cy="148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540D867-FBF4-5E00-5CE8-B7F07C2F71D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88237" y="5062399"/>
                  <a:ext cx="189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B401250-A6A3-519C-4B1A-2B8468B7BFBB}"/>
                    </a:ext>
                  </a:extLst>
                </p14:cNvPr>
                <p14:cNvContentPartPr/>
                <p14:nvPr/>
              </p14:nvContentPartPr>
              <p14:xfrm>
                <a:off x="1314517" y="5063839"/>
                <a:ext cx="160920" cy="1962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B401250-A6A3-519C-4B1A-2B8468B7BFB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05877" y="5055199"/>
                  <a:ext cx="17856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F21B79D-5F2B-65F2-A40F-DFBDD9867A91}"/>
              </a:ext>
            </a:extLst>
          </p:cNvPr>
          <p:cNvGrpSpPr/>
          <p:nvPr/>
        </p:nvGrpSpPr>
        <p:grpSpPr>
          <a:xfrm>
            <a:off x="1990957" y="4830559"/>
            <a:ext cx="147240" cy="158400"/>
            <a:chOff x="1990957" y="4830559"/>
            <a:chExt cx="14724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787E577-999E-81F1-93D5-D7171FB92BF4}"/>
                    </a:ext>
                  </a:extLst>
                </p14:cNvPr>
                <p14:cNvContentPartPr/>
                <p14:nvPr/>
              </p14:nvContentPartPr>
              <p14:xfrm>
                <a:off x="2033077" y="4830559"/>
                <a:ext cx="105120" cy="1584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787E577-999E-81F1-93D5-D7171FB92BF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24437" y="4821559"/>
                  <a:ext cx="122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3AB6AC5-8CA3-7B37-3384-A0A6C545C2A5}"/>
                    </a:ext>
                  </a:extLst>
                </p14:cNvPr>
                <p14:cNvContentPartPr/>
                <p14:nvPr/>
              </p14:nvContentPartPr>
              <p14:xfrm>
                <a:off x="1990957" y="4916599"/>
                <a:ext cx="116280" cy="20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3AB6AC5-8CA3-7B37-3384-A0A6C545C2A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82317" y="4907599"/>
                  <a:ext cx="1339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93A682CA-F1F9-EC93-865A-626FE8B3C3FC}"/>
                  </a:ext>
                </a:extLst>
              </p14:cNvPr>
              <p14:cNvContentPartPr/>
              <p14:nvPr/>
            </p14:nvContentPartPr>
            <p14:xfrm>
              <a:off x="657157" y="5261479"/>
              <a:ext cx="29520" cy="1260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93A682CA-F1F9-EC93-865A-626FE8B3C3F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67157" y="5081839"/>
                <a:ext cx="2091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6E731373-8F20-06AE-4CF9-A0A8833471EB}"/>
                  </a:ext>
                </a:extLst>
              </p14:cNvPr>
              <p14:cNvContentPartPr/>
              <p14:nvPr/>
            </p14:nvContentPartPr>
            <p14:xfrm>
              <a:off x="588757" y="4153039"/>
              <a:ext cx="1373400" cy="114588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6E731373-8F20-06AE-4CF9-A0A8833471E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53117" y="4081399"/>
                <a:ext cx="1445040" cy="12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6689391E-BC51-CA72-0D97-6A37FEE58D99}"/>
                  </a:ext>
                </a:extLst>
              </p14:cNvPr>
              <p14:cNvContentPartPr/>
              <p14:nvPr/>
            </p14:nvContentPartPr>
            <p14:xfrm>
              <a:off x="2020837" y="4116679"/>
              <a:ext cx="1178280" cy="7416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6689391E-BC51-CA72-0D97-6A37FEE58D9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85197" y="4045039"/>
                <a:ext cx="1249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05A0E53-91C4-E41B-0431-BD23B7FE4051}"/>
                  </a:ext>
                </a:extLst>
              </p14:cNvPr>
              <p14:cNvContentPartPr/>
              <p14:nvPr/>
            </p14:nvContentPartPr>
            <p14:xfrm>
              <a:off x="1639597" y="4183279"/>
              <a:ext cx="1463400" cy="104832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05A0E53-91C4-E41B-0431-BD23B7FE405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603957" y="4111279"/>
                <a:ext cx="1535040" cy="11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4F657C32-CF0A-EBBD-5A5A-8CCAD64196FE}"/>
                  </a:ext>
                </a:extLst>
              </p14:cNvPr>
              <p14:cNvContentPartPr/>
              <p14:nvPr/>
            </p14:nvContentPartPr>
            <p14:xfrm>
              <a:off x="714397" y="5200639"/>
              <a:ext cx="1058400" cy="4932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4F657C32-CF0A-EBBD-5A5A-8CCAD64196F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78397" y="5128639"/>
                <a:ext cx="11300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218F022E-FB81-91D1-A027-DE859B043305}"/>
                  </a:ext>
                </a:extLst>
              </p14:cNvPr>
              <p14:cNvContentPartPr/>
              <p14:nvPr/>
            </p14:nvContentPartPr>
            <p14:xfrm>
              <a:off x="1040917" y="4242679"/>
              <a:ext cx="1711800" cy="95508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218F022E-FB81-91D1-A027-DE859B04330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05277" y="4170679"/>
                <a:ext cx="1783440" cy="10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4D88E38C-0432-ABE5-BAF3-1BF1B9B2D638}"/>
                  </a:ext>
                </a:extLst>
              </p14:cNvPr>
              <p14:cNvContentPartPr/>
              <p14:nvPr/>
            </p14:nvContentPartPr>
            <p14:xfrm>
              <a:off x="1758037" y="4271479"/>
              <a:ext cx="1216800" cy="91440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4D88E38C-0432-ABE5-BAF3-1BF1B9B2D63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722037" y="4199839"/>
                <a:ext cx="1288440" cy="10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AA357F8E-FC5E-0BAE-6C39-BC5F3F930F73}"/>
                  </a:ext>
                </a:extLst>
              </p14:cNvPr>
              <p14:cNvContentPartPr/>
              <p14:nvPr/>
            </p14:nvContentPartPr>
            <p14:xfrm>
              <a:off x="1318477" y="4752079"/>
              <a:ext cx="486720" cy="2617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AA357F8E-FC5E-0BAE-6C39-BC5F3F930F7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282477" y="4680079"/>
                <a:ext cx="55836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E193758D-AD79-CD84-4540-40F289D0E4F0}"/>
                  </a:ext>
                </a:extLst>
              </p14:cNvPr>
              <p14:cNvContentPartPr/>
              <p14:nvPr/>
            </p14:nvContentPartPr>
            <p14:xfrm>
              <a:off x="1663357" y="4770079"/>
              <a:ext cx="619200" cy="47484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E193758D-AD79-CD84-4540-40F289D0E4F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627717" y="4698439"/>
                <a:ext cx="69084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4A98BF9E-DF88-41BE-7145-29C169A96078}"/>
                  </a:ext>
                </a:extLst>
              </p14:cNvPr>
              <p14:cNvContentPartPr/>
              <p14:nvPr/>
            </p14:nvContentPartPr>
            <p14:xfrm>
              <a:off x="2878357" y="1384639"/>
              <a:ext cx="291240" cy="1872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4A98BF9E-DF88-41BE-7145-29C169A9607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869717" y="1375999"/>
                <a:ext cx="308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C55EEBC-5C23-E3AA-037F-49F3C391CCDC}"/>
                  </a:ext>
                </a:extLst>
              </p14:cNvPr>
              <p14:cNvContentPartPr/>
              <p14:nvPr/>
            </p14:nvContentPartPr>
            <p14:xfrm>
              <a:off x="1293277" y="2293999"/>
              <a:ext cx="510120" cy="2854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C55EEBC-5C23-E3AA-037F-49F3C391CCD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284637" y="2285359"/>
                <a:ext cx="5277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A8EE82D-0BE8-7F08-2C6A-1D9DF4F7BD08}"/>
                  </a:ext>
                </a:extLst>
              </p14:cNvPr>
              <p14:cNvContentPartPr/>
              <p14:nvPr/>
            </p14:nvContentPartPr>
            <p14:xfrm>
              <a:off x="2036317" y="2104279"/>
              <a:ext cx="600480" cy="3182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A8EE82D-0BE8-7F08-2C6A-1D9DF4F7BD0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027677" y="2095279"/>
                <a:ext cx="61812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3FDE0DC-03F7-EF94-D910-7E0BE8B575DA}"/>
                  </a:ext>
                </a:extLst>
              </p14:cNvPr>
              <p14:cNvContentPartPr/>
              <p14:nvPr/>
            </p14:nvContentPartPr>
            <p14:xfrm>
              <a:off x="2545357" y="2227399"/>
              <a:ext cx="143280" cy="295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3FDE0DC-03F7-EF94-D910-7E0BE8B575D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536357" y="2218759"/>
                <a:ext cx="160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243CBC6-8B3F-0B58-A3C1-24D037321B12}"/>
                  </a:ext>
                </a:extLst>
              </p14:cNvPr>
              <p14:cNvContentPartPr/>
              <p14:nvPr/>
            </p14:nvContentPartPr>
            <p14:xfrm>
              <a:off x="2433037" y="2164399"/>
              <a:ext cx="29520" cy="208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243CBC6-8B3F-0B58-A3C1-24D037321B1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424397" y="2155399"/>
                <a:ext cx="471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5CF73F6-A29E-21F0-BA13-5C9A9B73C414}"/>
                  </a:ext>
                </a:extLst>
              </p14:cNvPr>
              <p14:cNvContentPartPr/>
              <p14:nvPr/>
            </p14:nvContentPartPr>
            <p14:xfrm>
              <a:off x="2743717" y="2133439"/>
              <a:ext cx="1153800" cy="3906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5CF73F6-A29E-21F0-BA13-5C9A9B73C41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734717" y="2124439"/>
                <a:ext cx="11714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35F12AD-87BC-728D-FFA2-1950784DDCF3}"/>
                  </a:ext>
                </a:extLst>
              </p14:cNvPr>
              <p14:cNvContentPartPr/>
              <p14:nvPr/>
            </p14:nvContentPartPr>
            <p14:xfrm>
              <a:off x="3544717" y="2245759"/>
              <a:ext cx="267480" cy="399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35F12AD-87BC-728D-FFA2-1950784DDCF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535717" y="2237119"/>
                <a:ext cx="2851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17A6A8FF-8EF8-FC23-F976-B62254D63853}"/>
                  </a:ext>
                </a:extLst>
              </p14:cNvPr>
              <p14:cNvContentPartPr/>
              <p14:nvPr/>
            </p14:nvContentPartPr>
            <p14:xfrm>
              <a:off x="819517" y="849319"/>
              <a:ext cx="2964960" cy="130320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17A6A8FF-8EF8-FC23-F976-B62254D6385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10877" y="840679"/>
                <a:ext cx="2982600" cy="132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700CEAF-8276-FC6F-5EE0-446373A098A0}"/>
              </a:ext>
            </a:extLst>
          </p:cNvPr>
          <p:cNvGrpSpPr/>
          <p:nvPr/>
        </p:nvGrpSpPr>
        <p:grpSpPr>
          <a:xfrm>
            <a:off x="391837" y="2583799"/>
            <a:ext cx="2934720" cy="1452240"/>
            <a:chOff x="391837" y="2583799"/>
            <a:chExt cx="2934720" cy="145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0FB2DF3-B8E5-5964-4CFF-57C08E4BF7C5}"/>
                    </a:ext>
                  </a:extLst>
                </p14:cNvPr>
                <p14:cNvContentPartPr/>
                <p14:nvPr/>
              </p14:nvContentPartPr>
              <p14:xfrm>
                <a:off x="768757" y="2686039"/>
                <a:ext cx="280800" cy="538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0FB2DF3-B8E5-5964-4CFF-57C08E4BF7C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9757" y="2677039"/>
                  <a:ext cx="29844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BED511A-AA26-DC4E-0D5B-AAE0CE16F623}"/>
                    </a:ext>
                  </a:extLst>
                </p14:cNvPr>
                <p14:cNvContentPartPr/>
                <p14:nvPr/>
              </p14:nvContentPartPr>
              <p14:xfrm>
                <a:off x="1110757" y="2786479"/>
                <a:ext cx="59400" cy="292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BED511A-AA26-DC4E-0D5B-AAE0CE16F62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2117" y="2777479"/>
                  <a:ext cx="77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C434AEB-B20E-1C3C-7673-E0E7FEEFF925}"/>
                    </a:ext>
                  </a:extLst>
                </p14:cNvPr>
                <p14:cNvContentPartPr/>
                <p14:nvPr/>
              </p14:nvContentPartPr>
              <p14:xfrm>
                <a:off x="1121197" y="2785039"/>
                <a:ext cx="217800" cy="39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C434AEB-B20E-1C3C-7673-E0E7FEEFF92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2197" y="2776399"/>
                  <a:ext cx="235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8A704D5-8936-E16D-A3F4-5C0FFA715C78}"/>
                    </a:ext>
                  </a:extLst>
                </p14:cNvPr>
                <p14:cNvContentPartPr/>
                <p14:nvPr/>
              </p14:nvContentPartPr>
              <p14:xfrm>
                <a:off x="1154677" y="2920039"/>
                <a:ext cx="158760" cy="11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8A704D5-8936-E16D-A3F4-5C0FFA715C7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6037" y="2911399"/>
                  <a:ext cx="176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81ED131-8F12-2931-E968-61AD6E26B9DC}"/>
                    </a:ext>
                  </a:extLst>
                </p14:cNvPr>
                <p14:cNvContentPartPr/>
                <p14:nvPr/>
              </p14:nvContentPartPr>
              <p14:xfrm>
                <a:off x="1530517" y="2669479"/>
                <a:ext cx="234360" cy="558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81ED131-8F12-2931-E968-61AD6E26B9D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521517" y="2660479"/>
                  <a:ext cx="25200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FEB6AEF-58AB-5D7C-DB40-7AE5112410D4}"/>
                    </a:ext>
                  </a:extLst>
                </p14:cNvPr>
                <p14:cNvContentPartPr/>
                <p14:nvPr/>
              </p14:nvContentPartPr>
              <p14:xfrm>
                <a:off x="2130637" y="2918599"/>
                <a:ext cx="271440" cy="8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FEB6AEF-58AB-5D7C-DB40-7AE5112410D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21997" y="2909599"/>
                  <a:ext cx="289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E2E81E1-9141-1E45-0CE7-283A05C70502}"/>
                    </a:ext>
                  </a:extLst>
                </p14:cNvPr>
                <p14:cNvContentPartPr/>
                <p14:nvPr/>
              </p14:nvContentPartPr>
              <p14:xfrm>
                <a:off x="2179237" y="2983039"/>
                <a:ext cx="214560" cy="10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E2E81E1-9141-1E45-0CE7-283A05C7050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70597" y="2974039"/>
                  <a:ext cx="232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ECF3252-F101-D097-1D81-9A144996E1BF}"/>
                    </a:ext>
                  </a:extLst>
                </p14:cNvPr>
                <p14:cNvContentPartPr/>
                <p14:nvPr/>
              </p14:nvContentPartPr>
              <p14:xfrm>
                <a:off x="2879437" y="2583799"/>
                <a:ext cx="250920" cy="360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ECF3252-F101-D097-1D81-9A144996E1B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70797" y="2575159"/>
                  <a:ext cx="2685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2AF2C1C-2235-FD49-77F4-89C8C7B460F6}"/>
                    </a:ext>
                  </a:extLst>
                </p14:cNvPr>
                <p14:cNvContentPartPr/>
                <p14:nvPr/>
              </p14:nvContentPartPr>
              <p14:xfrm>
                <a:off x="2699437" y="2980159"/>
                <a:ext cx="627120" cy="43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2AF2C1C-2235-FD49-77F4-89C8C7B460F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90797" y="2971519"/>
                  <a:ext cx="644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32316DF-8752-16BC-8FA9-3C04858EF646}"/>
                    </a:ext>
                  </a:extLst>
                </p14:cNvPr>
                <p14:cNvContentPartPr/>
                <p14:nvPr/>
              </p14:nvContentPartPr>
              <p14:xfrm>
                <a:off x="2857837" y="3127759"/>
                <a:ext cx="257760" cy="135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32316DF-8752-16BC-8FA9-3C04858EF64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48837" y="3119119"/>
                  <a:ext cx="275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02C90D3-C1FA-994D-ED29-2179BE788611}"/>
                    </a:ext>
                  </a:extLst>
                </p14:cNvPr>
                <p14:cNvContentPartPr/>
                <p14:nvPr/>
              </p14:nvContentPartPr>
              <p14:xfrm>
                <a:off x="391837" y="2671279"/>
                <a:ext cx="286560" cy="13647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02C90D3-C1FA-994D-ED29-2179BE7886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2837" y="2662639"/>
                  <a:ext cx="304200" cy="138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AC187B14-2631-319F-1E3F-5619B855001B}"/>
                  </a:ext>
                </a:extLst>
              </p14:cNvPr>
              <p14:cNvContentPartPr/>
              <p14:nvPr/>
            </p14:nvContentPartPr>
            <p14:xfrm>
              <a:off x="5881117" y="6442639"/>
              <a:ext cx="1193040" cy="22248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AC187B14-2631-319F-1E3F-5619B855001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872477" y="6433999"/>
                <a:ext cx="12106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B32C787-CDC4-EE54-E6AE-C96F56A1DE82}"/>
                  </a:ext>
                </a:extLst>
              </p14:cNvPr>
              <p14:cNvContentPartPr/>
              <p14:nvPr/>
            </p14:nvContentPartPr>
            <p14:xfrm>
              <a:off x="6090277" y="3242239"/>
              <a:ext cx="89640" cy="4233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B32C787-CDC4-EE54-E6AE-C96F56A1DE8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081637" y="3233599"/>
                <a:ext cx="1072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5529476F-9A31-35F5-EADB-F5ECCD95650F}"/>
                  </a:ext>
                </a:extLst>
              </p14:cNvPr>
              <p14:cNvContentPartPr/>
              <p14:nvPr/>
            </p14:nvContentPartPr>
            <p14:xfrm>
              <a:off x="6161197" y="3463999"/>
              <a:ext cx="319320" cy="2322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5529476F-9A31-35F5-EADB-F5ECCD95650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152197" y="3454999"/>
                <a:ext cx="336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3C09DC1-94D1-1D09-9E16-7C87AD72AA33}"/>
                  </a:ext>
                </a:extLst>
              </p14:cNvPr>
              <p14:cNvContentPartPr/>
              <p14:nvPr/>
            </p14:nvContentPartPr>
            <p14:xfrm>
              <a:off x="6756277" y="3215599"/>
              <a:ext cx="1102680" cy="71244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3C09DC1-94D1-1D09-9E16-7C87AD72AA3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747277" y="3206959"/>
                <a:ext cx="112032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B786549-B6AE-DE77-3C1B-914AD021FC6D}"/>
                  </a:ext>
                </a:extLst>
              </p14:cNvPr>
              <p14:cNvContentPartPr/>
              <p14:nvPr/>
            </p14:nvContentPartPr>
            <p14:xfrm>
              <a:off x="7937437" y="3225679"/>
              <a:ext cx="270360" cy="46404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B786549-B6AE-DE77-3C1B-914AD021FC6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928797" y="3217039"/>
                <a:ext cx="28800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D619A7C-200C-AAE2-EAB9-ED2AE3C89096}"/>
                  </a:ext>
                </a:extLst>
              </p14:cNvPr>
              <p14:cNvContentPartPr/>
              <p14:nvPr/>
            </p14:nvContentPartPr>
            <p14:xfrm>
              <a:off x="8380597" y="3371119"/>
              <a:ext cx="49680" cy="30384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D619A7C-200C-AAE2-EAB9-ED2AE3C89096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371957" y="3362119"/>
                <a:ext cx="673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005D44D-F019-CD7D-5159-5D1DDDEB9987}"/>
                  </a:ext>
                </a:extLst>
              </p14:cNvPr>
              <p14:cNvContentPartPr/>
              <p14:nvPr/>
            </p14:nvContentPartPr>
            <p14:xfrm>
              <a:off x="8407957" y="3293719"/>
              <a:ext cx="262080" cy="1321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005D44D-F019-CD7D-5159-5D1DDDEB998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399317" y="3285079"/>
                <a:ext cx="2797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6C97B3B-CD25-CFD4-0FBF-D4D411ADACF9}"/>
                  </a:ext>
                </a:extLst>
              </p14:cNvPr>
              <p14:cNvContentPartPr/>
              <p14:nvPr/>
            </p14:nvContentPartPr>
            <p14:xfrm>
              <a:off x="8425957" y="3484879"/>
              <a:ext cx="175320" cy="2520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6C97B3B-CD25-CFD4-0FBF-D4D411ADACF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416957" y="3475879"/>
                <a:ext cx="192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14A0D0B-1DEE-4EA5-2189-7D35D9F35B5B}"/>
                  </a:ext>
                </a:extLst>
              </p14:cNvPr>
              <p14:cNvContentPartPr/>
              <p14:nvPr/>
            </p14:nvContentPartPr>
            <p14:xfrm>
              <a:off x="8588677" y="3240079"/>
              <a:ext cx="851040" cy="4327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14A0D0B-1DEE-4EA5-2189-7D35D9F35B5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580037" y="3231079"/>
                <a:ext cx="8686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F339689-B7A8-3EAE-3000-A314BC47D00E}"/>
                  </a:ext>
                </a:extLst>
              </p14:cNvPr>
              <p14:cNvContentPartPr/>
              <p14:nvPr/>
            </p14:nvContentPartPr>
            <p14:xfrm>
              <a:off x="6053197" y="3980599"/>
              <a:ext cx="141840" cy="3708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F339689-B7A8-3EAE-3000-A314BC47D00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044197" y="3971959"/>
                <a:ext cx="15948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19C4091-B0A8-F819-5E11-1BA26741B3D8}"/>
                  </a:ext>
                </a:extLst>
              </p14:cNvPr>
              <p14:cNvContentPartPr/>
              <p14:nvPr/>
            </p14:nvContentPartPr>
            <p14:xfrm>
              <a:off x="6201877" y="4160959"/>
              <a:ext cx="582120" cy="38592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19C4091-B0A8-F819-5E11-1BA26741B3D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193237" y="4152319"/>
                <a:ext cx="5997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696AF63C-5246-6E42-F998-C86AF66DDFFA}"/>
                  </a:ext>
                </a:extLst>
              </p14:cNvPr>
              <p14:cNvContentPartPr/>
              <p14:nvPr/>
            </p14:nvContentPartPr>
            <p14:xfrm>
              <a:off x="7775797" y="4230079"/>
              <a:ext cx="179640" cy="792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696AF63C-5246-6E42-F998-C86AF66DDFF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766797" y="4221439"/>
                <a:ext cx="197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0AFCC84-22E7-3185-5894-986B700B997F}"/>
                  </a:ext>
                </a:extLst>
              </p14:cNvPr>
              <p14:cNvContentPartPr/>
              <p14:nvPr/>
            </p14:nvContentPartPr>
            <p14:xfrm>
              <a:off x="7760317" y="4284439"/>
              <a:ext cx="253440" cy="2124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0AFCC84-22E7-3185-5894-986B700B997F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751677" y="4275799"/>
                <a:ext cx="271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015FB911-FB7C-4E98-E920-2CFE318E91BA}"/>
                  </a:ext>
                </a:extLst>
              </p14:cNvPr>
              <p14:cNvContentPartPr/>
              <p14:nvPr/>
            </p14:nvContentPartPr>
            <p14:xfrm>
              <a:off x="8968117" y="3993199"/>
              <a:ext cx="669240" cy="30744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015FB911-FB7C-4E98-E920-2CFE318E91B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959477" y="3984559"/>
                <a:ext cx="6868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366C908-5A65-A785-E9C1-11C3C695B064}"/>
                  </a:ext>
                </a:extLst>
              </p14:cNvPr>
              <p14:cNvContentPartPr/>
              <p14:nvPr/>
            </p14:nvContentPartPr>
            <p14:xfrm>
              <a:off x="9936157" y="3905359"/>
              <a:ext cx="75960" cy="26964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366C908-5A65-A785-E9C1-11C3C695B06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927157" y="3896719"/>
                <a:ext cx="93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DE91A4AE-3C9A-1165-13EF-C472B4045870}"/>
                  </a:ext>
                </a:extLst>
              </p14:cNvPr>
              <p14:cNvContentPartPr/>
              <p14:nvPr/>
            </p14:nvContentPartPr>
            <p14:xfrm>
              <a:off x="9977917" y="3825439"/>
              <a:ext cx="230040" cy="14328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DE91A4AE-3C9A-1165-13EF-C472B404587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968917" y="3816799"/>
                <a:ext cx="247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657E654-79C0-8B0D-854C-E806D5F8773F}"/>
                  </a:ext>
                </a:extLst>
              </p14:cNvPr>
              <p14:cNvContentPartPr/>
              <p14:nvPr/>
            </p14:nvContentPartPr>
            <p14:xfrm>
              <a:off x="9989077" y="3975919"/>
              <a:ext cx="180360" cy="298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657E654-79C0-8B0D-854C-E806D5F8773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980437" y="3967279"/>
                <a:ext cx="198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905A52AD-0F5C-AFC7-59F0-092514DF3FE8}"/>
                  </a:ext>
                </a:extLst>
              </p14:cNvPr>
              <p14:cNvContentPartPr/>
              <p14:nvPr/>
            </p14:nvContentPartPr>
            <p14:xfrm>
              <a:off x="10146397" y="3980599"/>
              <a:ext cx="768600" cy="15372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905A52AD-0F5C-AFC7-59F0-092514DF3FE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137757" y="3971599"/>
                <a:ext cx="7862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C2A28DC-20B3-603F-9DAF-04F6C7D8E9E2}"/>
                  </a:ext>
                </a:extLst>
              </p14:cNvPr>
              <p14:cNvContentPartPr/>
              <p14:nvPr/>
            </p14:nvContentPartPr>
            <p14:xfrm>
              <a:off x="8167477" y="4402519"/>
              <a:ext cx="3340440" cy="9288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C2A28DC-20B3-603F-9DAF-04F6C7D8E9E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158477" y="4393879"/>
                <a:ext cx="3358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594ECD3-98FB-D167-E3FD-90013B92C1D4}"/>
                  </a:ext>
                </a:extLst>
              </p14:cNvPr>
              <p14:cNvContentPartPr/>
              <p14:nvPr/>
            </p14:nvContentPartPr>
            <p14:xfrm>
              <a:off x="8216797" y="4649839"/>
              <a:ext cx="241200" cy="19512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594ECD3-98FB-D167-E3FD-90013B92C1D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207797" y="4640839"/>
                <a:ext cx="258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E0B48A78-7C6F-1B58-B274-EFE44255A6CD}"/>
                  </a:ext>
                </a:extLst>
              </p14:cNvPr>
              <p14:cNvContentPartPr/>
              <p14:nvPr/>
            </p14:nvContentPartPr>
            <p14:xfrm>
              <a:off x="8470597" y="4763599"/>
              <a:ext cx="171360" cy="27216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E0B48A78-7C6F-1B58-B274-EFE44255A6C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461597" y="4754959"/>
                <a:ext cx="1890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E55B907-B239-2C82-43A6-57A35976F76A}"/>
                  </a:ext>
                </a:extLst>
              </p14:cNvPr>
              <p14:cNvContentPartPr/>
              <p14:nvPr/>
            </p14:nvContentPartPr>
            <p14:xfrm>
              <a:off x="8704597" y="4599439"/>
              <a:ext cx="464400" cy="32688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E55B907-B239-2C82-43A6-57A35976F76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695597" y="4590439"/>
                <a:ext cx="4820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BCDE29BB-4D9E-7B65-0F5C-178BB5EAE4E2}"/>
                  </a:ext>
                </a:extLst>
              </p14:cNvPr>
              <p14:cNvContentPartPr/>
              <p14:nvPr/>
            </p14:nvContentPartPr>
            <p14:xfrm>
              <a:off x="9474277" y="4737319"/>
              <a:ext cx="117000" cy="16524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BCDE29BB-4D9E-7B65-0F5C-178BB5EAE4E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9465277" y="4728319"/>
                <a:ext cx="134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D88EA770-E3ED-29E0-39DA-FC3F2D3FFFB1}"/>
                  </a:ext>
                </a:extLst>
              </p14:cNvPr>
              <p14:cNvContentPartPr/>
              <p14:nvPr/>
            </p14:nvContentPartPr>
            <p14:xfrm>
              <a:off x="9454837" y="4709959"/>
              <a:ext cx="241920" cy="23472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D88EA770-E3ED-29E0-39DA-FC3F2D3FFFB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9445837" y="4701319"/>
                <a:ext cx="2595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39C16F3-3BD5-F1B0-1A1B-92BC131EAF91}"/>
                  </a:ext>
                </a:extLst>
              </p14:cNvPr>
              <p14:cNvContentPartPr/>
              <p14:nvPr/>
            </p14:nvContentPartPr>
            <p14:xfrm>
              <a:off x="9741397" y="4586479"/>
              <a:ext cx="1040760" cy="4658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39C16F3-3BD5-F1B0-1A1B-92BC131EAF9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732397" y="4577479"/>
                <a:ext cx="105840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05E43597-E408-BA8E-0952-E4D84BCEE838}"/>
                  </a:ext>
                </a:extLst>
              </p14:cNvPr>
              <p14:cNvContentPartPr/>
              <p14:nvPr/>
            </p14:nvContentPartPr>
            <p14:xfrm>
              <a:off x="10485517" y="4751359"/>
              <a:ext cx="244800" cy="72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05E43597-E408-BA8E-0952-E4D84BCEE83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0476877" y="4742719"/>
                <a:ext cx="262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DD51B5B8-C0C9-1DDD-7523-5D40CB3467FF}"/>
                  </a:ext>
                </a:extLst>
              </p14:cNvPr>
              <p14:cNvContentPartPr/>
              <p14:nvPr/>
            </p14:nvContentPartPr>
            <p14:xfrm>
              <a:off x="10293277" y="4560559"/>
              <a:ext cx="95400" cy="464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DD51B5B8-C0C9-1DDD-7523-5D40CB3467F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0284637" y="4551919"/>
                <a:ext cx="113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CB1EF7F-FBA7-AB24-0029-24B9175F6289}"/>
                  </a:ext>
                </a:extLst>
              </p14:cNvPr>
              <p14:cNvContentPartPr/>
              <p14:nvPr/>
            </p14:nvContentPartPr>
            <p14:xfrm>
              <a:off x="10935877" y="4753879"/>
              <a:ext cx="196920" cy="19152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CB1EF7F-FBA7-AB24-0029-24B9175F628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0927237" y="4744879"/>
                <a:ext cx="2145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FF03289-D8BE-C79C-F470-C03794038D07}"/>
                  </a:ext>
                </a:extLst>
              </p14:cNvPr>
              <p14:cNvContentPartPr/>
              <p14:nvPr/>
            </p14:nvContentPartPr>
            <p14:xfrm>
              <a:off x="10954597" y="4792039"/>
              <a:ext cx="113760" cy="14076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FF03289-D8BE-C79C-F470-C03794038D0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945957" y="4783399"/>
                <a:ext cx="131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50012F2-52C8-4237-424B-4BFF3854B8EF}"/>
                  </a:ext>
                </a:extLst>
              </p14:cNvPr>
              <p14:cNvContentPartPr/>
              <p14:nvPr/>
            </p14:nvContentPartPr>
            <p14:xfrm>
              <a:off x="11231077" y="4748479"/>
              <a:ext cx="645480" cy="36648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50012F2-52C8-4237-424B-4BFF3854B8EF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1222077" y="4739479"/>
                <a:ext cx="66312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5113359-CB84-E96A-0FEB-9679073E2431}"/>
                  </a:ext>
                </a:extLst>
              </p14:cNvPr>
              <p14:cNvContentPartPr/>
              <p14:nvPr/>
            </p14:nvContentPartPr>
            <p14:xfrm>
              <a:off x="11512237" y="4671079"/>
              <a:ext cx="48240" cy="5832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5113359-CB84-E96A-0FEB-9679073E243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1503237" y="4662079"/>
                <a:ext cx="65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2C58E459-4C0E-AA91-3036-22998B680B10}"/>
                  </a:ext>
                </a:extLst>
              </p14:cNvPr>
              <p14:cNvContentPartPr/>
              <p14:nvPr/>
            </p14:nvContentPartPr>
            <p14:xfrm>
              <a:off x="11874037" y="4689079"/>
              <a:ext cx="123120" cy="13104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2C58E459-4C0E-AA91-3036-22998B680B1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1865037" y="4680079"/>
                <a:ext cx="1407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56F91B39-EA2F-9D83-4621-136BA8031C3A}"/>
                  </a:ext>
                </a:extLst>
              </p14:cNvPr>
              <p14:cNvContentPartPr/>
              <p14:nvPr/>
            </p14:nvContentPartPr>
            <p14:xfrm>
              <a:off x="8155957" y="4558399"/>
              <a:ext cx="89640" cy="36144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56F91B39-EA2F-9D83-4621-136BA8031C3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146957" y="4549399"/>
                <a:ext cx="1072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C3B8D1C-D9FC-8DEE-6B8F-497130F78343}"/>
                  </a:ext>
                </a:extLst>
              </p14:cNvPr>
              <p14:cNvContentPartPr/>
              <p14:nvPr/>
            </p14:nvContentPartPr>
            <p14:xfrm>
              <a:off x="9166117" y="4528159"/>
              <a:ext cx="110160" cy="45684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C3B8D1C-D9FC-8DEE-6B8F-497130F78343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9157477" y="4519159"/>
                <a:ext cx="1278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C86EEDB-82B7-0C25-581C-6C94F9E856CF}"/>
                  </a:ext>
                </a:extLst>
              </p14:cNvPr>
              <p14:cNvContentPartPr/>
              <p14:nvPr/>
            </p14:nvContentPartPr>
            <p14:xfrm>
              <a:off x="9313717" y="4511959"/>
              <a:ext cx="189720" cy="6696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C86EEDB-82B7-0C25-581C-6C94F9E856C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305077" y="4503319"/>
                <a:ext cx="2073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3B8A9717-1529-6DD8-CDF5-C83EA05DA74E}"/>
                  </a:ext>
                </a:extLst>
              </p14:cNvPr>
              <p14:cNvContentPartPr/>
              <p14:nvPr/>
            </p14:nvContentPartPr>
            <p14:xfrm>
              <a:off x="11148277" y="4632919"/>
              <a:ext cx="177120" cy="48816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3B8A9717-1529-6DD8-CDF5-C83EA05DA74E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1139637" y="4623919"/>
                <a:ext cx="19476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31D39F1F-14A3-4608-AD75-C453F09E2574}"/>
                  </a:ext>
                </a:extLst>
              </p14:cNvPr>
              <p14:cNvContentPartPr/>
              <p14:nvPr/>
            </p14:nvContentPartPr>
            <p14:xfrm>
              <a:off x="11754877" y="4703479"/>
              <a:ext cx="159120" cy="52920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31D39F1F-14A3-4608-AD75-C453F09E257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1745877" y="4694479"/>
                <a:ext cx="1767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8CC5E41E-3768-447C-2C6D-1EA81A625FBD}"/>
                  </a:ext>
                </a:extLst>
              </p14:cNvPr>
              <p14:cNvContentPartPr/>
              <p14:nvPr/>
            </p14:nvContentPartPr>
            <p14:xfrm>
              <a:off x="7192237" y="5542279"/>
              <a:ext cx="345960" cy="273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8CC5E41E-3768-447C-2C6D-1EA81A625FB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183597" y="5533279"/>
                <a:ext cx="363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001E2557-0D1F-A09B-E7A5-9E44AF825E13}"/>
                  </a:ext>
                </a:extLst>
              </p14:cNvPr>
              <p14:cNvContentPartPr/>
              <p14:nvPr/>
            </p14:nvContentPartPr>
            <p14:xfrm>
              <a:off x="7195117" y="5614279"/>
              <a:ext cx="342720" cy="129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001E2557-0D1F-A09B-E7A5-9E44AF825E1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186477" y="5605639"/>
                <a:ext cx="3603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D0B643D2-D29C-87D9-8221-256A44E88772}"/>
                  </a:ext>
                </a:extLst>
              </p14:cNvPr>
              <p14:cNvContentPartPr/>
              <p14:nvPr/>
            </p14:nvContentPartPr>
            <p14:xfrm>
              <a:off x="8079277" y="5590879"/>
              <a:ext cx="1929240" cy="4680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D0B643D2-D29C-87D9-8221-256A44E8877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070637" y="5581879"/>
                <a:ext cx="19468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21822BF1-474F-5FE2-F931-07D77971A146}"/>
                  </a:ext>
                </a:extLst>
              </p14:cNvPr>
              <p14:cNvContentPartPr/>
              <p14:nvPr/>
            </p14:nvContentPartPr>
            <p14:xfrm>
              <a:off x="8107357" y="5786359"/>
              <a:ext cx="318600" cy="32364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21822BF1-474F-5FE2-F931-07D77971A14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098717" y="5777719"/>
                <a:ext cx="3362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C52B0C53-98DC-761F-AC63-E4B783DA3482}"/>
                  </a:ext>
                </a:extLst>
              </p14:cNvPr>
              <p14:cNvContentPartPr/>
              <p14:nvPr/>
            </p14:nvContentPartPr>
            <p14:xfrm>
              <a:off x="8676517" y="5753239"/>
              <a:ext cx="218160" cy="29268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C52B0C53-98DC-761F-AC63-E4B783DA348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667877" y="5744599"/>
                <a:ext cx="235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8314C6CB-2892-0138-9654-17BFD3F723EC}"/>
                  </a:ext>
                </a:extLst>
              </p14:cNvPr>
              <p14:cNvContentPartPr/>
              <p14:nvPr/>
            </p14:nvContentPartPr>
            <p14:xfrm>
              <a:off x="8958037" y="5735239"/>
              <a:ext cx="155160" cy="8208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8314C6CB-2892-0138-9654-17BFD3F723EC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949397" y="5726239"/>
                <a:ext cx="172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345A78C7-4B74-396A-4078-0A74B55D21B4}"/>
                  </a:ext>
                </a:extLst>
              </p14:cNvPr>
              <p14:cNvContentPartPr/>
              <p14:nvPr/>
            </p14:nvContentPartPr>
            <p14:xfrm>
              <a:off x="9089437" y="5758279"/>
              <a:ext cx="463680" cy="29520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345A78C7-4B74-396A-4078-0A74B55D21B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080797" y="5749279"/>
                <a:ext cx="4813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9D3946E7-D3EA-21F6-0F98-297B4822CC50}"/>
                  </a:ext>
                </a:extLst>
              </p14:cNvPr>
              <p14:cNvContentPartPr/>
              <p14:nvPr/>
            </p14:nvContentPartPr>
            <p14:xfrm>
              <a:off x="9192757" y="5373079"/>
              <a:ext cx="279720" cy="17568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9D3946E7-D3EA-21F6-0F98-297B4822CC5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183757" y="5364079"/>
                <a:ext cx="297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95D692E-678E-C0C7-14B4-154B7E366311}"/>
                  </a:ext>
                </a:extLst>
              </p14:cNvPr>
              <p14:cNvContentPartPr/>
              <p14:nvPr/>
            </p14:nvContentPartPr>
            <p14:xfrm>
              <a:off x="9196717" y="5468839"/>
              <a:ext cx="314280" cy="828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95D692E-678E-C0C7-14B4-154B7E36631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187717" y="5459839"/>
                <a:ext cx="3319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D21812FA-AE8F-0F4B-46FA-4CEB7C5DEA27}"/>
                  </a:ext>
                </a:extLst>
              </p14:cNvPr>
              <p14:cNvContentPartPr/>
              <p14:nvPr/>
            </p14:nvContentPartPr>
            <p14:xfrm>
              <a:off x="8205637" y="5228719"/>
              <a:ext cx="178560" cy="30060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D21812FA-AE8F-0F4B-46FA-4CEB7C5DEA27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196637" y="5219719"/>
                <a:ext cx="1962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FA6C2800-DCDE-25BB-62F6-BE13613572C4}"/>
                  </a:ext>
                </a:extLst>
              </p14:cNvPr>
              <p14:cNvContentPartPr/>
              <p14:nvPr/>
            </p14:nvContentPartPr>
            <p14:xfrm>
              <a:off x="8157757" y="5350039"/>
              <a:ext cx="231120" cy="4824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FA6C2800-DCDE-25BB-62F6-BE13613572C4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148757" y="5341039"/>
                <a:ext cx="248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1D5EC8B2-1B34-E6CD-DB43-C38240192293}"/>
                  </a:ext>
                </a:extLst>
              </p14:cNvPr>
              <p14:cNvContentPartPr/>
              <p14:nvPr/>
            </p14:nvContentPartPr>
            <p14:xfrm>
              <a:off x="8375197" y="5362999"/>
              <a:ext cx="598680" cy="14256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1D5EC8B2-1B34-E6CD-DB43-C3824019229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366197" y="5354359"/>
                <a:ext cx="6163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7C55FD94-5B45-E410-1575-6E920ADBEC28}"/>
                  </a:ext>
                </a:extLst>
              </p14:cNvPr>
              <p14:cNvContentPartPr/>
              <p14:nvPr/>
            </p14:nvContentPartPr>
            <p14:xfrm>
              <a:off x="7206277" y="6307999"/>
              <a:ext cx="1175400" cy="50760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7C55FD94-5B45-E410-1575-6E920ADBEC28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197277" y="6299359"/>
                <a:ext cx="11930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35101B10-ED86-2F72-0649-4A1D0A1A0AE1}"/>
                  </a:ext>
                </a:extLst>
              </p14:cNvPr>
              <p14:cNvContentPartPr/>
              <p14:nvPr/>
            </p14:nvContentPartPr>
            <p14:xfrm>
              <a:off x="7891357" y="6360919"/>
              <a:ext cx="50760" cy="8640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35101B10-ED86-2F72-0649-4A1D0A1A0AE1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882357" y="6352279"/>
                <a:ext cx="68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7B7B1F28-2042-B6EA-162D-7A34F650D27E}"/>
                  </a:ext>
                </a:extLst>
              </p14:cNvPr>
              <p14:cNvContentPartPr/>
              <p14:nvPr/>
            </p14:nvContentPartPr>
            <p14:xfrm>
              <a:off x="7226797" y="6399799"/>
              <a:ext cx="516960" cy="9540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7B7B1F28-2042-B6EA-162D-7A34F650D27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217797" y="6391159"/>
                <a:ext cx="534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71443D41-1A99-6186-172E-2A22BDF2D906}"/>
                  </a:ext>
                </a:extLst>
              </p14:cNvPr>
              <p14:cNvContentPartPr/>
              <p14:nvPr/>
            </p14:nvContentPartPr>
            <p14:xfrm>
              <a:off x="5270197" y="3209479"/>
              <a:ext cx="255600" cy="340308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71443D41-1A99-6186-172E-2A22BDF2D906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261557" y="3200479"/>
                <a:ext cx="273240" cy="34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F32E1C14-5FCA-3D09-B621-57F05A9A9889}"/>
                  </a:ext>
                </a:extLst>
              </p14:cNvPr>
              <p14:cNvContentPartPr/>
              <p14:nvPr/>
            </p14:nvContentPartPr>
            <p14:xfrm>
              <a:off x="5254357" y="2921839"/>
              <a:ext cx="6765120" cy="37548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F32E1C14-5FCA-3D09-B621-57F05A9A988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245357" y="2912839"/>
                <a:ext cx="6782760" cy="39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743E3F93-5D11-C136-4F64-AF50110DA5A7}"/>
              </a:ext>
            </a:extLst>
          </p:cNvPr>
          <p:cNvGrpSpPr/>
          <p:nvPr/>
        </p:nvGrpSpPr>
        <p:grpSpPr>
          <a:xfrm>
            <a:off x="10259077" y="5308639"/>
            <a:ext cx="1467000" cy="1191240"/>
            <a:chOff x="10259077" y="5308639"/>
            <a:chExt cx="1467000" cy="11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667F4ED-4D62-46FC-5D14-34A72DDCF415}"/>
                    </a:ext>
                  </a:extLst>
                </p14:cNvPr>
                <p14:cNvContentPartPr/>
                <p14:nvPr/>
              </p14:nvContentPartPr>
              <p14:xfrm>
                <a:off x="11090677" y="5311879"/>
                <a:ext cx="295560" cy="2350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667F4ED-4D62-46FC-5D14-34A72DDCF41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81677" y="5303239"/>
                  <a:ext cx="313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8B2F0B4-DF98-1900-C533-904BD3D0DB20}"/>
                    </a:ext>
                  </a:extLst>
                </p14:cNvPr>
                <p14:cNvContentPartPr/>
                <p14:nvPr/>
              </p14:nvContentPartPr>
              <p14:xfrm>
                <a:off x="11089237" y="5461999"/>
                <a:ext cx="250560" cy="162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8B2F0B4-DF98-1900-C533-904BD3D0DB2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80597" y="5452999"/>
                  <a:ext cx="268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568A438-5934-3E1F-6DE9-552D459A2B2E}"/>
                    </a:ext>
                  </a:extLst>
                </p14:cNvPr>
                <p14:cNvContentPartPr/>
                <p14:nvPr/>
              </p14:nvContentPartPr>
              <p14:xfrm>
                <a:off x="10273477" y="5729119"/>
                <a:ext cx="225000" cy="162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568A438-5934-3E1F-6DE9-552D459A2B2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264837" y="5720119"/>
                  <a:ext cx="242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A24C2A3-721A-BFCF-644E-3760A4C1188C}"/>
                    </a:ext>
                  </a:extLst>
                </p14:cNvPr>
                <p14:cNvContentPartPr/>
                <p14:nvPr/>
              </p14:nvContentPartPr>
              <p14:xfrm>
                <a:off x="10259077" y="5775559"/>
                <a:ext cx="262080" cy="169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A24C2A3-721A-BFCF-644E-3760A4C1188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250437" y="5766559"/>
                  <a:ext cx="279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6454932-9FBA-C007-060E-74FBC108E41D}"/>
                    </a:ext>
                  </a:extLst>
                </p14:cNvPr>
                <p14:cNvContentPartPr/>
                <p14:nvPr/>
              </p14:nvContentPartPr>
              <p14:xfrm>
                <a:off x="10681717" y="5731999"/>
                <a:ext cx="916920" cy="450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6454932-9FBA-C007-060E-74FBC108E41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73077" y="5723359"/>
                  <a:ext cx="934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98B2203-033C-73A2-6A48-2EC5C26A3C16}"/>
                    </a:ext>
                  </a:extLst>
                </p14:cNvPr>
                <p14:cNvContentPartPr/>
                <p14:nvPr/>
              </p14:nvContentPartPr>
              <p14:xfrm>
                <a:off x="10494877" y="5956639"/>
                <a:ext cx="280440" cy="5432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98B2203-033C-73A2-6A48-2EC5C26A3C1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85877" y="5947639"/>
                  <a:ext cx="29808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970D2F1-3502-EDDE-8BA4-D72A8C3609AC}"/>
                    </a:ext>
                  </a:extLst>
                </p14:cNvPr>
                <p14:cNvContentPartPr/>
                <p14:nvPr/>
              </p14:nvContentPartPr>
              <p14:xfrm>
                <a:off x="10913917" y="5913439"/>
                <a:ext cx="253080" cy="3567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970D2F1-3502-EDDE-8BA4-D72A8C3609A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05277" y="5904439"/>
                  <a:ext cx="2707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9BE5582-43EB-0563-4EF9-3DC0EDD0244E}"/>
                    </a:ext>
                  </a:extLst>
                </p14:cNvPr>
                <p14:cNvContentPartPr/>
                <p14:nvPr/>
              </p14:nvContentPartPr>
              <p14:xfrm>
                <a:off x="11285797" y="5838199"/>
                <a:ext cx="120960" cy="1476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9BE5582-43EB-0563-4EF9-3DC0EDD0244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76797" y="5829199"/>
                  <a:ext cx="138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B4C1768-D643-2DBC-BBCA-4E61DDF41E66}"/>
                    </a:ext>
                  </a:extLst>
                </p14:cNvPr>
                <p14:cNvContentPartPr/>
                <p14:nvPr/>
              </p14:nvContentPartPr>
              <p14:xfrm>
                <a:off x="11312077" y="5904079"/>
                <a:ext cx="414000" cy="4496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B4C1768-D643-2DBC-BBCA-4E61DDF41E6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303437" y="5895079"/>
                  <a:ext cx="4316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4FBC528-0849-627C-7BD3-667A266C5440}"/>
                    </a:ext>
                  </a:extLst>
                </p14:cNvPr>
                <p14:cNvContentPartPr/>
                <p14:nvPr/>
              </p14:nvContentPartPr>
              <p14:xfrm>
                <a:off x="11071597" y="5308639"/>
                <a:ext cx="47520" cy="3405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4FBC528-0849-627C-7BD3-667A266C544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062597" y="5299999"/>
                  <a:ext cx="65160" cy="35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920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54B2FA0-5253-72B8-0B9A-085FADF8F2E7}"/>
              </a:ext>
            </a:extLst>
          </p:cNvPr>
          <p:cNvGrpSpPr/>
          <p:nvPr/>
        </p:nvGrpSpPr>
        <p:grpSpPr>
          <a:xfrm>
            <a:off x="1001677" y="484639"/>
            <a:ext cx="2384280" cy="854640"/>
            <a:chOff x="1001677" y="484639"/>
            <a:chExt cx="2384280" cy="85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28BBE2-5980-1E7D-C738-3650D9201085}"/>
                    </a:ext>
                  </a:extLst>
                </p14:cNvPr>
                <p14:cNvContentPartPr/>
                <p14:nvPr/>
              </p14:nvContentPartPr>
              <p14:xfrm>
                <a:off x="1001677" y="797119"/>
                <a:ext cx="256320" cy="306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28BBE2-5980-1E7D-C738-3650D92010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3037" y="788119"/>
                  <a:ext cx="2739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BF33632-6624-B682-57D9-F73A5EF9D803}"/>
                    </a:ext>
                  </a:extLst>
                </p14:cNvPr>
                <p14:cNvContentPartPr/>
                <p14:nvPr/>
              </p14:nvContentPartPr>
              <p14:xfrm>
                <a:off x="1493437" y="861559"/>
                <a:ext cx="178560" cy="17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BF33632-6624-B682-57D9-F73A5EF9D8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4797" y="852919"/>
                  <a:ext cx="196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496819-1299-2620-D973-3D61E72B1DB7}"/>
                    </a:ext>
                  </a:extLst>
                </p14:cNvPr>
                <p14:cNvContentPartPr/>
                <p14:nvPr/>
              </p14:nvContentPartPr>
              <p14:xfrm>
                <a:off x="1489477" y="930319"/>
                <a:ext cx="200520" cy="16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496819-1299-2620-D973-3D61E72B1D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0477" y="921679"/>
                  <a:ext cx="218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7A7DEB4-5594-52B1-AA1A-A4F691A6E983}"/>
                    </a:ext>
                  </a:extLst>
                </p14:cNvPr>
                <p14:cNvContentPartPr/>
                <p14:nvPr/>
              </p14:nvContentPartPr>
              <p14:xfrm>
                <a:off x="2632117" y="500479"/>
                <a:ext cx="16920" cy="237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7A7DEB4-5594-52B1-AA1A-A4F691A6E9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3477" y="491479"/>
                  <a:ext cx="34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DDCFE0-BEBC-536A-7B63-75617C6195BD}"/>
                    </a:ext>
                  </a:extLst>
                </p14:cNvPr>
                <p14:cNvContentPartPr/>
                <p14:nvPr/>
              </p14:nvContentPartPr>
              <p14:xfrm>
                <a:off x="2634997" y="484639"/>
                <a:ext cx="199440" cy="12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DDCFE0-BEBC-536A-7B63-75617C6195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25997" y="475999"/>
                  <a:ext cx="217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D0EA86-FC72-9982-F2EE-436009F0C143}"/>
                    </a:ext>
                  </a:extLst>
                </p14:cNvPr>
                <p14:cNvContentPartPr/>
                <p14:nvPr/>
              </p14:nvContentPartPr>
              <p14:xfrm>
                <a:off x="2622037" y="598759"/>
                <a:ext cx="189720" cy="9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D0EA86-FC72-9982-F2EE-436009F0C1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13037" y="589759"/>
                  <a:ext cx="207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7C7BE3-200D-3ED6-38A1-EEE28BD47CE7}"/>
                    </a:ext>
                  </a:extLst>
                </p14:cNvPr>
                <p14:cNvContentPartPr/>
                <p14:nvPr/>
              </p14:nvContentPartPr>
              <p14:xfrm>
                <a:off x="1923997" y="768679"/>
                <a:ext cx="1461960" cy="127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7C7BE3-200D-3ED6-38A1-EEE28BD47C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15357" y="760039"/>
                  <a:ext cx="1479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327E45B-659B-F611-52E4-B1C24ABC2D7D}"/>
                    </a:ext>
                  </a:extLst>
                </p14:cNvPr>
                <p14:cNvContentPartPr/>
                <p14:nvPr/>
              </p14:nvContentPartPr>
              <p14:xfrm>
                <a:off x="2041357" y="1040479"/>
                <a:ext cx="299160" cy="298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327E45B-659B-F611-52E4-B1C24ABC2D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32717" y="1031839"/>
                  <a:ext cx="3168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558FE5-4837-1AFD-E8B4-CD3DFED23799}"/>
                    </a:ext>
                  </a:extLst>
                </p14:cNvPr>
                <p14:cNvContentPartPr/>
                <p14:nvPr/>
              </p14:nvContentPartPr>
              <p14:xfrm>
                <a:off x="2475877" y="905119"/>
                <a:ext cx="149400" cy="263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558FE5-4837-1AFD-E8B4-CD3DFED237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6877" y="896119"/>
                  <a:ext cx="167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40153EE-CBE4-60E2-DCB0-2BE69BF50766}"/>
                    </a:ext>
                  </a:extLst>
                </p14:cNvPr>
                <p14:cNvContentPartPr/>
                <p14:nvPr/>
              </p14:nvContentPartPr>
              <p14:xfrm>
                <a:off x="2696557" y="890719"/>
                <a:ext cx="138240" cy="70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40153EE-CBE4-60E2-DCB0-2BE69BF507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87557" y="881719"/>
                  <a:ext cx="155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7986E9-6764-C201-7D48-8187E8B6C2DA}"/>
                    </a:ext>
                  </a:extLst>
                </p14:cNvPr>
                <p14:cNvContentPartPr/>
                <p14:nvPr/>
              </p14:nvContentPartPr>
              <p14:xfrm>
                <a:off x="2857837" y="906559"/>
                <a:ext cx="222840" cy="275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7986E9-6764-C201-7D48-8187E8B6C2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48837" y="897919"/>
                  <a:ext cx="2404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187B8F-A0AF-1233-389A-4892A680DA5D}"/>
              </a:ext>
            </a:extLst>
          </p:cNvPr>
          <p:cNvGrpSpPr/>
          <p:nvPr/>
        </p:nvGrpSpPr>
        <p:grpSpPr>
          <a:xfrm>
            <a:off x="1373197" y="1891519"/>
            <a:ext cx="282240" cy="90360"/>
            <a:chOff x="1373197" y="1891519"/>
            <a:chExt cx="28224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A62164-51F6-9185-09C8-A6E93C33E14D}"/>
                    </a:ext>
                  </a:extLst>
                </p14:cNvPr>
                <p14:cNvContentPartPr/>
                <p14:nvPr/>
              </p14:nvContentPartPr>
              <p14:xfrm>
                <a:off x="1373197" y="1891519"/>
                <a:ext cx="234360" cy="2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A62164-51F6-9185-09C8-A6E93C33E1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64557" y="1882879"/>
                  <a:ext cx="252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7AB780-89E2-B46F-8467-062AED58EA51}"/>
                    </a:ext>
                  </a:extLst>
                </p14:cNvPr>
                <p14:cNvContentPartPr/>
                <p14:nvPr/>
              </p14:nvContentPartPr>
              <p14:xfrm>
                <a:off x="1428997" y="1976479"/>
                <a:ext cx="226440" cy="5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7AB780-89E2-B46F-8467-062AED58EA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20357" y="1967479"/>
                  <a:ext cx="24408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B63E769-31B0-F251-A911-7A334354885C}"/>
                  </a:ext>
                </a:extLst>
              </p14:cNvPr>
              <p14:cNvContentPartPr/>
              <p14:nvPr/>
            </p14:nvContentPartPr>
            <p14:xfrm>
              <a:off x="3105877" y="1413079"/>
              <a:ext cx="1139400" cy="502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B63E769-31B0-F251-A911-7A334354885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96877" y="1404439"/>
                <a:ext cx="1157040" cy="51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B7C52ED-D2BE-DCE9-0B65-31A05DF0FB08}"/>
              </a:ext>
            </a:extLst>
          </p:cNvPr>
          <p:cNvGrpSpPr/>
          <p:nvPr/>
        </p:nvGrpSpPr>
        <p:grpSpPr>
          <a:xfrm>
            <a:off x="2058637" y="1383919"/>
            <a:ext cx="2858760" cy="1010160"/>
            <a:chOff x="2058637" y="1383919"/>
            <a:chExt cx="2858760" cy="10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1E99B1-09F2-14D3-2E0B-E25749175DAF}"/>
                    </a:ext>
                  </a:extLst>
                </p14:cNvPr>
                <p14:cNvContentPartPr/>
                <p14:nvPr/>
              </p14:nvContentPartPr>
              <p14:xfrm>
                <a:off x="2100037" y="1632319"/>
                <a:ext cx="5400" cy="213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1E99B1-09F2-14D3-2E0B-E25749175D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91397" y="1623679"/>
                  <a:ext cx="23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31C0F7-9139-C23F-8D4B-2FD04A118BE9}"/>
                    </a:ext>
                  </a:extLst>
                </p14:cNvPr>
                <p14:cNvContentPartPr/>
                <p14:nvPr/>
              </p14:nvContentPartPr>
              <p14:xfrm>
                <a:off x="2242597" y="1684879"/>
                <a:ext cx="18000" cy="105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31C0F7-9139-C23F-8D4B-2FD04A118B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33957" y="1675879"/>
                  <a:ext cx="35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0F79E9-5A64-4057-E6C2-7B6D9B13BBD0}"/>
                    </a:ext>
                  </a:extLst>
                </p14:cNvPr>
                <p14:cNvContentPartPr/>
                <p14:nvPr/>
              </p14:nvContentPartPr>
              <p14:xfrm>
                <a:off x="2300197" y="1568239"/>
                <a:ext cx="123120" cy="280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0F79E9-5A64-4057-E6C2-7B6D9B13BB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91557" y="1559599"/>
                  <a:ext cx="140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39DB50-CC9B-E823-FCF0-DA6F37CDEBB4}"/>
                    </a:ext>
                  </a:extLst>
                </p14:cNvPr>
                <p14:cNvContentPartPr/>
                <p14:nvPr/>
              </p14:nvContentPartPr>
              <p14:xfrm>
                <a:off x="2539597" y="1609999"/>
                <a:ext cx="137160" cy="188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39DB50-CC9B-E823-FCF0-DA6F37CDEB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30957" y="1601359"/>
                  <a:ext cx="154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C06B75-CBDB-A6AF-0B2B-1F27E29A51C2}"/>
                    </a:ext>
                  </a:extLst>
                </p14:cNvPr>
                <p14:cNvContentPartPr/>
                <p14:nvPr/>
              </p14:nvContentPartPr>
              <p14:xfrm>
                <a:off x="2830117" y="1530799"/>
                <a:ext cx="96480" cy="130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C06B75-CBDB-A6AF-0B2B-1F27E29A51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21117" y="1522159"/>
                  <a:ext cx="114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1CA179C-15A1-F799-50AE-CBFBF7F2338C}"/>
                    </a:ext>
                  </a:extLst>
                </p14:cNvPr>
                <p14:cNvContentPartPr/>
                <p14:nvPr/>
              </p14:nvContentPartPr>
              <p14:xfrm>
                <a:off x="2824717" y="1673719"/>
                <a:ext cx="89640" cy="134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1CA179C-15A1-F799-50AE-CBFBF7F233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15717" y="1665079"/>
                  <a:ext cx="107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7BB4C4-EB81-9F02-509E-4A2121176ECF}"/>
                    </a:ext>
                  </a:extLst>
                </p14:cNvPr>
                <p14:cNvContentPartPr/>
                <p14:nvPr/>
              </p14:nvContentPartPr>
              <p14:xfrm>
                <a:off x="3356437" y="1605679"/>
                <a:ext cx="277920" cy="264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7BB4C4-EB81-9F02-509E-4A2121176E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47797" y="1597039"/>
                  <a:ext cx="295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C746F1-39F8-60AC-C9D7-B4971B906347}"/>
                    </a:ext>
                  </a:extLst>
                </p14:cNvPr>
                <p14:cNvContentPartPr/>
                <p14:nvPr/>
              </p14:nvContentPartPr>
              <p14:xfrm>
                <a:off x="3668917" y="1598119"/>
                <a:ext cx="255600" cy="288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C746F1-39F8-60AC-C9D7-B4971B9063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60277" y="1589119"/>
                  <a:ext cx="273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2043A1-F8EE-E614-D2DA-48CC9849775F}"/>
                    </a:ext>
                  </a:extLst>
                </p14:cNvPr>
                <p14:cNvContentPartPr/>
                <p14:nvPr/>
              </p14:nvContentPartPr>
              <p14:xfrm>
                <a:off x="3918397" y="1532239"/>
                <a:ext cx="189000" cy="265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2043A1-F8EE-E614-D2DA-48CC984977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09397" y="1523239"/>
                  <a:ext cx="206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7D66E5-980F-7D98-8AA2-E58DC13A81CF}"/>
                    </a:ext>
                  </a:extLst>
                </p14:cNvPr>
                <p14:cNvContentPartPr/>
                <p14:nvPr/>
              </p14:nvContentPartPr>
              <p14:xfrm>
                <a:off x="4202077" y="1383919"/>
                <a:ext cx="715320" cy="40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7D66E5-980F-7D98-8AA2-E58DC13A81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93077" y="1374919"/>
                  <a:ext cx="732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9D09BA-791C-7217-B62B-CAA3E4676946}"/>
                    </a:ext>
                  </a:extLst>
                </p14:cNvPr>
                <p14:cNvContentPartPr/>
                <p14:nvPr/>
              </p14:nvContentPartPr>
              <p14:xfrm>
                <a:off x="4287397" y="1557079"/>
                <a:ext cx="198000" cy="237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9D09BA-791C-7217-B62B-CAA3E46769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78757" y="1548439"/>
                  <a:ext cx="215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B1E04F-97E8-B7C9-85F9-F3D6DFE9FBA9}"/>
                    </a:ext>
                  </a:extLst>
                </p14:cNvPr>
                <p14:cNvContentPartPr/>
                <p14:nvPr/>
              </p14:nvContentPartPr>
              <p14:xfrm>
                <a:off x="4576477" y="1447639"/>
                <a:ext cx="140760" cy="194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B1E04F-97E8-B7C9-85F9-F3D6DFE9FB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67477" y="1438999"/>
                  <a:ext cx="158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9B319C-128D-F522-B49F-A688BACC0BD0}"/>
                    </a:ext>
                  </a:extLst>
                </p14:cNvPr>
                <p14:cNvContentPartPr/>
                <p14:nvPr/>
              </p14:nvContentPartPr>
              <p14:xfrm>
                <a:off x="2058637" y="1866679"/>
                <a:ext cx="2766240" cy="140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9B319C-128D-F522-B49F-A688BACC0BD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49997" y="1858039"/>
                  <a:ext cx="2783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254DEF-B5DB-461C-14EE-45C83564A49C}"/>
                    </a:ext>
                  </a:extLst>
                </p14:cNvPr>
                <p14:cNvContentPartPr/>
                <p14:nvPr/>
              </p14:nvContentPartPr>
              <p14:xfrm>
                <a:off x="2364277" y="2124799"/>
                <a:ext cx="284040" cy="269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254DEF-B5DB-461C-14EE-45C83564A4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55277" y="2115799"/>
                  <a:ext cx="301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9521FA-2FA3-A2BC-A970-39B4CBFA0DD2}"/>
                    </a:ext>
                  </a:extLst>
                </p14:cNvPr>
                <p14:cNvContentPartPr/>
                <p14:nvPr/>
              </p14:nvContentPartPr>
              <p14:xfrm>
                <a:off x="2881237" y="2053879"/>
                <a:ext cx="154080" cy="258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9521FA-2FA3-A2BC-A970-39B4CBFA0D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72237" y="2045239"/>
                  <a:ext cx="171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5BB097-9628-38A2-EB04-0DE1689398FF}"/>
                    </a:ext>
                  </a:extLst>
                </p14:cNvPr>
                <p14:cNvContentPartPr/>
                <p14:nvPr/>
              </p14:nvContentPartPr>
              <p14:xfrm>
                <a:off x="3132877" y="2018959"/>
                <a:ext cx="133920" cy="139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5BB097-9628-38A2-EB04-0DE1689398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24237" y="2009959"/>
                  <a:ext cx="151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EC235BC-377D-FBBC-4B09-EAC70A28AF25}"/>
                    </a:ext>
                  </a:extLst>
                </p14:cNvPr>
                <p14:cNvContentPartPr/>
                <p14:nvPr/>
              </p14:nvContentPartPr>
              <p14:xfrm>
                <a:off x="3280477" y="2010319"/>
                <a:ext cx="219240" cy="312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EC235BC-377D-FBBC-4B09-EAC70A28AF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71837" y="2001679"/>
                  <a:ext cx="23688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D6A72E-F1D4-5AD7-CEF7-348E755ABE40}"/>
              </a:ext>
            </a:extLst>
          </p:cNvPr>
          <p:cNvGrpSpPr/>
          <p:nvPr/>
        </p:nvGrpSpPr>
        <p:grpSpPr>
          <a:xfrm>
            <a:off x="1429717" y="2509279"/>
            <a:ext cx="3576600" cy="781560"/>
            <a:chOff x="1429717" y="2509279"/>
            <a:chExt cx="3576600" cy="78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CF5585B-6F24-B33A-8857-8202D93B2F3B}"/>
                    </a:ext>
                  </a:extLst>
                </p14:cNvPr>
                <p14:cNvContentPartPr/>
                <p14:nvPr/>
              </p14:nvContentPartPr>
              <p14:xfrm>
                <a:off x="1429717" y="2935879"/>
                <a:ext cx="251280" cy="7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CF5585B-6F24-B33A-8857-8202D93B2F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0717" y="2927239"/>
                  <a:ext cx="268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336F66-2481-3F49-1E9A-F07E847AF3D5}"/>
                    </a:ext>
                  </a:extLst>
                </p14:cNvPr>
                <p14:cNvContentPartPr/>
                <p14:nvPr/>
              </p14:nvContentPartPr>
              <p14:xfrm>
                <a:off x="1477237" y="2994919"/>
                <a:ext cx="267480" cy="20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336F66-2481-3F49-1E9A-F07E847AF3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68237" y="2986279"/>
                  <a:ext cx="285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27487F4-788C-60DC-B283-03BEF094526B}"/>
                    </a:ext>
                  </a:extLst>
                </p14:cNvPr>
                <p14:cNvContentPartPr/>
                <p14:nvPr/>
              </p14:nvContentPartPr>
              <p14:xfrm>
                <a:off x="2008597" y="2776399"/>
                <a:ext cx="41400" cy="328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27487F4-788C-60DC-B283-03BEF094526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99957" y="2767759"/>
                  <a:ext cx="59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3F357E-CD2C-2A97-2D00-59B12D6EAD3A}"/>
                    </a:ext>
                  </a:extLst>
                </p14:cNvPr>
                <p14:cNvContentPartPr/>
                <p14:nvPr/>
              </p14:nvContentPartPr>
              <p14:xfrm>
                <a:off x="2144677" y="2992759"/>
                <a:ext cx="21240" cy="99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3F357E-CD2C-2A97-2D00-59B12D6EAD3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36037" y="2983759"/>
                  <a:ext cx="38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5A73348-3B34-D7BE-5E29-881BA81318DC}"/>
                    </a:ext>
                  </a:extLst>
                </p14:cNvPr>
                <p14:cNvContentPartPr/>
                <p14:nvPr/>
              </p14:nvContentPartPr>
              <p14:xfrm>
                <a:off x="2288677" y="2840839"/>
                <a:ext cx="144720" cy="280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5A73348-3B34-D7BE-5E29-881BA81318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80037" y="2832199"/>
                  <a:ext cx="162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4C8A53-AA52-3DAA-97A1-1A9A61515AE3}"/>
                    </a:ext>
                  </a:extLst>
                </p14:cNvPr>
                <p14:cNvContentPartPr/>
                <p14:nvPr/>
              </p14:nvContentPartPr>
              <p14:xfrm>
                <a:off x="2556877" y="2891959"/>
                <a:ext cx="126360" cy="263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4C8A53-AA52-3DAA-97A1-1A9A61515A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47877" y="2882959"/>
                  <a:ext cx="144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EB4392F-24A3-2B4D-BFCF-DFE5A41FF51B}"/>
                    </a:ext>
                  </a:extLst>
                </p14:cNvPr>
                <p14:cNvContentPartPr/>
                <p14:nvPr/>
              </p14:nvContentPartPr>
              <p14:xfrm>
                <a:off x="2836597" y="2785399"/>
                <a:ext cx="125640" cy="156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EB4392F-24A3-2B4D-BFCF-DFE5A41FF5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27597" y="2776399"/>
                  <a:ext cx="143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074273-1F32-8D17-08EF-BF79E9E7B47B}"/>
                    </a:ext>
                  </a:extLst>
                </p14:cNvPr>
                <p14:cNvContentPartPr/>
                <p14:nvPr/>
              </p14:nvContentPartPr>
              <p14:xfrm>
                <a:off x="2829757" y="2994559"/>
                <a:ext cx="83160" cy="132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074273-1F32-8D17-08EF-BF79E9E7B47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20757" y="2985559"/>
                  <a:ext cx="100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1D88CD-6397-A32F-4613-24643FC4AA18}"/>
                    </a:ext>
                  </a:extLst>
                </p14:cNvPr>
                <p14:cNvContentPartPr/>
                <p14:nvPr/>
              </p14:nvContentPartPr>
              <p14:xfrm>
                <a:off x="3159877" y="2509279"/>
                <a:ext cx="1846440" cy="781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1D88CD-6397-A32F-4613-24643FC4AA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50877" y="2500639"/>
                  <a:ext cx="1864080" cy="79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FE59EA5-1993-25F0-D41E-C71A63F59BAC}"/>
                  </a:ext>
                </a:extLst>
              </p14:cNvPr>
              <p14:cNvContentPartPr/>
              <p14:nvPr/>
            </p14:nvContentPartPr>
            <p14:xfrm>
              <a:off x="3575317" y="2632399"/>
              <a:ext cx="463320" cy="199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FE59EA5-1993-25F0-D41E-C71A63F59BA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66317" y="2623399"/>
                <a:ext cx="4809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2A2BF8-B7E6-4FEA-3547-E166A8611ACC}"/>
                  </a:ext>
                </a:extLst>
              </p14:cNvPr>
              <p14:cNvContentPartPr/>
              <p14:nvPr/>
            </p14:nvContentPartPr>
            <p14:xfrm>
              <a:off x="3504757" y="2903119"/>
              <a:ext cx="1039320" cy="45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2A2BF8-B7E6-4FEA-3547-E166A8611AC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95757" y="2894479"/>
                <a:ext cx="1056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6863AB5-3322-CCB5-E889-DEA2A1E555DC}"/>
                  </a:ext>
                </a:extLst>
              </p14:cNvPr>
              <p14:cNvContentPartPr/>
              <p14:nvPr/>
            </p14:nvContentPartPr>
            <p14:xfrm>
              <a:off x="3456517" y="2984479"/>
              <a:ext cx="381600" cy="3736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6863AB5-3322-CCB5-E889-DEA2A1E555D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47877" y="2975479"/>
                <a:ext cx="39924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31D93D58-6582-061E-CB9F-468D31D450D0}"/>
              </a:ext>
            </a:extLst>
          </p:cNvPr>
          <p:cNvGrpSpPr/>
          <p:nvPr/>
        </p:nvGrpSpPr>
        <p:grpSpPr>
          <a:xfrm>
            <a:off x="4039357" y="2949919"/>
            <a:ext cx="478440" cy="279720"/>
            <a:chOff x="4039357" y="2949919"/>
            <a:chExt cx="47844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25A74C6-8205-E177-D78F-381A6F990885}"/>
                    </a:ext>
                  </a:extLst>
                </p14:cNvPr>
                <p14:cNvContentPartPr/>
                <p14:nvPr/>
              </p14:nvContentPartPr>
              <p14:xfrm>
                <a:off x="4039357" y="2949919"/>
                <a:ext cx="219960" cy="273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25A74C6-8205-E177-D78F-381A6F9908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30357" y="2941279"/>
                  <a:ext cx="237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8350BE5-6F09-1EE3-A02D-728D4D2749A6}"/>
                    </a:ext>
                  </a:extLst>
                </p14:cNvPr>
                <p14:cNvContentPartPr/>
                <p14:nvPr/>
              </p14:nvContentPartPr>
              <p14:xfrm>
                <a:off x="4239517" y="2950279"/>
                <a:ext cx="278280" cy="279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8350BE5-6F09-1EE3-A02D-728D4D2749A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30877" y="2941639"/>
                  <a:ext cx="29592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354445F-94E2-0596-D590-980D1E8E47C2}"/>
              </a:ext>
            </a:extLst>
          </p:cNvPr>
          <p:cNvGrpSpPr/>
          <p:nvPr/>
        </p:nvGrpSpPr>
        <p:grpSpPr>
          <a:xfrm>
            <a:off x="1501357" y="3504679"/>
            <a:ext cx="2103480" cy="956520"/>
            <a:chOff x="1501357" y="3504679"/>
            <a:chExt cx="2103480" cy="95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1333EA3-31D3-ADD0-C6A4-02070850E2F3}"/>
                    </a:ext>
                  </a:extLst>
                </p14:cNvPr>
                <p14:cNvContentPartPr/>
                <p14:nvPr/>
              </p14:nvContentPartPr>
              <p14:xfrm>
                <a:off x="1501357" y="3797359"/>
                <a:ext cx="199080" cy="22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1333EA3-31D3-ADD0-C6A4-02070850E2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92717" y="3788359"/>
                  <a:ext cx="216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B2943D-A00E-3A7E-38E4-7705323DDBD6}"/>
                    </a:ext>
                  </a:extLst>
                </p14:cNvPr>
                <p14:cNvContentPartPr/>
                <p14:nvPr/>
              </p14:nvContentPartPr>
              <p14:xfrm>
                <a:off x="1527277" y="3930199"/>
                <a:ext cx="228240" cy="9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B2943D-A00E-3A7E-38E4-7705323DDBD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18277" y="3921199"/>
                  <a:ext cx="245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2E23FEC-9D43-3FCC-09AD-6A8F68A5A91F}"/>
                    </a:ext>
                  </a:extLst>
                </p14:cNvPr>
                <p14:cNvContentPartPr/>
                <p14:nvPr/>
              </p14:nvContentPartPr>
              <p14:xfrm>
                <a:off x="2334397" y="3568759"/>
                <a:ext cx="24840" cy="217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2E23FEC-9D43-3FCC-09AD-6A8F68A5A9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25757" y="3560119"/>
                  <a:ext cx="42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45DAB0-3E99-D778-CB43-30240A472584}"/>
                    </a:ext>
                  </a:extLst>
                </p14:cNvPr>
                <p14:cNvContentPartPr/>
                <p14:nvPr/>
              </p14:nvContentPartPr>
              <p14:xfrm>
                <a:off x="2477677" y="3710599"/>
                <a:ext cx="11160" cy="34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45DAB0-3E99-D778-CB43-30240A47258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69037" y="3701959"/>
                  <a:ext cx="28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94D72EB-2B64-A8E5-D108-6DEDB2FD86E3}"/>
                    </a:ext>
                  </a:extLst>
                </p14:cNvPr>
                <p14:cNvContentPartPr/>
                <p14:nvPr/>
              </p14:nvContentPartPr>
              <p14:xfrm>
                <a:off x="2583157" y="3518719"/>
                <a:ext cx="129960" cy="226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94D72EB-2B64-A8E5-D108-6DEDB2FD86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74517" y="3510079"/>
                  <a:ext cx="147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AD356CD-FF51-87DA-41A0-DBEA918C22B0}"/>
                    </a:ext>
                  </a:extLst>
                </p14:cNvPr>
                <p14:cNvContentPartPr/>
                <p14:nvPr/>
              </p14:nvContentPartPr>
              <p14:xfrm>
                <a:off x="2836957" y="3538879"/>
                <a:ext cx="84960" cy="190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AD356CD-FF51-87DA-41A0-DBEA918C22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27957" y="3529879"/>
                  <a:ext cx="102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FA15403-D977-673B-443B-D680BB2C03BD}"/>
                    </a:ext>
                  </a:extLst>
                </p14:cNvPr>
                <p14:cNvContentPartPr/>
                <p14:nvPr/>
              </p14:nvContentPartPr>
              <p14:xfrm>
                <a:off x="3104797" y="3504679"/>
                <a:ext cx="99000" cy="110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FA15403-D977-673B-443B-D680BB2C03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95797" y="3496039"/>
                  <a:ext cx="116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3EC553F-7681-5B28-6277-568D0E8CFD03}"/>
                    </a:ext>
                  </a:extLst>
                </p14:cNvPr>
                <p14:cNvContentPartPr/>
                <p14:nvPr/>
              </p14:nvContentPartPr>
              <p14:xfrm>
                <a:off x="3105877" y="3633559"/>
                <a:ext cx="86400" cy="94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3EC553F-7681-5B28-6277-568D0E8CFD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96877" y="3624559"/>
                  <a:ext cx="104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FED9FF8-A97F-E955-E3E6-81A68F4EDD3D}"/>
                    </a:ext>
                  </a:extLst>
                </p14:cNvPr>
                <p14:cNvContentPartPr/>
                <p14:nvPr/>
              </p14:nvContentPartPr>
              <p14:xfrm>
                <a:off x="1916797" y="3874399"/>
                <a:ext cx="1688040" cy="79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FED9FF8-A97F-E955-E3E6-81A68F4EDD3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08157" y="3865399"/>
                  <a:ext cx="1705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F074BB5-30E7-CA9E-08B9-2E41355B4FBA}"/>
                    </a:ext>
                  </a:extLst>
                </p14:cNvPr>
                <p14:cNvContentPartPr/>
                <p14:nvPr/>
              </p14:nvContentPartPr>
              <p14:xfrm>
                <a:off x="2179237" y="3995359"/>
                <a:ext cx="982440" cy="436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F074BB5-30E7-CA9E-08B9-2E41355B4FB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70597" y="3986719"/>
                  <a:ext cx="10000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1E98EDD-D3F5-31B9-4E6D-0173AD45B391}"/>
                    </a:ext>
                  </a:extLst>
                </p14:cNvPr>
                <p14:cNvContentPartPr/>
                <p14:nvPr/>
              </p14:nvContentPartPr>
              <p14:xfrm>
                <a:off x="2767837" y="4065919"/>
                <a:ext cx="202320" cy="395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1E98EDD-D3F5-31B9-4E6D-0173AD45B3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59197" y="4057279"/>
                  <a:ext cx="219960" cy="4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CF1ED77-4C7F-E6A7-1F09-6F4196619743}"/>
              </a:ext>
            </a:extLst>
          </p:cNvPr>
          <p:cNvGrpSpPr/>
          <p:nvPr/>
        </p:nvGrpSpPr>
        <p:grpSpPr>
          <a:xfrm>
            <a:off x="458437" y="4526719"/>
            <a:ext cx="7048440" cy="1243080"/>
            <a:chOff x="458437" y="4526719"/>
            <a:chExt cx="7048440" cy="12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7D23EDB-CD24-26EC-A775-B6CCDDC70197}"/>
                    </a:ext>
                  </a:extLst>
                </p14:cNvPr>
                <p14:cNvContentPartPr/>
                <p14:nvPr/>
              </p14:nvContentPartPr>
              <p14:xfrm>
                <a:off x="458437" y="4721839"/>
                <a:ext cx="143280" cy="283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7D23EDB-CD24-26EC-A775-B6CCDDC7019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9797" y="4712839"/>
                  <a:ext cx="1609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D44A4CF-46CB-00D2-A4DC-34CE39DB69E2}"/>
                    </a:ext>
                  </a:extLst>
                </p14:cNvPr>
                <p14:cNvContentPartPr/>
                <p14:nvPr/>
              </p14:nvContentPartPr>
              <p14:xfrm>
                <a:off x="499837" y="4838479"/>
                <a:ext cx="865440" cy="176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D44A4CF-46CB-00D2-A4DC-34CE39DB69E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0837" y="4829839"/>
                  <a:ext cx="883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141279-ADE8-5D8F-F438-3C36DC7C1319}"/>
                    </a:ext>
                  </a:extLst>
                </p14:cNvPr>
                <p14:cNvContentPartPr/>
                <p14:nvPr/>
              </p14:nvContentPartPr>
              <p14:xfrm>
                <a:off x="1571917" y="4826959"/>
                <a:ext cx="316080" cy="159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141279-ADE8-5D8F-F438-3C36DC7C13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63277" y="4817959"/>
                  <a:ext cx="333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A1F1175-E4A2-5988-4B44-B6420136F6AF}"/>
                    </a:ext>
                  </a:extLst>
                </p14:cNvPr>
                <p14:cNvContentPartPr/>
                <p14:nvPr/>
              </p14:nvContentPartPr>
              <p14:xfrm>
                <a:off x="1763437" y="4810759"/>
                <a:ext cx="173160" cy="217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A1F1175-E4A2-5988-4B44-B6420136F6A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54797" y="4801759"/>
                  <a:ext cx="190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D5714A1-C4D7-86E3-0901-4B99D4D5A4C2}"/>
                    </a:ext>
                  </a:extLst>
                </p14:cNvPr>
                <p14:cNvContentPartPr/>
                <p14:nvPr/>
              </p14:nvContentPartPr>
              <p14:xfrm>
                <a:off x="1929757" y="4575319"/>
                <a:ext cx="1996560" cy="535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D5714A1-C4D7-86E3-0901-4B99D4D5A4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21117" y="4566679"/>
                  <a:ext cx="201420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FD49D5-46F1-325B-DC0E-9F3FA975CF0F}"/>
                    </a:ext>
                  </a:extLst>
                </p14:cNvPr>
                <p14:cNvContentPartPr/>
                <p14:nvPr/>
              </p14:nvContentPartPr>
              <p14:xfrm>
                <a:off x="3098317" y="4738399"/>
                <a:ext cx="265680" cy="11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FD49D5-46F1-325B-DC0E-9F3FA975CF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89317" y="4729399"/>
                  <a:ext cx="283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B5BA050-F884-B6BB-AF52-2233149FA713}"/>
                    </a:ext>
                  </a:extLst>
                </p14:cNvPr>
                <p14:cNvContentPartPr/>
                <p14:nvPr/>
              </p14:nvContentPartPr>
              <p14:xfrm>
                <a:off x="2508997" y="4687639"/>
                <a:ext cx="69120" cy="45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B5BA050-F884-B6BB-AF52-2233149FA7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99997" y="4678639"/>
                  <a:ext cx="86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EBC536-EA2D-4692-EE88-67F6F6F18DF9}"/>
                    </a:ext>
                  </a:extLst>
                </p14:cNvPr>
                <p14:cNvContentPartPr/>
                <p14:nvPr/>
              </p14:nvContentPartPr>
              <p14:xfrm>
                <a:off x="4169677" y="4788799"/>
                <a:ext cx="310680" cy="169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EBC536-EA2D-4692-EE88-67F6F6F18DF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60677" y="4779799"/>
                  <a:ext cx="328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D9E1059-4187-1597-D57E-67D4C949E051}"/>
                    </a:ext>
                  </a:extLst>
                </p14:cNvPr>
                <p14:cNvContentPartPr/>
                <p14:nvPr/>
              </p14:nvContentPartPr>
              <p14:xfrm>
                <a:off x="4324477" y="4619959"/>
                <a:ext cx="20880" cy="15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D9E1059-4187-1597-D57E-67D4C949E0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15837" y="4611319"/>
                  <a:ext cx="38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170879-B8D3-5AD9-B8D3-2C9C6674EFB5}"/>
                    </a:ext>
                  </a:extLst>
                </p14:cNvPr>
                <p14:cNvContentPartPr/>
                <p14:nvPr/>
              </p14:nvContentPartPr>
              <p14:xfrm>
                <a:off x="4749277" y="4542559"/>
                <a:ext cx="1239480" cy="649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6170879-B8D3-5AD9-B8D3-2C9C6674EF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40277" y="4533919"/>
                  <a:ext cx="125712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D6787CE-52D8-6F2D-F6A2-00BF9C081ED8}"/>
                    </a:ext>
                  </a:extLst>
                </p14:cNvPr>
                <p14:cNvContentPartPr/>
                <p14:nvPr/>
              </p14:nvContentPartPr>
              <p14:xfrm>
                <a:off x="6020797" y="4526719"/>
                <a:ext cx="278280" cy="469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D6787CE-52D8-6F2D-F6A2-00BF9C081E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12157" y="4518079"/>
                  <a:ext cx="2959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F3D0AF-866F-AB6E-65AE-6A5E4CD9C648}"/>
                    </a:ext>
                  </a:extLst>
                </p14:cNvPr>
                <p14:cNvContentPartPr/>
                <p14:nvPr/>
              </p14:nvContentPartPr>
              <p14:xfrm>
                <a:off x="6372877" y="4545079"/>
                <a:ext cx="337320" cy="439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F3D0AF-866F-AB6E-65AE-6A5E4CD9C64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63877" y="4536439"/>
                  <a:ext cx="3549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43D15E6-2B56-992D-6CD7-27814035F33E}"/>
                    </a:ext>
                  </a:extLst>
                </p14:cNvPr>
                <p14:cNvContentPartPr/>
                <p14:nvPr/>
              </p14:nvContentPartPr>
              <p14:xfrm>
                <a:off x="6439837" y="4753879"/>
                <a:ext cx="168120" cy="47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43D15E6-2B56-992D-6CD7-27814035F3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30837" y="4745239"/>
                  <a:ext cx="185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640448A-74FA-932C-AA7B-46744457AB27}"/>
                    </a:ext>
                  </a:extLst>
                </p14:cNvPr>
                <p14:cNvContentPartPr/>
                <p14:nvPr/>
              </p14:nvContentPartPr>
              <p14:xfrm>
                <a:off x="6594997" y="4582159"/>
                <a:ext cx="911880" cy="391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640448A-74FA-932C-AA7B-46744457AB2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86357" y="4573159"/>
                  <a:ext cx="929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91443A-B660-3B76-10BE-A220E396F243}"/>
                    </a:ext>
                  </a:extLst>
                </p14:cNvPr>
                <p14:cNvContentPartPr/>
                <p14:nvPr/>
              </p14:nvContentPartPr>
              <p14:xfrm>
                <a:off x="536197" y="5251399"/>
                <a:ext cx="262440" cy="289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91443A-B660-3B76-10BE-A220E396F2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7557" y="5242399"/>
                  <a:ext cx="280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EB60135-E5B9-13CA-05A8-9C0DD25B5EC7}"/>
                    </a:ext>
                  </a:extLst>
                </p14:cNvPr>
                <p14:cNvContentPartPr/>
                <p14:nvPr/>
              </p14:nvContentPartPr>
              <p14:xfrm>
                <a:off x="840397" y="5352199"/>
                <a:ext cx="657360" cy="198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EB60135-E5B9-13CA-05A8-9C0DD25B5E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1757" y="5343559"/>
                  <a:ext cx="675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2C690A5-1838-44F6-DEEB-AB9245AB33C5}"/>
                    </a:ext>
                  </a:extLst>
                </p14:cNvPr>
                <p14:cNvContentPartPr/>
                <p14:nvPr/>
              </p14:nvContentPartPr>
              <p14:xfrm>
                <a:off x="1789717" y="5254279"/>
                <a:ext cx="327960" cy="492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2C690A5-1838-44F6-DEEB-AB9245AB33C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80717" y="5245279"/>
                  <a:ext cx="34560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6EF40ED-2ABF-CB05-EA2F-3350F9AC96B3}"/>
                    </a:ext>
                  </a:extLst>
                </p14:cNvPr>
                <p14:cNvContentPartPr/>
                <p14:nvPr/>
              </p14:nvContentPartPr>
              <p14:xfrm>
                <a:off x="2411797" y="5272279"/>
                <a:ext cx="1621800" cy="497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6EF40ED-2ABF-CB05-EA2F-3350F9AC96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02797" y="5263639"/>
                  <a:ext cx="163944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6F909F0-F036-97E0-3641-C2D13508D2F6}"/>
                    </a:ext>
                  </a:extLst>
                </p14:cNvPr>
                <p14:cNvContentPartPr/>
                <p14:nvPr/>
              </p14:nvContentPartPr>
              <p14:xfrm>
                <a:off x="3824077" y="5281279"/>
                <a:ext cx="29520" cy="2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6F909F0-F036-97E0-3641-C2D13508D2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15077" y="5272639"/>
                  <a:ext cx="47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6238185-5F82-9693-E4AE-BBFFCDBDED1E}"/>
                    </a:ext>
                  </a:extLst>
                </p14:cNvPr>
                <p14:cNvContentPartPr/>
                <p14:nvPr/>
              </p14:nvContentPartPr>
              <p14:xfrm>
                <a:off x="4213957" y="5141239"/>
                <a:ext cx="2126160" cy="416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6238185-5F82-9693-E4AE-BBFFCDBDED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04957" y="5132599"/>
                  <a:ext cx="21438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FDE2CE9-6BCF-64D7-8201-618BCBF4C582}"/>
                    </a:ext>
                  </a:extLst>
                </p14:cNvPr>
                <p14:cNvContentPartPr/>
                <p14:nvPr/>
              </p14:nvContentPartPr>
              <p14:xfrm>
                <a:off x="5518597" y="5290999"/>
                <a:ext cx="285120" cy="55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FDE2CE9-6BCF-64D7-8201-618BCBF4C5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09957" y="5281999"/>
                  <a:ext cx="302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B7D5659-2B5D-33CC-B16F-513F09E1A23D}"/>
                    </a:ext>
                  </a:extLst>
                </p14:cNvPr>
                <p14:cNvContentPartPr/>
                <p14:nvPr/>
              </p14:nvContentPartPr>
              <p14:xfrm>
                <a:off x="4730197" y="5144839"/>
                <a:ext cx="15840" cy="63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B7D5659-2B5D-33CC-B16F-513F09E1A23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21197" y="5136199"/>
                  <a:ext cx="33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B071821-6FD4-1C72-1810-569781BEEC71}"/>
                    </a:ext>
                  </a:extLst>
                </p14:cNvPr>
                <p14:cNvContentPartPr/>
                <p14:nvPr/>
              </p14:nvContentPartPr>
              <p14:xfrm>
                <a:off x="543397" y="5648479"/>
                <a:ext cx="560880" cy="47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B071821-6FD4-1C72-1810-569781BEEC7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4757" y="5639479"/>
                  <a:ext cx="578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A159FC9-08B9-C365-4F26-BAF81DAA01F1}"/>
                    </a:ext>
                  </a:extLst>
                </p14:cNvPr>
                <p14:cNvContentPartPr/>
                <p14:nvPr/>
              </p14:nvContentPartPr>
              <p14:xfrm>
                <a:off x="1516837" y="5558839"/>
                <a:ext cx="521280" cy="106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A159FC9-08B9-C365-4F26-BAF81DAA01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07837" y="5549839"/>
                  <a:ext cx="538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1E53477-417C-415F-660F-EA785FAD1247}"/>
                    </a:ext>
                  </a:extLst>
                </p14:cNvPr>
                <p14:cNvContentPartPr/>
                <p14:nvPr/>
              </p14:nvContentPartPr>
              <p14:xfrm>
                <a:off x="2394877" y="5561359"/>
                <a:ext cx="1641960" cy="32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1E53477-417C-415F-660F-EA785FAD124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85877" y="5552719"/>
                  <a:ext cx="1659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731A8AE-7B62-EFC2-8865-445EA340779B}"/>
                    </a:ext>
                  </a:extLst>
                </p14:cNvPr>
                <p14:cNvContentPartPr/>
                <p14:nvPr/>
              </p14:nvContentPartPr>
              <p14:xfrm>
                <a:off x="4393237" y="5592319"/>
                <a:ext cx="1969560" cy="83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731A8AE-7B62-EFC2-8865-445EA340779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84597" y="5583679"/>
                  <a:ext cx="19872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E61BF6A-7446-AC46-4185-208140EC9CFE}"/>
              </a:ext>
            </a:extLst>
          </p:cNvPr>
          <p:cNvGrpSpPr/>
          <p:nvPr/>
        </p:nvGrpSpPr>
        <p:grpSpPr>
          <a:xfrm>
            <a:off x="425677" y="6052039"/>
            <a:ext cx="2354760" cy="603720"/>
            <a:chOff x="425677" y="6052039"/>
            <a:chExt cx="2354760" cy="60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2430892-22BC-4D88-DFA0-DD2D269619C1}"/>
                    </a:ext>
                  </a:extLst>
                </p14:cNvPr>
                <p14:cNvContentPartPr/>
                <p14:nvPr/>
              </p14:nvContentPartPr>
              <p14:xfrm>
                <a:off x="425677" y="6052039"/>
                <a:ext cx="1714320" cy="603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2430892-22BC-4D88-DFA0-DD2D269619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6677" y="6043399"/>
                  <a:ext cx="173196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BE8CA32-1D20-AED4-49A7-B584EF2F1271}"/>
                    </a:ext>
                  </a:extLst>
                </p14:cNvPr>
                <p14:cNvContentPartPr/>
                <p14:nvPr/>
              </p14:nvContentPartPr>
              <p14:xfrm>
                <a:off x="1837957" y="6188479"/>
                <a:ext cx="199800" cy="18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BE8CA32-1D20-AED4-49A7-B584EF2F127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29317" y="6179479"/>
                  <a:ext cx="217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4A9FF5D-8043-2EE9-412E-71EAF073F256}"/>
                    </a:ext>
                  </a:extLst>
                </p14:cNvPr>
                <p14:cNvContentPartPr/>
                <p14:nvPr/>
              </p14:nvContentPartPr>
              <p14:xfrm>
                <a:off x="1792957" y="6088039"/>
                <a:ext cx="24480" cy="7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4A9FF5D-8043-2EE9-412E-71EAF073F25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83957" y="6079039"/>
                  <a:ext cx="42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4130D51-C830-A4BB-2F5C-609164C35B9D}"/>
                    </a:ext>
                  </a:extLst>
                </p14:cNvPr>
                <p14:cNvContentPartPr/>
                <p14:nvPr/>
              </p14:nvContentPartPr>
              <p14:xfrm>
                <a:off x="2369677" y="6108199"/>
                <a:ext cx="410760" cy="415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4130D51-C830-A4BB-2F5C-609164C35B9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61037" y="6099199"/>
                  <a:ext cx="428400" cy="43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77325BD-505A-58C7-1F84-C034FF51D3FA}"/>
                  </a:ext>
                </a:extLst>
              </p14:cNvPr>
              <p14:cNvContentPartPr/>
              <p14:nvPr/>
            </p14:nvContentPartPr>
            <p14:xfrm>
              <a:off x="2974837" y="6049159"/>
              <a:ext cx="1758600" cy="5540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77325BD-505A-58C7-1F84-C034FF51D3F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966197" y="6040159"/>
                <a:ext cx="1776240" cy="57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8169FBE-8E20-8371-038F-F3830D3E4388}"/>
              </a:ext>
            </a:extLst>
          </p:cNvPr>
          <p:cNvGrpSpPr/>
          <p:nvPr/>
        </p:nvGrpSpPr>
        <p:grpSpPr>
          <a:xfrm>
            <a:off x="4821277" y="6083359"/>
            <a:ext cx="2549520" cy="424080"/>
            <a:chOff x="4821277" y="6083359"/>
            <a:chExt cx="254952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9DE1100-CF60-6EF8-2BE1-19768975AF5D}"/>
                    </a:ext>
                  </a:extLst>
                </p14:cNvPr>
                <p14:cNvContentPartPr/>
                <p14:nvPr/>
              </p14:nvContentPartPr>
              <p14:xfrm>
                <a:off x="4821277" y="6083359"/>
                <a:ext cx="1686600" cy="417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9DE1100-CF60-6EF8-2BE1-19768975AF5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12277" y="6074359"/>
                  <a:ext cx="17042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BFF2146-6142-2961-E968-C3BC2C17FF32}"/>
                    </a:ext>
                  </a:extLst>
                </p14:cNvPr>
                <p14:cNvContentPartPr/>
                <p14:nvPr/>
              </p14:nvContentPartPr>
              <p14:xfrm>
                <a:off x="6605077" y="6289279"/>
                <a:ext cx="765720" cy="218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BFF2146-6142-2961-E968-C3BC2C17FF3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96077" y="6280279"/>
                  <a:ext cx="783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5A8470-F03F-FBEB-9E0F-43EA78F7B19C}"/>
                    </a:ext>
                  </a:extLst>
                </p14:cNvPr>
                <p14:cNvContentPartPr/>
                <p14:nvPr/>
              </p14:nvContentPartPr>
              <p14:xfrm>
                <a:off x="6591757" y="6295759"/>
                <a:ext cx="225360" cy="106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5A8470-F03F-FBEB-9E0F-43EA78F7B1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83117" y="6287119"/>
                  <a:ext cx="2430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8C8E2B0-E1F9-5EF7-5F36-837480B1D560}"/>
              </a:ext>
            </a:extLst>
          </p:cNvPr>
          <p:cNvGrpSpPr/>
          <p:nvPr/>
        </p:nvGrpSpPr>
        <p:grpSpPr>
          <a:xfrm>
            <a:off x="7442797" y="6073279"/>
            <a:ext cx="2179440" cy="624960"/>
            <a:chOff x="7442797" y="6073279"/>
            <a:chExt cx="2179440" cy="62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B0ADDE7-F286-5717-519F-4403C7704275}"/>
                    </a:ext>
                  </a:extLst>
                </p14:cNvPr>
                <p14:cNvContentPartPr/>
                <p14:nvPr/>
              </p14:nvContentPartPr>
              <p14:xfrm>
                <a:off x="7442797" y="6090559"/>
                <a:ext cx="1645200" cy="607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B0ADDE7-F286-5717-519F-4403C77042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33797" y="6081919"/>
                  <a:ext cx="166284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FAFD736-01E0-A809-BA00-3DC1341C5EB8}"/>
                    </a:ext>
                  </a:extLst>
                </p14:cNvPr>
                <p14:cNvContentPartPr/>
                <p14:nvPr/>
              </p14:nvContentPartPr>
              <p14:xfrm>
                <a:off x="8550517" y="6094519"/>
                <a:ext cx="403920" cy="216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FAFD736-01E0-A809-BA00-3DC1341C5EB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41877" y="6085519"/>
                  <a:ext cx="421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17BA3EF-076F-CCD4-4AD9-19A9732ABDF8}"/>
                    </a:ext>
                  </a:extLst>
                </p14:cNvPr>
                <p14:cNvContentPartPr/>
                <p14:nvPr/>
              </p14:nvContentPartPr>
              <p14:xfrm>
                <a:off x="9260437" y="6073279"/>
                <a:ext cx="361800" cy="508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17BA3EF-076F-CCD4-4AD9-19A9732ABDF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51437" y="6064639"/>
                  <a:ext cx="379440" cy="52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5440237-0E1A-F4FF-A4A5-711F39653DE3}"/>
              </a:ext>
            </a:extLst>
          </p:cNvPr>
          <p:cNvGrpSpPr/>
          <p:nvPr/>
        </p:nvGrpSpPr>
        <p:grpSpPr>
          <a:xfrm>
            <a:off x="9711877" y="6084799"/>
            <a:ext cx="2048040" cy="573120"/>
            <a:chOff x="9711877" y="6084799"/>
            <a:chExt cx="2048040" cy="57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6CFAD85-AA2B-70C1-89C9-8C302B4B0367}"/>
                    </a:ext>
                  </a:extLst>
                </p14:cNvPr>
                <p14:cNvContentPartPr/>
                <p14:nvPr/>
              </p14:nvContentPartPr>
              <p14:xfrm>
                <a:off x="9711877" y="6107839"/>
                <a:ext cx="826560" cy="522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6CFAD85-AA2B-70C1-89C9-8C302B4B036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03237" y="6098839"/>
                  <a:ext cx="8442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C3F1FEB-4B58-622E-FA0D-D7348D4AE90F}"/>
                    </a:ext>
                  </a:extLst>
                </p14:cNvPr>
                <p14:cNvContentPartPr/>
                <p14:nvPr/>
              </p14:nvContentPartPr>
              <p14:xfrm>
                <a:off x="10771717" y="6084799"/>
                <a:ext cx="837000" cy="573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C3F1FEB-4B58-622E-FA0D-D7348D4AE90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63077" y="6075799"/>
                  <a:ext cx="85464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C98584E-0984-71F5-A660-1A6A8E241F8F}"/>
                    </a:ext>
                  </a:extLst>
                </p14:cNvPr>
                <p14:cNvContentPartPr/>
                <p14:nvPr/>
              </p14:nvContentPartPr>
              <p14:xfrm>
                <a:off x="11683957" y="6482599"/>
                <a:ext cx="75960" cy="51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C98584E-0984-71F5-A660-1A6A8E241F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74957" y="6473599"/>
                  <a:ext cx="93600" cy="6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4974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850D6D5-47D6-1559-9097-6C09F8105C1E}"/>
              </a:ext>
            </a:extLst>
          </p:cNvPr>
          <p:cNvGrpSpPr/>
          <p:nvPr/>
        </p:nvGrpSpPr>
        <p:grpSpPr>
          <a:xfrm>
            <a:off x="4220437" y="59479"/>
            <a:ext cx="6111720" cy="594720"/>
            <a:chOff x="4220437" y="59479"/>
            <a:chExt cx="6111720" cy="5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A4EE83-9007-B9CC-D912-F39E7D33E068}"/>
                    </a:ext>
                  </a:extLst>
                </p14:cNvPr>
                <p14:cNvContentPartPr/>
                <p14:nvPr/>
              </p14:nvContentPartPr>
              <p14:xfrm>
                <a:off x="4220437" y="59479"/>
                <a:ext cx="2654640" cy="482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A4EE83-9007-B9CC-D912-F39E7D33E0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11797" y="50839"/>
                  <a:ext cx="26722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2ED17F-C001-9BA6-553E-723911B2B360}"/>
                    </a:ext>
                  </a:extLst>
                </p14:cNvPr>
                <p14:cNvContentPartPr/>
                <p14:nvPr/>
              </p14:nvContentPartPr>
              <p14:xfrm>
                <a:off x="6671317" y="305359"/>
                <a:ext cx="21240" cy="11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2ED17F-C001-9BA6-553E-723911B2B3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62317" y="296719"/>
                  <a:ext cx="38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18F640-2FBD-B652-E357-E931A7BA93A7}"/>
                    </a:ext>
                  </a:extLst>
                </p14:cNvPr>
                <p14:cNvContentPartPr/>
                <p14:nvPr/>
              </p14:nvContentPartPr>
              <p14:xfrm>
                <a:off x="6341557" y="260719"/>
                <a:ext cx="283680" cy="63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18F640-2FBD-B652-E357-E931A7BA93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32557" y="252079"/>
                  <a:ext cx="301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E2C07-3744-AD72-0990-090BB2D7834C}"/>
                    </a:ext>
                  </a:extLst>
                </p14:cNvPr>
                <p14:cNvContentPartPr/>
                <p14:nvPr/>
              </p14:nvContentPartPr>
              <p14:xfrm>
                <a:off x="6074437" y="216799"/>
                <a:ext cx="13680" cy="21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E2C07-3744-AD72-0990-090BB2D7834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65437" y="207799"/>
                  <a:ext cx="31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2E4C308-6190-F4AF-64FB-B294E540587F}"/>
                    </a:ext>
                  </a:extLst>
                </p14:cNvPr>
                <p14:cNvContentPartPr/>
                <p14:nvPr/>
              </p14:nvContentPartPr>
              <p14:xfrm>
                <a:off x="5494837" y="214999"/>
                <a:ext cx="529560" cy="30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2E4C308-6190-F4AF-64FB-B294E54058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85837" y="205999"/>
                  <a:ext cx="547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C8267E-A0F4-25DE-A51E-38AC6DECCD09}"/>
                    </a:ext>
                  </a:extLst>
                </p14:cNvPr>
                <p14:cNvContentPartPr/>
                <p14:nvPr/>
              </p14:nvContentPartPr>
              <p14:xfrm>
                <a:off x="7156597" y="243799"/>
                <a:ext cx="255600" cy="395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C8267E-A0F4-25DE-A51E-38AC6DECCD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47957" y="235159"/>
                  <a:ext cx="2732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450072-D0AB-FBC9-BF55-D7A9E8ACF062}"/>
                    </a:ext>
                  </a:extLst>
                </p14:cNvPr>
                <p14:cNvContentPartPr/>
                <p14:nvPr/>
              </p14:nvContentPartPr>
              <p14:xfrm>
                <a:off x="7636117" y="117079"/>
                <a:ext cx="579960" cy="349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450072-D0AB-FBC9-BF55-D7A9E8ACF0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27117" y="108439"/>
                  <a:ext cx="5976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7027CEA-9DF7-D52D-B582-28446DCD9372}"/>
                    </a:ext>
                  </a:extLst>
                </p14:cNvPr>
                <p14:cNvContentPartPr/>
                <p14:nvPr/>
              </p14:nvContentPartPr>
              <p14:xfrm>
                <a:off x="7690837" y="224359"/>
                <a:ext cx="369720" cy="15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7027CEA-9DF7-D52D-B582-28446DCD93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82197" y="215719"/>
                  <a:ext cx="387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9E75C55-7043-0F86-9E9F-4764F8CAF0CB}"/>
                    </a:ext>
                  </a:extLst>
                </p14:cNvPr>
                <p14:cNvContentPartPr/>
                <p14:nvPr/>
              </p14:nvContentPartPr>
              <p14:xfrm>
                <a:off x="8484277" y="70279"/>
                <a:ext cx="1847880" cy="583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9E75C55-7043-0F86-9E9F-4764F8CAF0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75277" y="61639"/>
                  <a:ext cx="1865520" cy="60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AF56CC-A98D-E972-2FF2-14F5157310F2}"/>
              </a:ext>
            </a:extLst>
          </p:cNvPr>
          <p:cNvGrpSpPr/>
          <p:nvPr/>
        </p:nvGrpSpPr>
        <p:grpSpPr>
          <a:xfrm>
            <a:off x="146677" y="76399"/>
            <a:ext cx="3795120" cy="1195200"/>
            <a:chOff x="146677" y="76399"/>
            <a:chExt cx="3795120" cy="11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075730D-F4A8-B8DD-6690-001130AB3A0B}"/>
                    </a:ext>
                  </a:extLst>
                </p14:cNvPr>
                <p14:cNvContentPartPr/>
                <p14:nvPr/>
              </p14:nvContentPartPr>
              <p14:xfrm>
                <a:off x="285997" y="154159"/>
                <a:ext cx="35280" cy="227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075730D-F4A8-B8DD-6690-001130AB3A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357" y="145159"/>
                  <a:ext cx="52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819FE45-2EE1-84D9-835C-4FC0ED36EF3F}"/>
                    </a:ext>
                  </a:extLst>
                </p14:cNvPr>
                <p14:cNvContentPartPr/>
                <p14:nvPr/>
              </p14:nvContentPartPr>
              <p14:xfrm>
                <a:off x="455557" y="149839"/>
                <a:ext cx="105840" cy="233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819FE45-2EE1-84D9-835C-4FC0ED36EF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6557" y="140839"/>
                  <a:ext cx="123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7D95CC7-E2CC-F247-7D73-F57B411EDD60}"/>
                    </a:ext>
                  </a:extLst>
                </p14:cNvPr>
                <p14:cNvContentPartPr/>
                <p14:nvPr/>
              </p14:nvContentPartPr>
              <p14:xfrm>
                <a:off x="146677" y="76399"/>
                <a:ext cx="602280" cy="419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7D95CC7-E2CC-F247-7D73-F57B411EDD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8037" y="67759"/>
                  <a:ext cx="6199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6C0DA3-C1B7-2713-E803-BE31582F4A35}"/>
                    </a:ext>
                  </a:extLst>
                </p14:cNvPr>
                <p14:cNvContentPartPr/>
                <p14:nvPr/>
              </p14:nvContentPartPr>
              <p14:xfrm>
                <a:off x="1022917" y="186199"/>
                <a:ext cx="359280" cy="312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86C0DA3-C1B7-2713-E803-BE31582F4A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4277" y="177559"/>
                  <a:ext cx="3769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DCCA11-8F02-0A33-0A92-5BE6CA142533}"/>
                    </a:ext>
                  </a:extLst>
                </p14:cNvPr>
                <p14:cNvContentPartPr/>
                <p14:nvPr/>
              </p14:nvContentPartPr>
              <p14:xfrm>
                <a:off x="1206877" y="337399"/>
                <a:ext cx="200160" cy="218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DCCA11-8F02-0A33-0A92-5BE6CA14253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97877" y="328759"/>
                  <a:ext cx="217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ED390D-7383-9ED6-A287-34E4782E9669}"/>
                    </a:ext>
                  </a:extLst>
                </p14:cNvPr>
                <p14:cNvContentPartPr/>
                <p14:nvPr/>
              </p14:nvContentPartPr>
              <p14:xfrm>
                <a:off x="1435477" y="126439"/>
                <a:ext cx="616320" cy="380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ED390D-7383-9ED6-A287-34E4782E96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26837" y="117439"/>
                  <a:ext cx="6339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F44AEF-FDDD-2A92-8AEF-D44B3F3821C2}"/>
                    </a:ext>
                  </a:extLst>
                </p14:cNvPr>
                <p14:cNvContentPartPr/>
                <p14:nvPr/>
              </p14:nvContentPartPr>
              <p14:xfrm>
                <a:off x="1810237" y="230119"/>
                <a:ext cx="274320" cy="69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F44AEF-FDDD-2A92-8AEF-D44B3F3821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01597" y="221479"/>
                  <a:ext cx="291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484230-C503-D34C-5816-54B2E53F1EC6}"/>
                    </a:ext>
                  </a:extLst>
                </p14:cNvPr>
                <p14:cNvContentPartPr/>
                <p14:nvPr/>
              </p14:nvContentPartPr>
              <p14:xfrm>
                <a:off x="2312797" y="110599"/>
                <a:ext cx="1629000" cy="557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484230-C503-D34C-5816-54B2E53F1E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03797" y="101599"/>
                  <a:ext cx="16466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953FC4-CCBF-C6BA-A3F7-F1C7045CB004}"/>
                    </a:ext>
                  </a:extLst>
                </p14:cNvPr>
                <p14:cNvContentPartPr/>
                <p14:nvPr/>
              </p14:nvContentPartPr>
              <p14:xfrm>
                <a:off x="2985277" y="147319"/>
                <a:ext cx="57240" cy="20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953FC4-CCBF-C6BA-A3F7-F1C7045CB0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76637" y="138319"/>
                  <a:ext cx="74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93D41B7-CFAE-1BB2-68FE-A50582B12FAB}"/>
                    </a:ext>
                  </a:extLst>
                </p14:cNvPr>
                <p14:cNvContentPartPr/>
                <p14:nvPr/>
              </p14:nvContentPartPr>
              <p14:xfrm>
                <a:off x="880717" y="695959"/>
                <a:ext cx="1185480" cy="575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93D41B7-CFAE-1BB2-68FE-A50582B12F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2077" y="686959"/>
                  <a:ext cx="120312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A34FFAF-1FEB-BAF9-CEB3-25E347D6939C}"/>
                    </a:ext>
                  </a:extLst>
                </p14:cNvPr>
                <p14:cNvContentPartPr/>
                <p14:nvPr/>
              </p14:nvContentPartPr>
              <p14:xfrm>
                <a:off x="2163037" y="605599"/>
                <a:ext cx="1744200" cy="442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A34FFAF-1FEB-BAF9-CEB3-25E347D693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54037" y="596599"/>
                  <a:ext cx="17618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F12F19-549B-B6D1-B422-4700AC7C0120}"/>
                    </a:ext>
                  </a:extLst>
                </p14:cNvPr>
                <p14:cNvContentPartPr/>
                <p14:nvPr/>
              </p14:nvContentPartPr>
              <p14:xfrm>
                <a:off x="2800237" y="776599"/>
                <a:ext cx="35280" cy="30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F12F19-549B-B6D1-B422-4700AC7C01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91597" y="767959"/>
                  <a:ext cx="52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285E75-4241-C6EB-1AB1-84820156AFF4}"/>
                    </a:ext>
                  </a:extLst>
                </p14:cNvPr>
                <p14:cNvContentPartPr/>
                <p14:nvPr/>
              </p14:nvContentPartPr>
              <p14:xfrm>
                <a:off x="2232877" y="846799"/>
                <a:ext cx="471600" cy="17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285E75-4241-C6EB-1AB1-84820156AFF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23877" y="838159"/>
                  <a:ext cx="4892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7AB2FD-58D2-FE44-732E-3406B9FE4F24}"/>
              </a:ext>
            </a:extLst>
          </p:cNvPr>
          <p:cNvGrpSpPr/>
          <p:nvPr/>
        </p:nvGrpSpPr>
        <p:grpSpPr>
          <a:xfrm>
            <a:off x="1420717" y="1387159"/>
            <a:ext cx="3889440" cy="719280"/>
            <a:chOff x="1420717" y="1387159"/>
            <a:chExt cx="3889440" cy="71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480EAE5-E233-4C0F-1778-F63F67F51288}"/>
                    </a:ext>
                  </a:extLst>
                </p14:cNvPr>
                <p14:cNvContentPartPr/>
                <p14:nvPr/>
              </p14:nvContentPartPr>
              <p14:xfrm>
                <a:off x="1420717" y="1403359"/>
                <a:ext cx="2296440" cy="703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480EAE5-E233-4C0F-1778-F63F67F512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12077" y="1394719"/>
                  <a:ext cx="231408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805A1A5-786E-D277-DD94-263C994D040B}"/>
                    </a:ext>
                  </a:extLst>
                </p14:cNvPr>
                <p14:cNvContentPartPr/>
                <p14:nvPr/>
              </p14:nvContentPartPr>
              <p14:xfrm>
                <a:off x="3435637" y="1567879"/>
                <a:ext cx="280440" cy="16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805A1A5-786E-D277-DD94-263C994D04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26637" y="1559239"/>
                  <a:ext cx="298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FBB67D-0981-BE81-DE25-DAEB7E99B360}"/>
                    </a:ext>
                  </a:extLst>
                </p14:cNvPr>
                <p14:cNvContentPartPr/>
                <p14:nvPr/>
              </p14:nvContentPartPr>
              <p14:xfrm>
                <a:off x="1803037" y="1535479"/>
                <a:ext cx="22680" cy="91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FBB67D-0981-BE81-DE25-DAEB7E99B3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94037" y="1526839"/>
                  <a:ext cx="40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2548380-81B6-21D6-393A-A79C5C63313B}"/>
                    </a:ext>
                  </a:extLst>
                </p14:cNvPr>
                <p14:cNvContentPartPr/>
                <p14:nvPr/>
              </p14:nvContentPartPr>
              <p14:xfrm>
                <a:off x="3899677" y="1387159"/>
                <a:ext cx="1410480" cy="489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2548380-81B6-21D6-393A-A79C5C6331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91037" y="1378159"/>
                  <a:ext cx="14281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24420C-6808-D0BC-6749-CCD1F03C4EE0}"/>
                    </a:ext>
                  </a:extLst>
                </p14:cNvPr>
                <p14:cNvContentPartPr/>
                <p14:nvPr/>
              </p14:nvContentPartPr>
              <p14:xfrm>
                <a:off x="4432837" y="1606399"/>
                <a:ext cx="23400" cy="29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24420C-6808-D0BC-6749-CCD1F03C4EE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24197" y="1597399"/>
                  <a:ext cx="41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97B9A4-DF63-AA45-0AA9-B82A0E80CE81}"/>
                    </a:ext>
                  </a:extLst>
                </p14:cNvPr>
                <p14:cNvContentPartPr/>
                <p14:nvPr/>
              </p14:nvContentPartPr>
              <p14:xfrm>
                <a:off x="3985717" y="1543039"/>
                <a:ext cx="363240" cy="36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97B9A4-DF63-AA45-0AA9-B82A0E80CE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77077" y="1534399"/>
                  <a:ext cx="3808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474593-E8AB-846D-20CB-EFBF01C49A46}"/>
              </a:ext>
            </a:extLst>
          </p:cNvPr>
          <p:cNvGrpSpPr/>
          <p:nvPr/>
        </p:nvGrpSpPr>
        <p:grpSpPr>
          <a:xfrm>
            <a:off x="5809837" y="1213999"/>
            <a:ext cx="509760" cy="511560"/>
            <a:chOff x="5809837" y="1213999"/>
            <a:chExt cx="50976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85FDCF-6FB5-B00B-25C4-ED09312973DA}"/>
                    </a:ext>
                  </a:extLst>
                </p14:cNvPr>
                <p14:cNvContentPartPr/>
                <p14:nvPr/>
              </p14:nvContentPartPr>
              <p14:xfrm>
                <a:off x="5809837" y="1400839"/>
                <a:ext cx="241200" cy="324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85FDCF-6FB5-B00B-25C4-ED09312973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00837" y="1391839"/>
                  <a:ext cx="2588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8C04F5-FAE0-8B7C-590B-C07C9C0990DB}"/>
                    </a:ext>
                  </a:extLst>
                </p14:cNvPr>
                <p14:cNvContentPartPr/>
                <p14:nvPr/>
              </p14:nvContentPartPr>
              <p14:xfrm>
                <a:off x="6111517" y="1257199"/>
                <a:ext cx="118080" cy="151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8C04F5-FAE0-8B7C-590B-C07C9C0990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02877" y="1248559"/>
                  <a:ext cx="135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039943-B2A3-488D-193A-75B8A34548AB}"/>
                    </a:ext>
                  </a:extLst>
                </p14:cNvPr>
                <p14:cNvContentPartPr/>
                <p14:nvPr/>
              </p14:nvContentPartPr>
              <p14:xfrm>
                <a:off x="6067237" y="1250359"/>
                <a:ext cx="208800" cy="147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039943-B2A3-488D-193A-75B8A34548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58597" y="1241719"/>
                  <a:ext cx="226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EA43C0A-FAAE-A777-3877-18F89F62961A}"/>
                    </a:ext>
                  </a:extLst>
                </p14:cNvPr>
                <p14:cNvContentPartPr/>
                <p14:nvPr/>
              </p14:nvContentPartPr>
              <p14:xfrm>
                <a:off x="6018997" y="1316959"/>
                <a:ext cx="300600" cy="48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EA43C0A-FAAE-A777-3877-18F89F62961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09997" y="1307959"/>
                  <a:ext cx="318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006313-59AB-A231-EEA3-0267C1DB182D}"/>
                    </a:ext>
                  </a:extLst>
                </p14:cNvPr>
                <p14:cNvContentPartPr/>
                <p14:nvPr/>
              </p14:nvContentPartPr>
              <p14:xfrm>
                <a:off x="6110797" y="1213999"/>
                <a:ext cx="64080" cy="216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006313-59AB-A231-EEA3-0267C1DB18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1797" y="1205359"/>
                  <a:ext cx="8172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1AAC448-9CBC-9205-38D0-92090D956B8B}"/>
                  </a:ext>
                </a:extLst>
              </p14:cNvPr>
              <p14:cNvContentPartPr/>
              <p14:nvPr/>
            </p14:nvContentPartPr>
            <p14:xfrm>
              <a:off x="2373997" y="2425039"/>
              <a:ext cx="289080" cy="347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1AAC448-9CBC-9205-38D0-92090D956B8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65357" y="2416039"/>
                <a:ext cx="306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6257E9F-DBE9-7B8A-D3B1-ABACE9BD1B46}"/>
                  </a:ext>
                </a:extLst>
              </p14:cNvPr>
              <p14:cNvContentPartPr/>
              <p14:nvPr/>
            </p14:nvContentPartPr>
            <p14:xfrm>
              <a:off x="2832277" y="2427199"/>
              <a:ext cx="173520" cy="292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6257E9F-DBE9-7B8A-D3B1-ABACE9BD1B4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23637" y="2418199"/>
                <a:ext cx="191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3F406DD-0124-6D68-6C39-20B6F9B3EE22}"/>
                  </a:ext>
                </a:extLst>
              </p14:cNvPr>
              <p14:cNvContentPartPr/>
              <p14:nvPr/>
            </p14:nvContentPartPr>
            <p14:xfrm>
              <a:off x="3210637" y="2248639"/>
              <a:ext cx="10440" cy="225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3F406DD-0124-6D68-6C39-20B6F9B3EE2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01637" y="2239999"/>
                <a:ext cx="280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0E75032-44D2-A53F-CDA4-BAFB61BE11A8}"/>
                  </a:ext>
                </a:extLst>
              </p14:cNvPr>
              <p14:cNvContentPartPr/>
              <p14:nvPr/>
            </p14:nvContentPartPr>
            <p14:xfrm>
              <a:off x="3123517" y="2373559"/>
              <a:ext cx="26568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0E75032-44D2-A53F-CDA4-BAFB61BE11A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14877" y="2364559"/>
                <a:ext cx="283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544D7D2-CBE5-49AB-020B-A5F587471BD0}"/>
                  </a:ext>
                </a:extLst>
              </p14:cNvPr>
              <p14:cNvContentPartPr/>
              <p14:nvPr/>
            </p14:nvContentPartPr>
            <p14:xfrm>
              <a:off x="3156277" y="2247199"/>
              <a:ext cx="196920" cy="228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544D7D2-CBE5-49AB-020B-A5F587471BD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47277" y="2238199"/>
                <a:ext cx="2145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C57DBDB-3F0D-CC30-7644-F763D04E213F}"/>
                  </a:ext>
                </a:extLst>
              </p14:cNvPr>
              <p14:cNvContentPartPr/>
              <p14:nvPr/>
            </p14:nvContentPartPr>
            <p14:xfrm>
              <a:off x="3117757" y="2319919"/>
              <a:ext cx="275400" cy="1393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C57DBDB-3F0D-CC30-7644-F763D04E213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09117" y="2311279"/>
                <a:ext cx="2930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45D969B-6A4E-18D2-E918-6A104665036E}"/>
                  </a:ext>
                </a:extLst>
              </p14:cNvPr>
              <p14:cNvContentPartPr/>
              <p14:nvPr/>
            </p14:nvContentPartPr>
            <p14:xfrm>
              <a:off x="3676477" y="2440519"/>
              <a:ext cx="255240" cy="34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45D969B-6A4E-18D2-E918-6A104665036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67477" y="2431519"/>
                <a:ext cx="272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169CB9B-8938-E00E-263E-DB743066D684}"/>
                  </a:ext>
                </a:extLst>
              </p14:cNvPr>
              <p14:cNvContentPartPr/>
              <p14:nvPr/>
            </p14:nvContentPartPr>
            <p14:xfrm>
              <a:off x="3687277" y="2523319"/>
              <a:ext cx="259200" cy="28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169CB9B-8938-E00E-263E-DB743066D68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678637" y="2514319"/>
                <a:ext cx="276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546C496-5285-B4CA-2BDC-8AC8124FC0D0}"/>
                  </a:ext>
                </a:extLst>
              </p14:cNvPr>
              <p14:cNvContentPartPr/>
              <p14:nvPr/>
            </p14:nvContentPartPr>
            <p14:xfrm>
              <a:off x="3686197" y="2657239"/>
              <a:ext cx="253440" cy="9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546C496-5285-B4CA-2BDC-8AC8124FC0D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677557" y="2648239"/>
                <a:ext cx="2710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BCF13BD-8C08-6C97-BF87-A218601825F0}"/>
                  </a:ext>
                </a:extLst>
              </p14:cNvPr>
              <p14:cNvContentPartPr/>
              <p14:nvPr/>
            </p14:nvContentPartPr>
            <p14:xfrm>
              <a:off x="4095517" y="2135599"/>
              <a:ext cx="219240" cy="8334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BCF13BD-8C08-6C97-BF87-A218601825F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086877" y="2126599"/>
                <a:ext cx="23688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7CEF34A-D772-AE30-938C-5C6A015A39D2}"/>
                  </a:ext>
                </a:extLst>
              </p14:cNvPr>
              <p14:cNvContentPartPr/>
              <p14:nvPr/>
            </p14:nvContentPartPr>
            <p14:xfrm>
              <a:off x="4211077" y="2977639"/>
              <a:ext cx="124920" cy="1501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7CEF34A-D772-AE30-938C-5C6A015A39D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202077" y="2968639"/>
                <a:ext cx="14256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C4183F1C-CA06-9C00-82DB-98AC1AC73042}"/>
              </a:ext>
            </a:extLst>
          </p:cNvPr>
          <p:cNvGrpSpPr/>
          <p:nvPr/>
        </p:nvGrpSpPr>
        <p:grpSpPr>
          <a:xfrm>
            <a:off x="4393237" y="2034079"/>
            <a:ext cx="1060200" cy="734400"/>
            <a:chOff x="4393237" y="2034079"/>
            <a:chExt cx="1060200" cy="73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DC7D52-4B61-0CB6-8CE0-94948A53F51F}"/>
                    </a:ext>
                  </a:extLst>
                </p14:cNvPr>
                <p14:cNvContentPartPr/>
                <p14:nvPr/>
              </p14:nvContentPartPr>
              <p14:xfrm>
                <a:off x="4393237" y="2034079"/>
                <a:ext cx="251640" cy="154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DC7D52-4B61-0CB6-8CE0-94948A53F51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84597" y="2025439"/>
                  <a:ext cx="269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86E9BE6-401D-06BD-F306-3DD217CACC45}"/>
                    </a:ext>
                  </a:extLst>
                </p14:cNvPr>
                <p14:cNvContentPartPr/>
                <p14:nvPr/>
              </p14:nvContentPartPr>
              <p14:xfrm>
                <a:off x="4624717" y="2231719"/>
                <a:ext cx="135000" cy="536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86E9BE6-401D-06BD-F306-3DD217CACC4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16077" y="2223079"/>
                  <a:ext cx="1526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2E416CD-81CA-6C78-D278-D1FE382580FA}"/>
                    </a:ext>
                  </a:extLst>
                </p14:cNvPr>
                <p14:cNvContentPartPr/>
                <p14:nvPr/>
              </p14:nvContentPartPr>
              <p14:xfrm>
                <a:off x="4839637" y="2385439"/>
                <a:ext cx="253440" cy="331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2E416CD-81CA-6C78-D278-D1FE382580F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30637" y="2376799"/>
                  <a:ext cx="271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D834E88-351A-EBBA-A977-86A9E332E99D}"/>
                    </a:ext>
                  </a:extLst>
                </p14:cNvPr>
                <p14:cNvContentPartPr/>
                <p14:nvPr/>
              </p14:nvContentPartPr>
              <p14:xfrm>
                <a:off x="5251837" y="2521519"/>
                <a:ext cx="201600" cy="30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D834E88-351A-EBBA-A977-86A9E332E9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42837" y="2512879"/>
                  <a:ext cx="2192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77DD81F-3B99-895C-54AA-06D4AF51E450}"/>
              </a:ext>
            </a:extLst>
          </p:cNvPr>
          <p:cNvGrpSpPr/>
          <p:nvPr/>
        </p:nvGrpSpPr>
        <p:grpSpPr>
          <a:xfrm>
            <a:off x="5565757" y="2359519"/>
            <a:ext cx="1312920" cy="599040"/>
            <a:chOff x="5565757" y="2359519"/>
            <a:chExt cx="1312920" cy="59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40166B8-EC5D-C7AE-60AA-F239F7BCB234}"/>
                    </a:ext>
                  </a:extLst>
                </p14:cNvPr>
                <p14:cNvContentPartPr/>
                <p14:nvPr/>
              </p14:nvContentPartPr>
              <p14:xfrm>
                <a:off x="5565757" y="2422879"/>
                <a:ext cx="425880" cy="229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40166B8-EC5D-C7AE-60AA-F239F7BCB23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56757" y="2413879"/>
                  <a:ext cx="443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1F19DAF-F0B8-9870-404D-0E7336ACD69D}"/>
                    </a:ext>
                  </a:extLst>
                </p14:cNvPr>
                <p14:cNvContentPartPr/>
                <p14:nvPr/>
              </p14:nvContentPartPr>
              <p14:xfrm>
                <a:off x="5913157" y="2658679"/>
                <a:ext cx="132120" cy="97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1F19DAF-F0B8-9870-404D-0E7336ACD6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04517" y="2650039"/>
                  <a:ext cx="149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352482B-BC64-82A8-E039-A97E6FFE305D}"/>
                    </a:ext>
                  </a:extLst>
                </p14:cNvPr>
                <p14:cNvContentPartPr/>
                <p14:nvPr/>
              </p14:nvContentPartPr>
              <p14:xfrm>
                <a:off x="5856997" y="2671999"/>
                <a:ext cx="221040" cy="124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352482B-BC64-82A8-E039-A97E6FFE30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47997" y="2662999"/>
                  <a:ext cx="238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F9B91AE-B60A-F9B3-5317-4C20727A60BE}"/>
                    </a:ext>
                  </a:extLst>
                </p14:cNvPr>
                <p14:cNvContentPartPr/>
                <p14:nvPr/>
              </p14:nvContentPartPr>
              <p14:xfrm>
                <a:off x="6087757" y="2359519"/>
                <a:ext cx="187920" cy="565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F9B91AE-B60A-F9B3-5317-4C20727A60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78757" y="2350519"/>
                  <a:ext cx="20556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AF6B2D2-9AD5-B9D1-E554-CA55B5B0EE54}"/>
                    </a:ext>
                  </a:extLst>
                </p14:cNvPr>
                <p14:cNvContentPartPr/>
                <p14:nvPr/>
              </p14:nvContentPartPr>
              <p14:xfrm>
                <a:off x="6363517" y="2396959"/>
                <a:ext cx="218520" cy="360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AF6B2D2-9AD5-B9D1-E554-CA55B5B0EE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54877" y="2388319"/>
                  <a:ext cx="2361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1B80BB-7CFE-470A-5EC8-F62D648D641D}"/>
                    </a:ext>
                  </a:extLst>
                </p14:cNvPr>
                <p14:cNvContentPartPr/>
                <p14:nvPr/>
              </p14:nvContentPartPr>
              <p14:xfrm>
                <a:off x="6611197" y="2580559"/>
                <a:ext cx="267480" cy="378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1B80BB-7CFE-470A-5EC8-F62D648D64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02557" y="2571919"/>
                  <a:ext cx="285120" cy="39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B5ADA7-8A22-2682-BEA1-29FCAB0F2540}"/>
                  </a:ext>
                </a:extLst>
              </p14:cNvPr>
              <p14:cNvContentPartPr/>
              <p14:nvPr/>
            </p14:nvContentPartPr>
            <p14:xfrm>
              <a:off x="8733757" y="1598479"/>
              <a:ext cx="1779480" cy="6174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B5ADA7-8A22-2682-BEA1-29FCAB0F254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698117" y="1526479"/>
                <a:ext cx="1851120" cy="76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14C67FA3-7D17-3133-6666-834A85B18829}"/>
              </a:ext>
            </a:extLst>
          </p:cNvPr>
          <p:cNvGrpSpPr/>
          <p:nvPr/>
        </p:nvGrpSpPr>
        <p:grpSpPr>
          <a:xfrm>
            <a:off x="8521717" y="1534399"/>
            <a:ext cx="2169000" cy="1411920"/>
            <a:chOff x="8521717" y="1534399"/>
            <a:chExt cx="2169000" cy="14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EA4328-BB72-AD61-04D9-A26A966AB199}"/>
                    </a:ext>
                  </a:extLst>
                </p14:cNvPr>
                <p14:cNvContentPartPr/>
                <p14:nvPr/>
              </p14:nvContentPartPr>
              <p14:xfrm>
                <a:off x="8707117" y="2228839"/>
                <a:ext cx="1471680" cy="91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EA4328-BB72-AD61-04D9-A26A966AB1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98477" y="2219839"/>
                  <a:ext cx="1489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A74B4F0-9BDB-493C-1CA9-F914D44DF7A0}"/>
                    </a:ext>
                  </a:extLst>
                </p14:cNvPr>
                <p14:cNvContentPartPr/>
                <p14:nvPr/>
              </p14:nvContentPartPr>
              <p14:xfrm>
                <a:off x="9120397" y="1534399"/>
                <a:ext cx="1570320" cy="807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A74B4F0-9BDB-493C-1CA9-F914D44DF7A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11397" y="1525399"/>
                  <a:ext cx="158796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EE86581-0D99-8A03-2E2B-A497AE78C78A}"/>
                    </a:ext>
                  </a:extLst>
                </p14:cNvPr>
                <p14:cNvContentPartPr/>
                <p14:nvPr/>
              </p14:nvContentPartPr>
              <p14:xfrm>
                <a:off x="8521717" y="1561759"/>
                <a:ext cx="688680" cy="759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EE86581-0D99-8A03-2E2B-A497AE78C78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13077" y="1552759"/>
                  <a:ext cx="70632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97ACC5F-E1F3-EFB4-CE4C-C78345977D16}"/>
                    </a:ext>
                  </a:extLst>
                </p14:cNvPr>
                <p14:cNvContentPartPr/>
                <p14:nvPr/>
              </p14:nvContentPartPr>
              <p14:xfrm>
                <a:off x="9617557" y="2238199"/>
                <a:ext cx="446400" cy="31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97ACC5F-E1F3-EFB4-CE4C-C78345977D1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08917" y="2229559"/>
                  <a:ext cx="464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01676E5-3357-6564-6544-B86CA543EDDB}"/>
                    </a:ext>
                  </a:extLst>
                </p14:cNvPr>
                <p14:cNvContentPartPr/>
                <p14:nvPr/>
              </p14:nvContentPartPr>
              <p14:xfrm>
                <a:off x="9517477" y="2188879"/>
                <a:ext cx="218520" cy="175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01676E5-3357-6564-6544-B86CA543EDD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08837" y="2180239"/>
                  <a:ext cx="236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7D1A619-D7CE-0CCE-2E39-8A8420BB0117}"/>
                    </a:ext>
                  </a:extLst>
                </p14:cNvPr>
                <p14:cNvContentPartPr/>
                <p14:nvPr/>
              </p14:nvContentPartPr>
              <p14:xfrm>
                <a:off x="10020397" y="1936519"/>
                <a:ext cx="373320" cy="395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7D1A619-D7CE-0CCE-2E39-8A8420BB01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11757" y="1927879"/>
                  <a:ext cx="3909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EBE2BE-628C-B0C9-67D6-4F9DBA41BFC2}"/>
                    </a:ext>
                  </a:extLst>
                </p14:cNvPr>
                <p14:cNvContentPartPr/>
                <p14:nvPr/>
              </p14:nvContentPartPr>
              <p14:xfrm>
                <a:off x="9966757" y="2229919"/>
                <a:ext cx="204480" cy="453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EBE2BE-628C-B0C9-67D6-4F9DBA41BF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58117" y="2221279"/>
                  <a:ext cx="2221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858716-EE4D-D123-3159-3F5F50FF9FE5}"/>
                    </a:ext>
                  </a:extLst>
                </p14:cNvPr>
                <p14:cNvContentPartPr/>
                <p14:nvPr/>
              </p14:nvContentPartPr>
              <p14:xfrm>
                <a:off x="10032277" y="2700079"/>
                <a:ext cx="219960" cy="246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858716-EE4D-D123-3159-3F5F50FF9FE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23637" y="2691079"/>
                  <a:ext cx="237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4C7066E-EC8E-19B6-86E0-5D373531338E}"/>
                    </a:ext>
                  </a:extLst>
                </p14:cNvPr>
                <p14:cNvContentPartPr/>
                <p14:nvPr/>
              </p14:nvContentPartPr>
              <p14:xfrm>
                <a:off x="9348997" y="2413879"/>
                <a:ext cx="132480" cy="90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4C7066E-EC8E-19B6-86E0-5D37353133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39997" y="2405239"/>
                  <a:ext cx="150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9D3DB0E-C5D2-1D00-30A7-43A73DE110E9}"/>
                    </a:ext>
                  </a:extLst>
                </p14:cNvPr>
                <p14:cNvContentPartPr/>
                <p14:nvPr/>
              </p14:nvContentPartPr>
              <p14:xfrm>
                <a:off x="9416677" y="2405239"/>
                <a:ext cx="141840" cy="69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9D3DB0E-C5D2-1D00-30A7-43A73DE110E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07677" y="2396599"/>
                  <a:ext cx="159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B6A6D02-6CEB-BFF3-8C1C-990F6C59D051}"/>
                    </a:ext>
                  </a:extLst>
                </p14:cNvPr>
                <p14:cNvContentPartPr/>
                <p14:nvPr/>
              </p14:nvContentPartPr>
              <p14:xfrm>
                <a:off x="10452037" y="1978639"/>
                <a:ext cx="191520" cy="204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B6A6D02-6CEB-BFF3-8C1C-990F6C59D0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43397" y="1969999"/>
                  <a:ext cx="20916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403330E-4545-F98E-BEC1-032F042AA9E1}"/>
                  </a:ext>
                </a:extLst>
              </p14:cNvPr>
              <p14:cNvContentPartPr/>
              <p14:nvPr/>
            </p14:nvContentPartPr>
            <p14:xfrm>
              <a:off x="8403997" y="2367439"/>
              <a:ext cx="2387160" cy="201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403330E-4545-F98E-BEC1-032F042AA9E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367997" y="2295799"/>
                <a:ext cx="24588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A19BE77-B60A-24C7-C04D-AF70081E8BC1}"/>
                  </a:ext>
                </a:extLst>
              </p14:cNvPr>
              <p14:cNvContentPartPr/>
              <p14:nvPr/>
            </p14:nvContentPartPr>
            <p14:xfrm>
              <a:off x="8714677" y="2467879"/>
              <a:ext cx="2138400" cy="51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A19BE77-B60A-24C7-C04D-AF70081E8BC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678677" y="2396239"/>
                <a:ext cx="22100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0E925F8-F9F9-CA3C-1178-05023528472A}"/>
                  </a:ext>
                </a:extLst>
              </p14:cNvPr>
              <p14:cNvContentPartPr/>
              <p14:nvPr/>
            </p14:nvContentPartPr>
            <p14:xfrm>
              <a:off x="8934997" y="2633479"/>
              <a:ext cx="2022840" cy="644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0E925F8-F9F9-CA3C-1178-05023528472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899357" y="2561839"/>
                <a:ext cx="20944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9611FEE-20C4-D083-6995-22CA681DB4C4}"/>
                  </a:ext>
                </a:extLst>
              </p14:cNvPr>
              <p14:cNvContentPartPr/>
              <p14:nvPr/>
            </p14:nvContentPartPr>
            <p14:xfrm>
              <a:off x="8445397" y="2205439"/>
              <a:ext cx="2172600" cy="208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9611FEE-20C4-D083-6995-22CA681DB4C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409397" y="2133799"/>
                <a:ext cx="2244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5D6F242-C4D7-5F4B-7C8C-29819E44FF79}"/>
                  </a:ext>
                </a:extLst>
              </p14:cNvPr>
              <p14:cNvContentPartPr/>
              <p14:nvPr/>
            </p14:nvContentPartPr>
            <p14:xfrm>
              <a:off x="8568877" y="2120839"/>
              <a:ext cx="2071800" cy="428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5D6F242-C4D7-5F4B-7C8C-29819E44FF7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532877" y="2048839"/>
                <a:ext cx="21434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2EB3C68-A680-45DC-1098-836A657913DC}"/>
                  </a:ext>
                </a:extLst>
              </p14:cNvPr>
              <p14:cNvContentPartPr/>
              <p14:nvPr/>
            </p14:nvContentPartPr>
            <p14:xfrm>
              <a:off x="8442157" y="1940479"/>
              <a:ext cx="2296440" cy="874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2EB3C68-A680-45DC-1098-836A657913D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406157" y="1868839"/>
                <a:ext cx="23680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FCA4C4F-6846-5457-0973-C7D1B96E37DC}"/>
                  </a:ext>
                </a:extLst>
              </p14:cNvPr>
              <p14:cNvContentPartPr/>
              <p14:nvPr/>
            </p14:nvContentPartPr>
            <p14:xfrm>
              <a:off x="8501197" y="1864159"/>
              <a:ext cx="2245320" cy="464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FCA4C4F-6846-5457-0973-C7D1B96E37D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465557" y="1792159"/>
                <a:ext cx="2316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5CB7055-0287-4C01-F727-2AAFD86A36CA}"/>
                  </a:ext>
                </a:extLst>
              </p14:cNvPr>
              <p14:cNvContentPartPr/>
              <p14:nvPr/>
            </p14:nvContentPartPr>
            <p14:xfrm>
              <a:off x="8720437" y="1682719"/>
              <a:ext cx="2085840" cy="619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5CB7055-0287-4C01-F727-2AAFD86A36C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684437" y="1610719"/>
                <a:ext cx="2157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A85B88B-2A0F-DA55-8AAC-DC6EFC7618FF}"/>
                  </a:ext>
                </a:extLst>
              </p14:cNvPr>
              <p14:cNvContentPartPr/>
              <p14:nvPr/>
            </p14:nvContentPartPr>
            <p14:xfrm>
              <a:off x="8485717" y="1467799"/>
              <a:ext cx="2325960" cy="1126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A85B88B-2A0F-DA55-8AAC-DC6EFC7618F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449717" y="1396159"/>
                <a:ext cx="23976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9C210FF-1FF5-FBDB-0302-149505821522}"/>
                  </a:ext>
                </a:extLst>
              </p14:cNvPr>
              <p14:cNvContentPartPr/>
              <p14:nvPr/>
            </p14:nvContentPartPr>
            <p14:xfrm>
              <a:off x="8242357" y="2597119"/>
              <a:ext cx="2391480" cy="925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9C210FF-1FF5-FBDB-0302-14950582152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206357" y="2525479"/>
                <a:ext cx="24631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60B1C7A-2B17-32A4-C745-75670567A17F}"/>
                  </a:ext>
                </a:extLst>
              </p14:cNvPr>
              <p14:cNvContentPartPr/>
              <p14:nvPr/>
            </p14:nvContentPartPr>
            <p14:xfrm>
              <a:off x="8601277" y="2757319"/>
              <a:ext cx="2258640" cy="1396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60B1C7A-2B17-32A4-C745-75670567A17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565637" y="2685319"/>
                <a:ext cx="23302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C23915B-E07F-7D92-D720-CA4B575ADE0A}"/>
                  </a:ext>
                </a:extLst>
              </p14:cNvPr>
              <p14:cNvContentPartPr/>
              <p14:nvPr/>
            </p14:nvContentPartPr>
            <p14:xfrm>
              <a:off x="8817997" y="2818519"/>
              <a:ext cx="698400" cy="1558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C23915B-E07F-7D92-D720-CA4B575ADE0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808997" y="2809879"/>
                <a:ext cx="7160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28394E9-4BD1-ACDC-3E9B-A704A3D49C10}"/>
                  </a:ext>
                </a:extLst>
              </p14:cNvPr>
              <p14:cNvContentPartPr/>
              <p14:nvPr/>
            </p14:nvContentPartPr>
            <p14:xfrm>
              <a:off x="8896477" y="3149359"/>
              <a:ext cx="243720" cy="2451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28394E9-4BD1-ACDC-3E9B-A704A3D49C1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887477" y="3140719"/>
                <a:ext cx="26136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B8461E9-8E75-D840-9FDC-DDCC90389A10}"/>
              </a:ext>
            </a:extLst>
          </p:cNvPr>
          <p:cNvGrpSpPr/>
          <p:nvPr/>
        </p:nvGrpSpPr>
        <p:grpSpPr>
          <a:xfrm>
            <a:off x="8514157" y="928519"/>
            <a:ext cx="1503000" cy="469440"/>
            <a:chOff x="8514157" y="928519"/>
            <a:chExt cx="1503000" cy="46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C2C9A85-5E64-2516-F488-2D3DC569384D}"/>
                    </a:ext>
                  </a:extLst>
                </p14:cNvPr>
                <p14:cNvContentPartPr/>
                <p14:nvPr/>
              </p14:nvContentPartPr>
              <p14:xfrm>
                <a:off x="8928157" y="1196719"/>
                <a:ext cx="1089000" cy="201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C2C9A85-5E64-2516-F488-2D3DC569384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19157" y="1188079"/>
                  <a:ext cx="1106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3E0B716-C894-6E9C-7B6C-2324914FF398}"/>
                    </a:ext>
                  </a:extLst>
                </p14:cNvPr>
                <p14:cNvContentPartPr/>
                <p14:nvPr/>
              </p14:nvContentPartPr>
              <p14:xfrm>
                <a:off x="8514157" y="928519"/>
                <a:ext cx="339120" cy="392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3E0B716-C894-6E9C-7B6C-2324914FF39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05517" y="919519"/>
                  <a:ext cx="356760" cy="41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6F08614-5B84-B17C-A6E2-8B952251EAB3}"/>
                  </a:ext>
                </a:extLst>
              </p14:cNvPr>
              <p14:cNvContentPartPr/>
              <p14:nvPr/>
            </p14:nvContentPartPr>
            <p14:xfrm>
              <a:off x="7810357" y="3540319"/>
              <a:ext cx="343800" cy="1933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6F08614-5B84-B17C-A6E2-8B952251EAB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801357" y="3531319"/>
                <a:ext cx="3614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80A9241-2F17-FBD2-8056-63F282D7DB93}"/>
                  </a:ext>
                </a:extLst>
              </p14:cNvPr>
              <p14:cNvContentPartPr/>
              <p14:nvPr/>
            </p14:nvContentPartPr>
            <p14:xfrm>
              <a:off x="8028517" y="3753079"/>
              <a:ext cx="138960" cy="1274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80A9241-2F17-FBD2-8056-63F282D7DB9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019877" y="3744079"/>
                <a:ext cx="1566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FE00533-97D1-8B14-A604-61E7EC6AC6FF}"/>
                  </a:ext>
                </a:extLst>
              </p14:cNvPr>
              <p14:cNvContentPartPr/>
              <p14:nvPr/>
            </p14:nvContentPartPr>
            <p14:xfrm>
              <a:off x="8039677" y="3751639"/>
              <a:ext cx="181440" cy="13392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FE00533-97D1-8B14-A604-61E7EC6AC6F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030677" y="3742999"/>
                <a:ext cx="199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07D91C4-7D6A-963F-0B49-0FE0D2855CA8}"/>
                  </a:ext>
                </a:extLst>
              </p14:cNvPr>
              <p14:cNvContentPartPr/>
              <p14:nvPr/>
            </p14:nvContentPartPr>
            <p14:xfrm>
              <a:off x="8369437" y="3652639"/>
              <a:ext cx="175320" cy="612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07D91C4-7D6A-963F-0B49-0FE0D2855CA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360797" y="3643999"/>
                <a:ext cx="192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B02C247-8580-D90D-B18E-52BA35D9111B}"/>
                  </a:ext>
                </a:extLst>
              </p14:cNvPr>
              <p14:cNvContentPartPr/>
              <p14:nvPr/>
            </p14:nvContentPartPr>
            <p14:xfrm>
              <a:off x="8354317" y="3729319"/>
              <a:ext cx="157320" cy="79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B02C247-8580-D90D-B18E-52BA35D9111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345317" y="3720319"/>
                <a:ext cx="1749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78CF865-B5A3-47D0-2379-57D7F621D712}"/>
                  </a:ext>
                </a:extLst>
              </p14:cNvPr>
              <p14:cNvContentPartPr/>
              <p14:nvPr/>
            </p14:nvContentPartPr>
            <p14:xfrm>
              <a:off x="8707117" y="3552559"/>
              <a:ext cx="240840" cy="2282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78CF865-B5A3-47D0-2379-57D7F621D71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698477" y="3543559"/>
                <a:ext cx="258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E42684A-F0B1-66F7-F2F5-54C22FA60045}"/>
                  </a:ext>
                </a:extLst>
              </p14:cNvPr>
              <p14:cNvContentPartPr/>
              <p14:nvPr/>
            </p14:nvContentPartPr>
            <p14:xfrm>
              <a:off x="9203557" y="3525919"/>
              <a:ext cx="117360" cy="2556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E42684A-F0B1-66F7-F2F5-54C22FA6004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194557" y="3517279"/>
                <a:ext cx="1350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C4BD5EC-0C18-5F33-F836-2B91DA716EF4}"/>
                  </a:ext>
                </a:extLst>
              </p14:cNvPr>
              <p14:cNvContentPartPr/>
              <p14:nvPr/>
            </p14:nvContentPartPr>
            <p14:xfrm>
              <a:off x="9085477" y="3701599"/>
              <a:ext cx="152280" cy="104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C4BD5EC-0C18-5F33-F836-2B91DA716EF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076837" y="3692959"/>
                <a:ext cx="1699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5DD9C00-C268-BB2E-DC78-64199AB5BA3E}"/>
                  </a:ext>
                </a:extLst>
              </p14:cNvPr>
              <p14:cNvContentPartPr/>
              <p14:nvPr/>
            </p14:nvContentPartPr>
            <p14:xfrm>
              <a:off x="9482197" y="3449959"/>
              <a:ext cx="45720" cy="604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5DD9C00-C268-BB2E-DC78-64199AB5BA3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473557" y="3440959"/>
                <a:ext cx="633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4BDF4B4-78A6-6CD4-F72D-F206912AD476}"/>
                  </a:ext>
                </a:extLst>
              </p14:cNvPr>
              <p14:cNvContentPartPr/>
              <p14:nvPr/>
            </p14:nvContentPartPr>
            <p14:xfrm>
              <a:off x="9526477" y="3491719"/>
              <a:ext cx="190800" cy="32220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4BDF4B4-78A6-6CD4-F72D-F206912AD47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517837" y="3482719"/>
                <a:ext cx="2084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198A915-BA25-93AC-3297-89A192CD3FFF}"/>
                  </a:ext>
                </a:extLst>
              </p14:cNvPr>
              <p14:cNvContentPartPr/>
              <p14:nvPr/>
            </p14:nvContentPartPr>
            <p14:xfrm>
              <a:off x="9710437" y="3506479"/>
              <a:ext cx="236160" cy="2624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198A915-BA25-93AC-3297-89A192CD3FF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701797" y="3497479"/>
                <a:ext cx="253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01E7F88-DA2B-9DAD-656C-17648BBDA36C}"/>
                  </a:ext>
                </a:extLst>
              </p14:cNvPr>
              <p14:cNvContentPartPr/>
              <p14:nvPr/>
            </p14:nvContentPartPr>
            <p14:xfrm>
              <a:off x="9978637" y="3464359"/>
              <a:ext cx="160560" cy="45216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01E7F88-DA2B-9DAD-656C-17648BBDA36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969997" y="3455719"/>
                <a:ext cx="178200" cy="46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A5B0EEA-AE44-1952-D7D8-0C9A22A70881}"/>
              </a:ext>
            </a:extLst>
          </p:cNvPr>
          <p:cNvGrpSpPr/>
          <p:nvPr/>
        </p:nvGrpSpPr>
        <p:grpSpPr>
          <a:xfrm>
            <a:off x="5728837" y="2943439"/>
            <a:ext cx="1800360" cy="809280"/>
            <a:chOff x="5728837" y="2943439"/>
            <a:chExt cx="1800360" cy="80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B686A24-7C81-7881-E1F0-6E0C3E123978}"/>
                    </a:ext>
                  </a:extLst>
                </p14:cNvPr>
                <p14:cNvContentPartPr/>
                <p14:nvPr/>
              </p14:nvContentPartPr>
              <p14:xfrm>
                <a:off x="5760157" y="2972959"/>
                <a:ext cx="239400" cy="509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B686A24-7C81-7881-E1F0-6E0C3E12397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51517" y="2964319"/>
                  <a:ext cx="2570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EB80FE-FAF9-A6CB-6295-09B0533C832B}"/>
                    </a:ext>
                  </a:extLst>
                </p14:cNvPr>
                <p14:cNvContentPartPr/>
                <p14:nvPr/>
              </p14:nvContentPartPr>
              <p14:xfrm>
                <a:off x="5728837" y="2943439"/>
                <a:ext cx="112320" cy="138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EB80FE-FAF9-A6CB-6295-09B0533C832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19837" y="2934439"/>
                  <a:ext cx="129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B398053-5EC4-535E-506D-85895E923293}"/>
                    </a:ext>
                  </a:extLst>
                </p14:cNvPr>
                <p14:cNvContentPartPr/>
                <p14:nvPr/>
              </p14:nvContentPartPr>
              <p14:xfrm>
                <a:off x="6113677" y="3272119"/>
                <a:ext cx="171720" cy="397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B398053-5EC4-535E-506D-85895E92329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05037" y="3263119"/>
                  <a:ext cx="1893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DA60F25-D4E1-38CF-04C6-76B6E89DC464}"/>
                    </a:ext>
                  </a:extLst>
                </p14:cNvPr>
                <p14:cNvContentPartPr/>
                <p14:nvPr/>
              </p14:nvContentPartPr>
              <p14:xfrm>
                <a:off x="6324277" y="3405679"/>
                <a:ext cx="130680" cy="223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DA60F25-D4E1-38CF-04C6-76B6E89DC46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15637" y="3397039"/>
                  <a:ext cx="148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EFFA050-4D0C-B19C-69C6-AC33BA1262A2}"/>
                    </a:ext>
                  </a:extLst>
                </p14:cNvPr>
                <p14:cNvContentPartPr/>
                <p14:nvPr/>
              </p14:nvContentPartPr>
              <p14:xfrm>
                <a:off x="6786517" y="3586399"/>
                <a:ext cx="21240" cy="77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EFFA050-4D0C-B19C-69C6-AC33BA1262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77877" y="3577399"/>
                  <a:ext cx="38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D6C24AE-35AC-61F1-3ACA-76C2C43E77D8}"/>
                    </a:ext>
                  </a:extLst>
                </p14:cNvPr>
                <p14:cNvContentPartPr/>
                <p14:nvPr/>
              </p14:nvContentPartPr>
              <p14:xfrm>
                <a:off x="6882277" y="3392359"/>
                <a:ext cx="60840" cy="277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D6C24AE-35AC-61F1-3ACA-76C2C43E77D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73637" y="3383719"/>
                  <a:ext cx="784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D4C91A0-C774-4D28-5C0D-CCF0A79B23AC}"/>
                    </a:ext>
                  </a:extLst>
                </p14:cNvPr>
                <p14:cNvContentPartPr/>
                <p14:nvPr/>
              </p14:nvContentPartPr>
              <p14:xfrm>
                <a:off x="7087477" y="3410359"/>
                <a:ext cx="119160" cy="240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D4C91A0-C774-4D28-5C0D-CCF0A79B23A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78837" y="3401359"/>
                  <a:ext cx="136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518236E-14F5-26DC-99D4-501CE0D60986}"/>
                    </a:ext>
                  </a:extLst>
                </p14:cNvPr>
                <p14:cNvContentPartPr/>
                <p14:nvPr/>
              </p14:nvContentPartPr>
              <p14:xfrm>
                <a:off x="7252717" y="3267439"/>
                <a:ext cx="130680" cy="485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518236E-14F5-26DC-99D4-501CE0D6098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44077" y="3258439"/>
                  <a:ext cx="1483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FA5CC6-0B80-33C2-C2DC-D5E33930717D}"/>
                    </a:ext>
                  </a:extLst>
                </p14:cNvPr>
                <p14:cNvContentPartPr/>
                <p14:nvPr/>
              </p14:nvContentPartPr>
              <p14:xfrm>
                <a:off x="7492117" y="3480919"/>
                <a:ext cx="37080" cy="27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FA5CC6-0B80-33C2-C2DC-D5E33930717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83477" y="3471919"/>
                  <a:ext cx="54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17D676E-F77E-FB43-38CA-0763AB662DC2}"/>
                    </a:ext>
                  </a:extLst>
                </p14:cNvPr>
                <p14:cNvContentPartPr/>
                <p14:nvPr/>
              </p14:nvContentPartPr>
              <p14:xfrm>
                <a:off x="7447837" y="3691519"/>
                <a:ext cx="20880" cy="8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17D676E-F77E-FB43-38CA-0763AB662DC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38837" y="3682519"/>
                  <a:ext cx="38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098FACC-283F-9078-51B0-37996CA48FD6}"/>
                    </a:ext>
                  </a:extLst>
                </p14:cNvPr>
                <p14:cNvContentPartPr/>
                <p14:nvPr/>
              </p14:nvContentPartPr>
              <p14:xfrm>
                <a:off x="6562957" y="3429079"/>
                <a:ext cx="259200" cy="186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098FACC-283F-9078-51B0-37996CA48FD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53957" y="3420439"/>
                  <a:ext cx="27684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F241DAA1-0425-6901-C727-3CE5D4EE1887}"/>
                  </a:ext>
                </a:extLst>
              </p14:cNvPr>
              <p14:cNvContentPartPr/>
              <p14:nvPr/>
            </p14:nvContentPartPr>
            <p14:xfrm>
              <a:off x="3142957" y="4033519"/>
              <a:ext cx="258480" cy="4428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F241DAA1-0425-6901-C727-3CE5D4EE188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134317" y="4024879"/>
                <a:ext cx="2761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43C2301-CC4C-3D55-8380-09AAF5526531}"/>
                  </a:ext>
                </a:extLst>
              </p14:cNvPr>
              <p14:cNvContentPartPr/>
              <p14:nvPr/>
            </p14:nvContentPartPr>
            <p14:xfrm>
              <a:off x="3537517" y="4235479"/>
              <a:ext cx="298800" cy="187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43C2301-CC4C-3D55-8380-09AAF552653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528877" y="4226839"/>
                <a:ext cx="31644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3FDA9E1-566A-D108-8473-7D34CD4F9BD9}"/>
              </a:ext>
            </a:extLst>
          </p:cNvPr>
          <p:cNvGrpSpPr/>
          <p:nvPr/>
        </p:nvGrpSpPr>
        <p:grpSpPr>
          <a:xfrm>
            <a:off x="1014637" y="3807439"/>
            <a:ext cx="2159280" cy="1015920"/>
            <a:chOff x="1014637" y="3807439"/>
            <a:chExt cx="2159280" cy="10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53FA90-2D99-8C93-04B4-BAE8AD919389}"/>
                    </a:ext>
                  </a:extLst>
                </p14:cNvPr>
                <p14:cNvContentPartPr/>
                <p14:nvPr/>
              </p14:nvContentPartPr>
              <p14:xfrm>
                <a:off x="1014637" y="4240519"/>
                <a:ext cx="228600" cy="274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53FA90-2D99-8C93-04B4-BAE8AD91938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5997" y="4231519"/>
                  <a:ext cx="246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0ABFC3-CA7F-5258-8C84-BA87039AA867}"/>
                    </a:ext>
                  </a:extLst>
                </p14:cNvPr>
                <p14:cNvContentPartPr/>
                <p14:nvPr/>
              </p14:nvContentPartPr>
              <p14:xfrm>
                <a:off x="1294357" y="4043599"/>
                <a:ext cx="86040" cy="184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0ABFC3-CA7F-5258-8C84-BA87039AA86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285717" y="4034599"/>
                  <a:ext cx="103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B1D154E-E1FA-FD0B-E201-328C48C537F0}"/>
                    </a:ext>
                  </a:extLst>
                </p14:cNvPr>
                <p14:cNvContentPartPr/>
                <p14:nvPr/>
              </p14:nvContentPartPr>
              <p14:xfrm>
                <a:off x="1270597" y="4044679"/>
                <a:ext cx="246600" cy="196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B1D154E-E1FA-FD0B-E201-328C48C537F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61597" y="4035679"/>
                  <a:ext cx="264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6957B26-92CC-5955-AF65-3074E38AA565}"/>
                    </a:ext>
                  </a:extLst>
                </p14:cNvPr>
                <p14:cNvContentPartPr/>
                <p14:nvPr/>
              </p14:nvContentPartPr>
              <p14:xfrm>
                <a:off x="1203637" y="4063039"/>
                <a:ext cx="208440" cy="154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6957B26-92CC-5955-AF65-3074E38AA56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94637" y="4054399"/>
                  <a:ext cx="226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44B0734-2BC5-AC2A-1D20-1C404C3A4A32}"/>
                    </a:ext>
                  </a:extLst>
                </p14:cNvPr>
                <p14:cNvContentPartPr/>
                <p14:nvPr/>
              </p14:nvContentPartPr>
              <p14:xfrm>
                <a:off x="1321717" y="4005439"/>
                <a:ext cx="90360" cy="272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44B0734-2BC5-AC2A-1D20-1C404C3A4A3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12717" y="3996439"/>
                  <a:ext cx="108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31A9DA3-AFE0-03B8-E119-9D9D02E65E0C}"/>
                    </a:ext>
                  </a:extLst>
                </p14:cNvPr>
                <p14:cNvContentPartPr/>
                <p14:nvPr/>
              </p14:nvContentPartPr>
              <p14:xfrm>
                <a:off x="1223437" y="4194079"/>
                <a:ext cx="244080" cy="32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31A9DA3-AFE0-03B8-E119-9D9D02E65E0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14437" y="4185079"/>
                  <a:ext cx="261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0A1665E-393D-2043-BBC6-AD2BDD6CED53}"/>
                    </a:ext>
                  </a:extLst>
                </p14:cNvPr>
                <p14:cNvContentPartPr/>
                <p14:nvPr/>
              </p14:nvContentPartPr>
              <p14:xfrm>
                <a:off x="1711237" y="4268239"/>
                <a:ext cx="197280" cy="18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0A1665E-393D-2043-BBC6-AD2BDD6CED5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02237" y="4259239"/>
                  <a:ext cx="214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7BA38E5-EB90-9B11-FBFF-5D14438C59DC}"/>
                    </a:ext>
                  </a:extLst>
                </p14:cNvPr>
                <p14:cNvContentPartPr/>
                <p14:nvPr/>
              </p14:nvContentPartPr>
              <p14:xfrm>
                <a:off x="1649677" y="4399999"/>
                <a:ext cx="295200" cy="25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7BA38E5-EB90-9B11-FBFF-5D14438C59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41037" y="4390999"/>
                  <a:ext cx="312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44C2499-B916-6E5A-2DDF-95C3B7353DEF}"/>
                    </a:ext>
                  </a:extLst>
                </p14:cNvPr>
                <p14:cNvContentPartPr/>
                <p14:nvPr/>
              </p14:nvContentPartPr>
              <p14:xfrm>
                <a:off x="2364637" y="3924439"/>
                <a:ext cx="10080" cy="226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44C2499-B916-6E5A-2DDF-95C3B7353DE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55997" y="3915439"/>
                  <a:ext cx="27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1AD2793-891F-AF94-E46A-ADBBF5858989}"/>
                    </a:ext>
                  </a:extLst>
                </p14:cNvPr>
                <p14:cNvContentPartPr/>
                <p14:nvPr/>
              </p14:nvContentPartPr>
              <p14:xfrm>
                <a:off x="2127397" y="4224679"/>
                <a:ext cx="456120" cy="26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1AD2793-891F-AF94-E46A-ADBBF585898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18397" y="4215679"/>
                  <a:ext cx="473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4BD2400-C5EF-5E55-D5C9-8F5645E358F5}"/>
                    </a:ext>
                  </a:extLst>
                </p14:cNvPr>
                <p14:cNvContentPartPr/>
                <p14:nvPr/>
              </p14:nvContentPartPr>
              <p14:xfrm>
                <a:off x="2136397" y="4368679"/>
                <a:ext cx="234720" cy="368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4BD2400-C5EF-5E55-D5C9-8F5645E358F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27397" y="4360039"/>
                  <a:ext cx="2523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FF5B460-70BD-3D29-E050-318483D54F38}"/>
                    </a:ext>
                  </a:extLst>
                </p14:cNvPr>
                <p14:cNvContentPartPr/>
                <p14:nvPr/>
              </p14:nvContentPartPr>
              <p14:xfrm>
                <a:off x="2635717" y="3807439"/>
                <a:ext cx="225720" cy="966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FF5B460-70BD-3D29-E050-318483D54F3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27077" y="3798799"/>
                  <a:ext cx="243360" cy="9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6B32C2C-4174-41FA-6213-8D8180A7DBE2}"/>
                    </a:ext>
                  </a:extLst>
                </p14:cNvPr>
                <p14:cNvContentPartPr/>
                <p14:nvPr/>
              </p14:nvContentPartPr>
              <p14:xfrm>
                <a:off x="2794117" y="4727959"/>
                <a:ext cx="85320" cy="95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6B32C2C-4174-41FA-6213-8D8180A7DBE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785117" y="4719319"/>
                  <a:ext cx="102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8630F08-21C4-AC2B-D59B-3E9AD7D2E930}"/>
                    </a:ext>
                  </a:extLst>
                </p14:cNvPr>
                <p14:cNvContentPartPr/>
                <p14:nvPr/>
              </p14:nvContentPartPr>
              <p14:xfrm>
                <a:off x="2886997" y="3829039"/>
                <a:ext cx="219600" cy="158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8630F08-21C4-AC2B-D59B-3E9AD7D2E93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78357" y="3820399"/>
                  <a:ext cx="237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E168006-3CC7-F406-6364-545C1DCAE52A}"/>
                    </a:ext>
                  </a:extLst>
                </p14:cNvPr>
                <p14:cNvContentPartPr/>
                <p14:nvPr/>
              </p14:nvContentPartPr>
              <p14:xfrm>
                <a:off x="2937397" y="4039279"/>
                <a:ext cx="236520" cy="6192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E168006-3CC7-F406-6364-545C1DCAE5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28397" y="4030279"/>
                  <a:ext cx="254160" cy="63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2D009E9-AD89-CF21-6449-AE24BE3ECBCF}"/>
              </a:ext>
            </a:extLst>
          </p:cNvPr>
          <p:cNvGrpSpPr/>
          <p:nvPr/>
        </p:nvGrpSpPr>
        <p:grpSpPr>
          <a:xfrm>
            <a:off x="4042957" y="3911839"/>
            <a:ext cx="1300320" cy="632160"/>
            <a:chOff x="4042957" y="3911839"/>
            <a:chExt cx="130032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B56FB43-740D-FCBD-FAE0-FF588A08134F}"/>
                    </a:ext>
                  </a:extLst>
                </p14:cNvPr>
                <p14:cNvContentPartPr/>
                <p14:nvPr/>
              </p14:nvContentPartPr>
              <p14:xfrm>
                <a:off x="4042957" y="3991399"/>
                <a:ext cx="228240" cy="403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B56FB43-740D-FCBD-FAE0-FF588A0813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34317" y="3982399"/>
                  <a:ext cx="2458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9C363EA-3AA3-6503-C58A-C67FB1084C06}"/>
                    </a:ext>
                  </a:extLst>
                </p14:cNvPr>
                <p14:cNvContentPartPr/>
                <p14:nvPr/>
              </p14:nvContentPartPr>
              <p14:xfrm>
                <a:off x="4486477" y="4010119"/>
                <a:ext cx="193680" cy="374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9C363EA-3AA3-6503-C58A-C67FB1084C0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77477" y="4001479"/>
                  <a:ext cx="2113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4D6F116-959A-7BE2-037C-B572FEBD7559}"/>
                    </a:ext>
                  </a:extLst>
                </p14:cNvPr>
                <p14:cNvContentPartPr/>
                <p14:nvPr/>
              </p14:nvContentPartPr>
              <p14:xfrm>
                <a:off x="4404397" y="4239799"/>
                <a:ext cx="237960" cy="49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4D6F116-959A-7BE2-037C-B572FEBD755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395397" y="4231159"/>
                  <a:ext cx="255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1E4D86D-F81C-15E4-8CB6-60898DBEC85A}"/>
                    </a:ext>
                  </a:extLst>
                </p14:cNvPr>
                <p14:cNvContentPartPr/>
                <p14:nvPr/>
              </p14:nvContentPartPr>
              <p14:xfrm>
                <a:off x="4803997" y="3911839"/>
                <a:ext cx="64080" cy="82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1E4D86D-F81C-15E4-8CB6-60898DBEC85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95357" y="3903199"/>
                  <a:ext cx="81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EF123DA-82A5-6249-F315-5D3F0D2B9486}"/>
                    </a:ext>
                  </a:extLst>
                </p14:cNvPr>
                <p14:cNvContentPartPr/>
                <p14:nvPr/>
              </p14:nvContentPartPr>
              <p14:xfrm>
                <a:off x="4859437" y="4068079"/>
                <a:ext cx="174600" cy="394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EF123DA-82A5-6249-F315-5D3F0D2B948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50797" y="4059079"/>
                  <a:ext cx="1922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553DC8F-9063-9239-4CA7-790FCB568FC0}"/>
                    </a:ext>
                  </a:extLst>
                </p14:cNvPr>
                <p14:cNvContentPartPr/>
                <p14:nvPr/>
              </p14:nvContentPartPr>
              <p14:xfrm>
                <a:off x="4761157" y="4038199"/>
                <a:ext cx="141480" cy="444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553DC8F-9063-9239-4CA7-790FCB568FC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52157" y="4029559"/>
                  <a:ext cx="1591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1085D8-9FBC-AF70-B898-541E34D55984}"/>
                    </a:ext>
                  </a:extLst>
                </p14:cNvPr>
                <p14:cNvContentPartPr/>
                <p14:nvPr/>
              </p14:nvContentPartPr>
              <p14:xfrm>
                <a:off x="4995877" y="4052599"/>
                <a:ext cx="184680" cy="469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1085D8-9FBC-AF70-B898-541E34D5598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87237" y="4043599"/>
                  <a:ext cx="2023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667AB34-CAEF-27BB-771A-9D1C222D3ED0}"/>
                    </a:ext>
                  </a:extLst>
                </p14:cNvPr>
                <p14:cNvContentPartPr/>
                <p14:nvPr/>
              </p14:nvContentPartPr>
              <p14:xfrm>
                <a:off x="5163997" y="3982759"/>
                <a:ext cx="179280" cy="561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667AB34-CAEF-27BB-771A-9D1C222D3E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54997" y="3973759"/>
                  <a:ext cx="196920" cy="57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27C4A21-0C73-B570-A7E1-5EF5FA9A3542}"/>
                  </a:ext>
                </a:extLst>
              </p14:cNvPr>
              <p14:cNvContentPartPr/>
              <p14:nvPr/>
            </p14:nvContentPartPr>
            <p14:xfrm>
              <a:off x="5506357" y="3893119"/>
              <a:ext cx="785520" cy="84096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27C4A21-0C73-B570-A7E1-5EF5FA9A354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497717" y="3884119"/>
                <a:ext cx="803160" cy="85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BCC40D2-D9D5-AE7C-90EE-551C4325DA39}"/>
              </a:ext>
            </a:extLst>
          </p:cNvPr>
          <p:cNvGrpSpPr/>
          <p:nvPr/>
        </p:nvGrpSpPr>
        <p:grpSpPr>
          <a:xfrm>
            <a:off x="5827117" y="4106959"/>
            <a:ext cx="1161000" cy="642600"/>
            <a:chOff x="5827117" y="4106959"/>
            <a:chExt cx="1161000" cy="64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C4D5C13-D7FB-320E-A64D-DBC7E1F767A9}"/>
                    </a:ext>
                  </a:extLst>
                </p14:cNvPr>
                <p14:cNvContentPartPr/>
                <p14:nvPr/>
              </p14:nvContentPartPr>
              <p14:xfrm>
                <a:off x="5876077" y="4106959"/>
                <a:ext cx="251640" cy="1857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C4D5C13-D7FB-320E-A64D-DBC7E1F767A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67077" y="4097959"/>
                  <a:ext cx="269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4372B40-2C90-0285-5079-66E95E03A10D}"/>
                    </a:ext>
                  </a:extLst>
                </p14:cNvPr>
                <p14:cNvContentPartPr/>
                <p14:nvPr/>
              </p14:nvContentPartPr>
              <p14:xfrm>
                <a:off x="6191437" y="4128919"/>
                <a:ext cx="119880" cy="164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4372B40-2C90-0285-5079-66E95E03A10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82437" y="4120279"/>
                  <a:ext cx="137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FE2D66C-114D-994F-0F11-CDAED7C03221}"/>
                    </a:ext>
                  </a:extLst>
                </p14:cNvPr>
                <p14:cNvContentPartPr/>
                <p14:nvPr/>
              </p14:nvContentPartPr>
              <p14:xfrm>
                <a:off x="6114037" y="4152679"/>
                <a:ext cx="245160" cy="117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FE2D66C-114D-994F-0F11-CDAED7C032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05037" y="4143679"/>
                  <a:ext cx="262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52FF3F6-E9D2-41F8-3AAB-9C6B0A31AB59}"/>
                    </a:ext>
                  </a:extLst>
                </p14:cNvPr>
                <p14:cNvContentPartPr/>
                <p14:nvPr/>
              </p14:nvContentPartPr>
              <p14:xfrm>
                <a:off x="5827117" y="4371919"/>
                <a:ext cx="587520" cy="77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52FF3F6-E9D2-41F8-3AAB-9C6B0A31AB5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18477" y="4363279"/>
                  <a:ext cx="605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8996F49-A2E2-2C7E-D63E-47DEF812BA33}"/>
                    </a:ext>
                  </a:extLst>
                </p14:cNvPr>
                <p14:cNvContentPartPr/>
                <p14:nvPr/>
              </p14:nvContentPartPr>
              <p14:xfrm>
                <a:off x="6024037" y="4508359"/>
                <a:ext cx="192240" cy="2412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8996F49-A2E2-2C7E-D63E-47DEF812BA3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15397" y="4499719"/>
                  <a:ext cx="209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F613A01-445C-2A9F-FC11-E3F1A3F0C0F1}"/>
                    </a:ext>
                  </a:extLst>
                </p14:cNvPr>
                <p14:cNvContentPartPr/>
                <p14:nvPr/>
              </p14:nvContentPartPr>
              <p14:xfrm>
                <a:off x="6556477" y="4139719"/>
                <a:ext cx="114840" cy="3189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F613A01-445C-2A9F-FC11-E3F1A3F0C0F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47837" y="4131079"/>
                  <a:ext cx="132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7C9D7A3-59DB-3C6A-6E89-2F48E59E41D3}"/>
                    </a:ext>
                  </a:extLst>
                </p14:cNvPr>
                <p14:cNvContentPartPr/>
                <p14:nvPr/>
              </p14:nvContentPartPr>
              <p14:xfrm>
                <a:off x="6793717" y="4171039"/>
                <a:ext cx="194400" cy="335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7C9D7A3-59DB-3C6A-6E89-2F48E59E41D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84717" y="4162399"/>
                  <a:ext cx="21204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98C596D-1EF2-7083-331C-ACB137E3203F}"/>
              </a:ext>
            </a:extLst>
          </p:cNvPr>
          <p:cNvGrpSpPr/>
          <p:nvPr/>
        </p:nvGrpSpPr>
        <p:grpSpPr>
          <a:xfrm>
            <a:off x="9348637" y="3957559"/>
            <a:ext cx="2003040" cy="822240"/>
            <a:chOff x="9348637" y="3957559"/>
            <a:chExt cx="2003040" cy="82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636ADC6-4AE3-1826-BF90-EFEFC33AADDE}"/>
                    </a:ext>
                  </a:extLst>
                </p14:cNvPr>
                <p14:cNvContentPartPr/>
                <p14:nvPr/>
              </p14:nvContentPartPr>
              <p14:xfrm>
                <a:off x="9348637" y="4145479"/>
                <a:ext cx="155160" cy="348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636ADC6-4AE3-1826-BF90-EFEFC33AAD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339637" y="4136479"/>
                  <a:ext cx="1728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D1D9A6-9321-C04F-1A26-1C43C005414D}"/>
                    </a:ext>
                  </a:extLst>
                </p14:cNvPr>
                <p14:cNvContentPartPr/>
                <p14:nvPr/>
              </p14:nvContentPartPr>
              <p14:xfrm>
                <a:off x="9708637" y="4281199"/>
                <a:ext cx="107640" cy="9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D1D9A6-9321-C04F-1A26-1C43C005414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99637" y="4272199"/>
                  <a:ext cx="125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5F192C1-4944-F2F1-A886-7A6598A93DAE}"/>
                    </a:ext>
                  </a:extLst>
                </p14:cNvPr>
                <p14:cNvContentPartPr/>
                <p14:nvPr/>
              </p14:nvContentPartPr>
              <p14:xfrm>
                <a:off x="9686317" y="4377679"/>
                <a:ext cx="128880" cy="30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5F192C1-4944-F2F1-A886-7A6598A93DA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677317" y="4369039"/>
                  <a:ext cx="146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3DEC3C8-FA16-A89D-3694-09BBCCCBD348}"/>
                    </a:ext>
                  </a:extLst>
                </p14:cNvPr>
                <p14:cNvContentPartPr/>
                <p14:nvPr/>
              </p14:nvContentPartPr>
              <p14:xfrm>
                <a:off x="9694597" y="4447159"/>
                <a:ext cx="110520" cy="154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3DEC3C8-FA16-A89D-3694-09BBCCCBD34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85957" y="4438519"/>
                  <a:ext cx="128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414117E-13AB-DC97-F863-8C46EE3FAC69}"/>
                    </a:ext>
                  </a:extLst>
                </p14:cNvPr>
                <p14:cNvContentPartPr/>
                <p14:nvPr/>
              </p14:nvContentPartPr>
              <p14:xfrm>
                <a:off x="9943357" y="4279399"/>
                <a:ext cx="154080" cy="316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414117E-13AB-DC97-F863-8C46EE3FAC6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934717" y="4270759"/>
                  <a:ext cx="1717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F4E0C91-13CF-D924-2721-FFA7F7547E5B}"/>
                    </a:ext>
                  </a:extLst>
                </p14:cNvPr>
                <p14:cNvContentPartPr/>
                <p14:nvPr/>
              </p14:nvContentPartPr>
              <p14:xfrm>
                <a:off x="10161877" y="3957559"/>
                <a:ext cx="1189800" cy="822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F4E0C91-13CF-D924-2721-FFA7F7547E5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153237" y="3948559"/>
                  <a:ext cx="1207440" cy="83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DB3DDE4-8726-B688-9743-B397ECF7B2A2}"/>
                  </a:ext>
                </a:extLst>
              </p14:cNvPr>
              <p14:cNvContentPartPr/>
              <p14:nvPr/>
            </p14:nvContentPartPr>
            <p14:xfrm>
              <a:off x="9994837" y="5303239"/>
              <a:ext cx="1371960" cy="27216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DB3DDE4-8726-B688-9743-B397ECF7B2A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986197" y="5294239"/>
                <a:ext cx="1389600" cy="2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E1E733F-C622-B83E-019C-50DFDA6EF219}"/>
              </a:ext>
            </a:extLst>
          </p:cNvPr>
          <p:cNvGrpSpPr/>
          <p:nvPr/>
        </p:nvGrpSpPr>
        <p:grpSpPr>
          <a:xfrm>
            <a:off x="11371837" y="5272999"/>
            <a:ext cx="703080" cy="424080"/>
            <a:chOff x="11371837" y="5272999"/>
            <a:chExt cx="70308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0F28F6F-6539-D00F-FF4C-9FA4ABF65E49}"/>
                    </a:ext>
                  </a:extLst>
                </p14:cNvPr>
                <p14:cNvContentPartPr/>
                <p14:nvPr/>
              </p14:nvContentPartPr>
              <p14:xfrm>
                <a:off x="11371837" y="5318719"/>
                <a:ext cx="406080" cy="378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0F28F6F-6539-D00F-FF4C-9FA4ABF65E4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362837" y="5310079"/>
                  <a:ext cx="4237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1BFE170-6071-109D-6208-BD329EE022FB}"/>
                    </a:ext>
                  </a:extLst>
                </p14:cNvPr>
                <p14:cNvContentPartPr/>
                <p14:nvPr/>
              </p14:nvContentPartPr>
              <p14:xfrm>
                <a:off x="11607277" y="5441119"/>
                <a:ext cx="210600" cy="1663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1BFE170-6071-109D-6208-BD329EE022F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598277" y="5432479"/>
                  <a:ext cx="228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225122B-A2ED-1744-0ABF-6C8523F9A390}"/>
                    </a:ext>
                  </a:extLst>
                </p14:cNvPr>
                <p14:cNvContentPartPr/>
                <p14:nvPr/>
              </p14:nvContentPartPr>
              <p14:xfrm>
                <a:off x="11806357" y="5272999"/>
                <a:ext cx="268560" cy="307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225122B-A2ED-1744-0ABF-6C8523F9A39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797357" y="5264359"/>
                  <a:ext cx="2862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B0704FB-8BD7-91FB-B1C4-1E52F8626500}"/>
                    </a:ext>
                  </a:extLst>
                </p14:cNvPr>
                <p14:cNvContentPartPr/>
                <p14:nvPr/>
              </p14:nvContentPartPr>
              <p14:xfrm>
                <a:off x="11612317" y="5378119"/>
                <a:ext cx="64080" cy="309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B0704FB-8BD7-91FB-B1C4-1E52F862650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603317" y="5369479"/>
                  <a:ext cx="817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B37F71B-AFA2-9D80-0520-3A440FD12D40}"/>
              </a:ext>
            </a:extLst>
          </p:cNvPr>
          <p:cNvGrpSpPr/>
          <p:nvPr/>
        </p:nvGrpSpPr>
        <p:grpSpPr>
          <a:xfrm>
            <a:off x="10355917" y="4119919"/>
            <a:ext cx="782280" cy="1071000"/>
            <a:chOff x="10355917" y="4119919"/>
            <a:chExt cx="782280" cy="10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A02FC81-6705-DE0A-A7EA-09CD4B374BF2}"/>
                    </a:ext>
                  </a:extLst>
                </p14:cNvPr>
                <p14:cNvContentPartPr/>
                <p14:nvPr/>
              </p14:nvContentPartPr>
              <p14:xfrm>
                <a:off x="10724557" y="4119919"/>
                <a:ext cx="160920" cy="255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A02FC81-6705-DE0A-A7EA-09CD4B374BF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15917" y="4111279"/>
                  <a:ext cx="178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2F763E9-47E8-5286-903F-AF74BECCBD0B}"/>
                    </a:ext>
                  </a:extLst>
                </p14:cNvPr>
                <p14:cNvContentPartPr/>
                <p14:nvPr/>
              </p14:nvContentPartPr>
              <p14:xfrm>
                <a:off x="10355917" y="4470559"/>
                <a:ext cx="782280" cy="26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2F763E9-47E8-5286-903F-AF74BECCBD0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346917" y="4461559"/>
                  <a:ext cx="799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FC2484C-9C44-7956-293A-3CB291C1823D}"/>
                    </a:ext>
                  </a:extLst>
                </p14:cNvPr>
                <p14:cNvContentPartPr/>
                <p14:nvPr/>
              </p14:nvContentPartPr>
              <p14:xfrm>
                <a:off x="10405597" y="4594399"/>
                <a:ext cx="363960" cy="219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FC2484C-9C44-7956-293A-3CB291C1823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396957" y="4585759"/>
                  <a:ext cx="381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36598F2-4245-B86D-789B-0FA999D9ADE2}"/>
                    </a:ext>
                  </a:extLst>
                </p14:cNvPr>
                <p14:cNvContentPartPr/>
                <p14:nvPr/>
              </p14:nvContentPartPr>
              <p14:xfrm>
                <a:off x="10854517" y="4612399"/>
                <a:ext cx="195120" cy="198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36598F2-4245-B86D-789B-0FA999D9ADE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845517" y="4603759"/>
                  <a:ext cx="212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20C3422-09A2-B6FC-90F2-FB3B59C3BFAF}"/>
                    </a:ext>
                  </a:extLst>
                </p14:cNvPr>
                <p14:cNvContentPartPr/>
                <p14:nvPr/>
              </p14:nvContentPartPr>
              <p14:xfrm>
                <a:off x="10800877" y="4602319"/>
                <a:ext cx="302040" cy="191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20C3422-09A2-B6FC-90F2-FB3B59C3BFA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792237" y="4593319"/>
                  <a:ext cx="319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B32C197-EFF2-A749-8585-06432D91C02F}"/>
                    </a:ext>
                  </a:extLst>
                </p14:cNvPr>
                <p14:cNvContentPartPr/>
                <p14:nvPr/>
              </p14:nvContentPartPr>
              <p14:xfrm>
                <a:off x="10813117" y="4901119"/>
                <a:ext cx="205560" cy="2898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B32C197-EFF2-A749-8585-06432D91C02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04477" y="4892479"/>
                  <a:ext cx="2232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C3777B2-DD08-5926-CFDF-7241040610A2}"/>
                    </a:ext>
                  </a:extLst>
                </p14:cNvPr>
                <p14:cNvContentPartPr/>
                <p14:nvPr/>
              </p14:nvContentPartPr>
              <p14:xfrm>
                <a:off x="10758757" y="4924519"/>
                <a:ext cx="99360" cy="104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C3777B2-DD08-5926-CFDF-7241040610A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749757" y="4915519"/>
                  <a:ext cx="11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DB0A923-4585-61D3-CEED-7F6431317668}"/>
                    </a:ext>
                  </a:extLst>
                </p14:cNvPr>
                <p14:cNvContentPartPr/>
                <p14:nvPr/>
              </p14:nvContentPartPr>
              <p14:xfrm>
                <a:off x="10742197" y="4865479"/>
                <a:ext cx="120960" cy="1771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DB0A923-4585-61D3-CEED-7F643131766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733557" y="4856839"/>
                  <a:ext cx="13860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B9B0725-0716-CD3B-A786-988913533FAB}"/>
              </a:ext>
            </a:extLst>
          </p:cNvPr>
          <p:cNvGrpSpPr/>
          <p:nvPr/>
        </p:nvGrpSpPr>
        <p:grpSpPr>
          <a:xfrm>
            <a:off x="1742917" y="5499079"/>
            <a:ext cx="317520" cy="91080"/>
            <a:chOff x="1742917" y="5499079"/>
            <a:chExt cx="31752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346E41C-9470-3084-30D8-AAB55C979CE5}"/>
                    </a:ext>
                  </a:extLst>
                </p14:cNvPr>
                <p14:cNvContentPartPr/>
                <p14:nvPr/>
              </p14:nvContentPartPr>
              <p14:xfrm>
                <a:off x="1742917" y="5499079"/>
                <a:ext cx="287640" cy="86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346E41C-9470-3084-30D8-AAB55C979CE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733917" y="5490079"/>
                  <a:ext cx="305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FEC9BF8-7422-448F-B3AB-E6D020354480}"/>
                    </a:ext>
                  </a:extLst>
                </p14:cNvPr>
                <p14:cNvContentPartPr/>
                <p14:nvPr/>
              </p14:nvContentPartPr>
              <p14:xfrm>
                <a:off x="1760197" y="5581879"/>
                <a:ext cx="300240" cy="82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FEC9BF8-7422-448F-B3AB-E6D02035448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751557" y="5573239"/>
                  <a:ext cx="3178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8965709-9759-46FD-59C0-FCD6384B284B}"/>
              </a:ext>
            </a:extLst>
          </p:cNvPr>
          <p:cNvGrpSpPr/>
          <p:nvPr/>
        </p:nvGrpSpPr>
        <p:grpSpPr>
          <a:xfrm>
            <a:off x="2300557" y="4999399"/>
            <a:ext cx="1584360" cy="1010880"/>
            <a:chOff x="2300557" y="4999399"/>
            <a:chExt cx="1584360" cy="10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623DD1B-DCEE-4A0E-EE87-99103A1086D6}"/>
                    </a:ext>
                  </a:extLst>
                </p14:cNvPr>
                <p14:cNvContentPartPr/>
                <p14:nvPr/>
              </p14:nvContentPartPr>
              <p14:xfrm>
                <a:off x="2300557" y="5144119"/>
                <a:ext cx="311400" cy="734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623DD1B-DCEE-4A0E-EE87-99103A1086D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291557" y="5135479"/>
                  <a:ext cx="32904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B449AFF-D29F-390F-C5BC-46BFE792D29A}"/>
                    </a:ext>
                  </a:extLst>
                </p14:cNvPr>
                <p14:cNvContentPartPr/>
                <p14:nvPr/>
              </p14:nvContentPartPr>
              <p14:xfrm>
                <a:off x="2741917" y="5249599"/>
                <a:ext cx="206280" cy="129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B449AFF-D29F-390F-C5BC-46BFE792D29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732917" y="5240959"/>
                  <a:ext cx="223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78C2ED6-16E0-AD5B-B44C-95A9D5BD35B6}"/>
                    </a:ext>
                  </a:extLst>
                </p14:cNvPr>
                <p14:cNvContentPartPr/>
                <p14:nvPr/>
              </p14:nvContentPartPr>
              <p14:xfrm>
                <a:off x="3005797" y="5267239"/>
                <a:ext cx="141840" cy="756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78C2ED6-16E0-AD5B-B44C-95A9D5BD35B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96797" y="5258239"/>
                  <a:ext cx="159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8171638-000E-B002-F604-E6B4787888F5}"/>
                    </a:ext>
                  </a:extLst>
                </p14:cNvPr>
                <p14:cNvContentPartPr/>
                <p14:nvPr/>
              </p14:nvContentPartPr>
              <p14:xfrm>
                <a:off x="3042157" y="5270479"/>
                <a:ext cx="127800" cy="666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8171638-000E-B002-F604-E6B4787888F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33157" y="5261839"/>
                  <a:ext cx="145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02D802A-7B0C-9EE3-217F-281DB5E04A61}"/>
                    </a:ext>
                  </a:extLst>
                </p14:cNvPr>
                <p14:cNvContentPartPr/>
                <p14:nvPr/>
              </p14:nvContentPartPr>
              <p14:xfrm>
                <a:off x="2700157" y="5467039"/>
                <a:ext cx="559800" cy="34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02D802A-7B0C-9EE3-217F-281DB5E04A6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691517" y="5458039"/>
                  <a:ext cx="577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0978D4F-CBE0-5E1C-F982-B42685DAD170}"/>
                    </a:ext>
                  </a:extLst>
                </p14:cNvPr>
                <p14:cNvContentPartPr/>
                <p14:nvPr/>
              </p14:nvContentPartPr>
              <p14:xfrm>
                <a:off x="2833717" y="5580439"/>
                <a:ext cx="237600" cy="246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0978D4F-CBE0-5E1C-F982-B42685DAD17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824717" y="5571439"/>
                  <a:ext cx="255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D08A337-8B42-9C6F-40E9-F6C342018613}"/>
                    </a:ext>
                  </a:extLst>
                </p14:cNvPr>
                <p14:cNvContentPartPr/>
                <p14:nvPr/>
              </p14:nvContentPartPr>
              <p14:xfrm>
                <a:off x="2636437" y="5080039"/>
                <a:ext cx="718920" cy="1569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D08A337-8B42-9C6F-40E9-F6C34201861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627797" y="5071399"/>
                  <a:ext cx="736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21469BE-5494-B3BE-D050-112ABB745661}"/>
                    </a:ext>
                  </a:extLst>
                </p14:cNvPr>
                <p14:cNvContentPartPr/>
                <p14:nvPr/>
              </p14:nvContentPartPr>
              <p14:xfrm>
                <a:off x="3396397" y="5000839"/>
                <a:ext cx="215640" cy="8974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21469BE-5494-B3BE-D050-112ABB74566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387757" y="4991839"/>
                  <a:ext cx="233280" cy="9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4CD0FC2-4743-6608-E708-8AEEBAA21D36}"/>
                    </a:ext>
                  </a:extLst>
                </p14:cNvPr>
                <p14:cNvContentPartPr/>
                <p14:nvPr/>
              </p14:nvContentPartPr>
              <p14:xfrm>
                <a:off x="3505477" y="5884279"/>
                <a:ext cx="121320" cy="1260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4CD0FC2-4743-6608-E708-8AEEBAA21D3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496837" y="5875639"/>
                  <a:ext cx="138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66F7C74-99FF-5A36-C4F4-B1921F757A6D}"/>
                    </a:ext>
                  </a:extLst>
                </p14:cNvPr>
                <p14:cNvContentPartPr/>
                <p14:nvPr/>
              </p14:nvContentPartPr>
              <p14:xfrm>
                <a:off x="3676477" y="4999399"/>
                <a:ext cx="208440" cy="122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66F7C74-99FF-5A36-C4F4-B1921F757A6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667477" y="4990399"/>
                  <a:ext cx="2260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5ACFACF-B1AD-37BE-E963-627558EA853F}"/>
              </a:ext>
            </a:extLst>
          </p:cNvPr>
          <p:cNvGrpSpPr/>
          <p:nvPr/>
        </p:nvGrpSpPr>
        <p:grpSpPr>
          <a:xfrm>
            <a:off x="3975637" y="5049799"/>
            <a:ext cx="2061000" cy="565920"/>
            <a:chOff x="3975637" y="5049799"/>
            <a:chExt cx="2061000" cy="56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37C6EE9-2373-D88A-1031-F92099983ABD}"/>
                    </a:ext>
                  </a:extLst>
                </p14:cNvPr>
                <p14:cNvContentPartPr/>
                <p14:nvPr/>
              </p14:nvContentPartPr>
              <p14:xfrm>
                <a:off x="3975637" y="5220079"/>
                <a:ext cx="131760" cy="3956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37C6EE9-2373-D88A-1031-F92099983AB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966997" y="5211439"/>
                  <a:ext cx="1494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87D9345-D2D9-2AC2-2CF8-7AD63C1061C9}"/>
                    </a:ext>
                  </a:extLst>
                </p14:cNvPr>
                <p14:cNvContentPartPr/>
                <p14:nvPr/>
              </p14:nvContentPartPr>
              <p14:xfrm>
                <a:off x="4205317" y="5305039"/>
                <a:ext cx="24840" cy="2358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87D9345-D2D9-2AC2-2CF8-7AD63C1061C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196317" y="5296039"/>
                  <a:ext cx="42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1A46F93-F149-78F5-2C0D-2D0CA4CB6DDB}"/>
                    </a:ext>
                  </a:extLst>
                </p14:cNvPr>
                <p14:cNvContentPartPr/>
                <p14:nvPr/>
              </p14:nvContentPartPr>
              <p14:xfrm>
                <a:off x="4444717" y="5394679"/>
                <a:ext cx="201960" cy="187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1A46F93-F149-78F5-2C0D-2D0CA4CB6DD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36077" y="5386039"/>
                  <a:ext cx="219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1BCC707-3082-1C7F-5769-12E5A26639B5}"/>
                    </a:ext>
                  </a:extLst>
                </p14:cNvPr>
                <p14:cNvContentPartPr/>
                <p14:nvPr/>
              </p14:nvContentPartPr>
              <p14:xfrm>
                <a:off x="4833517" y="5261839"/>
                <a:ext cx="133920" cy="2642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1BCC707-3082-1C7F-5769-12E5A26639B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24517" y="5253199"/>
                  <a:ext cx="151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E038BA6-FA47-ABED-266E-B53A2BBC41D6}"/>
                    </a:ext>
                  </a:extLst>
                </p14:cNvPr>
                <p14:cNvContentPartPr/>
                <p14:nvPr/>
              </p14:nvContentPartPr>
              <p14:xfrm>
                <a:off x="4762957" y="5388919"/>
                <a:ext cx="186120" cy="550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E038BA6-FA47-ABED-266E-B53A2BBC41D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753957" y="5380279"/>
                  <a:ext cx="203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3866042-00B2-8123-F22B-7A08322A057A}"/>
                    </a:ext>
                  </a:extLst>
                </p14:cNvPr>
                <p14:cNvContentPartPr/>
                <p14:nvPr/>
              </p14:nvContentPartPr>
              <p14:xfrm>
                <a:off x="5028637" y="5122519"/>
                <a:ext cx="60480" cy="1166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3866042-00B2-8123-F22B-7A08322A057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19637" y="5113519"/>
                  <a:ext cx="78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D8A0631-9211-D1EE-4018-7AFF2FABC90B}"/>
                    </a:ext>
                  </a:extLst>
                </p14:cNvPr>
                <p14:cNvContentPartPr/>
                <p14:nvPr/>
              </p14:nvContentPartPr>
              <p14:xfrm>
                <a:off x="5161117" y="5049799"/>
                <a:ext cx="146520" cy="5079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D8A0631-9211-D1EE-4018-7AFF2FABC90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152477" y="5041159"/>
                  <a:ext cx="1641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124EE4E-4D6A-2CCC-0C7C-F646AF794DE4}"/>
                    </a:ext>
                  </a:extLst>
                </p14:cNvPr>
                <p14:cNvContentPartPr/>
                <p14:nvPr/>
              </p14:nvContentPartPr>
              <p14:xfrm>
                <a:off x="5420677" y="5071759"/>
                <a:ext cx="161280" cy="4449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124EE4E-4D6A-2CCC-0C7C-F646AF794DE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12037" y="5063119"/>
                  <a:ext cx="1789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F5A95B6-A332-9D6B-BDF1-1024F03C7D82}"/>
                    </a:ext>
                  </a:extLst>
                </p14:cNvPr>
                <p14:cNvContentPartPr/>
                <p14:nvPr/>
              </p14:nvContentPartPr>
              <p14:xfrm>
                <a:off x="5777077" y="5184079"/>
                <a:ext cx="259560" cy="3639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F5A95B6-A332-9D6B-BDF1-1024F03C7D8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768077" y="5175439"/>
                  <a:ext cx="27720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F09DB22-9300-E06E-40A2-52F3626A83CA}"/>
              </a:ext>
            </a:extLst>
          </p:cNvPr>
          <p:cNvGrpSpPr/>
          <p:nvPr/>
        </p:nvGrpSpPr>
        <p:grpSpPr>
          <a:xfrm>
            <a:off x="1806637" y="6028639"/>
            <a:ext cx="1353600" cy="770400"/>
            <a:chOff x="1806637" y="6028639"/>
            <a:chExt cx="1353600" cy="77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F37F129-4076-96BC-1774-0C5CAB31DD24}"/>
                    </a:ext>
                  </a:extLst>
                </p14:cNvPr>
                <p14:cNvContentPartPr/>
                <p14:nvPr/>
              </p14:nvContentPartPr>
              <p14:xfrm>
                <a:off x="1806637" y="6363799"/>
                <a:ext cx="271440" cy="291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F37F129-4076-96BC-1774-0C5CAB31DD2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97997" y="6355159"/>
                  <a:ext cx="289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4E55A27-6F20-F79A-F731-0498BE10B552}"/>
                    </a:ext>
                  </a:extLst>
                </p14:cNvPr>
                <p14:cNvContentPartPr/>
                <p14:nvPr/>
              </p14:nvContentPartPr>
              <p14:xfrm>
                <a:off x="1817797" y="6431839"/>
                <a:ext cx="285840" cy="543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4E55A27-6F20-F79A-F731-0498BE10B55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09157" y="6422839"/>
                  <a:ext cx="303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21DE1C9-30AD-B5F4-7509-4DBF28323835}"/>
                    </a:ext>
                  </a:extLst>
                </p14:cNvPr>
                <p14:cNvContentPartPr/>
                <p14:nvPr/>
              </p14:nvContentPartPr>
              <p14:xfrm>
                <a:off x="2228557" y="6065719"/>
                <a:ext cx="289440" cy="7264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21DE1C9-30AD-B5F4-7509-4DBF2832383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219917" y="6057079"/>
                  <a:ext cx="30708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4038DC6-465D-483C-AD43-A2882FDD16C7}"/>
                    </a:ext>
                  </a:extLst>
                </p14:cNvPr>
                <p14:cNvContentPartPr/>
                <p14:nvPr/>
              </p14:nvContentPartPr>
              <p14:xfrm>
                <a:off x="2619157" y="6174079"/>
                <a:ext cx="240480" cy="1724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4038DC6-465D-483C-AD43-A2882FDD16C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610157" y="6165439"/>
                  <a:ext cx="258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81DE411-CFF1-ACCF-2C8B-C52F5B56C9C4}"/>
                    </a:ext>
                  </a:extLst>
                </p14:cNvPr>
                <p14:cNvContentPartPr/>
                <p14:nvPr/>
              </p14:nvContentPartPr>
              <p14:xfrm>
                <a:off x="2911837" y="6171919"/>
                <a:ext cx="166680" cy="1591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81DE411-CFF1-ACCF-2C8B-C52F5B56C9C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03197" y="6163279"/>
                  <a:ext cx="184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30E7ED9-8409-0670-D2D5-A9F919A63F2C}"/>
                    </a:ext>
                  </a:extLst>
                </p14:cNvPr>
                <p14:cNvContentPartPr/>
                <p14:nvPr/>
              </p14:nvContentPartPr>
              <p14:xfrm>
                <a:off x="2923357" y="6185239"/>
                <a:ext cx="189720" cy="158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30E7ED9-8409-0670-D2D5-A9F919A63F2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914717" y="6176599"/>
                  <a:ext cx="207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ADDF5F3-22E8-7660-C273-D464C89B041F}"/>
                    </a:ext>
                  </a:extLst>
                </p14:cNvPr>
                <p14:cNvContentPartPr/>
                <p14:nvPr/>
              </p14:nvContentPartPr>
              <p14:xfrm>
                <a:off x="2570917" y="6409879"/>
                <a:ext cx="509040" cy="975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ADDF5F3-22E8-7660-C273-D464C89B041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561917" y="6400879"/>
                  <a:ext cx="526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AC8FC68-352D-871D-C8E8-1BF5F2384FBF}"/>
                    </a:ext>
                  </a:extLst>
                </p14:cNvPr>
                <p14:cNvContentPartPr/>
                <p14:nvPr/>
              </p14:nvContentPartPr>
              <p14:xfrm>
                <a:off x="2717437" y="6526879"/>
                <a:ext cx="214560" cy="2721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AC8FC68-352D-871D-C8E8-1BF5F2384FB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08797" y="6517879"/>
                  <a:ext cx="232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357030B-EFC5-B66D-6AF8-054E4E13E39D}"/>
                    </a:ext>
                  </a:extLst>
                </p14:cNvPr>
                <p14:cNvContentPartPr/>
                <p14:nvPr/>
              </p14:nvContentPartPr>
              <p14:xfrm>
                <a:off x="2555077" y="6028639"/>
                <a:ext cx="605160" cy="1735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357030B-EFC5-B66D-6AF8-054E4E13E39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546077" y="6019639"/>
                  <a:ext cx="6228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0243D3A8-BC29-BB18-D9ED-3EFB8A8D93AF}"/>
              </a:ext>
            </a:extLst>
          </p:cNvPr>
          <p:cNvGrpSpPr/>
          <p:nvPr/>
        </p:nvGrpSpPr>
        <p:grpSpPr>
          <a:xfrm>
            <a:off x="3373717" y="6165439"/>
            <a:ext cx="3249000" cy="630000"/>
            <a:chOff x="3373717" y="6165439"/>
            <a:chExt cx="3249000" cy="6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9FCEB63-BC43-1775-8838-12F1D22F9593}"/>
                    </a:ext>
                  </a:extLst>
                </p14:cNvPr>
                <p14:cNvContentPartPr/>
                <p14:nvPr/>
              </p14:nvContentPartPr>
              <p14:xfrm>
                <a:off x="3373717" y="6184879"/>
                <a:ext cx="240840" cy="5648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9FCEB63-BC43-1775-8838-12F1D22F959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364717" y="6175879"/>
                  <a:ext cx="25848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3924E01-F9BA-5B1D-4481-4244FDD9A108}"/>
                    </a:ext>
                  </a:extLst>
                </p14:cNvPr>
                <p14:cNvContentPartPr/>
                <p14:nvPr/>
              </p14:nvContentPartPr>
              <p14:xfrm>
                <a:off x="3675037" y="6267319"/>
                <a:ext cx="233640" cy="3279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3924E01-F9BA-5B1D-4481-4244FDD9A10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666397" y="6258679"/>
                  <a:ext cx="2512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09A24A7-9BAD-B878-B425-A0CA576959A6}"/>
                    </a:ext>
                  </a:extLst>
                </p14:cNvPr>
                <p14:cNvContentPartPr/>
                <p14:nvPr/>
              </p14:nvContentPartPr>
              <p14:xfrm>
                <a:off x="4113877" y="6385759"/>
                <a:ext cx="266400" cy="406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09A24A7-9BAD-B878-B425-A0CA576959A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105237" y="6377119"/>
                  <a:ext cx="284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9DBB972-849B-070D-6242-37A5CC235BCB}"/>
                    </a:ext>
                  </a:extLst>
                </p14:cNvPr>
                <p14:cNvContentPartPr/>
                <p14:nvPr/>
              </p14:nvContentPartPr>
              <p14:xfrm>
                <a:off x="4635157" y="6258319"/>
                <a:ext cx="140040" cy="2995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9DBB972-849B-070D-6242-37A5CC235BC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626157" y="6249319"/>
                  <a:ext cx="1576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C4206EA-312A-65CA-2A58-786DE6C55693}"/>
                    </a:ext>
                  </a:extLst>
                </p14:cNvPr>
                <p14:cNvContentPartPr/>
                <p14:nvPr/>
              </p14:nvContentPartPr>
              <p14:xfrm>
                <a:off x="4532557" y="6358399"/>
                <a:ext cx="380880" cy="705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C4206EA-312A-65CA-2A58-786DE6C5569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523917" y="6349399"/>
                  <a:ext cx="398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441EA30-E009-2891-3EDC-A670C27B8423}"/>
                    </a:ext>
                  </a:extLst>
                </p14:cNvPr>
                <p14:cNvContentPartPr/>
                <p14:nvPr/>
              </p14:nvContentPartPr>
              <p14:xfrm>
                <a:off x="5009557" y="6284599"/>
                <a:ext cx="193680" cy="2674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441EA30-E009-2891-3EDC-A670C27B842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00557" y="6275599"/>
                  <a:ext cx="211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65CE3EC-5C51-CB21-07C3-5786C4D08C38}"/>
                    </a:ext>
                  </a:extLst>
                </p14:cNvPr>
                <p14:cNvContentPartPr/>
                <p14:nvPr/>
              </p14:nvContentPartPr>
              <p14:xfrm>
                <a:off x="4918477" y="6264079"/>
                <a:ext cx="93240" cy="3538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65CE3EC-5C51-CB21-07C3-5786C4D08C3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909477" y="6255079"/>
                  <a:ext cx="1108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5EFA01F-2247-326C-655F-2D15EAA13FF0}"/>
                    </a:ext>
                  </a:extLst>
                </p14:cNvPr>
                <p14:cNvContentPartPr/>
                <p14:nvPr/>
              </p14:nvContentPartPr>
              <p14:xfrm>
                <a:off x="5152117" y="6201799"/>
                <a:ext cx="217800" cy="365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5EFA01F-2247-326C-655F-2D15EAA13FF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43477" y="6192799"/>
                  <a:ext cx="235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CAD8CE0-76CC-88EA-6F66-785867380BD1}"/>
                    </a:ext>
                  </a:extLst>
                </p14:cNvPr>
                <p14:cNvContentPartPr/>
                <p14:nvPr/>
              </p14:nvContentPartPr>
              <p14:xfrm>
                <a:off x="5320957" y="6165439"/>
                <a:ext cx="209160" cy="5536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CAD8CE0-76CC-88EA-6F66-785867380BD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311957" y="6156439"/>
                  <a:ext cx="2268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E2557B5-6CF4-B1DA-B61C-0ABDFBF344A7}"/>
                    </a:ext>
                  </a:extLst>
                </p14:cNvPr>
                <p14:cNvContentPartPr/>
                <p14:nvPr/>
              </p14:nvContentPartPr>
              <p14:xfrm>
                <a:off x="5693917" y="6538399"/>
                <a:ext cx="161640" cy="2466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E2557B5-6CF4-B1DA-B61C-0ABDFBF344A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684917" y="6529399"/>
                  <a:ext cx="179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741F016-928D-AAFA-C15D-387FDF05329B}"/>
                    </a:ext>
                  </a:extLst>
                </p14:cNvPr>
                <p14:cNvContentPartPr/>
                <p14:nvPr/>
              </p14:nvContentPartPr>
              <p14:xfrm>
                <a:off x="5885077" y="6586639"/>
                <a:ext cx="404280" cy="208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741F016-928D-AAFA-C15D-387FDF05329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876077" y="6577999"/>
                  <a:ext cx="421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DBEB263-3210-A00D-5395-4DFEC274256B}"/>
                    </a:ext>
                  </a:extLst>
                </p14:cNvPr>
                <p14:cNvContentPartPr/>
                <p14:nvPr/>
              </p14:nvContentPartPr>
              <p14:xfrm>
                <a:off x="6325357" y="6561439"/>
                <a:ext cx="297360" cy="1540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DBEB263-3210-A00D-5395-4DFEC274256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16717" y="6552439"/>
                  <a:ext cx="3150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70B6DDE-EB83-AD13-5D22-6BB27FA7B26C}"/>
              </a:ext>
            </a:extLst>
          </p:cNvPr>
          <p:cNvGrpSpPr/>
          <p:nvPr/>
        </p:nvGrpSpPr>
        <p:grpSpPr>
          <a:xfrm>
            <a:off x="7285837" y="5778439"/>
            <a:ext cx="1850040" cy="774000"/>
            <a:chOff x="7285837" y="5778439"/>
            <a:chExt cx="1850040" cy="77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30FDE49-B64C-D634-92D3-BA8300176B7A}"/>
                    </a:ext>
                  </a:extLst>
                </p14:cNvPr>
                <p14:cNvContentPartPr/>
                <p14:nvPr/>
              </p14:nvContentPartPr>
              <p14:xfrm>
                <a:off x="7415437" y="6140239"/>
                <a:ext cx="216360" cy="3960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30FDE49-B64C-D634-92D3-BA8300176B7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406437" y="6131599"/>
                  <a:ext cx="2340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0F06227-6941-0153-08AD-FE53F60953DC}"/>
                    </a:ext>
                  </a:extLst>
                </p14:cNvPr>
                <p14:cNvContentPartPr/>
                <p14:nvPr/>
              </p14:nvContentPartPr>
              <p14:xfrm>
                <a:off x="7409677" y="6335359"/>
                <a:ext cx="269280" cy="615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0F06227-6941-0153-08AD-FE53F60953D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401037" y="6326719"/>
                  <a:ext cx="286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3E1DB7E-CF8F-0A87-2E10-92612D465E6E}"/>
                    </a:ext>
                  </a:extLst>
                </p14:cNvPr>
                <p14:cNvContentPartPr/>
                <p14:nvPr/>
              </p14:nvContentPartPr>
              <p14:xfrm>
                <a:off x="7812157" y="6276679"/>
                <a:ext cx="183600" cy="1332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3E1DB7E-CF8F-0A87-2E10-92612D465E6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803517" y="6268039"/>
                  <a:ext cx="201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B6A197E-5548-AFBF-DF0E-5D5931C0056F}"/>
                    </a:ext>
                  </a:extLst>
                </p14:cNvPr>
                <p14:cNvContentPartPr/>
                <p14:nvPr/>
              </p14:nvContentPartPr>
              <p14:xfrm>
                <a:off x="7701637" y="6203599"/>
                <a:ext cx="176400" cy="3488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B6A197E-5548-AFBF-DF0E-5D5931C0056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692997" y="6194959"/>
                  <a:ext cx="194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8A7BFB0-8B95-BC9A-039F-2AE1DF19EC30}"/>
                    </a:ext>
                  </a:extLst>
                </p14:cNvPr>
                <p14:cNvContentPartPr/>
                <p14:nvPr/>
              </p14:nvContentPartPr>
              <p14:xfrm>
                <a:off x="7939237" y="6171199"/>
                <a:ext cx="205560" cy="3736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8A7BFB0-8B95-BC9A-039F-2AE1DF19EC3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930237" y="6162199"/>
                  <a:ext cx="2232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9561E94-CAD8-4E6F-CA49-4F073C49CA53}"/>
                    </a:ext>
                  </a:extLst>
                </p14:cNvPr>
                <p14:cNvContentPartPr/>
                <p14:nvPr/>
              </p14:nvContentPartPr>
              <p14:xfrm>
                <a:off x="8378437" y="6315199"/>
                <a:ext cx="212040" cy="295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9561E94-CAD8-4E6F-CA49-4F073C49CA5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369437" y="6306199"/>
                  <a:ext cx="229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6B089C5-70C4-C3E4-10DD-D607F7A00F1F}"/>
                    </a:ext>
                  </a:extLst>
                </p14:cNvPr>
                <p14:cNvContentPartPr/>
                <p14:nvPr/>
              </p14:nvContentPartPr>
              <p14:xfrm>
                <a:off x="8296717" y="6393319"/>
                <a:ext cx="326880" cy="756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6B089C5-70C4-C3E4-10DD-D607F7A00F1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87717" y="6384679"/>
                  <a:ext cx="344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B4A5278-0135-D4D9-2711-9F95D52304B8}"/>
                    </a:ext>
                  </a:extLst>
                </p14:cNvPr>
                <p14:cNvContentPartPr/>
                <p14:nvPr/>
              </p14:nvContentPartPr>
              <p14:xfrm>
                <a:off x="8703157" y="6232759"/>
                <a:ext cx="299520" cy="2833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B4A5278-0135-D4D9-2711-9F95D52304B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694517" y="6224119"/>
                  <a:ext cx="317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B086905-DA6C-82A1-3CB1-4332FA183433}"/>
                    </a:ext>
                  </a:extLst>
                </p14:cNvPr>
                <p14:cNvContentPartPr/>
                <p14:nvPr/>
              </p14:nvContentPartPr>
              <p14:xfrm>
                <a:off x="7587517" y="6003079"/>
                <a:ext cx="8280" cy="385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B086905-DA6C-82A1-3CB1-4332FA18343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578877" y="5994439"/>
                  <a:ext cx="25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A061A05-0DEB-D465-E838-DB120819E3A8}"/>
                    </a:ext>
                  </a:extLst>
                </p14:cNvPr>
                <p14:cNvContentPartPr/>
                <p14:nvPr/>
              </p14:nvContentPartPr>
              <p14:xfrm>
                <a:off x="7599757" y="5932879"/>
                <a:ext cx="15840" cy="234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A061A05-0DEB-D465-E838-DB120819E3A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590757" y="5924239"/>
                  <a:ext cx="33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86520E3-C405-172B-E61C-39B8A137D093}"/>
                    </a:ext>
                  </a:extLst>
                </p14:cNvPr>
                <p14:cNvContentPartPr/>
                <p14:nvPr/>
              </p14:nvContentPartPr>
              <p14:xfrm>
                <a:off x="7660237" y="5978599"/>
                <a:ext cx="136080" cy="626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86520E3-C405-172B-E61C-39B8A137D09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651597" y="5969599"/>
                  <a:ext cx="153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F3ED0E0-33E4-1EC0-7352-EB7E156BAB3E}"/>
                    </a:ext>
                  </a:extLst>
                </p14:cNvPr>
                <p14:cNvContentPartPr/>
                <p14:nvPr/>
              </p14:nvContentPartPr>
              <p14:xfrm>
                <a:off x="7853557" y="5924239"/>
                <a:ext cx="167400" cy="1940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F3ED0E0-33E4-1EC0-7352-EB7E156BAB3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844917" y="5915239"/>
                  <a:ext cx="185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BCD7759-8FB5-D4EE-ED8F-F63CA709BB58}"/>
                    </a:ext>
                  </a:extLst>
                </p14:cNvPr>
                <p14:cNvContentPartPr/>
                <p14:nvPr/>
              </p14:nvContentPartPr>
              <p14:xfrm>
                <a:off x="7903237" y="5958079"/>
                <a:ext cx="12600" cy="540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BCD7759-8FB5-D4EE-ED8F-F63CA709BB5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894237" y="5949079"/>
                  <a:ext cx="30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C5B4AF0-14F3-59EE-C686-C9B7FBFFA964}"/>
                    </a:ext>
                  </a:extLst>
                </p14:cNvPr>
                <p14:cNvContentPartPr/>
                <p14:nvPr/>
              </p14:nvContentPartPr>
              <p14:xfrm>
                <a:off x="8340277" y="5778439"/>
                <a:ext cx="160200" cy="2638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C5B4AF0-14F3-59EE-C686-C9B7FBFFA96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331277" y="5769439"/>
                  <a:ext cx="177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A54E625-E159-4396-E83C-938D8BEFFF54}"/>
                    </a:ext>
                  </a:extLst>
                </p14:cNvPr>
                <p14:cNvContentPartPr/>
                <p14:nvPr/>
              </p14:nvContentPartPr>
              <p14:xfrm>
                <a:off x="8564557" y="6017839"/>
                <a:ext cx="59040" cy="291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A54E625-E159-4396-E83C-938D8BEFFF5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555917" y="6009199"/>
                  <a:ext cx="76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AB60E3A-1B17-8B15-CD86-59027FD7E7AE}"/>
                    </a:ext>
                  </a:extLst>
                </p14:cNvPr>
                <p14:cNvContentPartPr/>
                <p14:nvPr/>
              </p14:nvContentPartPr>
              <p14:xfrm>
                <a:off x="8736277" y="5812999"/>
                <a:ext cx="247680" cy="2372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AB60E3A-1B17-8B15-CD86-59027FD7E7A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727277" y="5803999"/>
                  <a:ext cx="265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4D8090D-7D53-4D19-F88A-75D0AC3CEFD4}"/>
                    </a:ext>
                  </a:extLst>
                </p14:cNvPr>
                <p14:cNvContentPartPr/>
                <p14:nvPr/>
              </p14:nvContentPartPr>
              <p14:xfrm>
                <a:off x="9109957" y="6028999"/>
                <a:ext cx="25920" cy="352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4D8090D-7D53-4D19-F88A-75D0AC3CEFD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100957" y="6019999"/>
                  <a:ext cx="43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01611B1-7E24-AFE6-9501-0C944B405D88}"/>
                    </a:ext>
                  </a:extLst>
                </p14:cNvPr>
                <p14:cNvContentPartPr/>
                <p14:nvPr/>
              </p14:nvContentPartPr>
              <p14:xfrm>
                <a:off x="7285837" y="5969959"/>
                <a:ext cx="77760" cy="846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01611B1-7E24-AFE6-9501-0C944B405D8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76837" y="5961319"/>
                  <a:ext cx="95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AF5D0B8-9AF4-35E4-3098-70CFFA507AE0}"/>
                    </a:ext>
                  </a:extLst>
                </p14:cNvPr>
                <p14:cNvContentPartPr/>
                <p14:nvPr/>
              </p14:nvContentPartPr>
              <p14:xfrm>
                <a:off x="7411477" y="5925319"/>
                <a:ext cx="132480" cy="1465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AF5D0B8-9AF4-35E4-3098-70CFFA507AE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02837" y="5916679"/>
                  <a:ext cx="150120" cy="16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336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358A2F-9716-EDFD-12A8-E53A1A88ACBB}"/>
              </a:ext>
            </a:extLst>
          </p:cNvPr>
          <p:cNvGrpSpPr/>
          <p:nvPr/>
        </p:nvGrpSpPr>
        <p:grpSpPr>
          <a:xfrm>
            <a:off x="247225" y="88639"/>
            <a:ext cx="1620000" cy="572040"/>
            <a:chOff x="247225" y="88639"/>
            <a:chExt cx="162000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AFEF65-E2EA-B219-15B9-B205912075FD}"/>
                    </a:ext>
                  </a:extLst>
                </p14:cNvPr>
                <p14:cNvContentPartPr/>
                <p14:nvPr/>
              </p14:nvContentPartPr>
              <p14:xfrm>
                <a:off x="373225" y="194119"/>
                <a:ext cx="46440" cy="235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AFEF65-E2EA-B219-15B9-B205912075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4585" y="185119"/>
                  <a:ext cx="64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B8F1481-2A32-93B6-88E8-67E51FA07043}"/>
                    </a:ext>
                  </a:extLst>
                </p14:cNvPr>
                <p14:cNvContentPartPr/>
                <p14:nvPr/>
              </p14:nvContentPartPr>
              <p14:xfrm>
                <a:off x="493465" y="182959"/>
                <a:ext cx="179640" cy="243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B8F1481-2A32-93B6-88E8-67E51FA070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4825" y="173959"/>
                  <a:ext cx="197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436F54D-802B-AA3F-89F3-BD1BCFAA838F}"/>
                    </a:ext>
                  </a:extLst>
                </p14:cNvPr>
                <p14:cNvContentPartPr/>
                <p14:nvPr/>
              </p14:nvContentPartPr>
              <p14:xfrm>
                <a:off x="247225" y="88639"/>
                <a:ext cx="582480" cy="496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436F54D-802B-AA3F-89F3-BD1BCFAA838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585" y="79999"/>
                  <a:ext cx="6001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5EF973-96E1-F7E4-B44F-A2B504FD4A40}"/>
                    </a:ext>
                  </a:extLst>
                </p14:cNvPr>
                <p14:cNvContentPartPr/>
                <p14:nvPr/>
              </p14:nvContentPartPr>
              <p14:xfrm>
                <a:off x="1086745" y="112399"/>
                <a:ext cx="780480" cy="548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5EF973-96E1-F7E4-B44F-A2B504FD4A4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7745" y="103399"/>
                  <a:ext cx="798120" cy="56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448BA82-9B9A-368F-EECE-79FB70C227F7}"/>
                  </a:ext>
                </a:extLst>
              </p14:cNvPr>
              <p14:cNvContentPartPr/>
              <p14:nvPr/>
            </p14:nvContentPartPr>
            <p14:xfrm>
              <a:off x="2261785" y="136159"/>
              <a:ext cx="171720" cy="292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48BA82-9B9A-368F-EECE-79FB70C227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53145" y="127159"/>
                <a:ext cx="18936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0F9584C4-F978-7A7B-0C8B-E5D6D054CF8B}"/>
              </a:ext>
            </a:extLst>
          </p:cNvPr>
          <p:cNvGrpSpPr/>
          <p:nvPr/>
        </p:nvGrpSpPr>
        <p:grpSpPr>
          <a:xfrm>
            <a:off x="758425" y="664639"/>
            <a:ext cx="1443600" cy="603000"/>
            <a:chOff x="758425" y="664639"/>
            <a:chExt cx="144360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E48CE1B-552F-1A57-88E7-AA6BD9E67CFB}"/>
                    </a:ext>
                  </a:extLst>
                </p14:cNvPr>
                <p14:cNvContentPartPr/>
                <p14:nvPr/>
              </p14:nvContentPartPr>
              <p14:xfrm>
                <a:off x="758425" y="664639"/>
                <a:ext cx="898560" cy="603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E48CE1B-552F-1A57-88E7-AA6BD9E67C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9425" y="655639"/>
                  <a:ext cx="91620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AAE87B2-ED76-37A2-1DC4-934927B1F4DB}"/>
                    </a:ext>
                  </a:extLst>
                </p14:cNvPr>
                <p14:cNvContentPartPr/>
                <p14:nvPr/>
              </p14:nvContentPartPr>
              <p14:xfrm>
                <a:off x="1997545" y="895399"/>
                <a:ext cx="204480" cy="78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AAE87B2-ED76-37A2-1DC4-934927B1F4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8905" y="886399"/>
                  <a:ext cx="22212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1FA229A-577A-ABC3-4304-3A3B366E91E4}"/>
              </a:ext>
            </a:extLst>
          </p:cNvPr>
          <p:cNvGrpSpPr/>
          <p:nvPr/>
        </p:nvGrpSpPr>
        <p:grpSpPr>
          <a:xfrm>
            <a:off x="2427025" y="70279"/>
            <a:ext cx="8216280" cy="1143360"/>
            <a:chOff x="2427025" y="70279"/>
            <a:chExt cx="8216280" cy="11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CCBF78-3C30-1D11-E2E4-14EABF4A3A2F}"/>
                    </a:ext>
                  </a:extLst>
                </p14:cNvPr>
                <p14:cNvContentPartPr/>
                <p14:nvPr/>
              </p14:nvContentPartPr>
              <p14:xfrm>
                <a:off x="2427025" y="123199"/>
                <a:ext cx="1063800" cy="34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CCBF78-3C30-1D11-E2E4-14EABF4A3A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18025" y="114199"/>
                  <a:ext cx="10814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8AE8EF4-F555-E6B2-2BC9-39F2C790E81A}"/>
                    </a:ext>
                  </a:extLst>
                </p14:cNvPr>
                <p14:cNvContentPartPr/>
                <p14:nvPr/>
              </p14:nvContentPartPr>
              <p14:xfrm>
                <a:off x="3592705" y="119959"/>
                <a:ext cx="71640" cy="150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8AE8EF4-F555-E6B2-2BC9-39F2C790E8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83705" y="111319"/>
                  <a:ext cx="89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E87E8EC-27AF-3F2B-CD4A-09DBD1191030}"/>
                    </a:ext>
                  </a:extLst>
                </p14:cNvPr>
                <p14:cNvContentPartPr/>
                <p14:nvPr/>
              </p14:nvContentPartPr>
              <p14:xfrm>
                <a:off x="3609625" y="301399"/>
                <a:ext cx="230040" cy="14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E87E8EC-27AF-3F2B-CD4A-09DBD11910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0985" y="292399"/>
                  <a:ext cx="247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7F22C9-67C8-8289-9FDC-FF25B6C600EC}"/>
                    </a:ext>
                  </a:extLst>
                </p14:cNvPr>
                <p14:cNvContentPartPr/>
                <p14:nvPr/>
              </p14:nvContentPartPr>
              <p14:xfrm>
                <a:off x="3209305" y="234799"/>
                <a:ext cx="231840" cy="2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7F22C9-67C8-8289-9FDC-FF25B6C600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00665" y="225799"/>
                  <a:ext cx="249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43AFF4-1149-5C5B-1E4B-15FFA37B431B}"/>
                    </a:ext>
                  </a:extLst>
                </p14:cNvPr>
                <p14:cNvContentPartPr/>
                <p14:nvPr/>
              </p14:nvContentPartPr>
              <p14:xfrm>
                <a:off x="4047385" y="176479"/>
                <a:ext cx="786600" cy="45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43AFF4-1149-5C5B-1E4B-15FFA37B43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38745" y="167839"/>
                  <a:ext cx="8042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4CED871-0F83-827F-CCF6-7A3BB8FABF1B}"/>
                    </a:ext>
                  </a:extLst>
                </p14:cNvPr>
                <p14:cNvContentPartPr/>
                <p14:nvPr/>
              </p14:nvContentPartPr>
              <p14:xfrm>
                <a:off x="5121985" y="186559"/>
                <a:ext cx="407160" cy="30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4CED871-0F83-827F-CCF6-7A3BB8FABF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12985" y="177559"/>
                  <a:ext cx="424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1B6E808-83B4-ED35-D7CF-A81E3E054232}"/>
                    </a:ext>
                  </a:extLst>
                </p14:cNvPr>
                <p14:cNvContentPartPr/>
                <p14:nvPr/>
              </p14:nvContentPartPr>
              <p14:xfrm>
                <a:off x="5112985" y="267199"/>
                <a:ext cx="321840" cy="27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1B6E808-83B4-ED35-D7CF-A81E3E0542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03985" y="258199"/>
                  <a:ext cx="339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06B73BC-83FC-4DC1-3158-32F3B1711A08}"/>
                    </a:ext>
                  </a:extLst>
                </p14:cNvPr>
                <p14:cNvContentPartPr/>
                <p14:nvPr/>
              </p14:nvContentPartPr>
              <p14:xfrm>
                <a:off x="5845225" y="86839"/>
                <a:ext cx="1064160" cy="55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06B73BC-83FC-4DC1-3158-32F3B1711A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36585" y="77839"/>
                  <a:ext cx="108180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FE4F71-42A4-C8EE-D2CC-213ECDE0BFC2}"/>
                    </a:ext>
                  </a:extLst>
                </p14:cNvPr>
                <p14:cNvContentPartPr/>
                <p14:nvPr/>
              </p14:nvContentPartPr>
              <p14:xfrm>
                <a:off x="6992905" y="345679"/>
                <a:ext cx="146160" cy="15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FE4F71-42A4-C8EE-D2CC-213ECDE0BF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84265" y="336679"/>
                  <a:ext cx="163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7F4F83F-01AA-1E01-69F7-89055ED13F78}"/>
                    </a:ext>
                  </a:extLst>
                </p14:cNvPr>
                <p14:cNvContentPartPr/>
                <p14:nvPr/>
              </p14:nvContentPartPr>
              <p14:xfrm>
                <a:off x="7207825" y="134359"/>
                <a:ext cx="1567080" cy="488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7F4F83F-01AA-1E01-69F7-89055ED13F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98825" y="125719"/>
                  <a:ext cx="15847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A4B90A-88C0-4DDC-BC52-7894D92998FA}"/>
                    </a:ext>
                  </a:extLst>
                </p14:cNvPr>
                <p14:cNvContentPartPr/>
                <p14:nvPr/>
              </p14:nvContentPartPr>
              <p14:xfrm>
                <a:off x="8980825" y="70279"/>
                <a:ext cx="1094040" cy="475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A4B90A-88C0-4DDC-BC52-7894D92998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71825" y="61279"/>
                  <a:ext cx="11116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BC3D8D-D7ED-8F29-EB90-0D847EFED751}"/>
                    </a:ext>
                  </a:extLst>
                </p14:cNvPr>
                <p14:cNvContentPartPr/>
                <p14:nvPr/>
              </p14:nvContentPartPr>
              <p14:xfrm>
                <a:off x="2452225" y="859039"/>
                <a:ext cx="851040" cy="173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BC3D8D-D7ED-8F29-EB90-0D847EFED7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43585" y="850039"/>
                  <a:ext cx="868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E3D1141-2575-8B7F-FBA8-27782066995F}"/>
                    </a:ext>
                  </a:extLst>
                </p14:cNvPr>
                <p14:cNvContentPartPr/>
                <p14:nvPr/>
              </p14:nvContentPartPr>
              <p14:xfrm>
                <a:off x="3206065" y="727639"/>
                <a:ext cx="12600" cy="1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E3D1141-2575-8B7F-FBA8-2778206699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97425" y="718639"/>
                  <a:ext cx="30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E87885C-CF2D-7A4C-32F1-E7D4DF4EBB5B}"/>
                    </a:ext>
                  </a:extLst>
                </p14:cNvPr>
                <p14:cNvContentPartPr/>
                <p14:nvPr/>
              </p14:nvContentPartPr>
              <p14:xfrm>
                <a:off x="3424585" y="940759"/>
                <a:ext cx="128880" cy="1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E87885C-CF2D-7A4C-32F1-E7D4DF4EBB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15585" y="932119"/>
                  <a:ext cx="146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A3A2DF8-56C6-06AF-7729-B0FE3B5ECB65}"/>
                    </a:ext>
                  </a:extLst>
                </p14:cNvPr>
                <p14:cNvContentPartPr/>
                <p14:nvPr/>
              </p14:nvContentPartPr>
              <p14:xfrm>
                <a:off x="3585865" y="699559"/>
                <a:ext cx="1370880" cy="468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A3A2DF8-56C6-06AF-7729-B0FE3B5ECB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76865" y="690919"/>
                  <a:ext cx="13885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AB8B652-3C9B-CBF5-AC5D-860F49FFF7F4}"/>
                    </a:ext>
                  </a:extLst>
                </p14:cNvPr>
                <p14:cNvContentPartPr/>
                <p14:nvPr/>
              </p14:nvContentPartPr>
              <p14:xfrm>
                <a:off x="4750825" y="847159"/>
                <a:ext cx="93600" cy="15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AB8B652-3C9B-CBF5-AC5D-860F49FFF7F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42185" y="838519"/>
                  <a:ext cx="111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1CB65C-38CC-860F-CFDE-5604775D6709}"/>
                    </a:ext>
                  </a:extLst>
                </p14:cNvPr>
                <p14:cNvContentPartPr/>
                <p14:nvPr/>
              </p14:nvContentPartPr>
              <p14:xfrm>
                <a:off x="4308745" y="820519"/>
                <a:ext cx="295560" cy="21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1CB65C-38CC-860F-CFDE-5604775D67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99745" y="811879"/>
                  <a:ext cx="31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DACD6A-BB48-A3EF-29E1-981059EEA98A}"/>
                    </a:ext>
                  </a:extLst>
                </p14:cNvPr>
                <p14:cNvContentPartPr/>
                <p14:nvPr/>
              </p14:nvContentPartPr>
              <p14:xfrm>
                <a:off x="3766585" y="767239"/>
                <a:ext cx="78120" cy="18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DACD6A-BB48-A3EF-29E1-981059EEA9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57945" y="758239"/>
                  <a:ext cx="95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A53A88-1224-822B-D175-F4ACC111E998}"/>
                    </a:ext>
                  </a:extLst>
                </p14:cNvPr>
                <p14:cNvContentPartPr/>
                <p14:nvPr/>
              </p14:nvContentPartPr>
              <p14:xfrm>
                <a:off x="5183545" y="669319"/>
                <a:ext cx="878760" cy="500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A53A88-1224-822B-D175-F4ACC111E9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74545" y="660319"/>
                  <a:ext cx="8964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6DAEA01-917C-2CA8-0404-793467C68107}"/>
                    </a:ext>
                  </a:extLst>
                </p14:cNvPr>
                <p14:cNvContentPartPr/>
                <p14:nvPr/>
              </p14:nvContentPartPr>
              <p14:xfrm>
                <a:off x="5855305" y="822679"/>
                <a:ext cx="241920" cy="2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6DAEA01-917C-2CA8-0404-793467C681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46305" y="813679"/>
                  <a:ext cx="259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5E6524-EEB2-8BF8-1394-AC91E8714024}"/>
                    </a:ext>
                  </a:extLst>
                </p14:cNvPr>
                <p14:cNvContentPartPr/>
                <p14:nvPr/>
              </p14:nvContentPartPr>
              <p14:xfrm>
                <a:off x="6295585" y="592999"/>
                <a:ext cx="895320" cy="615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5E6524-EEB2-8BF8-1394-AC91E87140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86585" y="583999"/>
                  <a:ext cx="9129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EDDE8D-7B9C-8893-9BCE-5B01E91DE497}"/>
                    </a:ext>
                  </a:extLst>
                </p14:cNvPr>
                <p14:cNvContentPartPr/>
                <p14:nvPr/>
              </p14:nvContentPartPr>
              <p14:xfrm>
                <a:off x="6917305" y="781999"/>
                <a:ext cx="272520" cy="30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EDDE8D-7B9C-8893-9BCE-5B01E91DE4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08665" y="772999"/>
                  <a:ext cx="29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E3CCEBD-5420-92FF-029F-DE19585B6C21}"/>
                    </a:ext>
                  </a:extLst>
                </p14:cNvPr>
                <p14:cNvContentPartPr/>
                <p14:nvPr/>
              </p14:nvContentPartPr>
              <p14:xfrm>
                <a:off x="7139065" y="877399"/>
                <a:ext cx="217440" cy="80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E3CCEBD-5420-92FF-029F-DE19585B6C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30425" y="868759"/>
                  <a:ext cx="235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4A87049-51D2-9062-CB6F-E9BC1AB1C934}"/>
                    </a:ext>
                  </a:extLst>
                </p14:cNvPr>
                <p14:cNvContentPartPr/>
                <p14:nvPr/>
              </p14:nvContentPartPr>
              <p14:xfrm>
                <a:off x="7739905" y="630079"/>
                <a:ext cx="181080" cy="45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A87049-51D2-9062-CB6F-E9BC1AB1C93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31265" y="621079"/>
                  <a:ext cx="1987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8CD724-AA50-E073-3BC1-B9B19011A2EB}"/>
                    </a:ext>
                  </a:extLst>
                </p14:cNvPr>
                <p14:cNvContentPartPr/>
                <p14:nvPr/>
              </p14:nvContentPartPr>
              <p14:xfrm>
                <a:off x="7934305" y="718279"/>
                <a:ext cx="42120" cy="277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8CD724-AA50-E073-3BC1-B9B19011A2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25665" y="709279"/>
                  <a:ext cx="59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C85B39-8E84-7C77-10EE-62E0E4D41199}"/>
                    </a:ext>
                  </a:extLst>
                </p14:cNvPr>
                <p14:cNvContentPartPr/>
                <p14:nvPr/>
              </p14:nvContentPartPr>
              <p14:xfrm>
                <a:off x="8001625" y="694879"/>
                <a:ext cx="48240" cy="326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C85B39-8E84-7C77-10EE-62E0E4D4119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92985" y="686239"/>
                  <a:ext cx="658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86079D-A085-E3CC-5964-ABBE708915F2}"/>
                    </a:ext>
                  </a:extLst>
                </p14:cNvPr>
                <p14:cNvContentPartPr/>
                <p14:nvPr/>
              </p14:nvContentPartPr>
              <p14:xfrm>
                <a:off x="7917385" y="889999"/>
                <a:ext cx="120960" cy="15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86079D-A085-E3CC-5964-ABBE708915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08745" y="881359"/>
                  <a:ext cx="138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BEEE539-F7A2-E66B-52B2-9D7063A61EEE}"/>
                    </a:ext>
                  </a:extLst>
                </p14:cNvPr>
                <p14:cNvContentPartPr/>
                <p14:nvPr/>
              </p14:nvContentPartPr>
              <p14:xfrm>
                <a:off x="8160385" y="939319"/>
                <a:ext cx="9360" cy="92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BEEE539-F7A2-E66B-52B2-9D7063A61E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51745" y="930319"/>
                  <a:ext cx="27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C0E07B0-6E40-33EE-4331-B5A20286A894}"/>
                    </a:ext>
                  </a:extLst>
                </p14:cNvPr>
                <p14:cNvContentPartPr/>
                <p14:nvPr/>
              </p14:nvContentPartPr>
              <p14:xfrm>
                <a:off x="8332825" y="715039"/>
                <a:ext cx="167040" cy="310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C0E07B0-6E40-33EE-4331-B5A20286A89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24185" y="706399"/>
                  <a:ext cx="184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5E3B268-D1DF-7BFC-994B-8B9D7F29F416}"/>
                    </a:ext>
                  </a:extLst>
                </p14:cNvPr>
                <p14:cNvContentPartPr/>
                <p14:nvPr/>
              </p14:nvContentPartPr>
              <p14:xfrm>
                <a:off x="8483665" y="673999"/>
                <a:ext cx="1100880" cy="363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5E3B268-D1DF-7BFC-994B-8B9D7F29F4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75025" y="664999"/>
                  <a:ext cx="1118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3D40A8-5C79-A27E-C4AA-3D972F46C72F}"/>
                    </a:ext>
                  </a:extLst>
                </p14:cNvPr>
                <p14:cNvContentPartPr/>
                <p14:nvPr/>
              </p14:nvContentPartPr>
              <p14:xfrm>
                <a:off x="9225265" y="761479"/>
                <a:ext cx="22680" cy="41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3D40A8-5C79-A27E-C4AA-3D972F46C7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16625" y="752479"/>
                  <a:ext cx="40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BC7349C-ACA2-1D19-3511-17E9312ABC99}"/>
                    </a:ext>
                  </a:extLst>
                </p14:cNvPr>
                <p14:cNvContentPartPr/>
                <p14:nvPr/>
              </p14:nvContentPartPr>
              <p14:xfrm>
                <a:off x="9823225" y="828079"/>
                <a:ext cx="8280" cy="206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BC7349C-ACA2-1D19-3511-17E9312ABC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14585" y="819439"/>
                  <a:ext cx="25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392BA29-ACC5-85BF-2481-E7C15DC3599F}"/>
                    </a:ext>
                  </a:extLst>
                </p14:cNvPr>
                <p14:cNvContentPartPr/>
                <p14:nvPr/>
              </p14:nvContentPartPr>
              <p14:xfrm>
                <a:off x="9979105" y="802879"/>
                <a:ext cx="109440" cy="244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392BA29-ACC5-85BF-2481-E7C15DC359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70465" y="794239"/>
                  <a:ext cx="127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7AE8A30-3606-1E5A-6DCB-8EDCF16CDB35}"/>
                    </a:ext>
                  </a:extLst>
                </p14:cNvPr>
                <p14:cNvContentPartPr/>
                <p14:nvPr/>
              </p14:nvContentPartPr>
              <p14:xfrm>
                <a:off x="10140025" y="782359"/>
                <a:ext cx="168480" cy="18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7AE8A30-3606-1E5A-6DCB-8EDCF16CDB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31385" y="773719"/>
                  <a:ext cx="186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07FC40-6748-067D-430E-B993A467910E}"/>
                    </a:ext>
                  </a:extLst>
                </p14:cNvPr>
                <p14:cNvContentPartPr/>
                <p14:nvPr/>
              </p14:nvContentPartPr>
              <p14:xfrm>
                <a:off x="10372585" y="811519"/>
                <a:ext cx="158760" cy="86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07FC40-6748-067D-430E-B993A46791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63585" y="802879"/>
                  <a:ext cx="176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9ECC1C-FC96-713A-7338-A76A0820D9EB}"/>
                    </a:ext>
                  </a:extLst>
                </p14:cNvPr>
                <p14:cNvContentPartPr/>
                <p14:nvPr/>
              </p14:nvContentPartPr>
              <p14:xfrm>
                <a:off x="10317865" y="907999"/>
                <a:ext cx="124560" cy="126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9ECC1C-FC96-713A-7338-A76A0820D9E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09225" y="899359"/>
                  <a:ext cx="142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FDCDED-A0DF-AE6F-0532-B782B853F683}"/>
                    </a:ext>
                  </a:extLst>
                </p14:cNvPr>
                <p14:cNvContentPartPr/>
                <p14:nvPr/>
              </p14:nvContentPartPr>
              <p14:xfrm>
                <a:off x="10465825" y="704239"/>
                <a:ext cx="177480" cy="509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FDCDED-A0DF-AE6F-0532-B782B853F6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56825" y="695599"/>
                  <a:ext cx="195120" cy="52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D720321-932A-87AC-2C20-07C7DC02C438}"/>
                  </a:ext>
                </a:extLst>
              </p14:cNvPr>
              <p14:cNvContentPartPr/>
              <p14:nvPr/>
            </p14:nvContentPartPr>
            <p14:xfrm>
              <a:off x="4382905" y="3728470"/>
              <a:ext cx="800640" cy="1066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D720321-932A-87AC-2C20-07C7DC02C43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374265" y="3719470"/>
                <a:ext cx="818280" cy="10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7669088-105B-BE20-D234-D4A9930CFCDF}"/>
                  </a:ext>
                </a:extLst>
              </p14:cNvPr>
              <p14:cNvContentPartPr/>
              <p14:nvPr/>
            </p14:nvContentPartPr>
            <p14:xfrm>
              <a:off x="3167185" y="3728110"/>
              <a:ext cx="2005920" cy="248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7669088-105B-BE20-D234-D4A9930CFCD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58545" y="3719110"/>
                <a:ext cx="20235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C3E7254-4314-786B-9C4F-90F97495F47F}"/>
                  </a:ext>
                </a:extLst>
              </p14:cNvPr>
              <p14:cNvContentPartPr/>
              <p14:nvPr/>
            </p14:nvContentPartPr>
            <p14:xfrm>
              <a:off x="5105425" y="3028630"/>
              <a:ext cx="818640" cy="836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C3E7254-4314-786B-9C4F-90F97495F47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96425" y="3019990"/>
                <a:ext cx="83628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B033812-A9FE-69C8-D301-AE84297BD422}"/>
                  </a:ext>
                </a:extLst>
              </p14:cNvPr>
              <p14:cNvContentPartPr/>
              <p14:nvPr/>
            </p14:nvContentPartPr>
            <p14:xfrm>
              <a:off x="2863705" y="3298990"/>
              <a:ext cx="2127600" cy="191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B033812-A9FE-69C8-D301-AE84297BD42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10065" y="3191350"/>
                <a:ext cx="22352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65CF6F1-0356-F888-3C9A-872490CD7F70}"/>
                  </a:ext>
                </a:extLst>
              </p14:cNvPr>
              <p14:cNvContentPartPr/>
              <p14:nvPr/>
            </p14:nvContentPartPr>
            <p14:xfrm>
              <a:off x="2509825" y="3880030"/>
              <a:ext cx="2100240" cy="820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65CF6F1-0356-F888-3C9A-872490CD7F7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56185" y="3772390"/>
                <a:ext cx="2207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6990D4E-788D-BC1E-AF19-825273FE86D5}"/>
                  </a:ext>
                </a:extLst>
              </p14:cNvPr>
              <p14:cNvContentPartPr/>
              <p14:nvPr/>
            </p14:nvContentPartPr>
            <p14:xfrm>
              <a:off x="2516305" y="4023670"/>
              <a:ext cx="2045520" cy="1688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6990D4E-788D-BC1E-AF19-825273FE86D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462665" y="3915670"/>
                <a:ext cx="21531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9B578C0-32BE-78E4-3190-83CDCA772ECF}"/>
                  </a:ext>
                </a:extLst>
              </p14:cNvPr>
              <p14:cNvContentPartPr/>
              <p14:nvPr/>
            </p14:nvContentPartPr>
            <p14:xfrm>
              <a:off x="2382385" y="4232110"/>
              <a:ext cx="1981080" cy="63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9B578C0-32BE-78E4-3190-83CDCA772EC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328385" y="4124110"/>
                <a:ext cx="20887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47DC031-2F35-53A0-0713-FFDE771BA66B}"/>
                  </a:ext>
                </a:extLst>
              </p14:cNvPr>
              <p14:cNvContentPartPr/>
              <p14:nvPr/>
            </p14:nvContentPartPr>
            <p14:xfrm>
              <a:off x="2016265" y="4443070"/>
              <a:ext cx="2123280" cy="680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47DC031-2F35-53A0-0713-FFDE771BA66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962265" y="4335070"/>
                <a:ext cx="22309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EFFD469-EAED-4625-239E-39EC330C3EE6}"/>
                  </a:ext>
                </a:extLst>
              </p14:cNvPr>
              <p14:cNvContentPartPr/>
              <p14:nvPr/>
            </p14:nvContentPartPr>
            <p14:xfrm>
              <a:off x="5264185" y="2995870"/>
              <a:ext cx="549360" cy="551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EFFD469-EAED-4625-239E-39EC330C3EE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10185" y="2888230"/>
                <a:ext cx="65700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30FBBA2-3CFB-9650-5D9D-1CA68FF83F5B}"/>
                  </a:ext>
                </a:extLst>
              </p14:cNvPr>
              <p14:cNvContentPartPr/>
              <p14:nvPr/>
            </p14:nvContentPartPr>
            <p14:xfrm>
              <a:off x="5275345" y="3207319"/>
              <a:ext cx="2460600" cy="522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30FBBA2-3CFB-9650-5D9D-1CA68FF83F5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21705" y="3099679"/>
                <a:ext cx="256824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CCF7F51-6B50-0A6A-22E1-B4E53231E890}"/>
                  </a:ext>
                </a:extLst>
              </p14:cNvPr>
              <p14:cNvContentPartPr/>
              <p14:nvPr/>
            </p14:nvContentPartPr>
            <p14:xfrm>
              <a:off x="5288305" y="3299839"/>
              <a:ext cx="2405160" cy="162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CCF7F51-6B50-0A6A-22E1-B4E53231E89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34305" y="3192199"/>
                <a:ext cx="25128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DB0CF47-65A2-17D7-AA71-A9038F9BBCB7}"/>
                  </a:ext>
                </a:extLst>
              </p14:cNvPr>
              <p14:cNvContentPartPr/>
              <p14:nvPr/>
            </p14:nvContentPartPr>
            <p14:xfrm>
              <a:off x="5275345" y="3506479"/>
              <a:ext cx="2279520" cy="77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DB0CF47-65A2-17D7-AA71-A9038F9BBCB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21705" y="3398479"/>
                <a:ext cx="23871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910FC99-647D-4AB6-5F19-E1927F18A552}"/>
                  </a:ext>
                </a:extLst>
              </p14:cNvPr>
              <p14:cNvContentPartPr/>
              <p14:nvPr/>
            </p14:nvContentPartPr>
            <p14:xfrm>
              <a:off x="5264905" y="3572719"/>
              <a:ext cx="2456280" cy="100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910FC99-647D-4AB6-5F19-E1927F18A55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11265" y="3464719"/>
                <a:ext cx="256392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D87781-3D19-3EEB-9305-4C9EA91C91E8}"/>
              </a:ext>
            </a:extLst>
          </p:cNvPr>
          <p:cNvGrpSpPr/>
          <p:nvPr/>
        </p:nvGrpSpPr>
        <p:grpSpPr>
          <a:xfrm>
            <a:off x="120865" y="2301199"/>
            <a:ext cx="4158720" cy="1469880"/>
            <a:chOff x="120865" y="2301199"/>
            <a:chExt cx="4158720" cy="14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8DB17CD-6E4B-2102-D55D-B819FE4F9E5D}"/>
                    </a:ext>
                  </a:extLst>
                </p14:cNvPr>
                <p14:cNvContentPartPr/>
                <p14:nvPr/>
              </p14:nvContentPartPr>
              <p14:xfrm>
                <a:off x="2504065" y="3230359"/>
                <a:ext cx="1760400" cy="78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8DB17CD-6E4B-2102-D55D-B819FE4F9E5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95065" y="3221719"/>
                  <a:ext cx="1778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D1CB8C-88F7-01DB-087A-232DEBF8A117}"/>
                    </a:ext>
                  </a:extLst>
                </p14:cNvPr>
                <p14:cNvContentPartPr/>
                <p14:nvPr/>
              </p14:nvContentPartPr>
              <p14:xfrm>
                <a:off x="2428105" y="3192199"/>
                <a:ext cx="289800" cy="155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D1CB8C-88F7-01DB-087A-232DEBF8A1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19465" y="3183559"/>
                  <a:ext cx="307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E37C006-433C-4B03-0F5A-36F8C0604841}"/>
                    </a:ext>
                  </a:extLst>
                </p14:cNvPr>
                <p14:cNvContentPartPr/>
                <p14:nvPr/>
              </p14:nvContentPartPr>
              <p14:xfrm>
                <a:off x="3105985" y="3385519"/>
                <a:ext cx="1002960" cy="63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E37C006-433C-4B03-0F5A-36F8C06048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97345" y="3376519"/>
                  <a:ext cx="1020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A54B080-4BE9-D81D-AD1F-20B6E6157B64}"/>
                    </a:ext>
                  </a:extLst>
                </p14:cNvPr>
                <p14:cNvContentPartPr/>
                <p14:nvPr/>
              </p14:nvContentPartPr>
              <p14:xfrm>
                <a:off x="3996265" y="3389839"/>
                <a:ext cx="258840" cy="21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A54B080-4BE9-D81D-AD1F-20B6E6157B6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87265" y="3381199"/>
                  <a:ext cx="276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81FC9D2-DD98-AB63-5F12-4C85A7B9790E}"/>
                    </a:ext>
                  </a:extLst>
                </p14:cNvPr>
                <p14:cNvContentPartPr/>
                <p14:nvPr/>
              </p14:nvContentPartPr>
              <p14:xfrm>
                <a:off x="3100945" y="3393079"/>
                <a:ext cx="119520" cy="92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81FC9D2-DD98-AB63-5F12-4C85A7B979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91945" y="3384439"/>
                  <a:ext cx="137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62245C-A8F9-CB96-5909-357E5C92FDEF}"/>
                    </a:ext>
                  </a:extLst>
                </p14:cNvPr>
                <p14:cNvContentPartPr/>
                <p14:nvPr/>
              </p14:nvContentPartPr>
              <p14:xfrm>
                <a:off x="3558145" y="3516559"/>
                <a:ext cx="665280" cy="70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62245C-A8F9-CB96-5909-357E5C92FDE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49505" y="3507559"/>
                  <a:ext cx="682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1AC3D0A-7B52-F073-5146-5D81AA08A70C}"/>
                    </a:ext>
                  </a:extLst>
                </p14:cNvPr>
                <p14:cNvContentPartPr/>
                <p14:nvPr/>
              </p14:nvContentPartPr>
              <p14:xfrm>
                <a:off x="3496585" y="3509719"/>
                <a:ext cx="208800" cy="158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1AC3D0A-7B52-F073-5146-5D81AA08A7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87585" y="3500719"/>
                  <a:ext cx="226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F115CFE-8FCB-EC20-E7C7-8559FBDFC82D}"/>
                    </a:ext>
                  </a:extLst>
                </p14:cNvPr>
                <p14:cNvContentPartPr/>
                <p14:nvPr/>
              </p14:nvContentPartPr>
              <p14:xfrm>
                <a:off x="3946585" y="3710599"/>
                <a:ext cx="222840" cy="26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F115CFE-8FCB-EC20-E7C7-8559FBDFC82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37585" y="3701959"/>
                  <a:ext cx="240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F3E5E67-667C-C319-76DF-894989A4F1C2}"/>
                    </a:ext>
                  </a:extLst>
                </p14:cNvPr>
                <p14:cNvContentPartPr/>
                <p14:nvPr/>
              </p14:nvContentPartPr>
              <p14:xfrm>
                <a:off x="3931825" y="3684319"/>
                <a:ext cx="89280" cy="86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F3E5E67-667C-C319-76DF-894989A4F1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22825" y="3675679"/>
                  <a:ext cx="106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44779AB-E3E0-7ED8-3E65-D73C84201B94}"/>
                    </a:ext>
                  </a:extLst>
                </p14:cNvPr>
                <p14:cNvContentPartPr/>
                <p14:nvPr/>
              </p14:nvContentPartPr>
              <p14:xfrm>
                <a:off x="2597305" y="2980519"/>
                <a:ext cx="1606320" cy="55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44779AB-E3E0-7ED8-3E65-D73C84201B9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88305" y="2971879"/>
                  <a:ext cx="1623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9A23875-F505-5FC3-BD92-58943540A45A}"/>
                    </a:ext>
                  </a:extLst>
                </p14:cNvPr>
                <p14:cNvContentPartPr/>
                <p14:nvPr/>
              </p14:nvContentPartPr>
              <p14:xfrm>
                <a:off x="2495065" y="2950999"/>
                <a:ext cx="181440" cy="17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9A23875-F505-5FC3-BD92-58943540A45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86425" y="2941999"/>
                  <a:ext cx="199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DC6897A-8F51-78DE-411A-9BD05E504CA5}"/>
                    </a:ext>
                  </a:extLst>
                </p14:cNvPr>
                <p14:cNvContentPartPr/>
                <p14:nvPr/>
              </p14:nvContentPartPr>
              <p14:xfrm>
                <a:off x="2608825" y="2583079"/>
                <a:ext cx="205560" cy="302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DC6897A-8F51-78DE-411A-9BD05E504CA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99825" y="2574439"/>
                  <a:ext cx="2232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90581A1-B1B3-F3D4-DD42-4E92D2D0F4A9}"/>
                    </a:ext>
                  </a:extLst>
                </p14:cNvPr>
                <p14:cNvContentPartPr/>
                <p14:nvPr/>
              </p14:nvContentPartPr>
              <p14:xfrm>
                <a:off x="2934265" y="2701159"/>
                <a:ext cx="167400" cy="7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90581A1-B1B3-F3D4-DD42-4E92D2D0F4A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25625" y="2692519"/>
                  <a:ext cx="185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7FC1AF8-3EE6-93B8-80CE-F3F610B8B52D}"/>
                    </a:ext>
                  </a:extLst>
                </p14:cNvPr>
                <p14:cNvContentPartPr/>
                <p14:nvPr/>
              </p14:nvContentPartPr>
              <p14:xfrm>
                <a:off x="2918065" y="2777119"/>
                <a:ext cx="186120" cy="22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7FC1AF8-3EE6-93B8-80CE-F3F610B8B52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09065" y="2768479"/>
                  <a:ext cx="203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97AEC3F-B946-1A46-7B7F-24FC4E4762DF}"/>
                    </a:ext>
                  </a:extLst>
                </p14:cNvPr>
                <p14:cNvContentPartPr/>
                <p14:nvPr/>
              </p14:nvContentPartPr>
              <p14:xfrm>
                <a:off x="3209305" y="2551759"/>
                <a:ext cx="1050120" cy="338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97AEC3F-B946-1A46-7B7F-24FC4E4762D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00665" y="2542759"/>
                  <a:ext cx="10677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697B60E-75A0-7A46-104E-2819EF6992F7}"/>
                    </a:ext>
                  </a:extLst>
                </p14:cNvPr>
                <p14:cNvContentPartPr/>
                <p14:nvPr/>
              </p14:nvContentPartPr>
              <p14:xfrm>
                <a:off x="4085545" y="2600359"/>
                <a:ext cx="194040" cy="35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697B60E-75A0-7A46-104E-2819EF6992F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76905" y="2591719"/>
                  <a:ext cx="211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CB3752D-078D-5E4C-F91B-D2599F993B2A}"/>
                    </a:ext>
                  </a:extLst>
                </p14:cNvPr>
                <p14:cNvContentPartPr/>
                <p14:nvPr/>
              </p14:nvContentPartPr>
              <p14:xfrm>
                <a:off x="245425" y="2301199"/>
                <a:ext cx="461880" cy="406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CB3752D-078D-5E4C-F91B-D2599F993B2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6425" y="2292559"/>
                  <a:ext cx="4795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36A8AF9-FE9E-C320-2F83-40EB72EDF382}"/>
                    </a:ext>
                  </a:extLst>
                </p14:cNvPr>
                <p14:cNvContentPartPr/>
                <p14:nvPr/>
              </p14:nvContentPartPr>
              <p14:xfrm>
                <a:off x="743305" y="2650759"/>
                <a:ext cx="59400" cy="30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36A8AF9-FE9E-C320-2F83-40EB72EDF3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4665" y="2641759"/>
                  <a:ext cx="77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66C7714-324E-D7DD-5262-0D8E17ADEC4E}"/>
                    </a:ext>
                  </a:extLst>
                </p14:cNvPr>
                <p14:cNvContentPartPr/>
                <p14:nvPr/>
              </p14:nvContentPartPr>
              <p14:xfrm>
                <a:off x="1106185" y="2308039"/>
                <a:ext cx="402120" cy="501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66C7714-324E-D7DD-5262-0D8E17ADEC4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7185" y="2299399"/>
                  <a:ext cx="4197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E7C2EB8-4F09-12C0-2EE4-1C5EAB48AE25}"/>
                    </a:ext>
                  </a:extLst>
                </p14:cNvPr>
                <p14:cNvContentPartPr/>
                <p14:nvPr/>
              </p14:nvContentPartPr>
              <p14:xfrm>
                <a:off x="120865" y="2903119"/>
                <a:ext cx="917640" cy="275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E7C2EB8-4F09-12C0-2EE4-1C5EAB48AE2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865" y="2894119"/>
                  <a:ext cx="935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ED83B20-F9A7-BCAA-F1CB-42DC0577CA26}"/>
                    </a:ext>
                  </a:extLst>
                </p14:cNvPr>
                <p14:cNvContentPartPr/>
                <p14:nvPr/>
              </p14:nvContentPartPr>
              <p14:xfrm>
                <a:off x="835105" y="2827519"/>
                <a:ext cx="29520" cy="59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ED83B20-F9A7-BCAA-F1CB-42DC0577CA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6465" y="2818519"/>
                  <a:ext cx="47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49C7B94-8D68-676D-01CD-BF3768507E7A}"/>
                    </a:ext>
                  </a:extLst>
                </p14:cNvPr>
                <p14:cNvContentPartPr/>
                <p14:nvPr/>
              </p14:nvContentPartPr>
              <p14:xfrm>
                <a:off x="1150825" y="2715919"/>
                <a:ext cx="1133280" cy="439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49C7B94-8D68-676D-01CD-BF3768507E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1825" y="2707279"/>
                  <a:ext cx="11509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7169AF5-A0ED-0D57-9D94-2AED24FEBA75}"/>
                    </a:ext>
                  </a:extLst>
                </p14:cNvPr>
                <p14:cNvContentPartPr/>
                <p14:nvPr/>
              </p14:nvContentPartPr>
              <p14:xfrm>
                <a:off x="1404625" y="2756599"/>
                <a:ext cx="431280" cy="150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7169AF5-A0ED-0D57-9D94-2AED24FEBA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95985" y="2747959"/>
                  <a:ext cx="448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078C30F-7172-0839-F573-F4AF21834590}"/>
                    </a:ext>
                  </a:extLst>
                </p14:cNvPr>
                <p14:cNvContentPartPr/>
                <p14:nvPr/>
              </p14:nvContentPartPr>
              <p14:xfrm>
                <a:off x="2388145" y="2723839"/>
                <a:ext cx="14400" cy="25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078C30F-7172-0839-F573-F4AF2183459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79145" y="2714839"/>
                  <a:ext cx="32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9306183-8E0F-EC3E-3468-39F98EC86783}"/>
                    </a:ext>
                  </a:extLst>
                </p14:cNvPr>
                <p14:cNvContentPartPr/>
                <p14:nvPr/>
              </p14:nvContentPartPr>
              <p14:xfrm>
                <a:off x="2362585" y="2881159"/>
                <a:ext cx="36000" cy="27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9306183-8E0F-EC3E-3468-39F98EC8678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53585" y="2872159"/>
                  <a:ext cx="536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E40A392-FE98-D1D1-3E3C-FD9FF0DC4F50}"/>
              </a:ext>
            </a:extLst>
          </p:cNvPr>
          <p:cNvGrpSpPr/>
          <p:nvPr/>
        </p:nvGrpSpPr>
        <p:grpSpPr>
          <a:xfrm>
            <a:off x="2873425" y="3720319"/>
            <a:ext cx="311040" cy="252720"/>
            <a:chOff x="2873425" y="3720319"/>
            <a:chExt cx="31104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2AC3D6C-661D-F250-F9C9-FDC79543AA5C}"/>
                    </a:ext>
                  </a:extLst>
                </p14:cNvPr>
                <p14:cNvContentPartPr/>
                <p14:nvPr/>
              </p14:nvContentPartPr>
              <p14:xfrm>
                <a:off x="2887105" y="3736159"/>
                <a:ext cx="252000" cy="191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2AC3D6C-661D-F250-F9C9-FDC79543AA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78105" y="3727519"/>
                  <a:ext cx="269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DE7AE09-B87C-9E31-EFC1-0A3444D5C268}"/>
                    </a:ext>
                  </a:extLst>
                </p14:cNvPr>
                <p14:cNvContentPartPr/>
                <p14:nvPr/>
              </p14:nvContentPartPr>
              <p14:xfrm>
                <a:off x="2873425" y="3720319"/>
                <a:ext cx="311040" cy="252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DE7AE09-B87C-9E31-EFC1-0A3444D5C26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64425" y="3711679"/>
                  <a:ext cx="32868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21F1E91-B90F-9685-DE66-59BE343A21DA}"/>
              </a:ext>
            </a:extLst>
          </p:cNvPr>
          <p:cNvGrpSpPr/>
          <p:nvPr/>
        </p:nvGrpSpPr>
        <p:grpSpPr>
          <a:xfrm>
            <a:off x="5040625" y="3717079"/>
            <a:ext cx="2633400" cy="901440"/>
            <a:chOff x="5040625" y="3717079"/>
            <a:chExt cx="263340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08AD62-6D25-C6D9-0154-236085649BD2}"/>
                    </a:ext>
                  </a:extLst>
                </p14:cNvPr>
                <p14:cNvContentPartPr/>
                <p14:nvPr/>
              </p14:nvContentPartPr>
              <p14:xfrm>
                <a:off x="5288665" y="3758479"/>
                <a:ext cx="57960" cy="25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08AD62-6D25-C6D9-0154-236085649B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80025" y="3749839"/>
                  <a:ext cx="75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3898990-B8D4-0527-4DDD-B41CEE223A0D}"/>
                    </a:ext>
                  </a:extLst>
                </p14:cNvPr>
                <p14:cNvContentPartPr/>
                <p14:nvPr/>
              </p14:nvContentPartPr>
              <p14:xfrm>
                <a:off x="5603305" y="3729319"/>
                <a:ext cx="120960" cy="12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3898990-B8D4-0527-4DDD-B41CEE223A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94305" y="3720319"/>
                  <a:ext cx="138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3911DE5-192D-95DC-D935-D4459F41B352}"/>
                    </a:ext>
                  </a:extLst>
                </p14:cNvPr>
                <p14:cNvContentPartPr/>
                <p14:nvPr/>
              </p14:nvContentPartPr>
              <p14:xfrm>
                <a:off x="6024145" y="3730399"/>
                <a:ext cx="45000" cy="5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3911DE5-192D-95DC-D935-D4459F41B35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15505" y="3721759"/>
                  <a:ext cx="62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2D343B2-051C-57E7-9110-3CBC4F6E2BF3}"/>
                    </a:ext>
                  </a:extLst>
                </p14:cNvPr>
                <p14:cNvContentPartPr/>
                <p14:nvPr/>
              </p14:nvContentPartPr>
              <p14:xfrm>
                <a:off x="6386305" y="3717079"/>
                <a:ext cx="121680" cy="1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2D343B2-051C-57E7-9110-3CBC4F6E2BF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77665" y="3708079"/>
                  <a:ext cx="139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E10E79-AED6-CE8B-C614-C5CF4E846FF1}"/>
                    </a:ext>
                  </a:extLst>
                </p14:cNvPr>
                <p14:cNvContentPartPr/>
                <p14:nvPr/>
              </p14:nvContentPartPr>
              <p14:xfrm>
                <a:off x="6811105" y="3722839"/>
                <a:ext cx="417960" cy="29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E10E79-AED6-CE8B-C614-C5CF4E846FF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02105" y="3713839"/>
                  <a:ext cx="435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E2F728-D195-67FB-BDAA-AFB1299E6352}"/>
                    </a:ext>
                  </a:extLst>
                </p14:cNvPr>
                <p14:cNvContentPartPr/>
                <p14:nvPr/>
              </p14:nvContentPartPr>
              <p14:xfrm>
                <a:off x="7590865" y="3756679"/>
                <a:ext cx="83160" cy="12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E2F728-D195-67FB-BDAA-AFB1299E635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82225" y="3747679"/>
                  <a:ext cx="100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7353929-0276-9572-694B-0EC238D385CD}"/>
                    </a:ext>
                  </a:extLst>
                </p14:cNvPr>
                <p14:cNvContentPartPr/>
                <p14:nvPr/>
              </p14:nvContentPartPr>
              <p14:xfrm>
                <a:off x="5040625" y="3773239"/>
                <a:ext cx="215640" cy="760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7353929-0276-9572-694B-0EC238D385C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31625" y="3764599"/>
                  <a:ext cx="233280" cy="7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A0F742B-8C05-0A48-6E74-05B598085709}"/>
                    </a:ext>
                  </a:extLst>
                </p14:cNvPr>
                <p14:cNvContentPartPr/>
                <p14:nvPr/>
              </p14:nvContentPartPr>
              <p14:xfrm>
                <a:off x="5352385" y="4331239"/>
                <a:ext cx="167400" cy="287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A0F742B-8C05-0A48-6E74-05B59808570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43745" y="4322599"/>
                  <a:ext cx="18504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799D6F5-C064-EFAB-720C-A615AED3F291}"/>
              </a:ext>
            </a:extLst>
          </p:cNvPr>
          <p:cNvGrpSpPr/>
          <p:nvPr/>
        </p:nvGrpSpPr>
        <p:grpSpPr>
          <a:xfrm>
            <a:off x="4127665" y="5020279"/>
            <a:ext cx="281520" cy="234360"/>
            <a:chOff x="4127665" y="5020279"/>
            <a:chExt cx="28152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4459A07-00A8-E532-5842-B26B947CAAC9}"/>
                    </a:ext>
                  </a:extLst>
                </p14:cNvPr>
                <p14:cNvContentPartPr/>
                <p14:nvPr/>
              </p14:nvContentPartPr>
              <p14:xfrm>
                <a:off x="4152145" y="5020279"/>
                <a:ext cx="219600" cy="234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4459A07-00A8-E532-5842-B26B947CAA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43145" y="5011279"/>
                  <a:ext cx="237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88EC232-AA81-BCE8-4AEE-6348C9A97F7B}"/>
                    </a:ext>
                  </a:extLst>
                </p14:cNvPr>
                <p14:cNvContentPartPr/>
                <p14:nvPr/>
              </p14:nvContentPartPr>
              <p14:xfrm>
                <a:off x="4127665" y="5175799"/>
                <a:ext cx="281520" cy="30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88EC232-AA81-BCE8-4AEE-6348C9A97F7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18665" y="5166799"/>
                  <a:ext cx="2991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92CD705-E210-429E-7622-DBA99133354B}"/>
                  </a:ext>
                </a:extLst>
              </p14:cNvPr>
              <p14:cNvContentPartPr/>
              <p14:nvPr/>
            </p14:nvContentPartPr>
            <p14:xfrm>
              <a:off x="1903225" y="3455359"/>
              <a:ext cx="1088640" cy="10886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92CD705-E210-429E-7622-DBA99133354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49585" y="3347359"/>
                <a:ext cx="119628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6F129CB-42AB-B1B1-EBE2-3B1269484FA4}"/>
                  </a:ext>
                </a:extLst>
              </p14:cNvPr>
              <p14:cNvContentPartPr/>
              <p14:nvPr/>
            </p14:nvContentPartPr>
            <p14:xfrm>
              <a:off x="2900785" y="3057199"/>
              <a:ext cx="478440" cy="4392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6F129CB-42AB-B1B1-EBE2-3B1269484FA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847145" y="2949199"/>
                <a:ext cx="58608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01618AD3-A348-AA85-BCC2-DA22C97A4997}"/>
                  </a:ext>
                </a:extLst>
              </p14:cNvPr>
              <p14:cNvContentPartPr/>
              <p14:nvPr/>
            </p14:nvContentPartPr>
            <p14:xfrm>
              <a:off x="3418465" y="2953159"/>
              <a:ext cx="2382480" cy="81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01618AD3-A348-AA85-BCC2-DA22C97A499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364825" y="2845519"/>
                <a:ext cx="24901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CC70BD3-AE19-3A87-B830-69C588673DE0}"/>
                  </a:ext>
                </a:extLst>
              </p14:cNvPr>
              <p14:cNvContentPartPr/>
              <p14:nvPr/>
            </p14:nvContentPartPr>
            <p14:xfrm>
              <a:off x="5858185" y="2907079"/>
              <a:ext cx="14400" cy="104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CC70BD3-AE19-3A87-B830-69C588673DE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804545" y="2799439"/>
                <a:ext cx="1220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7717E9B-41FB-375C-623F-627CD0BDDC70}"/>
                  </a:ext>
                </a:extLst>
              </p14:cNvPr>
              <p14:cNvContentPartPr/>
              <p14:nvPr/>
            </p14:nvContentPartPr>
            <p14:xfrm>
              <a:off x="3471025" y="3169159"/>
              <a:ext cx="2259360" cy="57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7717E9B-41FB-375C-623F-627CD0BDDC7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417385" y="3061159"/>
                <a:ext cx="23670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04734FAB-4989-9196-DC70-1E692207938A}"/>
                  </a:ext>
                </a:extLst>
              </p14:cNvPr>
              <p14:cNvContentPartPr/>
              <p14:nvPr/>
            </p14:nvContentPartPr>
            <p14:xfrm>
              <a:off x="2974225" y="3270679"/>
              <a:ext cx="2598120" cy="3740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04734FAB-4989-9196-DC70-1E692207938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20225" y="3163039"/>
                <a:ext cx="270576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6BC26D-97E5-1728-798A-5AB50DA44016}"/>
                  </a:ext>
                </a:extLst>
              </p14:cNvPr>
              <p14:cNvContentPartPr/>
              <p14:nvPr/>
            </p14:nvContentPartPr>
            <p14:xfrm>
              <a:off x="3472465" y="3581719"/>
              <a:ext cx="1659600" cy="2206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6BC26D-97E5-1728-798A-5AB50DA4401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418825" y="3474079"/>
                <a:ext cx="176724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45609B9-1BD9-5C95-CC38-A9403AD97D4E}"/>
                  </a:ext>
                </a:extLst>
              </p14:cNvPr>
              <p14:cNvContentPartPr/>
              <p14:nvPr/>
            </p14:nvContentPartPr>
            <p14:xfrm>
              <a:off x="4031185" y="3768559"/>
              <a:ext cx="995400" cy="7534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45609B9-1BD9-5C95-CC38-A9403AD97D4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977185" y="3660919"/>
                <a:ext cx="110304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21CD542-F911-FCAD-D4A9-92089D16E2BD}"/>
                  </a:ext>
                </a:extLst>
              </p14:cNvPr>
              <p14:cNvContentPartPr/>
              <p14:nvPr/>
            </p14:nvContentPartPr>
            <p14:xfrm>
              <a:off x="3297505" y="3670639"/>
              <a:ext cx="1971360" cy="85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21CD542-F911-FCAD-D4A9-92089D16E2B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243505" y="3562639"/>
                <a:ext cx="20790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45EDCD1-6E0D-1EF7-6A4E-37DF35EA4996}"/>
                  </a:ext>
                </a:extLst>
              </p14:cNvPr>
              <p14:cNvContentPartPr/>
              <p14:nvPr/>
            </p14:nvContentPartPr>
            <p14:xfrm>
              <a:off x="3261865" y="3459319"/>
              <a:ext cx="2039400" cy="1238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45EDCD1-6E0D-1EF7-6A4E-37DF35EA499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208225" y="3351319"/>
                <a:ext cx="21470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F9E2611-0D15-7D21-C73C-49E47D348168}"/>
                  </a:ext>
                </a:extLst>
              </p14:cNvPr>
              <p14:cNvContentPartPr/>
              <p14:nvPr/>
            </p14:nvContentPartPr>
            <p14:xfrm>
              <a:off x="3315145" y="3284359"/>
              <a:ext cx="1951920" cy="1846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F9E2611-0D15-7D21-C73C-49E47D34816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261145" y="3176359"/>
                <a:ext cx="20595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F6DF5F44-8048-5340-F888-463E1EE3577B}"/>
                  </a:ext>
                </a:extLst>
              </p14:cNvPr>
              <p14:cNvContentPartPr/>
              <p14:nvPr/>
            </p14:nvContentPartPr>
            <p14:xfrm>
              <a:off x="3346825" y="2948119"/>
              <a:ext cx="4337640" cy="2476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F6DF5F44-8048-5340-F888-463E1EE3577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293185" y="2840479"/>
                <a:ext cx="444528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F3D92EE-3AD0-DF0F-09CC-3808BB34F1F2}"/>
                  </a:ext>
                </a:extLst>
              </p14:cNvPr>
              <p14:cNvContentPartPr/>
              <p14:nvPr/>
            </p14:nvContentPartPr>
            <p14:xfrm>
              <a:off x="3333865" y="2889079"/>
              <a:ext cx="4166640" cy="1040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F3D92EE-3AD0-DF0F-09CC-3808BB34F1F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279865" y="2781079"/>
                <a:ext cx="4274280" cy="3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A222886-BB89-DC81-75B8-D807F83F1224}"/>
              </a:ext>
            </a:extLst>
          </p:cNvPr>
          <p:cNvGrpSpPr/>
          <p:nvPr/>
        </p:nvGrpSpPr>
        <p:grpSpPr>
          <a:xfrm>
            <a:off x="614425" y="5592319"/>
            <a:ext cx="1497960" cy="932400"/>
            <a:chOff x="614425" y="5592319"/>
            <a:chExt cx="149796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A157E35-DBA5-DCE2-C510-1396B2D30501}"/>
                    </a:ext>
                  </a:extLst>
                </p14:cNvPr>
                <p14:cNvContentPartPr/>
                <p14:nvPr/>
              </p14:nvContentPartPr>
              <p14:xfrm>
                <a:off x="614425" y="5827039"/>
                <a:ext cx="377640" cy="230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A157E35-DBA5-DCE2-C510-1396B2D3050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5425" y="5818399"/>
                  <a:ext cx="395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9FABBF5-0EC9-DBEF-F6B7-9C8E5CE4B01C}"/>
                    </a:ext>
                  </a:extLst>
                </p14:cNvPr>
                <p14:cNvContentPartPr/>
                <p14:nvPr/>
              </p14:nvContentPartPr>
              <p14:xfrm>
                <a:off x="887305" y="6055279"/>
                <a:ext cx="143280" cy="116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9FABBF5-0EC9-DBEF-F6B7-9C8E5CE4B01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8665" y="6046279"/>
                  <a:ext cx="160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849E4ED-8EF5-B844-DEB2-DCDDC6431C68}"/>
                    </a:ext>
                  </a:extLst>
                </p14:cNvPr>
                <p14:cNvContentPartPr/>
                <p14:nvPr/>
              </p14:nvContentPartPr>
              <p14:xfrm>
                <a:off x="877945" y="6043759"/>
                <a:ext cx="185400" cy="161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849E4ED-8EF5-B844-DEB2-DCDDC6431C6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8945" y="6034759"/>
                  <a:ext cx="203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06C6174-8070-9147-065C-D63761411C03}"/>
                    </a:ext>
                  </a:extLst>
                </p14:cNvPr>
                <p14:cNvContentPartPr/>
                <p14:nvPr/>
              </p14:nvContentPartPr>
              <p14:xfrm>
                <a:off x="1300945" y="5592319"/>
                <a:ext cx="124200" cy="270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06C6174-8070-9147-065C-D63761411C0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91945" y="5583319"/>
                  <a:ext cx="1418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AEE64D1-B61B-BCBC-FB1E-07846ED75119}"/>
                    </a:ext>
                  </a:extLst>
                </p14:cNvPr>
                <p14:cNvContentPartPr/>
                <p14:nvPr/>
              </p14:nvContentPartPr>
              <p14:xfrm>
                <a:off x="1514785" y="5600959"/>
                <a:ext cx="333360" cy="222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AEE64D1-B61B-BCBC-FB1E-07846ED751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06145" y="5592319"/>
                  <a:ext cx="351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BAEBC7F-584A-0D87-D1F5-24AE885F5FC4}"/>
                    </a:ext>
                  </a:extLst>
                </p14:cNvPr>
                <p14:cNvContentPartPr/>
                <p14:nvPr/>
              </p14:nvContentPartPr>
              <p14:xfrm>
                <a:off x="1793065" y="5841079"/>
                <a:ext cx="105480" cy="82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BAEBC7F-584A-0D87-D1F5-24AE885F5F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84065" y="5832079"/>
                  <a:ext cx="123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608F5D8-6DFE-3770-B47A-FC0D5C02DD49}"/>
                    </a:ext>
                  </a:extLst>
                </p14:cNvPr>
                <p14:cNvContentPartPr/>
                <p14:nvPr/>
              </p14:nvContentPartPr>
              <p14:xfrm>
                <a:off x="1804945" y="5816959"/>
                <a:ext cx="127800" cy="152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608F5D8-6DFE-3770-B47A-FC0D5C02DD4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796305" y="5808319"/>
                  <a:ext cx="145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A6F1989-2F07-60C3-CB44-8EF99E35235E}"/>
                    </a:ext>
                  </a:extLst>
                </p14:cNvPr>
                <p14:cNvContentPartPr/>
                <p14:nvPr/>
              </p14:nvContentPartPr>
              <p14:xfrm>
                <a:off x="1228585" y="6035839"/>
                <a:ext cx="883800" cy="44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A6F1989-2F07-60C3-CB44-8EF99E35235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19945" y="6027199"/>
                  <a:ext cx="901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15775A1-E542-AE2F-8402-C212692F2B6E}"/>
                    </a:ext>
                  </a:extLst>
                </p14:cNvPr>
                <p14:cNvContentPartPr/>
                <p14:nvPr/>
              </p14:nvContentPartPr>
              <p14:xfrm>
                <a:off x="1291225" y="6271279"/>
                <a:ext cx="119880" cy="253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15775A1-E542-AE2F-8402-C212692F2B6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82585" y="6262279"/>
                  <a:ext cx="137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8A46961-8FF0-91DD-4145-63619A1A9275}"/>
                    </a:ext>
                  </a:extLst>
                </p14:cNvPr>
                <p14:cNvContentPartPr/>
                <p14:nvPr/>
              </p14:nvContentPartPr>
              <p14:xfrm>
                <a:off x="1603345" y="6289639"/>
                <a:ext cx="208440" cy="141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8A46961-8FF0-91DD-4145-63619A1A927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594345" y="6280639"/>
                  <a:ext cx="226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F54C013-D299-637B-2C90-ED0AC07C95DC}"/>
                    </a:ext>
                  </a:extLst>
                </p14:cNvPr>
                <p14:cNvContentPartPr/>
                <p14:nvPr/>
              </p14:nvContentPartPr>
              <p14:xfrm>
                <a:off x="1561585" y="6241399"/>
                <a:ext cx="335160" cy="261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F54C013-D299-637B-2C90-ED0AC07C95D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52585" y="6232759"/>
                  <a:ext cx="3528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FF657C6-3667-C57B-D582-6E3813992D88}"/>
              </a:ext>
            </a:extLst>
          </p:cNvPr>
          <p:cNvGrpSpPr/>
          <p:nvPr/>
        </p:nvGrpSpPr>
        <p:grpSpPr>
          <a:xfrm>
            <a:off x="2442865" y="5554879"/>
            <a:ext cx="1778040" cy="1183680"/>
            <a:chOff x="2442865" y="5554879"/>
            <a:chExt cx="1778040" cy="11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310CDD1-0A8B-91B6-00AF-F1CCBC4BED18}"/>
                    </a:ext>
                  </a:extLst>
                </p14:cNvPr>
                <p14:cNvContentPartPr/>
                <p14:nvPr/>
              </p14:nvContentPartPr>
              <p14:xfrm>
                <a:off x="2537185" y="5888959"/>
                <a:ext cx="24120" cy="205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310CDD1-0A8B-91B6-00AF-F1CCBC4BED1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28545" y="5880319"/>
                  <a:ext cx="41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D2DA2AC-E86E-B669-4FA5-AD862FDB4479}"/>
                    </a:ext>
                  </a:extLst>
                </p14:cNvPr>
                <p14:cNvContentPartPr/>
                <p14:nvPr/>
              </p14:nvContentPartPr>
              <p14:xfrm>
                <a:off x="2442865" y="6040879"/>
                <a:ext cx="230400" cy="12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D2DA2AC-E86E-B669-4FA5-AD862FDB447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33865" y="6031879"/>
                  <a:ext cx="248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B39EC4C-E55B-01ED-3BB4-B353675BE2BD}"/>
                    </a:ext>
                  </a:extLst>
                </p14:cNvPr>
                <p14:cNvContentPartPr/>
                <p14:nvPr/>
              </p14:nvContentPartPr>
              <p14:xfrm>
                <a:off x="2907625" y="5789599"/>
                <a:ext cx="371520" cy="249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B39EC4C-E55B-01ED-3BB4-B353675BE2B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98985" y="5780599"/>
                  <a:ext cx="389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4B3331D-280C-C299-1001-BD308B0D74C5}"/>
                    </a:ext>
                  </a:extLst>
                </p14:cNvPr>
                <p14:cNvContentPartPr/>
                <p14:nvPr/>
              </p14:nvContentPartPr>
              <p14:xfrm>
                <a:off x="3176185" y="6025399"/>
                <a:ext cx="138600" cy="242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4B3331D-280C-C299-1001-BD308B0D74C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67545" y="6016759"/>
                  <a:ext cx="156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E26B661-B18E-B57C-4A07-A28C3A888988}"/>
                    </a:ext>
                  </a:extLst>
                </p14:cNvPr>
                <p14:cNvContentPartPr/>
                <p14:nvPr/>
              </p14:nvContentPartPr>
              <p14:xfrm>
                <a:off x="3490465" y="5554879"/>
                <a:ext cx="195480" cy="386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E26B661-B18E-B57C-4A07-A28C3A88898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81825" y="5546239"/>
                  <a:ext cx="2131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C4D74C2-C42B-C847-8F45-6B4B2EE9E6ED}"/>
                    </a:ext>
                  </a:extLst>
                </p14:cNvPr>
                <p14:cNvContentPartPr/>
                <p14:nvPr/>
              </p14:nvContentPartPr>
              <p14:xfrm>
                <a:off x="3749305" y="5705719"/>
                <a:ext cx="345960" cy="153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C4D74C2-C42B-C847-8F45-6B4B2EE9E6E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40665" y="5696719"/>
                  <a:ext cx="363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94C629E-EF06-88FC-1A57-3A1890FCE079}"/>
                    </a:ext>
                  </a:extLst>
                </p14:cNvPr>
                <p14:cNvContentPartPr/>
                <p14:nvPr/>
              </p14:nvContentPartPr>
              <p14:xfrm>
                <a:off x="3982945" y="5957719"/>
                <a:ext cx="179640" cy="88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94C629E-EF06-88FC-1A57-3A1890FCE07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73945" y="5948719"/>
                  <a:ext cx="197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3994643-D3D3-ACB5-F4FA-5E5B2A0E20FD}"/>
                    </a:ext>
                  </a:extLst>
                </p14:cNvPr>
                <p14:cNvContentPartPr/>
                <p14:nvPr/>
              </p14:nvContentPartPr>
              <p14:xfrm>
                <a:off x="3984745" y="5928199"/>
                <a:ext cx="216000" cy="144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3994643-D3D3-ACB5-F4FA-5E5B2A0E20F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76105" y="5919199"/>
                  <a:ext cx="233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E68835B-8C97-0F2A-7D10-A812BD7EE527}"/>
                    </a:ext>
                  </a:extLst>
                </p14:cNvPr>
                <p14:cNvContentPartPr/>
                <p14:nvPr/>
              </p14:nvContentPartPr>
              <p14:xfrm>
                <a:off x="3423505" y="6154279"/>
                <a:ext cx="797400" cy="35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E68835B-8C97-0F2A-7D10-A812BD7EE52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14865" y="6145639"/>
                  <a:ext cx="815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6AC79D-7062-B015-D074-C8831A3308D4}"/>
                    </a:ext>
                  </a:extLst>
                </p14:cNvPr>
                <p14:cNvContentPartPr/>
                <p14:nvPr/>
              </p14:nvContentPartPr>
              <p14:xfrm>
                <a:off x="3414865" y="6221959"/>
                <a:ext cx="137160" cy="357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6AC79D-7062-B015-D074-C8831A3308D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05865" y="6213319"/>
                  <a:ext cx="1548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19A0F13-C032-852D-C0FB-CE6C951FCE27}"/>
                    </a:ext>
                  </a:extLst>
                </p14:cNvPr>
                <p14:cNvContentPartPr/>
                <p14:nvPr/>
              </p14:nvContentPartPr>
              <p14:xfrm>
                <a:off x="3710785" y="6353719"/>
                <a:ext cx="137880" cy="384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19A0F13-C032-852D-C0FB-CE6C951FCE2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02145" y="6345079"/>
                  <a:ext cx="155520" cy="40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9243FA2-6985-FEFE-0D2F-FB472FC42FBF}"/>
              </a:ext>
            </a:extLst>
          </p:cNvPr>
          <p:cNvGrpSpPr/>
          <p:nvPr/>
        </p:nvGrpSpPr>
        <p:grpSpPr>
          <a:xfrm>
            <a:off x="4605385" y="5833519"/>
            <a:ext cx="737640" cy="222840"/>
            <a:chOff x="4605385" y="5833519"/>
            <a:chExt cx="73764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DFE6B72-0085-8AB3-9000-5899D0DDC7F3}"/>
                    </a:ext>
                  </a:extLst>
                </p14:cNvPr>
                <p14:cNvContentPartPr/>
                <p14:nvPr/>
              </p14:nvContentPartPr>
              <p14:xfrm>
                <a:off x="4605385" y="6036199"/>
                <a:ext cx="309600" cy="20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DFE6B72-0085-8AB3-9000-5899D0DDC7F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96385" y="6027559"/>
                  <a:ext cx="327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546A75E-B8EF-97C1-C34A-9DDE7988EEE9}"/>
                    </a:ext>
                  </a:extLst>
                </p14:cNvPr>
                <p14:cNvContentPartPr/>
                <p14:nvPr/>
              </p14:nvContentPartPr>
              <p14:xfrm>
                <a:off x="5027305" y="5833519"/>
                <a:ext cx="315720" cy="216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546A75E-B8EF-97C1-C34A-9DDE7988EEE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18305" y="5824519"/>
                  <a:ext cx="33336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1BD97AB-5DEA-C8DB-2071-2A87DEB30D5A}"/>
              </a:ext>
            </a:extLst>
          </p:cNvPr>
          <p:cNvGrpSpPr/>
          <p:nvPr/>
        </p:nvGrpSpPr>
        <p:grpSpPr>
          <a:xfrm>
            <a:off x="5404225" y="5497639"/>
            <a:ext cx="1377720" cy="1116360"/>
            <a:chOff x="5404225" y="5497639"/>
            <a:chExt cx="1377720" cy="11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FFD4F28-CC8D-F2D1-8DFF-ADFEE9473103}"/>
                    </a:ext>
                  </a:extLst>
                </p14:cNvPr>
                <p14:cNvContentPartPr/>
                <p14:nvPr/>
              </p14:nvContentPartPr>
              <p14:xfrm>
                <a:off x="5508985" y="5524639"/>
                <a:ext cx="151200" cy="347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FFD4F28-CC8D-F2D1-8DFF-ADFEE947310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00345" y="5515639"/>
                  <a:ext cx="1688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B0A25A8-F6AE-B2D6-E18C-1E049A3F46E8}"/>
                    </a:ext>
                  </a:extLst>
                </p14:cNvPr>
                <p14:cNvContentPartPr/>
                <p14:nvPr/>
              </p14:nvContentPartPr>
              <p14:xfrm>
                <a:off x="5747665" y="5497639"/>
                <a:ext cx="110880" cy="120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B0A25A8-F6AE-B2D6-E18C-1E049A3F46E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39025" y="5488639"/>
                  <a:ext cx="128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9D9E3BF-2C12-9115-964B-113F8A5FC6FF}"/>
                    </a:ext>
                  </a:extLst>
                </p14:cNvPr>
                <p14:cNvContentPartPr/>
                <p14:nvPr/>
              </p14:nvContentPartPr>
              <p14:xfrm>
                <a:off x="5851705" y="5586559"/>
                <a:ext cx="406800" cy="223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9D9E3BF-2C12-9115-964B-113F8A5FC6F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43065" y="5577919"/>
                  <a:ext cx="424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7D1BEC6-BE00-AD92-D825-ECF3058F3D9A}"/>
                    </a:ext>
                  </a:extLst>
                </p14:cNvPr>
                <p14:cNvContentPartPr/>
                <p14:nvPr/>
              </p14:nvContentPartPr>
              <p14:xfrm>
                <a:off x="6113425" y="5798239"/>
                <a:ext cx="154440" cy="153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7D1BEC6-BE00-AD92-D825-ECF3058F3D9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04785" y="5789599"/>
                  <a:ext cx="172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232C3AD-1698-B2D6-7EA1-9A157966B39B}"/>
                    </a:ext>
                  </a:extLst>
                </p14:cNvPr>
                <p14:cNvContentPartPr/>
                <p14:nvPr/>
              </p14:nvContentPartPr>
              <p14:xfrm>
                <a:off x="6072745" y="5802919"/>
                <a:ext cx="260640" cy="167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232C3AD-1698-B2D6-7EA1-9A157966B39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63745" y="5793919"/>
                  <a:ext cx="278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2A7C88E-8CCA-1C87-87DB-DBA9A0415F50}"/>
                    </a:ext>
                  </a:extLst>
                </p14:cNvPr>
                <p14:cNvContentPartPr/>
                <p14:nvPr/>
              </p14:nvContentPartPr>
              <p14:xfrm>
                <a:off x="5404225" y="6052759"/>
                <a:ext cx="898920" cy="23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2A7C88E-8CCA-1C87-87DB-DBA9A0415F5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95225" y="6044119"/>
                  <a:ext cx="916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913009C-E559-B614-8110-8A3A653E0681}"/>
                    </a:ext>
                  </a:extLst>
                </p14:cNvPr>
                <p14:cNvContentPartPr/>
                <p14:nvPr/>
              </p14:nvContentPartPr>
              <p14:xfrm>
                <a:off x="5439865" y="6086959"/>
                <a:ext cx="149760" cy="419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913009C-E559-B614-8110-8A3A653E068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30865" y="6077959"/>
                  <a:ext cx="1674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E4DB350-5BD3-1D9C-CF14-ECD865F59CF5}"/>
                    </a:ext>
                  </a:extLst>
                </p14:cNvPr>
                <p14:cNvContentPartPr/>
                <p14:nvPr/>
              </p14:nvContentPartPr>
              <p14:xfrm>
                <a:off x="5781145" y="6247519"/>
                <a:ext cx="216720" cy="366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E4DB350-5BD3-1D9C-CF14-ECD865F59C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72505" y="6238519"/>
                  <a:ext cx="2343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69C32BE-8C6A-B9E8-97EC-9190E682692D}"/>
                    </a:ext>
                  </a:extLst>
                </p14:cNvPr>
                <p14:cNvContentPartPr/>
                <p14:nvPr/>
              </p14:nvContentPartPr>
              <p14:xfrm>
                <a:off x="6081025" y="6155359"/>
                <a:ext cx="92160" cy="136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69C32BE-8C6A-B9E8-97EC-9190E682692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72025" y="6146719"/>
                  <a:ext cx="109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67B5A34-2245-25FF-EE6E-02AB876F5A17}"/>
                    </a:ext>
                  </a:extLst>
                </p14:cNvPr>
                <p14:cNvContentPartPr/>
                <p14:nvPr/>
              </p14:nvContentPartPr>
              <p14:xfrm>
                <a:off x="6559825" y="5993719"/>
                <a:ext cx="178920" cy="30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67B5A34-2245-25FF-EE6E-02AB876F5A1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51185" y="5984719"/>
                  <a:ext cx="196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1313B1B-FE4D-8569-BB4F-4A46EAB7BC23}"/>
                    </a:ext>
                  </a:extLst>
                </p14:cNvPr>
                <p14:cNvContentPartPr/>
                <p14:nvPr/>
              </p14:nvContentPartPr>
              <p14:xfrm>
                <a:off x="6447505" y="6080479"/>
                <a:ext cx="334440" cy="63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1313B1B-FE4D-8569-BB4F-4A46EAB7BC2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38865" y="6071479"/>
                  <a:ext cx="3520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5AF6864-80A5-9036-7124-CAC4FF849249}"/>
              </a:ext>
            </a:extLst>
          </p:cNvPr>
          <p:cNvGrpSpPr/>
          <p:nvPr/>
        </p:nvGrpSpPr>
        <p:grpSpPr>
          <a:xfrm>
            <a:off x="7069225" y="5470279"/>
            <a:ext cx="966240" cy="952920"/>
            <a:chOff x="7069225" y="5470279"/>
            <a:chExt cx="966240" cy="9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E4218FE-2962-4FB2-230F-899595FC3F8A}"/>
                    </a:ext>
                  </a:extLst>
                </p14:cNvPr>
                <p14:cNvContentPartPr/>
                <p14:nvPr/>
              </p14:nvContentPartPr>
              <p14:xfrm>
                <a:off x="7069225" y="5768359"/>
                <a:ext cx="230400" cy="385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E4218FE-2962-4FB2-230F-899595FC3F8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60225" y="5759359"/>
                  <a:ext cx="2480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B9E49E9-7E83-3A51-4009-3408BB5D6741}"/>
                    </a:ext>
                  </a:extLst>
                </p14:cNvPr>
                <p14:cNvContentPartPr/>
                <p14:nvPr/>
              </p14:nvContentPartPr>
              <p14:xfrm>
                <a:off x="7523545" y="5470279"/>
                <a:ext cx="174960" cy="376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B9E49E9-7E83-3A51-4009-3408BB5D674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14905" y="5461279"/>
                  <a:ext cx="1926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C22BDE5-E63F-74A4-2791-6CDF44E1ED81}"/>
                    </a:ext>
                  </a:extLst>
                </p14:cNvPr>
                <p14:cNvContentPartPr/>
                <p14:nvPr/>
              </p14:nvContentPartPr>
              <p14:xfrm>
                <a:off x="7865185" y="5527519"/>
                <a:ext cx="124920" cy="287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C22BDE5-E63F-74A4-2791-6CDF44E1ED8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56185" y="5518519"/>
                  <a:ext cx="1425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A9EAE88-0FA7-4717-ED54-3499363BEB62}"/>
                    </a:ext>
                  </a:extLst>
                </p14:cNvPr>
                <p14:cNvContentPartPr/>
                <p14:nvPr/>
              </p14:nvContentPartPr>
              <p14:xfrm>
                <a:off x="7461625" y="5893639"/>
                <a:ext cx="573840" cy="87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A9EAE88-0FA7-4717-ED54-3499363BEB6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52625" y="5884999"/>
                  <a:ext cx="591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6E90D15-CEDE-3B5A-9E14-339104854AE6}"/>
                    </a:ext>
                  </a:extLst>
                </p14:cNvPr>
                <p14:cNvContentPartPr/>
                <p14:nvPr/>
              </p14:nvContentPartPr>
              <p14:xfrm>
                <a:off x="7403665" y="6045199"/>
                <a:ext cx="248040" cy="360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6E90D15-CEDE-3B5A-9E14-339104854AE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395025" y="6036559"/>
                  <a:ext cx="2656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815FE30-4C23-2426-01B5-27329339F0F0}"/>
                    </a:ext>
                  </a:extLst>
                </p14:cNvPr>
                <p14:cNvContentPartPr/>
                <p14:nvPr/>
              </p14:nvContentPartPr>
              <p14:xfrm>
                <a:off x="7715425" y="6144919"/>
                <a:ext cx="250200" cy="206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815FE30-4C23-2426-01B5-27329339F0F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06425" y="6136279"/>
                  <a:ext cx="267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BFA1DFF-B3CB-D797-90E9-EC026D0F7734}"/>
                    </a:ext>
                  </a:extLst>
                </p14:cNvPr>
                <p14:cNvContentPartPr/>
                <p14:nvPr/>
              </p14:nvContentPartPr>
              <p14:xfrm>
                <a:off x="7599865" y="6120439"/>
                <a:ext cx="388800" cy="302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BFA1DFF-B3CB-D797-90E9-EC026D0F773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91225" y="6111799"/>
                  <a:ext cx="406440" cy="32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66A68E8B-9D02-30AC-A7CC-37AD2CAD55A5}"/>
                  </a:ext>
                </a:extLst>
              </p14:cNvPr>
              <p14:cNvContentPartPr/>
              <p14:nvPr/>
            </p14:nvContentPartPr>
            <p14:xfrm>
              <a:off x="7496185" y="5560999"/>
              <a:ext cx="486360" cy="7498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66A68E8B-9D02-30AC-A7CC-37AD2CAD55A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442545" y="5453359"/>
                <a:ext cx="59400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91D62383-7941-49D0-33EF-97CEAD0BCBD2}"/>
                  </a:ext>
                </a:extLst>
              </p14:cNvPr>
              <p14:cNvContentPartPr/>
              <p14:nvPr/>
            </p14:nvContentPartPr>
            <p14:xfrm>
              <a:off x="3284905" y="2689999"/>
              <a:ext cx="1018440" cy="648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91D62383-7941-49D0-33EF-97CEAD0BCBD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230905" y="2582359"/>
                <a:ext cx="112608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6803B2C-2D8E-1F8D-54EE-69DDEF7006CF}"/>
              </a:ext>
            </a:extLst>
          </p:cNvPr>
          <p:cNvGrpSpPr/>
          <p:nvPr/>
        </p:nvGrpSpPr>
        <p:grpSpPr>
          <a:xfrm>
            <a:off x="7025305" y="5182279"/>
            <a:ext cx="1486800" cy="1367640"/>
            <a:chOff x="7025305" y="5182279"/>
            <a:chExt cx="1486800" cy="13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848159C-AE12-DFC3-FB9C-02042F79BCAB}"/>
                    </a:ext>
                  </a:extLst>
                </p14:cNvPr>
                <p14:cNvContentPartPr/>
                <p14:nvPr/>
              </p14:nvContentPartPr>
              <p14:xfrm>
                <a:off x="7025305" y="5344639"/>
                <a:ext cx="1257840" cy="1205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848159C-AE12-DFC3-FB9C-02042F79BCA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16665" y="5335999"/>
                  <a:ext cx="1275480" cy="12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B05E29D-5E3C-2E3A-328D-BE43C12D563C}"/>
                    </a:ext>
                  </a:extLst>
                </p14:cNvPr>
                <p14:cNvContentPartPr/>
                <p14:nvPr/>
              </p14:nvContentPartPr>
              <p14:xfrm>
                <a:off x="8314465" y="5182279"/>
                <a:ext cx="197640" cy="126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B05E29D-5E3C-2E3A-328D-BE43C12D563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05465" y="5173279"/>
                  <a:ext cx="21528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DAFC330-83EC-6E34-E278-70D9C9D06F2F}"/>
                  </a:ext>
                </a:extLst>
              </p14:cNvPr>
              <p14:cNvContentPartPr/>
              <p14:nvPr/>
            </p14:nvContentPartPr>
            <p14:xfrm>
              <a:off x="8431465" y="5900479"/>
              <a:ext cx="118440" cy="2016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DAFC330-83EC-6E34-E278-70D9C9D06F2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422825" y="5891479"/>
                <a:ext cx="13608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A7C5427C-517B-A64C-E1DE-27767BDF91E3}"/>
              </a:ext>
            </a:extLst>
          </p:cNvPr>
          <p:cNvGrpSpPr/>
          <p:nvPr/>
        </p:nvGrpSpPr>
        <p:grpSpPr>
          <a:xfrm>
            <a:off x="8928265" y="5393239"/>
            <a:ext cx="2901960" cy="1120320"/>
            <a:chOff x="8928265" y="5393239"/>
            <a:chExt cx="2901960" cy="11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34E091A-520D-4B3C-E474-DE34BEFA30F6}"/>
                    </a:ext>
                  </a:extLst>
                </p14:cNvPr>
                <p14:cNvContentPartPr/>
                <p14:nvPr/>
              </p14:nvContentPartPr>
              <p14:xfrm>
                <a:off x="9021505" y="5393239"/>
                <a:ext cx="208440" cy="371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34E091A-520D-4B3C-E474-DE34BEFA30F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012865" y="5384599"/>
                  <a:ext cx="2260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7C28A66-68CE-4A1B-71F0-86DA77CAC82C}"/>
                    </a:ext>
                  </a:extLst>
                </p14:cNvPr>
                <p14:cNvContentPartPr/>
                <p14:nvPr/>
              </p14:nvContentPartPr>
              <p14:xfrm>
                <a:off x="9287545" y="5454439"/>
                <a:ext cx="348840" cy="255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7C28A66-68CE-4A1B-71F0-86DA77CAC82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278545" y="5445799"/>
                  <a:ext cx="366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D1BB3A0-5008-D940-768F-AF2BB10E29EC}"/>
                    </a:ext>
                  </a:extLst>
                </p14:cNvPr>
                <p14:cNvContentPartPr/>
                <p14:nvPr/>
              </p14:nvContentPartPr>
              <p14:xfrm>
                <a:off x="9535225" y="5625079"/>
                <a:ext cx="147960" cy="159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D1BB3A0-5008-D940-768F-AF2BB10E29E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26225" y="5616079"/>
                  <a:ext cx="165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EA81507-E723-02E1-4B5C-6B1D56290B31}"/>
                    </a:ext>
                  </a:extLst>
                </p14:cNvPr>
                <p14:cNvContentPartPr/>
                <p14:nvPr/>
              </p14:nvContentPartPr>
              <p14:xfrm>
                <a:off x="9496345" y="5625799"/>
                <a:ext cx="272520" cy="155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EA81507-E723-02E1-4B5C-6B1D56290B3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487705" y="5617159"/>
                  <a:ext cx="290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1DC1423-D893-BDB8-494B-6E350DAB0C1F}"/>
                    </a:ext>
                  </a:extLst>
                </p14:cNvPr>
                <p14:cNvContentPartPr/>
                <p14:nvPr/>
              </p14:nvContentPartPr>
              <p14:xfrm>
                <a:off x="8928265" y="5862679"/>
                <a:ext cx="772920" cy="84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1DC1423-D893-BDB8-494B-6E350DAB0C1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19625" y="5853679"/>
                  <a:ext cx="790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A52990A-67E0-AE3A-CD8F-4F823A0302A6}"/>
                    </a:ext>
                  </a:extLst>
                </p14:cNvPr>
                <p14:cNvContentPartPr/>
                <p14:nvPr/>
              </p14:nvContentPartPr>
              <p14:xfrm>
                <a:off x="8936185" y="6042679"/>
                <a:ext cx="158760" cy="285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A52990A-67E0-AE3A-CD8F-4F823A0302A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27185" y="6034039"/>
                  <a:ext cx="176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1260713-AC7A-FC91-22A1-CBC12EF0BFF4}"/>
                    </a:ext>
                  </a:extLst>
                </p14:cNvPr>
                <p14:cNvContentPartPr/>
                <p14:nvPr/>
              </p14:nvContentPartPr>
              <p14:xfrm>
                <a:off x="9251905" y="6101359"/>
                <a:ext cx="167040" cy="214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1260713-AC7A-FC91-22A1-CBC12EF0BFF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243265" y="6092359"/>
                  <a:ext cx="184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33C01E7-BC90-6792-D24A-C61A3019111D}"/>
                    </a:ext>
                  </a:extLst>
                </p14:cNvPr>
                <p14:cNvContentPartPr/>
                <p14:nvPr/>
              </p14:nvContentPartPr>
              <p14:xfrm>
                <a:off x="9132385" y="6131239"/>
                <a:ext cx="376560" cy="213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33C01E7-BC90-6792-D24A-C61A3019111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23385" y="6122599"/>
                  <a:ext cx="394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014F584-FAA2-9F5B-66D7-08F840E70361}"/>
                    </a:ext>
                  </a:extLst>
                </p14:cNvPr>
                <p14:cNvContentPartPr/>
                <p14:nvPr/>
              </p14:nvContentPartPr>
              <p14:xfrm>
                <a:off x="9912865" y="5853679"/>
                <a:ext cx="276840" cy="32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014F584-FAA2-9F5B-66D7-08F840E7036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04225" y="5844679"/>
                  <a:ext cx="29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796E076-B36F-25E7-E98A-EA1CD83B7E21}"/>
                    </a:ext>
                  </a:extLst>
                </p14:cNvPr>
                <p14:cNvContentPartPr/>
                <p14:nvPr/>
              </p14:nvContentPartPr>
              <p14:xfrm>
                <a:off x="10027705" y="5781319"/>
                <a:ext cx="18000" cy="217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796E076-B36F-25E7-E98A-EA1CD83B7E2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18705" y="5772319"/>
                  <a:ext cx="35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130A798-EAB5-2709-4762-0DEB18751A0B}"/>
                    </a:ext>
                  </a:extLst>
                </p14:cNvPr>
                <p14:cNvContentPartPr/>
                <p14:nvPr/>
              </p14:nvContentPartPr>
              <p14:xfrm>
                <a:off x="10301665" y="5505199"/>
                <a:ext cx="197280" cy="286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130A798-EAB5-2709-4762-0DEB18751A0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293025" y="5496559"/>
                  <a:ext cx="2149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F39EC23-3BA4-6543-ED4E-EA972FD7B835}"/>
                    </a:ext>
                  </a:extLst>
                </p14:cNvPr>
                <p14:cNvContentPartPr/>
                <p14:nvPr/>
              </p14:nvContentPartPr>
              <p14:xfrm>
                <a:off x="10561945" y="5541919"/>
                <a:ext cx="326880" cy="213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F39EC23-3BA4-6543-ED4E-EA972FD7B83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52945" y="5533279"/>
                  <a:ext cx="344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08AC567-915F-02C5-59B8-5CAD2D1F2703}"/>
                    </a:ext>
                  </a:extLst>
                </p14:cNvPr>
                <p14:cNvContentPartPr/>
                <p14:nvPr/>
              </p14:nvContentPartPr>
              <p14:xfrm>
                <a:off x="10854265" y="5698159"/>
                <a:ext cx="149040" cy="220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08AC567-915F-02C5-59B8-5CAD2D1F270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845265" y="5689519"/>
                  <a:ext cx="166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B8C8936-B1FB-1A9E-B560-5EA161CD34DA}"/>
                    </a:ext>
                  </a:extLst>
                </p14:cNvPr>
                <p14:cNvContentPartPr/>
                <p14:nvPr/>
              </p14:nvContentPartPr>
              <p14:xfrm>
                <a:off x="10318225" y="5902639"/>
                <a:ext cx="648000" cy="96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B8C8936-B1FB-1A9E-B560-5EA161CD34D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09585" y="5893999"/>
                  <a:ext cx="665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87ED55F-C845-7604-72AB-AAF216C25739}"/>
                    </a:ext>
                  </a:extLst>
                </p14:cNvPr>
                <p14:cNvContentPartPr/>
                <p14:nvPr/>
              </p14:nvContentPartPr>
              <p14:xfrm>
                <a:off x="10314625" y="6075799"/>
                <a:ext cx="136440" cy="259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87ED55F-C845-7604-72AB-AAF216C2573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305625" y="6067159"/>
                  <a:ext cx="154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375B60F-840D-2096-7707-CF1C3857B6B1}"/>
                    </a:ext>
                  </a:extLst>
                </p14:cNvPr>
                <p14:cNvContentPartPr/>
                <p14:nvPr/>
              </p14:nvContentPartPr>
              <p14:xfrm>
                <a:off x="10554025" y="6116119"/>
                <a:ext cx="248760" cy="397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375B60F-840D-2096-7707-CF1C3857B6B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545385" y="6107119"/>
                  <a:ext cx="2664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6A2F09E-E9CA-EF67-BB14-67F4CDD2BD1F}"/>
                    </a:ext>
                  </a:extLst>
                </p14:cNvPr>
                <p14:cNvContentPartPr/>
                <p14:nvPr/>
              </p14:nvContentPartPr>
              <p14:xfrm>
                <a:off x="11269705" y="5810839"/>
                <a:ext cx="188280" cy="27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6A2F09E-E9CA-EF67-BB14-67F4CDD2BD1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260705" y="5801839"/>
                  <a:ext cx="205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30C2B46-9FFD-3426-C671-6879F603A160}"/>
                    </a:ext>
                  </a:extLst>
                </p14:cNvPr>
                <p14:cNvContentPartPr/>
                <p14:nvPr/>
              </p14:nvContentPartPr>
              <p14:xfrm>
                <a:off x="11130385" y="5911999"/>
                <a:ext cx="269640" cy="45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30C2B46-9FFD-3426-C671-6879F603A16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121385" y="5903359"/>
                  <a:ext cx="287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F5D725F-3FB1-1AC6-891D-AB7EA822A226}"/>
                    </a:ext>
                  </a:extLst>
                </p14:cNvPr>
                <p14:cNvContentPartPr/>
                <p14:nvPr/>
              </p14:nvContentPartPr>
              <p14:xfrm>
                <a:off x="11591185" y="5783119"/>
                <a:ext cx="239040" cy="191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F5D725F-3FB1-1AC6-891D-AB7EA822A22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582545" y="5774479"/>
                  <a:ext cx="25668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2482D4-0258-2BF6-12DD-B15357C9FFF8}"/>
                  </a:ext>
                </a:extLst>
              </p14:cNvPr>
              <p14:cNvContentPartPr/>
              <p14:nvPr/>
            </p14:nvContentPartPr>
            <p14:xfrm>
              <a:off x="5213065" y="3748759"/>
              <a:ext cx="2474280" cy="160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2482D4-0258-2BF6-12DD-B15357C9FFF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159065" y="3641119"/>
                <a:ext cx="25819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C253DB-459A-0462-ABC9-E0EC348E1120}"/>
                  </a:ext>
                </a:extLst>
              </p14:cNvPr>
              <p14:cNvContentPartPr/>
              <p14:nvPr/>
            </p14:nvContentPartPr>
            <p14:xfrm>
              <a:off x="4883305" y="3890959"/>
              <a:ext cx="2711880" cy="349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C253DB-459A-0462-ABC9-E0EC348E112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829665" y="3783319"/>
                <a:ext cx="281952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C8D2C84-FA8E-ED02-AC47-656DC278BA52}"/>
                  </a:ext>
                </a:extLst>
              </p14:cNvPr>
              <p14:cNvContentPartPr/>
              <p14:nvPr/>
            </p14:nvContentPartPr>
            <p14:xfrm>
              <a:off x="4815985" y="4225399"/>
              <a:ext cx="81720" cy="44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C8D2C84-FA8E-ED02-AC47-656DC278BA52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779985" y="4153399"/>
                <a:ext cx="153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588F760-2E09-4122-6DA2-78241D26BBFF}"/>
                  </a:ext>
                </a:extLst>
              </p14:cNvPr>
              <p14:cNvContentPartPr/>
              <p14:nvPr/>
            </p14:nvContentPartPr>
            <p14:xfrm>
              <a:off x="4964305" y="4170319"/>
              <a:ext cx="2699280" cy="8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588F760-2E09-4122-6DA2-78241D26BBF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928305" y="4098679"/>
                <a:ext cx="27709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3BDCD1-3C09-06BC-4317-00DEE4F768DD}"/>
                  </a:ext>
                </a:extLst>
              </p14:cNvPr>
              <p14:cNvContentPartPr/>
              <p14:nvPr/>
            </p14:nvContentPartPr>
            <p14:xfrm>
              <a:off x="5528785" y="4037119"/>
              <a:ext cx="2016000" cy="109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3BDCD1-3C09-06BC-4317-00DEE4F768D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492785" y="3965479"/>
                <a:ext cx="20876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6D1AF7-4BA3-40C6-BACC-EDC8D5B03F21}"/>
                  </a:ext>
                </a:extLst>
              </p14:cNvPr>
              <p14:cNvContentPartPr/>
              <p14:nvPr/>
            </p14:nvContentPartPr>
            <p14:xfrm>
              <a:off x="4777825" y="4259599"/>
              <a:ext cx="2858040" cy="73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6D1AF7-4BA3-40C6-BACC-EDC8D5B03F2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4741825" y="4187959"/>
                <a:ext cx="2929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5EBE08E-5548-943C-6DBB-D5A37203F2EF}"/>
                  </a:ext>
                </a:extLst>
              </p14:cNvPr>
              <p14:cNvContentPartPr/>
              <p14:nvPr/>
            </p14:nvContentPartPr>
            <p14:xfrm>
              <a:off x="5335465" y="4189759"/>
              <a:ext cx="275040" cy="21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5EBE08E-5548-943C-6DBB-D5A37203F2EF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299465" y="4117759"/>
                <a:ext cx="346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FAB71F81-A6FF-AA29-3363-F6705A0C7C84}"/>
                  </a:ext>
                </a:extLst>
              </p14:cNvPr>
              <p14:cNvContentPartPr/>
              <p14:nvPr/>
            </p14:nvContentPartPr>
            <p14:xfrm>
              <a:off x="5218465" y="3804559"/>
              <a:ext cx="67680" cy="432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FAB71F81-A6FF-AA29-3363-F6705A0C7C84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182465" y="3732559"/>
                <a:ext cx="1393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4640446-169F-7D63-A744-44E1E84F17AC}"/>
                  </a:ext>
                </a:extLst>
              </p14:cNvPr>
              <p14:cNvContentPartPr/>
              <p14:nvPr/>
            </p14:nvContentPartPr>
            <p14:xfrm>
              <a:off x="4885105" y="4086439"/>
              <a:ext cx="103320" cy="1339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4640446-169F-7D63-A744-44E1E84F17A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849465" y="4014799"/>
                <a:ext cx="1749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2DDFD469-FB87-11B0-9EE6-7BF1E823604A}"/>
                  </a:ext>
                </a:extLst>
              </p14:cNvPr>
              <p14:cNvContentPartPr/>
              <p14:nvPr/>
            </p14:nvContentPartPr>
            <p14:xfrm>
              <a:off x="4892305" y="4197319"/>
              <a:ext cx="60840" cy="615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2DDFD469-FB87-11B0-9EE6-7BF1E823604A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4856305" y="4125319"/>
                <a:ext cx="1324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6305983E-5000-0B1E-2D62-49015FB01DC9}"/>
                  </a:ext>
                </a:extLst>
              </p14:cNvPr>
              <p14:cNvContentPartPr/>
              <p14:nvPr/>
            </p14:nvContentPartPr>
            <p14:xfrm>
              <a:off x="4745425" y="4358599"/>
              <a:ext cx="25920" cy="136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6305983E-5000-0B1E-2D62-49015FB01DC9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4709785" y="4286959"/>
                <a:ext cx="975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B89024A-2E54-1027-48CB-3C1E74FF8D7D}"/>
                  </a:ext>
                </a:extLst>
              </p14:cNvPr>
              <p14:cNvContentPartPr/>
              <p14:nvPr/>
            </p14:nvContentPartPr>
            <p14:xfrm>
              <a:off x="9395905" y="2873959"/>
              <a:ext cx="656280" cy="36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B89024A-2E54-1027-48CB-3C1E74FF8D7D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386905" y="2865319"/>
                <a:ext cx="6739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D95FE61-146B-8CBE-2E24-22125FAFDB6C}"/>
                  </a:ext>
                </a:extLst>
              </p14:cNvPr>
              <p14:cNvContentPartPr/>
              <p14:nvPr/>
            </p14:nvContentPartPr>
            <p14:xfrm>
              <a:off x="11064505" y="2851639"/>
              <a:ext cx="2160" cy="684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D95FE61-146B-8CBE-2E24-22125FAFDB6C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1055865" y="2842999"/>
                <a:ext cx="198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936F644-6940-6D1B-7EB1-8DC1CEB23069}"/>
              </a:ext>
            </a:extLst>
          </p:cNvPr>
          <p:cNvGrpSpPr/>
          <p:nvPr/>
        </p:nvGrpSpPr>
        <p:grpSpPr>
          <a:xfrm>
            <a:off x="8173705" y="2629159"/>
            <a:ext cx="3209040" cy="1546200"/>
            <a:chOff x="8173705" y="2629159"/>
            <a:chExt cx="3209040" cy="15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119708-BA97-6A60-FBDE-193D9F6A6898}"/>
                    </a:ext>
                  </a:extLst>
                </p14:cNvPr>
                <p14:cNvContentPartPr/>
                <p14:nvPr/>
              </p14:nvContentPartPr>
              <p14:xfrm>
                <a:off x="8232385" y="2797279"/>
                <a:ext cx="116640" cy="237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119708-BA97-6A60-FBDE-193D9F6A689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223745" y="2788639"/>
                  <a:ext cx="134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62707B7-83B5-04EF-1719-BC4D65D93BD9}"/>
                    </a:ext>
                  </a:extLst>
                </p14:cNvPr>
                <p14:cNvContentPartPr/>
                <p14:nvPr/>
              </p14:nvContentPartPr>
              <p14:xfrm>
                <a:off x="8273785" y="2782879"/>
                <a:ext cx="225720" cy="69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62707B7-83B5-04EF-1719-BC4D65D93BD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264785" y="2773879"/>
                  <a:ext cx="243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4340D8-247D-5BFC-8B34-8AB07FDA0BD4}"/>
                    </a:ext>
                  </a:extLst>
                </p14:cNvPr>
                <p14:cNvContentPartPr/>
                <p14:nvPr/>
              </p14:nvContentPartPr>
              <p14:xfrm>
                <a:off x="8273065" y="2896279"/>
                <a:ext cx="208440" cy="1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4340D8-247D-5BFC-8B34-8AB07FDA0BD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264425" y="2887639"/>
                  <a:ext cx="226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D7BCAE1-AD8B-3ABE-3691-69F62B510F00}"/>
                    </a:ext>
                  </a:extLst>
                </p14:cNvPr>
                <p14:cNvContentPartPr/>
                <p14:nvPr/>
              </p14:nvContentPartPr>
              <p14:xfrm>
                <a:off x="8386825" y="2695039"/>
                <a:ext cx="849240" cy="356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D7BCAE1-AD8B-3ABE-3691-69F62B510F0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378185" y="2686039"/>
                  <a:ext cx="8668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C7459D3-95E9-C844-820C-B2544BF5F137}"/>
                    </a:ext>
                  </a:extLst>
                </p14:cNvPr>
                <p14:cNvContentPartPr/>
                <p14:nvPr/>
              </p14:nvContentPartPr>
              <p14:xfrm>
                <a:off x="10304545" y="2629159"/>
                <a:ext cx="1078200" cy="466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C7459D3-95E9-C844-820C-B2544BF5F13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95545" y="2620519"/>
                  <a:ext cx="10958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D8AC6E0-6105-40B1-0383-3416C9BBA580}"/>
                    </a:ext>
                  </a:extLst>
                </p14:cNvPr>
                <p14:cNvContentPartPr/>
                <p14:nvPr/>
              </p14:nvContentPartPr>
              <p14:xfrm>
                <a:off x="8241385" y="3260239"/>
                <a:ext cx="694080" cy="259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D8AC6E0-6105-40B1-0383-3416C9BBA58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232745" y="3251239"/>
                  <a:ext cx="711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C548A73-0578-8E93-0356-5751EEB1AE2D}"/>
                    </a:ext>
                  </a:extLst>
                </p14:cNvPr>
                <p14:cNvContentPartPr/>
                <p14:nvPr/>
              </p14:nvContentPartPr>
              <p14:xfrm>
                <a:off x="9125185" y="3234319"/>
                <a:ext cx="966600" cy="292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C548A73-0578-8E93-0356-5751EEB1AE2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16185" y="3225319"/>
                  <a:ext cx="984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3498779-FABC-2E98-ABE8-32D95F5FC4FE}"/>
                    </a:ext>
                  </a:extLst>
                </p14:cNvPr>
                <p14:cNvContentPartPr/>
                <p14:nvPr/>
              </p14:nvContentPartPr>
              <p14:xfrm>
                <a:off x="10199785" y="3186799"/>
                <a:ext cx="689040" cy="417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3498779-FABC-2E98-ABE8-32D95F5FC4F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191145" y="3177799"/>
                  <a:ext cx="7066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1A516EA-501B-F299-6ABE-BA208C9C06FF}"/>
                    </a:ext>
                  </a:extLst>
                </p14:cNvPr>
                <p14:cNvContentPartPr/>
                <p14:nvPr/>
              </p14:nvContentPartPr>
              <p14:xfrm>
                <a:off x="10217785" y="3353479"/>
                <a:ext cx="398880" cy="25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1A516EA-501B-F299-6ABE-BA208C9C06F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208785" y="3344839"/>
                  <a:ext cx="416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63FE8A2-9C01-1620-803B-77DA2D817544}"/>
                    </a:ext>
                  </a:extLst>
                </p14:cNvPr>
                <p14:cNvContentPartPr/>
                <p14:nvPr/>
              </p14:nvContentPartPr>
              <p14:xfrm>
                <a:off x="8173705" y="3613399"/>
                <a:ext cx="1104480" cy="561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63FE8A2-9C01-1620-803B-77DA2D81754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65065" y="3604399"/>
                  <a:ext cx="112212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1C80961-42C4-F222-783E-F40143130549}"/>
                    </a:ext>
                  </a:extLst>
                </p14:cNvPr>
                <p14:cNvContentPartPr/>
                <p14:nvPr/>
              </p14:nvContentPartPr>
              <p14:xfrm>
                <a:off x="8770585" y="3710959"/>
                <a:ext cx="370440" cy="14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1C80961-42C4-F222-783E-F4014313054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761585" y="3701959"/>
                  <a:ext cx="388080" cy="3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514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4B915E-FB33-30CB-11A1-EE2CC1E408A7}"/>
                  </a:ext>
                </a:extLst>
              </p14:cNvPr>
              <p14:cNvContentPartPr/>
              <p14:nvPr/>
            </p14:nvContentPartPr>
            <p14:xfrm>
              <a:off x="761557" y="351079"/>
              <a:ext cx="418680" cy="26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4B915E-FB33-30CB-11A1-EE2CC1E408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917" y="342439"/>
                <a:ext cx="43632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B8D8DD9-5AB7-BE8F-DE9E-BAEDDAA5E458}"/>
              </a:ext>
            </a:extLst>
          </p:cNvPr>
          <p:cNvGrpSpPr/>
          <p:nvPr/>
        </p:nvGrpSpPr>
        <p:grpSpPr>
          <a:xfrm>
            <a:off x="1497757" y="294199"/>
            <a:ext cx="1581480" cy="536400"/>
            <a:chOff x="1497757" y="294199"/>
            <a:chExt cx="1581480" cy="53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7A1F2B2-EAFD-3038-01B6-A4C3A37725B2}"/>
                    </a:ext>
                  </a:extLst>
                </p14:cNvPr>
                <p14:cNvContentPartPr/>
                <p14:nvPr/>
              </p14:nvContentPartPr>
              <p14:xfrm>
                <a:off x="1497757" y="294199"/>
                <a:ext cx="250560" cy="337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7A1F2B2-EAFD-3038-01B6-A4C3A37725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8757" y="285199"/>
                  <a:ext cx="2682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133ED-2D4D-1991-448E-F10EFEECC492}"/>
                    </a:ext>
                  </a:extLst>
                </p14:cNvPr>
                <p14:cNvContentPartPr/>
                <p14:nvPr/>
              </p14:nvContentPartPr>
              <p14:xfrm>
                <a:off x="1862797" y="387799"/>
                <a:ext cx="482040" cy="160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133ED-2D4D-1991-448E-F10EFEECC4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4157" y="379159"/>
                  <a:ext cx="499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A96418A-A37B-B2FF-CF85-91CD6979DDCC}"/>
                    </a:ext>
                  </a:extLst>
                </p14:cNvPr>
                <p14:cNvContentPartPr/>
                <p14:nvPr/>
              </p14:nvContentPartPr>
              <p14:xfrm>
                <a:off x="2443117" y="400759"/>
                <a:ext cx="286920" cy="191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A96418A-A37B-B2FF-CF85-91CD6979DD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34477" y="392119"/>
                  <a:ext cx="304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1366A9D-1DD4-E181-E2FC-A5709163C6A7}"/>
                    </a:ext>
                  </a:extLst>
                </p14:cNvPr>
                <p14:cNvContentPartPr/>
                <p14:nvPr/>
              </p14:nvContentPartPr>
              <p14:xfrm>
                <a:off x="2961877" y="644839"/>
                <a:ext cx="117360" cy="185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1366A9D-1DD4-E181-E2FC-A5709163C6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2877" y="636199"/>
                  <a:ext cx="1350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0D3805-53F2-B249-4337-FBFEAD432848}"/>
              </a:ext>
            </a:extLst>
          </p:cNvPr>
          <p:cNvGrpSpPr/>
          <p:nvPr/>
        </p:nvGrpSpPr>
        <p:grpSpPr>
          <a:xfrm>
            <a:off x="3579637" y="239479"/>
            <a:ext cx="1621440" cy="538560"/>
            <a:chOff x="3579637" y="239479"/>
            <a:chExt cx="162144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BC417B-2768-3E3C-BC37-F4EE1B92CDC2}"/>
                    </a:ext>
                  </a:extLst>
                </p14:cNvPr>
                <p14:cNvContentPartPr/>
                <p14:nvPr/>
              </p14:nvContentPartPr>
              <p14:xfrm>
                <a:off x="3606277" y="295999"/>
                <a:ext cx="157320" cy="354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BC417B-2768-3E3C-BC37-F4EE1B92CD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97637" y="286999"/>
                  <a:ext cx="1749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181180-915E-AC40-480E-766C65CF5419}"/>
                    </a:ext>
                  </a:extLst>
                </p14:cNvPr>
                <p14:cNvContentPartPr/>
                <p14:nvPr/>
              </p14:nvContentPartPr>
              <p14:xfrm>
                <a:off x="3579637" y="463399"/>
                <a:ext cx="272160" cy="52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181180-915E-AC40-480E-766C65CF54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70997" y="454759"/>
                  <a:ext cx="289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E4FA31-D5D6-4C70-628B-207CE00C27E1}"/>
                    </a:ext>
                  </a:extLst>
                </p14:cNvPr>
                <p14:cNvContentPartPr/>
                <p14:nvPr/>
              </p14:nvContentPartPr>
              <p14:xfrm>
                <a:off x="4065637" y="343879"/>
                <a:ext cx="219600" cy="302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E4FA31-D5D6-4C70-628B-207CE00C27E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56637" y="334879"/>
                  <a:ext cx="237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14F541-7117-E621-E7FC-91648774F77A}"/>
                    </a:ext>
                  </a:extLst>
                </p14:cNvPr>
                <p14:cNvContentPartPr/>
                <p14:nvPr/>
              </p14:nvContentPartPr>
              <p14:xfrm>
                <a:off x="3888157" y="248839"/>
                <a:ext cx="196920" cy="528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14F541-7117-E621-E7FC-91648774F7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9157" y="240199"/>
                  <a:ext cx="21456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823C9C1-1F38-1207-CA27-E9BE85E1367E}"/>
                    </a:ext>
                  </a:extLst>
                </p14:cNvPr>
                <p14:cNvContentPartPr/>
                <p14:nvPr/>
              </p14:nvContentPartPr>
              <p14:xfrm>
                <a:off x="4251397" y="239479"/>
                <a:ext cx="224280" cy="538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823C9C1-1F38-1207-CA27-E9BE85E136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42757" y="230839"/>
                  <a:ext cx="24192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6FEDFA-42AE-955F-9FAA-07BB2F6852CC}"/>
                    </a:ext>
                  </a:extLst>
                </p14:cNvPr>
                <p14:cNvContentPartPr/>
                <p14:nvPr/>
              </p14:nvContentPartPr>
              <p14:xfrm>
                <a:off x="4668997" y="434599"/>
                <a:ext cx="532080" cy="178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6FEDFA-42AE-955F-9FAA-07BB2F6852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59997" y="425599"/>
                  <a:ext cx="5497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02151E-968C-F15D-EB3A-38D95FEBEC8C}"/>
              </a:ext>
            </a:extLst>
          </p:cNvPr>
          <p:cNvGrpSpPr/>
          <p:nvPr/>
        </p:nvGrpSpPr>
        <p:grpSpPr>
          <a:xfrm>
            <a:off x="5484397" y="346759"/>
            <a:ext cx="862200" cy="560880"/>
            <a:chOff x="5484397" y="346759"/>
            <a:chExt cx="86220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79B4C3-7FEE-D6B7-AB16-2DBB57B5635F}"/>
                    </a:ext>
                  </a:extLst>
                </p14:cNvPr>
                <p14:cNvContentPartPr/>
                <p14:nvPr/>
              </p14:nvContentPartPr>
              <p14:xfrm>
                <a:off x="5484397" y="346759"/>
                <a:ext cx="211320" cy="406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79B4C3-7FEE-D6B7-AB16-2DBB57B5635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75757" y="338119"/>
                  <a:ext cx="2289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3A88DB-CCF0-22A6-AFCD-DABDD7663CC7}"/>
                    </a:ext>
                  </a:extLst>
                </p14:cNvPr>
                <p14:cNvContentPartPr/>
                <p14:nvPr/>
              </p14:nvContentPartPr>
              <p14:xfrm>
                <a:off x="5828557" y="565999"/>
                <a:ext cx="248040" cy="15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3A88DB-CCF0-22A6-AFCD-DABDD7663C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19557" y="556999"/>
                  <a:ext cx="265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D9FF0A-7C4E-7867-B305-0DF22536C78B}"/>
                    </a:ext>
                  </a:extLst>
                </p14:cNvPr>
                <p14:cNvContentPartPr/>
                <p14:nvPr/>
              </p14:nvContentPartPr>
              <p14:xfrm>
                <a:off x="6046357" y="419119"/>
                <a:ext cx="300240" cy="488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D9FF0A-7C4E-7867-B305-0DF22536C7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37357" y="410119"/>
                  <a:ext cx="317880" cy="50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ACEAC8B-6C20-028B-D50A-430A5D83023A}"/>
                  </a:ext>
                </a:extLst>
              </p14:cNvPr>
              <p14:cNvContentPartPr/>
              <p14:nvPr/>
            </p14:nvContentPartPr>
            <p14:xfrm>
              <a:off x="7096117" y="656719"/>
              <a:ext cx="88200" cy="210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ACEAC8B-6C20-028B-D50A-430A5D8302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87117" y="648079"/>
                <a:ext cx="10584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7338AE7-E0AF-9658-786A-680604064E5B}"/>
              </a:ext>
            </a:extLst>
          </p:cNvPr>
          <p:cNvGrpSpPr/>
          <p:nvPr/>
        </p:nvGrpSpPr>
        <p:grpSpPr>
          <a:xfrm>
            <a:off x="7451077" y="334159"/>
            <a:ext cx="768240" cy="464040"/>
            <a:chOff x="7451077" y="334159"/>
            <a:chExt cx="76824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238506-3294-87DC-3149-203622C4CFF2}"/>
                    </a:ext>
                  </a:extLst>
                </p14:cNvPr>
                <p14:cNvContentPartPr/>
                <p14:nvPr/>
              </p14:nvContentPartPr>
              <p14:xfrm>
                <a:off x="7451077" y="334159"/>
                <a:ext cx="389880" cy="464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238506-3294-87DC-3149-203622C4CF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42437" y="325159"/>
                  <a:ext cx="4075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6BE37B-BB69-509E-4862-C588A12D5B59}"/>
                    </a:ext>
                  </a:extLst>
                </p14:cNvPr>
                <p14:cNvContentPartPr/>
                <p14:nvPr/>
              </p14:nvContentPartPr>
              <p14:xfrm>
                <a:off x="8094397" y="401479"/>
                <a:ext cx="124920" cy="19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6BE37B-BB69-509E-4862-C588A12D5B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85757" y="392839"/>
                  <a:ext cx="142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073006-665D-DE5B-C9BB-5992D7CF02F7}"/>
                    </a:ext>
                  </a:extLst>
                </p14:cNvPr>
                <p14:cNvContentPartPr/>
                <p14:nvPr/>
              </p14:nvContentPartPr>
              <p14:xfrm>
                <a:off x="8019877" y="534319"/>
                <a:ext cx="194040" cy="25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073006-665D-DE5B-C9BB-5992D7CF02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11237" y="525679"/>
                  <a:ext cx="2116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CE6802-B196-E7FA-7701-4D1C9B953755}"/>
              </a:ext>
            </a:extLst>
          </p:cNvPr>
          <p:cNvGrpSpPr/>
          <p:nvPr/>
        </p:nvGrpSpPr>
        <p:grpSpPr>
          <a:xfrm>
            <a:off x="8456197" y="348559"/>
            <a:ext cx="767520" cy="295920"/>
            <a:chOff x="8456197" y="348559"/>
            <a:chExt cx="76752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EA9A76D-C7DD-CC4D-DD2B-D5A63072F411}"/>
                    </a:ext>
                  </a:extLst>
                </p14:cNvPr>
                <p14:cNvContentPartPr/>
                <p14:nvPr/>
              </p14:nvContentPartPr>
              <p14:xfrm>
                <a:off x="8456197" y="360079"/>
                <a:ext cx="49680" cy="284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EA9A76D-C7DD-CC4D-DD2B-D5A63072F4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47557" y="351079"/>
                  <a:ext cx="67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FC78CF0-47C9-6A35-D15F-097E4ABEFB6F}"/>
                    </a:ext>
                  </a:extLst>
                </p14:cNvPr>
                <p14:cNvContentPartPr/>
                <p14:nvPr/>
              </p14:nvContentPartPr>
              <p14:xfrm>
                <a:off x="8635477" y="536839"/>
                <a:ext cx="17640" cy="64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C78CF0-47C9-6A35-D15F-097E4ABEFB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26477" y="528199"/>
                  <a:ext cx="35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8146F7-6BB5-6365-122F-E3169F696268}"/>
                    </a:ext>
                  </a:extLst>
                </p14:cNvPr>
                <p14:cNvContentPartPr/>
                <p14:nvPr/>
              </p14:nvContentPartPr>
              <p14:xfrm>
                <a:off x="8748517" y="348559"/>
                <a:ext cx="238320" cy="240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8146F7-6BB5-6365-122F-E3169F6962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39877" y="339559"/>
                  <a:ext cx="255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CAF4E2-6C06-E4F4-0B82-FF15CA051452}"/>
                    </a:ext>
                  </a:extLst>
                </p14:cNvPr>
                <p14:cNvContentPartPr/>
                <p14:nvPr/>
              </p14:nvContentPartPr>
              <p14:xfrm>
                <a:off x="9032197" y="348919"/>
                <a:ext cx="191520" cy="271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CAF4E2-6C06-E4F4-0B82-FF15CA0514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23557" y="339919"/>
                  <a:ext cx="20916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8ACACB-1C2A-6CCB-FD33-BDA3B9C7B148}"/>
              </a:ext>
            </a:extLst>
          </p:cNvPr>
          <p:cNvGrpSpPr/>
          <p:nvPr/>
        </p:nvGrpSpPr>
        <p:grpSpPr>
          <a:xfrm>
            <a:off x="10041637" y="273679"/>
            <a:ext cx="1539720" cy="510840"/>
            <a:chOff x="10041637" y="273679"/>
            <a:chExt cx="153972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571498-1127-4215-B3A2-EA71E5A1EDF8}"/>
                    </a:ext>
                  </a:extLst>
                </p14:cNvPr>
                <p14:cNvContentPartPr/>
                <p14:nvPr/>
              </p14:nvContentPartPr>
              <p14:xfrm>
                <a:off x="10041637" y="273679"/>
                <a:ext cx="200520" cy="395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571498-1127-4215-B3A2-EA71E5A1ED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32637" y="264679"/>
                  <a:ext cx="218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C342D9-FCCE-849B-DFAD-C2448231A470}"/>
                    </a:ext>
                  </a:extLst>
                </p14:cNvPr>
                <p14:cNvContentPartPr/>
                <p14:nvPr/>
              </p14:nvContentPartPr>
              <p14:xfrm>
                <a:off x="10298677" y="380959"/>
                <a:ext cx="180720" cy="262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C342D9-FCCE-849B-DFAD-C2448231A4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89677" y="372319"/>
                  <a:ext cx="198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B279B82-AB8E-AFCB-B743-D67DDACB03F4}"/>
                    </a:ext>
                  </a:extLst>
                </p14:cNvPr>
                <p14:cNvContentPartPr/>
                <p14:nvPr/>
              </p14:nvContentPartPr>
              <p14:xfrm>
                <a:off x="10574437" y="375919"/>
                <a:ext cx="186480" cy="236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B279B82-AB8E-AFCB-B743-D67DDACB03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65797" y="367279"/>
                  <a:ext cx="204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99923B-16A7-29E3-B6C6-88505EAA8C6F}"/>
                    </a:ext>
                  </a:extLst>
                </p14:cNvPr>
                <p14:cNvContentPartPr/>
                <p14:nvPr/>
              </p14:nvContentPartPr>
              <p14:xfrm>
                <a:off x="10804117" y="589039"/>
                <a:ext cx="9360" cy="49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99923B-16A7-29E3-B6C6-88505EAA8C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95477" y="580399"/>
                  <a:ext cx="27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943B38-07D3-6820-BA4D-D110B89764D8}"/>
                    </a:ext>
                  </a:extLst>
                </p14:cNvPr>
                <p14:cNvContentPartPr/>
                <p14:nvPr/>
              </p14:nvContentPartPr>
              <p14:xfrm>
                <a:off x="10961437" y="395719"/>
                <a:ext cx="157680" cy="223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943B38-07D3-6820-BA4D-D110B89764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52437" y="387079"/>
                  <a:ext cx="175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A7AA7B-F90C-F222-69E9-DC1A8937FD81}"/>
                    </a:ext>
                  </a:extLst>
                </p14:cNvPr>
                <p14:cNvContentPartPr/>
                <p14:nvPr/>
              </p14:nvContentPartPr>
              <p14:xfrm>
                <a:off x="11260237" y="376279"/>
                <a:ext cx="60480" cy="311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A7AA7B-F90C-F222-69E9-DC1A8937FD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51237" y="367279"/>
                  <a:ext cx="78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21EE1D-EFD0-24DD-FFE6-143AA55A4BBD}"/>
                    </a:ext>
                  </a:extLst>
                </p14:cNvPr>
                <p14:cNvContentPartPr/>
                <p14:nvPr/>
              </p14:nvContentPartPr>
              <p14:xfrm>
                <a:off x="11390917" y="357199"/>
                <a:ext cx="190440" cy="427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21EE1D-EFD0-24DD-FFE6-143AA55A4BB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381917" y="348559"/>
                  <a:ext cx="20808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7B41A7-BAED-1419-DF8F-4278D9556725}"/>
              </a:ext>
            </a:extLst>
          </p:cNvPr>
          <p:cNvGrpSpPr/>
          <p:nvPr/>
        </p:nvGrpSpPr>
        <p:grpSpPr>
          <a:xfrm>
            <a:off x="940837" y="1103839"/>
            <a:ext cx="2458080" cy="826200"/>
            <a:chOff x="940837" y="1103839"/>
            <a:chExt cx="2458080" cy="82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AA5148-CC8A-D78E-4963-D64E715C2D36}"/>
                    </a:ext>
                  </a:extLst>
                </p14:cNvPr>
                <p14:cNvContentPartPr/>
                <p14:nvPr/>
              </p14:nvContentPartPr>
              <p14:xfrm>
                <a:off x="940837" y="1347919"/>
                <a:ext cx="217080" cy="321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AA5148-CC8A-D78E-4963-D64E715C2D3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2197" y="1338919"/>
                  <a:ext cx="234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ADC0C76-54EA-5444-C4D5-5B8B0538C9DC}"/>
                    </a:ext>
                  </a:extLst>
                </p14:cNvPr>
                <p14:cNvContentPartPr/>
                <p14:nvPr/>
              </p14:nvContentPartPr>
              <p14:xfrm>
                <a:off x="1207597" y="1195639"/>
                <a:ext cx="90000" cy="184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ADC0C76-54EA-5444-C4D5-5B8B0538C9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98957" y="1186639"/>
                  <a:ext cx="107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A3DD20-6CD7-AE88-AAA8-8CD3DBCC11ED}"/>
                    </a:ext>
                  </a:extLst>
                </p14:cNvPr>
                <p14:cNvContentPartPr/>
                <p14:nvPr/>
              </p14:nvContentPartPr>
              <p14:xfrm>
                <a:off x="1220197" y="1203199"/>
                <a:ext cx="135000" cy="156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A3DD20-6CD7-AE88-AAA8-8CD3DBCC11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11197" y="1194199"/>
                  <a:ext cx="152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B78B51C-AECF-D36D-2839-980CC6C4CC33}"/>
                    </a:ext>
                  </a:extLst>
                </p14:cNvPr>
                <p14:cNvContentPartPr/>
                <p14:nvPr/>
              </p14:nvContentPartPr>
              <p14:xfrm>
                <a:off x="1282117" y="1156759"/>
                <a:ext cx="41760" cy="234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B78B51C-AECF-D36D-2839-980CC6C4CC3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73117" y="1147759"/>
                  <a:ext cx="59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49DA2A8-0AA6-EE1D-402D-552EF96E4E25}"/>
                    </a:ext>
                  </a:extLst>
                </p14:cNvPr>
                <p14:cNvContentPartPr/>
                <p14:nvPr/>
              </p14:nvContentPartPr>
              <p14:xfrm>
                <a:off x="1136677" y="1303639"/>
                <a:ext cx="219960" cy="25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49DA2A8-0AA6-EE1D-402D-552EF96E4E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7677" y="1294639"/>
                  <a:ext cx="237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3608CB2-6845-13AB-65D9-1DE666C70264}"/>
                    </a:ext>
                  </a:extLst>
                </p14:cNvPr>
                <p14:cNvContentPartPr/>
                <p14:nvPr/>
              </p14:nvContentPartPr>
              <p14:xfrm>
                <a:off x="1597477" y="1431079"/>
                <a:ext cx="202680" cy="6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3608CB2-6845-13AB-65D9-1DE666C702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88477" y="1422439"/>
                  <a:ext cx="220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AC0E486-55AD-D1A6-A53C-414B70593B52}"/>
                    </a:ext>
                  </a:extLst>
                </p14:cNvPr>
                <p14:cNvContentPartPr/>
                <p14:nvPr/>
              </p14:nvContentPartPr>
              <p14:xfrm>
                <a:off x="1589557" y="1531159"/>
                <a:ext cx="243360" cy="35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AC0E486-55AD-D1A6-A53C-414B70593B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80557" y="1522159"/>
                  <a:ext cx="261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DB323B4-A3C9-D215-E114-3E38B4BFEE42}"/>
                    </a:ext>
                  </a:extLst>
                </p14:cNvPr>
                <p14:cNvContentPartPr/>
                <p14:nvPr/>
              </p14:nvContentPartPr>
              <p14:xfrm>
                <a:off x="2074117" y="1103839"/>
                <a:ext cx="1025640" cy="732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DB323B4-A3C9-D215-E114-3E38B4BFEE4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65117" y="1095199"/>
                  <a:ext cx="104328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7D587E7-E5D1-F41A-0224-F7E117E1CD21}"/>
                    </a:ext>
                  </a:extLst>
                </p14:cNvPr>
                <p14:cNvContentPartPr/>
                <p14:nvPr/>
              </p14:nvContentPartPr>
              <p14:xfrm>
                <a:off x="2469397" y="1236319"/>
                <a:ext cx="245520" cy="195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7D587E7-E5D1-F41A-0224-F7E117E1CD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60757" y="1227679"/>
                  <a:ext cx="263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29DD9F0-192D-B873-A1EE-DAEE940C0BB3}"/>
                    </a:ext>
                  </a:extLst>
                </p14:cNvPr>
                <p14:cNvContentPartPr/>
                <p14:nvPr/>
              </p14:nvContentPartPr>
              <p14:xfrm>
                <a:off x="2840557" y="1242799"/>
                <a:ext cx="74160" cy="153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29DD9F0-192D-B873-A1EE-DAEE940C0B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31917" y="1233799"/>
                  <a:ext cx="91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B48ABD7-9AB6-36E5-E573-DF26C58C0789}"/>
                    </a:ext>
                  </a:extLst>
                </p14:cNvPr>
                <p14:cNvContentPartPr/>
                <p14:nvPr/>
              </p14:nvContentPartPr>
              <p14:xfrm>
                <a:off x="2794117" y="1261159"/>
                <a:ext cx="240120" cy="153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B48ABD7-9AB6-36E5-E573-DF26C58C07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85117" y="1252519"/>
                  <a:ext cx="257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C57E0C-F18D-65F1-8C87-09DE749218D4}"/>
                    </a:ext>
                  </a:extLst>
                </p14:cNvPr>
                <p14:cNvContentPartPr/>
                <p14:nvPr/>
              </p14:nvContentPartPr>
              <p14:xfrm>
                <a:off x="2393437" y="1427479"/>
                <a:ext cx="663480" cy="85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C57E0C-F18D-65F1-8C87-09DE749218D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84797" y="1418479"/>
                  <a:ext cx="681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2E7A68-3FFA-F069-F513-062D67D04694}"/>
                    </a:ext>
                  </a:extLst>
                </p14:cNvPr>
                <p14:cNvContentPartPr/>
                <p14:nvPr/>
              </p14:nvContentPartPr>
              <p14:xfrm>
                <a:off x="2593237" y="1580119"/>
                <a:ext cx="217800" cy="302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2E7A68-3FFA-F069-F513-062D67D046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84597" y="1571479"/>
                  <a:ext cx="2354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4FA0A5-208A-F757-E58D-29E91181DA2B}"/>
                    </a:ext>
                  </a:extLst>
                </p14:cNvPr>
                <p14:cNvContentPartPr/>
                <p14:nvPr/>
              </p14:nvContentPartPr>
              <p14:xfrm>
                <a:off x="3189397" y="1160719"/>
                <a:ext cx="209520" cy="769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4FA0A5-208A-F757-E58D-29E91181DA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80757" y="1151719"/>
                  <a:ext cx="227160" cy="78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01C95F0-46DB-6646-4632-8ECE23919C05}"/>
                  </a:ext>
                </a:extLst>
              </p14:cNvPr>
              <p14:cNvContentPartPr/>
              <p14:nvPr/>
            </p14:nvContentPartPr>
            <p14:xfrm>
              <a:off x="3497917" y="1303639"/>
              <a:ext cx="219240" cy="3564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01C95F0-46DB-6646-4632-8ECE23919C0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89277" y="1294999"/>
                <a:ext cx="2368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B53F56B-51D9-AB65-54D6-5F8B63255561}"/>
                  </a:ext>
                </a:extLst>
              </p14:cNvPr>
              <p14:cNvContentPartPr/>
              <p14:nvPr/>
            </p14:nvContentPartPr>
            <p14:xfrm>
              <a:off x="3963397" y="1478599"/>
              <a:ext cx="203400" cy="439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B53F56B-51D9-AB65-54D6-5F8B6325556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954757" y="1469599"/>
                <a:ext cx="22104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90EB8052-9EB9-0F44-A9C4-543F65AA67A9}"/>
              </a:ext>
            </a:extLst>
          </p:cNvPr>
          <p:cNvGrpSpPr/>
          <p:nvPr/>
        </p:nvGrpSpPr>
        <p:grpSpPr>
          <a:xfrm>
            <a:off x="4394317" y="1195639"/>
            <a:ext cx="2032560" cy="819000"/>
            <a:chOff x="4394317" y="1195639"/>
            <a:chExt cx="2032560" cy="81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D252C98-91CE-187C-AD2B-492A3E4313E9}"/>
                    </a:ext>
                  </a:extLst>
                </p14:cNvPr>
                <p14:cNvContentPartPr/>
                <p14:nvPr/>
              </p14:nvContentPartPr>
              <p14:xfrm>
                <a:off x="4430677" y="1353319"/>
                <a:ext cx="118800" cy="283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D252C98-91CE-187C-AD2B-492A3E4313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21677" y="1344679"/>
                  <a:ext cx="136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C5C13F1-2781-8335-39C4-496AE6056901}"/>
                    </a:ext>
                  </a:extLst>
                </p14:cNvPr>
                <p14:cNvContentPartPr/>
                <p14:nvPr/>
              </p14:nvContentPartPr>
              <p14:xfrm>
                <a:off x="4394317" y="1471039"/>
                <a:ext cx="194400" cy="15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C5C13F1-2781-8335-39C4-496AE60569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85677" y="1462399"/>
                  <a:ext cx="21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B30BD9A-9632-F30F-C2D1-802DED156BCB}"/>
                    </a:ext>
                  </a:extLst>
                </p14:cNvPr>
                <p14:cNvContentPartPr/>
                <p14:nvPr/>
              </p14:nvContentPartPr>
              <p14:xfrm>
                <a:off x="4716157" y="1309399"/>
                <a:ext cx="77040" cy="350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B30BD9A-9632-F30F-C2D1-802DED156BC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07157" y="1300759"/>
                  <a:ext cx="946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D8728D5-47C0-1A46-F865-B98C0D57B63D}"/>
                    </a:ext>
                  </a:extLst>
                </p14:cNvPr>
                <p14:cNvContentPartPr/>
                <p14:nvPr/>
              </p14:nvContentPartPr>
              <p14:xfrm>
                <a:off x="4955917" y="1370959"/>
                <a:ext cx="152640" cy="275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D8728D5-47C0-1A46-F865-B98C0D57B63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46917" y="1361959"/>
                  <a:ext cx="170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A81A2CB-DC57-0EF1-7518-CC668DCEA775}"/>
                    </a:ext>
                  </a:extLst>
                </p14:cNvPr>
                <p14:cNvContentPartPr/>
                <p14:nvPr/>
              </p14:nvContentPartPr>
              <p14:xfrm>
                <a:off x="5162917" y="1280599"/>
                <a:ext cx="103680" cy="427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A81A2CB-DC57-0EF1-7518-CC668DCEA7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54277" y="1271599"/>
                  <a:ext cx="1213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CCE7B8-C51C-5BAD-B727-0FB214F2F40E}"/>
                    </a:ext>
                  </a:extLst>
                </p14:cNvPr>
                <p14:cNvContentPartPr/>
                <p14:nvPr/>
              </p14:nvContentPartPr>
              <p14:xfrm>
                <a:off x="5282797" y="1195639"/>
                <a:ext cx="187920" cy="725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CCE7B8-C51C-5BAD-B727-0FB214F2F4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73797" y="1186639"/>
                  <a:ext cx="20556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3CC6B7-0EF7-643A-5F3F-7F7064EA5B09}"/>
                    </a:ext>
                  </a:extLst>
                </p14:cNvPr>
                <p14:cNvContentPartPr/>
                <p14:nvPr/>
              </p14:nvContentPartPr>
              <p14:xfrm>
                <a:off x="5576917" y="1727719"/>
                <a:ext cx="163080" cy="286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3CC6B7-0EF7-643A-5F3F-7F7064EA5B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68277" y="1718719"/>
                  <a:ext cx="1807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42D314B-6CBF-49C8-4287-FE2184FEB169}"/>
                    </a:ext>
                  </a:extLst>
                </p14:cNvPr>
                <p14:cNvContentPartPr/>
                <p14:nvPr/>
              </p14:nvContentPartPr>
              <p14:xfrm>
                <a:off x="5818477" y="1833559"/>
                <a:ext cx="309240" cy="124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42D314B-6CBF-49C8-4287-FE2184FEB1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09837" y="1824559"/>
                  <a:ext cx="326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70B2768-D425-F183-0B95-F0A167F9CA6E}"/>
                    </a:ext>
                  </a:extLst>
                </p14:cNvPr>
                <p14:cNvContentPartPr/>
                <p14:nvPr/>
              </p14:nvContentPartPr>
              <p14:xfrm>
                <a:off x="6103597" y="1859839"/>
                <a:ext cx="323280" cy="146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70B2768-D425-F183-0B95-F0A167F9CA6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94957" y="1850839"/>
                  <a:ext cx="340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1B349DB-E767-800B-7156-829E1E0F22AC}"/>
                    </a:ext>
                  </a:extLst>
                </p14:cNvPr>
                <p14:cNvContentPartPr/>
                <p14:nvPr/>
              </p14:nvContentPartPr>
              <p14:xfrm>
                <a:off x="6152197" y="1895839"/>
                <a:ext cx="132120" cy="65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1B349DB-E767-800B-7156-829E1E0F22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43197" y="1886839"/>
                  <a:ext cx="14976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0E9398-4167-0AED-FBF4-EFB471F92C8F}"/>
              </a:ext>
            </a:extLst>
          </p:cNvPr>
          <p:cNvGrpSpPr/>
          <p:nvPr/>
        </p:nvGrpSpPr>
        <p:grpSpPr>
          <a:xfrm>
            <a:off x="1433317" y="2339719"/>
            <a:ext cx="2211840" cy="890280"/>
            <a:chOff x="1433317" y="2339719"/>
            <a:chExt cx="2211840" cy="89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58F0DA7-AE99-38B7-CCFA-A475DA412B84}"/>
                    </a:ext>
                  </a:extLst>
                </p14:cNvPr>
                <p14:cNvContentPartPr/>
                <p14:nvPr/>
              </p14:nvContentPartPr>
              <p14:xfrm>
                <a:off x="1433317" y="2856319"/>
                <a:ext cx="254880" cy="18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58F0DA7-AE99-38B7-CCFA-A475DA412B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24317" y="2847319"/>
                  <a:ext cx="272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98B340-F25E-253A-8912-4E7F31E4070B}"/>
                    </a:ext>
                  </a:extLst>
                </p14:cNvPr>
                <p14:cNvContentPartPr/>
                <p14:nvPr/>
              </p14:nvContentPartPr>
              <p14:xfrm>
                <a:off x="1450237" y="2965039"/>
                <a:ext cx="251640" cy="3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98B340-F25E-253A-8912-4E7F31E407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41597" y="2956039"/>
                  <a:ext cx="269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DC202A4-2077-FB42-DAAD-7A1EB32377D6}"/>
                    </a:ext>
                  </a:extLst>
                </p14:cNvPr>
                <p14:cNvContentPartPr/>
                <p14:nvPr/>
              </p14:nvContentPartPr>
              <p14:xfrm>
                <a:off x="1866397" y="2643559"/>
                <a:ext cx="362160" cy="448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DC202A4-2077-FB42-DAAD-7A1EB32377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57397" y="2634919"/>
                  <a:ext cx="3798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DD2A0F-FD88-6774-2C77-8DEE654C2E21}"/>
                    </a:ext>
                  </a:extLst>
                </p14:cNvPr>
                <p14:cNvContentPartPr/>
                <p14:nvPr/>
              </p14:nvContentPartPr>
              <p14:xfrm>
                <a:off x="2448877" y="2339719"/>
                <a:ext cx="1196280" cy="871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DD2A0F-FD88-6774-2C77-8DEE654C2E2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39877" y="2330719"/>
                  <a:ext cx="121392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8A6BE1C-FD7A-95F2-A1A0-77D486D7B716}"/>
                    </a:ext>
                  </a:extLst>
                </p14:cNvPr>
                <p14:cNvContentPartPr/>
                <p14:nvPr/>
              </p14:nvContentPartPr>
              <p14:xfrm>
                <a:off x="2840557" y="2541679"/>
                <a:ext cx="302400" cy="215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8A6BE1C-FD7A-95F2-A1A0-77D486D7B71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31917" y="2533039"/>
                  <a:ext cx="320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8310B26-7EFD-48BE-F3E4-889AF333178E}"/>
                    </a:ext>
                  </a:extLst>
                </p14:cNvPr>
                <p14:cNvContentPartPr/>
                <p14:nvPr/>
              </p14:nvContentPartPr>
              <p14:xfrm>
                <a:off x="3246277" y="2560399"/>
                <a:ext cx="127800" cy="166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8310B26-7EFD-48BE-F3E4-889AF333178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37277" y="2551759"/>
                  <a:ext cx="145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A61687-14E7-0ABB-0CD6-B9FD05F01538}"/>
                    </a:ext>
                  </a:extLst>
                </p14:cNvPr>
                <p14:cNvContentPartPr/>
                <p14:nvPr/>
              </p14:nvContentPartPr>
              <p14:xfrm>
                <a:off x="3168517" y="2576959"/>
                <a:ext cx="272520" cy="204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A61687-14E7-0ABB-0CD6-B9FD05F0153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59517" y="2568319"/>
                  <a:ext cx="290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774EF7-69DB-AE9D-3F50-7B5C84DE47E6}"/>
                    </a:ext>
                  </a:extLst>
                </p14:cNvPr>
                <p14:cNvContentPartPr/>
                <p14:nvPr/>
              </p14:nvContentPartPr>
              <p14:xfrm>
                <a:off x="2877277" y="2806999"/>
                <a:ext cx="531360" cy="78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774EF7-69DB-AE9D-3F50-7B5C84DE47E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68277" y="2798359"/>
                  <a:ext cx="549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5DB1E99-D7CD-7A9B-70A2-458B22926E34}"/>
                    </a:ext>
                  </a:extLst>
                </p14:cNvPr>
                <p14:cNvContentPartPr/>
                <p14:nvPr/>
              </p14:nvContentPartPr>
              <p14:xfrm>
                <a:off x="2971237" y="2949919"/>
                <a:ext cx="275760" cy="280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5DB1E99-D7CD-7A9B-70A2-458B22926E3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62597" y="2941279"/>
                  <a:ext cx="29340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8AB0C4A-A789-420F-6135-F973B09DFCAB}"/>
              </a:ext>
            </a:extLst>
          </p:cNvPr>
          <p:cNvGrpSpPr/>
          <p:nvPr/>
        </p:nvGrpSpPr>
        <p:grpSpPr>
          <a:xfrm>
            <a:off x="451237" y="3440959"/>
            <a:ext cx="3687120" cy="1109160"/>
            <a:chOff x="451237" y="3440959"/>
            <a:chExt cx="3687120" cy="11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E128A6-F811-6FFC-D118-73C3E4FCF0DD}"/>
                    </a:ext>
                  </a:extLst>
                </p14:cNvPr>
                <p14:cNvContentPartPr/>
                <p14:nvPr/>
              </p14:nvContentPartPr>
              <p14:xfrm>
                <a:off x="1318117" y="3940639"/>
                <a:ext cx="235800" cy="15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E128A6-F811-6FFC-D118-73C3E4FCF0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09117" y="3931639"/>
                  <a:ext cx="253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80E05AA-2D87-7599-E954-70C3E8D42D19}"/>
                    </a:ext>
                  </a:extLst>
                </p14:cNvPr>
                <p14:cNvContentPartPr/>
                <p14:nvPr/>
              </p14:nvContentPartPr>
              <p14:xfrm>
                <a:off x="1340797" y="4005439"/>
                <a:ext cx="298800" cy="78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80E05AA-2D87-7599-E954-70C3E8D42D1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31797" y="3996439"/>
                  <a:ext cx="316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36F90AC-B0E0-6C73-F033-0FDF600A523F}"/>
                    </a:ext>
                  </a:extLst>
                </p14:cNvPr>
                <p14:cNvContentPartPr/>
                <p14:nvPr/>
              </p14:nvContentPartPr>
              <p14:xfrm>
                <a:off x="1871077" y="3797719"/>
                <a:ext cx="27000" cy="368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36F90AC-B0E0-6C73-F033-0FDF600A52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62437" y="3789079"/>
                  <a:ext cx="446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B4776B-A0D3-754D-FD09-01349FA4A406}"/>
                    </a:ext>
                  </a:extLst>
                </p14:cNvPr>
                <p14:cNvContentPartPr/>
                <p14:nvPr/>
              </p14:nvContentPartPr>
              <p14:xfrm>
                <a:off x="2069437" y="4008319"/>
                <a:ext cx="17280" cy="64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B4776B-A0D3-754D-FD09-01349FA4A40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60437" y="3999679"/>
                  <a:ext cx="34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7322B68-806A-FA5D-2B31-C71960F3445A}"/>
                    </a:ext>
                  </a:extLst>
                </p14:cNvPr>
                <p14:cNvContentPartPr/>
                <p14:nvPr/>
              </p14:nvContentPartPr>
              <p14:xfrm>
                <a:off x="2150797" y="3806719"/>
                <a:ext cx="267480" cy="301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7322B68-806A-FA5D-2B31-C71960F344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41797" y="3797719"/>
                  <a:ext cx="285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18C353F-FE33-B2DF-B9B1-E9C113E4E7B7}"/>
                    </a:ext>
                  </a:extLst>
                </p14:cNvPr>
                <p14:cNvContentPartPr/>
                <p14:nvPr/>
              </p14:nvContentPartPr>
              <p14:xfrm>
                <a:off x="2561917" y="3786919"/>
                <a:ext cx="192240" cy="298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18C353F-FE33-B2DF-B9B1-E9C113E4E7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52917" y="3778279"/>
                  <a:ext cx="2098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90A2AE-F911-1118-CD0D-7DD7E1F1A71B}"/>
                    </a:ext>
                  </a:extLst>
                </p14:cNvPr>
                <p14:cNvContentPartPr/>
                <p14:nvPr/>
              </p14:nvContentPartPr>
              <p14:xfrm>
                <a:off x="2892037" y="3578479"/>
                <a:ext cx="1023480" cy="711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B90A2AE-F911-1118-CD0D-7DD7E1F1A7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83397" y="3569479"/>
                  <a:ext cx="104112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6B028E5-B1CB-19F7-71DA-75F9D48CD818}"/>
                    </a:ext>
                  </a:extLst>
                </p14:cNvPr>
                <p14:cNvContentPartPr/>
                <p14:nvPr/>
              </p14:nvContentPartPr>
              <p14:xfrm>
                <a:off x="3312517" y="3721399"/>
                <a:ext cx="265320" cy="249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6B028E5-B1CB-19F7-71DA-75F9D48CD81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03877" y="3712759"/>
                  <a:ext cx="282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E5AE40E-4048-4EAF-F1E8-41C8C8C44F6F}"/>
                    </a:ext>
                  </a:extLst>
                </p14:cNvPr>
                <p14:cNvContentPartPr/>
                <p14:nvPr/>
              </p14:nvContentPartPr>
              <p14:xfrm>
                <a:off x="3630037" y="3763159"/>
                <a:ext cx="87120" cy="182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E5AE40E-4048-4EAF-F1E8-41C8C8C44F6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21037" y="3754519"/>
                  <a:ext cx="104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74B380C-E7BE-5A7A-C42E-813DD61A4FBB}"/>
                    </a:ext>
                  </a:extLst>
                </p14:cNvPr>
                <p14:cNvContentPartPr/>
                <p14:nvPr/>
              </p14:nvContentPartPr>
              <p14:xfrm>
                <a:off x="3625717" y="3772159"/>
                <a:ext cx="245160" cy="161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74B380C-E7BE-5A7A-C42E-813DD61A4FB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16717" y="3763519"/>
                  <a:ext cx="262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A556F3A-CC4E-3444-DAEC-3F4649DC75D5}"/>
                    </a:ext>
                  </a:extLst>
                </p14:cNvPr>
                <p14:cNvContentPartPr/>
                <p14:nvPr/>
              </p14:nvContentPartPr>
              <p14:xfrm>
                <a:off x="3270037" y="3994639"/>
                <a:ext cx="597600" cy="41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A556F3A-CC4E-3444-DAEC-3F4649DC75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61037" y="3985639"/>
                  <a:ext cx="615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6E58518-BEDE-B988-A325-4F4B0E1C75A9}"/>
                    </a:ext>
                  </a:extLst>
                </p14:cNvPr>
                <p14:cNvContentPartPr/>
                <p14:nvPr/>
              </p14:nvContentPartPr>
              <p14:xfrm>
                <a:off x="3376237" y="4088239"/>
                <a:ext cx="245520" cy="324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6E58518-BEDE-B988-A325-4F4B0E1C75A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67597" y="4079239"/>
                  <a:ext cx="2631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03E720B-C9F0-1203-5242-56A9891363C9}"/>
                    </a:ext>
                  </a:extLst>
                </p14:cNvPr>
                <p14:cNvContentPartPr/>
                <p14:nvPr/>
              </p14:nvContentPartPr>
              <p14:xfrm>
                <a:off x="787117" y="3778999"/>
                <a:ext cx="241560" cy="315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03E720B-C9F0-1203-5242-56A9891363C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8477" y="3769999"/>
                  <a:ext cx="259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6F75093-E612-912B-3CAE-BBB6A1564A65}"/>
                    </a:ext>
                  </a:extLst>
                </p14:cNvPr>
                <p14:cNvContentPartPr/>
                <p14:nvPr/>
              </p14:nvContentPartPr>
              <p14:xfrm>
                <a:off x="1090597" y="3583519"/>
                <a:ext cx="109800" cy="168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6F75093-E612-912B-3CAE-BBB6A1564A6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1957" y="3574879"/>
                  <a:ext cx="127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D3091A7-EF47-9338-15DF-FE8759DC7B41}"/>
                    </a:ext>
                  </a:extLst>
                </p14:cNvPr>
                <p14:cNvContentPartPr/>
                <p14:nvPr/>
              </p14:nvContentPartPr>
              <p14:xfrm>
                <a:off x="1037677" y="3584959"/>
                <a:ext cx="227520" cy="160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D3091A7-EF47-9338-15DF-FE8759DC7B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8677" y="3576319"/>
                  <a:ext cx="245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9EF190-DA98-7FE6-D072-2441FEA1D669}"/>
                    </a:ext>
                  </a:extLst>
                </p14:cNvPr>
                <p14:cNvContentPartPr/>
                <p14:nvPr/>
              </p14:nvContentPartPr>
              <p14:xfrm>
                <a:off x="986557" y="3660559"/>
                <a:ext cx="309960" cy="19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9EF190-DA98-7FE6-D072-2441FEA1D66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7557" y="3651919"/>
                  <a:ext cx="327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F52392-3B80-24B1-1C31-4AC1C4851CF7}"/>
                    </a:ext>
                  </a:extLst>
                </p14:cNvPr>
                <p14:cNvContentPartPr/>
                <p14:nvPr/>
              </p14:nvContentPartPr>
              <p14:xfrm>
                <a:off x="1149277" y="3528439"/>
                <a:ext cx="84600" cy="210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F52392-3B80-24B1-1C31-4AC1C4851C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40637" y="3519439"/>
                  <a:ext cx="102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34E89BD-9806-5557-F12F-4608DC7DB0C9}"/>
                    </a:ext>
                  </a:extLst>
                </p14:cNvPr>
                <p14:cNvContentPartPr/>
                <p14:nvPr/>
              </p14:nvContentPartPr>
              <p14:xfrm>
                <a:off x="458437" y="3512239"/>
                <a:ext cx="33840" cy="903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34E89BD-9806-5557-F12F-4608DC7DB0C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9437" y="3503599"/>
                  <a:ext cx="51480" cy="9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64A8D6A-1284-E737-010D-1CC1300EC112}"/>
                    </a:ext>
                  </a:extLst>
                </p14:cNvPr>
                <p14:cNvContentPartPr/>
                <p14:nvPr/>
              </p14:nvContentPartPr>
              <p14:xfrm>
                <a:off x="451237" y="3440959"/>
                <a:ext cx="3687120" cy="1109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64A8D6A-1284-E737-010D-1CC1300EC11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2597" y="3431959"/>
                  <a:ext cx="3704760" cy="11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F5AA1C0-6ECD-D2B0-2E06-518962FABBBA}"/>
              </a:ext>
            </a:extLst>
          </p:cNvPr>
          <p:cNvGrpSpPr/>
          <p:nvPr/>
        </p:nvGrpSpPr>
        <p:grpSpPr>
          <a:xfrm>
            <a:off x="451597" y="4676479"/>
            <a:ext cx="2925360" cy="563400"/>
            <a:chOff x="451597" y="4676479"/>
            <a:chExt cx="2925360" cy="56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F0F07B6-9B5A-E77F-72A6-F03D8E5F20E7}"/>
                    </a:ext>
                  </a:extLst>
                </p14:cNvPr>
                <p14:cNvContentPartPr/>
                <p14:nvPr/>
              </p14:nvContentPartPr>
              <p14:xfrm>
                <a:off x="451597" y="4726159"/>
                <a:ext cx="1361520" cy="513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F0F07B6-9B5A-E77F-72A6-F03D8E5F20E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2957" y="4717159"/>
                  <a:ext cx="13791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75080C1-BFC1-B380-9FC9-EF2FA6C2A448}"/>
                    </a:ext>
                  </a:extLst>
                </p14:cNvPr>
                <p14:cNvContentPartPr/>
                <p14:nvPr/>
              </p14:nvContentPartPr>
              <p14:xfrm>
                <a:off x="1302997" y="4735519"/>
                <a:ext cx="41040" cy="26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75080C1-BFC1-B380-9FC9-EF2FA6C2A4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94357" y="4726519"/>
                  <a:ext cx="58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1C0AEE-0B62-C605-9BF7-DF208A11B967}"/>
                    </a:ext>
                  </a:extLst>
                </p14:cNvPr>
                <p14:cNvContentPartPr/>
                <p14:nvPr/>
              </p14:nvContentPartPr>
              <p14:xfrm>
                <a:off x="768037" y="4735519"/>
                <a:ext cx="38160" cy="23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1C0AEE-0B62-C605-9BF7-DF208A11B96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9037" y="4726519"/>
                  <a:ext cx="55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961F550-66EC-592D-ABBF-353388ACD5F6}"/>
                    </a:ext>
                  </a:extLst>
                </p14:cNvPr>
                <p14:cNvContentPartPr/>
                <p14:nvPr/>
              </p14:nvContentPartPr>
              <p14:xfrm>
                <a:off x="1979077" y="4676479"/>
                <a:ext cx="1397880" cy="462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961F550-66EC-592D-ABBF-353388ACD5F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70077" y="4667839"/>
                  <a:ext cx="14155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FACD401-CE36-14BF-E4E5-6BB602942D1E}"/>
                    </a:ext>
                  </a:extLst>
                </p14:cNvPr>
                <p14:cNvContentPartPr/>
                <p14:nvPr/>
              </p14:nvContentPartPr>
              <p14:xfrm>
                <a:off x="2341957" y="4778359"/>
                <a:ext cx="241560" cy="15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FACD401-CE36-14BF-E4E5-6BB602942D1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32957" y="4769359"/>
                  <a:ext cx="259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429F109-9604-F039-E9BB-0BFFCC2EBF6C}"/>
                    </a:ext>
                  </a:extLst>
                </p14:cNvPr>
                <p14:cNvContentPartPr/>
                <p14:nvPr/>
              </p14:nvContentPartPr>
              <p14:xfrm>
                <a:off x="2107237" y="4727959"/>
                <a:ext cx="53280" cy="16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429F109-9604-F039-E9BB-0BFFCC2EBF6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98237" y="4718959"/>
                  <a:ext cx="709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A921826-4F2D-C82A-A22B-CBBBAE002BB4}"/>
                  </a:ext>
                </a:extLst>
              </p14:cNvPr>
              <p14:cNvContentPartPr/>
              <p14:nvPr/>
            </p14:nvContentPartPr>
            <p14:xfrm>
              <a:off x="8169277" y="4979959"/>
              <a:ext cx="1677600" cy="4759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A921826-4F2D-C82A-A22B-CBBBAE002BB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160277" y="4971319"/>
                <a:ext cx="1695240" cy="49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EE8F201-C002-BCC8-5E47-990AE414FF76}"/>
              </a:ext>
            </a:extLst>
          </p:cNvPr>
          <p:cNvGrpSpPr/>
          <p:nvPr/>
        </p:nvGrpSpPr>
        <p:grpSpPr>
          <a:xfrm>
            <a:off x="9973597" y="5005519"/>
            <a:ext cx="2032560" cy="442080"/>
            <a:chOff x="9973597" y="5005519"/>
            <a:chExt cx="203256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B2F269E-3B2C-8C3C-4461-875D010F36AB}"/>
                    </a:ext>
                  </a:extLst>
                </p14:cNvPr>
                <p14:cNvContentPartPr/>
                <p14:nvPr/>
              </p14:nvContentPartPr>
              <p14:xfrm>
                <a:off x="9973597" y="5188399"/>
                <a:ext cx="518400" cy="146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B2F269E-3B2C-8C3C-4461-875D010F36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64597" y="5179399"/>
                  <a:ext cx="536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7C80284-CD9C-6EA4-BFD1-036FD26ED074}"/>
                    </a:ext>
                  </a:extLst>
                </p14:cNvPr>
                <p14:cNvContentPartPr/>
                <p14:nvPr/>
              </p14:nvContentPartPr>
              <p14:xfrm>
                <a:off x="10326397" y="5063839"/>
                <a:ext cx="57240" cy="58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7C80284-CD9C-6EA4-BFD1-036FD26ED0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17757" y="5055199"/>
                  <a:ext cx="74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4DAFCAD-7DFD-D8D1-37B8-84E66F356D89}"/>
                    </a:ext>
                  </a:extLst>
                </p14:cNvPr>
                <p14:cNvContentPartPr/>
                <p14:nvPr/>
              </p14:nvContentPartPr>
              <p14:xfrm>
                <a:off x="10705477" y="5005519"/>
                <a:ext cx="657360" cy="363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4DAFCAD-7DFD-D8D1-37B8-84E66F356D8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96837" y="4996519"/>
                  <a:ext cx="6750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67F6D1F-9045-C47B-48D1-C593C7EB8A3B}"/>
                    </a:ext>
                  </a:extLst>
                </p14:cNvPr>
                <p14:cNvContentPartPr/>
                <p14:nvPr/>
              </p14:nvContentPartPr>
              <p14:xfrm>
                <a:off x="10785037" y="5166439"/>
                <a:ext cx="485640" cy="55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67F6D1F-9045-C47B-48D1-C593C7EB8A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76397" y="5157799"/>
                  <a:ext cx="503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FFF91C8-90FA-ABE1-FD78-029670C46FCF}"/>
                    </a:ext>
                  </a:extLst>
                </p14:cNvPr>
                <p14:cNvContentPartPr/>
                <p14:nvPr/>
              </p14:nvContentPartPr>
              <p14:xfrm>
                <a:off x="11537437" y="5126479"/>
                <a:ext cx="173520" cy="269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FFF91C8-90FA-ABE1-FD78-029670C46FC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28797" y="5117479"/>
                  <a:ext cx="191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88BEA52-C616-637D-FAA0-2B31BB001D94}"/>
                    </a:ext>
                  </a:extLst>
                </p14:cNvPr>
                <p14:cNvContentPartPr/>
                <p14:nvPr/>
              </p14:nvContentPartPr>
              <p14:xfrm>
                <a:off x="11773237" y="5204959"/>
                <a:ext cx="232920" cy="242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88BEA52-C616-637D-FAA0-2B31BB001D9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764237" y="5195959"/>
                  <a:ext cx="25056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0431F67-81DC-E4B1-6EC3-85187508C4FA}"/>
                  </a:ext>
                </a:extLst>
              </p14:cNvPr>
              <p14:cNvContentPartPr/>
              <p14:nvPr/>
            </p14:nvContentPartPr>
            <p14:xfrm>
              <a:off x="7863997" y="5549839"/>
              <a:ext cx="2246760" cy="5162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0431F67-81DC-E4B1-6EC3-85187508C4F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855357" y="5540839"/>
                <a:ext cx="226440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B6281CB8-8B88-F206-2298-8B93E26E00E9}"/>
                  </a:ext>
                </a:extLst>
              </p14:cNvPr>
              <p14:cNvContentPartPr/>
              <p14:nvPr/>
            </p14:nvContentPartPr>
            <p14:xfrm>
              <a:off x="10266637" y="5555239"/>
              <a:ext cx="1199160" cy="4521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B6281CB8-8B88-F206-2298-8B93E26E00E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257637" y="5546599"/>
                <a:ext cx="121680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13E636-AC00-8BC5-F306-E0CE72F1C730}"/>
                  </a:ext>
                </a:extLst>
              </p14:cNvPr>
              <p14:cNvContentPartPr/>
              <p14:nvPr/>
            </p14:nvContentPartPr>
            <p14:xfrm>
              <a:off x="2036677" y="5522119"/>
              <a:ext cx="324000" cy="1857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13E636-AC00-8BC5-F306-E0CE72F1C73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028037" y="5513479"/>
                <a:ext cx="3416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ACB8F61-7FEB-C9FB-C6D1-CCF0E439A833}"/>
                  </a:ext>
                </a:extLst>
              </p14:cNvPr>
              <p14:cNvContentPartPr/>
              <p14:nvPr/>
            </p14:nvContentPartPr>
            <p14:xfrm>
              <a:off x="2321437" y="5727679"/>
              <a:ext cx="105120" cy="954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ACB8F61-7FEB-C9FB-C6D1-CCF0E439A83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312797" y="5719039"/>
                <a:ext cx="1227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F8C3AFC-AA0F-84F0-512A-7145B629BFDC}"/>
                  </a:ext>
                </a:extLst>
              </p14:cNvPr>
              <p14:cNvContentPartPr/>
              <p14:nvPr/>
            </p14:nvContentPartPr>
            <p14:xfrm>
              <a:off x="2306677" y="5735239"/>
              <a:ext cx="164880" cy="8964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F8C3AFC-AA0F-84F0-512A-7145B629BFD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298037" y="5726599"/>
                <a:ext cx="182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8330EEC-7297-CF9D-6E30-BCE93C589DAF}"/>
                  </a:ext>
                </a:extLst>
              </p14:cNvPr>
              <p14:cNvContentPartPr/>
              <p14:nvPr/>
            </p14:nvContentPartPr>
            <p14:xfrm>
              <a:off x="2516557" y="5467759"/>
              <a:ext cx="114840" cy="5133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8330EEC-7297-CF9D-6E30-BCE93C589DA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507917" y="5459119"/>
                <a:ext cx="13248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F33D5AF-BAB3-6819-4235-02DA698AC471}"/>
                  </a:ext>
                </a:extLst>
              </p14:cNvPr>
              <p14:cNvContentPartPr/>
              <p14:nvPr/>
            </p14:nvContentPartPr>
            <p14:xfrm>
              <a:off x="2696197" y="5512039"/>
              <a:ext cx="155160" cy="34020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F33D5AF-BAB3-6819-4235-02DA698AC47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687197" y="5503039"/>
                <a:ext cx="1728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04EEFF9-200F-50FE-1FD0-CF5DBAEC8133}"/>
                  </a:ext>
                </a:extLst>
              </p14:cNvPr>
              <p14:cNvContentPartPr/>
              <p14:nvPr/>
            </p14:nvContentPartPr>
            <p14:xfrm>
              <a:off x="2891317" y="5660719"/>
              <a:ext cx="244080" cy="3924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04EEFF9-200F-50FE-1FD0-CF5DBAEC813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882677" y="5651719"/>
                <a:ext cx="2617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810869F-D743-10AA-5D7E-BBFEEE2EB547}"/>
                  </a:ext>
                </a:extLst>
              </p14:cNvPr>
              <p14:cNvContentPartPr/>
              <p14:nvPr/>
            </p14:nvContentPartPr>
            <p14:xfrm>
              <a:off x="3948997" y="5109919"/>
              <a:ext cx="1297080" cy="2725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810869F-D743-10AA-5D7E-BBFEEE2EB54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939997" y="5100919"/>
                <a:ext cx="13147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C3C97DE-38E4-0E2D-6A1C-64111204C9D0}"/>
                  </a:ext>
                </a:extLst>
              </p14:cNvPr>
              <p14:cNvContentPartPr/>
              <p14:nvPr/>
            </p14:nvContentPartPr>
            <p14:xfrm>
              <a:off x="5034037" y="5233759"/>
              <a:ext cx="384840" cy="93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C3C97DE-38E4-0E2D-6A1C-64111204C9D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025397" y="5225119"/>
                <a:ext cx="4024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B55B044-9122-31C1-EB72-033A91620726}"/>
                  </a:ext>
                </a:extLst>
              </p14:cNvPr>
              <p14:cNvContentPartPr/>
              <p14:nvPr/>
            </p14:nvContentPartPr>
            <p14:xfrm>
              <a:off x="5523997" y="5048719"/>
              <a:ext cx="487080" cy="4611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B55B044-9122-31C1-EB72-033A9162072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515357" y="5040079"/>
                <a:ext cx="5047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CD564DE-76B9-C00F-7565-46E6B7280482}"/>
                  </a:ext>
                </a:extLst>
              </p14:cNvPr>
              <p14:cNvContentPartPr/>
              <p14:nvPr/>
            </p14:nvContentPartPr>
            <p14:xfrm>
              <a:off x="6249757" y="5022439"/>
              <a:ext cx="965880" cy="3373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CD564DE-76B9-C00F-7565-46E6B728048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241117" y="5013439"/>
                <a:ext cx="9835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5B6B3EA-17B5-8D77-6B5B-5A834023CAC6}"/>
                  </a:ext>
                </a:extLst>
              </p14:cNvPr>
              <p14:cNvContentPartPr/>
              <p14:nvPr/>
            </p14:nvContentPartPr>
            <p14:xfrm>
              <a:off x="6828277" y="5134039"/>
              <a:ext cx="43560" cy="3420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5B6B3EA-17B5-8D77-6B5B-5A834023CAC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819277" y="5125039"/>
                <a:ext cx="612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1D491AF-1B86-7A2B-88A9-EE5379D934CB}"/>
                  </a:ext>
                </a:extLst>
              </p14:cNvPr>
              <p14:cNvContentPartPr/>
              <p14:nvPr/>
            </p14:nvContentPartPr>
            <p14:xfrm>
              <a:off x="7382317" y="4999399"/>
              <a:ext cx="578880" cy="33588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1D491AF-1B86-7A2B-88A9-EE5379D934C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373317" y="4990399"/>
                <a:ext cx="5965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A4E1EDC-82AC-36D2-BA8E-551200F67328}"/>
                  </a:ext>
                </a:extLst>
              </p14:cNvPr>
              <p14:cNvContentPartPr/>
              <p14:nvPr/>
            </p14:nvContentPartPr>
            <p14:xfrm>
              <a:off x="7480597" y="5132599"/>
              <a:ext cx="397800" cy="4176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A4E1EDC-82AC-36D2-BA8E-551200F6732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471597" y="5123959"/>
                <a:ext cx="4154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2217257-0BF1-65C2-2CFE-A340984EA7C6}"/>
                  </a:ext>
                </a:extLst>
              </p14:cNvPr>
              <p14:cNvContentPartPr/>
              <p14:nvPr/>
            </p14:nvContentPartPr>
            <p14:xfrm>
              <a:off x="3325117" y="5560279"/>
              <a:ext cx="198720" cy="82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2217257-0BF1-65C2-2CFE-A340984EA7C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316477" y="5551639"/>
                <a:ext cx="2163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3465FA8-56BF-1B6F-6E1F-A6DFE3508BA8}"/>
                  </a:ext>
                </a:extLst>
              </p14:cNvPr>
              <p14:cNvContentPartPr/>
              <p14:nvPr/>
            </p14:nvContentPartPr>
            <p14:xfrm>
              <a:off x="3331957" y="5617519"/>
              <a:ext cx="250560" cy="680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3465FA8-56BF-1B6F-6E1F-A6DFE3508BA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322957" y="5608519"/>
                <a:ext cx="2682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B773B5B-61EF-7EC3-9C7E-F44467A223EE}"/>
                  </a:ext>
                </a:extLst>
              </p14:cNvPr>
              <p14:cNvContentPartPr/>
              <p14:nvPr/>
            </p14:nvContentPartPr>
            <p14:xfrm>
              <a:off x="3853237" y="5667199"/>
              <a:ext cx="483840" cy="19224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B773B5B-61EF-7EC3-9C7E-F44467A223E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844237" y="5658199"/>
                <a:ext cx="5014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564657E-553A-14D8-B320-146E182AA322}"/>
                  </a:ext>
                </a:extLst>
              </p14:cNvPr>
              <p14:cNvContentPartPr/>
              <p14:nvPr/>
            </p14:nvContentPartPr>
            <p14:xfrm>
              <a:off x="4208917" y="5595559"/>
              <a:ext cx="10440" cy="201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564657E-553A-14D8-B320-146E182AA32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200277" y="5586919"/>
                <a:ext cx="28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D256C2B-C6AE-8B00-A8FD-DDEE80DD4F3C}"/>
                  </a:ext>
                </a:extLst>
              </p14:cNvPr>
              <p14:cNvContentPartPr/>
              <p14:nvPr/>
            </p14:nvContentPartPr>
            <p14:xfrm>
              <a:off x="4474597" y="5517799"/>
              <a:ext cx="802800" cy="36468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D256C2B-C6AE-8B00-A8FD-DDEE80DD4F3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465957" y="5509159"/>
                <a:ext cx="8204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4C8CD3E-598C-E581-A715-E91A9E200B17}"/>
                  </a:ext>
                </a:extLst>
              </p14:cNvPr>
              <p14:cNvContentPartPr/>
              <p14:nvPr/>
            </p14:nvContentPartPr>
            <p14:xfrm>
              <a:off x="5492677" y="5560279"/>
              <a:ext cx="1113120" cy="33732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4C8CD3E-598C-E581-A715-E91A9E200B1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484037" y="5551279"/>
                <a:ext cx="113076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09A0DC9-862E-4C44-1489-34A0E75CED55}"/>
                  </a:ext>
                </a:extLst>
              </p14:cNvPr>
              <p14:cNvContentPartPr/>
              <p14:nvPr/>
            </p14:nvContentPartPr>
            <p14:xfrm>
              <a:off x="5487637" y="5730919"/>
              <a:ext cx="322920" cy="2484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09A0DC9-862E-4C44-1489-34A0E75CED5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478997" y="5721919"/>
                <a:ext cx="340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41B988A1-020D-8900-C0D6-EF41D5445328}"/>
                  </a:ext>
                </a:extLst>
              </p14:cNvPr>
              <p14:cNvContentPartPr/>
              <p14:nvPr/>
            </p14:nvContentPartPr>
            <p14:xfrm>
              <a:off x="6764197" y="5776999"/>
              <a:ext cx="400680" cy="15840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41B988A1-020D-8900-C0D6-EF41D544532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755557" y="5767999"/>
                <a:ext cx="4183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B06CE3C9-EAA1-D076-9A7A-D3BC5B02756F}"/>
                  </a:ext>
                </a:extLst>
              </p14:cNvPr>
              <p14:cNvContentPartPr/>
              <p14:nvPr/>
            </p14:nvContentPartPr>
            <p14:xfrm>
              <a:off x="6990637" y="5683039"/>
              <a:ext cx="41760" cy="3600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B06CE3C9-EAA1-D076-9A7A-D3BC5B02756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981997" y="5674399"/>
                <a:ext cx="59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4A2EC0F-8994-BAC3-7360-81BB80AEE045}"/>
                  </a:ext>
                </a:extLst>
              </p14:cNvPr>
              <p14:cNvContentPartPr/>
              <p14:nvPr/>
            </p14:nvContentPartPr>
            <p14:xfrm>
              <a:off x="7401397" y="5807599"/>
              <a:ext cx="291600" cy="1090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4A2EC0F-8994-BAC3-7360-81BB80AEE04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392757" y="5798599"/>
                <a:ext cx="3092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95FC421-B93F-627D-743A-68617391A288}"/>
                  </a:ext>
                </a:extLst>
              </p14:cNvPr>
              <p14:cNvContentPartPr/>
              <p14:nvPr/>
            </p14:nvContentPartPr>
            <p14:xfrm>
              <a:off x="3920917" y="6010279"/>
              <a:ext cx="821880" cy="3571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95FC421-B93F-627D-743A-68617391A28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911917" y="6001279"/>
                <a:ext cx="83952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D9480ED-145D-2C10-A748-F6E9C4CA183A}"/>
                  </a:ext>
                </a:extLst>
              </p14:cNvPr>
              <p14:cNvContentPartPr/>
              <p14:nvPr/>
            </p14:nvContentPartPr>
            <p14:xfrm>
              <a:off x="4241677" y="6049879"/>
              <a:ext cx="402120" cy="12600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D9480ED-145D-2C10-A748-F6E9C4CA183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232677" y="6040879"/>
                <a:ext cx="4197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BBA2721-E3B4-E807-8658-3697F9501FD1}"/>
                  </a:ext>
                </a:extLst>
              </p14:cNvPr>
              <p14:cNvContentPartPr/>
              <p14:nvPr/>
            </p14:nvContentPartPr>
            <p14:xfrm>
              <a:off x="4989037" y="6072559"/>
              <a:ext cx="1616040" cy="46980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BBA2721-E3B4-E807-8658-3697F9501FD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980037" y="6063919"/>
                <a:ext cx="163368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60D1CD7-171C-94C3-5F61-BB73812C609E}"/>
                  </a:ext>
                </a:extLst>
              </p14:cNvPr>
              <p14:cNvContentPartPr/>
              <p14:nvPr/>
            </p14:nvContentPartPr>
            <p14:xfrm>
              <a:off x="6157237" y="6269119"/>
              <a:ext cx="383040" cy="2772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60D1CD7-171C-94C3-5F61-BB73812C609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148597" y="6260119"/>
                <a:ext cx="400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1CE6DB9F-775F-7AEA-D763-79682CE4B6E6}"/>
                  </a:ext>
                </a:extLst>
              </p14:cNvPr>
              <p14:cNvContentPartPr/>
              <p14:nvPr/>
            </p14:nvContentPartPr>
            <p14:xfrm>
              <a:off x="5925757" y="6207919"/>
              <a:ext cx="39960" cy="126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1CE6DB9F-775F-7AEA-D763-79682CE4B6E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917117" y="6198919"/>
                <a:ext cx="57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56BCACA2-14E8-AA90-F799-B3B92CFCF839}"/>
                  </a:ext>
                </a:extLst>
              </p14:cNvPr>
              <p14:cNvContentPartPr/>
              <p14:nvPr/>
            </p14:nvContentPartPr>
            <p14:xfrm>
              <a:off x="6837997" y="6197479"/>
              <a:ext cx="274320" cy="3031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56BCACA2-14E8-AA90-F799-B3B92CFCF83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829357" y="6188839"/>
                <a:ext cx="2919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441B5A7-4E1C-5FBF-36A6-7F9C9CA80AAA}"/>
                  </a:ext>
                </a:extLst>
              </p14:cNvPr>
              <p14:cNvContentPartPr/>
              <p14:nvPr/>
            </p14:nvContentPartPr>
            <p14:xfrm>
              <a:off x="4188037" y="3349879"/>
              <a:ext cx="794160" cy="6361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441B5A7-4E1C-5FBF-36A6-7F9C9CA80AA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179037" y="3340879"/>
                <a:ext cx="81180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6C72389-B439-6562-B015-28E0EF62DBEC}"/>
                  </a:ext>
                </a:extLst>
              </p14:cNvPr>
              <p14:cNvContentPartPr/>
              <p14:nvPr/>
            </p14:nvContentPartPr>
            <p14:xfrm>
              <a:off x="7370437" y="3712039"/>
              <a:ext cx="1227600" cy="28872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6C72389-B439-6562-B015-28E0EF62DBE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361797" y="3703039"/>
                <a:ext cx="12452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723338E7-38CD-DADD-23CF-A56A5F1AEDF9}"/>
                  </a:ext>
                </a:extLst>
              </p14:cNvPr>
              <p14:cNvContentPartPr/>
              <p14:nvPr/>
            </p14:nvContentPartPr>
            <p14:xfrm>
              <a:off x="9707917" y="4220359"/>
              <a:ext cx="275400" cy="30924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723338E7-38CD-DADD-23CF-A56A5F1AEDF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699277" y="4211719"/>
                <a:ext cx="29304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4F2197F-0BC8-E37B-2AF0-CFDCF1E6168A}"/>
                  </a:ext>
                </a:extLst>
              </p14:cNvPr>
              <p14:cNvContentPartPr/>
              <p14:nvPr/>
            </p14:nvContentPartPr>
            <p14:xfrm>
              <a:off x="5183077" y="3051799"/>
              <a:ext cx="1735200" cy="45612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4F2197F-0BC8-E37B-2AF0-CFDCF1E6168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174437" y="3042799"/>
                <a:ext cx="17528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DECD3AF-BDE7-6B09-2B47-2C262F06CE7B}"/>
                  </a:ext>
                </a:extLst>
              </p14:cNvPr>
              <p14:cNvContentPartPr/>
              <p14:nvPr/>
            </p14:nvContentPartPr>
            <p14:xfrm>
              <a:off x="5789317" y="3217399"/>
              <a:ext cx="409680" cy="2124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DECD3AF-BDE7-6B09-2B47-2C262F06CE7B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780317" y="3208399"/>
                <a:ext cx="4273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F020005-9907-595C-11D4-441BA2F3CCAD}"/>
                  </a:ext>
                </a:extLst>
              </p14:cNvPr>
              <p14:cNvContentPartPr/>
              <p14:nvPr/>
            </p14:nvContentPartPr>
            <p14:xfrm>
              <a:off x="5717317" y="3141799"/>
              <a:ext cx="25920" cy="4644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F020005-9907-595C-11D4-441BA2F3CCA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708317" y="3133159"/>
                <a:ext cx="435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058D9B5-43CE-A556-B4B1-905C4B6B3FFF}"/>
                  </a:ext>
                </a:extLst>
              </p14:cNvPr>
              <p14:cNvContentPartPr/>
              <p14:nvPr/>
            </p14:nvContentPartPr>
            <p14:xfrm>
              <a:off x="7139677" y="3087079"/>
              <a:ext cx="495000" cy="47664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058D9B5-43CE-A556-B4B1-905C4B6B3FF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130677" y="3078079"/>
                <a:ext cx="5126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96E32D2-018E-D00B-74BB-1521EC1CFA94}"/>
                  </a:ext>
                </a:extLst>
              </p14:cNvPr>
              <p14:cNvContentPartPr/>
              <p14:nvPr/>
            </p14:nvContentPartPr>
            <p14:xfrm>
              <a:off x="4712917" y="3544999"/>
              <a:ext cx="1653840" cy="50724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96E32D2-018E-D00B-74BB-1521EC1CFA9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704277" y="3535999"/>
                <a:ext cx="167148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E401D7E-EF9D-69D0-6441-924F4AA76DCD}"/>
                  </a:ext>
                </a:extLst>
              </p14:cNvPr>
              <p14:cNvContentPartPr/>
              <p14:nvPr/>
            </p14:nvContentPartPr>
            <p14:xfrm>
              <a:off x="5033677" y="3673879"/>
              <a:ext cx="112680" cy="450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E401D7E-EF9D-69D0-6441-924F4AA76DC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024677" y="3664879"/>
                <a:ext cx="130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6009B0C-4457-D1EA-280A-9B6875DB9827}"/>
                  </a:ext>
                </a:extLst>
              </p14:cNvPr>
              <p14:cNvContentPartPr/>
              <p14:nvPr/>
            </p14:nvContentPartPr>
            <p14:xfrm>
              <a:off x="6616597" y="3679279"/>
              <a:ext cx="697320" cy="25632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6009B0C-4457-D1EA-280A-9B6875DB982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607597" y="3670279"/>
                <a:ext cx="7149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F083A444-A800-D276-FEF5-5678A2BFDB48}"/>
                  </a:ext>
                </a:extLst>
              </p14:cNvPr>
              <p14:cNvContentPartPr/>
              <p14:nvPr/>
            </p14:nvContentPartPr>
            <p14:xfrm>
              <a:off x="7128517" y="3729679"/>
              <a:ext cx="239040" cy="1512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F083A444-A800-D276-FEF5-5678A2BFDB4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119517" y="3721039"/>
                <a:ext cx="2566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36CFBA4-BEC5-EE40-275C-FFB1F99DC1D3}"/>
                  </a:ext>
                </a:extLst>
              </p14:cNvPr>
              <p14:cNvContentPartPr/>
              <p14:nvPr/>
            </p14:nvContentPartPr>
            <p14:xfrm>
              <a:off x="7932037" y="3005719"/>
              <a:ext cx="1201320" cy="4622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36CFBA4-BEC5-EE40-275C-FFB1F99DC1D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923397" y="2997079"/>
                <a:ext cx="121896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0F417CDF-852C-FFB6-B0BD-348C82F53E10}"/>
                  </a:ext>
                </a:extLst>
              </p14:cNvPr>
              <p14:cNvContentPartPr/>
              <p14:nvPr/>
            </p14:nvContentPartPr>
            <p14:xfrm>
              <a:off x="8557717" y="3179959"/>
              <a:ext cx="43560" cy="3528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0F417CDF-852C-FFB6-B0BD-348C82F53E1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548717" y="3171319"/>
                <a:ext cx="61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4BC782F-58C6-961A-C5B0-B39CA402B81C}"/>
                  </a:ext>
                </a:extLst>
              </p14:cNvPr>
              <p14:cNvContentPartPr/>
              <p14:nvPr/>
            </p14:nvContentPartPr>
            <p14:xfrm>
              <a:off x="9324877" y="3067279"/>
              <a:ext cx="591120" cy="4305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4BC782F-58C6-961A-C5B0-B39CA402B81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9316237" y="3058279"/>
                <a:ext cx="6087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992A29D-E5A4-7631-2FD8-A05F1E0FE4F7}"/>
                  </a:ext>
                </a:extLst>
              </p14:cNvPr>
              <p14:cNvContentPartPr/>
              <p14:nvPr/>
            </p14:nvContentPartPr>
            <p14:xfrm>
              <a:off x="9420277" y="3247639"/>
              <a:ext cx="291960" cy="3096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992A29D-E5A4-7631-2FD8-A05F1E0FE4F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411637" y="3238999"/>
                <a:ext cx="309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25AD499-44C0-2101-5E20-9F51A97CCCD2}"/>
                  </a:ext>
                </a:extLst>
              </p14:cNvPr>
              <p14:cNvContentPartPr/>
              <p14:nvPr/>
            </p14:nvContentPartPr>
            <p14:xfrm>
              <a:off x="10066837" y="3065839"/>
              <a:ext cx="1058400" cy="46512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25AD499-44C0-2101-5E20-9F51A97CCCD2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0058197" y="3057199"/>
                <a:ext cx="107604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9F679ED-4C15-9707-BE61-65BBD14F55A6}"/>
                  </a:ext>
                </a:extLst>
              </p14:cNvPr>
              <p14:cNvContentPartPr/>
              <p14:nvPr/>
            </p14:nvContentPartPr>
            <p14:xfrm>
              <a:off x="11229277" y="3306319"/>
              <a:ext cx="403560" cy="15768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9F679ED-4C15-9707-BE61-65BBD14F55A6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1220277" y="3297679"/>
                <a:ext cx="4212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EE644F5-B985-5392-29AC-90889479FC7C}"/>
                  </a:ext>
                </a:extLst>
              </p14:cNvPr>
              <p14:cNvContentPartPr/>
              <p14:nvPr/>
            </p14:nvContentPartPr>
            <p14:xfrm>
              <a:off x="11314957" y="3120199"/>
              <a:ext cx="31680" cy="6480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EE644F5-B985-5392-29AC-90889479FC7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1306317" y="3111199"/>
                <a:ext cx="493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48CB978-C02A-6F21-EAC4-50537092F8EE}"/>
                  </a:ext>
                </a:extLst>
              </p14:cNvPr>
              <p14:cNvContentPartPr/>
              <p14:nvPr/>
            </p14:nvContentPartPr>
            <p14:xfrm>
              <a:off x="8809717" y="3640399"/>
              <a:ext cx="1194480" cy="3891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48CB978-C02A-6F21-EAC4-50537092F8E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801077" y="3631399"/>
                <a:ext cx="12121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BB85FB7E-B5C8-E2E5-1DCF-262C2E891B39}"/>
                  </a:ext>
                </a:extLst>
              </p14:cNvPr>
              <p14:cNvContentPartPr/>
              <p14:nvPr/>
            </p14:nvContentPartPr>
            <p14:xfrm>
              <a:off x="10164037" y="3564439"/>
              <a:ext cx="677880" cy="40572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BB85FB7E-B5C8-E2E5-1DCF-262C2E891B3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155037" y="3555439"/>
                <a:ext cx="6955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5109285-4C1C-B67F-012D-56E78AD39ADB}"/>
                  </a:ext>
                </a:extLst>
              </p14:cNvPr>
              <p14:cNvContentPartPr/>
              <p14:nvPr/>
            </p14:nvContentPartPr>
            <p14:xfrm>
              <a:off x="10274197" y="3737959"/>
              <a:ext cx="451080" cy="100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5109285-4C1C-B67F-012D-56E78AD39AD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265557" y="3728959"/>
                <a:ext cx="46872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AE46B91-EA14-C1EA-5174-77F3FBFA98C3}"/>
              </a:ext>
            </a:extLst>
          </p:cNvPr>
          <p:cNvGrpSpPr/>
          <p:nvPr/>
        </p:nvGrpSpPr>
        <p:grpSpPr>
          <a:xfrm>
            <a:off x="10083397" y="4107319"/>
            <a:ext cx="2026080" cy="434880"/>
            <a:chOff x="10083397" y="4107319"/>
            <a:chExt cx="202608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CDB9842-8019-E0F3-B04B-21DE63A0832A}"/>
                    </a:ext>
                  </a:extLst>
                </p14:cNvPr>
                <p14:cNvContentPartPr/>
                <p14:nvPr/>
              </p14:nvContentPartPr>
              <p14:xfrm>
                <a:off x="10083397" y="4107319"/>
                <a:ext cx="1096920" cy="4348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CDB9842-8019-E0F3-B04B-21DE63A0832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74397" y="4098319"/>
                  <a:ext cx="11145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2A34C5B-B469-0FAC-DA08-CEA55A3B05E7}"/>
                    </a:ext>
                  </a:extLst>
                </p14:cNvPr>
                <p14:cNvContentPartPr/>
                <p14:nvPr/>
              </p14:nvContentPartPr>
              <p14:xfrm>
                <a:off x="10845517" y="4160239"/>
                <a:ext cx="69120" cy="464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2A34C5B-B469-0FAC-DA08-CEA55A3B05E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836877" y="4151599"/>
                  <a:ext cx="86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4FDA747-2C65-BA38-E0C4-6735997E9236}"/>
                    </a:ext>
                  </a:extLst>
                </p14:cNvPr>
                <p14:cNvContentPartPr/>
                <p14:nvPr/>
              </p14:nvContentPartPr>
              <p14:xfrm>
                <a:off x="11227117" y="4286959"/>
                <a:ext cx="342360" cy="226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4FDA747-2C65-BA38-E0C4-6735997E923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18117" y="4278319"/>
                  <a:ext cx="360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B2CC372-7E0F-0B60-E921-BAEFC789C58B}"/>
                    </a:ext>
                  </a:extLst>
                </p14:cNvPr>
                <p14:cNvContentPartPr/>
                <p14:nvPr/>
              </p14:nvContentPartPr>
              <p14:xfrm>
                <a:off x="11404957" y="4256719"/>
                <a:ext cx="32760" cy="208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B2CC372-7E0F-0B60-E921-BAEFC789C58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395957" y="4247719"/>
                  <a:ext cx="50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A433910-19A8-6875-1205-32B71AD7A609}"/>
                    </a:ext>
                  </a:extLst>
                </p14:cNvPr>
                <p14:cNvContentPartPr/>
                <p14:nvPr/>
              </p14:nvContentPartPr>
              <p14:xfrm>
                <a:off x="11727517" y="4218199"/>
                <a:ext cx="133200" cy="2736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A433910-19A8-6875-1205-32B71AD7A60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718877" y="4209559"/>
                  <a:ext cx="150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D3948B8-B2AE-31CE-5187-E4F2AF918E5F}"/>
                    </a:ext>
                  </a:extLst>
                </p14:cNvPr>
                <p14:cNvContentPartPr/>
                <p14:nvPr/>
              </p14:nvContentPartPr>
              <p14:xfrm>
                <a:off x="11869717" y="4263919"/>
                <a:ext cx="239760" cy="2743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D3948B8-B2AE-31CE-5187-E4F2AF918E5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860717" y="4254919"/>
                  <a:ext cx="25740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1D7C127-DB2A-C79B-7314-11A4C80D28C8}"/>
                  </a:ext>
                </a:extLst>
              </p14:cNvPr>
              <p14:cNvContentPartPr/>
              <p14:nvPr/>
            </p14:nvContentPartPr>
            <p14:xfrm>
              <a:off x="11979517" y="4702759"/>
              <a:ext cx="85320" cy="684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1D7C127-DB2A-C79B-7314-11A4C80D28C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970517" y="4694119"/>
                <a:ext cx="10296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71551DA-590C-39B5-97D7-E88E2E450A31}"/>
              </a:ext>
            </a:extLst>
          </p:cNvPr>
          <p:cNvGrpSpPr/>
          <p:nvPr/>
        </p:nvGrpSpPr>
        <p:grpSpPr>
          <a:xfrm>
            <a:off x="4573957" y="3946759"/>
            <a:ext cx="4890960" cy="919080"/>
            <a:chOff x="4573957" y="3946759"/>
            <a:chExt cx="4890960" cy="91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EC21103-F17F-3F99-8B78-88FB7BDB2698}"/>
                    </a:ext>
                  </a:extLst>
                </p14:cNvPr>
                <p14:cNvContentPartPr/>
                <p14:nvPr/>
              </p14:nvContentPartPr>
              <p14:xfrm>
                <a:off x="4573957" y="3946759"/>
                <a:ext cx="1161360" cy="4928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EC21103-F17F-3F99-8B78-88FB7BDB269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64957" y="3937759"/>
                  <a:ext cx="11790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AF5890A-36A9-798B-E4B0-3AB1296DD86C}"/>
                    </a:ext>
                  </a:extLst>
                </p14:cNvPr>
                <p14:cNvContentPartPr/>
                <p14:nvPr/>
              </p14:nvContentPartPr>
              <p14:xfrm>
                <a:off x="5162557" y="4012639"/>
                <a:ext cx="351000" cy="190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AF5890A-36A9-798B-E4B0-3AB1296DD86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53557" y="4003639"/>
                  <a:ext cx="368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D46F7E9-9533-1E64-826F-3C025894B47F}"/>
                    </a:ext>
                  </a:extLst>
                </p14:cNvPr>
                <p14:cNvContentPartPr/>
                <p14:nvPr/>
              </p14:nvContentPartPr>
              <p14:xfrm>
                <a:off x="5997757" y="4034959"/>
                <a:ext cx="583920" cy="312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D46F7E9-9533-1E64-826F-3C025894B47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988757" y="4025959"/>
                  <a:ext cx="6015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417B0F6-029C-2C08-294D-F604F281923D}"/>
                    </a:ext>
                  </a:extLst>
                </p14:cNvPr>
                <p14:cNvContentPartPr/>
                <p14:nvPr/>
              </p14:nvContentPartPr>
              <p14:xfrm>
                <a:off x="6730717" y="4012999"/>
                <a:ext cx="456120" cy="3301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417B0F6-029C-2C08-294D-F604F281923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22077" y="4003999"/>
                  <a:ext cx="473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052F157-F25C-5EAE-DCA1-9936477D2FE4}"/>
                    </a:ext>
                  </a:extLst>
                </p14:cNvPr>
                <p14:cNvContentPartPr/>
                <p14:nvPr/>
              </p14:nvContentPartPr>
              <p14:xfrm>
                <a:off x="6800557" y="4164559"/>
                <a:ext cx="430200" cy="20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052F157-F25C-5EAE-DCA1-9936477D2FE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91917" y="4155919"/>
                  <a:ext cx="447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747985C-C490-C88A-2DDD-5A5C10006892}"/>
                    </a:ext>
                  </a:extLst>
                </p14:cNvPr>
                <p14:cNvContentPartPr/>
                <p14:nvPr/>
              </p14:nvContentPartPr>
              <p14:xfrm>
                <a:off x="7342717" y="4033159"/>
                <a:ext cx="2122200" cy="449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747985C-C490-C88A-2DDD-5A5C1000689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34077" y="4024519"/>
                  <a:ext cx="21398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83B300E-A533-71B7-E5DB-1BEE663001E6}"/>
                    </a:ext>
                  </a:extLst>
                </p14:cNvPr>
                <p14:cNvContentPartPr/>
                <p14:nvPr/>
              </p14:nvContentPartPr>
              <p14:xfrm>
                <a:off x="9181957" y="4235479"/>
                <a:ext cx="31680" cy="21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83B300E-A533-71B7-E5DB-1BEE663001E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72957" y="4226839"/>
                  <a:ext cx="49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0750750-E0EB-1131-AFBD-786B2A28354D}"/>
                    </a:ext>
                  </a:extLst>
                </p14:cNvPr>
                <p14:cNvContentPartPr/>
                <p14:nvPr/>
              </p14:nvContentPartPr>
              <p14:xfrm>
                <a:off x="8826637" y="4210639"/>
                <a:ext cx="361440" cy="252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0750750-E0EB-1131-AFBD-786B2A28354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17997" y="4201999"/>
                  <a:ext cx="379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FD1EE0C-DAA8-45FC-1AE6-DFA662BC154F}"/>
                    </a:ext>
                  </a:extLst>
                </p14:cNvPr>
                <p14:cNvContentPartPr/>
                <p14:nvPr/>
              </p14:nvContentPartPr>
              <p14:xfrm>
                <a:off x="8627197" y="4114879"/>
                <a:ext cx="66960" cy="180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FD1EE0C-DAA8-45FC-1AE6-DFA662BC154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18557" y="4105879"/>
                  <a:ext cx="84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42A9B91-C674-A5FE-EDCB-AA51B4BF660B}"/>
                    </a:ext>
                  </a:extLst>
                </p14:cNvPr>
                <p14:cNvContentPartPr/>
                <p14:nvPr/>
              </p14:nvContentPartPr>
              <p14:xfrm>
                <a:off x="7673557" y="4145119"/>
                <a:ext cx="449280" cy="35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42A9B91-C674-A5FE-EDCB-AA51B4BF660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664917" y="4136119"/>
                  <a:ext cx="466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926ADB8-4165-7372-C224-98010856D96E}"/>
                    </a:ext>
                  </a:extLst>
                </p14:cNvPr>
                <p14:cNvContentPartPr/>
                <p14:nvPr/>
              </p14:nvContentPartPr>
              <p14:xfrm>
                <a:off x="6830077" y="4470919"/>
                <a:ext cx="297360" cy="394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926ADB8-4165-7372-C224-98010856D96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821077" y="4462279"/>
                  <a:ext cx="315000" cy="41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298D866-6BB7-B525-98E6-8BB76467603E}"/>
                  </a:ext>
                </a:extLst>
              </p14:cNvPr>
              <p14:cNvContentPartPr/>
              <p14:nvPr/>
            </p14:nvContentPartPr>
            <p14:xfrm>
              <a:off x="1304077" y="5505199"/>
              <a:ext cx="294120" cy="2714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298D866-6BB7-B525-98E6-8BB76467603E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295077" y="5496559"/>
                <a:ext cx="3117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B283360-20BA-98B9-974E-AA1145A66DA9}"/>
                  </a:ext>
                </a:extLst>
              </p14:cNvPr>
              <p14:cNvContentPartPr/>
              <p14:nvPr/>
            </p14:nvContentPartPr>
            <p14:xfrm>
              <a:off x="1739677" y="5580439"/>
              <a:ext cx="174240" cy="385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B283360-20BA-98B9-974E-AA1145A66DA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730677" y="5571439"/>
                <a:ext cx="19188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085784B-3C6C-BBBD-2CCB-A04CCA563E0F}"/>
              </a:ext>
            </a:extLst>
          </p:cNvPr>
          <p:cNvGrpSpPr/>
          <p:nvPr/>
        </p:nvGrpSpPr>
        <p:grpSpPr>
          <a:xfrm>
            <a:off x="118957" y="5280199"/>
            <a:ext cx="1194840" cy="725400"/>
            <a:chOff x="118957" y="5280199"/>
            <a:chExt cx="1194840" cy="72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FEB063D-DC8F-B781-1E62-D16F970E64B5}"/>
                    </a:ext>
                  </a:extLst>
                </p14:cNvPr>
                <p14:cNvContentPartPr/>
                <p14:nvPr/>
              </p14:nvContentPartPr>
              <p14:xfrm>
                <a:off x="118957" y="5465599"/>
                <a:ext cx="127080" cy="230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FEB063D-DC8F-B781-1E62-D16F970E64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957" y="5456599"/>
                  <a:ext cx="144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66F6822-DAB9-4628-AC08-031502A71D64}"/>
                    </a:ext>
                  </a:extLst>
                </p14:cNvPr>
                <p14:cNvContentPartPr/>
                <p14:nvPr/>
              </p14:nvContentPartPr>
              <p14:xfrm>
                <a:off x="270157" y="5523559"/>
                <a:ext cx="157680" cy="191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66F6822-DAB9-4628-AC08-031502A71D6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61157" y="5514559"/>
                  <a:ext cx="175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4D8D5E1-CE62-9924-9582-EDA5633CB371}"/>
                    </a:ext>
                  </a:extLst>
                </p14:cNvPr>
                <p14:cNvContentPartPr/>
                <p14:nvPr/>
              </p14:nvContentPartPr>
              <p14:xfrm>
                <a:off x="453757" y="5321239"/>
                <a:ext cx="43560" cy="1364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4D8D5E1-CE62-9924-9582-EDA5633CB37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4757" y="5312599"/>
                  <a:ext cx="61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A7D5B73-CEFB-7ECE-8088-7D80C90C5325}"/>
                    </a:ext>
                  </a:extLst>
                </p14:cNvPr>
                <p14:cNvContentPartPr/>
                <p14:nvPr/>
              </p14:nvContentPartPr>
              <p14:xfrm>
                <a:off x="441517" y="5315479"/>
                <a:ext cx="88200" cy="136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A7D5B73-CEFB-7ECE-8088-7D80C90C532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2517" y="5306839"/>
                  <a:ext cx="105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6E95742-F58E-0F89-4668-5C95BE8091F2}"/>
                    </a:ext>
                  </a:extLst>
                </p14:cNvPr>
                <p14:cNvContentPartPr/>
                <p14:nvPr/>
              </p14:nvContentPartPr>
              <p14:xfrm>
                <a:off x="391837" y="5352199"/>
                <a:ext cx="124560" cy="604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6E95742-F58E-0F89-4668-5C95BE8091F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82837" y="5343199"/>
                  <a:ext cx="142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F76973B-8EE6-DFB2-710D-5CEE37A49F11}"/>
                    </a:ext>
                  </a:extLst>
                </p14:cNvPr>
                <p14:cNvContentPartPr/>
                <p14:nvPr/>
              </p14:nvContentPartPr>
              <p14:xfrm>
                <a:off x="492997" y="5280199"/>
                <a:ext cx="31680" cy="1490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F76973B-8EE6-DFB2-710D-5CEE37A49F1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84357" y="5271199"/>
                  <a:ext cx="49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AD6D0D3-2798-E470-2CED-78EBF9B82310}"/>
                    </a:ext>
                  </a:extLst>
                </p14:cNvPr>
                <p14:cNvContentPartPr/>
                <p14:nvPr/>
              </p14:nvContentPartPr>
              <p14:xfrm>
                <a:off x="481117" y="5387119"/>
                <a:ext cx="48960" cy="12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AD6D0D3-2798-E470-2CED-78EBF9B8231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72117" y="5378479"/>
                  <a:ext cx="66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AC7FB52-A349-C454-7893-ACB7AB5FE130}"/>
                    </a:ext>
                  </a:extLst>
                </p14:cNvPr>
                <p14:cNvContentPartPr/>
                <p14:nvPr/>
              </p14:nvContentPartPr>
              <p14:xfrm>
                <a:off x="551677" y="5547679"/>
                <a:ext cx="168840" cy="72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AC7FB52-A349-C454-7893-ACB7AB5FE13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3037" y="5538679"/>
                  <a:ext cx="186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FB4C902-E40D-4E34-B0D1-031407643000}"/>
                    </a:ext>
                  </a:extLst>
                </p14:cNvPr>
                <p14:cNvContentPartPr/>
                <p14:nvPr/>
              </p14:nvContentPartPr>
              <p14:xfrm>
                <a:off x="557077" y="5584039"/>
                <a:ext cx="195480" cy="270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FB4C902-E40D-4E34-B0D1-03140764300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48077" y="5575399"/>
                  <a:ext cx="213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BD21A21-037B-0BCC-008B-39563BABF791}"/>
                    </a:ext>
                  </a:extLst>
                </p14:cNvPr>
                <p14:cNvContentPartPr/>
                <p14:nvPr/>
              </p14:nvContentPartPr>
              <p14:xfrm>
                <a:off x="772357" y="5307559"/>
                <a:ext cx="189000" cy="5450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BD21A21-037B-0BCC-008B-39563BABF79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63717" y="5298559"/>
                  <a:ext cx="20664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3A43D37-4770-812F-D506-E2A03FC38835}"/>
                    </a:ext>
                  </a:extLst>
                </p14:cNvPr>
                <p14:cNvContentPartPr/>
                <p14:nvPr/>
              </p14:nvContentPartPr>
              <p14:xfrm>
                <a:off x="801157" y="5885719"/>
                <a:ext cx="129240" cy="1198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3A43D37-4770-812F-D506-E2A03FC3883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92517" y="5877079"/>
                  <a:ext cx="146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FF35774-9FBB-FC0F-7F45-7CF118910CD7}"/>
                    </a:ext>
                  </a:extLst>
                </p14:cNvPr>
                <p14:cNvContentPartPr/>
                <p14:nvPr/>
              </p14:nvContentPartPr>
              <p14:xfrm>
                <a:off x="1005997" y="5285959"/>
                <a:ext cx="128520" cy="741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FF35774-9FBB-FC0F-7F45-7CF118910CD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6997" y="5277319"/>
                  <a:ext cx="146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2BAEFDB-A4B8-2C2F-A7E7-1E252CE4BE65}"/>
                    </a:ext>
                  </a:extLst>
                </p14:cNvPr>
                <p14:cNvContentPartPr/>
                <p14:nvPr/>
              </p14:nvContentPartPr>
              <p14:xfrm>
                <a:off x="1102837" y="5373079"/>
                <a:ext cx="210960" cy="5652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2BAEFDB-A4B8-2C2F-A7E7-1E252CE4BE6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93837" y="5364439"/>
                  <a:ext cx="228600" cy="58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677D2537-DDDE-2FBC-3DD2-3E7CEBCC93FB}"/>
                  </a:ext>
                </a:extLst>
              </p14:cNvPr>
              <p14:cNvContentPartPr/>
              <p14:nvPr/>
            </p14:nvContentPartPr>
            <p14:xfrm>
              <a:off x="8174317" y="5363719"/>
              <a:ext cx="1579320" cy="9288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677D2537-DDDE-2FBC-3DD2-3E7CEBCC93F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165317" y="5354719"/>
                <a:ext cx="159696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A7625DE-E17F-EF10-E839-0EB189FB9BFF}"/>
              </a:ext>
            </a:extLst>
          </p:cNvPr>
          <p:cNvGrpSpPr/>
          <p:nvPr/>
        </p:nvGrpSpPr>
        <p:grpSpPr>
          <a:xfrm>
            <a:off x="7996837" y="6054199"/>
            <a:ext cx="3381120" cy="719280"/>
            <a:chOff x="7996837" y="6054199"/>
            <a:chExt cx="3381120" cy="71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0DC71D7-69AA-FECF-0810-DC78FE1EB324}"/>
                    </a:ext>
                  </a:extLst>
                </p14:cNvPr>
                <p14:cNvContentPartPr/>
                <p14:nvPr/>
              </p14:nvContentPartPr>
              <p14:xfrm>
                <a:off x="7996837" y="6336799"/>
                <a:ext cx="167760" cy="2469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0DC71D7-69AA-FECF-0810-DC78FE1EB32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987837" y="6327799"/>
                  <a:ext cx="185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C1F6F5B-0E86-86EA-1A1C-22C9498DA65D}"/>
                    </a:ext>
                  </a:extLst>
                </p14:cNvPr>
                <p14:cNvContentPartPr/>
                <p14:nvPr/>
              </p14:nvContentPartPr>
              <p14:xfrm>
                <a:off x="8063077" y="6278839"/>
                <a:ext cx="185760" cy="93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C1F6F5B-0E86-86EA-1A1C-22C9498DA65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54077" y="6269839"/>
                  <a:ext cx="203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8137D54-6B09-AC35-62A7-5CBB87B6B971}"/>
                    </a:ext>
                  </a:extLst>
                </p14:cNvPr>
                <p14:cNvContentPartPr/>
                <p14:nvPr/>
              </p14:nvContentPartPr>
              <p14:xfrm>
                <a:off x="8435317" y="6335359"/>
                <a:ext cx="158760" cy="126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8137D54-6B09-AC35-62A7-5CBB87B6B97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26317" y="6326719"/>
                  <a:ext cx="176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532AC92-5FF7-2588-06AB-CA469E267F07}"/>
                    </a:ext>
                  </a:extLst>
                </p14:cNvPr>
                <p14:cNvContentPartPr/>
                <p14:nvPr/>
              </p14:nvContentPartPr>
              <p14:xfrm>
                <a:off x="8414437" y="6382519"/>
                <a:ext cx="210240" cy="385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532AC92-5FF7-2588-06AB-CA469E267F0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405797" y="6373879"/>
                  <a:ext cx="227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99DC58F-A82C-52D6-7B02-9BD16E777FDB}"/>
                    </a:ext>
                  </a:extLst>
                </p14:cNvPr>
                <p14:cNvContentPartPr/>
                <p14:nvPr/>
              </p14:nvContentPartPr>
              <p14:xfrm>
                <a:off x="8598397" y="6318439"/>
                <a:ext cx="308160" cy="3085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99DC58F-A82C-52D6-7B02-9BD16E777FD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89757" y="6309799"/>
                  <a:ext cx="3258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9CAFA6E-977B-7CB8-5580-717CFD046F2E}"/>
                    </a:ext>
                  </a:extLst>
                </p14:cNvPr>
                <p14:cNvContentPartPr/>
                <p14:nvPr/>
              </p14:nvContentPartPr>
              <p14:xfrm>
                <a:off x="9038317" y="6330319"/>
                <a:ext cx="308880" cy="177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9CAFA6E-977B-7CB8-5580-717CFD046F2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29677" y="6321679"/>
                  <a:ext cx="326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D4EDBEF-32C0-DEA6-1D03-2BE139E9BAB0}"/>
                    </a:ext>
                  </a:extLst>
                </p14:cNvPr>
                <p14:cNvContentPartPr/>
                <p14:nvPr/>
              </p14:nvContentPartPr>
              <p14:xfrm>
                <a:off x="9113197" y="6276679"/>
                <a:ext cx="330120" cy="126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D4EDBEF-32C0-DEA6-1D03-2BE139E9BAB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104197" y="6268039"/>
                  <a:ext cx="347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04F6EA5-C7F8-83D3-9E04-342DBEE0215E}"/>
                    </a:ext>
                  </a:extLst>
                </p14:cNvPr>
                <p14:cNvContentPartPr/>
                <p14:nvPr/>
              </p14:nvContentPartPr>
              <p14:xfrm>
                <a:off x="9765517" y="6247519"/>
                <a:ext cx="819720" cy="1310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04F6EA5-C7F8-83D3-9E04-342DBEE0215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56517" y="6238519"/>
                  <a:ext cx="837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52842DD-FCF7-0684-7D9E-08884E595878}"/>
                    </a:ext>
                  </a:extLst>
                </p14:cNvPr>
                <p14:cNvContentPartPr/>
                <p14:nvPr/>
              </p14:nvContentPartPr>
              <p14:xfrm>
                <a:off x="10732837" y="6054199"/>
                <a:ext cx="582480" cy="4662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52842DD-FCF7-0684-7D9E-08884E59587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724197" y="6045199"/>
                  <a:ext cx="60012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63583C1-8758-5747-C21C-8D1BF0F6BD33}"/>
                    </a:ext>
                  </a:extLst>
                </p14:cNvPr>
                <p14:cNvContentPartPr/>
                <p14:nvPr/>
              </p14:nvContentPartPr>
              <p14:xfrm>
                <a:off x="11164117" y="6229519"/>
                <a:ext cx="213840" cy="950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63583C1-8758-5747-C21C-8D1BF0F6BD3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155117" y="6220879"/>
                  <a:ext cx="231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78EEB0B-2F25-ED38-8A9D-C7CBD1C137FE}"/>
                    </a:ext>
                  </a:extLst>
                </p14:cNvPr>
                <p14:cNvContentPartPr/>
                <p14:nvPr/>
              </p14:nvContentPartPr>
              <p14:xfrm>
                <a:off x="9922477" y="6418879"/>
                <a:ext cx="1100160" cy="354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78EEB0B-2F25-ED38-8A9D-C7CBD1C137F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913837" y="6410239"/>
                  <a:ext cx="11178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BCC38B4-691A-DFCE-33A3-1B4B897F181C}"/>
                    </a:ext>
                  </a:extLst>
                </p14:cNvPr>
                <p14:cNvContentPartPr/>
                <p14:nvPr/>
              </p14:nvContentPartPr>
              <p14:xfrm>
                <a:off x="10578397" y="6459199"/>
                <a:ext cx="359280" cy="115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BCC38B4-691A-DFCE-33A3-1B4B897F181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69757" y="6450199"/>
                  <a:ext cx="376920" cy="13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5071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00064-EEE0-AC43-8062-986483F6E9EB}"/>
              </a:ext>
            </a:extLst>
          </p:cNvPr>
          <p:cNvGrpSpPr/>
          <p:nvPr/>
        </p:nvGrpSpPr>
        <p:grpSpPr>
          <a:xfrm>
            <a:off x="468157" y="80359"/>
            <a:ext cx="3842640" cy="720720"/>
            <a:chOff x="468157" y="80359"/>
            <a:chExt cx="3842640" cy="7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5A52DD8-2523-5587-CBA2-73D8640E76E0}"/>
                    </a:ext>
                  </a:extLst>
                </p14:cNvPr>
                <p14:cNvContentPartPr/>
                <p14:nvPr/>
              </p14:nvContentPartPr>
              <p14:xfrm>
                <a:off x="468157" y="100519"/>
                <a:ext cx="2103120" cy="700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5A52DD8-2523-5587-CBA2-73D8640E76E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9517" y="91879"/>
                  <a:ext cx="212076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D19208-DD0D-9700-75BA-0A455B24530B}"/>
                    </a:ext>
                  </a:extLst>
                </p14:cNvPr>
                <p14:cNvContentPartPr/>
                <p14:nvPr/>
              </p14:nvContentPartPr>
              <p14:xfrm>
                <a:off x="2379037" y="322639"/>
                <a:ext cx="218160" cy="29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D19208-DD0D-9700-75BA-0A455B24530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70397" y="313639"/>
                  <a:ext cx="235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BB296E8-6396-AB4C-BCBC-9EE363815F58}"/>
                    </a:ext>
                  </a:extLst>
                </p14:cNvPr>
                <p14:cNvContentPartPr/>
                <p14:nvPr/>
              </p14:nvContentPartPr>
              <p14:xfrm>
                <a:off x="798637" y="187279"/>
                <a:ext cx="48960" cy="55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BB296E8-6396-AB4C-BCBC-9EE363815F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9637" y="178639"/>
                  <a:ext cx="66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E646A4-8FF8-72F1-3C6C-E5BE98635FFE}"/>
                    </a:ext>
                  </a:extLst>
                </p14:cNvPr>
                <p14:cNvContentPartPr/>
                <p14:nvPr/>
              </p14:nvContentPartPr>
              <p14:xfrm>
                <a:off x="2867557" y="171079"/>
                <a:ext cx="308160" cy="541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E646A4-8FF8-72F1-3C6C-E5BE98635F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8917" y="162079"/>
                  <a:ext cx="3258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013F07-687A-0C99-9307-847970F31AB0}"/>
                    </a:ext>
                  </a:extLst>
                </p14:cNvPr>
                <p14:cNvContentPartPr/>
                <p14:nvPr/>
              </p14:nvContentPartPr>
              <p14:xfrm>
                <a:off x="3366517" y="80359"/>
                <a:ext cx="944280" cy="511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013F07-687A-0C99-9307-847970F31A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57517" y="71719"/>
                  <a:ext cx="96192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6D4E26-42B3-781D-275F-45771EFFEDC1}"/>
                  </a:ext>
                </a:extLst>
              </p14:cNvPr>
              <p14:cNvContentPartPr/>
              <p14:nvPr/>
            </p14:nvContentPartPr>
            <p14:xfrm>
              <a:off x="4495477" y="302119"/>
              <a:ext cx="443880" cy="114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6D4E26-42B3-781D-275F-45771EFFED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6477" y="293119"/>
                <a:ext cx="46152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A2C2592-23F5-0F4C-7277-AA893438D844}"/>
              </a:ext>
            </a:extLst>
          </p:cNvPr>
          <p:cNvGrpSpPr/>
          <p:nvPr/>
        </p:nvGrpSpPr>
        <p:grpSpPr>
          <a:xfrm>
            <a:off x="5055997" y="142279"/>
            <a:ext cx="1729800" cy="364680"/>
            <a:chOff x="5055997" y="142279"/>
            <a:chExt cx="172980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59DBA8-77BC-B589-F6B6-AC39E932E669}"/>
                    </a:ext>
                  </a:extLst>
                </p14:cNvPr>
                <p14:cNvContentPartPr/>
                <p14:nvPr/>
              </p14:nvContentPartPr>
              <p14:xfrm>
                <a:off x="5055997" y="142279"/>
                <a:ext cx="1729800" cy="364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59DBA8-77BC-B589-F6B6-AC39E932E66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46997" y="133639"/>
                  <a:ext cx="17474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E7CD56-A77C-6CE5-2D84-CE99E9775B63}"/>
                    </a:ext>
                  </a:extLst>
                </p14:cNvPr>
                <p14:cNvContentPartPr/>
                <p14:nvPr/>
              </p14:nvContentPartPr>
              <p14:xfrm>
                <a:off x="5059597" y="173239"/>
                <a:ext cx="478080" cy="126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E7CD56-A77C-6CE5-2D84-CE99E9775B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50957" y="164599"/>
                  <a:ext cx="49572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B0A7E8-5B73-7853-4779-3B95E930BA24}"/>
              </a:ext>
            </a:extLst>
          </p:cNvPr>
          <p:cNvGrpSpPr/>
          <p:nvPr/>
        </p:nvGrpSpPr>
        <p:grpSpPr>
          <a:xfrm>
            <a:off x="7005757" y="96919"/>
            <a:ext cx="3802680" cy="499680"/>
            <a:chOff x="7005757" y="96919"/>
            <a:chExt cx="380268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603A23-7FAD-AF54-6902-D7512EEF561E}"/>
                    </a:ext>
                  </a:extLst>
                </p14:cNvPr>
                <p14:cNvContentPartPr/>
                <p14:nvPr/>
              </p14:nvContentPartPr>
              <p14:xfrm>
                <a:off x="7005757" y="101959"/>
                <a:ext cx="1425960" cy="385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603A23-7FAD-AF54-6902-D7512EEF56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96757" y="92959"/>
                  <a:ext cx="14436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F8D610-6A77-F443-4FDC-D8E41EF259D6}"/>
                    </a:ext>
                  </a:extLst>
                </p14:cNvPr>
                <p14:cNvContentPartPr/>
                <p14:nvPr/>
              </p14:nvContentPartPr>
              <p14:xfrm>
                <a:off x="8147677" y="193759"/>
                <a:ext cx="273960" cy="36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F8D610-6A77-F443-4FDC-D8E41EF259D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38677" y="185119"/>
                  <a:ext cx="291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B7427BD-7ADE-096B-1596-EB595D72829F}"/>
                    </a:ext>
                  </a:extLst>
                </p14:cNvPr>
                <p14:cNvContentPartPr/>
                <p14:nvPr/>
              </p14:nvContentPartPr>
              <p14:xfrm>
                <a:off x="8058757" y="96919"/>
                <a:ext cx="54000" cy="16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B7427BD-7ADE-096B-1596-EB595D72829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50117" y="87919"/>
                  <a:ext cx="71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E719D35-5194-0421-457A-4C7083ADD102}"/>
                    </a:ext>
                  </a:extLst>
                </p14:cNvPr>
                <p14:cNvContentPartPr/>
                <p14:nvPr/>
              </p14:nvContentPartPr>
              <p14:xfrm>
                <a:off x="8830237" y="175759"/>
                <a:ext cx="396720" cy="201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E719D35-5194-0421-457A-4C7083ADD10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21237" y="167119"/>
                  <a:ext cx="414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83887A-63CB-63AC-5510-3AF4351F1B0D}"/>
                    </a:ext>
                  </a:extLst>
                </p14:cNvPr>
                <p14:cNvContentPartPr/>
                <p14:nvPr/>
              </p14:nvContentPartPr>
              <p14:xfrm>
                <a:off x="9047317" y="382039"/>
                <a:ext cx="180360" cy="214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83887A-63CB-63AC-5510-3AF4351F1B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38317" y="373039"/>
                  <a:ext cx="198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C6DD572-0E18-D8D7-A8B7-E9F747FD3A85}"/>
                    </a:ext>
                  </a:extLst>
                </p14:cNvPr>
                <p14:cNvContentPartPr/>
                <p14:nvPr/>
              </p14:nvContentPartPr>
              <p14:xfrm>
                <a:off x="9516037" y="229039"/>
                <a:ext cx="432720" cy="160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C6DD572-0E18-D8D7-A8B7-E9F747FD3A8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07037" y="220399"/>
                  <a:ext cx="450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926C31-9019-A513-4A38-D3EFD6A3E8BC}"/>
                    </a:ext>
                  </a:extLst>
                </p14:cNvPr>
                <p14:cNvContentPartPr/>
                <p14:nvPr/>
              </p14:nvContentPartPr>
              <p14:xfrm>
                <a:off x="9758317" y="129319"/>
                <a:ext cx="16200" cy="7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926C31-9019-A513-4A38-D3EFD6A3E8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49677" y="120679"/>
                  <a:ext cx="33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AEB360-D375-6420-BA34-4270CF0D48EE}"/>
                    </a:ext>
                  </a:extLst>
                </p14:cNvPr>
                <p14:cNvContentPartPr/>
                <p14:nvPr/>
              </p14:nvContentPartPr>
              <p14:xfrm>
                <a:off x="10343677" y="156679"/>
                <a:ext cx="190080" cy="254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AEB360-D375-6420-BA34-4270CF0D48E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35037" y="147679"/>
                  <a:ext cx="207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7FDED4-7837-3AD8-EE97-D82330DF70B7}"/>
                    </a:ext>
                  </a:extLst>
                </p14:cNvPr>
                <p14:cNvContentPartPr/>
                <p14:nvPr/>
              </p14:nvContentPartPr>
              <p14:xfrm>
                <a:off x="10602517" y="166039"/>
                <a:ext cx="205920" cy="256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7FDED4-7837-3AD8-EE97-D82330DF70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93877" y="157039"/>
                  <a:ext cx="22356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28CA83-21A5-1FC3-87C3-3EBCAB32AF0D}"/>
              </a:ext>
            </a:extLst>
          </p:cNvPr>
          <p:cNvGrpSpPr/>
          <p:nvPr/>
        </p:nvGrpSpPr>
        <p:grpSpPr>
          <a:xfrm>
            <a:off x="5052757" y="608479"/>
            <a:ext cx="4519800" cy="516960"/>
            <a:chOff x="5052757" y="608479"/>
            <a:chExt cx="4519800" cy="51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1C7B6C-1198-4EE6-4DB3-51AAB6422B42}"/>
                    </a:ext>
                  </a:extLst>
                </p14:cNvPr>
                <p14:cNvContentPartPr/>
                <p14:nvPr/>
              </p14:nvContentPartPr>
              <p14:xfrm>
                <a:off x="5052757" y="632239"/>
                <a:ext cx="736920" cy="318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1C7B6C-1198-4EE6-4DB3-51AAB6422B4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43757" y="623239"/>
                  <a:ext cx="754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9A727F1-077B-98E0-F4E0-D2C08F0A45C6}"/>
                    </a:ext>
                  </a:extLst>
                </p14:cNvPr>
                <p14:cNvContentPartPr/>
                <p14:nvPr/>
              </p14:nvContentPartPr>
              <p14:xfrm>
                <a:off x="5988397" y="629719"/>
                <a:ext cx="666360" cy="344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9A727F1-077B-98E0-F4E0-D2C08F0A45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79397" y="620719"/>
                  <a:ext cx="6840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C07194-270E-27F3-0AE9-0103CB601C6E}"/>
                    </a:ext>
                  </a:extLst>
                </p14:cNvPr>
                <p14:cNvContentPartPr/>
                <p14:nvPr/>
              </p14:nvContentPartPr>
              <p14:xfrm>
                <a:off x="6500317" y="702799"/>
                <a:ext cx="181440" cy="27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C07194-270E-27F3-0AE9-0103CB601C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91677" y="693799"/>
                  <a:ext cx="199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CDE275-C2A5-EF4E-7F9A-AEE475D0772F}"/>
                    </a:ext>
                  </a:extLst>
                </p14:cNvPr>
                <p14:cNvContentPartPr/>
                <p14:nvPr/>
              </p14:nvContentPartPr>
              <p14:xfrm>
                <a:off x="6885517" y="608479"/>
                <a:ext cx="871560" cy="318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CDE275-C2A5-EF4E-7F9A-AEE475D077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76517" y="599839"/>
                  <a:ext cx="8892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D4650A-03CD-EF92-BEE9-9A7548D34E4F}"/>
                    </a:ext>
                  </a:extLst>
                </p14:cNvPr>
                <p14:cNvContentPartPr/>
                <p14:nvPr/>
              </p14:nvContentPartPr>
              <p14:xfrm>
                <a:off x="6907837" y="690559"/>
                <a:ext cx="326160" cy="9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D4650A-03CD-EF92-BEE9-9A7548D34E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8837" y="681919"/>
                  <a:ext cx="343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00AEEE-4C71-B4E3-CA38-4281A44E5BF5}"/>
                    </a:ext>
                  </a:extLst>
                </p14:cNvPr>
                <p14:cNvContentPartPr/>
                <p14:nvPr/>
              </p14:nvContentPartPr>
              <p14:xfrm>
                <a:off x="7973077" y="636919"/>
                <a:ext cx="542520" cy="308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00AEEE-4C71-B4E3-CA38-4281A44E5BF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64437" y="627919"/>
                  <a:ext cx="560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D82486-9E7B-6202-64E1-BD3091EFC088}"/>
                    </a:ext>
                  </a:extLst>
                </p14:cNvPr>
                <p14:cNvContentPartPr/>
                <p14:nvPr/>
              </p14:nvContentPartPr>
              <p14:xfrm>
                <a:off x="8056957" y="667519"/>
                <a:ext cx="264240" cy="46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D82486-9E7B-6202-64E1-BD3091EFC08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48317" y="658879"/>
                  <a:ext cx="281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174FEC-E2D1-F641-ADC0-709D976BE5E0}"/>
                    </a:ext>
                  </a:extLst>
                </p14:cNvPr>
                <p14:cNvContentPartPr/>
                <p14:nvPr/>
              </p14:nvContentPartPr>
              <p14:xfrm>
                <a:off x="8670757" y="817639"/>
                <a:ext cx="901800" cy="307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174FEC-E2D1-F641-ADC0-709D976BE5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61757" y="808639"/>
                  <a:ext cx="91944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C66652-6B31-CA67-B098-07AA18D161BA}"/>
              </a:ext>
            </a:extLst>
          </p:cNvPr>
          <p:cNvGrpSpPr/>
          <p:nvPr/>
        </p:nvGrpSpPr>
        <p:grpSpPr>
          <a:xfrm>
            <a:off x="9742477" y="796399"/>
            <a:ext cx="1623600" cy="316080"/>
            <a:chOff x="9742477" y="796399"/>
            <a:chExt cx="162360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EF6E4DE-0D98-ACFC-4C9A-76849794A68B}"/>
                    </a:ext>
                  </a:extLst>
                </p14:cNvPr>
                <p14:cNvContentPartPr/>
                <p14:nvPr/>
              </p14:nvContentPartPr>
              <p14:xfrm>
                <a:off x="9742477" y="805759"/>
                <a:ext cx="380520" cy="123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EF6E4DE-0D98-ACFC-4C9A-76849794A68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33837" y="796759"/>
                  <a:ext cx="398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FA7BBF2-8D88-2CC0-2B4C-78BE6052BBE8}"/>
                    </a:ext>
                  </a:extLst>
                </p14:cNvPr>
                <p14:cNvContentPartPr/>
                <p14:nvPr/>
              </p14:nvContentPartPr>
              <p14:xfrm>
                <a:off x="10276717" y="838159"/>
                <a:ext cx="218880" cy="274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FA7BBF2-8D88-2CC0-2B4C-78BE6052BBE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68077" y="829159"/>
                  <a:ext cx="236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1059C3-2A60-971F-0CD3-07C7F822A9BF}"/>
                    </a:ext>
                  </a:extLst>
                </p14:cNvPr>
                <p14:cNvContentPartPr/>
                <p14:nvPr/>
              </p14:nvContentPartPr>
              <p14:xfrm>
                <a:off x="10606477" y="796399"/>
                <a:ext cx="390960" cy="126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1059C3-2A60-971F-0CD3-07C7F822A9B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97477" y="787759"/>
                  <a:ext cx="408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07EA31-899C-5EAF-B4D8-058FD416049C}"/>
                    </a:ext>
                  </a:extLst>
                </p14:cNvPr>
                <p14:cNvContentPartPr/>
                <p14:nvPr/>
              </p14:nvContentPartPr>
              <p14:xfrm>
                <a:off x="11011477" y="838879"/>
                <a:ext cx="354600" cy="151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07EA31-899C-5EAF-B4D8-058FD41604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02477" y="830239"/>
                  <a:ext cx="37224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92AF89-13CD-532B-F87D-50F5956803DA}"/>
                  </a:ext>
                </a:extLst>
              </p14:cNvPr>
              <p14:cNvContentPartPr/>
              <p14:nvPr/>
            </p14:nvContentPartPr>
            <p14:xfrm>
              <a:off x="4122157" y="1425319"/>
              <a:ext cx="41760" cy="81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92AF89-13CD-532B-F87D-50F5956803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113517" y="1416319"/>
                <a:ext cx="5940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686A2B86-00C9-DF49-8E03-229FAEFB5144}"/>
              </a:ext>
            </a:extLst>
          </p:cNvPr>
          <p:cNvGrpSpPr/>
          <p:nvPr/>
        </p:nvGrpSpPr>
        <p:grpSpPr>
          <a:xfrm>
            <a:off x="1362037" y="1427839"/>
            <a:ext cx="3140640" cy="956160"/>
            <a:chOff x="1362037" y="1427839"/>
            <a:chExt cx="3140640" cy="95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7021F7-D7F5-4B45-68E0-0ABB15647C67}"/>
                    </a:ext>
                  </a:extLst>
                </p14:cNvPr>
                <p14:cNvContentPartPr/>
                <p14:nvPr/>
              </p14:nvContentPartPr>
              <p14:xfrm>
                <a:off x="1362037" y="1644559"/>
                <a:ext cx="429840" cy="248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7021F7-D7F5-4B45-68E0-0ABB15647C6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53397" y="1635559"/>
                  <a:ext cx="447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62D4406-FE0C-4620-A2B0-FF7E8156F7EF}"/>
                    </a:ext>
                  </a:extLst>
                </p14:cNvPr>
                <p14:cNvContentPartPr/>
                <p14:nvPr/>
              </p14:nvContentPartPr>
              <p14:xfrm>
                <a:off x="1648597" y="1879279"/>
                <a:ext cx="177120" cy="239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62D4406-FE0C-4620-A2B0-FF7E8156F7E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39597" y="1870279"/>
                  <a:ext cx="194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7BFC54-205E-EC05-0063-58190051C325}"/>
                    </a:ext>
                  </a:extLst>
                </p14:cNvPr>
                <p14:cNvContentPartPr/>
                <p14:nvPr/>
              </p14:nvContentPartPr>
              <p14:xfrm>
                <a:off x="2102197" y="1735639"/>
                <a:ext cx="216000" cy="14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7BFC54-205E-EC05-0063-58190051C3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93197" y="1726639"/>
                  <a:ext cx="233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7C1A85-B40B-46FD-C254-13F24DB3D53D}"/>
                    </a:ext>
                  </a:extLst>
                </p14:cNvPr>
                <p14:cNvContentPartPr/>
                <p14:nvPr/>
              </p14:nvContentPartPr>
              <p14:xfrm>
                <a:off x="2110477" y="1804039"/>
                <a:ext cx="241920" cy="60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7C1A85-B40B-46FD-C254-13F24DB3D5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01477" y="1795039"/>
                  <a:ext cx="259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4422021-1634-175F-C1B8-A20D006C37A0}"/>
                    </a:ext>
                  </a:extLst>
                </p14:cNvPr>
                <p14:cNvContentPartPr/>
                <p14:nvPr/>
              </p14:nvContentPartPr>
              <p14:xfrm>
                <a:off x="2582797" y="1474999"/>
                <a:ext cx="11880" cy="185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4422021-1634-175F-C1B8-A20D006C37A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74157" y="1466359"/>
                  <a:ext cx="29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03D972-6311-FAEA-22CA-80534C7B8ECE}"/>
                    </a:ext>
                  </a:extLst>
                </p14:cNvPr>
                <p14:cNvContentPartPr/>
                <p14:nvPr/>
              </p14:nvContentPartPr>
              <p14:xfrm>
                <a:off x="2450677" y="1688119"/>
                <a:ext cx="226440" cy="25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03D972-6311-FAEA-22CA-80534C7B8EC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41677" y="1679479"/>
                  <a:ext cx="244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78D60DC-492F-89C8-582D-5F809875A9E6}"/>
                    </a:ext>
                  </a:extLst>
                </p14:cNvPr>
                <p14:cNvContentPartPr/>
                <p14:nvPr/>
              </p14:nvContentPartPr>
              <p14:xfrm>
                <a:off x="2493517" y="1837159"/>
                <a:ext cx="221040" cy="143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78D60DC-492F-89C8-582D-5F809875A9E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84877" y="1828519"/>
                  <a:ext cx="238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C986C3-586B-AD03-BB09-9AE03FA10751}"/>
                    </a:ext>
                  </a:extLst>
                </p14:cNvPr>
                <p14:cNvContentPartPr/>
                <p14:nvPr/>
              </p14:nvContentPartPr>
              <p14:xfrm>
                <a:off x="3395677" y="1571119"/>
                <a:ext cx="276120" cy="172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C986C3-586B-AD03-BB09-9AE03FA1075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86677" y="1562479"/>
                  <a:ext cx="293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99BCAA-18B2-154E-19F9-6F1CF7E40E3D}"/>
                    </a:ext>
                  </a:extLst>
                </p14:cNvPr>
                <p14:cNvContentPartPr/>
                <p14:nvPr/>
              </p14:nvContentPartPr>
              <p14:xfrm>
                <a:off x="3815077" y="1515679"/>
                <a:ext cx="166320" cy="234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99BCAA-18B2-154E-19F9-6F1CF7E40E3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06077" y="1507039"/>
                  <a:ext cx="183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5AD1781-149E-2067-5E9F-A34872E72167}"/>
                    </a:ext>
                  </a:extLst>
                </p14:cNvPr>
                <p14:cNvContentPartPr/>
                <p14:nvPr/>
              </p14:nvContentPartPr>
              <p14:xfrm>
                <a:off x="3336277" y="1821319"/>
                <a:ext cx="626400" cy="29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5AD1781-149E-2067-5E9F-A34872E721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27277" y="1812319"/>
                  <a:ext cx="644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DEC27E3-D1D5-51F2-DF85-4885061515D2}"/>
                    </a:ext>
                  </a:extLst>
                </p14:cNvPr>
                <p14:cNvContentPartPr/>
                <p14:nvPr/>
              </p14:nvContentPartPr>
              <p14:xfrm>
                <a:off x="3412957" y="1946959"/>
                <a:ext cx="252720" cy="189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DEC27E3-D1D5-51F2-DF85-4885061515D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03957" y="1937959"/>
                  <a:ext cx="270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088F90-796C-2E74-334F-934454241433}"/>
                    </a:ext>
                  </a:extLst>
                </p14:cNvPr>
                <p14:cNvContentPartPr/>
                <p14:nvPr/>
              </p14:nvContentPartPr>
              <p14:xfrm>
                <a:off x="3415477" y="1911679"/>
                <a:ext cx="357120" cy="190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088F90-796C-2E74-334F-9344542414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06837" y="1903039"/>
                  <a:ext cx="374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12BFE2-F43F-2F3A-8939-CC2504AB5C64}"/>
                    </a:ext>
                  </a:extLst>
                </p14:cNvPr>
                <p14:cNvContentPartPr/>
                <p14:nvPr/>
              </p14:nvContentPartPr>
              <p14:xfrm>
                <a:off x="2901397" y="1427839"/>
                <a:ext cx="1209600" cy="956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12BFE2-F43F-2F3A-8939-CC2504AB5C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92397" y="1419199"/>
                  <a:ext cx="122724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6E9CB6F-5984-D7A9-6EB1-69F4D1D6E78E}"/>
                    </a:ext>
                  </a:extLst>
                </p14:cNvPr>
                <p14:cNvContentPartPr/>
                <p14:nvPr/>
              </p14:nvContentPartPr>
              <p14:xfrm>
                <a:off x="4279117" y="1543039"/>
                <a:ext cx="223560" cy="683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6E9CB6F-5984-D7A9-6EB1-69F4D1D6E78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70117" y="1534399"/>
                  <a:ext cx="241200" cy="70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E17648B-BE87-371E-A71F-67608F67E709}"/>
              </a:ext>
            </a:extLst>
          </p:cNvPr>
          <p:cNvGrpSpPr/>
          <p:nvPr/>
        </p:nvGrpSpPr>
        <p:grpSpPr>
          <a:xfrm>
            <a:off x="4500517" y="1557439"/>
            <a:ext cx="2617200" cy="903600"/>
            <a:chOff x="4500517" y="1557439"/>
            <a:chExt cx="2617200" cy="90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5ECBBD4-5302-C49C-45BB-C9636DC84787}"/>
                    </a:ext>
                  </a:extLst>
                </p14:cNvPr>
                <p14:cNvContentPartPr/>
                <p14:nvPr/>
              </p14:nvContentPartPr>
              <p14:xfrm>
                <a:off x="4500517" y="1681639"/>
                <a:ext cx="241200" cy="290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5ECBBD4-5302-C49C-45BB-C9636DC8478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91517" y="1672639"/>
                  <a:ext cx="258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D37372B-D6A6-4506-6324-1E9F2A61DA79}"/>
                    </a:ext>
                  </a:extLst>
                </p14:cNvPr>
                <p14:cNvContentPartPr/>
                <p14:nvPr/>
              </p14:nvContentPartPr>
              <p14:xfrm>
                <a:off x="4916317" y="1688119"/>
                <a:ext cx="144720" cy="309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D37372B-D6A6-4506-6324-1E9F2A61DA7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07317" y="1679479"/>
                  <a:ext cx="1623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64B6ABA-6C7F-2FA6-6486-EDD1765C1AE6}"/>
                    </a:ext>
                  </a:extLst>
                </p14:cNvPr>
                <p14:cNvContentPartPr/>
                <p14:nvPr/>
              </p14:nvContentPartPr>
              <p14:xfrm>
                <a:off x="4866277" y="1847239"/>
                <a:ext cx="262800" cy="61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64B6ABA-6C7F-2FA6-6486-EDD1765C1AE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57277" y="1838599"/>
                  <a:ext cx="280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00517D-280A-54DD-C48F-2A4BA5EC66D5}"/>
                    </a:ext>
                  </a:extLst>
                </p14:cNvPr>
                <p14:cNvContentPartPr/>
                <p14:nvPr/>
              </p14:nvContentPartPr>
              <p14:xfrm>
                <a:off x="5244637" y="1557439"/>
                <a:ext cx="33120" cy="104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00517D-280A-54DD-C48F-2A4BA5EC66D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35997" y="1548439"/>
                  <a:ext cx="50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EB36534-FB7C-2B56-22EE-BB67C61AB77B}"/>
                    </a:ext>
                  </a:extLst>
                </p14:cNvPr>
                <p14:cNvContentPartPr/>
                <p14:nvPr/>
              </p14:nvContentPartPr>
              <p14:xfrm>
                <a:off x="5232037" y="1886839"/>
                <a:ext cx="263160" cy="22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EB36534-FB7C-2B56-22EE-BB67C61AB7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23037" y="1877839"/>
                  <a:ext cx="280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080A7EC-0DA7-F8A2-09A3-4A4D890913A1}"/>
                    </a:ext>
                  </a:extLst>
                </p14:cNvPr>
                <p14:cNvContentPartPr/>
                <p14:nvPr/>
              </p14:nvContentPartPr>
              <p14:xfrm>
                <a:off x="5698597" y="1678399"/>
                <a:ext cx="112680" cy="290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080A7EC-0DA7-F8A2-09A3-4A4D890913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89957" y="1669759"/>
                  <a:ext cx="130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778F254-40C5-C642-D5F0-63763CC08513}"/>
                    </a:ext>
                  </a:extLst>
                </p14:cNvPr>
                <p14:cNvContentPartPr/>
                <p14:nvPr/>
              </p14:nvContentPartPr>
              <p14:xfrm>
                <a:off x="5576917" y="1876039"/>
                <a:ext cx="245880" cy="10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778F254-40C5-C642-D5F0-63763CC0851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68277" y="1867399"/>
                  <a:ext cx="263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70A283C-F9A6-66A1-9B57-4A7E008168F5}"/>
                    </a:ext>
                  </a:extLst>
                </p14:cNvPr>
                <p14:cNvContentPartPr/>
                <p14:nvPr/>
              </p14:nvContentPartPr>
              <p14:xfrm>
                <a:off x="5827477" y="1575799"/>
                <a:ext cx="206640" cy="629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70A283C-F9A6-66A1-9B57-4A7E008168F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18837" y="1566799"/>
                  <a:ext cx="22428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B41B6A1-A6D1-D5D9-67A2-EFC65026159A}"/>
                    </a:ext>
                  </a:extLst>
                </p14:cNvPr>
                <p14:cNvContentPartPr/>
                <p14:nvPr/>
              </p14:nvContentPartPr>
              <p14:xfrm>
                <a:off x="6076237" y="2166919"/>
                <a:ext cx="226440" cy="291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B41B6A1-A6D1-D5D9-67A2-EFC6502615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67597" y="2158279"/>
                  <a:ext cx="244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A8DAA84-78C1-CFC1-39DD-40315A3B34A2}"/>
                    </a:ext>
                  </a:extLst>
                </p14:cNvPr>
                <p14:cNvContentPartPr/>
                <p14:nvPr/>
              </p14:nvContentPartPr>
              <p14:xfrm>
                <a:off x="6393037" y="2281759"/>
                <a:ext cx="369000" cy="161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A8DAA84-78C1-CFC1-39DD-40315A3B34A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84037" y="2272759"/>
                  <a:ext cx="386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247EAD6-E4BA-2378-7B34-41F32BF61E13}"/>
                    </a:ext>
                  </a:extLst>
                </p14:cNvPr>
                <p14:cNvContentPartPr/>
                <p14:nvPr/>
              </p14:nvContentPartPr>
              <p14:xfrm>
                <a:off x="6833317" y="2346919"/>
                <a:ext cx="284400" cy="114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247EAD6-E4BA-2378-7B34-41F32BF61E1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24317" y="2338279"/>
                  <a:ext cx="30204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641AB41-7D7B-AF92-9CED-2CBF54DB4C79}"/>
              </a:ext>
            </a:extLst>
          </p:cNvPr>
          <p:cNvGrpSpPr/>
          <p:nvPr/>
        </p:nvGrpSpPr>
        <p:grpSpPr>
          <a:xfrm>
            <a:off x="2201917" y="2701159"/>
            <a:ext cx="2307240" cy="907200"/>
            <a:chOff x="2201917" y="2701159"/>
            <a:chExt cx="2307240" cy="90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5A182B-A611-38A2-4596-8F184CD11D4D}"/>
                    </a:ext>
                  </a:extLst>
                </p14:cNvPr>
                <p14:cNvContentPartPr/>
                <p14:nvPr/>
              </p14:nvContentPartPr>
              <p14:xfrm>
                <a:off x="2201917" y="3175639"/>
                <a:ext cx="272880" cy="13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5A182B-A611-38A2-4596-8F184CD11D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92917" y="3166999"/>
                  <a:ext cx="290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C67385-D6D7-583D-65F7-F83634E959EA}"/>
                    </a:ext>
                  </a:extLst>
                </p14:cNvPr>
                <p14:cNvContentPartPr/>
                <p14:nvPr/>
              </p14:nvContentPartPr>
              <p14:xfrm>
                <a:off x="2268157" y="3193639"/>
                <a:ext cx="265320" cy="48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C67385-D6D7-583D-65F7-F83634E959E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59517" y="3184639"/>
                  <a:ext cx="282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22A076B-5AD9-1F9D-5F37-18BAE0E4B924}"/>
                    </a:ext>
                  </a:extLst>
                </p14:cNvPr>
                <p14:cNvContentPartPr/>
                <p14:nvPr/>
              </p14:nvContentPartPr>
              <p14:xfrm>
                <a:off x="2699077" y="2931199"/>
                <a:ext cx="41760" cy="194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22A076B-5AD9-1F9D-5F37-18BAE0E4B92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90077" y="2922559"/>
                  <a:ext cx="59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C842818-BDBD-8201-114C-F31D8471F163}"/>
                    </a:ext>
                  </a:extLst>
                </p14:cNvPr>
                <p14:cNvContentPartPr/>
                <p14:nvPr/>
              </p14:nvContentPartPr>
              <p14:xfrm>
                <a:off x="2607637" y="3203359"/>
                <a:ext cx="263880" cy="19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C842818-BDBD-8201-114C-F31D8471F16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98637" y="3194359"/>
                  <a:ext cx="281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FD7665E-4593-8218-D0BB-51691B875E58}"/>
                    </a:ext>
                  </a:extLst>
                </p14:cNvPr>
                <p14:cNvContentPartPr/>
                <p14:nvPr/>
              </p14:nvContentPartPr>
              <p14:xfrm>
                <a:off x="2643277" y="3296239"/>
                <a:ext cx="221760" cy="147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FD7665E-4593-8218-D0BB-51691B875E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34277" y="3287599"/>
                  <a:ext cx="239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1571632-7FA0-4D38-187A-715D60CE5724}"/>
                    </a:ext>
                  </a:extLst>
                </p14:cNvPr>
                <p14:cNvContentPartPr/>
                <p14:nvPr/>
              </p14:nvContentPartPr>
              <p14:xfrm>
                <a:off x="3005437" y="2751199"/>
                <a:ext cx="1090440" cy="857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1571632-7FA0-4D38-187A-715D60CE572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96797" y="2742559"/>
                  <a:ext cx="1108080" cy="87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9BBF5F-574B-5636-BDB3-F6A81591BC3F}"/>
                    </a:ext>
                  </a:extLst>
                </p14:cNvPr>
                <p14:cNvContentPartPr/>
                <p14:nvPr/>
              </p14:nvContentPartPr>
              <p14:xfrm>
                <a:off x="3511597" y="2933359"/>
                <a:ext cx="309600" cy="243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9BBF5F-574B-5636-BDB3-F6A81591BC3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02597" y="2924359"/>
                  <a:ext cx="327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76A7C7-1A28-D371-BE41-C94A7A654CA1}"/>
                    </a:ext>
                  </a:extLst>
                </p14:cNvPr>
                <p14:cNvContentPartPr/>
                <p14:nvPr/>
              </p14:nvContentPartPr>
              <p14:xfrm>
                <a:off x="3927397" y="2867119"/>
                <a:ext cx="204480" cy="254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76A7C7-1A28-D371-BE41-C94A7A654CA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18757" y="2858119"/>
                  <a:ext cx="222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9626695-531E-1184-88AE-DFCF74D11AD5}"/>
                    </a:ext>
                  </a:extLst>
                </p14:cNvPr>
                <p14:cNvContentPartPr/>
                <p14:nvPr/>
              </p14:nvContentPartPr>
              <p14:xfrm>
                <a:off x="3392437" y="3228919"/>
                <a:ext cx="771840" cy="40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9626695-531E-1184-88AE-DFCF74D11AD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83437" y="3219919"/>
                  <a:ext cx="789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F6CE2B2-64CD-F787-9296-CA5573087630}"/>
                    </a:ext>
                  </a:extLst>
                </p14:cNvPr>
                <p14:cNvContentPartPr/>
                <p14:nvPr/>
              </p14:nvContentPartPr>
              <p14:xfrm>
                <a:off x="3655237" y="3410719"/>
                <a:ext cx="196560" cy="132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F6CE2B2-64CD-F787-9296-CA557308763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46237" y="3401719"/>
                  <a:ext cx="214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4D3077-3E60-5B7C-8CC1-ED13A995613D}"/>
                    </a:ext>
                  </a:extLst>
                </p14:cNvPr>
                <p14:cNvContentPartPr/>
                <p14:nvPr/>
              </p14:nvContentPartPr>
              <p14:xfrm>
                <a:off x="3594397" y="3381199"/>
                <a:ext cx="336960" cy="171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4D3077-3E60-5B7C-8CC1-ED13A995613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85397" y="3372559"/>
                  <a:ext cx="354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B2ED6AA-0478-6E5F-C7F3-6975F0D7FF49}"/>
                    </a:ext>
                  </a:extLst>
                </p14:cNvPr>
                <p14:cNvContentPartPr/>
                <p14:nvPr/>
              </p14:nvContentPartPr>
              <p14:xfrm>
                <a:off x="4334197" y="2701159"/>
                <a:ext cx="174960" cy="824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B2ED6AA-0478-6E5F-C7F3-6975F0D7FF4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25557" y="2692519"/>
                  <a:ext cx="192600" cy="84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F267F53-4C85-5CA2-EEE8-E1CA7BBF79F0}"/>
              </a:ext>
            </a:extLst>
          </p:cNvPr>
          <p:cNvGrpSpPr/>
          <p:nvPr/>
        </p:nvGrpSpPr>
        <p:grpSpPr>
          <a:xfrm>
            <a:off x="4598797" y="2969359"/>
            <a:ext cx="1144080" cy="389160"/>
            <a:chOff x="4598797" y="2969359"/>
            <a:chExt cx="114408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0333A9-DABE-0541-6722-79E17D494D94}"/>
                    </a:ext>
                  </a:extLst>
                </p14:cNvPr>
                <p14:cNvContentPartPr/>
                <p14:nvPr/>
              </p14:nvContentPartPr>
              <p14:xfrm>
                <a:off x="4598797" y="2969359"/>
                <a:ext cx="174600" cy="389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0333A9-DABE-0541-6722-79E17D494D9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89797" y="2960719"/>
                  <a:ext cx="1922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B57560-0828-D460-937F-FAC0966A6246}"/>
                    </a:ext>
                  </a:extLst>
                </p14:cNvPr>
                <p14:cNvContentPartPr/>
                <p14:nvPr/>
              </p14:nvContentPartPr>
              <p14:xfrm>
                <a:off x="4954117" y="3152599"/>
                <a:ext cx="19440" cy="21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B57560-0828-D460-937F-FAC0966A624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45117" y="3143959"/>
                  <a:ext cx="37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7A516CD-AB81-0C45-4BAB-225E60B9D2A7}"/>
                    </a:ext>
                  </a:extLst>
                </p14:cNvPr>
                <p14:cNvContentPartPr/>
                <p14:nvPr/>
              </p14:nvContentPartPr>
              <p14:xfrm>
                <a:off x="5138437" y="2972599"/>
                <a:ext cx="116280" cy="313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7A516CD-AB81-0C45-4BAB-225E60B9D2A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29797" y="2963959"/>
                  <a:ext cx="1339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AE1975B-2E2A-FAEE-6057-5B70C8E10563}"/>
                    </a:ext>
                  </a:extLst>
                </p14:cNvPr>
                <p14:cNvContentPartPr/>
                <p14:nvPr/>
              </p14:nvContentPartPr>
              <p14:xfrm>
                <a:off x="5492677" y="3191119"/>
                <a:ext cx="250200" cy="21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AE1975B-2E2A-FAEE-6057-5B70C8E105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84037" y="3182119"/>
                  <a:ext cx="2678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6FCB456-4258-FFD1-6BB9-B5BD6F248347}"/>
              </a:ext>
            </a:extLst>
          </p:cNvPr>
          <p:cNvGrpSpPr/>
          <p:nvPr/>
        </p:nvGrpSpPr>
        <p:grpSpPr>
          <a:xfrm>
            <a:off x="5970397" y="2741479"/>
            <a:ext cx="1365120" cy="720360"/>
            <a:chOff x="5970397" y="2741479"/>
            <a:chExt cx="1365120" cy="72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2E4A151-8288-E70B-0E83-A850D47E1131}"/>
                    </a:ext>
                  </a:extLst>
                </p14:cNvPr>
                <p14:cNvContentPartPr/>
                <p14:nvPr/>
              </p14:nvContentPartPr>
              <p14:xfrm>
                <a:off x="5970397" y="2933359"/>
                <a:ext cx="69840" cy="421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2E4A151-8288-E70B-0E83-A850D47E113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61757" y="2924359"/>
                  <a:ext cx="874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0B87E8-94BB-F9F9-4A6C-65B91F8E2E86}"/>
                    </a:ext>
                  </a:extLst>
                </p14:cNvPr>
                <p14:cNvContentPartPr/>
                <p14:nvPr/>
              </p14:nvContentPartPr>
              <p14:xfrm>
                <a:off x="6186757" y="2975119"/>
                <a:ext cx="166320" cy="264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0B87E8-94BB-F9F9-4A6C-65B91F8E2E8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77757" y="2966119"/>
                  <a:ext cx="183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9F9285F-ED39-C8CA-0BAE-96F666EA88AF}"/>
                    </a:ext>
                  </a:extLst>
                </p14:cNvPr>
                <p14:cNvContentPartPr/>
                <p14:nvPr/>
              </p14:nvContentPartPr>
              <p14:xfrm>
                <a:off x="6503917" y="3156199"/>
                <a:ext cx="136440" cy="10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9F9285F-ED39-C8CA-0BAE-96F666EA88A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94917" y="3147559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2CC66A0-DAE1-003B-F218-E9190AA5208C}"/>
                    </a:ext>
                  </a:extLst>
                </p14:cNvPr>
                <p14:cNvContentPartPr/>
                <p14:nvPr/>
              </p14:nvContentPartPr>
              <p14:xfrm>
                <a:off x="6668797" y="2987719"/>
                <a:ext cx="306720" cy="399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2CC66A0-DAE1-003B-F218-E9190AA5208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60157" y="2979079"/>
                  <a:ext cx="3243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E348145-3853-7583-3A79-806DEEF34472}"/>
                    </a:ext>
                  </a:extLst>
                </p14:cNvPr>
                <p14:cNvContentPartPr/>
                <p14:nvPr/>
              </p14:nvContentPartPr>
              <p14:xfrm>
                <a:off x="6957517" y="2912839"/>
                <a:ext cx="146880" cy="429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E348145-3853-7583-3A79-806DEEF3447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948877" y="2904199"/>
                  <a:ext cx="1645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DC8712F-66BE-1335-EDAA-7CE8B249525D}"/>
                    </a:ext>
                  </a:extLst>
                </p14:cNvPr>
                <p14:cNvContentPartPr/>
                <p14:nvPr/>
              </p14:nvContentPartPr>
              <p14:xfrm>
                <a:off x="7174957" y="2741479"/>
                <a:ext cx="160560" cy="720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DC8712F-66BE-1335-EDAA-7CE8B249525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66317" y="2732479"/>
                  <a:ext cx="178200" cy="73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947B7D0-065A-5902-9694-8520F8662700}"/>
                  </a:ext>
                </a:extLst>
              </p14:cNvPr>
              <p14:cNvContentPartPr/>
              <p14:nvPr/>
            </p14:nvContentPartPr>
            <p14:xfrm>
              <a:off x="2069077" y="4234759"/>
              <a:ext cx="256680" cy="1332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947B7D0-065A-5902-9694-8520F866270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060077" y="4226119"/>
                <a:ext cx="274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1D9873E-097A-3AE9-4F21-7E2F690D1337}"/>
                  </a:ext>
                </a:extLst>
              </p14:cNvPr>
              <p14:cNvContentPartPr/>
              <p14:nvPr/>
            </p14:nvContentPartPr>
            <p14:xfrm>
              <a:off x="2092837" y="4271839"/>
              <a:ext cx="247320" cy="327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1D9873E-097A-3AE9-4F21-7E2F690D133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084197" y="4263199"/>
                <a:ext cx="264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D5C527E-0D93-D3F9-2C8F-8BEDDC433307}"/>
                  </a:ext>
                </a:extLst>
              </p14:cNvPr>
              <p14:cNvContentPartPr/>
              <p14:nvPr/>
            </p14:nvContentPartPr>
            <p14:xfrm>
              <a:off x="2598997" y="4020559"/>
              <a:ext cx="23040" cy="1767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D5C527E-0D93-D3F9-2C8F-8BEDDC43330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589997" y="4011919"/>
                <a:ext cx="40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DABFBA5-E12F-77CE-1FD0-7B51794673DC}"/>
                  </a:ext>
                </a:extLst>
              </p14:cNvPr>
              <p14:cNvContentPartPr/>
              <p14:nvPr/>
            </p14:nvContentPartPr>
            <p14:xfrm>
              <a:off x="2514757" y="4247719"/>
              <a:ext cx="186480" cy="82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DABFBA5-E12F-77CE-1FD0-7B51794673D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505757" y="4239079"/>
                <a:ext cx="204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F129CE1-8EEE-1FDA-F151-3FD56BF99551}"/>
                  </a:ext>
                </a:extLst>
              </p14:cNvPr>
              <p14:cNvContentPartPr/>
              <p14:nvPr/>
            </p14:nvContentPartPr>
            <p14:xfrm>
              <a:off x="2503957" y="4421959"/>
              <a:ext cx="195120" cy="1249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F129CE1-8EEE-1FDA-F151-3FD56BF9955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494957" y="4413319"/>
                <a:ext cx="212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1EFCC19-E591-8FAC-15D8-7192A427B9E1}"/>
                  </a:ext>
                </a:extLst>
              </p14:cNvPr>
              <p14:cNvContentPartPr/>
              <p14:nvPr/>
            </p14:nvContentPartPr>
            <p14:xfrm>
              <a:off x="2828317" y="4089319"/>
              <a:ext cx="299880" cy="5868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1EFCC19-E591-8FAC-15D8-7192A427B9E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819677" y="4080679"/>
                <a:ext cx="3175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4EFAA71-765A-4284-508C-4804D0BBF81A}"/>
                  </a:ext>
                </a:extLst>
              </p14:cNvPr>
              <p14:cNvContentPartPr/>
              <p14:nvPr/>
            </p14:nvContentPartPr>
            <p14:xfrm>
              <a:off x="3205957" y="3923719"/>
              <a:ext cx="1087560" cy="7686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4EFAA71-765A-4284-508C-4804D0BBF81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197317" y="3914719"/>
                <a:ext cx="110520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69E5FFC-1BF5-833F-5A9C-B912249E1F2F}"/>
                  </a:ext>
                </a:extLst>
              </p14:cNvPr>
              <p14:cNvContentPartPr/>
              <p14:nvPr/>
            </p14:nvContentPartPr>
            <p14:xfrm>
              <a:off x="3723997" y="4491079"/>
              <a:ext cx="202320" cy="2077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69E5FFC-1BF5-833F-5A9C-B912249E1F2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715357" y="4482439"/>
                <a:ext cx="2199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C1B0951-BEEF-83BB-25EA-6F205CFAA15E}"/>
                  </a:ext>
                </a:extLst>
              </p14:cNvPr>
              <p14:cNvContentPartPr/>
              <p14:nvPr/>
            </p14:nvContentPartPr>
            <p14:xfrm>
              <a:off x="3732637" y="4508719"/>
              <a:ext cx="316080" cy="1965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C1B0951-BEEF-83BB-25EA-6F205CFAA15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723997" y="4499719"/>
                <a:ext cx="33372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A68F057-A250-96C8-4027-CFCEC4F7605C}"/>
              </a:ext>
            </a:extLst>
          </p:cNvPr>
          <p:cNvGrpSpPr/>
          <p:nvPr/>
        </p:nvGrpSpPr>
        <p:grpSpPr>
          <a:xfrm>
            <a:off x="3559477" y="4023799"/>
            <a:ext cx="852480" cy="313200"/>
            <a:chOff x="3559477" y="4023799"/>
            <a:chExt cx="85248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04BB156-9BE2-C1C6-F29E-C2FDB8290531}"/>
                    </a:ext>
                  </a:extLst>
                </p14:cNvPr>
                <p14:cNvContentPartPr/>
                <p14:nvPr/>
              </p14:nvContentPartPr>
              <p14:xfrm>
                <a:off x="4018837" y="4025239"/>
                <a:ext cx="205920" cy="256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04BB156-9BE2-C1C6-F29E-C2FDB82905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09837" y="4016599"/>
                  <a:ext cx="223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8BB5AF-89F3-D6A3-3FF5-E716FF7EB817}"/>
                    </a:ext>
                  </a:extLst>
                </p14:cNvPr>
                <p14:cNvContentPartPr/>
                <p14:nvPr/>
              </p14:nvContentPartPr>
              <p14:xfrm>
                <a:off x="3559477" y="4294879"/>
                <a:ext cx="852480" cy="42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8BB5AF-89F3-D6A3-3FF5-E716FF7EB81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50837" y="4285879"/>
                  <a:ext cx="870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4425ECA-D90B-53C2-5992-C2DBD5BED3B3}"/>
                    </a:ext>
                  </a:extLst>
                </p14:cNvPr>
                <p14:cNvContentPartPr/>
                <p14:nvPr/>
              </p14:nvContentPartPr>
              <p14:xfrm>
                <a:off x="3694477" y="4023799"/>
                <a:ext cx="268200" cy="225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4425ECA-D90B-53C2-5992-C2DBD5BED3B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85477" y="4014799"/>
                  <a:ext cx="28584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1D2471A-6E7E-FBB1-77AD-D5028B9D5CEA}"/>
                  </a:ext>
                </a:extLst>
              </p14:cNvPr>
              <p14:cNvContentPartPr/>
              <p14:nvPr/>
            </p14:nvContentPartPr>
            <p14:xfrm>
              <a:off x="4208917" y="3942799"/>
              <a:ext cx="277920" cy="550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1D2471A-6E7E-FBB1-77AD-D5028B9D5CE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200277" y="3934159"/>
                <a:ext cx="2955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6953165-5CC2-5E71-2B03-AA95C9CEB45A}"/>
              </a:ext>
            </a:extLst>
          </p:cNvPr>
          <p:cNvGrpSpPr/>
          <p:nvPr/>
        </p:nvGrpSpPr>
        <p:grpSpPr>
          <a:xfrm>
            <a:off x="2032717" y="5477839"/>
            <a:ext cx="283680" cy="83160"/>
            <a:chOff x="2032717" y="5477839"/>
            <a:chExt cx="283680" cy="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D2E9C53-6870-540B-5206-78321663CB3D}"/>
                    </a:ext>
                  </a:extLst>
                </p14:cNvPr>
                <p14:cNvContentPartPr/>
                <p14:nvPr/>
              </p14:nvContentPartPr>
              <p14:xfrm>
                <a:off x="2049637" y="5477839"/>
                <a:ext cx="212760" cy="12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D2E9C53-6870-540B-5206-78321663CB3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40997" y="5468839"/>
                  <a:ext cx="23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C334D3C-66E6-511C-B899-7C821DD9DFDB}"/>
                    </a:ext>
                  </a:extLst>
                </p14:cNvPr>
                <p14:cNvContentPartPr/>
                <p14:nvPr/>
              </p14:nvContentPartPr>
              <p14:xfrm>
                <a:off x="2032717" y="5539039"/>
                <a:ext cx="283680" cy="21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C334D3C-66E6-511C-B899-7C821DD9DFD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23717" y="5530039"/>
                  <a:ext cx="3013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07A05AD-E6F2-744F-F58A-065E097439C1}"/>
              </a:ext>
            </a:extLst>
          </p:cNvPr>
          <p:cNvGrpSpPr/>
          <p:nvPr/>
        </p:nvGrpSpPr>
        <p:grpSpPr>
          <a:xfrm>
            <a:off x="2595397" y="5251759"/>
            <a:ext cx="828360" cy="329400"/>
            <a:chOff x="2595397" y="5251759"/>
            <a:chExt cx="82836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BB9149A-3343-99B7-34F0-DE2AEB85BB93}"/>
                    </a:ext>
                  </a:extLst>
                </p14:cNvPr>
                <p14:cNvContentPartPr/>
                <p14:nvPr/>
              </p14:nvContentPartPr>
              <p14:xfrm>
                <a:off x="2595397" y="5308279"/>
                <a:ext cx="158760" cy="272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BB9149A-3343-99B7-34F0-DE2AEB85BB9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86397" y="5299639"/>
                  <a:ext cx="176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C23FA78-5365-FFF6-F55C-95EF3816E3E4}"/>
                    </a:ext>
                  </a:extLst>
                </p14:cNvPr>
                <p14:cNvContentPartPr/>
                <p14:nvPr/>
              </p14:nvContentPartPr>
              <p14:xfrm>
                <a:off x="2845957" y="5533639"/>
                <a:ext cx="24480" cy="38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C23FA78-5365-FFF6-F55C-95EF3816E3E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37317" y="5524639"/>
                  <a:ext cx="42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3A0C918-A268-025D-EEC6-7716319B74A1}"/>
                    </a:ext>
                  </a:extLst>
                </p14:cNvPr>
                <p14:cNvContentPartPr/>
                <p14:nvPr/>
              </p14:nvContentPartPr>
              <p14:xfrm>
                <a:off x="3042517" y="5251759"/>
                <a:ext cx="183600" cy="129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3A0C918-A268-025D-EEC6-7716319B74A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033877" y="5243119"/>
                  <a:ext cx="201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8E3E14C-F91F-3604-13EB-488311410565}"/>
                    </a:ext>
                  </a:extLst>
                </p14:cNvPr>
                <p14:cNvContentPartPr/>
                <p14:nvPr/>
              </p14:nvContentPartPr>
              <p14:xfrm>
                <a:off x="3077077" y="5397559"/>
                <a:ext cx="91800" cy="1278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8E3E14C-F91F-3604-13EB-48831141056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68077" y="5388919"/>
                  <a:ext cx="109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7E568F1-7FDA-F165-F5D9-4D388B4F5CFA}"/>
                    </a:ext>
                  </a:extLst>
                </p14:cNvPr>
                <p14:cNvContentPartPr/>
                <p14:nvPr/>
              </p14:nvContentPartPr>
              <p14:xfrm>
                <a:off x="3275437" y="5277319"/>
                <a:ext cx="148320" cy="260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E568F1-7FDA-F165-F5D9-4D388B4F5CF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66437" y="5268319"/>
                  <a:ext cx="16596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5E8AA4E-841E-F6C6-BA6C-F982B565ED83}"/>
              </a:ext>
            </a:extLst>
          </p:cNvPr>
          <p:cNvGrpSpPr/>
          <p:nvPr/>
        </p:nvGrpSpPr>
        <p:grpSpPr>
          <a:xfrm>
            <a:off x="3616717" y="5015959"/>
            <a:ext cx="1185480" cy="775080"/>
            <a:chOff x="3616717" y="5015959"/>
            <a:chExt cx="1185480" cy="77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A4DAA90-3D30-269E-ABAD-385C0AF107EA}"/>
                    </a:ext>
                  </a:extLst>
                </p14:cNvPr>
                <p14:cNvContentPartPr/>
                <p14:nvPr/>
              </p14:nvContentPartPr>
              <p14:xfrm>
                <a:off x="3616717" y="5015959"/>
                <a:ext cx="997560" cy="775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A4DAA90-3D30-269E-ABAD-385C0AF107E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607717" y="5007319"/>
                  <a:ext cx="101520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461F564-287E-58C7-21F3-223BF412EFBD}"/>
                    </a:ext>
                  </a:extLst>
                </p14:cNvPr>
                <p14:cNvContentPartPr/>
                <p14:nvPr/>
              </p14:nvContentPartPr>
              <p14:xfrm>
                <a:off x="3970597" y="5165359"/>
                <a:ext cx="351000" cy="237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461F564-287E-58C7-21F3-223BF412EFB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61597" y="5156359"/>
                  <a:ext cx="3686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ECECFD-C929-BD10-2F44-B7D0994AE56C}"/>
                    </a:ext>
                  </a:extLst>
                </p14:cNvPr>
                <p14:cNvContentPartPr/>
                <p14:nvPr/>
              </p14:nvContentPartPr>
              <p14:xfrm>
                <a:off x="4444357" y="5091199"/>
                <a:ext cx="201600" cy="289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ECECFD-C929-BD10-2F44-B7D0994AE56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435357" y="5082559"/>
                  <a:ext cx="219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7B5759D-8F44-1890-58C7-AD46DACD3DD1}"/>
                    </a:ext>
                  </a:extLst>
                </p14:cNvPr>
                <p14:cNvContentPartPr/>
                <p14:nvPr/>
              </p14:nvContentPartPr>
              <p14:xfrm>
                <a:off x="3956557" y="5375959"/>
                <a:ext cx="815400" cy="133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7B5759D-8F44-1890-58C7-AD46DACD3D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47557" y="5367319"/>
                  <a:ext cx="833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9C8743-2196-7CD7-F0E1-8F83BE9CE229}"/>
                    </a:ext>
                  </a:extLst>
                </p14:cNvPr>
                <p14:cNvContentPartPr/>
                <p14:nvPr/>
              </p14:nvContentPartPr>
              <p14:xfrm>
                <a:off x="4132597" y="5584759"/>
                <a:ext cx="261000" cy="184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9C8743-2196-7CD7-F0E1-8F83BE9CE22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23957" y="5576119"/>
                  <a:ext cx="278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E07727E-EBEF-FB6E-2586-DC4F822C59A4}"/>
                    </a:ext>
                  </a:extLst>
                </p14:cNvPr>
                <p14:cNvContentPartPr/>
                <p14:nvPr/>
              </p14:nvContentPartPr>
              <p14:xfrm>
                <a:off x="4154557" y="5557039"/>
                <a:ext cx="351360" cy="199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E07727E-EBEF-FB6E-2586-DC4F822C59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45557" y="5548399"/>
                  <a:ext cx="369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B99C520-5D9F-531E-06DC-254869E4B8AB}"/>
                    </a:ext>
                  </a:extLst>
                </p14:cNvPr>
                <p14:cNvContentPartPr/>
                <p14:nvPr/>
              </p14:nvContentPartPr>
              <p14:xfrm>
                <a:off x="4559557" y="5015959"/>
                <a:ext cx="242640" cy="60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B99C520-5D9F-531E-06DC-254869E4B8A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550557" y="5006959"/>
                  <a:ext cx="2602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BE548D7-7D50-72A5-5FE4-387B27BDBFB8}"/>
              </a:ext>
            </a:extLst>
          </p:cNvPr>
          <p:cNvGrpSpPr/>
          <p:nvPr/>
        </p:nvGrpSpPr>
        <p:grpSpPr>
          <a:xfrm>
            <a:off x="6062197" y="4439599"/>
            <a:ext cx="1572480" cy="394200"/>
            <a:chOff x="6062197" y="4439599"/>
            <a:chExt cx="157248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EBBE8C3-9D27-9095-AED4-AA23E91B9068}"/>
                    </a:ext>
                  </a:extLst>
                </p14:cNvPr>
                <p14:cNvContentPartPr/>
                <p14:nvPr/>
              </p14:nvContentPartPr>
              <p14:xfrm>
                <a:off x="6062197" y="4466239"/>
                <a:ext cx="263880" cy="367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EBBE8C3-9D27-9095-AED4-AA23E91B906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53557" y="4457599"/>
                  <a:ext cx="2815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4F9C1AD-C444-9855-EB08-3FCE87BCB17A}"/>
                    </a:ext>
                  </a:extLst>
                </p14:cNvPr>
                <p14:cNvContentPartPr/>
                <p14:nvPr/>
              </p14:nvContentPartPr>
              <p14:xfrm>
                <a:off x="6484477" y="4545799"/>
                <a:ext cx="135360" cy="42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4F9C1AD-C444-9855-EB08-3FCE87BCB17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475837" y="4536799"/>
                  <a:ext cx="153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24D1254-D6DD-9883-ECB8-04384F566F97}"/>
                    </a:ext>
                  </a:extLst>
                </p14:cNvPr>
                <p14:cNvContentPartPr/>
                <p14:nvPr/>
              </p14:nvContentPartPr>
              <p14:xfrm>
                <a:off x="6429037" y="4633999"/>
                <a:ext cx="166680" cy="30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24D1254-D6DD-9883-ECB8-04384F566F9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20397" y="4625359"/>
                  <a:ext cx="184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EF3CA3-089B-C34A-CCA0-79E346A7010A}"/>
                    </a:ext>
                  </a:extLst>
                </p14:cNvPr>
                <p14:cNvContentPartPr/>
                <p14:nvPr/>
              </p14:nvContentPartPr>
              <p14:xfrm>
                <a:off x="6875797" y="4443559"/>
                <a:ext cx="91080" cy="277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EF3CA3-089B-C34A-CCA0-79E346A7010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66797" y="4434559"/>
                  <a:ext cx="1087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BC2CC0-38B4-EAFE-A032-A85915F44E52}"/>
                    </a:ext>
                  </a:extLst>
                </p14:cNvPr>
                <p14:cNvContentPartPr/>
                <p14:nvPr/>
              </p14:nvContentPartPr>
              <p14:xfrm>
                <a:off x="7070557" y="4546879"/>
                <a:ext cx="18720" cy="158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BC2CC0-38B4-EAFE-A032-A85915F44E5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61557" y="4537879"/>
                  <a:ext cx="36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C753E81-10BF-6857-D430-E60E6310B2F5}"/>
                    </a:ext>
                  </a:extLst>
                </p14:cNvPr>
                <p14:cNvContentPartPr/>
                <p14:nvPr/>
              </p14:nvContentPartPr>
              <p14:xfrm>
                <a:off x="7149397" y="4452559"/>
                <a:ext cx="245160" cy="252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C753E81-10BF-6857-D430-E60E6310B2F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40757" y="4443919"/>
                  <a:ext cx="262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0A2E579-1962-0CEE-7CEA-9FA9C78A4C43}"/>
                    </a:ext>
                  </a:extLst>
                </p14:cNvPr>
                <p14:cNvContentPartPr/>
                <p14:nvPr/>
              </p14:nvContentPartPr>
              <p14:xfrm>
                <a:off x="7467637" y="4439599"/>
                <a:ext cx="167040" cy="291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0A2E579-1962-0CEE-7CEA-9FA9C78A4C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58637" y="4430599"/>
                  <a:ext cx="1846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1D41C24-C7E5-365E-35DC-4ED2E09864DD}"/>
                    </a:ext>
                  </a:extLst>
                </p14:cNvPr>
                <p14:cNvContentPartPr/>
                <p14:nvPr/>
              </p14:nvContentPartPr>
              <p14:xfrm>
                <a:off x="7012597" y="4619239"/>
                <a:ext cx="69120" cy="119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1D41C24-C7E5-365E-35DC-4ED2E09864D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03957" y="4610239"/>
                  <a:ext cx="86760" cy="13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1911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A906886-13C2-2496-83FB-96B3BBFE7468}"/>
              </a:ext>
            </a:extLst>
          </p:cNvPr>
          <p:cNvGrpSpPr/>
          <p:nvPr/>
        </p:nvGrpSpPr>
        <p:grpSpPr>
          <a:xfrm>
            <a:off x="322357" y="168199"/>
            <a:ext cx="790560" cy="614880"/>
            <a:chOff x="322357" y="168199"/>
            <a:chExt cx="790560" cy="61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117D57D-DFDA-995E-7461-69919644A1F0}"/>
                    </a:ext>
                  </a:extLst>
                </p14:cNvPr>
                <p14:cNvContentPartPr/>
                <p14:nvPr/>
              </p14:nvContentPartPr>
              <p14:xfrm>
                <a:off x="489037" y="308239"/>
                <a:ext cx="208800" cy="257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117D57D-DFDA-995E-7461-69919644A1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037" y="299239"/>
                  <a:ext cx="226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FA91C50-2904-F7C3-F781-7D31DB739396}"/>
                    </a:ext>
                  </a:extLst>
                </p14:cNvPr>
                <p14:cNvContentPartPr/>
                <p14:nvPr/>
              </p14:nvContentPartPr>
              <p14:xfrm>
                <a:off x="778117" y="328399"/>
                <a:ext cx="214200" cy="257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FA91C50-2904-F7C3-F781-7D31DB73939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9117" y="319399"/>
                  <a:ext cx="231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D43F842-EDE6-143C-D5B1-3F9FC6DAAD08}"/>
                    </a:ext>
                  </a:extLst>
                </p14:cNvPr>
                <p14:cNvContentPartPr/>
                <p14:nvPr/>
              </p14:nvContentPartPr>
              <p14:xfrm>
                <a:off x="322357" y="168199"/>
                <a:ext cx="790560" cy="614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D43F842-EDE6-143C-D5B1-3F9FC6DAAD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3357" y="159199"/>
                  <a:ext cx="808200" cy="63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823CAF-AFC3-9324-6707-CFC677F7006E}"/>
              </a:ext>
            </a:extLst>
          </p:cNvPr>
          <p:cNvGrpSpPr/>
          <p:nvPr/>
        </p:nvGrpSpPr>
        <p:grpSpPr>
          <a:xfrm>
            <a:off x="1535917" y="343159"/>
            <a:ext cx="2750400" cy="521640"/>
            <a:chOff x="1535917" y="343159"/>
            <a:chExt cx="275040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CABD23-1FD6-8595-7908-81DF21B06467}"/>
                    </a:ext>
                  </a:extLst>
                </p14:cNvPr>
                <p14:cNvContentPartPr/>
                <p14:nvPr/>
              </p14:nvContentPartPr>
              <p14:xfrm>
                <a:off x="1535917" y="413359"/>
                <a:ext cx="90360" cy="307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CABD23-1FD6-8595-7908-81DF21B064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6917" y="404359"/>
                  <a:ext cx="1080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1CA8B44-7342-13BB-FFF8-8953C7AC9BC2}"/>
                    </a:ext>
                  </a:extLst>
                </p14:cNvPr>
                <p14:cNvContentPartPr/>
                <p14:nvPr/>
              </p14:nvContentPartPr>
              <p14:xfrm>
                <a:off x="1590277" y="397159"/>
                <a:ext cx="264600" cy="70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1CA8B44-7342-13BB-FFF8-8953C7AC9B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81637" y="388159"/>
                  <a:ext cx="28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0D0758-BA6B-E777-9FAA-2D1ACED1BA4D}"/>
                    </a:ext>
                  </a:extLst>
                </p14:cNvPr>
                <p14:cNvContentPartPr/>
                <p14:nvPr/>
              </p14:nvContentPartPr>
              <p14:xfrm>
                <a:off x="1583437" y="536839"/>
                <a:ext cx="266400" cy="46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0D0758-BA6B-E777-9FAA-2D1ACED1BA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4437" y="528199"/>
                  <a:ext cx="284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BCEC285-08E9-1C4B-7DFB-8BB38838D768}"/>
                    </a:ext>
                  </a:extLst>
                </p14:cNvPr>
                <p14:cNvContentPartPr/>
                <p14:nvPr/>
              </p14:nvContentPartPr>
              <p14:xfrm>
                <a:off x="1872517" y="343159"/>
                <a:ext cx="1480320" cy="403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BCEC285-08E9-1C4B-7DFB-8BB38838D7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63877" y="334519"/>
                  <a:ext cx="1497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BFB6B4-277C-EECA-FF14-EAE1AB778231}"/>
                    </a:ext>
                  </a:extLst>
                </p14:cNvPr>
                <p14:cNvContentPartPr/>
                <p14:nvPr/>
              </p14:nvContentPartPr>
              <p14:xfrm>
                <a:off x="3597997" y="346039"/>
                <a:ext cx="688320" cy="518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BFB6B4-277C-EECA-FF14-EAE1AB7782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89357" y="337039"/>
                  <a:ext cx="70596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5AEAD1-C2EC-75FA-514D-1D4E113B06ED}"/>
              </a:ext>
            </a:extLst>
          </p:cNvPr>
          <p:cNvGrpSpPr/>
          <p:nvPr/>
        </p:nvGrpSpPr>
        <p:grpSpPr>
          <a:xfrm>
            <a:off x="4698877" y="211759"/>
            <a:ext cx="608040" cy="425160"/>
            <a:chOff x="4698877" y="211759"/>
            <a:chExt cx="60804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DFC6B45-833F-3E6A-6371-8DD2F1A360AF}"/>
                    </a:ext>
                  </a:extLst>
                </p14:cNvPr>
                <p14:cNvContentPartPr/>
                <p14:nvPr/>
              </p14:nvContentPartPr>
              <p14:xfrm>
                <a:off x="4698877" y="319759"/>
                <a:ext cx="259200" cy="317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DFC6B45-833F-3E6A-6371-8DD2F1A360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90237" y="310759"/>
                  <a:ext cx="2768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47A759-1D4A-BE22-7583-BFF886726626}"/>
                    </a:ext>
                  </a:extLst>
                </p14:cNvPr>
                <p14:cNvContentPartPr/>
                <p14:nvPr/>
              </p14:nvContentPartPr>
              <p14:xfrm>
                <a:off x="5084797" y="283039"/>
                <a:ext cx="128520" cy="144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47A759-1D4A-BE22-7583-BFF8867266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75797" y="274399"/>
                  <a:ext cx="146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7B76A80-4466-4121-2B37-80E047D522B1}"/>
                    </a:ext>
                  </a:extLst>
                </p14:cNvPr>
                <p14:cNvContentPartPr/>
                <p14:nvPr/>
              </p14:nvContentPartPr>
              <p14:xfrm>
                <a:off x="5032237" y="268279"/>
                <a:ext cx="238320" cy="180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7B76A80-4466-4121-2B37-80E047D522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3597" y="259279"/>
                  <a:ext cx="255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DE9536-97CA-ABA9-5DA4-FD3FD50DFE00}"/>
                    </a:ext>
                  </a:extLst>
                </p14:cNvPr>
                <p14:cNvContentPartPr/>
                <p14:nvPr/>
              </p14:nvContentPartPr>
              <p14:xfrm>
                <a:off x="5214757" y="211759"/>
                <a:ext cx="26640" cy="215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DE9536-97CA-ABA9-5DA4-FD3FD50DFE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05757" y="203119"/>
                  <a:ext cx="44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454A1C6-FCC1-2FE5-001C-4A0DDE5217D2}"/>
                    </a:ext>
                  </a:extLst>
                </p14:cNvPr>
                <p14:cNvContentPartPr/>
                <p14:nvPr/>
              </p14:nvContentPartPr>
              <p14:xfrm>
                <a:off x="5019637" y="367999"/>
                <a:ext cx="287280" cy="12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454A1C6-FCC1-2FE5-001C-4A0DDE5217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10637" y="359359"/>
                  <a:ext cx="30492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D4AEE8E-B212-1338-CEE9-859D8FC6DAF6}"/>
                  </a:ext>
                </a:extLst>
              </p14:cNvPr>
              <p14:cNvContentPartPr/>
              <p14:nvPr/>
            </p14:nvContentPartPr>
            <p14:xfrm>
              <a:off x="5672677" y="253879"/>
              <a:ext cx="372600" cy="423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D4AEE8E-B212-1338-CEE9-859D8FC6DAF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64037" y="245239"/>
                <a:ext cx="39024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A14DF0-0FC0-8463-20FF-EB05434E394F}"/>
                  </a:ext>
                </a:extLst>
              </p14:cNvPr>
              <p14:cNvContentPartPr/>
              <p14:nvPr/>
            </p14:nvContentPartPr>
            <p14:xfrm>
              <a:off x="7761757" y="510559"/>
              <a:ext cx="288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A14DF0-0FC0-8463-20FF-EB05434E394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52757" y="501919"/>
                <a:ext cx="205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DB09027A-8D09-7819-094E-C18CB697FEF8}"/>
              </a:ext>
            </a:extLst>
          </p:cNvPr>
          <p:cNvGrpSpPr/>
          <p:nvPr/>
        </p:nvGrpSpPr>
        <p:grpSpPr>
          <a:xfrm>
            <a:off x="6621637" y="158119"/>
            <a:ext cx="745200" cy="375120"/>
            <a:chOff x="6621637" y="158119"/>
            <a:chExt cx="74520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2AD7AD-E361-E321-C4B7-5ED6B88C41F9}"/>
                    </a:ext>
                  </a:extLst>
                </p14:cNvPr>
                <p14:cNvContentPartPr/>
                <p14:nvPr/>
              </p14:nvContentPartPr>
              <p14:xfrm>
                <a:off x="6621637" y="158119"/>
                <a:ext cx="745200" cy="375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2AD7AD-E361-E321-C4B7-5ED6B88C41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12637" y="149119"/>
                  <a:ext cx="7628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7CC9E4-59AD-E9A5-0BCF-F116D5B74FFF}"/>
                    </a:ext>
                  </a:extLst>
                </p14:cNvPr>
                <p14:cNvContentPartPr/>
                <p14:nvPr/>
              </p14:nvContentPartPr>
              <p14:xfrm>
                <a:off x="7104397" y="186199"/>
                <a:ext cx="12600" cy="79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7CC9E4-59AD-E9A5-0BCF-F116D5B74F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95397" y="177199"/>
                  <a:ext cx="3024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63272E-8BC7-D453-3541-F78BCD036E10}"/>
              </a:ext>
            </a:extLst>
          </p:cNvPr>
          <p:cNvGrpSpPr/>
          <p:nvPr/>
        </p:nvGrpSpPr>
        <p:grpSpPr>
          <a:xfrm>
            <a:off x="6605437" y="636919"/>
            <a:ext cx="801360" cy="259920"/>
            <a:chOff x="6605437" y="636919"/>
            <a:chExt cx="80136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E4F458F-0FAF-565F-086C-B6ACBA195EDF}"/>
                    </a:ext>
                  </a:extLst>
                </p14:cNvPr>
                <p14:cNvContentPartPr/>
                <p14:nvPr/>
              </p14:nvContentPartPr>
              <p14:xfrm>
                <a:off x="6605437" y="649879"/>
                <a:ext cx="198720" cy="246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E4F458F-0FAF-565F-086C-B6ACBA195E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96797" y="641239"/>
                  <a:ext cx="216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829913-6C73-0C5F-AEA7-21BC9D01F464}"/>
                    </a:ext>
                  </a:extLst>
                </p14:cNvPr>
                <p14:cNvContentPartPr/>
                <p14:nvPr/>
              </p14:nvContentPartPr>
              <p14:xfrm>
                <a:off x="6871117" y="636919"/>
                <a:ext cx="262440" cy="153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829913-6C73-0C5F-AEA7-21BC9D01F4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62117" y="627919"/>
                  <a:ext cx="280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288EA8-5671-3635-E305-97B100FF68C2}"/>
                    </a:ext>
                  </a:extLst>
                </p14:cNvPr>
                <p14:cNvContentPartPr/>
                <p14:nvPr/>
              </p14:nvContentPartPr>
              <p14:xfrm>
                <a:off x="7135357" y="659239"/>
                <a:ext cx="271440" cy="150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288EA8-5671-3635-E305-97B100FF68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26717" y="650599"/>
                  <a:ext cx="2890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1B9171-E698-E57F-D449-FE7E3EDE7F62}"/>
              </a:ext>
            </a:extLst>
          </p:cNvPr>
          <p:cNvGrpSpPr/>
          <p:nvPr/>
        </p:nvGrpSpPr>
        <p:grpSpPr>
          <a:xfrm>
            <a:off x="7869037" y="315079"/>
            <a:ext cx="450720" cy="420840"/>
            <a:chOff x="7869037" y="315079"/>
            <a:chExt cx="45072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F5CE1A-7EF3-535E-75BD-E58EE1B79005}"/>
                    </a:ext>
                  </a:extLst>
                </p14:cNvPr>
                <p14:cNvContentPartPr/>
                <p14:nvPr/>
              </p14:nvContentPartPr>
              <p14:xfrm>
                <a:off x="7869037" y="315079"/>
                <a:ext cx="392400" cy="208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F5CE1A-7EF3-535E-75BD-E58EE1B7900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60037" y="306079"/>
                  <a:ext cx="410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8977F2-7022-C92A-5AB5-8140181546F1}"/>
                    </a:ext>
                  </a:extLst>
                </p14:cNvPr>
                <p14:cNvContentPartPr/>
                <p14:nvPr/>
              </p14:nvContentPartPr>
              <p14:xfrm>
                <a:off x="8140837" y="540079"/>
                <a:ext cx="178920" cy="195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8977F2-7022-C92A-5AB5-8140181546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31837" y="531439"/>
                  <a:ext cx="19656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BFBF1C-0F51-EB04-947C-CDAA2F20150D}"/>
                  </a:ext>
                </a:extLst>
              </p14:cNvPr>
              <p14:cNvContentPartPr/>
              <p14:nvPr/>
            </p14:nvContentPartPr>
            <p14:xfrm>
              <a:off x="8940397" y="376279"/>
              <a:ext cx="681840" cy="172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BFBF1C-0F51-EB04-947C-CDAA2F20150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931757" y="367279"/>
                <a:ext cx="69948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C754B112-DCCC-998C-2D10-5972157CEDE3}"/>
              </a:ext>
            </a:extLst>
          </p:cNvPr>
          <p:cNvGrpSpPr/>
          <p:nvPr/>
        </p:nvGrpSpPr>
        <p:grpSpPr>
          <a:xfrm>
            <a:off x="531877" y="911959"/>
            <a:ext cx="2514600" cy="745200"/>
            <a:chOff x="531877" y="911959"/>
            <a:chExt cx="2514600" cy="74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FD21E1C-7153-55FA-0CBE-99E9BC81C519}"/>
                    </a:ext>
                  </a:extLst>
                </p14:cNvPr>
                <p14:cNvContentPartPr/>
                <p14:nvPr/>
              </p14:nvContentPartPr>
              <p14:xfrm>
                <a:off x="531877" y="911959"/>
                <a:ext cx="2514600" cy="745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FD21E1C-7153-55FA-0CBE-99E9BC81C5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2877" y="903319"/>
                  <a:ext cx="253224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C4DC44-F695-7A2A-5F03-598087C3739A}"/>
                    </a:ext>
                  </a:extLst>
                </p14:cNvPr>
                <p14:cNvContentPartPr/>
                <p14:nvPr/>
              </p14:nvContentPartPr>
              <p14:xfrm>
                <a:off x="2609077" y="1092319"/>
                <a:ext cx="19440" cy="3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C4DC44-F695-7A2A-5F03-598087C373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00077" y="1083679"/>
                  <a:ext cx="37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E1ECFF-6C42-FD24-2705-C712C5149B29}"/>
                    </a:ext>
                  </a:extLst>
                </p14:cNvPr>
                <p14:cNvContentPartPr/>
                <p14:nvPr/>
              </p14:nvContentPartPr>
              <p14:xfrm>
                <a:off x="2322877" y="1113919"/>
                <a:ext cx="279720" cy="15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E1ECFF-6C42-FD24-2705-C712C5149B2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13877" y="1105279"/>
                  <a:ext cx="297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2106122-00BD-9BFA-F223-966C8D44C053}"/>
                    </a:ext>
                  </a:extLst>
                </p14:cNvPr>
                <p14:cNvContentPartPr/>
                <p14:nvPr/>
              </p14:nvContentPartPr>
              <p14:xfrm>
                <a:off x="1628797" y="1117159"/>
                <a:ext cx="250200" cy="14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2106122-00BD-9BFA-F223-966C8D44C05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20157" y="1108519"/>
                  <a:ext cx="267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3F53ED-6C6F-C451-E01C-B7796EF98676}"/>
                    </a:ext>
                  </a:extLst>
                </p14:cNvPr>
                <p14:cNvContentPartPr/>
                <p14:nvPr/>
              </p14:nvContentPartPr>
              <p14:xfrm>
                <a:off x="1871797" y="1080799"/>
                <a:ext cx="309960" cy="8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3F53ED-6C6F-C451-E01C-B7796EF986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62797" y="1072159"/>
                  <a:ext cx="3276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08063B-FABE-6DE7-C549-AFCB3F4A664E}"/>
              </a:ext>
            </a:extLst>
          </p:cNvPr>
          <p:cNvGrpSpPr/>
          <p:nvPr/>
        </p:nvGrpSpPr>
        <p:grpSpPr>
          <a:xfrm>
            <a:off x="3434557" y="989719"/>
            <a:ext cx="4041000" cy="618480"/>
            <a:chOff x="3434557" y="989719"/>
            <a:chExt cx="4041000" cy="61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8D596D4-2837-3709-808F-7CBB71918DDD}"/>
                    </a:ext>
                  </a:extLst>
                </p14:cNvPr>
                <p14:cNvContentPartPr/>
                <p14:nvPr/>
              </p14:nvContentPartPr>
              <p14:xfrm>
                <a:off x="3434557" y="989719"/>
                <a:ext cx="2005200" cy="400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8D596D4-2837-3709-808F-7CBB71918DD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25557" y="981079"/>
                  <a:ext cx="20228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2F2239C-94B0-6D95-0CB7-81DAE3B973C5}"/>
                    </a:ext>
                  </a:extLst>
                </p14:cNvPr>
                <p14:cNvContentPartPr/>
                <p14:nvPr/>
              </p14:nvContentPartPr>
              <p14:xfrm>
                <a:off x="5048797" y="1063159"/>
                <a:ext cx="430200" cy="17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2F2239C-94B0-6D95-0CB7-81DAE3B973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0157" y="1054159"/>
                  <a:ext cx="447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AE8F8E-1769-46D4-E13C-B96192F3F489}"/>
                    </a:ext>
                  </a:extLst>
                </p14:cNvPr>
                <p14:cNvContentPartPr/>
                <p14:nvPr/>
              </p14:nvContentPartPr>
              <p14:xfrm>
                <a:off x="5767357" y="1075399"/>
                <a:ext cx="843840" cy="532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AE8F8E-1769-46D4-E13C-B96192F3F4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58357" y="1066759"/>
                  <a:ext cx="8614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ECA8883-220F-4CD5-801F-293413660913}"/>
                    </a:ext>
                  </a:extLst>
                </p14:cNvPr>
                <p14:cNvContentPartPr/>
                <p14:nvPr/>
              </p14:nvContentPartPr>
              <p14:xfrm>
                <a:off x="6878677" y="1126879"/>
                <a:ext cx="596880" cy="369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ECA8883-220F-4CD5-801F-2934136609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70037" y="1117879"/>
                  <a:ext cx="614520" cy="38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07D2B26-7E8A-C2F7-D920-0855418AF70C}"/>
                  </a:ext>
                </a:extLst>
              </p14:cNvPr>
              <p14:cNvContentPartPr/>
              <p14:nvPr/>
            </p14:nvContentPartPr>
            <p14:xfrm>
              <a:off x="7836277" y="1007719"/>
              <a:ext cx="1058400" cy="531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07D2B26-7E8A-C2F7-D920-0855418AF70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27277" y="998719"/>
                <a:ext cx="10760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9A965F-0362-22BD-D4BC-8523476A89E7}"/>
                  </a:ext>
                </a:extLst>
              </p14:cNvPr>
              <p14:cNvContentPartPr/>
              <p14:nvPr/>
            </p14:nvContentPartPr>
            <p14:xfrm>
              <a:off x="9148837" y="1053079"/>
              <a:ext cx="1065600" cy="617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9A965F-0362-22BD-D4BC-8523476A89E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140197" y="1044079"/>
                <a:ext cx="10832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FD0CF3B-20FA-1BB7-7330-ABD2FF0696BA}"/>
                  </a:ext>
                </a:extLst>
              </p14:cNvPr>
              <p14:cNvContentPartPr/>
              <p14:nvPr/>
            </p14:nvContentPartPr>
            <p14:xfrm>
              <a:off x="527197" y="1951279"/>
              <a:ext cx="266400" cy="1890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FD0CF3B-20FA-1BB7-7330-ABD2FF0696B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18557" y="1942639"/>
                <a:ext cx="2840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32BC6DB-4C95-B970-1580-25549D9A885E}"/>
                  </a:ext>
                </a:extLst>
              </p14:cNvPr>
              <p14:cNvContentPartPr/>
              <p14:nvPr/>
            </p14:nvContentPartPr>
            <p14:xfrm>
              <a:off x="1303717" y="1701799"/>
              <a:ext cx="793080" cy="5144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32BC6DB-4C95-B970-1580-25549D9A885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94717" y="1692799"/>
                <a:ext cx="810720" cy="53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F1711DD4-C020-89C0-EDBB-4C53B1F27BF3}"/>
              </a:ext>
            </a:extLst>
          </p:cNvPr>
          <p:cNvGrpSpPr/>
          <p:nvPr/>
        </p:nvGrpSpPr>
        <p:grpSpPr>
          <a:xfrm>
            <a:off x="2286517" y="1673719"/>
            <a:ext cx="1797480" cy="609120"/>
            <a:chOff x="2286517" y="1673719"/>
            <a:chExt cx="1797480" cy="6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A5B781B-51C4-188D-95A3-6063ECECC2F7}"/>
                    </a:ext>
                  </a:extLst>
                </p14:cNvPr>
                <p14:cNvContentPartPr/>
                <p14:nvPr/>
              </p14:nvContentPartPr>
              <p14:xfrm>
                <a:off x="2286517" y="1673719"/>
                <a:ext cx="1324080" cy="609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A5B781B-51C4-188D-95A3-6063ECECC2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77517" y="1664719"/>
                  <a:ext cx="134172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9399842-3D05-C8E9-4378-C614498181FD}"/>
                    </a:ext>
                  </a:extLst>
                </p14:cNvPr>
                <p14:cNvContentPartPr/>
                <p14:nvPr/>
              </p14:nvContentPartPr>
              <p14:xfrm>
                <a:off x="3858637" y="1928599"/>
                <a:ext cx="225360" cy="341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9399842-3D05-C8E9-4378-C614498181F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49637" y="1919959"/>
                  <a:ext cx="24300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6053452-06EA-EDD4-B8E7-A44458AC8ACE}"/>
              </a:ext>
            </a:extLst>
          </p:cNvPr>
          <p:cNvGrpSpPr/>
          <p:nvPr/>
        </p:nvGrpSpPr>
        <p:grpSpPr>
          <a:xfrm>
            <a:off x="4171837" y="1685959"/>
            <a:ext cx="1099800" cy="469800"/>
            <a:chOff x="4171837" y="1685959"/>
            <a:chExt cx="109980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3EFACA4-8B09-913D-059B-9E3BF664A178}"/>
                    </a:ext>
                  </a:extLst>
                </p14:cNvPr>
                <p14:cNvContentPartPr/>
                <p14:nvPr/>
              </p14:nvContentPartPr>
              <p14:xfrm>
                <a:off x="4171837" y="1685959"/>
                <a:ext cx="867240" cy="405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3EFACA4-8B09-913D-059B-9E3BF664A1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63197" y="1676959"/>
                  <a:ext cx="8848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6379245-B9A6-D727-9E9A-0C21001ABABE}"/>
                    </a:ext>
                  </a:extLst>
                </p14:cNvPr>
                <p14:cNvContentPartPr/>
                <p14:nvPr/>
              </p14:nvContentPartPr>
              <p14:xfrm>
                <a:off x="4593757" y="1822399"/>
                <a:ext cx="402840" cy="48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6379245-B9A6-D727-9E9A-0C21001ABA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84757" y="1813759"/>
                  <a:ext cx="420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67DC3EC-DE17-8672-9BD1-2B59F818107F}"/>
                    </a:ext>
                  </a:extLst>
                </p14:cNvPr>
                <p14:cNvContentPartPr/>
                <p14:nvPr/>
              </p14:nvContentPartPr>
              <p14:xfrm>
                <a:off x="5221597" y="2084479"/>
                <a:ext cx="50040" cy="71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67DC3EC-DE17-8672-9BD1-2B59F818107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12957" y="2075839"/>
                  <a:ext cx="6768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AFC941E-EB72-603C-AD95-71B7C96FFC00}"/>
              </a:ext>
            </a:extLst>
          </p:cNvPr>
          <p:cNvGrpSpPr/>
          <p:nvPr/>
        </p:nvGrpSpPr>
        <p:grpSpPr>
          <a:xfrm>
            <a:off x="1686037" y="2553199"/>
            <a:ext cx="2259360" cy="623880"/>
            <a:chOff x="1686037" y="2553199"/>
            <a:chExt cx="2259360" cy="62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39B7545-44C6-492F-1B7F-D02AF5298FC9}"/>
                    </a:ext>
                  </a:extLst>
                </p14:cNvPr>
                <p14:cNvContentPartPr/>
                <p14:nvPr/>
              </p14:nvContentPartPr>
              <p14:xfrm>
                <a:off x="1686037" y="2802319"/>
                <a:ext cx="363600" cy="292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39B7545-44C6-492F-1B7F-D02AF5298F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77037" y="2793319"/>
                  <a:ext cx="381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86B248B-0443-E7A2-96FD-BF070148C327}"/>
                    </a:ext>
                  </a:extLst>
                </p14:cNvPr>
                <p14:cNvContentPartPr/>
                <p14:nvPr/>
              </p14:nvContentPartPr>
              <p14:xfrm>
                <a:off x="1880797" y="2941999"/>
                <a:ext cx="91440" cy="235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86B248B-0443-E7A2-96FD-BF070148C32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72157" y="2933359"/>
                  <a:ext cx="109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C23AF5F-D285-7EC9-255F-56B440D078B1}"/>
                    </a:ext>
                  </a:extLst>
                </p14:cNvPr>
                <p14:cNvContentPartPr/>
                <p14:nvPr/>
              </p14:nvContentPartPr>
              <p14:xfrm>
                <a:off x="2204437" y="2553199"/>
                <a:ext cx="1740960" cy="573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C23AF5F-D285-7EC9-255F-56B440D078B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95437" y="2544199"/>
                  <a:ext cx="175860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7DE87CC-36C0-C921-61F3-184EFC98C586}"/>
                    </a:ext>
                  </a:extLst>
                </p14:cNvPr>
                <p14:cNvContentPartPr/>
                <p14:nvPr/>
              </p14:nvContentPartPr>
              <p14:xfrm>
                <a:off x="3692677" y="2761279"/>
                <a:ext cx="24480" cy="6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7DE87CC-36C0-C921-61F3-184EFC98C5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83677" y="2752279"/>
                  <a:ext cx="42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7817E04-B0D4-ADE2-ECC8-5430BF29C77D}"/>
                    </a:ext>
                  </a:extLst>
                </p14:cNvPr>
                <p14:cNvContentPartPr/>
                <p14:nvPr/>
              </p14:nvContentPartPr>
              <p14:xfrm>
                <a:off x="3090397" y="2788639"/>
                <a:ext cx="592200" cy="52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7817E04-B0D4-ADE2-ECC8-5430BF29C77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81757" y="2779639"/>
                  <a:ext cx="609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31DECA5-67E5-C383-5563-C68474D9F12B}"/>
                    </a:ext>
                  </a:extLst>
                </p14:cNvPr>
                <p14:cNvContentPartPr/>
                <p14:nvPr/>
              </p14:nvContentPartPr>
              <p14:xfrm>
                <a:off x="2982037" y="2724199"/>
                <a:ext cx="39960" cy="23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31DECA5-67E5-C383-5563-C68474D9F12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73397" y="2715199"/>
                  <a:ext cx="576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F1B4749-2C1B-DC8A-FEE8-7547F4D45BD8}"/>
                  </a:ext>
                </a:extLst>
              </p14:cNvPr>
              <p14:cNvContentPartPr/>
              <p14:nvPr/>
            </p14:nvContentPartPr>
            <p14:xfrm>
              <a:off x="4355077" y="2555359"/>
              <a:ext cx="2118240" cy="6044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F1B4749-2C1B-DC8A-FEE8-7547F4D45B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46437" y="2546359"/>
                <a:ext cx="2135880" cy="62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F96ACE62-9B0D-98DA-6509-2E9014164498}"/>
              </a:ext>
            </a:extLst>
          </p:cNvPr>
          <p:cNvGrpSpPr/>
          <p:nvPr/>
        </p:nvGrpSpPr>
        <p:grpSpPr>
          <a:xfrm>
            <a:off x="2996797" y="3185719"/>
            <a:ext cx="2536200" cy="966960"/>
            <a:chOff x="2996797" y="3185719"/>
            <a:chExt cx="2536200" cy="96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43BBBA-1973-0B79-93F1-EE962C3CD049}"/>
                    </a:ext>
                  </a:extLst>
                </p14:cNvPr>
                <p14:cNvContentPartPr/>
                <p14:nvPr/>
              </p14:nvContentPartPr>
              <p14:xfrm>
                <a:off x="2996797" y="3508999"/>
                <a:ext cx="232920" cy="212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43BBBA-1973-0B79-93F1-EE962C3CD0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87797" y="3499999"/>
                  <a:ext cx="250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44E0CF1-83CF-90D4-32C4-E83699A2917C}"/>
                    </a:ext>
                  </a:extLst>
                </p14:cNvPr>
                <p14:cNvContentPartPr/>
                <p14:nvPr/>
              </p14:nvContentPartPr>
              <p14:xfrm>
                <a:off x="3163117" y="3485599"/>
                <a:ext cx="394920" cy="279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44E0CF1-83CF-90D4-32C4-E83699A291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54477" y="3476959"/>
                  <a:ext cx="412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FC177BC-985C-183E-FF20-A2EBBD3F5396}"/>
                    </a:ext>
                  </a:extLst>
                </p14:cNvPr>
                <p14:cNvContentPartPr/>
                <p14:nvPr/>
              </p14:nvContentPartPr>
              <p14:xfrm>
                <a:off x="3449677" y="3684679"/>
                <a:ext cx="231120" cy="299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FC177BC-985C-183E-FF20-A2EBBD3F53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41037" y="3675679"/>
                  <a:ext cx="2487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1D7969-B616-B136-3740-278F756A4F2D}"/>
                    </a:ext>
                  </a:extLst>
                </p14:cNvPr>
                <p14:cNvContentPartPr/>
                <p14:nvPr/>
              </p14:nvContentPartPr>
              <p14:xfrm>
                <a:off x="3938197" y="3590719"/>
                <a:ext cx="231120" cy="54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1D7969-B616-B136-3740-278F756A4F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29197" y="3582079"/>
                  <a:ext cx="248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C7C94A-49FF-201A-7875-7F480A65291C}"/>
                    </a:ext>
                  </a:extLst>
                </p14:cNvPr>
                <p14:cNvContentPartPr/>
                <p14:nvPr/>
              </p14:nvContentPartPr>
              <p14:xfrm>
                <a:off x="3915877" y="3673879"/>
                <a:ext cx="270360" cy="19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C7C94A-49FF-201A-7875-7F480A6529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07237" y="3664879"/>
                  <a:ext cx="288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9116D7-57BF-6519-8225-8C476F3CF1C4}"/>
                    </a:ext>
                  </a:extLst>
                </p14:cNvPr>
                <p14:cNvContentPartPr/>
                <p14:nvPr/>
              </p14:nvContentPartPr>
              <p14:xfrm>
                <a:off x="4756117" y="3185719"/>
                <a:ext cx="272520" cy="320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9116D7-57BF-6519-8225-8C476F3CF1C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47477" y="3177079"/>
                  <a:ext cx="2901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C30DC99-8259-9519-CA2D-78A40D330F77}"/>
                    </a:ext>
                  </a:extLst>
                </p14:cNvPr>
                <p14:cNvContentPartPr/>
                <p14:nvPr/>
              </p14:nvContentPartPr>
              <p14:xfrm>
                <a:off x="5084077" y="3414319"/>
                <a:ext cx="132120" cy="68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C30DC99-8259-9519-CA2D-78A40D330F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75077" y="3405319"/>
                  <a:ext cx="149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A2BEDC7-1463-6FC6-9991-632964DC8E34}"/>
                    </a:ext>
                  </a:extLst>
                </p14:cNvPr>
                <p14:cNvContentPartPr/>
                <p14:nvPr/>
              </p14:nvContentPartPr>
              <p14:xfrm>
                <a:off x="4452997" y="3620239"/>
                <a:ext cx="1080000" cy="67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A2BEDC7-1463-6FC6-9991-632964DC8E3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43997" y="3611599"/>
                  <a:ext cx="1097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FF16793-0D26-9B59-5686-CA4BD1A30BD6}"/>
                    </a:ext>
                  </a:extLst>
                </p14:cNvPr>
                <p14:cNvContentPartPr/>
                <p14:nvPr/>
              </p14:nvContentPartPr>
              <p14:xfrm>
                <a:off x="4494037" y="3687199"/>
                <a:ext cx="946800" cy="465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FF16793-0D26-9B59-5686-CA4BD1A30BD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85397" y="3678559"/>
                  <a:ext cx="9644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4186C7-7F25-F96A-2F6A-7EDFD8373EFA}"/>
                    </a:ext>
                  </a:extLst>
                </p14:cNvPr>
                <p14:cNvContentPartPr/>
                <p14:nvPr/>
              </p14:nvContentPartPr>
              <p14:xfrm>
                <a:off x="4993717" y="3774679"/>
                <a:ext cx="250560" cy="367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4186C7-7F25-F96A-2F6A-7EDFD8373E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85077" y="3766039"/>
                  <a:ext cx="268200" cy="38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9C36FBE-C17C-1E5E-2F40-AFC20AEC64DB}"/>
                  </a:ext>
                </a:extLst>
              </p14:cNvPr>
              <p14:cNvContentPartPr/>
              <p14:nvPr/>
            </p14:nvContentPartPr>
            <p14:xfrm>
              <a:off x="9276277" y="5178679"/>
              <a:ext cx="1801440" cy="6688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9C36FBE-C17C-1E5E-2F40-AFC20AEC64D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267277" y="5169679"/>
                <a:ext cx="1819080" cy="68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D9A2130-11BD-379B-E294-8CDCCA38049F}"/>
              </a:ext>
            </a:extLst>
          </p:cNvPr>
          <p:cNvGrpSpPr/>
          <p:nvPr/>
        </p:nvGrpSpPr>
        <p:grpSpPr>
          <a:xfrm>
            <a:off x="1487317" y="4456519"/>
            <a:ext cx="9732960" cy="2210040"/>
            <a:chOff x="1487317" y="4456519"/>
            <a:chExt cx="9732960" cy="22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02B0A29-A52C-6EE1-F2F8-38363FFF9C70}"/>
                    </a:ext>
                  </a:extLst>
                </p14:cNvPr>
                <p14:cNvContentPartPr/>
                <p14:nvPr/>
              </p14:nvContentPartPr>
              <p14:xfrm>
                <a:off x="6053197" y="5463799"/>
                <a:ext cx="1280880" cy="322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02B0A29-A52C-6EE1-F2F8-38363FFF9C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44557" y="5455159"/>
                  <a:ext cx="12985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E2B8DFF-ECF3-5A04-DF9B-0DBCDB2C72F4}"/>
                    </a:ext>
                  </a:extLst>
                </p14:cNvPr>
                <p14:cNvContentPartPr/>
                <p14:nvPr/>
              </p14:nvContentPartPr>
              <p14:xfrm>
                <a:off x="7083877" y="5512759"/>
                <a:ext cx="22680" cy="11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E2B8DFF-ECF3-5A04-DF9B-0DBCDB2C72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74877" y="5504119"/>
                  <a:ext cx="40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BBD796C-7EFE-0454-0662-E19C2B879CD8}"/>
                    </a:ext>
                  </a:extLst>
                </p14:cNvPr>
                <p14:cNvContentPartPr/>
                <p14:nvPr/>
              </p14:nvContentPartPr>
              <p14:xfrm>
                <a:off x="7551517" y="5415199"/>
                <a:ext cx="353880" cy="391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BBD796C-7EFE-0454-0662-E19C2B879CD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42877" y="5406559"/>
                  <a:ext cx="3715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360301E-D315-912D-E62E-049690DCA413}"/>
                    </a:ext>
                  </a:extLst>
                </p14:cNvPr>
                <p14:cNvContentPartPr/>
                <p14:nvPr/>
              </p14:nvContentPartPr>
              <p14:xfrm>
                <a:off x="8160997" y="5562079"/>
                <a:ext cx="878400" cy="483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360301E-D315-912D-E62E-049690DCA4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52357" y="5553079"/>
                  <a:ext cx="8960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668B2D-17D3-7FCF-0948-1DB2D2F90E47}"/>
                    </a:ext>
                  </a:extLst>
                </p14:cNvPr>
                <p14:cNvContentPartPr/>
                <p14:nvPr/>
              </p14:nvContentPartPr>
              <p14:xfrm>
                <a:off x="3130357" y="4733719"/>
                <a:ext cx="229680" cy="294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668B2D-17D3-7FCF-0948-1DB2D2F90E4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21357" y="4724719"/>
                  <a:ext cx="247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607DA65-CA79-DD57-2EC6-7EEAEDFDEB4F}"/>
                    </a:ext>
                  </a:extLst>
                </p14:cNvPr>
                <p14:cNvContentPartPr/>
                <p14:nvPr/>
              </p14:nvContentPartPr>
              <p14:xfrm>
                <a:off x="3674677" y="4850359"/>
                <a:ext cx="329400" cy="138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607DA65-CA79-DD57-2EC6-7EEAEDFDEB4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65677" y="4841359"/>
                  <a:ext cx="347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DE316E9-AED2-9F2C-CCDE-DF5908EE12E0}"/>
                    </a:ext>
                  </a:extLst>
                </p14:cNvPr>
                <p14:cNvContentPartPr/>
                <p14:nvPr/>
              </p14:nvContentPartPr>
              <p14:xfrm>
                <a:off x="4517797" y="4456519"/>
                <a:ext cx="290520" cy="316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DE316E9-AED2-9F2C-CCDE-DF5908EE12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08797" y="4447519"/>
                  <a:ext cx="3081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0799055-C703-3AF8-3128-0FD78FBD68DD}"/>
                    </a:ext>
                  </a:extLst>
                </p14:cNvPr>
                <p14:cNvContentPartPr/>
                <p14:nvPr/>
              </p14:nvContentPartPr>
              <p14:xfrm>
                <a:off x="4198837" y="4801039"/>
                <a:ext cx="840240" cy="146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0799055-C703-3AF8-3128-0FD78FBD68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90197" y="4792399"/>
                  <a:ext cx="857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A494B59-9FF2-ACE5-5380-1A4F30CF1E04}"/>
                    </a:ext>
                  </a:extLst>
                </p14:cNvPr>
                <p14:cNvContentPartPr/>
                <p14:nvPr/>
              </p14:nvContentPartPr>
              <p14:xfrm>
                <a:off x="4158877" y="5031439"/>
                <a:ext cx="841680" cy="547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A494B59-9FF2-ACE5-5380-1A4F30CF1E0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49877" y="5022439"/>
                  <a:ext cx="8593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5E33643-C43A-E6FF-2593-736D91B2CD89}"/>
                    </a:ext>
                  </a:extLst>
                </p14:cNvPr>
                <p14:cNvContentPartPr/>
                <p14:nvPr/>
              </p14:nvContentPartPr>
              <p14:xfrm>
                <a:off x="4584757" y="5208919"/>
                <a:ext cx="349200" cy="333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5E33643-C43A-E6FF-2593-736D91B2CD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75757" y="5200279"/>
                  <a:ext cx="3668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BFFDE53-C297-48CA-E5CB-DCC5C16F4CAA}"/>
                    </a:ext>
                  </a:extLst>
                </p14:cNvPr>
                <p14:cNvContentPartPr/>
                <p14:nvPr/>
              </p14:nvContentPartPr>
              <p14:xfrm>
                <a:off x="1493437" y="5436079"/>
                <a:ext cx="858960" cy="413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BFFDE53-C297-48CA-E5CB-DCC5C16F4CA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84437" y="5427079"/>
                  <a:ext cx="8766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9A699EC-B165-3002-84F6-59BB798975B2}"/>
                    </a:ext>
                  </a:extLst>
                </p14:cNvPr>
                <p14:cNvContentPartPr/>
                <p14:nvPr/>
              </p14:nvContentPartPr>
              <p14:xfrm>
                <a:off x="2609437" y="5541199"/>
                <a:ext cx="566280" cy="495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9A699EC-B165-3002-84F6-59BB798975B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00437" y="5532199"/>
                  <a:ext cx="5839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A37F7D-E5FF-3517-3E37-0BF05CD53E88}"/>
                    </a:ext>
                  </a:extLst>
                </p14:cNvPr>
                <p14:cNvContentPartPr/>
                <p14:nvPr/>
              </p14:nvContentPartPr>
              <p14:xfrm>
                <a:off x="3398557" y="5531119"/>
                <a:ext cx="1138680" cy="517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A37F7D-E5FF-3517-3E37-0BF05CD53E8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89917" y="5522479"/>
                  <a:ext cx="11563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B592257-9F3E-4A06-8E22-7344FF53ECCA}"/>
                    </a:ext>
                  </a:extLst>
                </p14:cNvPr>
                <p14:cNvContentPartPr/>
                <p14:nvPr/>
              </p14:nvContentPartPr>
              <p14:xfrm>
                <a:off x="4761877" y="5542639"/>
                <a:ext cx="979560" cy="530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B592257-9F3E-4A06-8E22-7344FF53ECC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53237" y="5533639"/>
                  <a:ext cx="99720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638E2AC-90A5-1B7F-5E84-0F4051F080E8}"/>
                    </a:ext>
                  </a:extLst>
                </p14:cNvPr>
                <p14:cNvContentPartPr/>
                <p14:nvPr/>
              </p14:nvContentPartPr>
              <p14:xfrm>
                <a:off x="5547757" y="5631559"/>
                <a:ext cx="402840" cy="61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638E2AC-90A5-1B7F-5E84-0F4051F080E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38757" y="5622559"/>
                  <a:ext cx="420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4C58F40-6414-8F27-2A00-79AF6308FF31}"/>
                    </a:ext>
                  </a:extLst>
                </p14:cNvPr>
                <p14:cNvContentPartPr/>
                <p14:nvPr/>
              </p14:nvContentPartPr>
              <p14:xfrm>
                <a:off x="1487317" y="6155719"/>
                <a:ext cx="397080" cy="449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4C58F40-6414-8F27-2A00-79AF6308FF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78677" y="6147079"/>
                  <a:ext cx="4147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8D0B856-0C18-147B-80B3-8D0999362019}"/>
                    </a:ext>
                  </a:extLst>
                </p14:cNvPr>
                <p14:cNvContentPartPr/>
                <p14:nvPr/>
              </p14:nvContentPartPr>
              <p14:xfrm>
                <a:off x="1639237" y="6241759"/>
                <a:ext cx="92160" cy="23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8D0B856-0C18-147B-80B3-8D099936201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30237" y="6232759"/>
                  <a:ext cx="109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093AA62-D038-E22B-35B5-FD7A424FF92A}"/>
                    </a:ext>
                  </a:extLst>
                </p14:cNvPr>
                <p14:cNvContentPartPr/>
                <p14:nvPr/>
              </p14:nvContentPartPr>
              <p14:xfrm>
                <a:off x="2060077" y="6077599"/>
                <a:ext cx="342000" cy="492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093AA62-D038-E22B-35B5-FD7A424FF92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51077" y="6068599"/>
                  <a:ext cx="3596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0089D40-C938-818F-CEC6-29C28050F4ED}"/>
                    </a:ext>
                  </a:extLst>
                </p14:cNvPr>
                <p14:cNvContentPartPr/>
                <p14:nvPr/>
              </p14:nvContentPartPr>
              <p14:xfrm>
                <a:off x="2767837" y="6353359"/>
                <a:ext cx="246960" cy="9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0089D40-C938-818F-CEC6-29C28050F4E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59197" y="6344359"/>
                  <a:ext cx="264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D6E461F-BC49-CA8C-CBBB-1B3742152081}"/>
                    </a:ext>
                  </a:extLst>
                </p14:cNvPr>
                <p14:cNvContentPartPr/>
                <p14:nvPr/>
              </p14:nvContentPartPr>
              <p14:xfrm>
                <a:off x="2766397" y="6423559"/>
                <a:ext cx="331920" cy="88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D6E461F-BC49-CA8C-CBBB-1B37421520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57397" y="6414559"/>
                  <a:ext cx="349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6208523-08D8-ACA9-8C51-4F1DF99C7F01}"/>
                    </a:ext>
                  </a:extLst>
                </p14:cNvPr>
                <p14:cNvContentPartPr/>
                <p14:nvPr/>
              </p14:nvContentPartPr>
              <p14:xfrm>
                <a:off x="3286957" y="6162919"/>
                <a:ext cx="1686600" cy="389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6208523-08D8-ACA9-8C51-4F1DF99C7F0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78317" y="6154279"/>
                  <a:ext cx="17042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653F4FB-6A3D-0947-9D5F-44B321B2A56F}"/>
                    </a:ext>
                  </a:extLst>
                </p14:cNvPr>
                <p14:cNvContentPartPr/>
                <p14:nvPr/>
              </p14:nvContentPartPr>
              <p14:xfrm>
                <a:off x="4560997" y="6288919"/>
                <a:ext cx="65520" cy="24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653F4FB-6A3D-0947-9D5F-44B321B2A56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52357" y="6279919"/>
                  <a:ext cx="83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877D9D6-5E26-1D02-F241-EA9046D7100A}"/>
                    </a:ext>
                  </a:extLst>
                </p14:cNvPr>
                <p14:cNvContentPartPr/>
                <p14:nvPr/>
              </p14:nvContentPartPr>
              <p14:xfrm>
                <a:off x="3675397" y="6261559"/>
                <a:ext cx="90360" cy="41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877D9D6-5E26-1D02-F241-EA9046D7100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66397" y="6252559"/>
                  <a:ext cx="108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516C9B1-3BF7-7EA2-E8D7-84532983DABF}"/>
                    </a:ext>
                  </a:extLst>
                </p14:cNvPr>
                <p14:cNvContentPartPr/>
                <p14:nvPr/>
              </p14:nvContentPartPr>
              <p14:xfrm>
                <a:off x="5265517" y="6277759"/>
                <a:ext cx="327600" cy="388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516C9B1-3BF7-7EA2-E8D7-84532983DAB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56877" y="6268759"/>
                  <a:ext cx="3452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21B3B3-496F-68F6-84CE-9BC6277464C7}"/>
                    </a:ext>
                  </a:extLst>
                </p14:cNvPr>
                <p14:cNvContentPartPr/>
                <p14:nvPr/>
              </p14:nvContentPartPr>
              <p14:xfrm>
                <a:off x="5853397" y="6121519"/>
                <a:ext cx="968760" cy="503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21B3B3-496F-68F6-84CE-9BC6277464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44397" y="6112519"/>
                  <a:ext cx="98640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1AA98EC-E074-5F0B-4A13-D35A4F35D933}"/>
                    </a:ext>
                  </a:extLst>
                </p14:cNvPr>
                <p14:cNvContentPartPr/>
                <p14:nvPr/>
              </p14:nvContentPartPr>
              <p14:xfrm>
                <a:off x="6974077" y="6310879"/>
                <a:ext cx="506880" cy="213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1AA98EC-E074-5F0B-4A13-D35A4F35D93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65437" y="6302239"/>
                  <a:ext cx="524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6FC3AE5-7653-9703-2EEB-8EE2DD8126F3}"/>
                    </a:ext>
                  </a:extLst>
                </p14:cNvPr>
                <p14:cNvContentPartPr/>
                <p14:nvPr/>
              </p14:nvContentPartPr>
              <p14:xfrm>
                <a:off x="7330477" y="6208999"/>
                <a:ext cx="39960" cy="14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6FC3AE5-7653-9703-2EEB-8EE2DD8126F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21837" y="6200359"/>
                  <a:ext cx="57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581FB0A-A676-ACEE-4625-B77AFCF7D382}"/>
                    </a:ext>
                  </a:extLst>
                </p14:cNvPr>
                <p14:cNvContentPartPr/>
                <p14:nvPr/>
              </p14:nvContentPartPr>
              <p14:xfrm>
                <a:off x="7678237" y="6112159"/>
                <a:ext cx="1490760" cy="412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581FB0A-A676-ACEE-4625-B77AFCF7D3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69237" y="6103159"/>
                  <a:ext cx="15084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D6A7642-3B07-6AF0-5B6C-AD0466AAF1F5}"/>
                    </a:ext>
                  </a:extLst>
                </p14:cNvPr>
                <p14:cNvContentPartPr/>
                <p14:nvPr/>
              </p14:nvContentPartPr>
              <p14:xfrm>
                <a:off x="8548717" y="6318079"/>
                <a:ext cx="347400" cy="17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D6A7642-3B07-6AF0-5B6C-AD0466AAF1F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39717" y="6309439"/>
                  <a:ext cx="365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8EBE83-15B2-93A7-5E7E-170A686151B3}"/>
                    </a:ext>
                  </a:extLst>
                </p14:cNvPr>
                <p14:cNvContentPartPr/>
                <p14:nvPr/>
              </p14:nvContentPartPr>
              <p14:xfrm>
                <a:off x="8110597" y="6234199"/>
                <a:ext cx="17640" cy="23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8EBE83-15B2-93A7-5E7E-170A686151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01597" y="6225199"/>
                  <a:ext cx="35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5EB231E-4BEA-7DD5-9D79-2DAAB093E9A3}"/>
                    </a:ext>
                  </a:extLst>
                </p14:cNvPr>
                <p14:cNvContentPartPr/>
                <p14:nvPr/>
              </p14:nvContentPartPr>
              <p14:xfrm>
                <a:off x="9449797" y="6223399"/>
                <a:ext cx="290160" cy="332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5EB231E-4BEA-7DD5-9D79-2DAAB093E9A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41157" y="6214759"/>
                  <a:ext cx="3078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60A12C3-4446-BF58-F9C9-EE4EF966CA58}"/>
                    </a:ext>
                  </a:extLst>
                </p14:cNvPr>
                <p14:cNvContentPartPr/>
                <p14:nvPr/>
              </p14:nvContentPartPr>
              <p14:xfrm>
                <a:off x="9936157" y="6056719"/>
                <a:ext cx="1184040" cy="452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60A12C3-4446-BF58-F9C9-EE4EF966CA5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27517" y="6047719"/>
                  <a:ext cx="12016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F64A691-2840-0B43-BCCD-46C8689E80FA}"/>
                    </a:ext>
                  </a:extLst>
                </p14:cNvPr>
                <p14:cNvContentPartPr/>
                <p14:nvPr/>
              </p14:nvContentPartPr>
              <p14:xfrm>
                <a:off x="11166277" y="6523639"/>
                <a:ext cx="54000" cy="24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F64A691-2840-0B43-BCCD-46C8689E80F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57637" y="6514639"/>
                  <a:ext cx="7164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535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4BD36D-88D3-C055-6C53-D5F8B9349A63}"/>
              </a:ext>
            </a:extLst>
          </p:cNvPr>
          <p:cNvGrpSpPr/>
          <p:nvPr/>
        </p:nvGrpSpPr>
        <p:grpSpPr>
          <a:xfrm>
            <a:off x="576265" y="156679"/>
            <a:ext cx="558000" cy="550800"/>
            <a:chOff x="576265" y="156679"/>
            <a:chExt cx="55800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947129C-108A-09B4-899E-E17746491B5D}"/>
                    </a:ext>
                  </a:extLst>
                </p14:cNvPr>
                <p14:cNvContentPartPr/>
                <p14:nvPr/>
              </p14:nvContentPartPr>
              <p14:xfrm>
                <a:off x="576265" y="329479"/>
                <a:ext cx="321120" cy="212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947129C-108A-09B4-899E-E17746491B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7265" y="320839"/>
                  <a:ext cx="338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ACD4BC4-D6C0-45C0-C48B-C8BA8C0C1C7B}"/>
                    </a:ext>
                  </a:extLst>
                </p14:cNvPr>
                <p14:cNvContentPartPr/>
                <p14:nvPr/>
              </p14:nvContentPartPr>
              <p14:xfrm>
                <a:off x="827905" y="555559"/>
                <a:ext cx="102600" cy="91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ACD4BC4-D6C0-45C0-C48B-C8BA8C0C1C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8905" y="546919"/>
                  <a:ext cx="120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77A37D9-7ECD-D878-F992-A7C223E0598C}"/>
                    </a:ext>
                  </a:extLst>
                </p14:cNvPr>
                <p14:cNvContentPartPr/>
                <p14:nvPr/>
              </p14:nvContentPartPr>
              <p14:xfrm>
                <a:off x="797305" y="506959"/>
                <a:ext cx="217440" cy="20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77A37D9-7ECD-D878-F992-A7C223E059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8305" y="498319"/>
                  <a:ext cx="235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B4712C-CCD0-4648-A880-5554D91789BE}"/>
                    </a:ext>
                  </a:extLst>
                </p14:cNvPr>
                <p14:cNvContentPartPr/>
                <p14:nvPr/>
              </p14:nvContentPartPr>
              <p14:xfrm>
                <a:off x="1077025" y="156679"/>
                <a:ext cx="57240" cy="130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B4712C-CCD0-4648-A880-5554D91789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8025" y="148039"/>
                  <a:ext cx="748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E32C3E-8CC9-EF95-BCB7-C88834A6BA0F}"/>
              </a:ext>
            </a:extLst>
          </p:cNvPr>
          <p:cNvGrpSpPr/>
          <p:nvPr/>
        </p:nvGrpSpPr>
        <p:grpSpPr>
          <a:xfrm>
            <a:off x="1387345" y="366559"/>
            <a:ext cx="291960" cy="231840"/>
            <a:chOff x="1387345" y="366559"/>
            <a:chExt cx="29196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61D7BE-0BAB-3AB3-20BC-58E3B1DE2525}"/>
                    </a:ext>
                  </a:extLst>
                </p14:cNvPr>
                <p14:cNvContentPartPr/>
                <p14:nvPr/>
              </p14:nvContentPartPr>
              <p14:xfrm>
                <a:off x="1387345" y="423799"/>
                <a:ext cx="291960" cy="174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61D7BE-0BAB-3AB3-20BC-58E3B1DE25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78705" y="414799"/>
                  <a:ext cx="309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343368-7F47-4D86-3B5E-E0E3098CD47C}"/>
                    </a:ext>
                  </a:extLst>
                </p14:cNvPr>
                <p14:cNvContentPartPr/>
                <p14:nvPr/>
              </p14:nvContentPartPr>
              <p14:xfrm>
                <a:off x="1546105" y="366559"/>
                <a:ext cx="38160" cy="26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E343368-7F47-4D86-3B5E-E0E3098CD4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37465" y="357919"/>
                  <a:ext cx="5580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CB83190-89DB-0B9E-678C-48B95D4F58B4}"/>
                  </a:ext>
                </a:extLst>
              </p14:cNvPr>
              <p14:cNvContentPartPr/>
              <p14:nvPr/>
            </p14:nvContentPartPr>
            <p14:xfrm>
              <a:off x="1996465" y="459439"/>
              <a:ext cx="221040" cy="151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CB83190-89DB-0B9E-678C-48B95D4F58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7465" y="450799"/>
                <a:ext cx="23868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2D60D48-6B53-FF27-D4A1-E7D695CAA9BB}"/>
              </a:ext>
            </a:extLst>
          </p:cNvPr>
          <p:cNvGrpSpPr/>
          <p:nvPr/>
        </p:nvGrpSpPr>
        <p:grpSpPr>
          <a:xfrm>
            <a:off x="2414785" y="164599"/>
            <a:ext cx="2647080" cy="561960"/>
            <a:chOff x="2414785" y="164599"/>
            <a:chExt cx="264708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AB8013-36AF-850E-959F-F4D7973F076F}"/>
                    </a:ext>
                  </a:extLst>
                </p14:cNvPr>
                <p14:cNvContentPartPr/>
                <p14:nvPr/>
              </p14:nvContentPartPr>
              <p14:xfrm>
                <a:off x="2414785" y="186919"/>
                <a:ext cx="1228680" cy="539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AB8013-36AF-850E-959F-F4D7973F07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05785" y="177919"/>
                  <a:ext cx="12463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15BAC2-A02B-64F5-DE79-71C7734E2F9E}"/>
                    </a:ext>
                  </a:extLst>
                </p14:cNvPr>
                <p14:cNvContentPartPr/>
                <p14:nvPr/>
              </p14:nvContentPartPr>
              <p14:xfrm>
                <a:off x="3392185" y="356479"/>
                <a:ext cx="21240" cy="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15BAC2-A02B-64F5-DE79-71C7734E2F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83545" y="347479"/>
                  <a:ext cx="3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DCEE50-FE9E-603D-1C90-5F01C35F2824}"/>
                    </a:ext>
                  </a:extLst>
                </p14:cNvPr>
                <p14:cNvContentPartPr/>
                <p14:nvPr/>
              </p14:nvContentPartPr>
              <p14:xfrm>
                <a:off x="3109225" y="267199"/>
                <a:ext cx="311400" cy="6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DCEE50-FE9E-603D-1C90-5F01C35F28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0225" y="258199"/>
                  <a:ext cx="329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3FE9E7-7393-2128-D69D-3AD902A5196D}"/>
                    </a:ext>
                  </a:extLst>
                </p14:cNvPr>
                <p14:cNvContentPartPr/>
                <p14:nvPr/>
              </p14:nvContentPartPr>
              <p14:xfrm>
                <a:off x="3923545" y="250639"/>
                <a:ext cx="284400" cy="444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3FE9E7-7393-2128-D69D-3AD902A519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14545" y="241999"/>
                  <a:ext cx="3020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8D89D2-016F-CE97-68E9-FBA6121B4EB6}"/>
                    </a:ext>
                  </a:extLst>
                </p14:cNvPr>
                <p14:cNvContentPartPr/>
                <p14:nvPr/>
              </p14:nvContentPartPr>
              <p14:xfrm>
                <a:off x="4529785" y="364759"/>
                <a:ext cx="243720" cy="217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8D89D2-016F-CE97-68E9-FBA6121B4E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20785" y="355759"/>
                  <a:ext cx="261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FC20A6-9788-2D4F-4F3F-748C09F4E8AC}"/>
                    </a:ext>
                  </a:extLst>
                </p14:cNvPr>
                <p14:cNvContentPartPr/>
                <p14:nvPr/>
              </p14:nvContentPartPr>
              <p14:xfrm>
                <a:off x="4530145" y="357559"/>
                <a:ext cx="288000" cy="224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FC20A6-9788-2D4F-4F3F-748C09F4E8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21145" y="348919"/>
                  <a:ext cx="305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BA4E758-E59A-023B-F41B-D41B3F8A6981}"/>
                    </a:ext>
                  </a:extLst>
                </p14:cNvPr>
                <p14:cNvContentPartPr/>
                <p14:nvPr/>
              </p14:nvContentPartPr>
              <p14:xfrm>
                <a:off x="4992385" y="164599"/>
                <a:ext cx="69480" cy="127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BA4E758-E59A-023B-F41B-D41B3F8A69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83385" y="155959"/>
                  <a:ext cx="871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EBE2321-2250-AEB5-FDAE-95A9A03BD287}"/>
              </a:ext>
            </a:extLst>
          </p:cNvPr>
          <p:cNvGrpSpPr/>
          <p:nvPr/>
        </p:nvGrpSpPr>
        <p:grpSpPr>
          <a:xfrm>
            <a:off x="584545" y="1174039"/>
            <a:ext cx="2504880" cy="850320"/>
            <a:chOff x="584545" y="1174039"/>
            <a:chExt cx="2504880" cy="8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21927B-5572-F7EF-DF78-0C3ECB575359}"/>
                    </a:ext>
                  </a:extLst>
                </p14:cNvPr>
                <p14:cNvContentPartPr/>
                <p14:nvPr/>
              </p14:nvContentPartPr>
              <p14:xfrm>
                <a:off x="617305" y="1174039"/>
                <a:ext cx="346320" cy="23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21927B-5572-F7EF-DF78-0C3ECB5753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8665" y="1165399"/>
                  <a:ext cx="363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432DB47-A723-74B7-5E0B-6DA4BD0028FB}"/>
                    </a:ext>
                  </a:extLst>
                </p14:cNvPr>
                <p14:cNvContentPartPr/>
                <p14:nvPr/>
              </p14:nvContentPartPr>
              <p14:xfrm>
                <a:off x="888745" y="1403359"/>
                <a:ext cx="146880" cy="79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32DB47-A723-74B7-5E0B-6DA4BD0028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9745" y="1394719"/>
                  <a:ext cx="164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BB5D95-FD83-A776-B6E2-51E3BFF39AFC}"/>
                    </a:ext>
                  </a:extLst>
                </p14:cNvPr>
                <p14:cNvContentPartPr/>
                <p14:nvPr/>
              </p14:nvContentPartPr>
              <p14:xfrm>
                <a:off x="893785" y="1380679"/>
                <a:ext cx="183240" cy="131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BB5D95-FD83-A776-B6E2-51E3BFF39A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5145" y="1371679"/>
                  <a:ext cx="200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CE940B-3E92-3C2C-F470-80442AFA4DA4}"/>
                    </a:ext>
                  </a:extLst>
                </p14:cNvPr>
                <p14:cNvContentPartPr/>
                <p14:nvPr/>
              </p14:nvContentPartPr>
              <p14:xfrm>
                <a:off x="584545" y="1550959"/>
                <a:ext cx="515880" cy="71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CE940B-3E92-3C2C-F470-80442AFA4D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5905" y="1541959"/>
                  <a:ext cx="533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A344FE1-DBC7-2546-7837-CDA58121EAF3}"/>
                    </a:ext>
                  </a:extLst>
                </p14:cNvPr>
                <p14:cNvContentPartPr/>
                <p14:nvPr/>
              </p14:nvContentPartPr>
              <p14:xfrm>
                <a:off x="666265" y="1666519"/>
                <a:ext cx="203760" cy="331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A344FE1-DBC7-2546-7837-CDA58121EA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265" y="1657519"/>
                  <a:ext cx="2214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B2CADE-F6D1-5404-86CB-3012F6E68DF7}"/>
                    </a:ext>
                  </a:extLst>
                </p14:cNvPr>
                <p14:cNvContentPartPr/>
                <p14:nvPr/>
              </p14:nvContentPartPr>
              <p14:xfrm>
                <a:off x="873265" y="1939399"/>
                <a:ext cx="64440" cy="84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B2CADE-F6D1-5404-86CB-3012F6E68D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4625" y="1930399"/>
                  <a:ext cx="82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8AA977-4D0D-5FE6-BE8B-BB4B3ED3490E}"/>
                    </a:ext>
                  </a:extLst>
                </p14:cNvPr>
                <p14:cNvContentPartPr/>
                <p14:nvPr/>
              </p14:nvContentPartPr>
              <p14:xfrm>
                <a:off x="1326865" y="1499479"/>
                <a:ext cx="148680" cy="33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8AA977-4D0D-5FE6-BE8B-BB4B3ED349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17865" y="1490479"/>
                  <a:ext cx="166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398242-00B5-1695-9953-861D1FF7F94B}"/>
                    </a:ext>
                  </a:extLst>
                </p14:cNvPr>
                <p14:cNvContentPartPr/>
                <p14:nvPr/>
              </p14:nvContentPartPr>
              <p14:xfrm>
                <a:off x="1320025" y="1620079"/>
                <a:ext cx="123840" cy="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398242-00B5-1695-9953-861D1FF7F9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11385" y="1611079"/>
                  <a:ext cx="141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393EA7-A988-4B00-45DA-4930A563A7DA}"/>
                    </a:ext>
                  </a:extLst>
                </p14:cNvPr>
                <p14:cNvContentPartPr/>
                <p14:nvPr/>
              </p14:nvContentPartPr>
              <p14:xfrm>
                <a:off x="1656985" y="1189159"/>
                <a:ext cx="391320" cy="257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393EA7-A988-4B00-45DA-4930A563A7D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48345" y="1180519"/>
                  <a:ext cx="408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B19B3A-43E3-62F2-0380-0A2130D673A1}"/>
                    </a:ext>
                  </a:extLst>
                </p14:cNvPr>
                <p14:cNvContentPartPr/>
                <p14:nvPr/>
              </p14:nvContentPartPr>
              <p14:xfrm>
                <a:off x="1935625" y="1401559"/>
                <a:ext cx="126720" cy="81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B19B3A-43E3-62F2-0380-0A2130D673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26985" y="1392559"/>
                  <a:ext cx="144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A726145-9377-65E0-4E8C-19E9AD2EA40C}"/>
                    </a:ext>
                  </a:extLst>
                </p14:cNvPr>
                <p14:cNvContentPartPr/>
                <p14:nvPr/>
              </p14:nvContentPartPr>
              <p14:xfrm>
                <a:off x="1927705" y="1375999"/>
                <a:ext cx="196920" cy="131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A726145-9377-65E0-4E8C-19E9AD2EA4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18705" y="1367359"/>
                  <a:ext cx="214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AF3B5E-99B4-E85E-9AB9-7023C713CD2C}"/>
                    </a:ext>
                  </a:extLst>
                </p14:cNvPr>
                <p14:cNvContentPartPr/>
                <p14:nvPr/>
              </p14:nvContentPartPr>
              <p14:xfrm>
                <a:off x="1669945" y="1528639"/>
                <a:ext cx="458640" cy="81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AF3B5E-99B4-E85E-9AB9-7023C713CD2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60945" y="1519639"/>
                  <a:ext cx="476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ADB7EA-BEC0-A345-A7A6-1FFCEA0A6E91}"/>
                    </a:ext>
                  </a:extLst>
                </p14:cNvPr>
                <p14:cNvContentPartPr/>
                <p14:nvPr/>
              </p14:nvContentPartPr>
              <p14:xfrm>
                <a:off x="1688305" y="1662919"/>
                <a:ext cx="235800" cy="304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ADB7EA-BEC0-A345-A7A6-1FFCEA0A6E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79305" y="1654279"/>
                  <a:ext cx="2534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96F8ADB-CD4C-B071-5490-366B4487F159}"/>
                    </a:ext>
                  </a:extLst>
                </p14:cNvPr>
                <p14:cNvContentPartPr/>
                <p14:nvPr/>
              </p14:nvContentPartPr>
              <p14:xfrm>
                <a:off x="2392465" y="1418839"/>
                <a:ext cx="318240" cy="160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96F8ADB-CD4C-B071-5490-366B4487F1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83825" y="1410199"/>
                  <a:ext cx="335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78EC5E4-B8FE-6815-1C98-BB893A328199}"/>
                    </a:ext>
                  </a:extLst>
                </p14:cNvPr>
                <p14:cNvContentPartPr/>
                <p14:nvPr/>
              </p14:nvContentPartPr>
              <p14:xfrm>
                <a:off x="2498305" y="1327039"/>
                <a:ext cx="40680" cy="1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78EC5E4-B8FE-6815-1C98-BB893A3281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89305" y="1318039"/>
                  <a:ext cx="58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40FFF6-ABB1-0839-0F54-1A9E6D3AAB2B}"/>
                    </a:ext>
                  </a:extLst>
                </p14:cNvPr>
                <p14:cNvContentPartPr/>
                <p14:nvPr/>
              </p14:nvContentPartPr>
              <p14:xfrm>
                <a:off x="2896105" y="1440799"/>
                <a:ext cx="193320" cy="158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40FFF6-ABB1-0839-0F54-1A9E6D3AAB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87105" y="1431799"/>
                  <a:ext cx="21096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3B49D34-B3A3-27E7-C988-6F35AF1316EE}"/>
                  </a:ext>
                </a:extLst>
              </p14:cNvPr>
              <p14:cNvContentPartPr/>
              <p14:nvPr/>
            </p14:nvContentPartPr>
            <p14:xfrm>
              <a:off x="3185545" y="1157119"/>
              <a:ext cx="1306440" cy="540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3B49D34-B3A3-27E7-C988-6F35AF1316E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76905" y="1148119"/>
                <a:ext cx="132408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150680A-1C60-B5D0-273B-50870E125F2D}"/>
                  </a:ext>
                </a:extLst>
              </p14:cNvPr>
              <p14:cNvContentPartPr/>
              <p14:nvPr/>
            </p14:nvContentPartPr>
            <p14:xfrm>
              <a:off x="3989425" y="1239559"/>
              <a:ext cx="309240" cy="78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150680A-1C60-B5D0-273B-50870E125F2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80785" y="1230919"/>
                <a:ext cx="3268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8B308E1-2FE3-34CE-5A77-1367749A5819}"/>
                  </a:ext>
                </a:extLst>
              </p14:cNvPr>
              <p14:cNvContentPartPr/>
              <p14:nvPr/>
            </p14:nvContentPartPr>
            <p14:xfrm>
              <a:off x="4390105" y="1420279"/>
              <a:ext cx="41400" cy="9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8B308E1-2FE3-34CE-5A77-1367749A58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81105" y="1411639"/>
                <a:ext cx="590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16D2F50-91AB-52F4-7E0F-D3973B1956AB}"/>
                  </a:ext>
                </a:extLst>
              </p14:cNvPr>
              <p14:cNvContentPartPr/>
              <p14:nvPr/>
            </p14:nvContentPartPr>
            <p14:xfrm>
              <a:off x="4755865" y="1253239"/>
              <a:ext cx="231840" cy="471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16D2F50-91AB-52F4-7E0F-D3973B1956A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47225" y="1244599"/>
                <a:ext cx="249480" cy="48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8272B48D-2B86-F2A4-6FCD-93E4F19E56CA}"/>
              </a:ext>
            </a:extLst>
          </p:cNvPr>
          <p:cNvGrpSpPr/>
          <p:nvPr/>
        </p:nvGrpSpPr>
        <p:grpSpPr>
          <a:xfrm>
            <a:off x="5313145" y="233359"/>
            <a:ext cx="1296000" cy="537120"/>
            <a:chOff x="5313145" y="233359"/>
            <a:chExt cx="129600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7CCDB8-B882-8B62-C7B7-4B5E62433607}"/>
                    </a:ext>
                  </a:extLst>
                </p14:cNvPr>
                <p14:cNvContentPartPr/>
                <p14:nvPr/>
              </p14:nvContentPartPr>
              <p14:xfrm>
                <a:off x="5313145" y="274399"/>
                <a:ext cx="673200" cy="316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7CCDB8-B882-8B62-C7B7-4B5E624336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04145" y="265759"/>
                  <a:ext cx="6908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1C6E040-C51A-0AF9-A779-D2AFA5422254}"/>
                    </a:ext>
                  </a:extLst>
                </p14:cNvPr>
                <p14:cNvContentPartPr/>
                <p14:nvPr/>
              </p14:nvContentPartPr>
              <p14:xfrm>
                <a:off x="6201985" y="402919"/>
                <a:ext cx="198720" cy="367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1C6E040-C51A-0AF9-A779-D2AFA542225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93345" y="393919"/>
                  <a:ext cx="2163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D6C118B-7D28-5B2F-2754-0A022D09FB82}"/>
                    </a:ext>
                  </a:extLst>
                </p14:cNvPr>
                <p14:cNvContentPartPr/>
                <p14:nvPr/>
              </p14:nvContentPartPr>
              <p14:xfrm>
                <a:off x="6554065" y="233359"/>
                <a:ext cx="55080" cy="184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D6C118B-7D28-5B2F-2754-0A022D09FB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45425" y="224359"/>
                  <a:ext cx="727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CA756D2-BEB3-568B-9D8A-EB6F86E8A50E}"/>
              </a:ext>
            </a:extLst>
          </p:cNvPr>
          <p:cNvGrpSpPr/>
          <p:nvPr/>
        </p:nvGrpSpPr>
        <p:grpSpPr>
          <a:xfrm>
            <a:off x="5181745" y="1292839"/>
            <a:ext cx="874080" cy="681840"/>
            <a:chOff x="5181745" y="1292839"/>
            <a:chExt cx="87408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7B6B131-B919-271E-1EC4-C5D06506DA60}"/>
                    </a:ext>
                  </a:extLst>
                </p14:cNvPr>
                <p14:cNvContentPartPr/>
                <p14:nvPr/>
              </p14:nvContentPartPr>
              <p14:xfrm>
                <a:off x="5386225" y="1292839"/>
                <a:ext cx="172080" cy="159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7B6B131-B919-271E-1EC4-C5D06506DA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77585" y="1284199"/>
                  <a:ext cx="189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2E7EC3C-B038-8828-EB02-F849BD365D0B}"/>
                    </a:ext>
                  </a:extLst>
                </p14:cNvPr>
                <p14:cNvContentPartPr/>
                <p14:nvPr/>
              </p14:nvContentPartPr>
              <p14:xfrm>
                <a:off x="5376865" y="1300759"/>
                <a:ext cx="236880" cy="141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2E7EC3C-B038-8828-EB02-F849BD365D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68225" y="1292119"/>
                  <a:ext cx="254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327956D-338C-9907-BF22-2477BB3791A6}"/>
                    </a:ext>
                  </a:extLst>
                </p14:cNvPr>
                <p14:cNvContentPartPr/>
                <p14:nvPr/>
              </p14:nvContentPartPr>
              <p14:xfrm>
                <a:off x="5252305" y="1550959"/>
                <a:ext cx="401040" cy="41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327956D-338C-9907-BF22-2477BB3791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43665" y="1541959"/>
                  <a:ext cx="418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6216CF9-C8B8-FEA1-298D-D20729E04717}"/>
                    </a:ext>
                  </a:extLst>
                </p14:cNvPr>
                <p14:cNvContentPartPr/>
                <p14:nvPr/>
              </p14:nvContentPartPr>
              <p14:xfrm>
                <a:off x="5181745" y="1696039"/>
                <a:ext cx="351000" cy="278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6216CF9-C8B8-FEA1-298D-D20729E047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73105" y="1687039"/>
                  <a:ext cx="3686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DE4E980-1E47-A28A-658E-6627D2065E58}"/>
                    </a:ext>
                  </a:extLst>
                </p14:cNvPr>
                <p14:cNvContentPartPr/>
                <p14:nvPr/>
              </p14:nvContentPartPr>
              <p14:xfrm>
                <a:off x="5927305" y="1496239"/>
                <a:ext cx="128520" cy="194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DE4E980-1E47-A28A-658E-6627D2065E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18305" y="1487239"/>
                  <a:ext cx="1461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0C26646-8659-ED15-318C-0D7BED128EDF}"/>
              </a:ext>
            </a:extLst>
          </p:cNvPr>
          <p:cNvGrpSpPr/>
          <p:nvPr/>
        </p:nvGrpSpPr>
        <p:grpSpPr>
          <a:xfrm>
            <a:off x="6453985" y="1072159"/>
            <a:ext cx="973440" cy="897840"/>
            <a:chOff x="6453985" y="1072159"/>
            <a:chExt cx="973440" cy="89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699013B-737C-A91D-C83F-7E05B6DB0990}"/>
                    </a:ext>
                  </a:extLst>
                </p14:cNvPr>
                <p14:cNvContentPartPr/>
                <p14:nvPr/>
              </p14:nvContentPartPr>
              <p14:xfrm>
                <a:off x="6453985" y="1072159"/>
                <a:ext cx="697320" cy="410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699013B-737C-A91D-C83F-7E05B6DB09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44985" y="1063519"/>
                  <a:ext cx="714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FCE1002-2421-7923-8872-4D9EB73D7A5C}"/>
                    </a:ext>
                  </a:extLst>
                </p14:cNvPr>
                <p14:cNvContentPartPr/>
                <p14:nvPr/>
              </p14:nvContentPartPr>
              <p14:xfrm>
                <a:off x="6861505" y="1193119"/>
                <a:ext cx="142920" cy="228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FCE1002-2421-7923-8872-4D9EB73D7A5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52505" y="1184119"/>
                  <a:ext cx="160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FEAF05-A09B-93E0-9466-B4137E7B1CAF}"/>
                    </a:ext>
                  </a:extLst>
                </p14:cNvPr>
                <p14:cNvContentPartPr/>
                <p14:nvPr/>
              </p14:nvContentPartPr>
              <p14:xfrm>
                <a:off x="6545785" y="1584439"/>
                <a:ext cx="53964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FEAF05-A09B-93E0-9466-B4137E7B1C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37145" y="1575799"/>
                  <a:ext cx="557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45E0839-0A28-C991-28E1-CAFAA15E18D8}"/>
                    </a:ext>
                  </a:extLst>
                </p14:cNvPr>
                <p14:cNvContentPartPr/>
                <p14:nvPr/>
              </p14:nvContentPartPr>
              <p14:xfrm>
                <a:off x="6586825" y="1666159"/>
                <a:ext cx="283320" cy="303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45E0839-0A28-C991-28E1-CAFAA15E18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78185" y="1657159"/>
                  <a:ext cx="3009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7FA357-BD90-1F6F-5F56-15A35A490D3C}"/>
                    </a:ext>
                  </a:extLst>
                </p14:cNvPr>
                <p14:cNvContentPartPr/>
                <p14:nvPr/>
              </p14:nvContentPartPr>
              <p14:xfrm>
                <a:off x="7249945" y="1397959"/>
                <a:ext cx="177480" cy="321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7FA357-BD90-1F6F-5F56-15A35A490D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40945" y="1388959"/>
                  <a:ext cx="19512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7C19DA-CF13-D6C3-F24A-F77B0DF051B7}"/>
              </a:ext>
            </a:extLst>
          </p:cNvPr>
          <p:cNvGrpSpPr/>
          <p:nvPr/>
        </p:nvGrpSpPr>
        <p:grpSpPr>
          <a:xfrm>
            <a:off x="514345" y="2528719"/>
            <a:ext cx="607320" cy="664920"/>
            <a:chOff x="514345" y="2528719"/>
            <a:chExt cx="60732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E7BB742-C935-42CB-4FB7-91BDA47F99CE}"/>
                    </a:ext>
                  </a:extLst>
                </p14:cNvPr>
                <p14:cNvContentPartPr/>
                <p14:nvPr/>
              </p14:nvContentPartPr>
              <p14:xfrm>
                <a:off x="514345" y="2684599"/>
                <a:ext cx="397440" cy="270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E7BB742-C935-42CB-4FB7-91BDA47F99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5345" y="2675599"/>
                  <a:ext cx="415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6E17F9C-C832-F59A-8DA7-DB6164E39097}"/>
                    </a:ext>
                  </a:extLst>
                </p14:cNvPr>
                <p14:cNvContentPartPr/>
                <p14:nvPr/>
              </p14:nvContentPartPr>
              <p14:xfrm>
                <a:off x="835105" y="2936239"/>
                <a:ext cx="93240" cy="257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6E17F9C-C832-F59A-8DA7-DB6164E390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6465" y="2927239"/>
                  <a:ext cx="110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222515A-11DE-2D32-CC85-FB547A62F820}"/>
                    </a:ext>
                  </a:extLst>
                </p14:cNvPr>
                <p14:cNvContentPartPr/>
                <p14:nvPr/>
              </p14:nvContentPartPr>
              <p14:xfrm>
                <a:off x="1098625" y="2528719"/>
                <a:ext cx="23040" cy="157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222515A-11DE-2D32-CC85-FB547A62F8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9985" y="2520079"/>
                  <a:ext cx="406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476965A-CF2D-294F-8B4B-CB075349A846}"/>
              </a:ext>
            </a:extLst>
          </p:cNvPr>
          <p:cNvGrpSpPr/>
          <p:nvPr/>
        </p:nvGrpSpPr>
        <p:grpSpPr>
          <a:xfrm>
            <a:off x="1321105" y="2641399"/>
            <a:ext cx="777960" cy="311040"/>
            <a:chOff x="1321105" y="2641399"/>
            <a:chExt cx="77796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6217A62-64F8-3216-AED3-4A85ECA0A024}"/>
                    </a:ext>
                  </a:extLst>
                </p14:cNvPr>
                <p14:cNvContentPartPr/>
                <p14:nvPr/>
              </p14:nvContentPartPr>
              <p14:xfrm>
                <a:off x="1321105" y="2733919"/>
                <a:ext cx="320400" cy="218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6217A62-64F8-3216-AED3-4A85ECA0A0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12465" y="2724919"/>
                  <a:ext cx="338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64B7E45-9CE5-FCC8-B938-73BD99A1B319}"/>
                    </a:ext>
                  </a:extLst>
                </p14:cNvPr>
                <p14:cNvContentPartPr/>
                <p14:nvPr/>
              </p14:nvContentPartPr>
              <p14:xfrm>
                <a:off x="1502905" y="2641399"/>
                <a:ext cx="31680" cy="24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64B7E45-9CE5-FCC8-B938-73BD99A1B31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93905" y="2632399"/>
                  <a:ext cx="49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51E4B85-CE04-1ADE-7030-09B5B903FD80}"/>
                    </a:ext>
                  </a:extLst>
                </p14:cNvPr>
                <p14:cNvContentPartPr/>
                <p14:nvPr/>
              </p14:nvContentPartPr>
              <p14:xfrm>
                <a:off x="1892065" y="2750119"/>
                <a:ext cx="207000" cy="163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51E4B85-CE04-1ADE-7030-09B5B903FD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83065" y="2741479"/>
                  <a:ext cx="2246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6A78445-255A-53C5-B7AF-1C3160B34AE0}"/>
              </a:ext>
            </a:extLst>
          </p:cNvPr>
          <p:cNvGrpSpPr/>
          <p:nvPr/>
        </p:nvGrpSpPr>
        <p:grpSpPr>
          <a:xfrm>
            <a:off x="2384185" y="2499199"/>
            <a:ext cx="1846080" cy="669240"/>
            <a:chOff x="2384185" y="2499199"/>
            <a:chExt cx="184608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E66D7A5-0EFE-7AC2-ECC1-4D5E006D5A78}"/>
                    </a:ext>
                  </a:extLst>
                </p14:cNvPr>
                <p14:cNvContentPartPr/>
                <p14:nvPr/>
              </p14:nvContentPartPr>
              <p14:xfrm>
                <a:off x="2384185" y="2499199"/>
                <a:ext cx="1352160" cy="604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E66D7A5-0EFE-7AC2-ECC1-4D5E006D5A7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75545" y="2490199"/>
                  <a:ext cx="136980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3E81FC-2E58-29E8-DF79-DF448E9FF4B1}"/>
                    </a:ext>
                  </a:extLst>
                </p14:cNvPr>
                <p14:cNvContentPartPr/>
                <p14:nvPr/>
              </p14:nvContentPartPr>
              <p14:xfrm>
                <a:off x="3545905" y="2677039"/>
                <a:ext cx="33480" cy="7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3E81FC-2E58-29E8-DF79-DF448E9FF4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37265" y="2668039"/>
                  <a:ext cx="51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68ABEF-F6C1-2790-FE9D-1AE3CE66BE88}"/>
                    </a:ext>
                  </a:extLst>
                </p14:cNvPr>
                <p14:cNvContentPartPr/>
                <p14:nvPr/>
              </p14:nvContentPartPr>
              <p14:xfrm>
                <a:off x="3202825" y="2615839"/>
                <a:ext cx="384840" cy="34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68ABEF-F6C1-2790-FE9D-1AE3CE66BE8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94185" y="2606839"/>
                  <a:ext cx="40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DEE226-A26F-4119-C36B-5FA6B3057244}"/>
                    </a:ext>
                  </a:extLst>
                </p14:cNvPr>
                <p14:cNvContentPartPr/>
                <p14:nvPr/>
              </p14:nvContentPartPr>
              <p14:xfrm>
                <a:off x="4003465" y="2526199"/>
                <a:ext cx="226800" cy="642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DEE226-A26F-4119-C36B-5FA6B305724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94825" y="2517199"/>
                  <a:ext cx="244440" cy="65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615F65D-4B72-FD44-8FA0-EC3B213063F6}"/>
              </a:ext>
            </a:extLst>
          </p:cNvPr>
          <p:cNvGrpSpPr/>
          <p:nvPr/>
        </p:nvGrpSpPr>
        <p:grpSpPr>
          <a:xfrm>
            <a:off x="4645705" y="2451319"/>
            <a:ext cx="1734120" cy="571680"/>
            <a:chOff x="4645705" y="2451319"/>
            <a:chExt cx="173412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CFF1AE-D5CF-BCC4-A2A2-4BF68A73D208}"/>
                    </a:ext>
                  </a:extLst>
                </p14:cNvPr>
                <p14:cNvContentPartPr/>
                <p14:nvPr/>
              </p14:nvContentPartPr>
              <p14:xfrm>
                <a:off x="4645705" y="2738599"/>
                <a:ext cx="171000" cy="200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CFF1AE-D5CF-BCC4-A2A2-4BF68A73D2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36705" y="2729959"/>
                  <a:ext cx="188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DC0A86F-FDC5-0F67-4264-D61B286FFF3D}"/>
                    </a:ext>
                  </a:extLst>
                </p14:cNvPr>
                <p14:cNvContentPartPr/>
                <p14:nvPr/>
              </p14:nvContentPartPr>
              <p14:xfrm>
                <a:off x="4672705" y="2696479"/>
                <a:ext cx="288720" cy="262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DC0A86F-FDC5-0F67-4264-D61B286FFF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4065" y="2687479"/>
                  <a:ext cx="306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294362-B9ED-4F08-5516-64E2DBD426C7}"/>
                    </a:ext>
                  </a:extLst>
                </p14:cNvPr>
                <p14:cNvContentPartPr/>
                <p14:nvPr/>
              </p14:nvContentPartPr>
              <p14:xfrm>
                <a:off x="4956025" y="2451319"/>
                <a:ext cx="86400" cy="140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294362-B9ED-4F08-5516-64E2DBD426C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47025" y="2442319"/>
                  <a:ext cx="104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5AE2D3C-BB7B-95E2-72E2-364E5EF1F22B}"/>
                    </a:ext>
                  </a:extLst>
                </p14:cNvPr>
                <p14:cNvContentPartPr/>
                <p14:nvPr/>
              </p14:nvContentPartPr>
              <p14:xfrm>
                <a:off x="5172385" y="2504239"/>
                <a:ext cx="692640" cy="428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5AE2D3C-BB7B-95E2-72E2-364E5EF1F2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63385" y="2495599"/>
                  <a:ext cx="7102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6347F55-A99B-9366-3C46-3988430972B7}"/>
                    </a:ext>
                  </a:extLst>
                </p14:cNvPr>
                <p14:cNvContentPartPr/>
                <p14:nvPr/>
              </p14:nvContentPartPr>
              <p14:xfrm>
                <a:off x="5985985" y="2706199"/>
                <a:ext cx="166680" cy="316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6347F55-A99B-9366-3C46-3988430972B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76985" y="2697199"/>
                  <a:ext cx="1843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66E82B5-C2A7-F528-A5AE-6723EA3C71B7}"/>
                    </a:ext>
                  </a:extLst>
                </p14:cNvPr>
                <p14:cNvContentPartPr/>
                <p14:nvPr/>
              </p14:nvContentPartPr>
              <p14:xfrm>
                <a:off x="6290185" y="2483719"/>
                <a:ext cx="89640" cy="202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66E82B5-C2A7-F528-A5AE-6723EA3C71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81185" y="2475079"/>
                  <a:ext cx="10728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E1EF18C-767B-3FCF-E198-5E6928200DAA}"/>
              </a:ext>
            </a:extLst>
          </p:cNvPr>
          <p:cNvGrpSpPr/>
          <p:nvPr/>
        </p:nvGrpSpPr>
        <p:grpSpPr>
          <a:xfrm>
            <a:off x="674545" y="3451759"/>
            <a:ext cx="3123720" cy="1040760"/>
            <a:chOff x="674545" y="3451759"/>
            <a:chExt cx="3123720" cy="10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DAC8D8C-8C85-6AC0-A47D-4CDB3245608F}"/>
                    </a:ext>
                  </a:extLst>
                </p14:cNvPr>
                <p14:cNvContentPartPr/>
                <p14:nvPr/>
              </p14:nvContentPartPr>
              <p14:xfrm>
                <a:off x="674545" y="3481999"/>
                <a:ext cx="673920" cy="452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DAC8D8C-8C85-6AC0-A47D-4CDB3245608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5545" y="3473359"/>
                  <a:ext cx="6915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DAF28B-E686-089B-84BA-58E1AE6F1983}"/>
                    </a:ext>
                  </a:extLst>
                </p14:cNvPr>
                <p14:cNvContentPartPr/>
                <p14:nvPr/>
              </p14:nvContentPartPr>
              <p14:xfrm>
                <a:off x="1107265" y="3638239"/>
                <a:ext cx="208800" cy="321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DAF28B-E686-089B-84BA-58E1AE6F198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8265" y="3629599"/>
                  <a:ext cx="226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349CE6-76A6-83EE-94F9-E2590AF85651}"/>
                    </a:ext>
                  </a:extLst>
                </p14:cNvPr>
                <p14:cNvContentPartPr/>
                <p14:nvPr/>
              </p14:nvContentPartPr>
              <p14:xfrm>
                <a:off x="762385" y="4011199"/>
                <a:ext cx="718920" cy="78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349CE6-76A6-83EE-94F9-E2590AF856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3745" y="4002199"/>
                  <a:ext cx="736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67DAE49-3813-E602-51C2-336797467ACC}"/>
                    </a:ext>
                  </a:extLst>
                </p14:cNvPr>
                <p14:cNvContentPartPr/>
                <p14:nvPr/>
              </p14:nvContentPartPr>
              <p14:xfrm>
                <a:off x="1016905" y="4071679"/>
                <a:ext cx="253800" cy="400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67DAE49-3813-E602-51C2-336797467AC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7905" y="4063039"/>
                  <a:ext cx="2714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3C41A68-5CA8-E2E7-1A37-4EC6ACF4A585}"/>
                    </a:ext>
                  </a:extLst>
                </p14:cNvPr>
                <p14:cNvContentPartPr/>
                <p14:nvPr/>
              </p14:nvContentPartPr>
              <p14:xfrm>
                <a:off x="1304545" y="4357879"/>
                <a:ext cx="76320" cy="134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3C41A68-5CA8-E2E7-1A37-4EC6ACF4A5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95545" y="4349239"/>
                  <a:ext cx="93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41C3718-1AD0-C861-8FBF-8EFF6E5DE9FA}"/>
                    </a:ext>
                  </a:extLst>
                </p14:cNvPr>
                <p14:cNvContentPartPr/>
                <p14:nvPr/>
              </p14:nvContentPartPr>
              <p14:xfrm>
                <a:off x="1630345" y="3772519"/>
                <a:ext cx="343800" cy="290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41C3718-1AD0-C861-8FBF-8EFF6E5DE9F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21705" y="3763879"/>
                  <a:ext cx="3614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268AEE-A303-1CD7-952D-D08A3D29FAB8}"/>
                    </a:ext>
                  </a:extLst>
                </p14:cNvPr>
                <p14:cNvContentPartPr/>
                <p14:nvPr/>
              </p14:nvContentPartPr>
              <p14:xfrm>
                <a:off x="1920865" y="4003639"/>
                <a:ext cx="159120" cy="249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268AEE-A303-1CD7-952D-D08A3D29FAB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11865" y="3994999"/>
                  <a:ext cx="176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8BA5A38-3CB2-20B6-7AFD-0BC5AF00A673}"/>
                    </a:ext>
                  </a:extLst>
                </p14:cNvPr>
                <p14:cNvContentPartPr/>
                <p14:nvPr/>
              </p14:nvContentPartPr>
              <p14:xfrm>
                <a:off x="2265025" y="3796279"/>
                <a:ext cx="156240" cy="20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8BA5A38-3CB2-20B6-7AFD-0BC5AF00A67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56385" y="3787279"/>
                  <a:ext cx="173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17A313C-1A7C-BDF2-66F6-188C16465FF8}"/>
                    </a:ext>
                  </a:extLst>
                </p14:cNvPr>
                <p14:cNvContentPartPr/>
                <p14:nvPr/>
              </p14:nvContentPartPr>
              <p14:xfrm>
                <a:off x="2249905" y="3891679"/>
                <a:ext cx="201960" cy="50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17A313C-1A7C-BDF2-66F6-188C16465FF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41265" y="3883039"/>
                  <a:ext cx="219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F7FB58C-83AE-F4CB-4EA1-6273CEE3EE48}"/>
                    </a:ext>
                  </a:extLst>
                </p14:cNvPr>
                <p14:cNvContentPartPr/>
                <p14:nvPr/>
              </p14:nvContentPartPr>
              <p14:xfrm>
                <a:off x="2641945" y="3451759"/>
                <a:ext cx="568440" cy="465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F7FB58C-83AE-F4CB-4EA1-6273CEE3EE4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33305" y="3443119"/>
                  <a:ext cx="5860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53DA621-4DAB-E736-B6CC-DA06F58523D7}"/>
                    </a:ext>
                  </a:extLst>
                </p14:cNvPr>
                <p14:cNvContentPartPr/>
                <p14:nvPr/>
              </p14:nvContentPartPr>
              <p14:xfrm>
                <a:off x="2980705" y="3568039"/>
                <a:ext cx="200880" cy="268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53DA621-4DAB-E736-B6CC-DA06F58523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71705" y="3559039"/>
                  <a:ext cx="2185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EF533E-46DE-5523-C9D6-9DCA392F1C1A}"/>
                    </a:ext>
                  </a:extLst>
                </p14:cNvPr>
                <p14:cNvContentPartPr/>
                <p14:nvPr/>
              </p14:nvContentPartPr>
              <p14:xfrm>
                <a:off x="2962705" y="3592519"/>
                <a:ext cx="12240" cy="282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EF533E-46DE-5523-C9D6-9DCA392F1C1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54065" y="3583519"/>
                  <a:ext cx="298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78CCD79-819A-BB54-61BF-037D3B5A2332}"/>
                    </a:ext>
                  </a:extLst>
                </p14:cNvPr>
                <p14:cNvContentPartPr/>
                <p14:nvPr/>
              </p14:nvContentPartPr>
              <p14:xfrm>
                <a:off x="2686585" y="3975199"/>
                <a:ext cx="535320" cy="50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78CCD79-819A-BB54-61BF-037D3B5A23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77585" y="3966199"/>
                  <a:ext cx="552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9641700-D46E-3236-95D3-8D2BA469C5AA}"/>
                    </a:ext>
                  </a:extLst>
                </p14:cNvPr>
                <p14:cNvContentPartPr/>
                <p14:nvPr/>
              </p14:nvContentPartPr>
              <p14:xfrm>
                <a:off x="2840665" y="4091479"/>
                <a:ext cx="167760" cy="305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9641700-D46E-3236-95D3-8D2BA469C5A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31665" y="4082479"/>
                  <a:ext cx="185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9871F39-9D25-567B-6F11-AE755135D2E8}"/>
                    </a:ext>
                  </a:extLst>
                </p14:cNvPr>
                <p14:cNvContentPartPr/>
                <p14:nvPr/>
              </p14:nvContentPartPr>
              <p14:xfrm>
                <a:off x="3350785" y="3779359"/>
                <a:ext cx="356400" cy="218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9871F39-9D25-567B-6F11-AE755135D2E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42145" y="3770719"/>
                  <a:ext cx="374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62082DD-5563-71F3-141E-4E822AA00EC1}"/>
                    </a:ext>
                  </a:extLst>
                </p14:cNvPr>
                <p14:cNvContentPartPr/>
                <p14:nvPr/>
              </p14:nvContentPartPr>
              <p14:xfrm>
                <a:off x="3660745" y="3989959"/>
                <a:ext cx="137520" cy="225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62082DD-5563-71F3-141E-4E822AA00EC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52105" y="3981319"/>
                  <a:ext cx="15516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4B9E859-5271-B2ED-808F-6E3542F890D5}"/>
                  </a:ext>
                </a:extLst>
              </p14:cNvPr>
              <p14:cNvContentPartPr/>
              <p14:nvPr/>
            </p14:nvContentPartPr>
            <p14:xfrm>
              <a:off x="4288225" y="3544999"/>
              <a:ext cx="15840" cy="37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4B9E859-5271-B2ED-808F-6E3542F890D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279585" y="3535999"/>
                <a:ext cx="3348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6322C25-1BCB-32A9-C74D-E43C010ED81B}"/>
              </a:ext>
            </a:extLst>
          </p:cNvPr>
          <p:cNvGrpSpPr/>
          <p:nvPr/>
        </p:nvGrpSpPr>
        <p:grpSpPr>
          <a:xfrm>
            <a:off x="4200025" y="3763519"/>
            <a:ext cx="780480" cy="243360"/>
            <a:chOff x="4200025" y="3763519"/>
            <a:chExt cx="78048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D164E50-53E7-21F8-D36A-4B9EE50C7B2B}"/>
                    </a:ext>
                  </a:extLst>
                </p14:cNvPr>
                <p14:cNvContentPartPr/>
                <p14:nvPr/>
              </p14:nvContentPartPr>
              <p14:xfrm>
                <a:off x="4200025" y="3763519"/>
                <a:ext cx="345600" cy="232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D164E50-53E7-21F8-D36A-4B9EE50C7B2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91025" y="3754519"/>
                  <a:ext cx="363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F53D47-17A2-BCAF-AC93-8B94C4CDEC6A}"/>
                    </a:ext>
                  </a:extLst>
                </p14:cNvPr>
                <p14:cNvContentPartPr/>
                <p14:nvPr/>
              </p14:nvContentPartPr>
              <p14:xfrm>
                <a:off x="4777465" y="3808159"/>
                <a:ext cx="203040" cy="198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F53D47-17A2-BCAF-AC93-8B94C4CDEC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68825" y="3799519"/>
                  <a:ext cx="2206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727591B-1391-4AB0-2A49-C1A2B733FA58}"/>
              </a:ext>
            </a:extLst>
          </p:cNvPr>
          <p:cNvGrpSpPr/>
          <p:nvPr/>
        </p:nvGrpSpPr>
        <p:grpSpPr>
          <a:xfrm>
            <a:off x="5087785" y="3433759"/>
            <a:ext cx="4455720" cy="879120"/>
            <a:chOff x="5087785" y="3433759"/>
            <a:chExt cx="4455720" cy="87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27BCA30-6C11-E378-3626-6F0BED0E9899}"/>
                    </a:ext>
                  </a:extLst>
                </p14:cNvPr>
                <p14:cNvContentPartPr/>
                <p14:nvPr/>
              </p14:nvContentPartPr>
              <p14:xfrm>
                <a:off x="5087785" y="3519799"/>
                <a:ext cx="1326960" cy="682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27BCA30-6C11-E378-3626-6F0BED0E989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78785" y="3511159"/>
                  <a:ext cx="134460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5EDF90A-8624-7811-C219-7ADB347603F1}"/>
                    </a:ext>
                  </a:extLst>
                </p14:cNvPr>
                <p14:cNvContentPartPr/>
                <p14:nvPr/>
              </p14:nvContentPartPr>
              <p14:xfrm>
                <a:off x="6153745" y="3740119"/>
                <a:ext cx="50040" cy="6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5EDF90A-8624-7811-C219-7ADB347603F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44745" y="3731119"/>
                  <a:ext cx="67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3024C0A-2E48-D2F7-DFAA-FE4C3C691834}"/>
                    </a:ext>
                  </a:extLst>
                </p14:cNvPr>
                <p14:cNvContentPartPr/>
                <p14:nvPr/>
              </p14:nvContentPartPr>
              <p14:xfrm>
                <a:off x="5877625" y="3673879"/>
                <a:ext cx="426240" cy="28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3024C0A-2E48-D2F7-DFAA-FE4C3C6918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68625" y="3664879"/>
                  <a:ext cx="443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E60A0D5-D6CB-BC2D-B7B8-BE595B2526B6}"/>
                    </a:ext>
                  </a:extLst>
                </p14:cNvPr>
                <p14:cNvContentPartPr/>
                <p14:nvPr/>
              </p14:nvContentPartPr>
              <p14:xfrm>
                <a:off x="6725785" y="3599359"/>
                <a:ext cx="301320" cy="590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E60A0D5-D6CB-BC2D-B7B8-BE595B2526B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16785" y="3590719"/>
                  <a:ext cx="31896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262A3AD-8073-FA0D-C0B5-5A47567AE9A8}"/>
                    </a:ext>
                  </a:extLst>
                </p14:cNvPr>
                <p14:cNvContentPartPr/>
                <p14:nvPr/>
              </p14:nvContentPartPr>
              <p14:xfrm>
                <a:off x="7295665" y="3623479"/>
                <a:ext cx="163080" cy="18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262A3AD-8073-FA0D-C0B5-5A47567AE9A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86665" y="3614839"/>
                  <a:ext cx="180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134B742-5E50-2317-2038-DC8DF2EF08B4}"/>
                    </a:ext>
                  </a:extLst>
                </p14:cNvPr>
                <p14:cNvContentPartPr/>
                <p14:nvPr/>
              </p14:nvContentPartPr>
              <p14:xfrm>
                <a:off x="7378825" y="3668839"/>
                <a:ext cx="205560" cy="152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134B742-5E50-2317-2038-DC8DF2EF08B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69825" y="3660199"/>
                  <a:ext cx="223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1522FE6-8E7D-46D6-4085-9F17FF269432}"/>
                    </a:ext>
                  </a:extLst>
                </p14:cNvPr>
                <p14:cNvContentPartPr/>
                <p14:nvPr/>
              </p14:nvContentPartPr>
              <p14:xfrm>
                <a:off x="7179385" y="3874759"/>
                <a:ext cx="330840" cy="63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1522FE6-8E7D-46D6-4085-9F17FF26943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70745" y="3865759"/>
                  <a:ext cx="348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C26B602-40FA-25B0-2BAD-8B462AB9177B}"/>
                    </a:ext>
                  </a:extLst>
                </p14:cNvPr>
                <p14:cNvContentPartPr/>
                <p14:nvPr/>
              </p14:nvContentPartPr>
              <p14:xfrm>
                <a:off x="7181185" y="4006879"/>
                <a:ext cx="257040" cy="254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C26B602-40FA-25B0-2BAD-8B462AB9177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72545" y="3997879"/>
                  <a:ext cx="274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9422787-9243-E8B5-FE46-0300AE449FBB}"/>
                    </a:ext>
                  </a:extLst>
                </p14:cNvPr>
                <p14:cNvContentPartPr/>
                <p14:nvPr/>
              </p14:nvContentPartPr>
              <p14:xfrm>
                <a:off x="7901545" y="3903559"/>
                <a:ext cx="72720" cy="139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9422787-9243-E8B5-FE46-0300AE449FB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92905" y="3894559"/>
                  <a:ext cx="90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B8E8B3A-C357-4A74-0709-3C578EB4C1F3}"/>
                    </a:ext>
                  </a:extLst>
                </p14:cNvPr>
                <p14:cNvContentPartPr/>
                <p14:nvPr/>
              </p14:nvContentPartPr>
              <p14:xfrm>
                <a:off x="8297185" y="3433759"/>
                <a:ext cx="672120" cy="370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B8E8B3A-C357-4A74-0709-3C578EB4C1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88185" y="3425119"/>
                  <a:ext cx="6897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94184CC-B9AC-0591-4061-CFBFC30D8A5B}"/>
                    </a:ext>
                  </a:extLst>
                </p14:cNvPr>
                <p14:cNvContentPartPr/>
                <p14:nvPr/>
              </p14:nvContentPartPr>
              <p14:xfrm>
                <a:off x="8701105" y="3508639"/>
                <a:ext cx="217440" cy="285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94184CC-B9AC-0591-4061-CFBFC30D8A5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92105" y="3499639"/>
                  <a:ext cx="235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602CA88-E648-C9B8-4F56-8E9193472076}"/>
                    </a:ext>
                  </a:extLst>
                </p14:cNvPr>
                <p14:cNvContentPartPr/>
                <p14:nvPr/>
              </p14:nvContentPartPr>
              <p14:xfrm>
                <a:off x="8287465" y="3847039"/>
                <a:ext cx="629280" cy="91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602CA88-E648-C9B8-4F56-8E919347207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78465" y="3838399"/>
                  <a:ext cx="64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FA56054-4DFC-DD0B-EDA7-D466D76077C7}"/>
                    </a:ext>
                  </a:extLst>
                </p14:cNvPr>
                <p14:cNvContentPartPr/>
                <p14:nvPr/>
              </p14:nvContentPartPr>
              <p14:xfrm>
                <a:off x="8372065" y="4003279"/>
                <a:ext cx="292320" cy="309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FA56054-4DFC-DD0B-EDA7-D466D76077C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63425" y="3994279"/>
                  <a:ext cx="3099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544FA2B-74A6-F493-0B53-8D1AD362949E}"/>
                    </a:ext>
                  </a:extLst>
                </p14:cNvPr>
                <p14:cNvContentPartPr/>
                <p14:nvPr/>
              </p14:nvContentPartPr>
              <p14:xfrm>
                <a:off x="9187465" y="3744079"/>
                <a:ext cx="356040" cy="293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544FA2B-74A6-F493-0B53-8D1AD36294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78465" y="3735439"/>
                  <a:ext cx="37368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60076AA-95A6-134F-9C33-83859D08F05A}"/>
              </a:ext>
            </a:extLst>
          </p:cNvPr>
          <p:cNvGrpSpPr/>
          <p:nvPr/>
        </p:nvGrpSpPr>
        <p:grpSpPr>
          <a:xfrm>
            <a:off x="374305" y="4399639"/>
            <a:ext cx="7370640" cy="680760"/>
            <a:chOff x="374305" y="4399639"/>
            <a:chExt cx="7370640" cy="6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F536EEC-AA74-E987-67C0-4A2F9BF16B74}"/>
                    </a:ext>
                  </a:extLst>
                </p14:cNvPr>
                <p14:cNvContentPartPr/>
                <p14:nvPr/>
              </p14:nvContentPartPr>
              <p14:xfrm>
                <a:off x="374305" y="4758559"/>
                <a:ext cx="170280" cy="294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F536EEC-AA74-E987-67C0-4A2F9BF16B7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5665" y="4749919"/>
                  <a:ext cx="187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804F0B8-6A1D-123C-1827-2E66B1153BFE}"/>
                    </a:ext>
                  </a:extLst>
                </p14:cNvPr>
                <p14:cNvContentPartPr/>
                <p14:nvPr/>
              </p14:nvContentPartPr>
              <p14:xfrm>
                <a:off x="592825" y="4730119"/>
                <a:ext cx="441000" cy="336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804F0B8-6A1D-123C-1827-2E66B1153BF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3825" y="4721479"/>
                  <a:ext cx="4586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3D4880C-998E-7C82-7EE7-D511969BED67}"/>
                    </a:ext>
                  </a:extLst>
                </p14:cNvPr>
                <p14:cNvContentPartPr/>
                <p14:nvPr/>
              </p14:nvContentPartPr>
              <p14:xfrm>
                <a:off x="807745" y="4795279"/>
                <a:ext cx="231120" cy="21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3D4880C-998E-7C82-7EE7-D511969BED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8745" y="4786639"/>
                  <a:ext cx="248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4859640-1F5A-4789-E514-CB5D2F7BADB7}"/>
                    </a:ext>
                  </a:extLst>
                </p14:cNvPr>
                <p14:cNvContentPartPr/>
                <p14:nvPr/>
              </p14:nvContentPartPr>
              <p14:xfrm>
                <a:off x="1278625" y="4535359"/>
                <a:ext cx="558360" cy="496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4859640-1F5A-4789-E514-CB5D2F7BADB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269985" y="4526359"/>
                  <a:ext cx="5760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9D0FAE9-E80D-6C81-2455-F926221063F3}"/>
                    </a:ext>
                  </a:extLst>
                </p14:cNvPr>
                <p14:cNvContentPartPr/>
                <p14:nvPr/>
              </p14:nvContentPartPr>
              <p14:xfrm>
                <a:off x="1316785" y="4776919"/>
                <a:ext cx="366480" cy="46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9D0FAE9-E80D-6C81-2455-F926221063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307785" y="4767919"/>
                  <a:ext cx="384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BFF5530-9B9D-3605-30BC-5668A5149F60}"/>
                    </a:ext>
                  </a:extLst>
                </p14:cNvPr>
                <p14:cNvContentPartPr/>
                <p14:nvPr/>
              </p14:nvContentPartPr>
              <p14:xfrm>
                <a:off x="2077465" y="4769719"/>
                <a:ext cx="954720" cy="258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BFF5530-9B9D-3605-30BC-5668A5149F6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68465" y="4760719"/>
                  <a:ext cx="972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0250220-55D6-2566-F78D-5414389C5C57}"/>
                    </a:ext>
                  </a:extLst>
                </p14:cNvPr>
                <p14:cNvContentPartPr/>
                <p14:nvPr/>
              </p14:nvContentPartPr>
              <p14:xfrm>
                <a:off x="2898625" y="4675399"/>
                <a:ext cx="17640" cy="64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0250220-55D6-2566-F78D-5414389C5C5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889985" y="4666759"/>
                  <a:ext cx="35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7FC548A-1A3B-5928-284C-3E4E654ADEE5}"/>
                    </a:ext>
                  </a:extLst>
                </p14:cNvPr>
                <p14:cNvContentPartPr/>
                <p14:nvPr/>
              </p14:nvContentPartPr>
              <p14:xfrm>
                <a:off x="3195985" y="4520239"/>
                <a:ext cx="1393920" cy="554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7FC548A-1A3B-5928-284C-3E4E654ADEE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87345" y="4511599"/>
                  <a:ext cx="141156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B380C24-8A1F-DDB3-2A55-14B7AB341239}"/>
                    </a:ext>
                  </a:extLst>
                </p14:cNvPr>
                <p14:cNvContentPartPr/>
                <p14:nvPr/>
              </p14:nvContentPartPr>
              <p14:xfrm>
                <a:off x="4291465" y="4651279"/>
                <a:ext cx="217800" cy="27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B380C24-8A1F-DDB3-2A55-14B7AB34123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82825" y="4642639"/>
                  <a:ext cx="235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55A9303-AD46-0D06-6472-6866E0A87D60}"/>
                    </a:ext>
                  </a:extLst>
                </p14:cNvPr>
                <p14:cNvContentPartPr/>
                <p14:nvPr/>
              </p14:nvContentPartPr>
              <p14:xfrm>
                <a:off x="3963865" y="4663519"/>
                <a:ext cx="266400" cy="58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55A9303-AD46-0D06-6472-6866E0A87D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54865" y="4654519"/>
                  <a:ext cx="284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4479A50-D99F-E73A-3BF8-E5BC5EF82F0F}"/>
                    </a:ext>
                  </a:extLst>
                </p14:cNvPr>
                <p14:cNvContentPartPr/>
                <p14:nvPr/>
              </p14:nvContentPartPr>
              <p14:xfrm>
                <a:off x="3338905" y="4676839"/>
                <a:ext cx="52560" cy="46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4479A50-D99F-E73A-3BF8-E5BC5EF82F0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29905" y="4667839"/>
                  <a:ext cx="70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42ADA2E-F4F1-8306-7DE3-857B45AAEE5D}"/>
                    </a:ext>
                  </a:extLst>
                </p14:cNvPr>
                <p14:cNvContentPartPr/>
                <p14:nvPr/>
              </p14:nvContentPartPr>
              <p14:xfrm>
                <a:off x="4799065" y="4399639"/>
                <a:ext cx="1171800" cy="680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42ADA2E-F4F1-8306-7DE3-857B45AAEE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90065" y="4390999"/>
                  <a:ext cx="118944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8911F23-8D84-D42A-E737-1F13B20BDC27}"/>
                    </a:ext>
                  </a:extLst>
                </p14:cNvPr>
                <p14:cNvContentPartPr/>
                <p14:nvPr/>
              </p14:nvContentPartPr>
              <p14:xfrm>
                <a:off x="5499265" y="4549759"/>
                <a:ext cx="300600" cy="21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8911F23-8D84-D42A-E737-1F13B20BDC2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90625" y="4541119"/>
                  <a:ext cx="318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2E7E714-9AA3-B7EA-A30D-54DCCCB4678C}"/>
                    </a:ext>
                  </a:extLst>
                </p14:cNvPr>
                <p14:cNvContentPartPr/>
                <p14:nvPr/>
              </p14:nvContentPartPr>
              <p14:xfrm>
                <a:off x="6261025" y="4469479"/>
                <a:ext cx="687960" cy="359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2E7E714-9AA3-B7EA-A30D-54DCCCB467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52385" y="4460839"/>
                  <a:ext cx="7056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C9CE33-138B-1093-5E77-E7A66CCB15B1}"/>
                    </a:ext>
                  </a:extLst>
                </p14:cNvPr>
                <p14:cNvContentPartPr/>
                <p14:nvPr/>
              </p14:nvContentPartPr>
              <p14:xfrm>
                <a:off x="7174345" y="4669279"/>
                <a:ext cx="570600" cy="168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C9CE33-138B-1093-5E77-E7A66CCB15B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65705" y="4660639"/>
                  <a:ext cx="5882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8907E91-4603-CEC8-2ED5-31B79A79C16D}"/>
              </a:ext>
            </a:extLst>
          </p:cNvPr>
          <p:cNvGrpSpPr/>
          <p:nvPr/>
        </p:nvGrpSpPr>
        <p:grpSpPr>
          <a:xfrm>
            <a:off x="7993705" y="4447159"/>
            <a:ext cx="4157280" cy="594360"/>
            <a:chOff x="7993705" y="4447159"/>
            <a:chExt cx="415728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B2CAA90-8054-1B81-17E4-37ED51C21D9B}"/>
                    </a:ext>
                  </a:extLst>
                </p14:cNvPr>
                <p14:cNvContentPartPr/>
                <p14:nvPr/>
              </p14:nvContentPartPr>
              <p14:xfrm>
                <a:off x="7993705" y="4474879"/>
                <a:ext cx="1556640" cy="410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B2CAA90-8054-1B81-17E4-37ED51C21D9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84705" y="4466239"/>
                  <a:ext cx="15742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608E4A0-AE0C-7EDA-3793-832C7CC9486A}"/>
                    </a:ext>
                  </a:extLst>
                </p14:cNvPr>
                <p14:cNvContentPartPr/>
                <p14:nvPr/>
              </p14:nvContentPartPr>
              <p14:xfrm>
                <a:off x="9356665" y="4549399"/>
                <a:ext cx="216360" cy="38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608E4A0-AE0C-7EDA-3793-832C7CC9486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47665" y="4540759"/>
                  <a:ext cx="234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FED4AB0-DDEC-E422-F3CE-E121ED15B10C}"/>
                    </a:ext>
                  </a:extLst>
                </p14:cNvPr>
                <p14:cNvContentPartPr/>
                <p14:nvPr/>
              </p14:nvContentPartPr>
              <p14:xfrm>
                <a:off x="9530905" y="4490359"/>
                <a:ext cx="1038960" cy="331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FED4AB0-DDEC-E422-F3CE-E121ED15B10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22265" y="4481359"/>
                  <a:ext cx="1056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F62065C-CF20-5B49-77A1-13D9BBDF65C6}"/>
                    </a:ext>
                  </a:extLst>
                </p14:cNvPr>
                <p14:cNvContentPartPr/>
                <p14:nvPr/>
              </p14:nvContentPartPr>
              <p14:xfrm>
                <a:off x="10218865" y="4551199"/>
                <a:ext cx="294120" cy="86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F62065C-CF20-5B49-77A1-13D9BBDF65C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09865" y="4542199"/>
                  <a:ext cx="311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B7BF15B-0D6D-112F-AD33-79D3DBE0D68F}"/>
                    </a:ext>
                  </a:extLst>
                </p14:cNvPr>
                <p14:cNvContentPartPr/>
                <p14:nvPr/>
              </p14:nvContentPartPr>
              <p14:xfrm>
                <a:off x="9808465" y="4558759"/>
                <a:ext cx="41760" cy="36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B7BF15B-0D6D-112F-AD33-79D3DBE0D6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99465" y="4550119"/>
                  <a:ext cx="59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F8C63D2-D6A2-19A2-EF78-9F86653A8D12}"/>
                    </a:ext>
                  </a:extLst>
                </p14:cNvPr>
                <p14:cNvContentPartPr/>
                <p14:nvPr/>
              </p14:nvContentPartPr>
              <p14:xfrm>
                <a:off x="10770385" y="4447159"/>
                <a:ext cx="934920" cy="594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F8C63D2-D6A2-19A2-EF78-9F86653A8D1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61745" y="4438519"/>
                  <a:ext cx="95256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7B11929-D1A0-5A38-CFD3-D6D1969177AA}"/>
                    </a:ext>
                  </a:extLst>
                </p14:cNvPr>
                <p14:cNvContentPartPr/>
                <p14:nvPr/>
              </p14:nvContentPartPr>
              <p14:xfrm>
                <a:off x="11423785" y="4547959"/>
                <a:ext cx="311040" cy="12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7B11929-D1A0-5A38-CFD3-D6D1969177A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14785" y="4539319"/>
                  <a:ext cx="328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7FF4975-95BD-8470-D0B7-CBDBBBD4329F}"/>
                    </a:ext>
                  </a:extLst>
                </p14:cNvPr>
                <p14:cNvContentPartPr/>
                <p14:nvPr/>
              </p14:nvContentPartPr>
              <p14:xfrm>
                <a:off x="11873785" y="4498279"/>
                <a:ext cx="277200" cy="328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7FF4975-95BD-8470-D0B7-CBDBBBD4329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864785" y="4489279"/>
                  <a:ext cx="29484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3B88D20-4234-0CB7-9254-F4F62C12CB96}"/>
              </a:ext>
            </a:extLst>
          </p:cNvPr>
          <p:cNvGrpSpPr/>
          <p:nvPr/>
        </p:nvGrpSpPr>
        <p:grpSpPr>
          <a:xfrm>
            <a:off x="833305" y="5321239"/>
            <a:ext cx="7642080" cy="901440"/>
            <a:chOff x="833305" y="5321239"/>
            <a:chExt cx="764208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A6AEA85-3837-9824-6AFF-ED80D5A68BBB}"/>
                    </a:ext>
                  </a:extLst>
                </p14:cNvPr>
                <p14:cNvContentPartPr/>
                <p14:nvPr/>
              </p14:nvContentPartPr>
              <p14:xfrm>
                <a:off x="954265" y="5367679"/>
                <a:ext cx="352440" cy="207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A6AEA85-3837-9824-6AFF-ED80D5A68BB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5625" y="5358679"/>
                  <a:ext cx="370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6DB6BF5-BA70-1827-C887-0052A41ADF41}"/>
                    </a:ext>
                  </a:extLst>
                </p14:cNvPr>
                <p14:cNvContentPartPr/>
                <p14:nvPr/>
              </p14:nvContentPartPr>
              <p14:xfrm>
                <a:off x="1192945" y="5561719"/>
                <a:ext cx="142920" cy="91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6DB6BF5-BA70-1827-C887-0052A41ADF4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84305" y="5552719"/>
                  <a:ext cx="160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F834028-7183-24C8-B1ED-9A90C4221F14}"/>
                    </a:ext>
                  </a:extLst>
                </p14:cNvPr>
                <p14:cNvContentPartPr/>
                <p14:nvPr/>
              </p14:nvContentPartPr>
              <p14:xfrm>
                <a:off x="1125265" y="5539039"/>
                <a:ext cx="274680" cy="172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F834028-7183-24C8-B1ED-9A90C4221F1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6625" y="5530399"/>
                  <a:ext cx="292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27F7438-E6DB-9A57-AEAA-4AE5820E41E0}"/>
                    </a:ext>
                  </a:extLst>
                </p14:cNvPr>
                <p14:cNvContentPartPr/>
                <p14:nvPr/>
              </p14:nvContentPartPr>
              <p14:xfrm>
                <a:off x="833305" y="5775559"/>
                <a:ext cx="537480" cy="57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27F7438-E6DB-9A57-AEAA-4AE5820E41E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24305" y="5766559"/>
                  <a:ext cx="555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4018EE1-BF94-9E05-CB25-C4C953A1425D}"/>
                    </a:ext>
                  </a:extLst>
                </p14:cNvPr>
                <p14:cNvContentPartPr/>
                <p14:nvPr/>
              </p14:nvContentPartPr>
              <p14:xfrm>
                <a:off x="954985" y="5936119"/>
                <a:ext cx="230040" cy="286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4018EE1-BF94-9E05-CB25-C4C953A1425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5985" y="5927479"/>
                  <a:ext cx="247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8D7574A-F61F-D94D-DB33-D8BC05FA88B5}"/>
                    </a:ext>
                  </a:extLst>
                </p14:cNvPr>
                <p14:cNvContentPartPr/>
                <p14:nvPr/>
              </p14:nvContentPartPr>
              <p14:xfrm>
                <a:off x="1716745" y="5687719"/>
                <a:ext cx="725040" cy="146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8D7574A-F61F-D94D-DB33-D8BC05FA88B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08105" y="5678719"/>
                  <a:ext cx="742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7D53648-6E58-EBFF-402C-D9A947B156BA}"/>
                    </a:ext>
                  </a:extLst>
                </p14:cNvPr>
                <p14:cNvContentPartPr/>
                <p14:nvPr/>
              </p14:nvContentPartPr>
              <p14:xfrm>
                <a:off x="2641585" y="5404399"/>
                <a:ext cx="237960" cy="399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7D53648-6E58-EBFF-402C-D9A947B156B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32585" y="5395759"/>
                  <a:ext cx="2556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D7A57E2-6E92-E05F-5EDC-9816918308A0}"/>
                    </a:ext>
                  </a:extLst>
                </p14:cNvPr>
                <p14:cNvContentPartPr/>
                <p14:nvPr/>
              </p14:nvContentPartPr>
              <p14:xfrm>
                <a:off x="2664265" y="5735239"/>
                <a:ext cx="62640" cy="11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D7A57E2-6E92-E05F-5EDC-9816918308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55625" y="5726599"/>
                  <a:ext cx="80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644B5B3-0993-64A2-F86E-87B586D037A9}"/>
                    </a:ext>
                  </a:extLst>
                </p14:cNvPr>
                <p14:cNvContentPartPr/>
                <p14:nvPr/>
              </p14:nvContentPartPr>
              <p14:xfrm>
                <a:off x="2823025" y="5538679"/>
                <a:ext cx="1021680" cy="478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644B5B3-0993-64A2-F86E-87B586D037A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14025" y="5530039"/>
                  <a:ext cx="10393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FBE050A-4DB9-191E-5015-1B6FB4DE4043}"/>
                    </a:ext>
                  </a:extLst>
                </p14:cNvPr>
                <p14:cNvContentPartPr/>
                <p14:nvPr/>
              </p14:nvContentPartPr>
              <p14:xfrm>
                <a:off x="4060705" y="5324479"/>
                <a:ext cx="856080" cy="638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FBE050A-4DB9-191E-5015-1B6FB4DE404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51705" y="5315839"/>
                  <a:ext cx="87372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151FF30-0068-8334-0D85-60B6A11E6A11}"/>
                    </a:ext>
                  </a:extLst>
                </p14:cNvPr>
                <p14:cNvContentPartPr/>
                <p14:nvPr/>
              </p14:nvContentPartPr>
              <p14:xfrm>
                <a:off x="5227465" y="5624359"/>
                <a:ext cx="425880" cy="159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151FF30-0068-8334-0D85-60B6A11E6A1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18825" y="5615359"/>
                  <a:ext cx="443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58D103A-3BCB-74BE-155E-8F2E33BC8244}"/>
                    </a:ext>
                  </a:extLst>
                </p14:cNvPr>
                <p14:cNvContentPartPr/>
                <p14:nvPr/>
              </p14:nvContentPartPr>
              <p14:xfrm>
                <a:off x="5920825" y="5321239"/>
                <a:ext cx="2038680" cy="460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58D103A-3BCB-74BE-155E-8F2E33BC824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12185" y="5312599"/>
                  <a:ext cx="20563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7B03442-27F5-FF45-FED1-A8D431FD2765}"/>
                    </a:ext>
                  </a:extLst>
                </p14:cNvPr>
                <p14:cNvContentPartPr/>
                <p14:nvPr/>
              </p14:nvContentPartPr>
              <p14:xfrm>
                <a:off x="7295665" y="5512759"/>
                <a:ext cx="351000" cy="32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7B03442-27F5-FF45-FED1-A8D431FD276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87025" y="5504119"/>
                  <a:ext cx="368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FE2301B-0724-9980-2BC3-C1BF2252C0BA}"/>
                    </a:ext>
                  </a:extLst>
                </p14:cNvPr>
                <p14:cNvContentPartPr/>
                <p14:nvPr/>
              </p14:nvContentPartPr>
              <p14:xfrm>
                <a:off x="6911185" y="5485399"/>
                <a:ext cx="51840" cy="16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FE2301B-0724-9980-2BC3-C1BF2252C0B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02545" y="5476399"/>
                  <a:ext cx="69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97B363C-626E-F408-CB63-186EB5EA490C}"/>
                    </a:ext>
                  </a:extLst>
                </p14:cNvPr>
                <p14:cNvContentPartPr/>
                <p14:nvPr/>
              </p14:nvContentPartPr>
              <p14:xfrm>
                <a:off x="8207545" y="5384959"/>
                <a:ext cx="267840" cy="630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97B363C-626E-F408-CB63-186EB5EA490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98545" y="5376319"/>
                  <a:ext cx="285480" cy="64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2AF833C-BAC1-259E-1A55-78B50E8DB15E}"/>
              </a:ext>
            </a:extLst>
          </p:cNvPr>
          <p:cNvGrpSpPr/>
          <p:nvPr/>
        </p:nvGrpSpPr>
        <p:grpSpPr>
          <a:xfrm>
            <a:off x="8819185" y="5262919"/>
            <a:ext cx="1257120" cy="704880"/>
            <a:chOff x="8819185" y="5262919"/>
            <a:chExt cx="1257120" cy="70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7283263-2072-4911-DB26-385A60228124}"/>
                    </a:ext>
                  </a:extLst>
                </p14:cNvPr>
                <p14:cNvContentPartPr/>
                <p14:nvPr/>
              </p14:nvContentPartPr>
              <p14:xfrm>
                <a:off x="8841505" y="5548399"/>
                <a:ext cx="220320" cy="273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7283263-2072-4911-DB26-385A6022812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832505" y="5539759"/>
                  <a:ext cx="237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B067703-AD69-D2CB-3175-55A1AC38338F}"/>
                    </a:ext>
                  </a:extLst>
                </p14:cNvPr>
                <p14:cNvContentPartPr/>
                <p14:nvPr/>
              </p14:nvContentPartPr>
              <p14:xfrm>
                <a:off x="8819185" y="5559919"/>
                <a:ext cx="368640" cy="202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B067703-AD69-D2CB-3175-55A1AC3833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810185" y="5551279"/>
                  <a:ext cx="386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013BCCC-82D7-0409-3AB0-A12C61FE9B93}"/>
                    </a:ext>
                  </a:extLst>
                </p14:cNvPr>
                <p14:cNvContentPartPr/>
                <p14:nvPr/>
              </p14:nvContentPartPr>
              <p14:xfrm>
                <a:off x="9273865" y="5315119"/>
                <a:ext cx="70560" cy="154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013BCCC-82D7-0409-3AB0-A12C61FE9B9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265225" y="5306479"/>
                  <a:ext cx="88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59FEEB0-8508-6156-9B94-68A9472ADE4A}"/>
                    </a:ext>
                  </a:extLst>
                </p14:cNvPr>
                <p14:cNvContentPartPr/>
                <p14:nvPr/>
              </p14:nvContentPartPr>
              <p14:xfrm>
                <a:off x="9163705" y="5790679"/>
                <a:ext cx="129960" cy="177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59FEEB0-8508-6156-9B94-68A9472ADE4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54705" y="5782039"/>
                  <a:ext cx="147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3F84439-1EB8-2AAA-F0E8-73F21FF8BF89}"/>
                    </a:ext>
                  </a:extLst>
                </p14:cNvPr>
                <p14:cNvContentPartPr/>
                <p14:nvPr/>
              </p14:nvContentPartPr>
              <p14:xfrm>
                <a:off x="9529825" y="5543719"/>
                <a:ext cx="229320" cy="421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3F84439-1EB8-2AAA-F0E8-73F21FF8BF8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20825" y="5534719"/>
                  <a:ext cx="2469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ED42731-08DE-FBF2-2C09-C881AEA628EC}"/>
                    </a:ext>
                  </a:extLst>
                </p14:cNvPr>
                <p14:cNvContentPartPr/>
                <p14:nvPr/>
              </p14:nvContentPartPr>
              <p14:xfrm>
                <a:off x="9937705" y="5262919"/>
                <a:ext cx="138600" cy="170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ED42731-08DE-FBF2-2C09-C881AEA628E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29065" y="5253919"/>
                  <a:ext cx="1562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65C974A-F23C-A751-67C6-5B8C7B9C03CF}"/>
              </a:ext>
            </a:extLst>
          </p:cNvPr>
          <p:cNvGrpSpPr/>
          <p:nvPr/>
        </p:nvGrpSpPr>
        <p:grpSpPr>
          <a:xfrm>
            <a:off x="10257745" y="5343199"/>
            <a:ext cx="933480" cy="442440"/>
            <a:chOff x="10257745" y="5343199"/>
            <a:chExt cx="93348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E4049A6-ED74-4EAF-BBF5-9E804E5B3DB0}"/>
                    </a:ext>
                  </a:extLst>
                </p14:cNvPr>
                <p14:cNvContentPartPr/>
                <p14:nvPr/>
              </p14:nvContentPartPr>
              <p14:xfrm>
                <a:off x="10257745" y="5343199"/>
                <a:ext cx="860400" cy="442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E4049A6-ED74-4EAF-BBF5-9E804E5B3D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48745" y="5334199"/>
                  <a:ext cx="8780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6247900-2D25-0D5E-4C0A-10B433FFDFF5}"/>
                    </a:ext>
                  </a:extLst>
                </p14:cNvPr>
                <p14:cNvContentPartPr/>
                <p14:nvPr/>
              </p14:nvContentPartPr>
              <p14:xfrm>
                <a:off x="11032105" y="5572879"/>
                <a:ext cx="159120" cy="14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6247900-2D25-0D5E-4C0A-10B433FFDFF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023105" y="5563879"/>
                  <a:ext cx="176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F9CEC10-0ED8-B437-9656-D1CE0E3C460A}"/>
                    </a:ext>
                  </a:extLst>
                </p14:cNvPr>
                <p14:cNvContentPartPr/>
                <p14:nvPr/>
              </p14:nvContentPartPr>
              <p14:xfrm>
                <a:off x="10264225" y="5554159"/>
                <a:ext cx="428400" cy="11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F9CEC10-0ED8-B437-9656-D1CE0E3C46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55585" y="5545519"/>
                  <a:ext cx="4460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445B594-1DE2-825D-10E4-A8EEB101F1CD}"/>
              </a:ext>
            </a:extLst>
          </p:cNvPr>
          <p:cNvGrpSpPr/>
          <p:nvPr/>
        </p:nvGrpSpPr>
        <p:grpSpPr>
          <a:xfrm>
            <a:off x="242489" y="6195297"/>
            <a:ext cx="3803520" cy="488628"/>
            <a:chOff x="242489" y="6195297"/>
            <a:chExt cx="3803520" cy="4886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64CAAAD-464E-B332-2A60-234C7BCE6D71}"/>
                    </a:ext>
                  </a:extLst>
                </p14:cNvPr>
                <p14:cNvContentPartPr/>
                <p14:nvPr/>
              </p14:nvContentPartPr>
              <p14:xfrm>
                <a:off x="242489" y="6195297"/>
                <a:ext cx="978270" cy="477807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64CAAAD-464E-B332-2A60-234C7BCE6D7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3488" y="6186295"/>
                  <a:ext cx="995913" cy="495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5137A1D-EB17-EAE1-F10D-A026C8B22FE9}"/>
                    </a:ext>
                  </a:extLst>
                </p14:cNvPr>
                <p14:cNvContentPartPr/>
                <p14:nvPr/>
              </p14:nvContentPartPr>
              <p14:xfrm>
                <a:off x="1359401" y="6226745"/>
                <a:ext cx="793302" cy="447712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5137A1D-EB17-EAE1-F10D-A026C8B22FE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350407" y="6217748"/>
                  <a:ext cx="810931" cy="465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8BC505B-8724-9460-A931-C994C112E5C4}"/>
                    </a:ext>
                  </a:extLst>
                </p14:cNvPr>
                <p14:cNvContentPartPr/>
                <p14:nvPr/>
              </p14:nvContentPartPr>
              <p14:xfrm>
                <a:off x="1996815" y="6362682"/>
                <a:ext cx="235015" cy="22994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8BC505B-8724-9460-A931-C994C112E5C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87817" y="6353838"/>
                  <a:ext cx="252650" cy="40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2A64513-4BFD-829D-9D23-FE54ECA8B042}"/>
                    </a:ext>
                  </a:extLst>
                </p14:cNvPr>
                <p14:cNvContentPartPr/>
                <p14:nvPr/>
              </p14:nvContentPartPr>
              <p14:xfrm>
                <a:off x="2368781" y="6198002"/>
                <a:ext cx="1677228" cy="485923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2A64513-4BFD-829D-9D23-FE54ECA8B04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59781" y="6189003"/>
                  <a:ext cx="1694868" cy="5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66E17EA-7995-13E9-6444-28BE4E83ACE9}"/>
                    </a:ext>
                  </a:extLst>
                </p14:cNvPr>
                <p14:cNvContentPartPr/>
                <p14:nvPr/>
              </p14:nvContentPartPr>
              <p14:xfrm>
                <a:off x="2568628" y="6260222"/>
                <a:ext cx="84876" cy="61882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66E17EA-7995-13E9-6444-28BE4E83ACE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559599" y="6251228"/>
                  <a:ext cx="102574" cy="795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0184824-F73B-5D51-5A40-4C3C34C5C1B1}"/>
              </a:ext>
            </a:extLst>
          </p:cNvPr>
          <p:cNvGrpSpPr/>
          <p:nvPr/>
        </p:nvGrpSpPr>
        <p:grpSpPr>
          <a:xfrm>
            <a:off x="6500425" y="5886439"/>
            <a:ext cx="1015200" cy="934200"/>
            <a:chOff x="6500425" y="5886439"/>
            <a:chExt cx="1015200" cy="9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0CF856B-91F8-185D-AABD-C7ED173D8B97}"/>
                    </a:ext>
                  </a:extLst>
                </p14:cNvPr>
                <p14:cNvContentPartPr/>
                <p14:nvPr/>
              </p14:nvContentPartPr>
              <p14:xfrm>
                <a:off x="6760705" y="6114319"/>
                <a:ext cx="211320" cy="396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0CF856B-91F8-185D-AABD-C7ED173D8B9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52065" y="6105679"/>
                  <a:ext cx="2289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51219A6-1237-2964-7266-C27173D8CA2D}"/>
                    </a:ext>
                  </a:extLst>
                </p14:cNvPr>
                <p14:cNvContentPartPr/>
                <p14:nvPr/>
              </p14:nvContentPartPr>
              <p14:xfrm>
                <a:off x="7165345" y="5886439"/>
                <a:ext cx="159120" cy="230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51219A6-1237-2964-7266-C27173D8CA2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56345" y="5877799"/>
                  <a:ext cx="176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F9586F0-1206-825C-F327-0915F4254BBA}"/>
                    </a:ext>
                  </a:extLst>
                </p14:cNvPr>
                <p14:cNvContentPartPr/>
                <p14:nvPr/>
              </p14:nvContentPartPr>
              <p14:xfrm>
                <a:off x="6500425" y="6359839"/>
                <a:ext cx="918360" cy="200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F9586F0-1206-825C-F327-0915F4254BB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491785" y="6351199"/>
                  <a:ext cx="936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9C2C2CC-4D7C-B9D7-43E3-A9C26E4D7F42}"/>
                    </a:ext>
                  </a:extLst>
                </p14:cNvPr>
                <p14:cNvContentPartPr/>
                <p14:nvPr/>
              </p14:nvContentPartPr>
              <p14:xfrm>
                <a:off x="6804265" y="6491599"/>
                <a:ext cx="711360" cy="297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9C2C2CC-4D7C-B9D7-43E3-A9C26E4D7F4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795265" y="6482959"/>
                  <a:ext cx="7290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76C1ABA-CD11-A3B9-46D6-9946BD8B1382}"/>
                    </a:ext>
                  </a:extLst>
                </p14:cNvPr>
                <p14:cNvContentPartPr/>
                <p14:nvPr/>
              </p14:nvContentPartPr>
              <p14:xfrm>
                <a:off x="7032865" y="6624439"/>
                <a:ext cx="158040" cy="189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76C1ABA-CD11-A3B9-46D6-9946BD8B138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023865" y="6615799"/>
                  <a:ext cx="175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90E2B0C-BF2B-87C6-D7DB-725B6E9A30EE}"/>
                    </a:ext>
                  </a:extLst>
                </p14:cNvPr>
                <p14:cNvContentPartPr/>
                <p14:nvPr/>
              </p14:nvContentPartPr>
              <p14:xfrm>
                <a:off x="6935305" y="6623359"/>
                <a:ext cx="384840" cy="197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90E2B0C-BF2B-87C6-D7DB-725B6E9A30E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26665" y="6614359"/>
                  <a:ext cx="402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279EE4D-C40A-1A2E-A7CA-AFC5DDBED802}"/>
                    </a:ext>
                  </a:extLst>
                </p14:cNvPr>
                <p14:cNvContentPartPr/>
                <p14:nvPr/>
              </p14:nvContentPartPr>
              <p14:xfrm>
                <a:off x="7377385" y="6597439"/>
                <a:ext cx="82800" cy="109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279EE4D-C40A-1A2E-A7CA-AFC5DDBED80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68385" y="6588799"/>
                  <a:ext cx="1004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0D2D283-BBC4-FB24-9830-42FC99548FC6}"/>
              </a:ext>
            </a:extLst>
          </p:cNvPr>
          <p:cNvGrpSpPr/>
          <p:nvPr/>
        </p:nvGrpSpPr>
        <p:grpSpPr>
          <a:xfrm>
            <a:off x="7692811" y="6106526"/>
            <a:ext cx="3089527" cy="574533"/>
            <a:chOff x="1647985" y="3154039"/>
            <a:chExt cx="4359613" cy="81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5A64EF-34DE-71F3-F8F6-463FEA946640}"/>
                    </a:ext>
                  </a:extLst>
                </p14:cNvPr>
                <p14:cNvContentPartPr/>
                <p14:nvPr/>
              </p14:nvContentPartPr>
              <p14:xfrm>
                <a:off x="1647985" y="3600079"/>
                <a:ext cx="347400" cy="4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5A64EF-34DE-71F3-F8F6-463FEA94664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635269" y="3587479"/>
                  <a:ext cx="372323" cy="70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E6D0D4-2AA6-0F54-B4FD-EDB81636D738}"/>
                    </a:ext>
                  </a:extLst>
                </p14:cNvPr>
                <p14:cNvContentPartPr/>
                <p14:nvPr/>
              </p14:nvContentPartPr>
              <p14:xfrm>
                <a:off x="1651585" y="3728599"/>
                <a:ext cx="319320" cy="12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E6D0D4-2AA6-0F54-B4FD-EDB81636D73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638893" y="3716599"/>
                  <a:ext cx="344195" cy="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C858B4-497B-1F5A-0C4B-F89886BCEC6E}"/>
                    </a:ext>
                  </a:extLst>
                </p14:cNvPr>
                <p14:cNvContentPartPr/>
                <p14:nvPr/>
              </p14:nvContentPartPr>
              <p14:xfrm>
                <a:off x="2374825" y="3494959"/>
                <a:ext cx="216720" cy="419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C858B4-497B-1F5A-0C4B-F89886BCEC6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362136" y="3482265"/>
                  <a:ext cx="241590" cy="4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D2BDFD-75AF-5BCB-72C4-6614E769A4AC}"/>
                    </a:ext>
                  </a:extLst>
                </p14:cNvPr>
                <p14:cNvContentPartPr/>
                <p14:nvPr/>
              </p14:nvContentPartPr>
              <p14:xfrm>
                <a:off x="2697385" y="3181399"/>
                <a:ext cx="405360" cy="782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D2BDFD-75AF-5BCB-72C4-6614E769A4A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84686" y="3168702"/>
                  <a:ext cx="430251" cy="807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8BB700-854F-BC8F-78C9-35C1AE53EEE2}"/>
                    </a:ext>
                  </a:extLst>
                </p14:cNvPr>
                <p14:cNvContentPartPr/>
                <p14:nvPr/>
              </p14:nvContentPartPr>
              <p14:xfrm>
                <a:off x="3350065" y="3207679"/>
                <a:ext cx="327960" cy="31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8BB700-854F-BC8F-78C9-35C1AE53EEE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37373" y="3194988"/>
                  <a:ext cx="352836" cy="335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7625A4-50CC-3A43-83E7-B4D2BD57383E}"/>
                    </a:ext>
                  </a:extLst>
                </p14:cNvPr>
                <p14:cNvContentPartPr/>
                <p14:nvPr/>
              </p14:nvContentPartPr>
              <p14:xfrm>
                <a:off x="3022465" y="3539959"/>
                <a:ext cx="1121040" cy="105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7625A4-50CC-3A43-83E7-B4D2BD57383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009766" y="3527220"/>
                  <a:ext cx="1145929" cy="130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59CA26-5A1A-B135-D5E8-27F850806CB4}"/>
                    </a:ext>
                  </a:extLst>
                </p14:cNvPr>
                <p14:cNvContentPartPr/>
                <p14:nvPr/>
              </p14:nvContentPartPr>
              <p14:xfrm>
                <a:off x="3208945" y="3684679"/>
                <a:ext cx="334440" cy="247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59CA26-5A1A-B135-D5E8-27F850806CB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196258" y="3671983"/>
                  <a:ext cx="359307" cy="272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DA141B-7509-44CF-D20D-E3F0BA07B063}"/>
                    </a:ext>
                  </a:extLst>
                </p14:cNvPr>
                <p14:cNvContentPartPr/>
                <p14:nvPr/>
              </p14:nvContentPartPr>
              <p14:xfrm>
                <a:off x="3726985" y="3717799"/>
                <a:ext cx="95760" cy="246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DA141B-7509-44CF-D20D-E3F0BA07B06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14318" y="3705095"/>
                  <a:ext cx="120587" cy="271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66F1D1-EA67-22F8-0133-A19966129DD2}"/>
                    </a:ext>
                  </a:extLst>
                </p14:cNvPr>
                <p14:cNvContentPartPr/>
                <p14:nvPr/>
              </p14:nvContentPartPr>
              <p14:xfrm>
                <a:off x="3634105" y="3745519"/>
                <a:ext cx="288720" cy="151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66F1D1-EA67-22F8-0133-A19966129DD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21420" y="3732834"/>
                  <a:ext cx="313583" cy="176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259A0F-5FDD-D183-6145-D896D428432D}"/>
                    </a:ext>
                  </a:extLst>
                </p14:cNvPr>
                <p14:cNvContentPartPr/>
                <p14:nvPr/>
              </p14:nvContentPartPr>
              <p14:xfrm>
                <a:off x="3048745" y="3154039"/>
                <a:ext cx="1387800" cy="86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259A0F-5FDD-D183-6145-D896D428432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036046" y="3141333"/>
                  <a:ext cx="1412691" cy="111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7631DE-F0DF-CA2F-D994-A7511D823257}"/>
                    </a:ext>
                  </a:extLst>
                </p14:cNvPr>
                <p14:cNvContentPartPr/>
                <p14:nvPr/>
              </p14:nvContentPartPr>
              <p14:xfrm>
                <a:off x="4995638" y="3473120"/>
                <a:ext cx="318960" cy="2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7631DE-F0DF-CA2F-D994-A7511D82325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82941" y="3460520"/>
                  <a:ext cx="343847" cy="52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EB3FD8-9868-8D98-BA82-DCE9D8096D82}"/>
                    </a:ext>
                  </a:extLst>
                </p14:cNvPr>
                <p14:cNvContentPartPr/>
                <p14:nvPr/>
              </p14:nvContentPartPr>
              <p14:xfrm>
                <a:off x="5002118" y="3566720"/>
                <a:ext cx="264240" cy="27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EB3FD8-9868-8D98-BA82-DCE9D8096D8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89946" y="3554120"/>
                  <a:ext cx="289092" cy="52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AC1231-9BA0-E942-8C32-7266756DB156}"/>
                    </a:ext>
                  </a:extLst>
                </p14:cNvPr>
                <p14:cNvContentPartPr/>
                <p14:nvPr/>
              </p14:nvContentPartPr>
              <p14:xfrm>
                <a:off x="5032718" y="3716840"/>
                <a:ext cx="9000" cy="1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AC1231-9BA0-E942-8C32-7266756DB15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020218" y="3704304"/>
                  <a:ext cx="33500" cy="38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29619EE-0B34-792D-2B14-6C10313B109A}"/>
                    </a:ext>
                  </a:extLst>
                </p14:cNvPr>
                <p14:cNvContentPartPr/>
                <p14:nvPr/>
              </p14:nvContentPartPr>
              <p14:xfrm>
                <a:off x="5046398" y="3703160"/>
                <a:ext cx="234360" cy="28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29619EE-0B34-792D-2B14-6C10313B109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033716" y="3690396"/>
                  <a:ext cx="259216" cy="53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05F211F-E86A-147E-7145-0BCA28FBA2C0}"/>
                    </a:ext>
                  </a:extLst>
                </p14:cNvPr>
                <p14:cNvContentPartPr/>
                <p14:nvPr/>
              </p14:nvContentPartPr>
              <p14:xfrm>
                <a:off x="5582798" y="3249920"/>
                <a:ext cx="424800" cy="687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05F211F-E86A-147E-7145-0BCA28FBA2C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70110" y="3237222"/>
                  <a:ext cx="449669" cy="7121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33D8014-6B3C-F985-26B3-A325B98988FE}"/>
                  </a:ext>
                </a:extLst>
              </p14:cNvPr>
              <p14:cNvContentPartPr/>
              <p14:nvPr/>
            </p14:nvContentPartPr>
            <p14:xfrm>
              <a:off x="279517" y="619639"/>
              <a:ext cx="321120" cy="1030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33D8014-6B3C-F985-26B3-A325B98988F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70877" y="610999"/>
                <a:ext cx="338760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DD92395-819A-D4B9-9232-80B843C88F34}"/>
                  </a:ext>
                </a:extLst>
              </p14:cNvPr>
              <p14:cNvContentPartPr/>
              <p14:nvPr/>
            </p14:nvContentPartPr>
            <p14:xfrm>
              <a:off x="4747117" y="787399"/>
              <a:ext cx="550800" cy="381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DD92395-819A-D4B9-9232-80B843C88F3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738477" y="778759"/>
                <a:ext cx="568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A337CB5-495F-4A5C-6D03-91E494677771}"/>
                  </a:ext>
                </a:extLst>
              </p14:cNvPr>
              <p14:cNvContentPartPr/>
              <p14:nvPr/>
            </p14:nvContentPartPr>
            <p14:xfrm>
              <a:off x="6669157" y="591199"/>
              <a:ext cx="480960" cy="377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A337CB5-495F-4A5C-6D03-91E49467777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660517" y="582199"/>
                <a:ext cx="49860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ABEE37-6D1B-EE06-8F61-F5D5B3D4A11A}"/>
                  </a:ext>
                </a:extLst>
              </p14:cNvPr>
              <p14:cNvContentPartPr/>
              <p14:nvPr/>
            </p14:nvContentPartPr>
            <p14:xfrm>
              <a:off x="5029357" y="1282399"/>
              <a:ext cx="177480" cy="748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ABEE37-6D1B-EE06-8F61-F5D5B3D4A11A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020357" y="1273399"/>
                <a:ext cx="19512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E7C839-BF34-BC11-6F26-5FBA5167BCB8}"/>
                  </a:ext>
                </a:extLst>
              </p14:cNvPr>
              <p14:cNvContentPartPr/>
              <p14:nvPr/>
            </p14:nvContentPartPr>
            <p14:xfrm>
              <a:off x="5696077" y="1216519"/>
              <a:ext cx="108720" cy="7916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E7C839-BF34-BC11-6F26-5FBA5167BCB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687437" y="1207879"/>
                <a:ext cx="12636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6ECC9FF-0993-4F1D-88EF-7E5245744A0A}"/>
                  </a:ext>
                </a:extLst>
              </p14:cNvPr>
              <p14:cNvContentPartPr/>
              <p14:nvPr/>
            </p14:nvContentPartPr>
            <p14:xfrm>
              <a:off x="6367117" y="1006279"/>
              <a:ext cx="226800" cy="1025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6ECC9FF-0993-4F1D-88EF-7E5245744A0A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358117" y="997279"/>
                <a:ext cx="244440" cy="10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996783D-FCF2-2F75-84E6-28B49E8B64E0}"/>
                  </a:ext>
                </a:extLst>
              </p14:cNvPr>
              <p14:cNvContentPartPr/>
              <p14:nvPr/>
            </p14:nvContentPartPr>
            <p14:xfrm>
              <a:off x="7618837" y="1017439"/>
              <a:ext cx="145800" cy="891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996783D-FCF2-2F75-84E6-28B49E8B64E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610197" y="1008439"/>
                <a:ext cx="163440" cy="90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A0A56CC-B98B-3AFE-923C-299A261B47D3}"/>
              </a:ext>
            </a:extLst>
          </p:cNvPr>
          <p:cNvGrpSpPr/>
          <p:nvPr/>
        </p:nvGrpSpPr>
        <p:grpSpPr>
          <a:xfrm>
            <a:off x="2158357" y="648439"/>
            <a:ext cx="9889200" cy="2031480"/>
            <a:chOff x="2158357" y="648439"/>
            <a:chExt cx="9889200" cy="20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18F9BB4-8EDA-AC4D-E3A4-793779FCA5D9}"/>
                    </a:ext>
                  </a:extLst>
                </p14:cNvPr>
                <p14:cNvContentPartPr/>
                <p14:nvPr/>
              </p14:nvContentPartPr>
              <p14:xfrm>
                <a:off x="8923837" y="657799"/>
                <a:ext cx="1975320" cy="500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18F9BB4-8EDA-AC4D-E3A4-793779FCA5D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914837" y="649159"/>
                  <a:ext cx="199296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D990C33-3B9A-DD6C-381F-E92D0A270AF6}"/>
                    </a:ext>
                  </a:extLst>
                </p14:cNvPr>
                <p14:cNvContentPartPr/>
                <p14:nvPr/>
              </p14:nvContentPartPr>
              <p14:xfrm>
                <a:off x="10759477" y="931759"/>
                <a:ext cx="10440" cy="7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D990C33-3B9A-DD6C-381F-E92D0A270AF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50837" y="922759"/>
                  <a:ext cx="2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C7B44D9-812F-42FD-F9E3-10B8814203BA}"/>
                    </a:ext>
                  </a:extLst>
                </p14:cNvPr>
                <p14:cNvContentPartPr/>
                <p14:nvPr/>
              </p14:nvContentPartPr>
              <p14:xfrm>
                <a:off x="10340077" y="876319"/>
                <a:ext cx="400680" cy="43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C7B44D9-812F-42FD-F9E3-10B8814203B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331077" y="867319"/>
                  <a:ext cx="418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EB86627-00F7-6B77-737A-FF0BD2FE122F}"/>
                    </a:ext>
                  </a:extLst>
                </p14:cNvPr>
                <p14:cNvContentPartPr/>
                <p14:nvPr/>
              </p14:nvContentPartPr>
              <p14:xfrm>
                <a:off x="9955597" y="851119"/>
                <a:ext cx="264240" cy="40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EB86627-00F7-6B77-737A-FF0BD2FE122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946597" y="842479"/>
                  <a:ext cx="281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FAAF40A-09B3-9447-282E-C5397C5B85D4}"/>
                    </a:ext>
                  </a:extLst>
                </p14:cNvPr>
                <p14:cNvContentPartPr/>
                <p14:nvPr/>
              </p14:nvContentPartPr>
              <p14:xfrm>
                <a:off x="11101477" y="648439"/>
                <a:ext cx="722880" cy="448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FAAF40A-09B3-9447-282E-C5397C5B85D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092477" y="639439"/>
                  <a:ext cx="7405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4C3EF1-15D7-FAAD-11AC-A8E444B61B91}"/>
                    </a:ext>
                  </a:extLst>
                </p14:cNvPr>
                <p14:cNvContentPartPr/>
                <p14:nvPr/>
              </p14:nvContentPartPr>
              <p14:xfrm>
                <a:off x="11872237" y="1087999"/>
                <a:ext cx="21240" cy="30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4C3EF1-15D7-FAAD-11AC-A8E444B61B9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863597" y="1078999"/>
                  <a:ext cx="38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CC37B2E-8A40-1CFE-A74E-6B1E7D7E95AF}"/>
                    </a:ext>
                  </a:extLst>
                </p14:cNvPr>
                <p14:cNvContentPartPr/>
                <p14:nvPr/>
              </p14:nvContentPartPr>
              <p14:xfrm>
                <a:off x="8951557" y="1308319"/>
                <a:ext cx="172080" cy="370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CC37B2E-8A40-1CFE-A74E-6B1E7D7E95A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42917" y="1299319"/>
                  <a:ext cx="1897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17EB29-05DA-18A9-2CE7-6C5DC812251F}"/>
                    </a:ext>
                  </a:extLst>
                </p14:cNvPr>
                <p14:cNvContentPartPr/>
                <p14:nvPr/>
              </p14:nvContentPartPr>
              <p14:xfrm>
                <a:off x="9252517" y="1167199"/>
                <a:ext cx="1278000" cy="500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17EB29-05DA-18A9-2CE7-6C5DC812251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243877" y="1158559"/>
                  <a:ext cx="12956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B164168-CB62-B8A0-9EDE-8E1394B96226}"/>
                    </a:ext>
                  </a:extLst>
                </p14:cNvPr>
                <p14:cNvContentPartPr/>
                <p14:nvPr/>
              </p14:nvContentPartPr>
              <p14:xfrm>
                <a:off x="10767037" y="1208959"/>
                <a:ext cx="178920" cy="287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B164168-CB62-B8A0-9EDE-8E1394B9622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758397" y="1200319"/>
                  <a:ext cx="196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C5A63E0-B3B8-6D79-922B-1BCBCBEADB1B}"/>
                    </a:ext>
                  </a:extLst>
                </p14:cNvPr>
                <p14:cNvContentPartPr/>
                <p14:nvPr/>
              </p14:nvContentPartPr>
              <p14:xfrm>
                <a:off x="10948837" y="1420999"/>
                <a:ext cx="100440" cy="99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C5A63E0-B3B8-6D79-922B-1BCBCBEADB1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940197" y="1412359"/>
                  <a:ext cx="118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E35F813-B7AC-6CA2-B63B-A5069763B054}"/>
                    </a:ext>
                  </a:extLst>
                </p14:cNvPr>
                <p14:cNvContentPartPr/>
                <p14:nvPr/>
              </p14:nvContentPartPr>
              <p14:xfrm>
                <a:off x="11321437" y="1304359"/>
                <a:ext cx="321840" cy="141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E35F813-B7AC-6CA2-B63B-A5069763B05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312797" y="1295359"/>
                  <a:ext cx="339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945C9D-4ADE-ACE5-4A13-3EF7FB554C09}"/>
                    </a:ext>
                  </a:extLst>
                </p14:cNvPr>
                <p14:cNvContentPartPr/>
                <p14:nvPr/>
              </p14:nvContentPartPr>
              <p14:xfrm>
                <a:off x="11513317" y="1193839"/>
                <a:ext cx="14400" cy="16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945C9D-4ADE-ACE5-4A13-3EF7FB554C0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504677" y="1184839"/>
                  <a:ext cx="32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19CB20B-AE56-C680-C151-C14571BE7497}"/>
                    </a:ext>
                  </a:extLst>
                </p14:cNvPr>
                <p14:cNvContentPartPr/>
                <p14:nvPr/>
              </p14:nvContentPartPr>
              <p14:xfrm>
                <a:off x="8731597" y="1777039"/>
                <a:ext cx="873360" cy="340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19CB20B-AE56-C680-C151-C14571BE749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722957" y="1768039"/>
                  <a:ext cx="8910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E3264D4-BF51-0381-52B6-F156C67F97A6}"/>
                    </a:ext>
                  </a:extLst>
                </p14:cNvPr>
                <p14:cNvContentPartPr/>
                <p14:nvPr/>
              </p14:nvContentPartPr>
              <p14:xfrm>
                <a:off x="8776957" y="1917439"/>
                <a:ext cx="282960" cy="15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E3264D4-BF51-0381-52B6-F156C67F97A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767957" y="1908799"/>
                  <a:ext cx="30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116E8D3-A156-7776-4378-F8D3B85EFA25}"/>
                    </a:ext>
                  </a:extLst>
                </p14:cNvPr>
                <p14:cNvContentPartPr/>
                <p14:nvPr/>
              </p14:nvContentPartPr>
              <p14:xfrm>
                <a:off x="9746797" y="1660399"/>
                <a:ext cx="425520" cy="419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116E8D3-A156-7776-4378-F8D3B85EFA2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38157" y="1651399"/>
                  <a:ext cx="4431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7A106F4-30BC-69BF-0CD6-C167108C2E6A}"/>
                    </a:ext>
                  </a:extLst>
                </p14:cNvPr>
                <p14:cNvContentPartPr/>
                <p14:nvPr/>
              </p14:nvContentPartPr>
              <p14:xfrm>
                <a:off x="9813757" y="1761199"/>
                <a:ext cx="222840" cy="72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7A106F4-30BC-69BF-0CD6-C167108C2E6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05117" y="1752559"/>
                  <a:ext cx="240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90F236-3815-1A0F-59B2-0E6B70B0EA24}"/>
                    </a:ext>
                  </a:extLst>
                </p14:cNvPr>
                <p14:cNvContentPartPr/>
                <p14:nvPr/>
              </p14:nvContentPartPr>
              <p14:xfrm>
                <a:off x="10339717" y="1613599"/>
                <a:ext cx="335520" cy="348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90F236-3815-1A0F-59B2-0E6B70B0EA2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30717" y="1604959"/>
                  <a:ext cx="353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7E04F77-B557-8654-0CD4-9BFF42FD7939}"/>
                    </a:ext>
                  </a:extLst>
                </p14:cNvPr>
                <p14:cNvContentPartPr/>
                <p14:nvPr/>
              </p14:nvContentPartPr>
              <p14:xfrm>
                <a:off x="10840477" y="1626559"/>
                <a:ext cx="756360" cy="342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7E04F77-B557-8654-0CD4-9BFF42FD793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31837" y="1617559"/>
                  <a:ext cx="774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9F1504A-6FB0-40E0-28DC-00CA819DDA32}"/>
                    </a:ext>
                  </a:extLst>
                </p14:cNvPr>
                <p14:cNvContentPartPr/>
                <p14:nvPr/>
              </p14:nvContentPartPr>
              <p14:xfrm>
                <a:off x="11444557" y="1762639"/>
                <a:ext cx="127800" cy="10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9F1504A-6FB0-40E0-28DC-00CA819DDA3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435557" y="1753639"/>
                  <a:ext cx="145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57B0959-1A15-C581-94E9-9FF136414EBF}"/>
                    </a:ext>
                  </a:extLst>
                </p14:cNvPr>
                <p14:cNvContentPartPr/>
                <p14:nvPr/>
              </p14:nvContentPartPr>
              <p14:xfrm>
                <a:off x="10971877" y="1753639"/>
                <a:ext cx="276480" cy="64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57B0959-1A15-C581-94E9-9FF136414EB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63237" y="1744639"/>
                  <a:ext cx="294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F6DA1D5-A46A-6831-DFF4-541BC9C56997}"/>
                    </a:ext>
                  </a:extLst>
                </p14:cNvPr>
                <p14:cNvContentPartPr/>
                <p14:nvPr/>
              </p14:nvContentPartPr>
              <p14:xfrm>
                <a:off x="8785957" y="2257279"/>
                <a:ext cx="179280" cy="422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F6DA1D5-A46A-6831-DFF4-541BC9C5699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76957" y="2248279"/>
                  <a:ext cx="1969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7020070-DB20-193B-F497-CB0425544F02}"/>
                    </a:ext>
                  </a:extLst>
                </p14:cNvPr>
                <p14:cNvContentPartPr/>
                <p14:nvPr/>
              </p14:nvContentPartPr>
              <p14:xfrm>
                <a:off x="9203197" y="2143879"/>
                <a:ext cx="528120" cy="386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7020070-DB20-193B-F497-CB0425544F0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194557" y="2135239"/>
                  <a:ext cx="5457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9FAC0F5-678E-3686-0BB3-7A2E4545AAF7}"/>
                    </a:ext>
                  </a:extLst>
                </p14:cNvPr>
                <p14:cNvContentPartPr/>
                <p14:nvPr/>
              </p14:nvContentPartPr>
              <p14:xfrm>
                <a:off x="9247477" y="2301559"/>
                <a:ext cx="236880" cy="48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9FAC0F5-678E-3686-0BB3-7A2E4545AAF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38837" y="2292559"/>
                  <a:ext cx="254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6DB6761-9DE4-6D73-099D-FAC9A6DA9807}"/>
                    </a:ext>
                  </a:extLst>
                </p14:cNvPr>
                <p14:cNvContentPartPr/>
                <p14:nvPr/>
              </p14:nvContentPartPr>
              <p14:xfrm>
                <a:off x="9848317" y="2315959"/>
                <a:ext cx="961560" cy="214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6DB6761-9DE4-6D73-099D-FAC9A6DA980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839317" y="2307319"/>
                  <a:ext cx="979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E6A5C85-24BE-D564-B160-FED744153A6A}"/>
                    </a:ext>
                  </a:extLst>
                </p14:cNvPr>
                <p14:cNvContentPartPr/>
                <p14:nvPr/>
              </p14:nvContentPartPr>
              <p14:xfrm>
                <a:off x="10597117" y="2178439"/>
                <a:ext cx="38520" cy="11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E6A5C85-24BE-D564-B160-FED744153A6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588117" y="2169439"/>
                  <a:ext cx="56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D3A77E5-5A06-F413-F235-0A3E13E30901}"/>
                    </a:ext>
                  </a:extLst>
                </p14:cNvPr>
                <p14:cNvContentPartPr/>
                <p14:nvPr/>
              </p14:nvContentPartPr>
              <p14:xfrm>
                <a:off x="10684957" y="2420719"/>
                <a:ext cx="36720" cy="79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D3A77E5-5A06-F413-F235-0A3E13E3090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75957" y="2411719"/>
                  <a:ext cx="54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D5CFB45-FB84-B95A-061D-4C1712021E09}"/>
                    </a:ext>
                  </a:extLst>
                </p14:cNvPr>
                <p14:cNvContentPartPr/>
                <p14:nvPr/>
              </p14:nvContentPartPr>
              <p14:xfrm>
                <a:off x="10943077" y="2076559"/>
                <a:ext cx="655560" cy="577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D5CFB45-FB84-B95A-061D-4C1712021E0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934077" y="2067559"/>
                  <a:ext cx="67320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D7ED7A5-27CD-3D20-6B5D-A5C3C9620A2F}"/>
                    </a:ext>
                  </a:extLst>
                </p14:cNvPr>
                <p14:cNvContentPartPr/>
                <p14:nvPr/>
              </p14:nvContentPartPr>
              <p14:xfrm>
                <a:off x="11561917" y="2322439"/>
                <a:ext cx="103680" cy="108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D7ED7A5-27CD-3D20-6B5D-A5C3C9620A2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552917" y="2313439"/>
                  <a:ext cx="121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065ACD3-97AC-7E7E-0007-8AC9D4FDC1A2}"/>
                    </a:ext>
                  </a:extLst>
                </p14:cNvPr>
                <p14:cNvContentPartPr/>
                <p14:nvPr/>
              </p14:nvContentPartPr>
              <p14:xfrm>
                <a:off x="11833717" y="2138839"/>
                <a:ext cx="180000" cy="273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065ACD3-97AC-7E7E-0007-8AC9D4FDC1A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824717" y="2129839"/>
                  <a:ext cx="197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81BD208-7672-325C-44E3-07735558A2CB}"/>
                    </a:ext>
                  </a:extLst>
                </p14:cNvPr>
                <p14:cNvContentPartPr/>
                <p14:nvPr/>
              </p14:nvContentPartPr>
              <p14:xfrm>
                <a:off x="11976637" y="2440519"/>
                <a:ext cx="70920" cy="36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81BD208-7672-325C-44E3-07735558A2C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967997" y="2431519"/>
                  <a:ext cx="88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33B0255-2C0A-9B2A-7A50-E992E9130017}"/>
                    </a:ext>
                  </a:extLst>
                </p14:cNvPr>
                <p14:cNvContentPartPr/>
                <p14:nvPr/>
              </p14:nvContentPartPr>
              <p14:xfrm>
                <a:off x="2158357" y="1887919"/>
                <a:ext cx="6426720" cy="360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33B0255-2C0A-9B2A-7A50-E992E913001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149717" y="1879279"/>
                  <a:ext cx="6444360" cy="37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A889D6D6-D4B6-4AF4-FAF0-656078EBC351}"/>
                  </a:ext>
                </a:extLst>
              </p14:cNvPr>
              <p14:cNvContentPartPr/>
              <p14:nvPr/>
            </p14:nvContentPartPr>
            <p14:xfrm>
              <a:off x="1968997" y="1887919"/>
              <a:ext cx="174240" cy="687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A889D6D6-D4B6-4AF4-FAF0-656078EBC35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960357" y="1879279"/>
                <a:ext cx="1918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AAEA2DCE-3B9A-4279-B9A3-570D6C133DBC}"/>
                  </a:ext>
                </a:extLst>
              </p14:cNvPr>
              <p14:cNvContentPartPr/>
              <p14:nvPr/>
            </p14:nvContentPartPr>
            <p14:xfrm>
              <a:off x="373837" y="3021919"/>
              <a:ext cx="270000" cy="5436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AAEA2DCE-3B9A-4279-B9A3-570D6C133DBC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365197" y="3013279"/>
                <a:ext cx="28764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50DC8FC3-A6C1-8C12-9A7D-F0FD592B0AE2}"/>
                  </a:ext>
                </a:extLst>
              </p14:cNvPr>
              <p14:cNvContentPartPr/>
              <p14:nvPr/>
            </p14:nvContentPartPr>
            <p14:xfrm>
              <a:off x="543397" y="1073959"/>
              <a:ext cx="196920" cy="10303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50DC8FC3-A6C1-8C12-9A7D-F0FD592B0AE2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34757" y="1064959"/>
                <a:ext cx="214560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05E2F756-5411-F3BE-5976-176D054686D0}"/>
                  </a:ext>
                </a:extLst>
              </p14:cNvPr>
              <p14:cNvContentPartPr/>
              <p14:nvPr/>
            </p14:nvContentPartPr>
            <p14:xfrm>
              <a:off x="1062517" y="1024639"/>
              <a:ext cx="184320" cy="10281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05E2F756-5411-F3BE-5976-176D054686D0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53517" y="1015999"/>
                <a:ext cx="20196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892A7671-F35F-0017-80E2-6322E112FB42}"/>
                  </a:ext>
                </a:extLst>
              </p14:cNvPr>
              <p14:cNvContentPartPr/>
              <p14:nvPr/>
            </p14:nvContentPartPr>
            <p14:xfrm>
              <a:off x="558517" y="3393079"/>
              <a:ext cx="240480" cy="115380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892A7671-F35F-0017-80E2-6322E112FB42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49517" y="3384439"/>
                <a:ext cx="258120" cy="11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9E6BC89E-8AEB-86CD-3EFE-C34ABBE7945C}"/>
                  </a:ext>
                </a:extLst>
              </p14:cNvPr>
              <p14:cNvContentPartPr/>
              <p14:nvPr/>
            </p14:nvContentPartPr>
            <p14:xfrm>
              <a:off x="2041357" y="3453199"/>
              <a:ext cx="177120" cy="11692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9E6BC89E-8AEB-86CD-3EFE-C34ABBE7945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032357" y="3444199"/>
                <a:ext cx="194760" cy="11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B4CE6128-AA2D-67B2-8457-00CAD63B730D}"/>
                  </a:ext>
                </a:extLst>
              </p14:cNvPr>
              <p14:cNvContentPartPr/>
              <p14:nvPr/>
            </p14:nvContentPartPr>
            <p14:xfrm>
              <a:off x="9357277" y="3328999"/>
              <a:ext cx="161640" cy="9190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B4CE6128-AA2D-67B2-8457-00CAD63B730D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348637" y="3319999"/>
                <a:ext cx="179280" cy="9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7CD512DE-12F9-69B9-4766-0637A444D2A6}"/>
                  </a:ext>
                </a:extLst>
              </p14:cNvPr>
              <p14:cNvContentPartPr/>
              <p14:nvPr/>
            </p14:nvContentPartPr>
            <p14:xfrm>
              <a:off x="4797157" y="3089959"/>
              <a:ext cx="2404440" cy="3985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7CD512DE-12F9-69B9-4766-0637A444D2A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788157" y="3081319"/>
                <a:ext cx="242208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E2204A32-85F4-B27B-FB3A-8D6C0F702E75}"/>
                  </a:ext>
                </a:extLst>
              </p14:cNvPr>
              <p14:cNvContentPartPr/>
              <p14:nvPr/>
            </p14:nvContentPartPr>
            <p14:xfrm>
              <a:off x="6340117" y="2782879"/>
              <a:ext cx="1922400" cy="7707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E2204A32-85F4-B27B-FB3A-8D6C0F702E75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331477" y="2773879"/>
                <a:ext cx="1940040" cy="78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B989D56-5374-0F0F-5F99-5D06BB689CD1}"/>
              </a:ext>
            </a:extLst>
          </p:cNvPr>
          <p:cNvGrpSpPr/>
          <p:nvPr/>
        </p:nvGrpSpPr>
        <p:grpSpPr>
          <a:xfrm>
            <a:off x="7062637" y="3288679"/>
            <a:ext cx="1322280" cy="1131120"/>
            <a:chOff x="7062637" y="3288679"/>
            <a:chExt cx="1322280" cy="11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A7910F5-0639-FABE-BEF9-1EDB4D7E1ABD}"/>
                    </a:ext>
                  </a:extLst>
                </p14:cNvPr>
                <p14:cNvContentPartPr/>
                <p14:nvPr/>
              </p14:nvContentPartPr>
              <p14:xfrm>
                <a:off x="7071637" y="3480559"/>
                <a:ext cx="205560" cy="908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A7910F5-0639-FABE-BEF9-1EDB4D7E1AB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062997" y="3471559"/>
                  <a:ext cx="22320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C8EF95E-B43D-1F61-4578-FFF551AA3CD3}"/>
                    </a:ext>
                  </a:extLst>
                </p14:cNvPr>
                <p14:cNvContentPartPr/>
                <p14:nvPr/>
              </p14:nvContentPartPr>
              <p14:xfrm>
                <a:off x="7589677" y="3503599"/>
                <a:ext cx="108720" cy="857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C8EF95E-B43D-1F61-4578-FFF551AA3CD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580677" y="3494599"/>
                  <a:ext cx="126360" cy="87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7676B9F-820C-785C-EDAA-1AA80791A973}"/>
                    </a:ext>
                  </a:extLst>
                </p14:cNvPr>
                <p14:cNvContentPartPr/>
                <p14:nvPr/>
              </p14:nvContentPartPr>
              <p14:xfrm>
                <a:off x="8162437" y="3374359"/>
                <a:ext cx="222480" cy="1045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7676B9F-820C-785C-EDAA-1AA80791A97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153797" y="3365359"/>
                  <a:ext cx="240120" cy="10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97302EB-A39D-9C8C-7BFB-C1BCFFC2A961}"/>
                    </a:ext>
                  </a:extLst>
                </p14:cNvPr>
                <p14:cNvContentPartPr/>
                <p14:nvPr/>
              </p14:nvContentPartPr>
              <p14:xfrm>
                <a:off x="7062637" y="3288679"/>
                <a:ext cx="114120" cy="182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97302EB-A39D-9C8C-7BFB-C1BCFFC2A96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53997" y="3280039"/>
                  <a:ext cx="13176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F208A53-AFD1-8704-E971-5D035D06999F}"/>
                  </a:ext>
                </a:extLst>
              </p14:cNvPr>
              <p14:cNvContentPartPr/>
              <p14:nvPr/>
            </p14:nvContentPartPr>
            <p14:xfrm>
              <a:off x="4147357" y="6214039"/>
              <a:ext cx="177840" cy="3870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F208A53-AFD1-8704-E971-5D035D06999F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138357" y="6205399"/>
                <a:ext cx="19548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82211B79-C1A3-92FB-B0A0-B0CACFFA460C}"/>
                  </a:ext>
                </a:extLst>
              </p14:cNvPr>
              <p14:cNvContentPartPr/>
              <p14:nvPr/>
            </p14:nvContentPartPr>
            <p14:xfrm>
              <a:off x="4446877" y="6556399"/>
              <a:ext cx="102600" cy="1450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82211B79-C1A3-92FB-B0A0-B0CACFFA460C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4438237" y="6547399"/>
                <a:ext cx="1202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256CC36-014A-7F0E-4B09-7368EFE79475}"/>
                  </a:ext>
                </a:extLst>
              </p14:cNvPr>
              <p14:cNvContentPartPr/>
              <p14:nvPr/>
            </p14:nvContentPartPr>
            <p14:xfrm>
              <a:off x="4726237" y="6170119"/>
              <a:ext cx="1227240" cy="5979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256CC36-014A-7F0E-4B09-7368EFE79475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717597" y="6161119"/>
                <a:ext cx="124488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6773BC2-9373-8E08-1D4C-9C7BCE5A4061}"/>
                  </a:ext>
                </a:extLst>
              </p14:cNvPr>
              <p14:cNvContentPartPr/>
              <p14:nvPr/>
            </p14:nvContentPartPr>
            <p14:xfrm>
              <a:off x="10957837" y="5851519"/>
              <a:ext cx="1198800" cy="95364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6773BC2-9373-8E08-1D4C-9C7BCE5A4061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949197" y="5842879"/>
                <a:ext cx="1216440" cy="9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15B472FA-0E95-29A3-ED08-9AA62D0BCB24}"/>
                  </a:ext>
                </a:extLst>
              </p14:cNvPr>
              <p14:cNvContentPartPr/>
              <p14:nvPr/>
            </p14:nvContentPartPr>
            <p14:xfrm>
              <a:off x="11935237" y="6358039"/>
              <a:ext cx="130680" cy="22140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15B472FA-0E95-29A3-ED08-9AA62D0BCB24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1926597" y="6349039"/>
                <a:ext cx="14832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79187B47-FAF0-B7B0-536B-2948574CB3D5}"/>
              </a:ext>
            </a:extLst>
          </p:cNvPr>
          <p:cNvGrpSpPr/>
          <p:nvPr/>
        </p:nvGrpSpPr>
        <p:grpSpPr>
          <a:xfrm>
            <a:off x="11037037" y="6043759"/>
            <a:ext cx="876960" cy="560520"/>
            <a:chOff x="11037037" y="6043759"/>
            <a:chExt cx="87696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8178F07-2A93-E6A5-98A6-EEBD750826E5}"/>
                    </a:ext>
                  </a:extLst>
                </p14:cNvPr>
                <p14:cNvContentPartPr/>
                <p14:nvPr/>
              </p14:nvContentPartPr>
              <p14:xfrm>
                <a:off x="11292637" y="6043759"/>
                <a:ext cx="7560" cy="267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8178F07-2A93-E6A5-98A6-EEBD750826E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283997" y="6034759"/>
                  <a:ext cx="25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7892D49-FEAD-0882-07DF-C1FBB40ADA31}"/>
                    </a:ext>
                  </a:extLst>
                </p14:cNvPr>
                <p14:cNvContentPartPr/>
                <p14:nvPr/>
              </p14:nvContentPartPr>
              <p14:xfrm>
                <a:off x="11351317" y="6046639"/>
                <a:ext cx="17640" cy="260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7892D49-FEAD-0882-07DF-C1FBB40ADA3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342677" y="6037999"/>
                  <a:ext cx="35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107B82C-3AB7-9788-66B8-6BD6B6B393C5}"/>
                    </a:ext>
                  </a:extLst>
                </p14:cNvPr>
                <p14:cNvContentPartPr/>
                <p14:nvPr/>
              </p14:nvContentPartPr>
              <p14:xfrm>
                <a:off x="11306677" y="6197119"/>
                <a:ext cx="94680" cy="54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107B82C-3AB7-9788-66B8-6BD6B6B393C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298037" y="6188119"/>
                  <a:ext cx="112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74746FD-326E-AF19-FDF0-014DA85E8AAB}"/>
                    </a:ext>
                  </a:extLst>
                </p14:cNvPr>
                <p14:cNvContentPartPr/>
                <p14:nvPr/>
              </p14:nvContentPartPr>
              <p14:xfrm>
                <a:off x="11449237" y="6044119"/>
                <a:ext cx="216000" cy="239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74746FD-326E-AF19-FDF0-014DA85E8AA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440597" y="6035479"/>
                  <a:ext cx="233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E6DFCE4-70F9-191E-4842-0BA68FAB5A3E}"/>
                    </a:ext>
                  </a:extLst>
                </p14:cNvPr>
                <p14:cNvContentPartPr/>
                <p14:nvPr/>
              </p14:nvContentPartPr>
              <p14:xfrm>
                <a:off x="11037037" y="6486919"/>
                <a:ext cx="278280" cy="91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E6DFCE4-70F9-191E-4842-0BA68FAB5A3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028037" y="6477919"/>
                  <a:ext cx="295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A1C64DE-7D46-D68D-1762-4D2FCACAEA0B}"/>
                    </a:ext>
                  </a:extLst>
                </p14:cNvPr>
                <p14:cNvContentPartPr/>
                <p14:nvPr/>
              </p14:nvContentPartPr>
              <p14:xfrm>
                <a:off x="11172397" y="6473239"/>
                <a:ext cx="160200" cy="112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A1C64DE-7D46-D68D-1762-4D2FCACAEA0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63397" y="6464239"/>
                  <a:ext cx="177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E3E36AE-9885-87B6-95ED-22C11D7F5CD2}"/>
                    </a:ext>
                  </a:extLst>
                </p14:cNvPr>
                <p14:cNvContentPartPr/>
                <p14:nvPr/>
              </p14:nvContentPartPr>
              <p14:xfrm>
                <a:off x="11644717" y="6401239"/>
                <a:ext cx="46800" cy="40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E3E36AE-9885-87B6-95ED-22C11D7F5CD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635717" y="6392239"/>
                  <a:ext cx="64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9A6DB16-413A-6B56-1B70-5EB5E4207634}"/>
                    </a:ext>
                  </a:extLst>
                </p14:cNvPr>
                <p14:cNvContentPartPr/>
                <p14:nvPr/>
              </p14:nvContentPartPr>
              <p14:xfrm>
                <a:off x="11366077" y="6508879"/>
                <a:ext cx="109800" cy="79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9A6DB16-413A-6B56-1B70-5EB5E420763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357437" y="6499879"/>
                  <a:ext cx="127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A89D7F2-3B77-85F8-7EEA-95C510E88FC2}"/>
                    </a:ext>
                  </a:extLst>
                </p14:cNvPr>
                <p14:cNvContentPartPr/>
                <p14:nvPr/>
              </p14:nvContentPartPr>
              <p14:xfrm>
                <a:off x="11505397" y="6507079"/>
                <a:ext cx="73800" cy="630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A89D7F2-3B77-85F8-7EEA-95C510E88FC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496397" y="6498079"/>
                  <a:ext cx="91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0161768-C756-876A-936D-EB0271C28986}"/>
                    </a:ext>
                  </a:extLst>
                </p14:cNvPr>
                <p14:cNvContentPartPr/>
                <p14:nvPr/>
              </p14:nvContentPartPr>
              <p14:xfrm>
                <a:off x="11600797" y="6541279"/>
                <a:ext cx="47160" cy="45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0161768-C756-876A-936D-EB0271C2898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592157" y="6532639"/>
                  <a:ext cx="64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9E164EA-8C5C-74BD-EFA3-CF5375898BBE}"/>
                    </a:ext>
                  </a:extLst>
                </p14:cNvPr>
                <p14:cNvContentPartPr/>
                <p14:nvPr/>
              </p14:nvContentPartPr>
              <p14:xfrm>
                <a:off x="11667037" y="6543799"/>
                <a:ext cx="10440" cy="471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9E164EA-8C5C-74BD-EFA3-CF5375898BB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658037" y="6535159"/>
                  <a:ext cx="28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C4ED3C3-BFB3-4F1D-6ED9-767AB22D77BA}"/>
                    </a:ext>
                  </a:extLst>
                </p14:cNvPr>
                <p14:cNvContentPartPr/>
                <p14:nvPr/>
              </p14:nvContentPartPr>
              <p14:xfrm>
                <a:off x="11667037" y="6454519"/>
                <a:ext cx="19440" cy="20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C4ED3C3-BFB3-4F1D-6ED9-767AB22D77B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658037" y="6445879"/>
                  <a:ext cx="37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14DC43A-D238-550F-AD45-82E2406FDDEF}"/>
                    </a:ext>
                  </a:extLst>
                </p14:cNvPr>
                <p14:cNvContentPartPr/>
                <p14:nvPr/>
              </p14:nvContentPartPr>
              <p14:xfrm>
                <a:off x="11723197" y="6534799"/>
                <a:ext cx="53280" cy="69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14DC43A-D238-550F-AD45-82E2406FDDE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714557" y="6526159"/>
                  <a:ext cx="70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75E666A-C2F4-6351-5974-2ACD6E2A9A08}"/>
                    </a:ext>
                  </a:extLst>
                </p14:cNvPr>
                <p14:cNvContentPartPr/>
                <p14:nvPr/>
              </p14:nvContentPartPr>
              <p14:xfrm>
                <a:off x="11822557" y="6534439"/>
                <a:ext cx="91440" cy="56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75E666A-C2F4-6351-5974-2ACD6E2A9A0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813917" y="6525799"/>
                  <a:ext cx="109080" cy="7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019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F11B7B-BBE3-B628-B3F6-E771B5EAC7E4}"/>
              </a:ext>
            </a:extLst>
          </p:cNvPr>
          <p:cNvGrpSpPr/>
          <p:nvPr/>
        </p:nvGrpSpPr>
        <p:grpSpPr>
          <a:xfrm>
            <a:off x="586345" y="208879"/>
            <a:ext cx="530640" cy="592560"/>
            <a:chOff x="586345" y="208879"/>
            <a:chExt cx="53064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9D8E7AD-D434-4B8A-5873-6DF02AAE6874}"/>
                    </a:ext>
                  </a:extLst>
                </p14:cNvPr>
                <p14:cNvContentPartPr/>
                <p14:nvPr/>
              </p14:nvContentPartPr>
              <p14:xfrm>
                <a:off x="586345" y="337759"/>
                <a:ext cx="402840" cy="193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9D8E7AD-D434-4B8A-5873-6DF02AAE687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7705" y="328759"/>
                  <a:ext cx="420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11ECF16-1AE6-2236-E32A-FBD1FC41630E}"/>
                    </a:ext>
                  </a:extLst>
                </p14:cNvPr>
                <p14:cNvContentPartPr/>
                <p14:nvPr/>
              </p14:nvContentPartPr>
              <p14:xfrm>
                <a:off x="893425" y="571759"/>
                <a:ext cx="126000" cy="229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11ECF16-1AE6-2236-E32A-FBD1FC4163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4425" y="562759"/>
                  <a:ext cx="143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87FE28-7E18-8E5D-D0BA-D6B8192F4D3F}"/>
                    </a:ext>
                  </a:extLst>
                </p14:cNvPr>
                <p14:cNvContentPartPr/>
                <p14:nvPr/>
              </p14:nvContentPartPr>
              <p14:xfrm>
                <a:off x="1096105" y="208879"/>
                <a:ext cx="20880" cy="149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87FE28-7E18-8E5D-D0BA-D6B8192F4D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7105" y="200239"/>
                  <a:ext cx="3852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3C2B1D-1B55-0A0D-9CF4-857A61A91F17}"/>
                  </a:ext>
                </a:extLst>
              </p14:cNvPr>
              <p14:cNvContentPartPr/>
              <p14:nvPr/>
            </p14:nvContentPartPr>
            <p14:xfrm>
              <a:off x="1570585" y="388159"/>
              <a:ext cx="234720" cy="18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3C2B1D-1B55-0A0D-9CF4-857A61A91F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1585" y="379159"/>
                <a:ext cx="25236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8517E77-6078-2D0F-2132-7E32F53EEA9A}"/>
              </a:ext>
            </a:extLst>
          </p:cNvPr>
          <p:cNvGrpSpPr/>
          <p:nvPr/>
        </p:nvGrpSpPr>
        <p:grpSpPr>
          <a:xfrm>
            <a:off x="8619745" y="247399"/>
            <a:ext cx="1974600" cy="520200"/>
            <a:chOff x="8619745" y="247399"/>
            <a:chExt cx="19746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55BDE75-AF31-BB93-5C44-161C4275BADE}"/>
                    </a:ext>
                  </a:extLst>
                </p14:cNvPr>
                <p14:cNvContentPartPr/>
                <p14:nvPr/>
              </p14:nvContentPartPr>
              <p14:xfrm>
                <a:off x="8619745" y="398599"/>
                <a:ext cx="145080" cy="166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55BDE75-AF31-BB93-5C44-161C4275BA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10745" y="389959"/>
                  <a:ext cx="162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53D83D-7650-231E-35E2-352ECE34A9D0}"/>
                    </a:ext>
                  </a:extLst>
                </p14:cNvPr>
                <p14:cNvContentPartPr/>
                <p14:nvPr/>
              </p14:nvContentPartPr>
              <p14:xfrm>
                <a:off x="8656105" y="405439"/>
                <a:ext cx="172440" cy="17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53D83D-7650-231E-35E2-352ECE34A9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47105" y="396799"/>
                  <a:ext cx="190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152B90-E908-347E-9DC7-4CD64CEDE4E5}"/>
                    </a:ext>
                  </a:extLst>
                </p14:cNvPr>
                <p14:cNvContentPartPr/>
                <p14:nvPr/>
              </p14:nvContentPartPr>
              <p14:xfrm>
                <a:off x="8966425" y="247399"/>
                <a:ext cx="39960" cy="115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152B90-E908-347E-9DC7-4CD64CEDE4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57785" y="238399"/>
                  <a:ext cx="57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496A92B-84AB-AE2D-9F78-4D20BD93932F}"/>
                    </a:ext>
                  </a:extLst>
                </p14:cNvPr>
                <p14:cNvContentPartPr/>
                <p14:nvPr/>
              </p14:nvContentPartPr>
              <p14:xfrm>
                <a:off x="9280345" y="253519"/>
                <a:ext cx="732240" cy="34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496A92B-84AB-AE2D-9F78-4D20BD9393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71345" y="244879"/>
                  <a:ext cx="7498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866739-DDF2-6E73-C459-F77163CDE4CB}"/>
                    </a:ext>
                  </a:extLst>
                </p14:cNvPr>
                <p14:cNvContentPartPr/>
                <p14:nvPr/>
              </p14:nvContentPartPr>
              <p14:xfrm>
                <a:off x="10118785" y="402199"/>
                <a:ext cx="244440" cy="36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866739-DDF2-6E73-C459-F77163CDE4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10145" y="393559"/>
                  <a:ext cx="2620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3DA492-8CCA-292F-904B-6B45A2E3B5C8}"/>
                    </a:ext>
                  </a:extLst>
                </p14:cNvPr>
                <p14:cNvContentPartPr/>
                <p14:nvPr/>
              </p14:nvContentPartPr>
              <p14:xfrm>
                <a:off x="10559425" y="262519"/>
                <a:ext cx="34920" cy="10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3DA492-8CCA-292F-904B-6B45A2E3B5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50785" y="253879"/>
                  <a:ext cx="5256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9FC34C-5DA8-D249-313D-28A874EEA7A2}"/>
              </a:ext>
            </a:extLst>
          </p:cNvPr>
          <p:cNvGrpSpPr/>
          <p:nvPr/>
        </p:nvGrpSpPr>
        <p:grpSpPr>
          <a:xfrm>
            <a:off x="1433425" y="169279"/>
            <a:ext cx="6814440" cy="1126800"/>
            <a:chOff x="1433425" y="169279"/>
            <a:chExt cx="6814440" cy="11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40519CF-4890-1A33-1DE8-7C037CEC7A3B}"/>
                    </a:ext>
                  </a:extLst>
                </p14:cNvPr>
                <p14:cNvContentPartPr/>
                <p14:nvPr/>
              </p14:nvContentPartPr>
              <p14:xfrm>
                <a:off x="1764625" y="378079"/>
                <a:ext cx="124920" cy="19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40519CF-4890-1A33-1DE8-7C037CEC7A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55985" y="369439"/>
                  <a:ext cx="142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646F3A-B3AD-B212-9159-C8C903C92B7D}"/>
                    </a:ext>
                  </a:extLst>
                </p14:cNvPr>
                <p14:cNvContentPartPr/>
                <p14:nvPr/>
              </p14:nvContentPartPr>
              <p14:xfrm>
                <a:off x="1658425" y="258199"/>
                <a:ext cx="57240" cy="41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646F3A-B3AD-B212-9159-C8C903C92B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49785" y="249559"/>
                  <a:ext cx="74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D8E53B1-4450-7DE1-46B1-013589D64639}"/>
                    </a:ext>
                  </a:extLst>
                </p14:cNvPr>
                <p14:cNvContentPartPr/>
                <p14:nvPr/>
              </p14:nvContentPartPr>
              <p14:xfrm>
                <a:off x="2231185" y="407959"/>
                <a:ext cx="202680" cy="153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D8E53B1-4450-7DE1-46B1-013589D646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22185" y="399319"/>
                  <a:ext cx="220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B8CBB1-6F32-5534-768A-869777A9C838}"/>
                    </a:ext>
                  </a:extLst>
                </p14:cNvPr>
                <p14:cNvContentPartPr/>
                <p14:nvPr/>
              </p14:nvContentPartPr>
              <p14:xfrm>
                <a:off x="2645185" y="173599"/>
                <a:ext cx="1286280" cy="48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B8CBB1-6F32-5534-768A-869777A9C8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36545" y="164959"/>
                  <a:ext cx="13039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D647B5-CBD8-94A0-7914-60A9027D9AA8}"/>
                    </a:ext>
                  </a:extLst>
                </p14:cNvPr>
                <p14:cNvContentPartPr/>
                <p14:nvPr/>
              </p14:nvContentPartPr>
              <p14:xfrm>
                <a:off x="3692785" y="335959"/>
                <a:ext cx="19440" cy="1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D647B5-CBD8-94A0-7914-60A9027D9A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83785" y="327319"/>
                  <a:ext cx="37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A57BEB-A54C-A277-D5E7-64654AA423B5}"/>
                    </a:ext>
                  </a:extLst>
                </p14:cNvPr>
                <p14:cNvContentPartPr/>
                <p14:nvPr/>
              </p14:nvContentPartPr>
              <p14:xfrm>
                <a:off x="3397585" y="317599"/>
                <a:ext cx="174960" cy="20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A57BEB-A54C-A277-D5E7-64654AA423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88585" y="308599"/>
                  <a:ext cx="192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A2247B-F63A-747E-F84D-58C8D0280EE8}"/>
                    </a:ext>
                  </a:extLst>
                </p14:cNvPr>
                <p14:cNvContentPartPr/>
                <p14:nvPr/>
              </p14:nvContentPartPr>
              <p14:xfrm>
                <a:off x="3772345" y="409759"/>
                <a:ext cx="49680" cy="13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A2247B-F63A-747E-F84D-58C8D0280E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63705" y="400759"/>
                  <a:ext cx="67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DBE079F-03C7-1469-9070-280640012F1E}"/>
                    </a:ext>
                  </a:extLst>
                </p14:cNvPr>
                <p14:cNvContentPartPr/>
                <p14:nvPr/>
              </p14:nvContentPartPr>
              <p14:xfrm>
                <a:off x="4308745" y="262159"/>
                <a:ext cx="203760" cy="39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DBE079F-03C7-1469-9070-280640012F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00105" y="253519"/>
                  <a:ext cx="2214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93EC29-BAE2-7A7C-B7AE-5997932B5E9F}"/>
                    </a:ext>
                  </a:extLst>
                </p14:cNvPr>
                <p14:cNvContentPartPr/>
                <p14:nvPr/>
              </p14:nvContentPartPr>
              <p14:xfrm>
                <a:off x="4808785" y="169279"/>
                <a:ext cx="613800" cy="41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93EC29-BAE2-7A7C-B7AE-5997932B5E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99785" y="160639"/>
                  <a:ext cx="6314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645C4F-D46F-1897-CD28-93FC0CB02237}"/>
                    </a:ext>
                  </a:extLst>
                </p14:cNvPr>
                <p14:cNvContentPartPr/>
                <p14:nvPr/>
              </p14:nvContentPartPr>
              <p14:xfrm>
                <a:off x="4962865" y="374119"/>
                <a:ext cx="238320" cy="3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645C4F-D46F-1897-CD28-93FC0CB022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54225" y="365479"/>
                  <a:ext cx="255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562087-3340-66C9-2EB1-A1B14628A5BD}"/>
                    </a:ext>
                  </a:extLst>
                </p14:cNvPr>
                <p14:cNvContentPartPr/>
                <p14:nvPr/>
              </p14:nvContentPartPr>
              <p14:xfrm>
                <a:off x="5772865" y="192679"/>
                <a:ext cx="1901160" cy="348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562087-3340-66C9-2EB1-A1B14628A5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64225" y="183679"/>
                  <a:ext cx="19188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26C145-D1E5-A5B0-22D0-D97D2B22C81B}"/>
                    </a:ext>
                  </a:extLst>
                </p14:cNvPr>
                <p14:cNvContentPartPr/>
                <p14:nvPr/>
              </p14:nvContentPartPr>
              <p14:xfrm>
                <a:off x="7451185" y="245599"/>
                <a:ext cx="29520" cy="26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26C145-D1E5-A5B0-22D0-D97D2B22C81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42545" y="236599"/>
                  <a:ext cx="47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EE5B5D-C288-9354-AA41-019D73242EBA}"/>
                    </a:ext>
                  </a:extLst>
                </p14:cNvPr>
                <p14:cNvContentPartPr/>
                <p14:nvPr/>
              </p14:nvContentPartPr>
              <p14:xfrm>
                <a:off x="6678625" y="310039"/>
                <a:ext cx="764640" cy="3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EE5B5D-C288-9354-AA41-019D73242E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69625" y="301039"/>
                  <a:ext cx="782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8CB686-0DE9-D971-C703-259569C7DCC5}"/>
                    </a:ext>
                  </a:extLst>
                </p14:cNvPr>
                <p14:cNvContentPartPr/>
                <p14:nvPr/>
              </p14:nvContentPartPr>
              <p14:xfrm>
                <a:off x="7964185" y="249559"/>
                <a:ext cx="283680" cy="481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8CB686-0DE9-D971-C703-259569C7DC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55185" y="240559"/>
                  <a:ext cx="3013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90AB1AD-65A5-BEC8-EEBC-5C529BB77721}"/>
                    </a:ext>
                  </a:extLst>
                </p14:cNvPr>
                <p14:cNvContentPartPr/>
                <p14:nvPr/>
              </p14:nvContentPartPr>
              <p14:xfrm>
                <a:off x="1433425" y="847879"/>
                <a:ext cx="737280" cy="43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90AB1AD-65A5-BEC8-EEBC-5C529BB777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24785" y="839239"/>
                  <a:ext cx="7549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18FC18-B8C0-3DC9-E794-7ECD14AC1434}"/>
                    </a:ext>
                  </a:extLst>
                </p14:cNvPr>
                <p14:cNvContentPartPr/>
                <p14:nvPr/>
              </p14:nvContentPartPr>
              <p14:xfrm>
                <a:off x="2041105" y="979999"/>
                <a:ext cx="149040" cy="40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18FC18-B8C0-3DC9-E794-7ECD14AC143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32105" y="971359"/>
                  <a:ext cx="166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19FC3C-969C-C969-A36E-60206F2C7B6E}"/>
                    </a:ext>
                  </a:extLst>
                </p14:cNvPr>
                <p14:cNvContentPartPr/>
                <p14:nvPr/>
              </p14:nvContentPartPr>
              <p14:xfrm>
                <a:off x="1532065" y="1047679"/>
                <a:ext cx="369720" cy="37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19FC3C-969C-C969-A36E-60206F2C7B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23425" y="1039039"/>
                  <a:ext cx="387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5A23300-F78E-7897-25D0-DD6E66232C9E}"/>
                    </a:ext>
                  </a:extLst>
                </p14:cNvPr>
                <p14:cNvContentPartPr/>
                <p14:nvPr/>
              </p14:nvContentPartPr>
              <p14:xfrm>
                <a:off x="2439265" y="923479"/>
                <a:ext cx="837720" cy="309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5A23300-F78E-7897-25D0-DD6E66232C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30625" y="914479"/>
                  <a:ext cx="8553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0BC9E1-E713-301A-E018-F848AAB9A490}"/>
                    </a:ext>
                  </a:extLst>
                </p14:cNvPr>
                <p14:cNvContentPartPr/>
                <p14:nvPr/>
              </p14:nvContentPartPr>
              <p14:xfrm>
                <a:off x="3568225" y="838519"/>
                <a:ext cx="680760" cy="325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0BC9E1-E713-301A-E018-F848AAB9A4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59585" y="829519"/>
                  <a:ext cx="698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8D400A-365B-1797-EF49-80A78B6A6822}"/>
                    </a:ext>
                  </a:extLst>
                </p14:cNvPr>
                <p14:cNvContentPartPr/>
                <p14:nvPr/>
              </p14:nvContentPartPr>
              <p14:xfrm>
                <a:off x="4000225" y="918799"/>
                <a:ext cx="272520" cy="15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8D400A-365B-1797-EF49-80A78B6A682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91225" y="910159"/>
                  <a:ext cx="290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F7BF9A9-5EB1-993B-2A5F-665E1821EDB8}"/>
                    </a:ext>
                  </a:extLst>
                </p14:cNvPr>
                <p14:cNvContentPartPr/>
                <p14:nvPr/>
              </p14:nvContentPartPr>
              <p14:xfrm>
                <a:off x="4543105" y="766879"/>
                <a:ext cx="1207080" cy="529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F7BF9A9-5EB1-993B-2A5F-665E1821ED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34465" y="758239"/>
                  <a:ext cx="122472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79D411F-B924-939C-61A0-990CFEE77B97}"/>
                    </a:ext>
                  </a:extLst>
                </p14:cNvPr>
                <p14:cNvContentPartPr/>
                <p14:nvPr/>
              </p14:nvContentPartPr>
              <p14:xfrm>
                <a:off x="6041425" y="1018879"/>
                <a:ext cx="357120" cy="160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79D411F-B924-939C-61A0-990CFEE77B9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32785" y="1010239"/>
                  <a:ext cx="374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486B53-F2B2-5C7F-55C2-DE557BFCD0AB}"/>
                    </a:ext>
                  </a:extLst>
                </p14:cNvPr>
                <p14:cNvContentPartPr/>
                <p14:nvPr/>
              </p14:nvContentPartPr>
              <p14:xfrm>
                <a:off x="6617065" y="856159"/>
                <a:ext cx="269640" cy="275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486B53-F2B2-5C7F-55C2-DE557BFCD0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08425" y="847519"/>
                  <a:ext cx="28728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9E79FD3-696B-98DB-748F-C7F8C670A257}"/>
                  </a:ext>
                </a:extLst>
              </p14:cNvPr>
              <p14:cNvContentPartPr/>
              <p14:nvPr/>
            </p14:nvContentPartPr>
            <p14:xfrm>
              <a:off x="3181945" y="1856239"/>
              <a:ext cx="2160" cy="3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9E79FD3-696B-98DB-748F-C7F8C670A25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172945" y="1847599"/>
                <a:ext cx="1980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EE5BF44-C0BF-FDE0-BDC6-7F1C98DC5C6F}"/>
              </a:ext>
            </a:extLst>
          </p:cNvPr>
          <p:cNvGrpSpPr/>
          <p:nvPr/>
        </p:nvGrpSpPr>
        <p:grpSpPr>
          <a:xfrm>
            <a:off x="470425" y="1660771"/>
            <a:ext cx="7081380" cy="697668"/>
            <a:chOff x="4731385" y="1430731"/>
            <a:chExt cx="7081380" cy="6976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5D55B7-F428-54B7-98E3-0BD399790C72}"/>
                    </a:ext>
                  </a:extLst>
                </p14:cNvPr>
                <p14:cNvContentPartPr/>
                <p14:nvPr/>
              </p14:nvContentPartPr>
              <p14:xfrm>
                <a:off x="4731385" y="1648159"/>
                <a:ext cx="390600" cy="298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5D55B7-F428-54B7-98E3-0BD399790C7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22385" y="1639519"/>
                  <a:ext cx="408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95E63F9-C9E9-51DC-9F47-13BBFCF3F909}"/>
                    </a:ext>
                  </a:extLst>
                </p14:cNvPr>
                <p14:cNvContentPartPr/>
                <p14:nvPr/>
              </p14:nvContentPartPr>
              <p14:xfrm>
                <a:off x="5081665" y="1883959"/>
                <a:ext cx="140760" cy="244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95E63F9-C9E9-51DC-9F47-13BBFCF3F9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72665" y="1875319"/>
                  <a:ext cx="158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9846FE-FADC-912E-E368-9388B06E771B}"/>
                    </a:ext>
                  </a:extLst>
                </p14:cNvPr>
                <p14:cNvContentPartPr/>
                <p14:nvPr/>
              </p14:nvContentPartPr>
              <p14:xfrm>
                <a:off x="5311345" y="1469959"/>
                <a:ext cx="54000" cy="167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9846FE-FADC-912E-E368-9388B06E77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02345" y="1460959"/>
                  <a:ext cx="71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424602D-1A5A-3F41-433C-F998B00BCA5C}"/>
                    </a:ext>
                  </a:extLst>
                </p14:cNvPr>
                <p14:cNvContentPartPr/>
                <p14:nvPr/>
              </p14:nvContentPartPr>
              <p14:xfrm>
                <a:off x="5478385" y="1458799"/>
                <a:ext cx="763200" cy="554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424602D-1A5A-3F41-433C-F998B00BCA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69745" y="1450159"/>
                  <a:ext cx="78084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00D57EF-A630-9728-2BCA-80E59C49C184}"/>
                    </a:ext>
                  </a:extLst>
                </p14:cNvPr>
                <p14:cNvContentPartPr/>
                <p14:nvPr/>
              </p14:nvContentPartPr>
              <p14:xfrm>
                <a:off x="5808865" y="1707199"/>
                <a:ext cx="191520" cy="214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00D57EF-A630-9728-2BCA-80E59C49C1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99865" y="1698199"/>
                  <a:ext cx="209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BF26B49-1574-6518-99C0-E25983299F5B}"/>
                    </a:ext>
                  </a:extLst>
                </p14:cNvPr>
                <p14:cNvContentPartPr/>
                <p14:nvPr/>
              </p14:nvContentPartPr>
              <p14:xfrm>
                <a:off x="5848105" y="1684519"/>
                <a:ext cx="268920" cy="242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BF26B49-1574-6518-99C0-E25983299F5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39465" y="1675879"/>
                  <a:ext cx="286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C90B7E-BE94-D82C-D393-EC5BC1111DAA}"/>
                    </a:ext>
                  </a:extLst>
                </p14:cNvPr>
                <p14:cNvContentPartPr/>
                <p14:nvPr/>
              </p14:nvContentPartPr>
              <p14:xfrm>
                <a:off x="6156625" y="1618279"/>
                <a:ext cx="95400" cy="84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C90B7E-BE94-D82C-D393-EC5BC1111D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47985" y="1609639"/>
                  <a:ext cx="113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A562111-EE16-F163-45D3-8910F8794727}"/>
                    </a:ext>
                  </a:extLst>
                </p14:cNvPr>
                <p14:cNvContentPartPr/>
                <p14:nvPr/>
              </p14:nvContentPartPr>
              <p14:xfrm>
                <a:off x="6490705" y="1783519"/>
                <a:ext cx="439920" cy="177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A562111-EE16-F163-45D3-8910F87947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82065" y="1774519"/>
                  <a:ext cx="457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5BDD54-1E42-DE02-97EB-5F2CBC8A02BA}"/>
                    </a:ext>
                  </a:extLst>
                </p14:cNvPr>
                <p14:cNvContentPartPr/>
                <p14:nvPr/>
              </p14:nvContentPartPr>
              <p14:xfrm>
                <a:off x="6766465" y="1630519"/>
                <a:ext cx="39960" cy="10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5BDD54-1E42-DE02-97EB-5F2CBC8A02B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57465" y="1621879"/>
                  <a:ext cx="57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0DAD597-2D59-3C3A-36FE-D399B791F5EE}"/>
                    </a:ext>
                  </a:extLst>
                </p14:cNvPr>
                <p14:cNvContentPartPr/>
                <p14:nvPr/>
              </p14:nvContentPartPr>
              <p14:xfrm>
                <a:off x="7168225" y="1681999"/>
                <a:ext cx="753120" cy="295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0DAD597-2D59-3C3A-36FE-D399B791F5E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59225" y="1673359"/>
                  <a:ext cx="770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977FE6-3DD0-6AC0-CC24-9216AADCDEB9}"/>
                    </a:ext>
                  </a:extLst>
                </p14:cNvPr>
                <p14:cNvContentPartPr/>
                <p14:nvPr/>
              </p14:nvContentPartPr>
              <p14:xfrm>
                <a:off x="9442165" y="1716571"/>
                <a:ext cx="258120" cy="94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977FE6-3DD0-6AC0-CC24-9216AADCDE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33165" y="1707571"/>
                  <a:ext cx="275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E21881D-11FE-3719-E401-F04AEAD0C91C}"/>
                    </a:ext>
                  </a:extLst>
                </p14:cNvPr>
                <p14:cNvContentPartPr/>
                <p14:nvPr/>
              </p14:nvContentPartPr>
              <p14:xfrm>
                <a:off x="9850045" y="1462051"/>
                <a:ext cx="1382400" cy="526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E21881D-11FE-3719-E401-F04AEAD0C91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41047" y="1453051"/>
                  <a:ext cx="1400035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145DF1F-AA7F-33D8-C702-761146F2FCF5}"/>
                    </a:ext>
                  </a:extLst>
                </p14:cNvPr>
                <p14:cNvContentPartPr/>
                <p14:nvPr/>
              </p14:nvContentPartPr>
              <p14:xfrm>
                <a:off x="11018245" y="1540891"/>
                <a:ext cx="29520" cy="18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145DF1F-AA7F-33D8-C702-761146F2FC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09353" y="1531891"/>
                  <a:ext cx="46947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E74933B-A8B5-8DFD-C28D-4CA1A74C4BDB}"/>
                    </a:ext>
                  </a:extLst>
                </p14:cNvPr>
                <p14:cNvContentPartPr/>
                <p14:nvPr/>
              </p14:nvContentPartPr>
              <p14:xfrm>
                <a:off x="10631605" y="1514611"/>
                <a:ext cx="317880" cy="21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E74933B-A8B5-8DFD-C28D-4CA1A74C4B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22605" y="1505611"/>
                  <a:ext cx="335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1F42A8A-B404-2D48-7348-84AA875C21BA}"/>
                    </a:ext>
                  </a:extLst>
                </p14:cNvPr>
                <p14:cNvContentPartPr/>
                <p14:nvPr/>
              </p14:nvContentPartPr>
              <p14:xfrm>
                <a:off x="11538445" y="1430731"/>
                <a:ext cx="274320" cy="47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1F42A8A-B404-2D48-7348-84AA875C21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29445" y="1421731"/>
                  <a:ext cx="29196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DFC461C-70A2-3622-6756-4368D3F4D225}"/>
              </a:ext>
            </a:extLst>
          </p:cNvPr>
          <p:cNvGrpSpPr/>
          <p:nvPr/>
        </p:nvGrpSpPr>
        <p:grpSpPr>
          <a:xfrm>
            <a:off x="7947265" y="1492633"/>
            <a:ext cx="1286650" cy="755652"/>
            <a:chOff x="6576385" y="2228839"/>
            <a:chExt cx="10886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B0301E8-C7AD-D621-AEBF-7831882E0542}"/>
                    </a:ext>
                  </a:extLst>
                </p14:cNvPr>
                <p14:cNvContentPartPr/>
                <p14:nvPr/>
              </p14:nvContentPartPr>
              <p14:xfrm>
                <a:off x="6576385" y="2430079"/>
                <a:ext cx="174600" cy="234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B0301E8-C7AD-D621-AEBF-7831882E05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67385" y="2421439"/>
                  <a:ext cx="192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F0B337A-421F-C3A2-6FD0-FDBFBC53D568}"/>
                    </a:ext>
                  </a:extLst>
                </p14:cNvPr>
                <p14:cNvContentPartPr/>
                <p14:nvPr/>
              </p14:nvContentPartPr>
              <p14:xfrm>
                <a:off x="6596905" y="2421799"/>
                <a:ext cx="255960" cy="225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F0B337A-421F-C3A2-6FD0-FDBFBC53D56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87905" y="2413159"/>
                  <a:ext cx="273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515BB23-02C6-2117-294A-37A40CD3EBD0}"/>
                    </a:ext>
                  </a:extLst>
                </p14:cNvPr>
                <p14:cNvContentPartPr/>
                <p14:nvPr/>
              </p14:nvContentPartPr>
              <p14:xfrm>
                <a:off x="6928465" y="2228839"/>
                <a:ext cx="62280" cy="153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515BB23-02C6-2117-294A-37A40CD3EBD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19465" y="2220199"/>
                  <a:ext cx="79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E9E3C82-A194-A1CA-2BB4-1C1E63EDC9E8}"/>
                    </a:ext>
                  </a:extLst>
                </p14:cNvPr>
                <p14:cNvContentPartPr/>
                <p14:nvPr/>
              </p14:nvContentPartPr>
              <p14:xfrm>
                <a:off x="7021705" y="2678119"/>
                <a:ext cx="85320" cy="167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E9E3C82-A194-A1CA-2BB4-1C1E63EDC9E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12705" y="2669479"/>
                  <a:ext cx="102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1E46C0-472B-3F68-2094-EB883F079EA1}"/>
                    </a:ext>
                  </a:extLst>
                </p14:cNvPr>
                <p14:cNvContentPartPr/>
                <p14:nvPr/>
              </p14:nvContentPartPr>
              <p14:xfrm>
                <a:off x="7280185" y="2461039"/>
                <a:ext cx="164520" cy="407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1E46C0-472B-3F68-2094-EB883F079EA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71545" y="2452399"/>
                  <a:ext cx="1821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BB8E1C-C126-937A-74CA-C4470DC1C60C}"/>
                    </a:ext>
                  </a:extLst>
                </p14:cNvPr>
                <p14:cNvContentPartPr/>
                <p14:nvPr/>
              </p14:nvContentPartPr>
              <p14:xfrm>
                <a:off x="7623985" y="2252239"/>
                <a:ext cx="41040" cy="145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BB8E1C-C126-937A-74CA-C4470DC1C60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15345" y="2243599"/>
                  <a:ext cx="586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4D93FC3-E39E-EA3C-F31D-B8F95933F703}"/>
              </a:ext>
            </a:extLst>
          </p:cNvPr>
          <p:cNvGrpSpPr/>
          <p:nvPr/>
        </p:nvGrpSpPr>
        <p:grpSpPr>
          <a:xfrm>
            <a:off x="376105" y="2566196"/>
            <a:ext cx="5423400" cy="973440"/>
            <a:chOff x="6176065" y="2998159"/>
            <a:chExt cx="5423400" cy="9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233AF35-4427-3B4A-F7EF-04CBF51F0CC6}"/>
                    </a:ext>
                  </a:extLst>
                </p14:cNvPr>
                <p14:cNvContentPartPr/>
                <p14:nvPr/>
              </p14:nvContentPartPr>
              <p14:xfrm>
                <a:off x="6397465" y="2998159"/>
                <a:ext cx="536400" cy="272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233AF35-4427-3B4A-F7EF-04CBF51F0C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88465" y="2989519"/>
                  <a:ext cx="554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F040C47-317F-8611-12EF-1F437EBF7D80}"/>
                    </a:ext>
                  </a:extLst>
                </p14:cNvPr>
                <p14:cNvContentPartPr/>
                <p14:nvPr/>
              </p14:nvContentPartPr>
              <p14:xfrm>
                <a:off x="6176065" y="3478399"/>
                <a:ext cx="439200" cy="313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F040C47-317F-8611-12EF-1F437EBF7D8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67065" y="3469399"/>
                  <a:ext cx="456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CA77E17-B965-71C7-E0D5-CB23654B5F3E}"/>
                    </a:ext>
                  </a:extLst>
                </p14:cNvPr>
                <p14:cNvContentPartPr/>
                <p14:nvPr/>
              </p14:nvContentPartPr>
              <p14:xfrm>
                <a:off x="6439945" y="3618799"/>
                <a:ext cx="197280" cy="43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CA77E17-B965-71C7-E0D5-CB23654B5F3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30945" y="3610159"/>
                  <a:ext cx="214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6276B67-3933-3AEE-D7B0-3662BE4E5088}"/>
                    </a:ext>
                  </a:extLst>
                </p14:cNvPr>
                <p14:cNvContentPartPr/>
                <p14:nvPr/>
              </p14:nvContentPartPr>
              <p14:xfrm>
                <a:off x="6290185" y="3563359"/>
                <a:ext cx="72360" cy="6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6276B67-3933-3AEE-D7B0-3662BE4E50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81185" y="3554719"/>
                  <a:ext cx="90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6B467CF-6AD6-44D4-88D9-41AFE74C21D0}"/>
                    </a:ext>
                  </a:extLst>
                </p14:cNvPr>
                <p14:cNvContentPartPr/>
                <p14:nvPr/>
              </p14:nvContentPartPr>
              <p14:xfrm>
                <a:off x="6835225" y="3485959"/>
                <a:ext cx="671760" cy="395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6B467CF-6AD6-44D4-88D9-41AFE74C21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26585" y="3477319"/>
                  <a:ext cx="6894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7225ED4-0AC0-8BBE-BE0F-DE7D95BC849E}"/>
                    </a:ext>
                  </a:extLst>
                </p14:cNvPr>
                <p14:cNvContentPartPr/>
                <p14:nvPr/>
              </p14:nvContentPartPr>
              <p14:xfrm>
                <a:off x="7797145" y="3378319"/>
                <a:ext cx="1431720" cy="395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7225ED4-0AC0-8BBE-BE0F-DE7D95BC849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88505" y="3369319"/>
                  <a:ext cx="14493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EE6265F-B57D-8789-9A89-AEE352E579E3}"/>
                    </a:ext>
                  </a:extLst>
                </p14:cNvPr>
                <p14:cNvContentPartPr/>
                <p14:nvPr/>
              </p14:nvContentPartPr>
              <p14:xfrm>
                <a:off x="8993785" y="3494599"/>
                <a:ext cx="169200" cy="11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EE6265F-B57D-8789-9A89-AEE352E579E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85145" y="3485599"/>
                  <a:ext cx="186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A583FBA-B96A-DB86-0B59-13727694189C}"/>
                    </a:ext>
                  </a:extLst>
                </p14:cNvPr>
                <p14:cNvContentPartPr/>
                <p14:nvPr/>
              </p14:nvContentPartPr>
              <p14:xfrm>
                <a:off x="9508585" y="3356359"/>
                <a:ext cx="1141560" cy="615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A583FBA-B96A-DB86-0B59-1372769418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99585" y="3347719"/>
                  <a:ext cx="115920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08DCE95-3C02-9782-CA48-20F1B729C952}"/>
                    </a:ext>
                  </a:extLst>
                </p14:cNvPr>
                <p14:cNvContentPartPr/>
                <p14:nvPr/>
              </p14:nvContentPartPr>
              <p14:xfrm>
                <a:off x="10850665" y="3617359"/>
                <a:ext cx="257040" cy="137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08DCE95-3C02-9782-CA48-20F1B729C95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42025" y="3608719"/>
                  <a:ext cx="274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0964E51-5A0E-31AF-1E59-0A410363490E}"/>
                    </a:ext>
                  </a:extLst>
                </p14:cNvPr>
                <p14:cNvContentPartPr/>
                <p14:nvPr/>
              </p14:nvContentPartPr>
              <p14:xfrm>
                <a:off x="11351065" y="3470119"/>
                <a:ext cx="248400" cy="275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0964E51-5A0E-31AF-1E59-0A410363490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42065" y="3461479"/>
                  <a:ext cx="26604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1018391-2760-7B93-E294-FF44B5329924}"/>
              </a:ext>
            </a:extLst>
          </p:cNvPr>
          <p:cNvGrpSpPr/>
          <p:nvPr/>
        </p:nvGrpSpPr>
        <p:grpSpPr>
          <a:xfrm>
            <a:off x="350629" y="3763095"/>
            <a:ext cx="3204720" cy="629640"/>
            <a:chOff x="350629" y="3763095"/>
            <a:chExt cx="320472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B835FE6-5C08-677F-06B1-ADDE58C8B4E0}"/>
                    </a:ext>
                  </a:extLst>
                </p14:cNvPr>
                <p14:cNvContentPartPr/>
                <p14:nvPr/>
              </p14:nvContentPartPr>
              <p14:xfrm>
                <a:off x="350629" y="3927615"/>
                <a:ext cx="172440" cy="271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B835FE6-5C08-677F-06B1-ADDE58C8B4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1629" y="3918615"/>
                  <a:ext cx="190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C186F96-9D0E-00CB-1DC0-65A20BDC1E79}"/>
                    </a:ext>
                  </a:extLst>
                </p14:cNvPr>
                <p14:cNvContentPartPr/>
                <p14:nvPr/>
              </p14:nvContentPartPr>
              <p14:xfrm>
                <a:off x="579949" y="4058655"/>
                <a:ext cx="127080" cy="99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C186F96-9D0E-00CB-1DC0-65A20BDC1E7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0949" y="4049655"/>
                  <a:ext cx="144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6D8AC6E-7A69-A21A-FC8E-F4BA77BB7AB6}"/>
                    </a:ext>
                  </a:extLst>
                </p14:cNvPr>
                <p14:cNvContentPartPr/>
                <p14:nvPr/>
              </p14:nvContentPartPr>
              <p14:xfrm>
                <a:off x="1046509" y="3922575"/>
                <a:ext cx="396360" cy="212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6D8AC6E-7A69-A21A-FC8E-F4BA77BB7A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7509" y="3913590"/>
                  <a:ext cx="414000" cy="230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0FAC28A-43CA-E4A6-05E0-C6027EF4B33D}"/>
                    </a:ext>
                  </a:extLst>
                </p14:cNvPr>
                <p14:cNvContentPartPr/>
                <p14:nvPr/>
              </p14:nvContentPartPr>
              <p14:xfrm>
                <a:off x="1307149" y="4172055"/>
                <a:ext cx="131040" cy="220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0FAC28A-43CA-E4A6-05E0-C6027EF4B3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98124" y="4163055"/>
                  <a:ext cx="148729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12962FA-199E-42DE-6F28-EA42D8BE9FD8}"/>
                    </a:ext>
                  </a:extLst>
                </p14:cNvPr>
                <p14:cNvContentPartPr/>
                <p14:nvPr/>
              </p14:nvContentPartPr>
              <p14:xfrm>
                <a:off x="1535749" y="3803055"/>
                <a:ext cx="24840" cy="131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12962FA-199E-42DE-6F28-EA42D8BE9F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26617" y="3794055"/>
                  <a:ext cx="42739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3ACAAD5-9C8B-EB32-B7F0-086450D5B413}"/>
                    </a:ext>
                  </a:extLst>
                </p14:cNvPr>
                <p14:cNvContentPartPr/>
                <p14:nvPr/>
              </p14:nvContentPartPr>
              <p14:xfrm>
                <a:off x="1632229" y="3763095"/>
                <a:ext cx="637560" cy="477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3ACAAD5-9C8B-EB32-B7F0-086450D5B4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23229" y="3754095"/>
                  <a:ext cx="6552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B224007-830F-A635-261F-FB112F5C2F16}"/>
                    </a:ext>
                  </a:extLst>
                </p14:cNvPr>
                <p14:cNvContentPartPr/>
                <p14:nvPr/>
              </p14:nvContentPartPr>
              <p14:xfrm>
                <a:off x="1919869" y="4009335"/>
                <a:ext cx="158400" cy="178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B224007-830F-A635-261F-FB112F5C2F1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10889" y="4000317"/>
                  <a:ext cx="176000" cy="195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9A8D0FC-0A33-755C-D2E8-83C67596FA54}"/>
                    </a:ext>
                  </a:extLst>
                </p14:cNvPr>
                <p14:cNvContentPartPr/>
                <p14:nvPr/>
              </p14:nvContentPartPr>
              <p14:xfrm>
                <a:off x="1875949" y="4010055"/>
                <a:ext cx="281520" cy="189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9A8D0FC-0A33-755C-D2E8-83C67596FA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66949" y="4001055"/>
                  <a:ext cx="299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69576CD-D931-9D1D-A689-95ED65A6EC13}"/>
                    </a:ext>
                  </a:extLst>
                </p14:cNvPr>
                <p14:cNvContentPartPr/>
                <p14:nvPr/>
              </p14:nvContentPartPr>
              <p14:xfrm>
                <a:off x="2243869" y="3772095"/>
                <a:ext cx="229320" cy="38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69576CD-D931-9D1D-A689-95ED65A6EC1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34869" y="3763095"/>
                  <a:ext cx="246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00F3CCE-70D4-3257-5CE7-E42CEB3DF624}"/>
                    </a:ext>
                  </a:extLst>
                </p14:cNvPr>
                <p14:cNvContentPartPr/>
                <p14:nvPr/>
              </p14:nvContentPartPr>
              <p14:xfrm>
                <a:off x="2269429" y="3918615"/>
                <a:ext cx="79920" cy="118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00F3CCE-70D4-3257-5CE7-E42CEB3DF62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60469" y="3909642"/>
                  <a:ext cx="97481" cy="135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4F81EA9-694C-EDE7-4061-0FF5AAEBE2D1}"/>
                    </a:ext>
                  </a:extLst>
                </p14:cNvPr>
                <p14:cNvContentPartPr/>
                <p14:nvPr/>
              </p14:nvContentPartPr>
              <p14:xfrm>
                <a:off x="2572189" y="4015815"/>
                <a:ext cx="475920" cy="252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4F81EA9-694C-EDE7-4061-0FF5AAEBE2D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63189" y="4006815"/>
                  <a:ext cx="493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D3D1C1D-02A1-EB83-257A-CB8F52EAD72C}"/>
                    </a:ext>
                  </a:extLst>
                </p14:cNvPr>
                <p14:cNvContentPartPr/>
                <p14:nvPr/>
              </p14:nvContentPartPr>
              <p14:xfrm>
                <a:off x="2849749" y="3942735"/>
                <a:ext cx="15840" cy="7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D3D1C1D-02A1-EB83-257A-CB8F52EAD7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40749" y="3934126"/>
                  <a:ext cx="33480" cy="24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866641D-43D5-61D5-1FEA-93F3A7CEDC13}"/>
                    </a:ext>
                  </a:extLst>
                </p14:cNvPr>
                <p14:cNvContentPartPr/>
                <p14:nvPr/>
              </p14:nvContentPartPr>
              <p14:xfrm>
                <a:off x="3379309" y="4030935"/>
                <a:ext cx="176040" cy="201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866641D-43D5-61D5-1FEA-93F3A7CEDC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70291" y="4021935"/>
                  <a:ext cx="193716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F0DC02D-81A1-812E-22EB-501BDE9072F2}"/>
                  </a:ext>
                </a:extLst>
              </p14:cNvPr>
              <p14:cNvContentPartPr/>
              <p14:nvPr/>
            </p14:nvContentPartPr>
            <p14:xfrm>
              <a:off x="3489109" y="3816015"/>
              <a:ext cx="552600" cy="4294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F0DC02D-81A1-812E-22EB-501BDE9072F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480109" y="3807015"/>
                <a:ext cx="5702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7F9A8790-1203-C513-7899-CD2CF6B6076B}"/>
                  </a:ext>
                </a:extLst>
              </p14:cNvPr>
              <p14:cNvContentPartPr/>
              <p14:nvPr/>
            </p14:nvContentPartPr>
            <p14:xfrm>
              <a:off x="4347709" y="4048215"/>
              <a:ext cx="298800" cy="180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7F9A8790-1203-C513-7899-CD2CF6B6076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338709" y="4039215"/>
                <a:ext cx="31644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B50C1D1-2D48-7ABB-4D7D-8AA4244469A6}"/>
              </a:ext>
            </a:extLst>
          </p:cNvPr>
          <p:cNvGrpSpPr/>
          <p:nvPr/>
        </p:nvGrpSpPr>
        <p:grpSpPr>
          <a:xfrm>
            <a:off x="4878709" y="3814575"/>
            <a:ext cx="2256840" cy="603000"/>
            <a:chOff x="4878709" y="3814575"/>
            <a:chExt cx="225684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07A17B7-8D25-9DD3-1E0A-BAE4A9AFD699}"/>
                    </a:ext>
                  </a:extLst>
                </p14:cNvPr>
                <p14:cNvContentPartPr/>
                <p14:nvPr/>
              </p14:nvContentPartPr>
              <p14:xfrm>
                <a:off x="4878709" y="3814575"/>
                <a:ext cx="1677600" cy="603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07A17B7-8D25-9DD3-1E0A-BAE4A9AFD6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69707" y="3805575"/>
                  <a:ext cx="1695244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E688F11-C706-03E2-2A05-294BF00B4993}"/>
                    </a:ext>
                  </a:extLst>
                </p14:cNvPr>
                <p14:cNvContentPartPr/>
                <p14:nvPr/>
              </p14:nvContentPartPr>
              <p14:xfrm>
                <a:off x="6236989" y="4010415"/>
                <a:ext cx="67320" cy="9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E688F11-C706-03E2-2A05-294BF00B499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27989" y="4001415"/>
                  <a:ext cx="84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68129FC-0BD2-FC56-1DDA-A6511C848C28}"/>
                    </a:ext>
                  </a:extLst>
                </p14:cNvPr>
                <p14:cNvContentPartPr/>
                <p14:nvPr/>
              </p14:nvContentPartPr>
              <p14:xfrm>
                <a:off x="5912629" y="3988455"/>
                <a:ext cx="274680" cy="15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68129FC-0BD2-FC56-1DDA-A6511C848C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03629" y="3979246"/>
                  <a:ext cx="292320" cy="33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1225EC8-760F-23C8-522B-96CF3A75218C}"/>
                    </a:ext>
                  </a:extLst>
                </p14:cNvPr>
                <p14:cNvContentPartPr/>
                <p14:nvPr/>
              </p14:nvContentPartPr>
              <p14:xfrm>
                <a:off x="5807149" y="4113735"/>
                <a:ext cx="61920" cy="32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1225EC8-760F-23C8-522B-96CF3A7521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98149" y="4104735"/>
                  <a:ext cx="79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461214F-112D-8C1D-C0B4-62C811436105}"/>
                    </a:ext>
                  </a:extLst>
                </p14:cNvPr>
                <p14:cNvContentPartPr/>
                <p14:nvPr/>
              </p14:nvContentPartPr>
              <p14:xfrm>
                <a:off x="6842509" y="3834375"/>
                <a:ext cx="293040" cy="562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461214F-112D-8C1D-C0B4-62C81143610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33520" y="3825375"/>
                  <a:ext cx="310658" cy="57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2230BC2-0830-5CE3-476B-68F05F58705D}"/>
              </a:ext>
            </a:extLst>
          </p:cNvPr>
          <p:cNvGrpSpPr/>
          <p:nvPr/>
        </p:nvGrpSpPr>
        <p:grpSpPr>
          <a:xfrm>
            <a:off x="7376245" y="3742575"/>
            <a:ext cx="1299960" cy="632160"/>
            <a:chOff x="6764665" y="4910119"/>
            <a:chExt cx="129996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09DFC7C-40BC-D3F9-A035-8B1E64246B48}"/>
                    </a:ext>
                  </a:extLst>
                </p14:cNvPr>
                <p14:cNvContentPartPr/>
                <p14:nvPr/>
              </p14:nvContentPartPr>
              <p14:xfrm>
                <a:off x="6764665" y="5141599"/>
                <a:ext cx="167400" cy="346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09DFC7C-40BC-D3F9-A035-8B1E64246B4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55665" y="5132599"/>
                  <a:ext cx="1850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5B9B6E5-7C2B-0113-3753-E57B5E1F1595}"/>
                    </a:ext>
                  </a:extLst>
                </p14:cNvPr>
                <p14:cNvContentPartPr/>
                <p14:nvPr/>
              </p14:nvContentPartPr>
              <p14:xfrm>
                <a:off x="7073185" y="4910119"/>
                <a:ext cx="51120" cy="156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5B9B6E5-7C2B-0113-3753-E57B5E1F159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64545" y="4901479"/>
                  <a:ext cx="68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B82A529-258B-2318-8BC5-135543D73CD5}"/>
                    </a:ext>
                  </a:extLst>
                </p14:cNvPr>
                <p14:cNvContentPartPr/>
                <p14:nvPr/>
              </p14:nvContentPartPr>
              <p14:xfrm>
                <a:off x="7081465" y="4989679"/>
                <a:ext cx="331560" cy="506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B82A529-258B-2318-8BC5-135543D73CD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72825" y="4980679"/>
                  <a:ext cx="34920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A025485-4252-F818-0BF8-07C96C0D4B79}"/>
                    </a:ext>
                  </a:extLst>
                </p14:cNvPr>
                <p14:cNvContentPartPr/>
                <p14:nvPr/>
              </p14:nvContentPartPr>
              <p14:xfrm>
                <a:off x="7309345" y="5073559"/>
                <a:ext cx="671040" cy="468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A025485-4252-F818-0BF8-07C96C0D4B7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00345" y="5064919"/>
                  <a:ext cx="6886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E55ADC5-9F30-D08A-28FB-AA0C2C629C05}"/>
                    </a:ext>
                  </a:extLst>
                </p14:cNvPr>
                <p14:cNvContentPartPr/>
                <p14:nvPr/>
              </p14:nvContentPartPr>
              <p14:xfrm>
                <a:off x="7666825" y="5245639"/>
                <a:ext cx="159120" cy="165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E55ADC5-9F30-D08A-28FB-AA0C2C629C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58185" y="5236999"/>
                  <a:ext cx="176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011EF8-8B86-4E24-5355-B2F5F6DE7360}"/>
                    </a:ext>
                  </a:extLst>
                </p14:cNvPr>
                <p14:cNvContentPartPr/>
                <p14:nvPr/>
              </p14:nvContentPartPr>
              <p14:xfrm>
                <a:off x="7567105" y="5247439"/>
                <a:ext cx="380160" cy="210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011EF8-8B86-4E24-5355-B2F5F6DE73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58105" y="5238439"/>
                  <a:ext cx="397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55E8838-2F45-64DB-BDC2-BE50C4DFF8B7}"/>
                    </a:ext>
                  </a:extLst>
                </p14:cNvPr>
                <p14:cNvContentPartPr/>
                <p14:nvPr/>
              </p14:nvContentPartPr>
              <p14:xfrm>
                <a:off x="7956985" y="5229079"/>
                <a:ext cx="107640" cy="93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55E8838-2F45-64DB-BDC2-BE50C4DFF8B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48345" y="5220079"/>
                  <a:ext cx="1252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E924276-9473-A66A-4610-EFC1FB456866}"/>
              </a:ext>
            </a:extLst>
          </p:cNvPr>
          <p:cNvGrpSpPr/>
          <p:nvPr/>
        </p:nvGrpSpPr>
        <p:grpSpPr>
          <a:xfrm>
            <a:off x="699025" y="5562079"/>
            <a:ext cx="4355640" cy="704520"/>
            <a:chOff x="699025" y="5562079"/>
            <a:chExt cx="4355640" cy="7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9AC3B2B-3A1D-85B4-AA6A-818D50171219}"/>
                    </a:ext>
                  </a:extLst>
                </p14:cNvPr>
                <p14:cNvContentPartPr/>
                <p14:nvPr/>
              </p14:nvContentPartPr>
              <p14:xfrm>
                <a:off x="699025" y="5594839"/>
                <a:ext cx="613800" cy="463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9AC3B2B-3A1D-85B4-AA6A-818D5017121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0025" y="5586199"/>
                  <a:ext cx="6314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7CA9557-17A8-9B57-8212-6D8ECC6904DB}"/>
                    </a:ext>
                  </a:extLst>
                </p14:cNvPr>
                <p14:cNvContentPartPr/>
                <p14:nvPr/>
              </p14:nvContentPartPr>
              <p14:xfrm>
                <a:off x="1093945" y="5738479"/>
                <a:ext cx="277920" cy="20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7CA9557-17A8-9B57-8212-6D8ECC6904D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5305" y="5729839"/>
                  <a:ext cx="295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A2D58A0-32D0-1CF9-963D-E90DF401ACD7}"/>
                    </a:ext>
                  </a:extLst>
                </p14:cNvPr>
                <p14:cNvContentPartPr/>
                <p14:nvPr/>
              </p14:nvContentPartPr>
              <p14:xfrm>
                <a:off x="1599745" y="5562079"/>
                <a:ext cx="799560" cy="704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A2D58A0-32D0-1CF9-963D-E90DF401ACD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91105" y="5553439"/>
                  <a:ext cx="81720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1EC4844-89B2-959A-5641-90435236D839}"/>
                    </a:ext>
                  </a:extLst>
                </p14:cNvPr>
                <p14:cNvContentPartPr/>
                <p14:nvPr/>
              </p14:nvContentPartPr>
              <p14:xfrm>
                <a:off x="2658145" y="5564239"/>
                <a:ext cx="546480" cy="448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1EC4844-89B2-959A-5641-90435236D83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49505" y="5555599"/>
                  <a:ext cx="5641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0EB9DEE-666E-ABC3-5FE0-73BF091B08D7}"/>
                    </a:ext>
                  </a:extLst>
                </p14:cNvPr>
                <p14:cNvContentPartPr/>
                <p14:nvPr/>
              </p14:nvContentPartPr>
              <p14:xfrm>
                <a:off x="3408745" y="5838559"/>
                <a:ext cx="565560" cy="210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0EB9DEE-666E-ABC3-5FE0-73BF091B08D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99745" y="5829559"/>
                  <a:ext cx="583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B992590-2B25-C0D6-7D6A-98988D3A5BA3}"/>
                    </a:ext>
                  </a:extLst>
                </p14:cNvPr>
                <p14:cNvContentPartPr/>
                <p14:nvPr/>
              </p14:nvContentPartPr>
              <p14:xfrm>
                <a:off x="4197865" y="5851879"/>
                <a:ext cx="856800" cy="224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B992590-2B25-C0D6-7D6A-98988D3A5BA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88865" y="5842879"/>
                  <a:ext cx="87444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6B3171B-3160-3FE7-FD2D-EBD567C2777A}"/>
              </a:ext>
            </a:extLst>
          </p:cNvPr>
          <p:cNvGrpSpPr/>
          <p:nvPr/>
        </p:nvGrpSpPr>
        <p:grpSpPr>
          <a:xfrm>
            <a:off x="5289385" y="5527519"/>
            <a:ext cx="6286320" cy="894600"/>
            <a:chOff x="5289385" y="5527519"/>
            <a:chExt cx="6286320" cy="89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3BE88B2-2211-93FB-C24D-91ACE44E99DD}"/>
                    </a:ext>
                  </a:extLst>
                </p14:cNvPr>
                <p14:cNvContentPartPr/>
                <p14:nvPr/>
              </p14:nvContentPartPr>
              <p14:xfrm>
                <a:off x="5289385" y="5804719"/>
                <a:ext cx="952200" cy="349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3BE88B2-2211-93FB-C24D-91ACE44E99D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80745" y="5796079"/>
                  <a:ext cx="969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3D96D31-6C67-707F-5F60-19906C1F68CC}"/>
                    </a:ext>
                  </a:extLst>
                </p14:cNvPr>
                <p14:cNvContentPartPr/>
                <p14:nvPr/>
              </p14:nvContentPartPr>
              <p14:xfrm>
                <a:off x="6101905" y="5836759"/>
                <a:ext cx="312840" cy="26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3D96D31-6C67-707F-5F60-19906C1F68C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93265" y="5827759"/>
                  <a:ext cx="330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12F103B-70E3-CC35-AFA0-A3DB20F38EFF}"/>
                    </a:ext>
                  </a:extLst>
                </p14:cNvPr>
                <p14:cNvContentPartPr/>
                <p14:nvPr/>
              </p14:nvContentPartPr>
              <p14:xfrm>
                <a:off x="6567385" y="5787799"/>
                <a:ext cx="514080" cy="365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12F103B-70E3-CC35-AFA0-A3DB20F38EF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58745" y="5779159"/>
                  <a:ext cx="531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2E850F0-BF00-54CD-E4DE-7B528937A8E7}"/>
                    </a:ext>
                  </a:extLst>
                </p14:cNvPr>
                <p14:cNvContentPartPr/>
                <p14:nvPr/>
              </p14:nvContentPartPr>
              <p14:xfrm>
                <a:off x="6557305" y="5860879"/>
                <a:ext cx="445320" cy="57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2E850F0-BF00-54CD-E4DE-7B528937A8E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48305" y="5852239"/>
                  <a:ext cx="462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C58BB55-940E-7910-C7C5-65DA4887C36F}"/>
                    </a:ext>
                  </a:extLst>
                </p14:cNvPr>
                <p14:cNvContentPartPr/>
                <p14:nvPr/>
              </p14:nvContentPartPr>
              <p14:xfrm>
                <a:off x="7240945" y="5683759"/>
                <a:ext cx="1963800" cy="603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C58BB55-940E-7910-C7C5-65DA4887C3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32305" y="5675119"/>
                  <a:ext cx="198144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C4E3B23-F95D-8775-C8CB-21D6F3611439}"/>
                    </a:ext>
                  </a:extLst>
                </p14:cNvPr>
                <p14:cNvContentPartPr/>
                <p14:nvPr/>
              </p14:nvContentPartPr>
              <p14:xfrm>
                <a:off x="8822065" y="5758279"/>
                <a:ext cx="595080" cy="59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C4E3B23-F95D-8775-C8CB-21D6F361143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13425" y="5749639"/>
                  <a:ext cx="612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661D2BB-E900-25B8-FB8A-15543679F303}"/>
                    </a:ext>
                  </a:extLst>
                </p14:cNvPr>
                <p14:cNvContentPartPr/>
                <p14:nvPr/>
              </p14:nvContentPartPr>
              <p14:xfrm>
                <a:off x="9484105" y="5818399"/>
                <a:ext cx="443160" cy="240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661D2BB-E900-25B8-FB8A-15543679F30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75105" y="5809759"/>
                  <a:ext cx="460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2FCD6E7-4F6D-F020-6E0B-727A297FD6AD}"/>
                    </a:ext>
                  </a:extLst>
                </p14:cNvPr>
                <p14:cNvContentPartPr/>
                <p14:nvPr/>
              </p14:nvContentPartPr>
              <p14:xfrm>
                <a:off x="9990265" y="5606719"/>
                <a:ext cx="89640" cy="187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2FCD6E7-4F6D-F020-6E0B-727A297FD6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81265" y="5597719"/>
                  <a:ext cx="107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2BCD665-F0AE-F2C0-871D-8DEAFEF3D765}"/>
                    </a:ext>
                  </a:extLst>
                </p14:cNvPr>
                <p14:cNvContentPartPr/>
                <p14:nvPr/>
              </p14:nvContentPartPr>
              <p14:xfrm>
                <a:off x="9810265" y="6070039"/>
                <a:ext cx="238680" cy="352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2BCD665-F0AE-F2C0-871D-8DEAFEF3D76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01625" y="6061039"/>
                  <a:ext cx="2563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0247D9B-D13F-1E76-CF66-44FF627B6426}"/>
                    </a:ext>
                  </a:extLst>
                </p14:cNvPr>
                <p14:cNvContentPartPr/>
                <p14:nvPr/>
              </p14:nvContentPartPr>
              <p14:xfrm>
                <a:off x="10236865" y="5628319"/>
                <a:ext cx="748800" cy="452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0247D9B-D13F-1E76-CF66-44FF627B642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28225" y="5619319"/>
                  <a:ext cx="7664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5AC901D-E48A-0AEF-8A95-C2B3F33178F9}"/>
                    </a:ext>
                  </a:extLst>
                </p14:cNvPr>
                <p14:cNvContentPartPr/>
                <p14:nvPr/>
              </p14:nvContentPartPr>
              <p14:xfrm>
                <a:off x="10593985" y="5879959"/>
                <a:ext cx="227880" cy="217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5AC901D-E48A-0AEF-8A95-C2B3F33178F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85345" y="5871319"/>
                  <a:ext cx="245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7B30E2D-9C48-D970-6241-588E0836DFA3}"/>
                    </a:ext>
                  </a:extLst>
                </p14:cNvPr>
                <p14:cNvContentPartPr/>
                <p14:nvPr/>
              </p14:nvContentPartPr>
              <p14:xfrm>
                <a:off x="10551145" y="5883919"/>
                <a:ext cx="320760" cy="178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7B30E2D-9C48-D970-6241-588E0836DFA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542145" y="5875279"/>
                  <a:ext cx="338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2DBBBE9-47C7-BAA0-B115-7DBDE5076C49}"/>
                    </a:ext>
                  </a:extLst>
                </p14:cNvPr>
                <p14:cNvContentPartPr/>
                <p14:nvPr/>
              </p14:nvContentPartPr>
              <p14:xfrm>
                <a:off x="10920145" y="5801119"/>
                <a:ext cx="142920" cy="111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2DBBBE9-47C7-BAA0-B115-7DBDE5076C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11145" y="5792479"/>
                  <a:ext cx="160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6DBC796-84F8-ED63-0D16-7E670879FD2F}"/>
                    </a:ext>
                  </a:extLst>
                </p14:cNvPr>
                <p14:cNvContentPartPr/>
                <p14:nvPr/>
              </p14:nvContentPartPr>
              <p14:xfrm>
                <a:off x="11262145" y="5527519"/>
                <a:ext cx="308880" cy="423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6DBC796-84F8-ED63-0D16-7E670879FD2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53145" y="5518879"/>
                  <a:ext cx="3265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6C20199-8DA2-2423-98ED-8A283B859E5D}"/>
                    </a:ext>
                  </a:extLst>
                </p14:cNvPr>
                <p14:cNvContentPartPr/>
                <p14:nvPr/>
              </p14:nvContentPartPr>
              <p14:xfrm>
                <a:off x="11494345" y="6227719"/>
                <a:ext cx="81360" cy="55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6C20199-8DA2-2423-98ED-8A283B859E5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485705" y="6218719"/>
                  <a:ext cx="9900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C743CA-5FDB-81BF-745A-9F34D343F0C3}"/>
                  </a:ext>
                </a:extLst>
              </p14:cNvPr>
              <p14:cNvContentPartPr/>
              <p14:nvPr/>
            </p14:nvContentPartPr>
            <p14:xfrm>
              <a:off x="2881957" y="2286439"/>
              <a:ext cx="534600" cy="85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C743CA-5FDB-81BF-745A-9F34D343F0C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873317" y="2277799"/>
                <a:ext cx="552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D1F7CDB-40DA-2D24-5908-D229AE31AD88}"/>
                  </a:ext>
                </a:extLst>
              </p14:cNvPr>
              <p14:cNvContentPartPr/>
              <p14:nvPr/>
            </p14:nvContentPartPr>
            <p14:xfrm>
              <a:off x="3927037" y="1715839"/>
              <a:ext cx="1010520" cy="51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D1F7CDB-40DA-2D24-5908-D229AE31AD8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918397" y="1706839"/>
                <a:ext cx="1028160" cy="52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A17EB7C-6C0F-8827-0196-AF14540E6600}"/>
              </a:ext>
            </a:extLst>
          </p:cNvPr>
          <p:cNvGrpSpPr/>
          <p:nvPr/>
        </p:nvGrpSpPr>
        <p:grpSpPr>
          <a:xfrm>
            <a:off x="8881758" y="3773428"/>
            <a:ext cx="3089527" cy="574533"/>
            <a:chOff x="1647985" y="3154039"/>
            <a:chExt cx="4359613" cy="81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B9A69E-35C1-9A59-36E2-C26CA3D71E6B}"/>
                    </a:ext>
                  </a:extLst>
                </p14:cNvPr>
                <p14:cNvContentPartPr/>
                <p14:nvPr/>
              </p14:nvContentPartPr>
              <p14:xfrm>
                <a:off x="1647985" y="3600079"/>
                <a:ext cx="347400" cy="4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B9A69E-35C1-9A59-36E2-C26CA3D71E6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635269" y="3587479"/>
                  <a:ext cx="372323" cy="70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4724F3-16EE-FE21-263D-7A398A0F8EF7}"/>
                    </a:ext>
                  </a:extLst>
                </p14:cNvPr>
                <p14:cNvContentPartPr/>
                <p14:nvPr/>
              </p14:nvContentPartPr>
              <p14:xfrm>
                <a:off x="1651585" y="3728599"/>
                <a:ext cx="319320" cy="1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4724F3-16EE-FE21-263D-7A398A0F8EF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38893" y="3716599"/>
                  <a:ext cx="344195" cy="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4EA0DD-177C-1C48-40BF-1EA502B5AE39}"/>
                    </a:ext>
                  </a:extLst>
                </p14:cNvPr>
                <p14:cNvContentPartPr/>
                <p14:nvPr/>
              </p14:nvContentPartPr>
              <p14:xfrm>
                <a:off x="2374825" y="3494959"/>
                <a:ext cx="216720" cy="419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4EA0DD-177C-1C48-40BF-1EA502B5AE3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62136" y="3482265"/>
                  <a:ext cx="241590" cy="4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BBC6D98-287E-AEBA-2734-8AB2018A5F2E}"/>
                    </a:ext>
                  </a:extLst>
                </p14:cNvPr>
                <p14:cNvContentPartPr/>
                <p14:nvPr/>
              </p14:nvContentPartPr>
              <p14:xfrm>
                <a:off x="2697385" y="3181399"/>
                <a:ext cx="405360" cy="78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BBC6D98-287E-AEBA-2734-8AB2018A5F2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84686" y="3168702"/>
                  <a:ext cx="430251" cy="807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70A815-D15B-DF3E-018A-E5E8C884EC56}"/>
                    </a:ext>
                  </a:extLst>
                </p14:cNvPr>
                <p14:cNvContentPartPr/>
                <p14:nvPr/>
              </p14:nvContentPartPr>
              <p14:xfrm>
                <a:off x="3350065" y="3207679"/>
                <a:ext cx="327960" cy="31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70A815-D15B-DF3E-018A-E5E8C884EC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37373" y="3194988"/>
                  <a:ext cx="352836" cy="335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3E154AE-E295-E9D4-DCF4-1809F5BDC368}"/>
                    </a:ext>
                  </a:extLst>
                </p14:cNvPr>
                <p14:cNvContentPartPr/>
                <p14:nvPr/>
              </p14:nvContentPartPr>
              <p14:xfrm>
                <a:off x="3022465" y="3539959"/>
                <a:ext cx="1121040" cy="105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3E154AE-E295-E9D4-DCF4-1809F5BDC36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09766" y="3527220"/>
                  <a:ext cx="1145929" cy="130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DF20A72-D68C-EF26-4B98-ECA77F1D0976}"/>
                    </a:ext>
                  </a:extLst>
                </p14:cNvPr>
                <p14:cNvContentPartPr/>
                <p14:nvPr/>
              </p14:nvContentPartPr>
              <p14:xfrm>
                <a:off x="3208945" y="3684679"/>
                <a:ext cx="334440" cy="247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DF20A72-D68C-EF26-4B98-ECA77F1D097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96258" y="3671983"/>
                  <a:ext cx="359307" cy="272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733E9DC-0482-862B-BA06-16E2A60052A0}"/>
                    </a:ext>
                  </a:extLst>
                </p14:cNvPr>
                <p14:cNvContentPartPr/>
                <p14:nvPr/>
              </p14:nvContentPartPr>
              <p14:xfrm>
                <a:off x="3726985" y="3717799"/>
                <a:ext cx="95760" cy="246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733E9DC-0482-862B-BA06-16E2A60052A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14318" y="3705095"/>
                  <a:ext cx="120587" cy="271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8209CF-9DD6-961B-F76D-5E39A0F69E00}"/>
                    </a:ext>
                  </a:extLst>
                </p14:cNvPr>
                <p14:cNvContentPartPr/>
                <p14:nvPr/>
              </p14:nvContentPartPr>
              <p14:xfrm>
                <a:off x="3634105" y="3745519"/>
                <a:ext cx="288720" cy="151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8209CF-9DD6-961B-F76D-5E39A0F69E0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21420" y="3732834"/>
                  <a:ext cx="313583" cy="176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1C7AA0F-7448-3860-598C-BEBBEF2E5E1D}"/>
                    </a:ext>
                  </a:extLst>
                </p14:cNvPr>
                <p14:cNvContentPartPr/>
                <p14:nvPr/>
              </p14:nvContentPartPr>
              <p14:xfrm>
                <a:off x="3048745" y="3154039"/>
                <a:ext cx="1387800" cy="86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1C7AA0F-7448-3860-598C-BEBBEF2E5E1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36046" y="3141333"/>
                  <a:ext cx="1412691" cy="111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8989C8C-0461-914A-0694-950FA95E5F25}"/>
                    </a:ext>
                  </a:extLst>
                </p14:cNvPr>
                <p14:cNvContentPartPr/>
                <p14:nvPr/>
              </p14:nvContentPartPr>
              <p14:xfrm>
                <a:off x="4995638" y="3473120"/>
                <a:ext cx="318960" cy="2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8989C8C-0461-914A-0694-950FA95E5F2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82941" y="3460520"/>
                  <a:ext cx="343847" cy="52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E9BD9B1-BD41-47C6-D1B8-74AE1FFACE53}"/>
                    </a:ext>
                  </a:extLst>
                </p14:cNvPr>
                <p14:cNvContentPartPr/>
                <p14:nvPr/>
              </p14:nvContentPartPr>
              <p14:xfrm>
                <a:off x="5002118" y="3566720"/>
                <a:ext cx="264240" cy="2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E9BD9B1-BD41-47C6-D1B8-74AE1FFACE5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89946" y="3554120"/>
                  <a:ext cx="289092" cy="52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2BA66F7-B236-4752-51DE-A23EEAACE2E4}"/>
                    </a:ext>
                  </a:extLst>
                </p14:cNvPr>
                <p14:cNvContentPartPr/>
                <p14:nvPr/>
              </p14:nvContentPartPr>
              <p14:xfrm>
                <a:off x="5032718" y="3716840"/>
                <a:ext cx="9000" cy="14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2BA66F7-B236-4752-51DE-A23EEAACE2E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020218" y="3704304"/>
                  <a:ext cx="33500" cy="38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70CF03-6A1A-7C88-1BDA-2A5F33A14F02}"/>
                    </a:ext>
                  </a:extLst>
                </p14:cNvPr>
                <p14:cNvContentPartPr/>
                <p14:nvPr/>
              </p14:nvContentPartPr>
              <p14:xfrm>
                <a:off x="5046398" y="3703160"/>
                <a:ext cx="234360" cy="28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70CF03-6A1A-7C88-1BDA-2A5F33A14F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33716" y="3690396"/>
                  <a:ext cx="259216" cy="53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E5354DB-51BF-7129-1EB3-622D1B02CC60}"/>
                    </a:ext>
                  </a:extLst>
                </p14:cNvPr>
                <p14:cNvContentPartPr/>
                <p14:nvPr/>
              </p14:nvContentPartPr>
              <p14:xfrm>
                <a:off x="5582798" y="3249920"/>
                <a:ext cx="424800" cy="687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E5354DB-51BF-7129-1EB3-622D1B02CC6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70110" y="3237222"/>
                  <a:ext cx="449669" cy="71212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776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BDB7099-924D-2629-DA6A-D71A756F6546}"/>
              </a:ext>
            </a:extLst>
          </p:cNvPr>
          <p:cNvGrpSpPr/>
          <p:nvPr/>
        </p:nvGrpSpPr>
        <p:grpSpPr>
          <a:xfrm>
            <a:off x="725305" y="142639"/>
            <a:ext cx="1582200" cy="790920"/>
            <a:chOff x="725305" y="142639"/>
            <a:chExt cx="1582200" cy="79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32A9739-956A-DD5F-42E6-38C11F4F30FE}"/>
                    </a:ext>
                  </a:extLst>
                </p14:cNvPr>
                <p14:cNvContentPartPr/>
                <p14:nvPr/>
              </p14:nvContentPartPr>
              <p14:xfrm>
                <a:off x="725305" y="382399"/>
                <a:ext cx="410760" cy="253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32A9739-956A-DD5F-42E6-38C11F4F30F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6305" y="373399"/>
                  <a:ext cx="428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0D826B0-FE11-C7C9-00B8-2E3FA514E00B}"/>
                    </a:ext>
                  </a:extLst>
                </p14:cNvPr>
                <p14:cNvContentPartPr/>
                <p14:nvPr/>
              </p14:nvContentPartPr>
              <p14:xfrm>
                <a:off x="1019785" y="672199"/>
                <a:ext cx="39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0D826B0-FE11-C7C9-00B8-2E3FA514E0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0785" y="663199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39C5E1F-D49E-BB37-351B-8549672AB5C3}"/>
                    </a:ext>
                  </a:extLst>
                </p14:cNvPr>
                <p14:cNvContentPartPr/>
                <p14:nvPr/>
              </p14:nvContentPartPr>
              <p14:xfrm>
                <a:off x="1041745" y="663199"/>
                <a:ext cx="99000" cy="270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39C5E1F-D49E-BB37-351B-8549672AB5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3105" y="654199"/>
                  <a:ext cx="1166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A3099B-AFF8-6D00-DCBE-41B3B5F8E16D}"/>
                    </a:ext>
                  </a:extLst>
                </p14:cNvPr>
                <p14:cNvContentPartPr/>
                <p14:nvPr/>
              </p14:nvContentPartPr>
              <p14:xfrm>
                <a:off x="1245865" y="277999"/>
                <a:ext cx="67320" cy="106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A3099B-AFF8-6D00-DCBE-41B3B5F8E1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36865" y="268999"/>
                  <a:ext cx="84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04E8D1-E214-E382-A324-AD9C629FF080}"/>
                    </a:ext>
                  </a:extLst>
                </p14:cNvPr>
                <p14:cNvContentPartPr/>
                <p14:nvPr/>
              </p14:nvContentPartPr>
              <p14:xfrm>
                <a:off x="1504345" y="172519"/>
                <a:ext cx="626400" cy="649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04E8D1-E214-E382-A324-AD9C629FF0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95345" y="163519"/>
                  <a:ext cx="64404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84B2EF0-5DC6-17FC-E8DD-56C0479CBB78}"/>
                    </a:ext>
                  </a:extLst>
                </p14:cNvPr>
                <p14:cNvContentPartPr/>
                <p14:nvPr/>
              </p14:nvContentPartPr>
              <p14:xfrm>
                <a:off x="1761385" y="448639"/>
                <a:ext cx="135360" cy="191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84B2EF0-5DC6-17FC-E8DD-56C0479CBB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52385" y="439639"/>
                  <a:ext cx="153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ECFFA26-BF68-8147-63A5-FE03D34B3DF7}"/>
                    </a:ext>
                  </a:extLst>
                </p14:cNvPr>
                <p14:cNvContentPartPr/>
                <p14:nvPr/>
              </p14:nvContentPartPr>
              <p14:xfrm>
                <a:off x="1777585" y="403279"/>
                <a:ext cx="237960" cy="290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ECFFA26-BF68-8147-63A5-FE03D34B3D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68945" y="394639"/>
                  <a:ext cx="2556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754458-1ACB-C404-E34A-72396CC2978C}"/>
                    </a:ext>
                  </a:extLst>
                </p14:cNvPr>
                <p14:cNvContentPartPr/>
                <p14:nvPr/>
              </p14:nvContentPartPr>
              <p14:xfrm>
                <a:off x="2137945" y="308599"/>
                <a:ext cx="90360" cy="88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754458-1ACB-C404-E34A-72396CC297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9305" y="299959"/>
                  <a:ext cx="108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A234AF4-FC44-983E-C950-6F819FBBA7B9}"/>
                    </a:ext>
                  </a:extLst>
                </p14:cNvPr>
                <p14:cNvContentPartPr/>
                <p14:nvPr/>
              </p14:nvContentPartPr>
              <p14:xfrm>
                <a:off x="2085745" y="142639"/>
                <a:ext cx="221760" cy="87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A234AF4-FC44-983E-C950-6F819FBBA7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6745" y="133999"/>
                  <a:ext cx="2394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97ED4B-456A-696A-34E8-F77D7716581E}"/>
              </a:ext>
            </a:extLst>
          </p:cNvPr>
          <p:cNvGrpSpPr/>
          <p:nvPr/>
        </p:nvGrpSpPr>
        <p:grpSpPr>
          <a:xfrm>
            <a:off x="2712505" y="462319"/>
            <a:ext cx="267480" cy="167400"/>
            <a:chOff x="2712505" y="462319"/>
            <a:chExt cx="26748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4AC1DD-05AE-5BF8-65CC-9144714F909F}"/>
                    </a:ext>
                  </a:extLst>
                </p14:cNvPr>
                <p14:cNvContentPartPr/>
                <p14:nvPr/>
              </p14:nvContentPartPr>
              <p14:xfrm>
                <a:off x="2726185" y="462319"/>
                <a:ext cx="253800" cy="36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4AC1DD-05AE-5BF8-65CC-9144714F909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17545" y="453319"/>
                  <a:ext cx="271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D7786A-0299-6D0C-99CE-80BEC4BC985A}"/>
                    </a:ext>
                  </a:extLst>
                </p14:cNvPr>
                <p14:cNvContentPartPr/>
                <p14:nvPr/>
              </p14:nvContentPartPr>
              <p14:xfrm>
                <a:off x="2712505" y="606319"/>
                <a:ext cx="24192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D7786A-0299-6D0C-99CE-80BEC4BC98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3865" y="597679"/>
                  <a:ext cx="2595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85EAF3-7BF5-AA03-555E-8F8B60AAFDE5}"/>
              </a:ext>
            </a:extLst>
          </p:cNvPr>
          <p:cNvGrpSpPr/>
          <p:nvPr/>
        </p:nvGrpSpPr>
        <p:grpSpPr>
          <a:xfrm>
            <a:off x="3373465" y="204199"/>
            <a:ext cx="1170360" cy="943560"/>
            <a:chOff x="3373465" y="204199"/>
            <a:chExt cx="1170360" cy="9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5AA515-E2DE-9E39-1BE7-94B379D58EEC}"/>
                    </a:ext>
                  </a:extLst>
                </p14:cNvPr>
                <p14:cNvContentPartPr/>
                <p14:nvPr/>
              </p14:nvContentPartPr>
              <p14:xfrm>
                <a:off x="3373465" y="204199"/>
                <a:ext cx="576720" cy="388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5AA515-E2DE-9E39-1BE7-94B379D58E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64465" y="195199"/>
                  <a:ext cx="5943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E133A2A-618B-80EB-EC00-17DC43F555B1}"/>
                    </a:ext>
                  </a:extLst>
                </p14:cNvPr>
                <p14:cNvContentPartPr/>
                <p14:nvPr/>
              </p14:nvContentPartPr>
              <p14:xfrm>
                <a:off x="3714025" y="344959"/>
                <a:ext cx="184320" cy="270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E133A2A-618B-80EB-EC00-17DC43F555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05385" y="336319"/>
                  <a:ext cx="201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1BCC62-AF0E-A503-B7EC-1CEFF6C76D81}"/>
                    </a:ext>
                  </a:extLst>
                </p14:cNvPr>
                <p14:cNvContentPartPr/>
                <p14:nvPr/>
              </p14:nvContentPartPr>
              <p14:xfrm>
                <a:off x="3392185" y="682999"/>
                <a:ext cx="550440" cy="87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1BCC62-AF0E-A503-B7EC-1CEFF6C76D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83545" y="673999"/>
                  <a:ext cx="568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7D30EE-41AD-9B81-634F-3A638E08F316}"/>
                    </a:ext>
                  </a:extLst>
                </p14:cNvPr>
                <p14:cNvContentPartPr/>
                <p14:nvPr/>
              </p14:nvContentPartPr>
              <p14:xfrm>
                <a:off x="3546625" y="859039"/>
                <a:ext cx="205200" cy="288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C7D30EE-41AD-9B81-634F-3A638E08F3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37625" y="850039"/>
                  <a:ext cx="2228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A9DD68-CCEA-6D6B-A518-E49618A13BE6}"/>
                    </a:ext>
                  </a:extLst>
                </p14:cNvPr>
                <p14:cNvContentPartPr/>
                <p14:nvPr/>
              </p14:nvContentPartPr>
              <p14:xfrm>
                <a:off x="4192825" y="499399"/>
                <a:ext cx="306360" cy="21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A9DD68-CCEA-6D6B-A518-E49618A13B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84185" y="490759"/>
                  <a:ext cx="324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4E439D-D37C-8C4B-6D4C-66CFE9B4E9E9}"/>
                    </a:ext>
                  </a:extLst>
                </p14:cNvPr>
                <p14:cNvContentPartPr/>
                <p14:nvPr/>
              </p14:nvContentPartPr>
              <p14:xfrm>
                <a:off x="4448425" y="676519"/>
                <a:ext cx="95400" cy="233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4E439D-D37C-8C4B-6D4C-66CFE9B4E9E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39425" y="667879"/>
                  <a:ext cx="11304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57344F-B3AB-5EB1-1E1D-28F3B63DC9FF}"/>
              </a:ext>
            </a:extLst>
          </p:cNvPr>
          <p:cNvGrpSpPr/>
          <p:nvPr/>
        </p:nvGrpSpPr>
        <p:grpSpPr>
          <a:xfrm>
            <a:off x="4871785" y="222919"/>
            <a:ext cx="800640" cy="831600"/>
            <a:chOff x="4871785" y="222919"/>
            <a:chExt cx="800640" cy="8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D53F57-F83F-A749-543A-D4D9B83D5751}"/>
                    </a:ext>
                  </a:extLst>
                </p14:cNvPr>
                <p14:cNvContentPartPr/>
                <p14:nvPr/>
              </p14:nvContentPartPr>
              <p14:xfrm>
                <a:off x="4871785" y="222919"/>
                <a:ext cx="800640" cy="691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D53F57-F83F-A749-543A-D4D9B83D57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63145" y="213919"/>
                  <a:ext cx="81828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7B55A9-AB3C-A2C7-770D-80FB2755D9CF}"/>
                    </a:ext>
                  </a:extLst>
                </p14:cNvPr>
                <p14:cNvContentPartPr/>
                <p14:nvPr/>
              </p14:nvContentPartPr>
              <p14:xfrm>
                <a:off x="5305585" y="391399"/>
                <a:ext cx="161640" cy="20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7B55A9-AB3C-A2C7-770D-80FB2755D9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96585" y="382759"/>
                  <a:ext cx="179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CC8536B-403A-7A47-C502-78477335FF22}"/>
                    </a:ext>
                  </a:extLst>
                </p14:cNvPr>
                <p14:cNvContentPartPr/>
                <p14:nvPr/>
              </p14:nvContentPartPr>
              <p14:xfrm>
                <a:off x="5310265" y="389239"/>
                <a:ext cx="268920" cy="19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CC8536B-403A-7A47-C502-78477335FF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01625" y="380239"/>
                  <a:ext cx="286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F51C3B-6160-950D-2A1E-E8E327F5E24C}"/>
                    </a:ext>
                  </a:extLst>
                </p14:cNvPr>
                <p14:cNvContentPartPr/>
                <p14:nvPr/>
              </p14:nvContentPartPr>
              <p14:xfrm>
                <a:off x="5175985" y="634759"/>
                <a:ext cx="411840" cy="5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F51C3B-6160-950D-2A1E-E8E327F5E24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67345" y="626119"/>
                  <a:ext cx="429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A03563D-5CB3-725D-273A-60154E0A4A71}"/>
                    </a:ext>
                  </a:extLst>
                </p14:cNvPr>
                <p14:cNvContentPartPr/>
                <p14:nvPr/>
              </p14:nvContentPartPr>
              <p14:xfrm>
                <a:off x="5156185" y="667879"/>
                <a:ext cx="338400" cy="386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A03563D-5CB3-725D-273A-60154E0A4A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47545" y="658879"/>
                  <a:ext cx="356040" cy="40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D352B6-8878-9A75-DC59-96501E9CB8BB}"/>
              </a:ext>
            </a:extLst>
          </p:cNvPr>
          <p:cNvGrpSpPr/>
          <p:nvPr/>
        </p:nvGrpSpPr>
        <p:grpSpPr>
          <a:xfrm>
            <a:off x="2650945" y="1480039"/>
            <a:ext cx="3368520" cy="967680"/>
            <a:chOff x="2650945" y="1480039"/>
            <a:chExt cx="3368520" cy="9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8B3457-0247-CEE4-643A-BFC2939AB716}"/>
                    </a:ext>
                  </a:extLst>
                </p14:cNvPr>
                <p14:cNvContentPartPr/>
                <p14:nvPr/>
              </p14:nvContentPartPr>
              <p14:xfrm>
                <a:off x="2650945" y="1770199"/>
                <a:ext cx="29160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8B3457-0247-CEE4-643A-BFC2939AB7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1945" y="1761199"/>
                  <a:ext cx="309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F5BE01-6660-EA4A-ECDB-7812699939F9}"/>
                    </a:ext>
                  </a:extLst>
                </p14:cNvPr>
                <p14:cNvContentPartPr/>
                <p14:nvPr/>
              </p14:nvContentPartPr>
              <p14:xfrm>
                <a:off x="2662825" y="1914199"/>
                <a:ext cx="31104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F5BE01-6660-EA4A-ECDB-7812699939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53825" y="1905199"/>
                  <a:ext cx="328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C8C7152-FBDD-F869-31AC-E7A3B57F84A5}"/>
                    </a:ext>
                  </a:extLst>
                </p14:cNvPr>
                <p14:cNvContentPartPr/>
                <p14:nvPr/>
              </p14:nvContentPartPr>
              <p14:xfrm>
                <a:off x="3190945" y="1480039"/>
                <a:ext cx="1086840" cy="493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C8C7152-FBDD-F869-31AC-E7A3B57F84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81945" y="1471039"/>
                  <a:ext cx="11044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522235F-4998-1117-2C9B-C2EE55F94B38}"/>
                    </a:ext>
                  </a:extLst>
                </p14:cNvPr>
                <p14:cNvContentPartPr/>
                <p14:nvPr/>
              </p14:nvContentPartPr>
              <p14:xfrm>
                <a:off x="3564985" y="1622959"/>
                <a:ext cx="197280" cy="29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522235F-4998-1117-2C9B-C2EE55F94B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55985" y="1613959"/>
                  <a:ext cx="214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D4853B-C24E-2E3F-C76C-C4C85D10FC01}"/>
                    </a:ext>
                  </a:extLst>
                </p14:cNvPr>
                <p14:cNvContentPartPr/>
                <p14:nvPr/>
              </p14:nvContentPartPr>
              <p14:xfrm>
                <a:off x="3734185" y="1660759"/>
                <a:ext cx="231840" cy="251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D4853B-C24E-2E3F-C76C-C4C85D10FC0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25545" y="1651759"/>
                  <a:ext cx="249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C1C8DC6-1E69-8FD1-6BBA-906E55702B87}"/>
                    </a:ext>
                  </a:extLst>
                </p14:cNvPr>
                <p14:cNvContentPartPr/>
                <p14:nvPr/>
              </p14:nvContentPartPr>
              <p14:xfrm>
                <a:off x="3984025" y="1626559"/>
                <a:ext cx="275040" cy="305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C1C8DC6-1E69-8FD1-6BBA-906E55702B8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75385" y="1617559"/>
                  <a:ext cx="2926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8020DF2-8E05-1D85-3083-733D5B8E1A96}"/>
                    </a:ext>
                  </a:extLst>
                </p14:cNvPr>
                <p14:cNvContentPartPr/>
                <p14:nvPr/>
              </p14:nvContentPartPr>
              <p14:xfrm>
                <a:off x="4236745" y="1725559"/>
                <a:ext cx="171000" cy="195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8020DF2-8E05-1D85-3083-733D5B8E1A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27745" y="1716559"/>
                  <a:ext cx="188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E6AA80C-3FF1-0D8E-06F3-F28061BED2FB}"/>
                    </a:ext>
                  </a:extLst>
                </p14:cNvPr>
                <p14:cNvContentPartPr/>
                <p14:nvPr/>
              </p14:nvContentPartPr>
              <p14:xfrm>
                <a:off x="3154585" y="1986199"/>
                <a:ext cx="1360080" cy="143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E6AA80C-3FF1-0D8E-06F3-F28061BED2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45585" y="1977199"/>
                  <a:ext cx="1377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C86E45-2405-CB74-43F3-5FA71E907B31}"/>
                    </a:ext>
                  </a:extLst>
                </p14:cNvPr>
                <p14:cNvContentPartPr/>
                <p14:nvPr/>
              </p14:nvContentPartPr>
              <p14:xfrm>
                <a:off x="3760105" y="2173759"/>
                <a:ext cx="242280" cy="273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C86E45-2405-CB74-43F3-5FA71E907B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51105" y="2165119"/>
                  <a:ext cx="259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DAAEF5C-A161-56A0-BCB8-E72C14B57872}"/>
                    </a:ext>
                  </a:extLst>
                </p14:cNvPr>
                <p14:cNvContentPartPr/>
                <p14:nvPr/>
              </p14:nvContentPartPr>
              <p14:xfrm>
                <a:off x="4769905" y="1713679"/>
                <a:ext cx="309960" cy="34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DAAEF5C-A161-56A0-BCB8-E72C14B578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60905" y="1704679"/>
                  <a:ext cx="3276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B92A757-1411-DEE6-71C0-9A592A1A2A66}"/>
                    </a:ext>
                  </a:extLst>
                </p14:cNvPr>
                <p14:cNvContentPartPr/>
                <p14:nvPr/>
              </p14:nvContentPartPr>
              <p14:xfrm>
                <a:off x="5038825" y="1935799"/>
                <a:ext cx="135000" cy="254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B92A757-1411-DEE6-71C0-9A592A1A2A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30185" y="1927159"/>
                  <a:ext cx="152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964FB3-0C9F-745F-3FBB-1155854C0BDA}"/>
                    </a:ext>
                  </a:extLst>
                </p14:cNvPr>
                <p14:cNvContentPartPr/>
                <p14:nvPr/>
              </p14:nvContentPartPr>
              <p14:xfrm>
                <a:off x="5346625" y="1512439"/>
                <a:ext cx="672840" cy="764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964FB3-0C9F-745F-3FBB-1155854C0B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37625" y="1503799"/>
                  <a:ext cx="69048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0067AE-A7D5-ABB5-FEE7-F2CA4EFFC44F}"/>
                    </a:ext>
                  </a:extLst>
                </p14:cNvPr>
                <p14:cNvContentPartPr/>
                <p14:nvPr/>
              </p14:nvContentPartPr>
              <p14:xfrm>
                <a:off x="5715265" y="1692079"/>
                <a:ext cx="135360" cy="182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0067AE-A7D5-ABB5-FEE7-F2CA4EFFC4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06265" y="1683439"/>
                  <a:ext cx="153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1B1396-97DE-18E4-2B0F-BBAFB8E29980}"/>
                    </a:ext>
                  </a:extLst>
                </p14:cNvPr>
                <p14:cNvContentPartPr/>
                <p14:nvPr/>
              </p14:nvContentPartPr>
              <p14:xfrm>
                <a:off x="5709865" y="1671559"/>
                <a:ext cx="270000" cy="230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1B1396-97DE-18E4-2B0F-BBAFB8E299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00865" y="1662559"/>
                  <a:ext cx="287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97ED72-D2F2-0012-0011-81A28ED2475C}"/>
                    </a:ext>
                  </a:extLst>
                </p14:cNvPr>
                <p14:cNvContentPartPr/>
                <p14:nvPr/>
              </p14:nvContentPartPr>
              <p14:xfrm>
                <a:off x="5620585" y="1938319"/>
                <a:ext cx="331560" cy="46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97ED72-D2F2-0012-0011-81A28ED2475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11585" y="1929319"/>
                  <a:ext cx="349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30B65E7-51BC-C958-7611-5C899FA9981C}"/>
                    </a:ext>
                  </a:extLst>
                </p14:cNvPr>
                <p14:cNvContentPartPr/>
                <p14:nvPr/>
              </p14:nvContentPartPr>
              <p14:xfrm>
                <a:off x="5575225" y="2029759"/>
                <a:ext cx="232560" cy="361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30B65E7-51BC-C958-7611-5C899FA9981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66225" y="2020759"/>
                  <a:ext cx="25020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E69905B-B8D8-AFF2-D582-D1A46F9DD235}"/>
              </a:ext>
            </a:extLst>
          </p:cNvPr>
          <p:cNvGrpSpPr/>
          <p:nvPr/>
        </p:nvGrpSpPr>
        <p:grpSpPr>
          <a:xfrm>
            <a:off x="2645545" y="2971159"/>
            <a:ext cx="269280" cy="124920"/>
            <a:chOff x="2645545" y="2971159"/>
            <a:chExt cx="26928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954B23C-60C6-B345-5D31-7412C21CB2CD}"/>
                    </a:ext>
                  </a:extLst>
                </p14:cNvPr>
                <p14:cNvContentPartPr/>
                <p14:nvPr/>
              </p14:nvContentPartPr>
              <p14:xfrm>
                <a:off x="2650225" y="2971159"/>
                <a:ext cx="264600" cy="1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954B23C-60C6-B345-5D31-7412C21CB2C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41585" y="2962519"/>
                  <a:ext cx="28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2784FB6-B1DA-2F45-90DA-C18CAABCA1B9}"/>
                    </a:ext>
                  </a:extLst>
                </p14:cNvPr>
                <p14:cNvContentPartPr/>
                <p14:nvPr/>
              </p14:nvContentPartPr>
              <p14:xfrm>
                <a:off x="2645545" y="3070159"/>
                <a:ext cx="245160" cy="25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2784FB6-B1DA-2F45-90DA-C18CAABCA1B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36905" y="3061519"/>
                  <a:ext cx="2628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63A1FAF-6823-6925-C9AA-C83EAD42852C}"/>
                  </a:ext>
                </a:extLst>
              </p14:cNvPr>
              <p14:cNvContentPartPr/>
              <p14:nvPr/>
            </p14:nvContentPartPr>
            <p14:xfrm>
              <a:off x="3954865" y="3047479"/>
              <a:ext cx="807120" cy="431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63A1FAF-6823-6925-C9AA-C83EAD42852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45865" y="3038479"/>
                <a:ext cx="824760" cy="4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23F7FBB4-D1B5-A805-E8F5-EA6E42F205E2}"/>
              </a:ext>
            </a:extLst>
          </p:cNvPr>
          <p:cNvGrpSpPr/>
          <p:nvPr/>
        </p:nvGrpSpPr>
        <p:grpSpPr>
          <a:xfrm>
            <a:off x="3400825" y="2704039"/>
            <a:ext cx="1444320" cy="767520"/>
            <a:chOff x="3400825" y="2704039"/>
            <a:chExt cx="144432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11F20E-0163-39E2-A727-6B8B9817AA54}"/>
                    </a:ext>
                  </a:extLst>
                </p14:cNvPr>
                <p14:cNvContentPartPr/>
                <p14:nvPr/>
              </p14:nvContentPartPr>
              <p14:xfrm>
                <a:off x="3400825" y="2737159"/>
                <a:ext cx="361080" cy="238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11F20E-0163-39E2-A727-6B8B9817AA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92185" y="2728519"/>
                  <a:ext cx="378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D66600-F377-A3E9-64CE-C18E1FE58E4A}"/>
                    </a:ext>
                  </a:extLst>
                </p14:cNvPr>
                <p14:cNvContentPartPr/>
                <p14:nvPr/>
              </p14:nvContentPartPr>
              <p14:xfrm>
                <a:off x="3645985" y="2970079"/>
                <a:ext cx="131760" cy="224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D66600-F377-A3E9-64CE-C18E1FE58E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37345" y="2961439"/>
                  <a:ext cx="149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742E626-4FF0-A0E6-EF6C-5069F1004113}"/>
                    </a:ext>
                  </a:extLst>
                </p14:cNvPr>
                <p14:cNvContentPartPr/>
                <p14:nvPr/>
              </p14:nvContentPartPr>
              <p14:xfrm>
                <a:off x="4196065" y="2704039"/>
                <a:ext cx="244440" cy="186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742E626-4FF0-A0E6-EF6C-5069F10041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87425" y="2695039"/>
                  <a:ext cx="262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5EB84D9-4259-B7AF-9C14-CAED2E6F9FDD}"/>
                    </a:ext>
                  </a:extLst>
                </p14:cNvPr>
                <p14:cNvContentPartPr/>
                <p14:nvPr/>
              </p14:nvContentPartPr>
              <p14:xfrm>
                <a:off x="4176265" y="2714119"/>
                <a:ext cx="300600" cy="19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5EB84D9-4259-B7AF-9C14-CAED2E6F9FD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67265" y="2705119"/>
                  <a:ext cx="318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22C5F3-3D13-36AE-ED7E-9F34D5B26190}"/>
                    </a:ext>
                  </a:extLst>
                </p14:cNvPr>
                <p14:cNvContentPartPr/>
                <p14:nvPr/>
              </p14:nvContentPartPr>
              <p14:xfrm>
                <a:off x="3897985" y="2944159"/>
                <a:ext cx="947160" cy="63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22C5F3-3D13-36AE-ED7E-9F34D5B261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88985" y="2935519"/>
                  <a:ext cx="964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B938ECA-BD92-A8C8-4AA8-A682AF613D3D}"/>
                    </a:ext>
                  </a:extLst>
                </p14:cNvPr>
                <p14:cNvContentPartPr/>
                <p14:nvPr/>
              </p14:nvContentPartPr>
              <p14:xfrm>
                <a:off x="4119745" y="3143239"/>
                <a:ext cx="237600" cy="328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B938ECA-BD92-A8C8-4AA8-A682AF613D3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11105" y="3134239"/>
                  <a:ext cx="2552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084C72-8219-5F2D-9AAF-C57FFAC74B6B}"/>
                    </a:ext>
                  </a:extLst>
                </p14:cNvPr>
                <p14:cNvContentPartPr/>
                <p14:nvPr/>
              </p14:nvContentPartPr>
              <p14:xfrm>
                <a:off x="4475785" y="3226039"/>
                <a:ext cx="244440" cy="227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084C72-8219-5F2D-9AAF-C57FFAC74B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67145" y="3217399"/>
                  <a:ext cx="26208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DD7ACDA-7F6B-175F-82E7-B751CF44A301}"/>
                  </a:ext>
                </a:extLst>
              </p14:cNvPr>
              <p14:cNvContentPartPr/>
              <p14:nvPr/>
            </p14:nvContentPartPr>
            <p14:xfrm>
              <a:off x="3719317" y="3690439"/>
              <a:ext cx="2079360" cy="550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DD7ACDA-7F6B-175F-82E7-B751CF44A30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10317" y="3681439"/>
                <a:ext cx="209700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996FA0-DC7F-F3A3-88DB-91BF8D5D9C6A}"/>
                  </a:ext>
                </a:extLst>
              </p14:cNvPr>
              <p14:cNvContentPartPr/>
              <p14:nvPr/>
            </p14:nvContentPartPr>
            <p14:xfrm>
              <a:off x="5485837" y="3921199"/>
              <a:ext cx="22680" cy="12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996FA0-DC7F-F3A3-88DB-91BF8D5D9C6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76837" y="3912199"/>
                <a:ext cx="40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4FE1568-2711-E6AA-2342-AE3953F5FA94}"/>
                  </a:ext>
                </a:extLst>
              </p14:cNvPr>
              <p14:cNvContentPartPr/>
              <p14:nvPr/>
            </p14:nvContentPartPr>
            <p14:xfrm>
              <a:off x="4766557" y="3842719"/>
              <a:ext cx="749160" cy="83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4FE1568-2711-E6AA-2342-AE3953F5FA9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57557" y="3833719"/>
                <a:ext cx="766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366C96A-6544-D978-D5AA-FA01D208789A}"/>
                  </a:ext>
                </a:extLst>
              </p14:cNvPr>
              <p14:cNvContentPartPr/>
              <p14:nvPr/>
            </p14:nvContentPartPr>
            <p14:xfrm>
              <a:off x="6106117" y="3656239"/>
              <a:ext cx="849600" cy="509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366C96A-6544-D978-D5AA-FA01D20878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097117" y="3647239"/>
                <a:ext cx="8672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A64FF08-E3AB-6B37-FDB4-E1F39A70256C}"/>
                  </a:ext>
                </a:extLst>
              </p14:cNvPr>
              <p14:cNvContentPartPr/>
              <p14:nvPr/>
            </p14:nvContentPartPr>
            <p14:xfrm>
              <a:off x="6780397" y="3835159"/>
              <a:ext cx="145080" cy="63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A64FF08-E3AB-6B37-FDB4-E1F39A70256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771397" y="3826159"/>
                <a:ext cx="1627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CAA4811-9410-F497-FC9E-3615242226B7}"/>
                  </a:ext>
                </a:extLst>
              </p14:cNvPr>
              <p14:cNvContentPartPr/>
              <p14:nvPr/>
            </p14:nvContentPartPr>
            <p14:xfrm>
              <a:off x="6177757" y="3925519"/>
              <a:ext cx="178200" cy="169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CAA4811-9410-F497-FC9E-3615242226B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68757" y="3916879"/>
                <a:ext cx="195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3200948-C7AA-9FA3-2547-F3D62BE22B1C}"/>
                  </a:ext>
                </a:extLst>
              </p14:cNvPr>
              <p14:cNvContentPartPr/>
              <p14:nvPr/>
            </p14:nvContentPartPr>
            <p14:xfrm>
              <a:off x="7141477" y="3669559"/>
              <a:ext cx="1463040" cy="628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3200948-C7AA-9FA3-2547-F3D62BE22B1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132477" y="3660559"/>
                <a:ext cx="148068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C7C35C1-4376-AFFD-BCC7-1E0B16410495}"/>
                  </a:ext>
                </a:extLst>
              </p14:cNvPr>
              <p14:cNvContentPartPr/>
              <p14:nvPr/>
            </p14:nvContentPartPr>
            <p14:xfrm>
              <a:off x="8977117" y="3815719"/>
              <a:ext cx="509040" cy="188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C7C35C1-4376-AFFD-BCC7-1E0B1641049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68477" y="3807079"/>
                <a:ext cx="5266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170E9D0-A56C-FE46-7A3A-D5E494C27FD7}"/>
                  </a:ext>
                </a:extLst>
              </p14:cNvPr>
              <p14:cNvContentPartPr/>
              <p14:nvPr/>
            </p14:nvContentPartPr>
            <p14:xfrm>
              <a:off x="9777757" y="3589279"/>
              <a:ext cx="344160" cy="448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170E9D0-A56C-FE46-7A3A-D5E494C27FD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768757" y="3580279"/>
                <a:ext cx="36180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AFC6636-56A1-ADAA-07DB-FE1F7F7A465A}"/>
                  </a:ext>
                </a:extLst>
              </p14:cNvPr>
              <p14:cNvContentPartPr/>
              <p14:nvPr/>
            </p14:nvContentPartPr>
            <p14:xfrm>
              <a:off x="10473997" y="3543199"/>
              <a:ext cx="826920" cy="429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AFC6636-56A1-ADAA-07DB-FE1F7F7A465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465357" y="3534199"/>
                <a:ext cx="84456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85E4F10-CFB4-3945-D1BA-0BC72140930A}"/>
                  </a:ext>
                </a:extLst>
              </p14:cNvPr>
              <p14:cNvContentPartPr/>
              <p14:nvPr/>
            </p14:nvContentPartPr>
            <p14:xfrm>
              <a:off x="10193197" y="4047919"/>
              <a:ext cx="78120" cy="127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85E4F10-CFB4-3945-D1BA-0BC72140930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184557" y="4039279"/>
                <a:ext cx="957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A0987D-99F4-065D-2E16-0574F3633B9D}"/>
                  </a:ext>
                </a:extLst>
              </p14:cNvPr>
              <p14:cNvContentPartPr/>
              <p14:nvPr/>
            </p14:nvContentPartPr>
            <p14:xfrm>
              <a:off x="1013917" y="1516399"/>
              <a:ext cx="786240" cy="2797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A0987D-99F4-065D-2E16-0574F3633B9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04917" y="1507759"/>
                <a:ext cx="803880" cy="28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F0A0F4-FF6E-B219-9AD3-CC03294CA92B}"/>
                  </a:ext>
                </a:extLst>
              </p14:cNvPr>
              <p14:cNvContentPartPr/>
              <p14:nvPr/>
            </p14:nvContentPartPr>
            <p14:xfrm>
              <a:off x="1919317" y="4009759"/>
              <a:ext cx="553680" cy="290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F0A0F4-FF6E-B219-9AD3-CC03294CA92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910677" y="4001119"/>
                <a:ext cx="5713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C43487-A406-EE50-E735-E2193F675DD3}"/>
                  </a:ext>
                </a:extLst>
              </p14:cNvPr>
              <p14:cNvContentPartPr/>
              <p14:nvPr/>
            </p14:nvContentPartPr>
            <p14:xfrm>
              <a:off x="2703757" y="3798439"/>
              <a:ext cx="730800" cy="477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C43487-A406-EE50-E735-E2193F675DD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694757" y="3789439"/>
                <a:ext cx="7484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CFCAEC8-F576-6132-E2C4-278AE1606CF2}"/>
                  </a:ext>
                </a:extLst>
              </p14:cNvPr>
              <p14:cNvContentPartPr/>
              <p14:nvPr/>
            </p14:nvContentPartPr>
            <p14:xfrm>
              <a:off x="3292717" y="4019479"/>
              <a:ext cx="32760" cy="9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CFCAEC8-F576-6132-E2C4-278AE1606CF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83717" y="4010479"/>
                <a:ext cx="504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424EB84-2B15-97A4-8A04-F733CF56C81E}"/>
                  </a:ext>
                </a:extLst>
              </p14:cNvPr>
              <p14:cNvContentPartPr/>
              <p14:nvPr/>
            </p14:nvContentPartPr>
            <p14:xfrm>
              <a:off x="2705917" y="4005439"/>
              <a:ext cx="378000" cy="30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424EB84-2B15-97A4-8A04-F733CF56C81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7277" y="3996439"/>
                <a:ext cx="395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609F854-DE33-55DC-61BC-4B4827992ABA}"/>
                  </a:ext>
                </a:extLst>
              </p14:cNvPr>
              <p14:cNvContentPartPr/>
              <p14:nvPr/>
            </p14:nvContentPartPr>
            <p14:xfrm>
              <a:off x="1870717" y="4470919"/>
              <a:ext cx="706320" cy="434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609F854-DE33-55DC-61BC-4B4827992AB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861717" y="4462279"/>
                <a:ext cx="7239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D548E5E-9163-6E5A-84C6-3CC663A73393}"/>
                  </a:ext>
                </a:extLst>
              </p14:cNvPr>
              <p14:cNvContentPartPr/>
              <p14:nvPr/>
            </p14:nvContentPartPr>
            <p14:xfrm>
              <a:off x="2367517" y="4596919"/>
              <a:ext cx="245160" cy="23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D548E5E-9163-6E5A-84C6-3CC663A7339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58517" y="4588279"/>
                <a:ext cx="2628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C013A7A-46EF-2D39-5C01-6001B5CE92B9}"/>
                  </a:ext>
                </a:extLst>
              </p14:cNvPr>
              <p14:cNvContentPartPr/>
              <p14:nvPr/>
            </p14:nvContentPartPr>
            <p14:xfrm>
              <a:off x="2913277" y="4717879"/>
              <a:ext cx="498240" cy="160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C013A7A-46EF-2D39-5C01-6001B5CE92B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904277" y="4708879"/>
                <a:ext cx="515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583BC40-E23A-7A6F-3A17-CAC6A745E9CE}"/>
                  </a:ext>
                </a:extLst>
              </p14:cNvPr>
              <p14:cNvContentPartPr/>
              <p14:nvPr/>
            </p14:nvContentPartPr>
            <p14:xfrm>
              <a:off x="3668917" y="4449319"/>
              <a:ext cx="265320" cy="395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583BC40-E23A-7A6F-3A17-CAC6A745E9C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660277" y="4440679"/>
                <a:ext cx="2829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0EE1BBE-B1CB-4723-A6C8-4D979F807209}"/>
                  </a:ext>
                </a:extLst>
              </p14:cNvPr>
              <p14:cNvContentPartPr/>
              <p14:nvPr/>
            </p14:nvContentPartPr>
            <p14:xfrm>
              <a:off x="4112077" y="4815439"/>
              <a:ext cx="75240" cy="186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0EE1BBE-B1CB-4723-A6C8-4D979F80720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03437" y="4806799"/>
                <a:ext cx="928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FF32802-51C7-92BE-0BB0-D9642CA738D6}"/>
                  </a:ext>
                </a:extLst>
              </p14:cNvPr>
              <p14:cNvContentPartPr/>
              <p14:nvPr/>
            </p14:nvContentPartPr>
            <p14:xfrm>
              <a:off x="4674757" y="4352479"/>
              <a:ext cx="798480" cy="475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FF32802-51C7-92BE-0BB0-D9642CA738D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665757" y="4343479"/>
                <a:ext cx="81612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9ECF952-0AB2-6ED5-2C7B-18709670F6D3}"/>
                  </a:ext>
                </a:extLst>
              </p14:cNvPr>
              <p14:cNvContentPartPr/>
              <p14:nvPr/>
            </p14:nvContentPartPr>
            <p14:xfrm>
              <a:off x="5054557" y="4448599"/>
              <a:ext cx="22680" cy="11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9ECF952-0AB2-6ED5-2C7B-18709670F6D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45917" y="4439599"/>
                <a:ext cx="403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B4BFD0B-ACC8-E146-33DC-13BE1997CEDE}"/>
                  </a:ext>
                </a:extLst>
              </p14:cNvPr>
              <p14:cNvContentPartPr/>
              <p14:nvPr/>
            </p14:nvContentPartPr>
            <p14:xfrm>
              <a:off x="5758357" y="4616359"/>
              <a:ext cx="299160" cy="345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B4BFD0B-ACC8-E146-33DC-13BE1997CED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49717" y="4607359"/>
                <a:ext cx="316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CE4DDE5-3108-D2C1-1162-14DC6B6F9F7B}"/>
                  </a:ext>
                </a:extLst>
              </p14:cNvPr>
              <p14:cNvContentPartPr/>
              <p14:nvPr/>
            </p14:nvContentPartPr>
            <p14:xfrm>
              <a:off x="6033037" y="4521679"/>
              <a:ext cx="25920" cy="18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CE4DDE5-3108-D2C1-1162-14DC6B6F9F7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24037" y="4513039"/>
                <a:ext cx="435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35EEA05-D1B7-F25F-52D7-352FB3F56F99}"/>
                  </a:ext>
                </a:extLst>
              </p14:cNvPr>
              <p14:cNvContentPartPr/>
              <p14:nvPr/>
            </p14:nvContentPartPr>
            <p14:xfrm>
              <a:off x="6189637" y="4577479"/>
              <a:ext cx="100440" cy="1749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35EEA05-D1B7-F25F-52D7-352FB3F56F9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80997" y="4568479"/>
                <a:ext cx="1180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E792A03-B5AE-64B2-ACCD-EFB7B636AF29}"/>
                  </a:ext>
                </a:extLst>
              </p14:cNvPr>
              <p14:cNvContentPartPr/>
              <p14:nvPr/>
            </p14:nvContentPartPr>
            <p14:xfrm>
              <a:off x="6329317" y="4646239"/>
              <a:ext cx="128520" cy="116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E792A03-B5AE-64B2-ACCD-EFB7B636AF2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320677" y="4637239"/>
                <a:ext cx="1461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35A1882-020D-9303-EE3C-39C8F9CE367A}"/>
                  </a:ext>
                </a:extLst>
              </p14:cNvPr>
              <p14:cNvContentPartPr/>
              <p14:nvPr/>
            </p14:nvContentPartPr>
            <p14:xfrm>
              <a:off x="6677077" y="4551919"/>
              <a:ext cx="412200" cy="210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35A1882-020D-9303-EE3C-39C8F9CE367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668077" y="4542919"/>
                <a:ext cx="42984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F4BC01D-6C20-08F1-709E-9511C66DF76B}"/>
              </a:ext>
            </a:extLst>
          </p:cNvPr>
          <p:cNvGrpSpPr/>
          <p:nvPr/>
        </p:nvGrpSpPr>
        <p:grpSpPr>
          <a:xfrm>
            <a:off x="7543597" y="4246639"/>
            <a:ext cx="4279320" cy="793440"/>
            <a:chOff x="7543597" y="4246639"/>
            <a:chExt cx="4279320" cy="79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3E20D84-F5D3-C5CE-899D-190C86703A3E}"/>
                    </a:ext>
                  </a:extLst>
                </p14:cNvPr>
                <p14:cNvContentPartPr/>
                <p14:nvPr/>
              </p14:nvContentPartPr>
              <p14:xfrm>
                <a:off x="7543597" y="4516999"/>
                <a:ext cx="496080" cy="249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3E20D84-F5D3-C5CE-899D-190C86703A3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34957" y="4508359"/>
                  <a:ext cx="513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8F441E1-028F-B366-9705-361F94BDA04C}"/>
                    </a:ext>
                  </a:extLst>
                </p14:cNvPr>
                <p14:cNvContentPartPr/>
                <p14:nvPr/>
              </p14:nvContentPartPr>
              <p14:xfrm>
                <a:off x="7908277" y="4755319"/>
                <a:ext cx="222840" cy="284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8F441E1-028F-B366-9705-361F94BDA04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99637" y="4746319"/>
                  <a:ext cx="240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1E8285D-6D50-B638-1BBC-4FBEA5CA439A}"/>
                    </a:ext>
                  </a:extLst>
                </p14:cNvPr>
                <p14:cNvContentPartPr/>
                <p14:nvPr/>
              </p14:nvContentPartPr>
              <p14:xfrm>
                <a:off x="8431357" y="4597999"/>
                <a:ext cx="449640" cy="192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1E8285D-6D50-B638-1BBC-4FBEA5CA43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22717" y="4589359"/>
                  <a:ext cx="467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72D0CB3-F688-C717-DA61-9C751D514FBC}"/>
                    </a:ext>
                  </a:extLst>
                </p14:cNvPr>
                <p14:cNvContentPartPr/>
                <p14:nvPr/>
              </p14:nvContentPartPr>
              <p14:xfrm>
                <a:off x="8619277" y="4440679"/>
                <a:ext cx="22680" cy="6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72D0CB3-F688-C717-DA61-9C751D514FB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10637" y="4432039"/>
                  <a:ext cx="40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EEE084E-789D-10F2-63C8-9B321C869E2C}"/>
                    </a:ext>
                  </a:extLst>
                </p14:cNvPr>
                <p14:cNvContentPartPr/>
                <p14:nvPr/>
              </p14:nvContentPartPr>
              <p14:xfrm>
                <a:off x="9128317" y="4266079"/>
                <a:ext cx="1144080" cy="507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EEE084E-789D-10F2-63C8-9B321C869E2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19317" y="4257079"/>
                  <a:ext cx="11617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7EC65F9-1AEF-95B1-4CF8-8269D133489C}"/>
                    </a:ext>
                  </a:extLst>
                </p14:cNvPr>
                <p14:cNvContentPartPr/>
                <p14:nvPr/>
              </p14:nvContentPartPr>
              <p14:xfrm>
                <a:off x="8976397" y="4451839"/>
                <a:ext cx="604800" cy="16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7EC65F9-1AEF-95B1-4CF8-8269D133489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67757" y="4442839"/>
                  <a:ext cx="622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67B7BC8-D5BD-5CA2-04A6-9571FEF56E49}"/>
                    </a:ext>
                  </a:extLst>
                </p14:cNvPr>
                <p14:cNvContentPartPr/>
                <p14:nvPr/>
              </p14:nvContentPartPr>
              <p14:xfrm>
                <a:off x="10607197" y="4331239"/>
                <a:ext cx="389160" cy="585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67B7BC8-D5BD-5CA2-04A6-9571FEF56E4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98557" y="4322239"/>
                  <a:ext cx="40680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6640E6F-6853-BF5F-0953-B4EDCF0637FC}"/>
                    </a:ext>
                  </a:extLst>
                </p14:cNvPr>
                <p14:cNvContentPartPr/>
                <p14:nvPr/>
              </p14:nvContentPartPr>
              <p14:xfrm>
                <a:off x="11249437" y="4246639"/>
                <a:ext cx="272880" cy="539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6640E6F-6853-BF5F-0953-B4EDCF0637F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40437" y="4237639"/>
                  <a:ext cx="2905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641B9A6-52FC-913A-BCEE-7AC65244697F}"/>
                    </a:ext>
                  </a:extLst>
                </p14:cNvPr>
                <p14:cNvContentPartPr/>
                <p14:nvPr/>
              </p14:nvContentPartPr>
              <p14:xfrm>
                <a:off x="11800237" y="4718239"/>
                <a:ext cx="22680" cy="30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641B9A6-52FC-913A-BCEE-7AC65244697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791237" y="4709599"/>
                  <a:ext cx="40320" cy="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586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121871D-3449-1AD9-0851-3108F4FD26F9}"/>
              </a:ext>
            </a:extLst>
          </p:cNvPr>
          <p:cNvGrpSpPr/>
          <p:nvPr/>
        </p:nvGrpSpPr>
        <p:grpSpPr>
          <a:xfrm>
            <a:off x="317425" y="103759"/>
            <a:ext cx="682560" cy="473760"/>
            <a:chOff x="317425" y="103759"/>
            <a:chExt cx="68256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12335C9-E4C0-05E0-2586-7B19B47990DD}"/>
                    </a:ext>
                  </a:extLst>
                </p14:cNvPr>
                <p14:cNvContentPartPr/>
                <p14:nvPr/>
              </p14:nvContentPartPr>
              <p14:xfrm>
                <a:off x="486265" y="131839"/>
                <a:ext cx="46800" cy="276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12335C9-E4C0-05E0-2586-7B19B47990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625" y="122839"/>
                  <a:ext cx="64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2854629-03DB-BC1E-CAA1-389D7D21F4D7}"/>
                    </a:ext>
                  </a:extLst>
                </p14:cNvPr>
                <p14:cNvContentPartPr/>
                <p14:nvPr/>
              </p14:nvContentPartPr>
              <p14:xfrm>
                <a:off x="733225" y="120319"/>
                <a:ext cx="16560" cy="283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2854629-03DB-BC1E-CAA1-389D7D21F4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4225" y="111319"/>
                  <a:ext cx="34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67260CC-D87A-FFBE-9C21-7EF0DC068CFF}"/>
                    </a:ext>
                  </a:extLst>
                </p14:cNvPr>
                <p14:cNvContentPartPr/>
                <p14:nvPr/>
              </p14:nvContentPartPr>
              <p14:xfrm>
                <a:off x="614785" y="120319"/>
                <a:ext cx="245160" cy="122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67260CC-D87A-FFBE-9C21-7EF0DC068C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5785" y="111679"/>
                  <a:ext cx="262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982E989-87C9-10B1-5253-111581FCC503}"/>
                    </a:ext>
                  </a:extLst>
                </p14:cNvPr>
                <p14:cNvContentPartPr/>
                <p14:nvPr/>
              </p14:nvContentPartPr>
              <p14:xfrm>
                <a:off x="317425" y="103759"/>
                <a:ext cx="682560" cy="473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982E989-87C9-10B1-5253-111581FCC5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8425" y="95119"/>
                  <a:ext cx="700200" cy="49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B82EFA-45DE-F292-D47C-3CE5A339C292}"/>
                  </a:ext>
                </a:extLst>
              </p14:cNvPr>
              <p14:cNvContentPartPr/>
              <p14:nvPr/>
            </p14:nvContentPartPr>
            <p14:xfrm>
              <a:off x="1393825" y="425959"/>
              <a:ext cx="223920" cy="35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B82EFA-45DE-F292-D47C-3CE5A339C2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85185" y="416959"/>
                <a:ext cx="24156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618AE14-6BA4-F490-D86E-591CAD8F9FA1}"/>
              </a:ext>
            </a:extLst>
          </p:cNvPr>
          <p:cNvGrpSpPr/>
          <p:nvPr/>
        </p:nvGrpSpPr>
        <p:grpSpPr>
          <a:xfrm>
            <a:off x="1726465" y="302119"/>
            <a:ext cx="1147320" cy="385560"/>
            <a:chOff x="1726465" y="302119"/>
            <a:chExt cx="114732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021F9E0-CC29-FC07-1AF4-15604C3D364A}"/>
                    </a:ext>
                  </a:extLst>
                </p14:cNvPr>
                <p14:cNvContentPartPr/>
                <p14:nvPr/>
              </p14:nvContentPartPr>
              <p14:xfrm>
                <a:off x="1726465" y="302119"/>
                <a:ext cx="1147320" cy="38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021F9E0-CC29-FC07-1AF4-15604C3D36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7465" y="293479"/>
                  <a:ext cx="11649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87E45FB-F69D-D6D4-1A66-D2E7AE47C64C}"/>
                    </a:ext>
                  </a:extLst>
                </p14:cNvPr>
                <p14:cNvContentPartPr/>
                <p14:nvPr/>
              </p14:nvContentPartPr>
              <p14:xfrm>
                <a:off x="1858585" y="391399"/>
                <a:ext cx="329400" cy="52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87E45FB-F69D-D6D4-1A66-D2E7AE47C6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49945" y="382759"/>
                  <a:ext cx="3470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5B3D25-EE9A-2182-24AA-10D87192BD98}"/>
              </a:ext>
            </a:extLst>
          </p:cNvPr>
          <p:cNvGrpSpPr/>
          <p:nvPr/>
        </p:nvGrpSpPr>
        <p:grpSpPr>
          <a:xfrm>
            <a:off x="3067105" y="241279"/>
            <a:ext cx="2778480" cy="657000"/>
            <a:chOff x="3067105" y="241279"/>
            <a:chExt cx="277848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5B20556-5489-2E15-B6A0-732825A8D7DF}"/>
                    </a:ext>
                  </a:extLst>
                </p14:cNvPr>
                <p14:cNvContentPartPr/>
                <p14:nvPr/>
              </p14:nvContentPartPr>
              <p14:xfrm>
                <a:off x="3067105" y="241279"/>
                <a:ext cx="1767240" cy="63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5B20556-5489-2E15-B6A0-732825A8D7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58465" y="232639"/>
                  <a:ext cx="178488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86E6D2-0B0A-892C-A5A3-2B3C17B6E105}"/>
                    </a:ext>
                  </a:extLst>
                </p14:cNvPr>
                <p14:cNvContentPartPr/>
                <p14:nvPr/>
              </p14:nvContentPartPr>
              <p14:xfrm>
                <a:off x="4616185" y="445039"/>
                <a:ext cx="1584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86E6D2-0B0A-892C-A5A3-2B3C17B6E1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07185" y="436399"/>
                  <a:ext cx="33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353455-FDB5-DE73-2E74-C357A18BFA44}"/>
                    </a:ext>
                  </a:extLst>
                </p14:cNvPr>
                <p14:cNvContentPartPr/>
                <p14:nvPr/>
              </p14:nvContentPartPr>
              <p14:xfrm>
                <a:off x="4075825" y="389599"/>
                <a:ext cx="506160" cy="3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353455-FDB5-DE73-2E74-C357A18BFA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67185" y="380599"/>
                  <a:ext cx="523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8D94AF-AA46-B959-B608-B04683B2629E}"/>
                    </a:ext>
                  </a:extLst>
                </p14:cNvPr>
                <p14:cNvContentPartPr/>
                <p14:nvPr/>
              </p14:nvContentPartPr>
              <p14:xfrm>
                <a:off x="5336545" y="369439"/>
                <a:ext cx="509040" cy="28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8D94AF-AA46-B959-B608-B04683B262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27545" y="360799"/>
                  <a:ext cx="526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A190E3-5E66-7981-A852-7C62FBAFCEAA}"/>
                    </a:ext>
                  </a:extLst>
                </p14:cNvPr>
                <p14:cNvContentPartPr/>
                <p14:nvPr/>
              </p14:nvContentPartPr>
              <p14:xfrm>
                <a:off x="5566585" y="348199"/>
                <a:ext cx="161640" cy="550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A190E3-5E66-7981-A852-7C62FBAFCE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57585" y="339199"/>
                  <a:ext cx="179280" cy="56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24831B-75EC-6A61-2662-CDBEF182E195}"/>
              </a:ext>
            </a:extLst>
          </p:cNvPr>
          <p:cNvGrpSpPr/>
          <p:nvPr/>
        </p:nvGrpSpPr>
        <p:grpSpPr>
          <a:xfrm>
            <a:off x="6879145" y="250999"/>
            <a:ext cx="1933200" cy="511920"/>
            <a:chOff x="6879145" y="250999"/>
            <a:chExt cx="193320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429FDDC-E067-875E-A8D2-E077A2655E39}"/>
                    </a:ext>
                  </a:extLst>
                </p14:cNvPr>
                <p14:cNvContentPartPr/>
                <p14:nvPr/>
              </p14:nvContentPartPr>
              <p14:xfrm>
                <a:off x="6879145" y="250999"/>
                <a:ext cx="186480" cy="51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429FDDC-E067-875E-A8D2-E077A2655E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70505" y="242359"/>
                  <a:ext cx="20412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4823DC-54A2-7D09-5CC2-98C2C4CF3CB5}"/>
                    </a:ext>
                  </a:extLst>
                </p14:cNvPr>
                <p14:cNvContentPartPr/>
                <p14:nvPr/>
              </p14:nvContentPartPr>
              <p14:xfrm>
                <a:off x="6952585" y="441079"/>
                <a:ext cx="738720" cy="237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4823DC-54A2-7D09-5CC2-98C2C4CF3CB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43945" y="432439"/>
                  <a:ext cx="756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A9A6DD-1987-6B6C-0541-7F63DB789D7A}"/>
                    </a:ext>
                  </a:extLst>
                </p14:cNvPr>
                <p14:cNvContentPartPr/>
                <p14:nvPr/>
              </p14:nvContentPartPr>
              <p14:xfrm>
                <a:off x="7979305" y="359719"/>
                <a:ext cx="160560" cy="294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A9A6DD-1987-6B6C-0541-7F63DB789D7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70665" y="351079"/>
                  <a:ext cx="1782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23C690-1C51-BA6E-CE8D-5407C8BB568D}"/>
                    </a:ext>
                  </a:extLst>
                </p14:cNvPr>
                <p14:cNvContentPartPr/>
                <p14:nvPr/>
              </p14:nvContentPartPr>
              <p14:xfrm>
                <a:off x="8250385" y="362239"/>
                <a:ext cx="246600" cy="268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23C690-1C51-BA6E-CE8D-5407C8BB56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41385" y="353599"/>
                  <a:ext cx="264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592EE5-577F-1555-101E-C8BAC1F2AE5F}"/>
                    </a:ext>
                  </a:extLst>
                </p14:cNvPr>
                <p14:cNvContentPartPr/>
                <p14:nvPr/>
              </p14:nvContentPartPr>
              <p14:xfrm>
                <a:off x="7482865" y="600919"/>
                <a:ext cx="189360" cy="62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592EE5-577F-1555-101E-C8BAC1F2AE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73865" y="592279"/>
                  <a:ext cx="207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E7A601-8C52-5AF4-DE9E-93B559EB06B5}"/>
                    </a:ext>
                  </a:extLst>
                </p14:cNvPr>
                <p14:cNvContentPartPr/>
                <p14:nvPr/>
              </p14:nvContentPartPr>
              <p14:xfrm>
                <a:off x="7693105" y="696679"/>
                <a:ext cx="34920" cy="3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E7A601-8C52-5AF4-DE9E-93B559EB06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84105" y="688039"/>
                  <a:ext cx="52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4E897C-8EF7-C271-E162-7E5704055859}"/>
                    </a:ext>
                  </a:extLst>
                </p14:cNvPr>
                <p14:cNvContentPartPr/>
                <p14:nvPr/>
              </p14:nvContentPartPr>
              <p14:xfrm>
                <a:off x="8675185" y="278359"/>
                <a:ext cx="137160" cy="412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4E897C-8EF7-C271-E162-7E57040558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66185" y="269719"/>
                  <a:ext cx="154800" cy="43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26915A-E8B4-684A-2278-D3AB61216436}"/>
              </a:ext>
            </a:extLst>
          </p:cNvPr>
          <p:cNvGrpSpPr/>
          <p:nvPr/>
        </p:nvGrpSpPr>
        <p:grpSpPr>
          <a:xfrm>
            <a:off x="2604145" y="917359"/>
            <a:ext cx="2408760" cy="2372040"/>
            <a:chOff x="2604145" y="917359"/>
            <a:chExt cx="2408760" cy="23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81955B2-10C4-48C6-F268-F3542D4DF8C4}"/>
                    </a:ext>
                  </a:extLst>
                </p14:cNvPr>
                <p14:cNvContentPartPr/>
                <p14:nvPr/>
              </p14:nvContentPartPr>
              <p14:xfrm>
                <a:off x="2604145" y="1277719"/>
                <a:ext cx="429480" cy="316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81955B2-10C4-48C6-F268-F3542D4DF8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95505" y="1268719"/>
                  <a:ext cx="447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681F3E-8D20-8EF2-41EC-0ED5062B9DC9}"/>
                    </a:ext>
                  </a:extLst>
                </p14:cNvPr>
                <p14:cNvContentPartPr/>
                <p14:nvPr/>
              </p14:nvContentPartPr>
              <p14:xfrm>
                <a:off x="2935705" y="1604599"/>
                <a:ext cx="129240" cy="12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681F3E-8D20-8EF2-41EC-0ED5062B9D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27065" y="1595599"/>
                  <a:ext cx="146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FFD1A3-EAE1-42C4-D674-14F9E6ADE663}"/>
                    </a:ext>
                  </a:extLst>
                </p14:cNvPr>
                <p14:cNvContentPartPr/>
                <p14:nvPr/>
              </p14:nvContentPartPr>
              <p14:xfrm>
                <a:off x="2918065" y="1524679"/>
                <a:ext cx="283680" cy="16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FFD1A3-EAE1-42C4-D674-14F9E6ADE6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09065" y="1516039"/>
                  <a:ext cx="301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8DDD55-7AD1-8EE5-3572-4FF471D29B76}"/>
                    </a:ext>
                  </a:extLst>
                </p14:cNvPr>
                <p14:cNvContentPartPr/>
                <p14:nvPr/>
              </p14:nvContentPartPr>
              <p14:xfrm>
                <a:off x="3483625" y="1269079"/>
                <a:ext cx="244080" cy="1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8DDD55-7AD1-8EE5-3572-4FF471D29B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74985" y="1260439"/>
                  <a:ext cx="261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8D3616-E1CA-5702-557A-D1A7552B91AE}"/>
                    </a:ext>
                  </a:extLst>
                </p14:cNvPr>
                <p14:cNvContentPartPr/>
                <p14:nvPr/>
              </p14:nvContentPartPr>
              <p14:xfrm>
                <a:off x="3484345" y="1395799"/>
                <a:ext cx="207000" cy="12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8D3616-E1CA-5702-557A-D1A7552B91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75345" y="1387159"/>
                  <a:ext cx="224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1F2960-EAA2-D891-7964-98B4A062FE68}"/>
                    </a:ext>
                  </a:extLst>
                </p14:cNvPr>
                <p14:cNvContentPartPr/>
                <p14:nvPr/>
              </p14:nvContentPartPr>
              <p14:xfrm>
                <a:off x="4164385" y="980719"/>
                <a:ext cx="172080" cy="331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1F2960-EAA2-D891-7964-98B4A062FE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55385" y="972079"/>
                  <a:ext cx="189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BD1185-2DC0-C474-CA99-C85A7FDEBA2A}"/>
                    </a:ext>
                  </a:extLst>
                </p14:cNvPr>
                <p14:cNvContentPartPr/>
                <p14:nvPr/>
              </p14:nvContentPartPr>
              <p14:xfrm>
                <a:off x="4474705" y="960919"/>
                <a:ext cx="445320" cy="201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BD1185-2DC0-C474-CA99-C85A7FDEBA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65705" y="952279"/>
                  <a:ext cx="462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B484E7-4AAD-BB18-F599-4C8433457E85}"/>
                    </a:ext>
                  </a:extLst>
                </p14:cNvPr>
                <p14:cNvContentPartPr/>
                <p14:nvPr/>
              </p14:nvContentPartPr>
              <p14:xfrm>
                <a:off x="4792945" y="917359"/>
                <a:ext cx="28800" cy="35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B484E7-4AAD-BB18-F599-4C8433457E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84305" y="908719"/>
                  <a:ext cx="464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F231DEF-62AB-B812-13DF-72B56ECF8267}"/>
                    </a:ext>
                  </a:extLst>
                </p14:cNvPr>
                <p14:cNvContentPartPr/>
                <p14:nvPr/>
              </p14:nvContentPartPr>
              <p14:xfrm>
                <a:off x="4117585" y="1415959"/>
                <a:ext cx="761040" cy="1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F231DEF-62AB-B812-13DF-72B56ECF826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08585" y="1406959"/>
                  <a:ext cx="778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A0694E-5778-1FAC-EF0A-5E444AC1A852}"/>
                    </a:ext>
                  </a:extLst>
                </p14:cNvPr>
                <p14:cNvContentPartPr/>
                <p14:nvPr/>
              </p14:nvContentPartPr>
              <p14:xfrm>
                <a:off x="4037305" y="1573279"/>
                <a:ext cx="210600" cy="328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A0694E-5778-1FAC-EF0A-5E444AC1A8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28305" y="1564279"/>
                  <a:ext cx="2282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6050ED-3A39-8C3C-4D71-4525B30B71A2}"/>
                    </a:ext>
                  </a:extLst>
                </p14:cNvPr>
                <p14:cNvContentPartPr/>
                <p14:nvPr/>
              </p14:nvContentPartPr>
              <p14:xfrm>
                <a:off x="4462105" y="1677679"/>
                <a:ext cx="233280" cy="441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6050ED-3A39-8C3C-4D71-4525B30B71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53465" y="1668679"/>
                  <a:ext cx="2509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7D4507F-E26F-F1A5-7E6F-DDA5CFDE5786}"/>
                    </a:ext>
                  </a:extLst>
                </p14:cNvPr>
                <p14:cNvContentPartPr/>
                <p14:nvPr/>
              </p14:nvContentPartPr>
              <p14:xfrm>
                <a:off x="2661025" y="2494879"/>
                <a:ext cx="280800" cy="314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7D4507F-E26F-F1A5-7E6F-DDA5CFDE57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52025" y="2486239"/>
                  <a:ext cx="2984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DFF31F2-783E-366D-8BF5-07B75347BB6C}"/>
                    </a:ext>
                  </a:extLst>
                </p14:cNvPr>
                <p14:cNvContentPartPr/>
                <p14:nvPr/>
              </p14:nvContentPartPr>
              <p14:xfrm>
                <a:off x="2871985" y="2881519"/>
                <a:ext cx="163440" cy="333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DFF31F2-783E-366D-8BF5-07B75347BB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3345" y="2872519"/>
                  <a:ext cx="1810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72310F3-3061-EE80-C047-0253072BB3CF}"/>
                    </a:ext>
                  </a:extLst>
                </p14:cNvPr>
                <p14:cNvContentPartPr/>
                <p14:nvPr/>
              </p14:nvContentPartPr>
              <p14:xfrm>
                <a:off x="3393265" y="2666239"/>
                <a:ext cx="173880" cy="3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72310F3-3061-EE80-C047-0253072BB3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84625" y="2657239"/>
                  <a:ext cx="191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F39AB0-962E-FB58-3E2A-ECDA805632BB}"/>
                    </a:ext>
                  </a:extLst>
                </p14:cNvPr>
                <p14:cNvContentPartPr/>
                <p14:nvPr/>
              </p14:nvContentPartPr>
              <p14:xfrm>
                <a:off x="3342145" y="2731039"/>
                <a:ext cx="152640" cy="1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F39AB0-962E-FB58-3E2A-ECDA805632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33505" y="2722399"/>
                  <a:ext cx="170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CC09D2B-EB9E-979E-482D-5B5DA9E29356}"/>
                    </a:ext>
                  </a:extLst>
                </p14:cNvPr>
                <p14:cNvContentPartPr/>
                <p14:nvPr/>
              </p14:nvContentPartPr>
              <p14:xfrm>
                <a:off x="3788545" y="2658679"/>
                <a:ext cx="271800" cy="27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CC09D2B-EB9E-979E-482D-5B5DA9E293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79545" y="2650039"/>
                  <a:ext cx="289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A22823-3779-A16B-FE27-CD1B08C18E16}"/>
                    </a:ext>
                  </a:extLst>
                </p14:cNvPr>
                <p14:cNvContentPartPr/>
                <p14:nvPr/>
              </p14:nvContentPartPr>
              <p14:xfrm>
                <a:off x="4262305" y="2380399"/>
                <a:ext cx="210600" cy="302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A22823-3779-A16B-FE27-CD1B08C18E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53305" y="2371399"/>
                  <a:ext cx="228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C56A3AE-9C77-C772-12DB-04A51A10E831}"/>
                    </a:ext>
                  </a:extLst>
                </p14:cNvPr>
                <p14:cNvContentPartPr/>
                <p14:nvPr/>
              </p14:nvContentPartPr>
              <p14:xfrm>
                <a:off x="4540585" y="2369959"/>
                <a:ext cx="439200" cy="170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C56A3AE-9C77-C772-12DB-04A51A10E8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31945" y="2361319"/>
                  <a:ext cx="456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A6E2109-3D28-2884-5FD3-3E05F9A4A104}"/>
                    </a:ext>
                  </a:extLst>
                </p14:cNvPr>
                <p14:cNvContentPartPr/>
                <p14:nvPr/>
              </p14:nvContentPartPr>
              <p14:xfrm>
                <a:off x="4799065" y="2242879"/>
                <a:ext cx="34920" cy="422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A6E2109-3D28-2884-5FD3-3E05F9A4A10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90425" y="2233879"/>
                  <a:ext cx="525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FEFD18-B170-64D7-8440-77BC319704B7}"/>
                    </a:ext>
                  </a:extLst>
                </p14:cNvPr>
                <p14:cNvContentPartPr/>
                <p14:nvPr/>
              </p14:nvContentPartPr>
              <p14:xfrm>
                <a:off x="4162225" y="2709079"/>
                <a:ext cx="850680" cy="82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FEFD18-B170-64D7-8440-77BC319704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53225" y="2700439"/>
                  <a:ext cx="868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1FDF1C-2E3D-E359-2A1A-ACF457FA1061}"/>
                    </a:ext>
                  </a:extLst>
                </p14:cNvPr>
                <p14:cNvContentPartPr/>
                <p14:nvPr/>
              </p14:nvContentPartPr>
              <p14:xfrm>
                <a:off x="4137025" y="2933719"/>
                <a:ext cx="177120" cy="302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1FDF1C-2E3D-E359-2A1A-ACF457FA10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28385" y="2924719"/>
                  <a:ext cx="1947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28EF84-36CA-B283-599C-6C42158A2886}"/>
                    </a:ext>
                  </a:extLst>
                </p14:cNvPr>
                <p14:cNvContentPartPr/>
                <p14:nvPr/>
              </p14:nvContentPartPr>
              <p14:xfrm>
                <a:off x="4516105" y="2994559"/>
                <a:ext cx="221040" cy="276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28EF84-36CA-B283-599C-6C42158A288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07105" y="2985559"/>
                  <a:ext cx="238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9513FD-8CFE-5035-5CC6-2C108A4B8C80}"/>
                    </a:ext>
                  </a:extLst>
                </p14:cNvPr>
                <p14:cNvContentPartPr/>
                <p14:nvPr/>
              </p14:nvContentPartPr>
              <p14:xfrm>
                <a:off x="4476505" y="2980519"/>
                <a:ext cx="365760" cy="308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9513FD-8CFE-5035-5CC6-2C108A4B8C8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67505" y="2971879"/>
                  <a:ext cx="38340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6F20EA0-1E91-F61F-BD80-943F0E8E00BA}"/>
              </a:ext>
            </a:extLst>
          </p:cNvPr>
          <p:cNvGrpSpPr/>
          <p:nvPr/>
        </p:nvGrpSpPr>
        <p:grpSpPr>
          <a:xfrm>
            <a:off x="500665" y="3635359"/>
            <a:ext cx="664560" cy="423720"/>
            <a:chOff x="500665" y="3635359"/>
            <a:chExt cx="66456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8166B5-2682-7BFB-B265-CCD528905069}"/>
                    </a:ext>
                  </a:extLst>
                </p14:cNvPr>
                <p14:cNvContentPartPr/>
                <p14:nvPr/>
              </p14:nvContentPartPr>
              <p14:xfrm>
                <a:off x="547465" y="3750559"/>
                <a:ext cx="48240" cy="308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8166B5-2682-7BFB-B265-CCD5289050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8465" y="3741559"/>
                  <a:ext cx="658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F87E3CD-C9B7-75E9-A24F-2358E25B7A7C}"/>
                    </a:ext>
                  </a:extLst>
                </p14:cNvPr>
                <p14:cNvContentPartPr/>
                <p14:nvPr/>
              </p14:nvContentPartPr>
              <p14:xfrm>
                <a:off x="500665" y="3715999"/>
                <a:ext cx="207360" cy="42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F87E3CD-C9B7-75E9-A24F-2358E25B7A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2025" y="3707359"/>
                  <a:ext cx="22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E148B9F-3704-F1B6-5FD7-71119697CD12}"/>
                    </a:ext>
                  </a:extLst>
                </p14:cNvPr>
                <p14:cNvContentPartPr/>
                <p14:nvPr/>
              </p14:nvContentPartPr>
              <p14:xfrm>
                <a:off x="693985" y="3635359"/>
                <a:ext cx="471240" cy="39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E148B9F-3704-F1B6-5FD7-71119697CD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5345" y="3626719"/>
                  <a:ext cx="488880" cy="40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8E010A8-3AC1-5A69-FD93-3616FFE709FC}"/>
              </a:ext>
            </a:extLst>
          </p:cNvPr>
          <p:cNvGrpSpPr/>
          <p:nvPr/>
        </p:nvGrpSpPr>
        <p:grpSpPr>
          <a:xfrm>
            <a:off x="6712465" y="933559"/>
            <a:ext cx="3883320" cy="676800"/>
            <a:chOff x="6712465" y="933559"/>
            <a:chExt cx="388332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49D7F01-B1B0-F663-13F5-F71F5361CDDD}"/>
                    </a:ext>
                  </a:extLst>
                </p14:cNvPr>
                <p14:cNvContentPartPr/>
                <p14:nvPr/>
              </p14:nvContentPartPr>
              <p14:xfrm>
                <a:off x="6712465" y="1131919"/>
                <a:ext cx="529200" cy="270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49D7F01-B1B0-F663-13F5-F71F5361CDD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03825" y="1122919"/>
                  <a:ext cx="546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3554B34-DAE9-19FB-011F-63C01DAA0D62}"/>
                    </a:ext>
                  </a:extLst>
                </p14:cNvPr>
                <p14:cNvContentPartPr/>
                <p14:nvPr/>
              </p14:nvContentPartPr>
              <p14:xfrm>
                <a:off x="6988945" y="1105999"/>
                <a:ext cx="24840" cy="473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3554B34-DAE9-19FB-011F-63C01DAA0D6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79945" y="1097359"/>
                  <a:ext cx="424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42C3EFC-66B0-D24F-79A6-7B887FF8E737}"/>
                    </a:ext>
                  </a:extLst>
                </p14:cNvPr>
                <p14:cNvContentPartPr/>
                <p14:nvPr/>
              </p14:nvContentPartPr>
              <p14:xfrm>
                <a:off x="7397905" y="1312999"/>
                <a:ext cx="245880" cy="39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42C3EFC-66B0-D24F-79A6-7B887FF8E73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88905" y="1303999"/>
                  <a:ext cx="263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49D257-2036-6D53-16B3-CB0A2FD08A85}"/>
                    </a:ext>
                  </a:extLst>
                </p14:cNvPr>
                <p14:cNvContentPartPr/>
                <p14:nvPr/>
              </p14:nvContentPartPr>
              <p14:xfrm>
                <a:off x="7389625" y="1408759"/>
                <a:ext cx="248400" cy="5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49D257-2036-6D53-16B3-CB0A2FD08A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80625" y="1399759"/>
                  <a:ext cx="266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203DB5-D5A9-86F3-D937-31C6A1CF4C0A}"/>
                    </a:ext>
                  </a:extLst>
                </p14:cNvPr>
                <p14:cNvContentPartPr/>
                <p14:nvPr/>
              </p14:nvContentPartPr>
              <p14:xfrm>
                <a:off x="7892185" y="933559"/>
                <a:ext cx="1311120" cy="676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203DB5-D5A9-86F3-D937-31C6A1CF4C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83545" y="924919"/>
                  <a:ext cx="132876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6846E0C-121A-3360-7668-A7DE0A8E293A}"/>
                    </a:ext>
                  </a:extLst>
                </p14:cNvPr>
                <p14:cNvContentPartPr/>
                <p14:nvPr/>
              </p14:nvContentPartPr>
              <p14:xfrm>
                <a:off x="8226265" y="1243519"/>
                <a:ext cx="289800" cy="235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6846E0C-121A-3360-7668-A7DE0A8E29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17265" y="1234519"/>
                  <a:ext cx="307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6F79B30-AFA6-9446-95E0-642718B2A4D3}"/>
                    </a:ext>
                  </a:extLst>
                </p14:cNvPr>
                <p14:cNvContentPartPr/>
                <p14:nvPr/>
              </p14:nvContentPartPr>
              <p14:xfrm>
                <a:off x="8673385" y="1312999"/>
                <a:ext cx="155160" cy="181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6F79B30-AFA6-9446-95E0-642718B2A4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64385" y="1303999"/>
                  <a:ext cx="172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9EDBF5C-BB79-475B-AEE1-BB4AF1F1435D}"/>
                    </a:ext>
                  </a:extLst>
                </p14:cNvPr>
                <p14:cNvContentPartPr/>
                <p14:nvPr/>
              </p14:nvContentPartPr>
              <p14:xfrm>
                <a:off x="8578345" y="1323439"/>
                <a:ext cx="364320" cy="180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9EDBF5C-BB79-475B-AEE1-BB4AF1F1435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69345" y="1314439"/>
                  <a:ext cx="381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4056A78-3001-ECD2-8750-4F665EEFDC50}"/>
                    </a:ext>
                  </a:extLst>
                </p14:cNvPr>
                <p14:cNvContentPartPr/>
                <p14:nvPr/>
              </p14:nvContentPartPr>
              <p14:xfrm>
                <a:off x="8987665" y="1162879"/>
                <a:ext cx="257400" cy="337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4056A78-3001-ECD2-8750-4F665EEFDC5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79025" y="1153879"/>
                  <a:ext cx="275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151292C-D6E6-E469-0100-0514B1AC495F}"/>
                    </a:ext>
                  </a:extLst>
                </p14:cNvPr>
                <p14:cNvContentPartPr/>
                <p14:nvPr/>
              </p14:nvContentPartPr>
              <p14:xfrm>
                <a:off x="9094945" y="938599"/>
                <a:ext cx="377640" cy="120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151292C-D6E6-E469-0100-0514B1AC49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86305" y="929959"/>
                  <a:ext cx="395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0DF5BC-3D40-0FA9-A6DF-52BABA2481CB}"/>
                    </a:ext>
                  </a:extLst>
                </p14:cNvPr>
                <p14:cNvContentPartPr/>
                <p14:nvPr/>
              </p14:nvContentPartPr>
              <p14:xfrm>
                <a:off x="9701905" y="988639"/>
                <a:ext cx="227160" cy="448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0DF5BC-3D40-0FA9-A6DF-52BABA2481C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92905" y="979999"/>
                  <a:ext cx="2448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0C8C3C2-9DD3-AC67-3B6D-F1DA95A20E61}"/>
                    </a:ext>
                  </a:extLst>
                </p14:cNvPr>
                <p14:cNvContentPartPr/>
                <p14:nvPr/>
              </p14:nvContentPartPr>
              <p14:xfrm>
                <a:off x="9620905" y="1226959"/>
                <a:ext cx="274320" cy="16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0C8C3C2-9DD3-AC67-3B6D-F1DA95A20E6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11905" y="1218319"/>
                  <a:ext cx="291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D27861-A262-C4F4-A31C-E647B799BFE4}"/>
                    </a:ext>
                  </a:extLst>
                </p14:cNvPr>
                <p14:cNvContentPartPr/>
                <p14:nvPr/>
              </p14:nvContentPartPr>
              <p14:xfrm>
                <a:off x="10091425" y="1083679"/>
                <a:ext cx="294840" cy="360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D27861-A262-C4F4-A31C-E647B799BF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82785" y="1074679"/>
                  <a:ext cx="3124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14E993-08BE-191B-D99E-BA159016748B}"/>
                    </a:ext>
                  </a:extLst>
                </p14:cNvPr>
                <p14:cNvContentPartPr/>
                <p14:nvPr/>
              </p14:nvContentPartPr>
              <p14:xfrm>
                <a:off x="9979105" y="1006279"/>
                <a:ext cx="197640" cy="579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14E993-08BE-191B-D99E-BA159016748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70105" y="997639"/>
                  <a:ext cx="21528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6EFEBDD-A097-8A28-9A1F-8B3E9235B497}"/>
                    </a:ext>
                  </a:extLst>
                </p14:cNvPr>
                <p14:cNvContentPartPr/>
                <p14:nvPr/>
              </p14:nvContentPartPr>
              <p14:xfrm>
                <a:off x="10421185" y="1017079"/>
                <a:ext cx="174600" cy="58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6EFEBDD-A097-8A28-9A1F-8B3E9235B49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12185" y="1008439"/>
                  <a:ext cx="192240" cy="59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A23A92D-B048-648F-A8EF-5B18B7E467D6}"/>
              </a:ext>
            </a:extLst>
          </p:cNvPr>
          <p:cNvGrpSpPr/>
          <p:nvPr/>
        </p:nvGrpSpPr>
        <p:grpSpPr>
          <a:xfrm>
            <a:off x="6759265" y="2220199"/>
            <a:ext cx="1163520" cy="461520"/>
            <a:chOff x="6759265" y="2220199"/>
            <a:chExt cx="116352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28E2834-FD38-163E-794C-5F862A3BB6E7}"/>
                    </a:ext>
                  </a:extLst>
                </p14:cNvPr>
                <p14:cNvContentPartPr/>
                <p14:nvPr/>
              </p14:nvContentPartPr>
              <p14:xfrm>
                <a:off x="6759265" y="2220199"/>
                <a:ext cx="296280" cy="461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28E2834-FD38-163E-794C-5F862A3BB6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50625" y="2211559"/>
                  <a:ext cx="3139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E19F082-BF8C-4DDF-B5D5-35CCBF789BAC}"/>
                    </a:ext>
                  </a:extLst>
                </p14:cNvPr>
                <p14:cNvContentPartPr/>
                <p14:nvPr/>
              </p14:nvContentPartPr>
              <p14:xfrm>
                <a:off x="7290625" y="2392999"/>
                <a:ext cx="184320" cy="9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E19F082-BF8C-4DDF-B5D5-35CCBF789BA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81985" y="2383999"/>
                  <a:ext cx="201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51E6BD-14B4-C023-8A42-AC7C7B789D8B}"/>
                    </a:ext>
                  </a:extLst>
                </p14:cNvPr>
                <p14:cNvContentPartPr/>
                <p14:nvPr/>
              </p14:nvContentPartPr>
              <p14:xfrm>
                <a:off x="7242745" y="2447359"/>
                <a:ext cx="267840" cy="4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51E6BD-14B4-C023-8A42-AC7C7B789D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33745" y="2438359"/>
                  <a:ext cx="285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9CDFEF0-9AB9-7902-D0A0-1108142AEF36}"/>
                    </a:ext>
                  </a:extLst>
                </p14:cNvPr>
                <p14:cNvContentPartPr/>
                <p14:nvPr/>
              </p14:nvContentPartPr>
              <p14:xfrm>
                <a:off x="7707865" y="2281039"/>
                <a:ext cx="214920" cy="371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9CDFEF0-9AB9-7902-D0A0-1108142AEF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99225" y="2272039"/>
                  <a:ext cx="232560" cy="38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177F980-08F6-F9B6-7210-5CF80620E9A1}"/>
              </a:ext>
            </a:extLst>
          </p:cNvPr>
          <p:cNvGrpSpPr/>
          <p:nvPr/>
        </p:nvGrpSpPr>
        <p:grpSpPr>
          <a:xfrm>
            <a:off x="8079025" y="1904119"/>
            <a:ext cx="1164240" cy="989280"/>
            <a:chOff x="8079025" y="1904119"/>
            <a:chExt cx="1164240" cy="9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038392F-A79A-CF70-5F8D-F1C264DD3C0C}"/>
                    </a:ext>
                  </a:extLst>
                </p14:cNvPr>
                <p14:cNvContentPartPr/>
                <p14:nvPr/>
              </p14:nvContentPartPr>
              <p14:xfrm>
                <a:off x="8079025" y="1904119"/>
                <a:ext cx="1164240" cy="867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038392F-A79A-CF70-5F8D-F1C264DD3C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70385" y="1895119"/>
                  <a:ext cx="1181880" cy="88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7805E31-6741-7F2B-7CC1-8EA33A4A8015}"/>
                    </a:ext>
                  </a:extLst>
                </p14:cNvPr>
                <p14:cNvContentPartPr/>
                <p14:nvPr/>
              </p14:nvContentPartPr>
              <p14:xfrm>
                <a:off x="8571145" y="2009239"/>
                <a:ext cx="290520" cy="304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7805E31-6741-7F2B-7CC1-8EA33A4A80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62505" y="2000599"/>
                  <a:ext cx="3081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8506ABB-1B52-A95A-FB5C-5E7B4B10C0E8}"/>
                    </a:ext>
                  </a:extLst>
                </p14:cNvPr>
                <p14:cNvContentPartPr/>
                <p14:nvPr/>
              </p14:nvContentPartPr>
              <p14:xfrm>
                <a:off x="8413825" y="2445199"/>
                <a:ext cx="598320" cy="20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8506ABB-1B52-A95A-FB5C-5E7B4B10C0E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04825" y="2436199"/>
                  <a:ext cx="615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077EF2C-9A9C-0BA7-648A-7FAB526B8CF2}"/>
                    </a:ext>
                  </a:extLst>
                </p14:cNvPr>
                <p14:cNvContentPartPr/>
                <p14:nvPr/>
              </p14:nvContentPartPr>
              <p14:xfrm>
                <a:off x="8326345" y="2616919"/>
                <a:ext cx="373320" cy="27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077EF2C-9A9C-0BA7-648A-7FAB526B8CF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17345" y="2608279"/>
                  <a:ext cx="390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3D4D23C-9A28-3B65-624A-59496E036E4E}"/>
                    </a:ext>
                  </a:extLst>
                </p14:cNvPr>
                <p14:cNvContentPartPr/>
                <p14:nvPr/>
              </p14:nvContentPartPr>
              <p14:xfrm>
                <a:off x="8774905" y="2665879"/>
                <a:ext cx="206280" cy="151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3D4D23C-9A28-3B65-624A-59496E036E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65905" y="2656879"/>
                  <a:ext cx="223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314B04F-5059-4815-630E-8A1CFAAF32FF}"/>
                    </a:ext>
                  </a:extLst>
                </p14:cNvPr>
                <p14:cNvContentPartPr/>
                <p14:nvPr/>
              </p14:nvContentPartPr>
              <p14:xfrm>
                <a:off x="8747185" y="2659399"/>
                <a:ext cx="314640" cy="20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314B04F-5059-4815-630E-8A1CFAAF32F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38185" y="2650759"/>
                  <a:ext cx="33228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68AF832-FE44-5123-3945-4BD82606FA61}"/>
              </a:ext>
            </a:extLst>
          </p:cNvPr>
          <p:cNvGrpSpPr/>
          <p:nvPr/>
        </p:nvGrpSpPr>
        <p:grpSpPr>
          <a:xfrm>
            <a:off x="1432705" y="3748759"/>
            <a:ext cx="544320" cy="904680"/>
            <a:chOff x="1432705" y="3748759"/>
            <a:chExt cx="544320" cy="90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5960DC-AC99-8803-DBF7-8C20EE356961}"/>
                    </a:ext>
                  </a:extLst>
                </p14:cNvPr>
                <p14:cNvContentPartPr/>
                <p14:nvPr/>
              </p14:nvContentPartPr>
              <p14:xfrm>
                <a:off x="1528465" y="3748759"/>
                <a:ext cx="333720" cy="226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5960DC-AC99-8803-DBF7-8C20EE3569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19465" y="3739759"/>
                  <a:ext cx="351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19ACE0F-9923-AB5D-553A-FF8F1DBEF049}"/>
                    </a:ext>
                  </a:extLst>
                </p14:cNvPr>
                <p14:cNvContentPartPr/>
                <p14:nvPr/>
              </p14:nvContentPartPr>
              <p14:xfrm>
                <a:off x="1771105" y="3970879"/>
                <a:ext cx="111600" cy="6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19ACE0F-9923-AB5D-553A-FF8F1DBEF0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62105" y="3962239"/>
                  <a:ext cx="129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AA9855E-9253-7E26-C823-D1CB598BB351}"/>
                    </a:ext>
                  </a:extLst>
                </p14:cNvPr>
                <p14:cNvContentPartPr/>
                <p14:nvPr/>
              </p14:nvContentPartPr>
              <p14:xfrm>
                <a:off x="1784065" y="3919039"/>
                <a:ext cx="180360" cy="146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AA9855E-9253-7E26-C823-D1CB598BB3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75065" y="3910399"/>
                  <a:ext cx="198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551F05-0E73-1CBB-30FE-E91A59CABD5A}"/>
                    </a:ext>
                  </a:extLst>
                </p14:cNvPr>
                <p14:cNvContentPartPr/>
                <p14:nvPr/>
              </p14:nvContentPartPr>
              <p14:xfrm>
                <a:off x="1432705" y="4150519"/>
                <a:ext cx="544320" cy="80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551F05-0E73-1CBB-30FE-E91A59CABD5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23705" y="4141879"/>
                  <a:ext cx="561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79B7B3-B368-386B-2886-111E0AEED1CC}"/>
                    </a:ext>
                  </a:extLst>
                </p14:cNvPr>
                <p14:cNvContentPartPr/>
                <p14:nvPr/>
              </p14:nvContentPartPr>
              <p14:xfrm>
                <a:off x="1563025" y="4298479"/>
                <a:ext cx="243360" cy="354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79B7B3-B368-386B-2886-111E0AEED1C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54385" y="4289479"/>
                  <a:ext cx="26100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5CFA950-4D43-1E7D-12F6-EC86C4011D3E}"/>
              </a:ext>
            </a:extLst>
          </p:cNvPr>
          <p:cNvGrpSpPr/>
          <p:nvPr/>
        </p:nvGrpSpPr>
        <p:grpSpPr>
          <a:xfrm>
            <a:off x="2353585" y="3680719"/>
            <a:ext cx="2582640" cy="793800"/>
            <a:chOff x="2353585" y="3680719"/>
            <a:chExt cx="2582640" cy="79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B9269D2-D709-FD3E-897F-6B1B4BC85FE0}"/>
                    </a:ext>
                  </a:extLst>
                </p14:cNvPr>
                <p14:cNvContentPartPr/>
                <p14:nvPr/>
              </p14:nvContentPartPr>
              <p14:xfrm>
                <a:off x="2353585" y="3975199"/>
                <a:ext cx="284760" cy="23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B9269D2-D709-FD3E-897F-6B1B4BC85F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44574" y="3966199"/>
                  <a:ext cx="302422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865DDDE-99BF-5A24-BCAE-A1DC21B76BDF}"/>
                    </a:ext>
                  </a:extLst>
                </p14:cNvPr>
                <p14:cNvContentPartPr/>
                <p14:nvPr/>
              </p14:nvContentPartPr>
              <p14:xfrm>
                <a:off x="2378425" y="4067359"/>
                <a:ext cx="232920" cy="43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865DDDE-99BF-5A24-BCAE-A1DC21B76B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69439" y="4058433"/>
                  <a:ext cx="250533" cy="61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C7A0EAA-B3D6-8174-53D1-E7960BA66573}"/>
                    </a:ext>
                  </a:extLst>
                </p14:cNvPr>
                <p14:cNvContentPartPr/>
                <p14:nvPr/>
              </p14:nvContentPartPr>
              <p14:xfrm>
                <a:off x="2883505" y="3801319"/>
                <a:ext cx="176040" cy="432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C7A0EAA-B3D6-8174-53D1-E7960BA6657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74505" y="3792319"/>
                  <a:ext cx="1936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42B177C-BAD8-AC09-7944-A462B955A536}"/>
                    </a:ext>
                  </a:extLst>
                </p14:cNvPr>
                <p14:cNvContentPartPr/>
                <p14:nvPr/>
              </p14:nvContentPartPr>
              <p14:xfrm>
                <a:off x="2799265" y="4044319"/>
                <a:ext cx="240120" cy="49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42B177C-BAD8-AC09-7944-A462B955A53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90265" y="4035384"/>
                  <a:ext cx="257760" cy="66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A398EE7-1B79-01E3-84EA-DB842DCC99B0}"/>
                    </a:ext>
                  </a:extLst>
                </p14:cNvPr>
                <p14:cNvContentPartPr/>
                <p14:nvPr/>
              </p14:nvContentPartPr>
              <p14:xfrm>
                <a:off x="3247465" y="3713479"/>
                <a:ext cx="64080" cy="98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A398EE7-1B79-01E3-84EA-DB842DCC99B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38465" y="3704479"/>
                  <a:ext cx="81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2C20D7B-5D0E-5DC0-FF74-2B45C89A3B56}"/>
                    </a:ext>
                  </a:extLst>
                </p14:cNvPr>
                <p14:cNvContentPartPr/>
                <p14:nvPr/>
              </p14:nvContentPartPr>
              <p14:xfrm>
                <a:off x="3399385" y="3697999"/>
                <a:ext cx="185040" cy="590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2C20D7B-5D0E-5DC0-FF74-2B45C89A3B5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90385" y="3688999"/>
                  <a:ext cx="20268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DF7007C-FF8C-A145-8D58-F3AA2AAC3200}"/>
                    </a:ext>
                  </a:extLst>
                </p14:cNvPr>
                <p14:cNvContentPartPr/>
                <p14:nvPr/>
              </p14:nvContentPartPr>
              <p14:xfrm>
                <a:off x="3681265" y="3948199"/>
                <a:ext cx="167400" cy="335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DF7007C-FF8C-A145-8D58-F3AA2AAC32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72246" y="3939199"/>
                  <a:ext cx="185078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582B6F2-A6FE-D352-CDDE-7E82F22CA4AF}"/>
                    </a:ext>
                  </a:extLst>
                </p14:cNvPr>
                <p14:cNvContentPartPr/>
                <p14:nvPr/>
              </p14:nvContentPartPr>
              <p14:xfrm>
                <a:off x="4043425" y="3751639"/>
                <a:ext cx="29520" cy="98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582B6F2-A6FE-D352-CDDE-7E82F22CA4A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34425" y="3742639"/>
                  <a:ext cx="47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11BB21B-029F-CFEB-98DA-9E9CBC2F90CA}"/>
                    </a:ext>
                  </a:extLst>
                </p14:cNvPr>
                <p14:cNvContentPartPr/>
                <p14:nvPr/>
              </p14:nvContentPartPr>
              <p14:xfrm>
                <a:off x="4024345" y="3820039"/>
                <a:ext cx="328320" cy="382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11BB21B-029F-CFEB-98DA-9E9CBC2F90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15345" y="3811039"/>
                  <a:ext cx="3459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7E9656F-3D24-BD29-2688-D1CB8D254430}"/>
                    </a:ext>
                  </a:extLst>
                </p14:cNvPr>
                <p14:cNvContentPartPr/>
                <p14:nvPr/>
              </p14:nvContentPartPr>
              <p14:xfrm>
                <a:off x="4175185" y="3935239"/>
                <a:ext cx="439560" cy="316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7E9656F-3D24-BD29-2688-D1CB8D25443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66185" y="3926239"/>
                  <a:ext cx="4572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CAD2116-C2D6-49A3-EEB3-31E6FAAE4CD7}"/>
                    </a:ext>
                  </a:extLst>
                </p14:cNvPr>
                <p14:cNvContentPartPr/>
                <p14:nvPr/>
              </p14:nvContentPartPr>
              <p14:xfrm>
                <a:off x="4513945" y="3970879"/>
                <a:ext cx="283680" cy="14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CAD2116-C2D6-49A3-EEB3-31E6FAAE4CD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04945" y="3961879"/>
                  <a:ext cx="301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4DB393F-8A27-A2BC-A1A7-B442557550CE}"/>
                    </a:ext>
                  </a:extLst>
                </p14:cNvPr>
                <p14:cNvContentPartPr/>
                <p14:nvPr/>
              </p14:nvContentPartPr>
              <p14:xfrm>
                <a:off x="4436905" y="4076719"/>
                <a:ext cx="143280" cy="204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4DB393F-8A27-A2BC-A1A7-B442557550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27905" y="4067719"/>
                  <a:ext cx="160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B98D7C8-4353-6AEB-8291-40A835DFCA62}"/>
                    </a:ext>
                  </a:extLst>
                </p14:cNvPr>
                <p14:cNvContentPartPr/>
                <p14:nvPr/>
              </p14:nvContentPartPr>
              <p14:xfrm>
                <a:off x="4369225" y="4113079"/>
                <a:ext cx="264240" cy="169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B98D7C8-4353-6AEB-8291-40A835DFCA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60237" y="4104060"/>
                  <a:ext cx="281856" cy="18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D0CB5C6-3732-D573-C4A7-720F6DD5736C}"/>
                    </a:ext>
                  </a:extLst>
                </p14:cNvPr>
                <p14:cNvContentPartPr/>
                <p14:nvPr/>
              </p14:nvContentPartPr>
              <p14:xfrm>
                <a:off x="4699705" y="4058359"/>
                <a:ext cx="84960" cy="73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D0CB5C6-3732-D573-C4A7-720F6DD5736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90705" y="4049359"/>
                  <a:ext cx="102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7C23607-775F-C3BE-148F-945B990A9FB6}"/>
                    </a:ext>
                  </a:extLst>
                </p14:cNvPr>
                <p14:cNvContentPartPr/>
                <p14:nvPr/>
              </p14:nvContentPartPr>
              <p14:xfrm>
                <a:off x="4790065" y="3680719"/>
                <a:ext cx="146160" cy="7938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7C23607-775F-C3BE-148F-945B990A9FB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81065" y="3671715"/>
                  <a:ext cx="163800" cy="8114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F10AEA0C-C33A-1B4D-DFDB-DEBF435DC914}"/>
              </a:ext>
            </a:extLst>
          </p:cNvPr>
          <p:cNvGrpSpPr/>
          <p:nvPr/>
        </p:nvGrpSpPr>
        <p:grpSpPr>
          <a:xfrm>
            <a:off x="5095345" y="3437719"/>
            <a:ext cx="1868040" cy="1072440"/>
            <a:chOff x="5095345" y="3437719"/>
            <a:chExt cx="1868040" cy="10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25825C9-B1E9-1238-F5F6-ADF79800EDC1}"/>
                    </a:ext>
                  </a:extLst>
                </p14:cNvPr>
                <p14:cNvContentPartPr/>
                <p14:nvPr/>
              </p14:nvContentPartPr>
              <p14:xfrm>
                <a:off x="5151145" y="3575959"/>
                <a:ext cx="38520" cy="166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25825C9-B1E9-1238-F5F6-ADF79800EDC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42145" y="3566959"/>
                  <a:ext cx="56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0EF5944-C52F-5F60-7B7F-FF0BB89B16A8}"/>
                    </a:ext>
                  </a:extLst>
                </p14:cNvPr>
                <p14:cNvContentPartPr/>
                <p14:nvPr/>
              </p14:nvContentPartPr>
              <p14:xfrm>
                <a:off x="5148985" y="3561559"/>
                <a:ext cx="187200" cy="35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0EF5944-C52F-5F60-7B7F-FF0BB89B16A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39985" y="3552650"/>
                  <a:ext cx="204840" cy="52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4CCBC8D-BC3A-EFE9-01B0-33889CC21478}"/>
                    </a:ext>
                  </a:extLst>
                </p14:cNvPr>
                <p14:cNvContentPartPr/>
                <p14:nvPr/>
              </p14:nvContentPartPr>
              <p14:xfrm>
                <a:off x="5130625" y="3649039"/>
                <a:ext cx="136080" cy="16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4CCBC8D-BC3A-EFE9-01B0-33889CC2147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21625" y="3640039"/>
                  <a:ext cx="153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E97DFA9-AEC1-30C0-C1D9-9B625338C5BA}"/>
                    </a:ext>
                  </a:extLst>
                </p14:cNvPr>
                <p14:cNvContentPartPr/>
                <p14:nvPr/>
              </p14:nvContentPartPr>
              <p14:xfrm>
                <a:off x="5318185" y="3663799"/>
                <a:ext cx="79920" cy="83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E97DFA9-AEC1-30C0-C1D9-9B625338C5B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09185" y="3654799"/>
                  <a:ext cx="97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0945D10-3814-AB44-28EC-3ACC85682905}"/>
                    </a:ext>
                  </a:extLst>
                </p14:cNvPr>
                <p14:cNvContentPartPr/>
                <p14:nvPr/>
              </p14:nvContentPartPr>
              <p14:xfrm>
                <a:off x="5437705" y="3676399"/>
                <a:ext cx="100080" cy="88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0945D10-3814-AB44-28EC-3ACC856829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28737" y="3667399"/>
                  <a:ext cx="117657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8E57C12-3EF8-79FE-7BB2-913767FD87E2}"/>
                    </a:ext>
                  </a:extLst>
                </p14:cNvPr>
                <p14:cNvContentPartPr/>
                <p14:nvPr/>
              </p14:nvContentPartPr>
              <p14:xfrm>
                <a:off x="5600065" y="3703039"/>
                <a:ext cx="64080" cy="72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8E57C12-3EF8-79FE-7BB2-913767FD87E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91065" y="3694039"/>
                  <a:ext cx="81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2E966B4-D979-EC58-5CB5-39C1B4893952}"/>
                    </a:ext>
                  </a:extLst>
                </p14:cNvPr>
                <p14:cNvContentPartPr/>
                <p14:nvPr/>
              </p14:nvContentPartPr>
              <p14:xfrm>
                <a:off x="5742265" y="3513679"/>
                <a:ext cx="123120" cy="234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2E966B4-D979-EC58-5CB5-39C1B489395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33239" y="3504679"/>
                  <a:ext cx="140812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666E749-9702-C2F0-B24B-B1D473E84F3C}"/>
                    </a:ext>
                  </a:extLst>
                </p14:cNvPr>
                <p14:cNvContentPartPr/>
                <p14:nvPr/>
              </p14:nvContentPartPr>
              <p14:xfrm>
                <a:off x="5701945" y="3625639"/>
                <a:ext cx="182880" cy="6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666E749-9702-C2F0-B24B-B1D473E84F3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92927" y="3616639"/>
                  <a:ext cx="200555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A023BA7-991C-58DE-D2C6-92932A924FCD}"/>
                    </a:ext>
                  </a:extLst>
                </p14:cNvPr>
                <p14:cNvContentPartPr/>
                <p14:nvPr/>
              </p14:nvContentPartPr>
              <p14:xfrm>
                <a:off x="5903545" y="3597919"/>
                <a:ext cx="22680" cy="124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A023BA7-991C-58DE-D2C6-92932A924FC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94545" y="3588945"/>
                  <a:ext cx="40320" cy="142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13D3E24-F6B2-259D-910B-A2D57E83631A}"/>
                    </a:ext>
                  </a:extLst>
                </p14:cNvPr>
                <p14:cNvContentPartPr/>
                <p14:nvPr/>
              </p14:nvContentPartPr>
              <p14:xfrm>
                <a:off x="5955745" y="3674959"/>
                <a:ext cx="78840" cy="75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13D3E24-F6B2-259D-910B-A2D57E8363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46745" y="3665916"/>
                  <a:ext cx="96480" cy="92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B964527-88C9-9FCA-55C4-7EA4F1EB88B3}"/>
                    </a:ext>
                  </a:extLst>
                </p14:cNvPr>
                <p14:cNvContentPartPr/>
                <p14:nvPr/>
              </p14:nvContentPartPr>
              <p14:xfrm>
                <a:off x="6098665" y="3685399"/>
                <a:ext cx="79560" cy="63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B964527-88C9-9FCA-55C4-7EA4F1EB88B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89665" y="3676348"/>
                  <a:ext cx="97200" cy="8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27BAADA-FD47-1F31-5F06-D7BC9ED9408F}"/>
                    </a:ext>
                  </a:extLst>
                </p14:cNvPr>
                <p14:cNvContentPartPr/>
                <p14:nvPr/>
              </p14:nvContentPartPr>
              <p14:xfrm>
                <a:off x="6434905" y="3679639"/>
                <a:ext cx="79920" cy="86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27BAADA-FD47-1F31-5F06-D7BC9ED9408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25905" y="3670639"/>
                  <a:ext cx="97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6FAD4F0-2F66-644F-FC6F-4A98574571B7}"/>
                    </a:ext>
                  </a:extLst>
                </p14:cNvPr>
                <p14:cNvContentPartPr/>
                <p14:nvPr/>
              </p14:nvContentPartPr>
              <p14:xfrm>
                <a:off x="6659185" y="3437719"/>
                <a:ext cx="86400" cy="282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6FAD4F0-2F66-644F-FC6F-4A98574571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50185" y="3428730"/>
                  <a:ext cx="104040" cy="300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341B487-C17D-1DDC-1421-95D9A2143557}"/>
                    </a:ext>
                  </a:extLst>
                </p14:cNvPr>
                <p14:cNvContentPartPr/>
                <p14:nvPr/>
              </p14:nvContentPartPr>
              <p14:xfrm>
                <a:off x="6559105" y="3562999"/>
                <a:ext cx="157320" cy="6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341B487-C17D-1DDC-1421-95D9A214355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50105" y="3553999"/>
                  <a:ext cx="174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F162CB4-7A95-6A14-B716-EAB26CB7E1DF}"/>
                    </a:ext>
                  </a:extLst>
                </p14:cNvPr>
                <p14:cNvContentPartPr/>
                <p14:nvPr/>
              </p14:nvContentPartPr>
              <p14:xfrm>
                <a:off x="6241585" y="4020199"/>
                <a:ext cx="234720" cy="174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F162CB4-7A95-6A14-B716-EAB26CB7E1D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32599" y="4011199"/>
                  <a:ext cx="252333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9213DE5-9F94-6E44-FE5A-17E37CD0482B}"/>
                    </a:ext>
                  </a:extLst>
                </p14:cNvPr>
                <p14:cNvContentPartPr/>
                <p14:nvPr/>
              </p14:nvContentPartPr>
              <p14:xfrm>
                <a:off x="6556945" y="4036399"/>
                <a:ext cx="156240" cy="91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9213DE5-9F94-6E44-FE5A-17E37CD048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47924" y="4027399"/>
                  <a:ext cx="173921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4E8E4E1-260A-EB31-2D37-7E0120EAA122}"/>
                    </a:ext>
                  </a:extLst>
                </p14:cNvPr>
                <p14:cNvContentPartPr/>
                <p14:nvPr/>
              </p14:nvContentPartPr>
              <p14:xfrm>
                <a:off x="6761065" y="3889159"/>
                <a:ext cx="108360" cy="252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4E8E4E1-260A-EB31-2D37-7E0120EAA12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52065" y="3880159"/>
                  <a:ext cx="126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DEAB60E-C6D2-84D0-6AE0-36C9CB11AD3D}"/>
                    </a:ext>
                  </a:extLst>
                </p14:cNvPr>
                <p14:cNvContentPartPr/>
                <p14:nvPr/>
              </p14:nvContentPartPr>
              <p14:xfrm>
                <a:off x="6847465" y="4037119"/>
                <a:ext cx="115920" cy="102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DEAB60E-C6D2-84D0-6AE0-36C9CB11AD3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38465" y="4028119"/>
                  <a:ext cx="133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8FD1874-6F14-FA72-59A6-700DE599557A}"/>
                    </a:ext>
                  </a:extLst>
                </p14:cNvPr>
                <p14:cNvContentPartPr/>
                <p14:nvPr/>
              </p14:nvContentPartPr>
              <p14:xfrm>
                <a:off x="6401425" y="4082839"/>
                <a:ext cx="38880" cy="39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8FD1874-6F14-FA72-59A6-700DE599557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92341" y="4073839"/>
                  <a:ext cx="56685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69363B3-BC56-CCA3-B05E-BCEA5B8A1E8E}"/>
                    </a:ext>
                  </a:extLst>
                </p14:cNvPr>
                <p14:cNvContentPartPr/>
                <p14:nvPr/>
              </p14:nvContentPartPr>
              <p14:xfrm>
                <a:off x="5116585" y="4005799"/>
                <a:ext cx="102240" cy="130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69363B3-BC56-CCA3-B05E-BCEA5B8A1E8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07585" y="3996799"/>
                  <a:ext cx="119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F9B1E4D-D877-DA60-4800-A99A40B2BAD1}"/>
                    </a:ext>
                  </a:extLst>
                </p14:cNvPr>
                <p14:cNvContentPartPr/>
                <p14:nvPr/>
              </p14:nvContentPartPr>
              <p14:xfrm>
                <a:off x="5271745" y="4043599"/>
                <a:ext cx="91800" cy="80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F9B1E4D-D877-DA60-4800-A99A40B2BAD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62745" y="4034599"/>
                  <a:ext cx="109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A5E62C3-97E4-881D-6EE0-2F89B048FEA7}"/>
                    </a:ext>
                  </a:extLst>
                </p14:cNvPr>
                <p14:cNvContentPartPr/>
                <p14:nvPr/>
              </p14:nvContentPartPr>
              <p14:xfrm>
                <a:off x="5394145" y="4032079"/>
                <a:ext cx="107280" cy="243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A5E62C3-97E4-881D-6EE0-2F89B048FEA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85145" y="4023079"/>
                  <a:ext cx="124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E2F1D92-D7F3-707C-43A2-429903BE4C95}"/>
                    </a:ext>
                  </a:extLst>
                </p14:cNvPr>
                <p14:cNvContentPartPr/>
                <p14:nvPr/>
              </p14:nvContentPartPr>
              <p14:xfrm>
                <a:off x="5544625" y="4024519"/>
                <a:ext cx="97200" cy="86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E2F1D92-D7F3-707C-43A2-429903BE4C9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35625" y="4015556"/>
                  <a:ext cx="114840" cy="103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FD7AD1D-9B36-2352-C892-B44EE44EBFC3}"/>
                    </a:ext>
                  </a:extLst>
                </p14:cNvPr>
                <p14:cNvContentPartPr/>
                <p14:nvPr/>
              </p14:nvContentPartPr>
              <p14:xfrm>
                <a:off x="5681785" y="3969079"/>
                <a:ext cx="36000" cy="141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FD7AD1D-9B36-2352-C892-B44EE44EBFC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72785" y="3960079"/>
                  <a:ext cx="53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C8E6ECC-861B-C89C-1854-24179C8CB3A5}"/>
                    </a:ext>
                  </a:extLst>
                </p14:cNvPr>
                <p14:cNvContentPartPr/>
                <p14:nvPr/>
              </p14:nvContentPartPr>
              <p14:xfrm>
                <a:off x="5786185" y="4021639"/>
                <a:ext cx="79200" cy="86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C8E6ECC-861B-C89C-1854-24179C8CB3A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77185" y="4012639"/>
                  <a:ext cx="96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7F313FC-D442-E9B4-6F32-D5FDD1C90B1D}"/>
                    </a:ext>
                  </a:extLst>
                </p14:cNvPr>
                <p14:cNvContentPartPr/>
                <p14:nvPr/>
              </p14:nvContentPartPr>
              <p14:xfrm>
                <a:off x="5885185" y="3930199"/>
                <a:ext cx="229320" cy="1864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7F313FC-D442-E9B4-6F32-D5FDD1C90B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76185" y="3921199"/>
                  <a:ext cx="246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BEC5244-58DB-2A62-D65F-32EE4EAD33A6}"/>
                    </a:ext>
                  </a:extLst>
                </p14:cNvPr>
                <p14:cNvContentPartPr/>
                <p14:nvPr/>
              </p14:nvContentPartPr>
              <p14:xfrm>
                <a:off x="5095345" y="4260319"/>
                <a:ext cx="242280" cy="239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BEC5244-58DB-2A62-D65F-32EE4EAD33A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86332" y="4251319"/>
                  <a:ext cx="259946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0E88CFD-E482-AC8D-E6FC-08C6E964FFCD}"/>
                    </a:ext>
                  </a:extLst>
                </p14:cNvPr>
                <p14:cNvContentPartPr/>
                <p14:nvPr/>
              </p14:nvContentPartPr>
              <p14:xfrm>
                <a:off x="5534545" y="4282279"/>
                <a:ext cx="130680" cy="218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0E88CFD-E482-AC8D-E6FC-08C6E964FFC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25545" y="4273279"/>
                  <a:ext cx="148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0F524AC-149E-A3FD-F280-1E6C38D146B1}"/>
                    </a:ext>
                  </a:extLst>
                </p14:cNvPr>
                <p14:cNvContentPartPr/>
                <p14:nvPr/>
              </p14:nvContentPartPr>
              <p14:xfrm>
                <a:off x="5772145" y="4229719"/>
                <a:ext cx="105480" cy="799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0F524AC-149E-A3FD-F280-1E6C38D146B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63145" y="4220719"/>
                  <a:ext cx="123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350EACF-72B4-A468-AC1C-3E6E0C8AA645}"/>
                    </a:ext>
                  </a:extLst>
                </p14:cNvPr>
                <p14:cNvContentPartPr/>
                <p14:nvPr/>
              </p14:nvContentPartPr>
              <p14:xfrm>
                <a:off x="5978065" y="4272919"/>
                <a:ext cx="260640" cy="237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350EACF-72B4-A468-AC1C-3E6E0C8AA6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69053" y="4263919"/>
                  <a:ext cx="278304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34A6C37-DC11-334E-8683-21A62FAB0416}"/>
                    </a:ext>
                  </a:extLst>
                </p14:cNvPr>
                <p14:cNvContentPartPr/>
                <p14:nvPr/>
              </p14:nvContentPartPr>
              <p14:xfrm>
                <a:off x="6416185" y="4345999"/>
                <a:ext cx="141120" cy="139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34A6C37-DC11-334E-8683-21A62FAB041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07185" y="4336976"/>
                  <a:ext cx="158760" cy="157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CCD68D6-F296-0AC8-FC0B-F00ED36A6DC5}"/>
                    </a:ext>
                  </a:extLst>
                </p14:cNvPr>
                <p14:cNvContentPartPr/>
                <p14:nvPr/>
              </p14:nvContentPartPr>
              <p14:xfrm>
                <a:off x="6357145" y="4302079"/>
                <a:ext cx="248760" cy="185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CCD68D6-F296-0AC8-FC0B-F00ED36A6DC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48145" y="4293079"/>
                  <a:ext cx="266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C102EE6-6803-D121-BAA3-FA5E3E83C082}"/>
                    </a:ext>
                  </a:extLst>
                </p14:cNvPr>
                <p14:cNvContentPartPr/>
                <p14:nvPr/>
              </p14:nvContentPartPr>
              <p14:xfrm>
                <a:off x="6688705" y="4255999"/>
                <a:ext cx="36720" cy="57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C102EE6-6803-D121-BAA3-FA5E3E83C08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79705" y="4246999"/>
                  <a:ext cx="5436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7837A3F7-4464-AA17-D0DF-FF2098A99725}"/>
              </a:ext>
            </a:extLst>
          </p:cNvPr>
          <p:cNvGrpSpPr/>
          <p:nvPr/>
        </p:nvGrpSpPr>
        <p:grpSpPr>
          <a:xfrm>
            <a:off x="1616197" y="4496479"/>
            <a:ext cx="2917080" cy="958680"/>
            <a:chOff x="1616197" y="4496479"/>
            <a:chExt cx="2917080" cy="9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6A0E78F-11D0-B702-8B4A-CA35465FA38A}"/>
                    </a:ext>
                  </a:extLst>
                </p14:cNvPr>
                <p14:cNvContentPartPr/>
                <p14:nvPr/>
              </p14:nvContentPartPr>
              <p14:xfrm>
                <a:off x="1824637" y="4888159"/>
                <a:ext cx="296280" cy="219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6A0E78F-11D0-B702-8B4A-CA35465FA3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15637" y="4879159"/>
                  <a:ext cx="313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10C68C9-B7C5-F4B8-CF0F-0BA161003F85}"/>
                    </a:ext>
                  </a:extLst>
                </p14:cNvPr>
                <p14:cNvContentPartPr/>
                <p14:nvPr/>
              </p14:nvContentPartPr>
              <p14:xfrm>
                <a:off x="2085997" y="5103799"/>
                <a:ext cx="66600" cy="158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10C68C9-B7C5-F4B8-CF0F-0BA161003F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77357" y="5095159"/>
                  <a:ext cx="84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B419099-3D97-3929-F93F-964637173A4F}"/>
                    </a:ext>
                  </a:extLst>
                </p14:cNvPr>
                <p14:cNvContentPartPr/>
                <p14:nvPr/>
              </p14:nvContentPartPr>
              <p14:xfrm>
                <a:off x="2074117" y="5102719"/>
                <a:ext cx="154080" cy="160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B419099-3D97-3929-F93F-964637173A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65117" y="5094079"/>
                  <a:ext cx="171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B7DBE4A-B758-A7D5-1BB7-79E96497EC12}"/>
                    </a:ext>
                  </a:extLst>
                </p14:cNvPr>
                <p14:cNvContentPartPr/>
                <p14:nvPr/>
              </p14:nvContentPartPr>
              <p14:xfrm>
                <a:off x="2382997" y="4879519"/>
                <a:ext cx="180000" cy="30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B7DBE4A-B758-A7D5-1BB7-79E96497EC1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74357" y="4870879"/>
                  <a:ext cx="197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EE79CA4-4515-A10A-B136-B94B90369FB9}"/>
                    </a:ext>
                  </a:extLst>
                </p14:cNvPr>
                <p14:cNvContentPartPr/>
                <p14:nvPr/>
              </p14:nvContentPartPr>
              <p14:xfrm>
                <a:off x="2364277" y="4990399"/>
                <a:ext cx="173160" cy="16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EE79CA4-4515-A10A-B136-B94B90369FB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55637" y="4981759"/>
                  <a:ext cx="190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D695C68-6F0B-81A4-C8B7-F9623BD88B67}"/>
                    </a:ext>
                  </a:extLst>
                </p14:cNvPr>
                <p14:cNvContentPartPr/>
                <p14:nvPr/>
              </p14:nvContentPartPr>
              <p14:xfrm>
                <a:off x="2797717" y="4734079"/>
                <a:ext cx="291240" cy="326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D695C68-6F0B-81A4-C8B7-F9623BD88B6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788717" y="4725079"/>
                  <a:ext cx="308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FD5394-3638-7C52-8C51-496F691DB7D1}"/>
                    </a:ext>
                  </a:extLst>
                </p14:cNvPr>
                <p14:cNvContentPartPr/>
                <p14:nvPr/>
              </p14:nvContentPartPr>
              <p14:xfrm>
                <a:off x="3334477" y="4751359"/>
                <a:ext cx="97560" cy="352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FD5394-3638-7C52-8C51-496F691DB7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25837" y="4742359"/>
                  <a:ext cx="115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0015684-EB46-7DDD-8915-B521C5707054}"/>
                    </a:ext>
                  </a:extLst>
                </p14:cNvPr>
                <p14:cNvContentPartPr/>
                <p14:nvPr/>
              </p14:nvContentPartPr>
              <p14:xfrm>
                <a:off x="3235117" y="4994719"/>
                <a:ext cx="223200" cy="2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0015684-EB46-7DDD-8915-B521C570705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226117" y="4985719"/>
                  <a:ext cx="240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E1D5EEF-E241-F7AF-628C-2D663AD38C05}"/>
                    </a:ext>
                  </a:extLst>
                </p14:cNvPr>
                <p14:cNvContentPartPr/>
                <p14:nvPr/>
              </p14:nvContentPartPr>
              <p14:xfrm>
                <a:off x="3610237" y="4657399"/>
                <a:ext cx="70560" cy="110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E1D5EEF-E241-F7AF-628C-2D663AD38C0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01597" y="4648759"/>
                  <a:ext cx="88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3C55A69-7D27-4B5B-81F1-9F3E673EFA9B}"/>
                    </a:ext>
                  </a:extLst>
                </p14:cNvPr>
                <p14:cNvContentPartPr/>
                <p14:nvPr/>
              </p14:nvContentPartPr>
              <p14:xfrm>
                <a:off x="3754237" y="4674319"/>
                <a:ext cx="156240" cy="461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3C55A69-7D27-4B5B-81F1-9F3E673EFA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745237" y="4665319"/>
                  <a:ext cx="1738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E0E8141-EEDB-982D-2AB1-25269F293F5C}"/>
                    </a:ext>
                  </a:extLst>
                </p14:cNvPr>
                <p14:cNvContentPartPr/>
                <p14:nvPr/>
              </p14:nvContentPartPr>
              <p14:xfrm>
                <a:off x="3951517" y="4754239"/>
                <a:ext cx="210960" cy="311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E0E8141-EEDB-982D-2AB1-25269F293F5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42517" y="4745239"/>
                  <a:ext cx="2286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90A1E7B-4C7A-8BAB-D396-4453A26F48FE}"/>
                    </a:ext>
                  </a:extLst>
                </p14:cNvPr>
                <p14:cNvContentPartPr/>
                <p14:nvPr/>
              </p14:nvContentPartPr>
              <p14:xfrm>
                <a:off x="4197037" y="4713199"/>
                <a:ext cx="119160" cy="474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90A1E7B-4C7A-8BAB-D396-4453A26F48F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88037" y="4704559"/>
                  <a:ext cx="1368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B883974-ABBE-428F-03CC-EB4920C48C94}"/>
                    </a:ext>
                  </a:extLst>
                </p14:cNvPr>
                <p14:cNvContentPartPr/>
                <p14:nvPr/>
              </p14:nvContentPartPr>
              <p14:xfrm>
                <a:off x="1616197" y="4496479"/>
                <a:ext cx="2917080" cy="958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B883974-ABBE-428F-03CC-EB4920C48C9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07557" y="4487839"/>
                  <a:ext cx="2934720" cy="9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CE72D3F5-BF95-BE58-AFF9-C2CE313F0CEF}"/>
                  </a:ext>
                </a:extLst>
              </p14:cNvPr>
              <p14:cNvContentPartPr/>
              <p14:nvPr/>
            </p14:nvContentPartPr>
            <p14:xfrm>
              <a:off x="429637" y="5710399"/>
              <a:ext cx="507600" cy="37152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CE72D3F5-BF95-BE58-AFF9-C2CE313F0CE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20997" y="5701759"/>
                <a:ext cx="525240" cy="38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7CA2B695-636F-5D15-E4B9-3E3F2C472513}"/>
              </a:ext>
            </a:extLst>
          </p:cNvPr>
          <p:cNvGrpSpPr/>
          <p:nvPr/>
        </p:nvGrpSpPr>
        <p:grpSpPr>
          <a:xfrm>
            <a:off x="1502797" y="5561719"/>
            <a:ext cx="6473520" cy="1260000"/>
            <a:chOff x="1502797" y="5561719"/>
            <a:chExt cx="6473520" cy="12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E6E053E-301E-A284-9F32-0CA97FF4CE8E}"/>
                    </a:ext>
                  </a:extLst>
                </p14:cNvPr>
                <p14:cNvContentPartPr/>
                <p14:nvPr/>
              </p14:nvContentPartPr>
              <p14:xfrm>
                <a:off x="1790437" y="5910559"/>
                <a:ext cx="394200" cy="293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E6E053E-301E-A284-9F32-0CA97FF4CE8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781437" y="5901559"/>
                  <a:ext cx="411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A58D733-FDD3-C263-DBD1-71B669D712E1}"/>
                    </a:ext>
                  </a:extLst>
                </p14:cNvPr>
                <p14:cNvContentPartPr/>
                <p14:nvPr/>
              </p14:nvContentPartPr>
              <p14:xfrm>
                <a:off x="2115517" y="6226279"/>
                <a:ext cx="147240" cy="239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A58D733-FDD3-C263-DBD1-71B669D712E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06517" y="6217639"/>
                  <a:ext cx="164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0FD4FC4-DD36-92D6-78E4-70B93A6FE68E}"/>
                    </a:ext>
                  </a:extLst>
                </p14:cNvPr>
                <p14:cNvContentPartPr/>
                <p14:nvPr/>
              </p14:nvContentPartPr>
              <p14:xfrm>
                <a:off x="2472997" y="6039799"/>
                <a:ext cx="215280" cy="9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0FD4FC4-DD36-92D6-78E4-70B93A6FE68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64357" y="6030799"/>
                  <a:ext cx="232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18B27E4-ED4B-E47A-FB7F-B772639E0ADE}"/>
                    </a:ext>
                  </a:extLst>
                </p14:cNvPr>
                <p14:cNvContentPartPr/>
                <p14:nvPr/>
              </p14:nvContentPartPr>
              <p14:xfrm>
                <a:off x="2447077" y="6174079"/>
                <a:ext cx="176760" cy="2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18B27E4-ED4B-E47A-FB7F-B772639E0AD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38437" y="6165439"/>
                  <a:ext cx="194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8DFE266-2380-BAD7-25AE-7CA43168D5B9}"/>
                    </a:ext>
                  </a:extLst>
                </p14:cNvPr>
                <p14:cNvContentPartPr/>
                <p14:nvPr/>
              </p14:nvContentPartPr>
              <p14:xfrm>
                <a:off x="2960437" y="5825959"/>
                <a:ext cx="37440" cy="23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8DFE266-2380-BAD7-25AE-7CA43168D5B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951437" y="5816959"/>
                  <a:ext cx="55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A0072B3-DCD4-7992-ACF1-E802D5EC5F5C}"/>
                    </a:ext>
                  </a:extLst>
                </p14:cNvPr>
                <p14:cNvContentPartPr/>
                <p14:nvPr/>
              </p14:nvContentPartPr>
              <p14:xfrm>
                <a:off x="2874397" y="6115399"/>
                <a:ext cx="242640" cy="36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A0072B3-DCD4-7992-ACF1-E802D5EC5F5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65757" y="6106399"/>
                  <a:ext cx="260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C5CF074-D53F-1ACC-F79A-A27C3EC0FD1C}"/>
                    </a:ext>
                  </a:extLst>
                </p14:cNvPr>
                <p14:cNvContentPartPr/>
                <p14:nvPr/>
              </p14:nvContentPartPr>
              <p14:xfrm>
                <a:off x="2857837" y="6272359"/>
                <a:ext cx="227520" cy="121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C5CF074-D53F-1ACC-F79A-A27C3EC0FD1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48837" y="6263719"/>
                  <a:ext cx="245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98219F1-5253-50E4-7BDE-5BC6202C9674}"/>
                    </a:ext>
                  </a:extLst>
                </p14:cNvPr>
                <p14:cNvContentPartPr/>
                <p14:nvPr/>
              </p14:nvContentPartPr>
              <p14:xfrm>
                <a:off x="3333757" y="5791399"/>
                <a:ext cx="1116000" cy="723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98219F1-5253-50E4-7BDE-5BC6202C967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25117" y="5782399"/>
                  <a:ext cx="113364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143D4D7-8C92-8FC4-E76B-B3ACD855C1FB}"/>
                    </a:ext>
                  </a:extLst>
                </p14:cNvPr>
                <p14:cNvContentPartPr/>
                <p14:nvPr/>
              </p14:nvContentPartPr>
              <p14:xfrm>
                <a:off x="3597997" y="5924599"/>
                <a:ext cx="304920" cy="206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143D4D7-8C92-8FC4-E76B-B3ACD855C1F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89357" y="5915959"/>
                  <a:ext cx="322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BFDB95-EC33-C26D-C1FF-2913060348C3}"/>
                    </a:ext>
                  </a:extLst>
                </p14:cNvPr>
                <p14:cNvContentPartPr/>
                <p14:nvPr/>
              </p14:nvContentPartPr>
              <p14:xfrm>
                <a:off x="4060597" y="5883919"/>
                <a:ext cx="221040" cy="314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BFDB95-EC33-C26D-C1FF-2913060348C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51597" y="5875279"/>
                  <a:ext cx="2386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543FFE3-8BEF-A634-267C-1CD6D6AD941A}"/>
                    </a:ext>
                  </a:extLst>
                </p14:cNvPr>
                <p14:cNvContentPartPr/>
                <p14:nvPr/>
              </p14:nvContentPartPr>
              <p14:xfrm>
                <a:off x="3575317" y="6157519"/>
                <a:ext cx="810360" cy="10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543FFE3-8BEF-A634-267C-1CD6D6AD941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566317" y="6148519"/>
                  <a:ext cx="828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C8ED434-7310-F777-0A6C-494937D553D4}"/>
                    </a:ext>
                  </a:extLst>
                </p14:cNvPr>
                <p14:cNvContentPartPr/>
                <p14:nvPr/>
              </p14:nvContentPartPr>
              <p14:xfrm>
                <a:off x="3760357" y="6412039"/>
                <a:ext cx="258840" cy="184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C8ED434-7310-F777-0A6C-494937D553D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51717" y="6403039"/>
                  <a:ext cx="276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00AEF8E-69C5-A1ED-2F1A-0B7050BF352B}"/>
                    </a:ext>
                  </a:extLst>
                </p14:cNvPr>
                <p14:cNvContentPartPr/>
                <p14:nvPr/>
              </p14:nvContentPartPr>
              <p14:xfrm>
                <a:off x="3757837" y="6377119"/>
                <a:ext cx="334440" cy="208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00AEF8E-69C5-A1ED-2F1A-0B7050BF352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48837" y="6368119"/>
                  <a:ext cx="352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A0CA40D-E20C-E509-5E11-9184CCBDAAA5}"/>
                    </a:ext>
                  </a:extLst>
                </p14:cNvPr>
                <p14:cNvContentPartPr/>
                <p14:nvPr/>
              </p14:nvContentPartPr>
              <p14:xfrm>
                <a:off x="4542277" y="5792119"/>
                <a:ext cx="232560" cy="795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A0CA40D-E20C-E509-5E11-9184CCBDAAA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33637" y="5783119"/>
                  <a:ext cx="250200" cy="8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839FCFB-83A7-FAD8-C3D8-4C589AB8AFFA}"/>
                    </a:ext>
                  </a:extLst>
                </p14:cNvPr>
                <p14:cNvContentPartPr/>
                <p14:nvPr/>
              </p14:nvContentPartPr>
              <p14:xfrm>
                <a:off x="4897957" y="5905519"/>
                <a:ext cx="295560" cy="473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839FCFB-83A7-FAD8-C3D8-4C589AB8AFF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88957" y="5896519"/>
                  <a:ext cx="3132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5987BA7-74F8-4E2B-A052-0FE65AA172F9}"/>
                    </a:ext>
                  </a:extLst>
                </p14:cNvPr>
                <p14:cNvContentPartPr/>
                <p14:nvPr/>
              </p14:nvContentPartPr>
              <p14:xfrm>
                <a:off x="5405557" y="5897959"/>
                <a:ext cx="153360" cy="480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5987BA7-74F8-4E2B-A052-0FE65AA172F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396557" y="5888959"/>
                  <a:ext cx="1710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6881081-CBBD-3767-AB3F-59922D8508D4}"/>
                    </a:ext>
                  </a:extLst>
                </p14:cNvPr>
                <p14:cNvContentPartPr/>
                <p14:nvPr/>
              </p14:nvContentPartPr>
              <p14:xfrm>
                <a:off x="5307997" y="6178399"/>
                <a:ext cx="233640" cy="52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6881081-CBBD-3767-AB3F-59922D8508D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98997" y="6169759"/>
                  <a:ext cx="251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08F90AA-6C90-4A64-5D58-B1BD48FF793A}"/>
                    </a:ext>
                  </a:extLst>
                </p14:cNvPr>
                <p14:cNvContentPartPr/>
                <p14:nvPr/>
              </p14:nvContentPartPr>
              <p14:xfrm>
                <a:off x="5665837" y="5754319"/>
                <a:ext cx="99360" cy="167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8F90AA-6C90-4A64-5D58-B1BD48FF793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57197" y="5745319"/>
                  <a:ext cx="117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6F8115A-7EA9-73CD-323B-BCFA77C8EE4F}"/>
                    </a:ext>
                  </a:extLst>
                </p14:cNvPr>
                <p14:cNvContentPartPr/>
                <p14:nvPr/>
              </p14:nvContentPartPr>
              <p14:xfrm>
                <a:off x="5746837" y="5930359"/>
                <a:ext cx="154800" cy="424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6F8115A-7EA9-73CD-323B-BCFA77C8EE4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738197" y="5921719"/>
                  <a:ext cx="1724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0F19891-07E4-272D-097F-1B70A2AE8F74}"/>
                    </a:ext>
                  </a:extLst>
                </p14:cNvPr>
                <p14:cNvContentPartPr/>
                <p14:nvPr/>
              </p14:nvContentPartPr>
              <p14:xfrm>
                <a:off x="6009997" y="6008479"/>
                <a:ext cx="257400" cy="369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0F19891-07E4-272D-097F-1B70A2AE8F7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01357" y="5999479"/>
                  <a:ext cx="2750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B764840-B225-AD83-6E2B-9CAEDB91336B}"/>
                    </a:ext>
                  </a:extLst>
                </p14:cNvPr>
                <p14:cNvContentPartPr/>
                <p14:nvPr/>
              </p14:nvContentPartPr>
              <p14:xfrm>
                <a:off x="6288997" y="5882119"/>
                <a:ext cx="173160" cy="614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B764840-B225-AD83-6E2B-9CAEDB91336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79997" y="5873119"/>
                  <a:ext cx="19080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5602791-4E21-8C54-93BC-73214BE39F9A}"/>
                    </a:ext>
                  </a:extLst>
                </p14:cNvPr>
                <p14:cNvContentPartPr/>
                <p14:nvPr/>
              </p14:nvContentPartPr>
              <p14:xfrm>
                <a:off x="6596437" y="6195679"/>
                <a:ext cx="250920" cy="18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5602791-4E21-8C54-93BC-73214BE39F9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87797" y="6187039"/>
                  <a:ext cx="268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EF27A67-A642-3BA5-9BC8-C4F3FC6BE823}"/>
                    </a:ext>
                  </a:extLst>
                </p14:cNvPr>
                <p14:cNvContentPartPr/>
                <p14:nvPr/>
              </p14:nvContentPartPr>
              <p14:xfrm>
                <a:off x="7130317" y="5962399"/>
                <a:ext cx="186840" cy="407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EF27A67-A642-3BA5-9BC8-C4F3FC6BE82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121317" y="5953399"/>
                  <a:ext cx="2044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D42936F-7453-067D-5DAB-D6E0F767AF59}"/>
                    </a:ext>
                  </a:extLst>
                </p14:cNvPr>
                <p14:cNvContentPartPr/>
                <p14:nvPr/>
              </p14:nvContentPartPr>
              <p14:xfrm>
                <a:off x="7063717" y="6175159"/>
                <a:ext cx="253440" cy="25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D42936F-7453-067D-5DAB-D6E0F767AF5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55077" y="6166519"/>
                  <a:ext cx="271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897B272-DAF6-0701-3A9D-DDA2E2845E5B}"/>
                    </a:ext>
                  </a:extLst>
                </p14:cNvPr>
                <p14:cNvContentPartPr/>
                <p14:nvPr/>
              </p14:nvContentPartPr>
              <p14:xfrm>
                <a:off x="7330477" y="5785279"/>
                <a:ext cx="242640" cy="735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897B272-DAF6-0701-3A9D-DDA2E2845E5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321837" y="5776639"/>
                  <a:ext cx="26028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F3719D3-1CE1-ECBB-0CDA-BA797F767B54}"/>
                    </a:ext>
                  </a:extLst>
                </p14:cNvPr>
                <p14:cNvContentPartPr/>
                <p14:nvPr/>
              </p14:nvContentPartPr>
              <p14:xfrm>
                <a:off x="1509637" y="5711119"/>
                <a:ext cx="68040" cy="931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F3719D3-1CE1-ECBB-0CDA-BA797F767B5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500637" y="5702479"/>
                  <a:ext cx="85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A37484D-A328-6A6B-5E4F-7B981F7ED175}"/>
                    </a:ext>
                  </a:extLst>
                </p14:cNvPr>
                <p14:cNvContentPartPr/>
                <p14:nvPr/>
              </p14:nvContentPartPr>
              <p14:xfrm>
                <a:off x="1502797" y="5561719"/>
                <a:ext cx="6473520" cy="1260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A37484D-A328-6A6B-5E4F-7B981F7ED17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493797" y="5553079"/>
                  <a:ext cx="6491160" cy="12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CFA11116-FC2A-9352-C8AA-62846D023CA1}"/>
              </a:ext>
            </a:extLst>
          </p:cNvPr>
          <p:cNvGrpSpPr/>
          <p:nvPr/>
        </p:nvGrpSpPr>
        <p:grpSpPr>
          <a:xfrm>
            <a:off x="8758957" y="4920919"/>
            <a:ext cx="720360" cy="338040"/>
            <a:chOff x="8758957" y="4920919"/>
            <a:chExt cx="7203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48085C5-FB27-358C-6869-DF38AE9CA3B4}"/>
                    </a:ext>
                  </a:extLst>
                </p14:cNvPr>
                <p14:cNvContentPartPr/>
                <p14:nvPr/>
              </p14:nvContentPartPr>
              <p14:xfrm>
                <a:off x="8758957" y="4932439"/>
                <a:ext cx="14400" cy="326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48085C5-FB27-358C-6869-DF38AE9CA3B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750317" y="4923439"/>
                  <a:ext cx="320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DF0D2FD-B490-22D0-A36D-144B467DD3AD}"/>
                    </a:ext>
                  </a:extLst>
                </p14:cNvPr>
                <p14:cNvContentPartPr/>
                <p14:nvPr/>
              </p14:nvContentPartPr>
              <p14:xfrm>
                <a:off x="8919877" y="4944319"/>
                <a:ext cx="12600" cy="291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DF0D2FD-B490-22D0-A36D-144B467DD3A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910877" y="4935319"/>
                  <a:ext cx="30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9C62CAE-F25C-2722-DEC4-14FDA128064C}"/>
                    </a:ext>
                  </a:extLst>
                </p14:cNvPr>
                <p14:cNvContentPartPr/>
                <p14:nvPr/>
              </p14:nvContentPartPr>
              <p14:xfrm>
                <a:off x="8787757" y="5086879"/>
                <a:ext cx="128880" cy="26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9C62CAE-F25C-2722-DEC4-14FDA128064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779117" y="5077879"/>
                  <a:ext cx="146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367BC00-701E-5C5B-F88C-1BE23AF5B552}"/>
                    </a:ext>
                  </a:extLst>
                </p14:cNvPr>
                <p14:cNvContentPartPr/>
                <p14:nvPr/>
              </p14:nvContentPartPr>
              <p14:xfrm>
                <a:off x="9024637" y="4920919"/>
                <a:ext cx="454680" cy="277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367BC00-701E-5C5B-F88C-1BE23AF5B55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015997" y="4912279"/>
                  <a:ext cx="47232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1DD4A2E-DE01-6BB2-85B4-DA5BE4304DF7}"/>
              </a:ext>
            </a:extLst>
          </p:cNvPr>
          <p:cNvGrpSpPr/>
          <p:nvPr/>
        </p:nvGrpSpPr>
        <p:grpSpPr>
          <a:xfrm>
            <a:off x="9837157" y="4938559"/>
            <a:ext cx="1893240" cy="341280"/>
            <a:chOff x="9837157" y="4938559"/>
            <a:chExt cx="189324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B4DED52-36E7-FC44-CD62-16A321F6C834}"/>
                    </a:ext>
                  </a:extLst>
                </p14:cNvPr>
                <p14:cNvContentPartPr/>
                <p14:nvPr/>
              </p14:nvContentPartPr>
              <p14:xfrm>
                <a:off x="9837157" y="4975999"/>
                <a:ext cx="398160" cy="276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B4DED52-36E7-FC44-CD62-16A321F6C83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28157" y="4967359"/>
                  <a:ext cx="4158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9AF63EF-D9BA-1F08-A666-CAB7A457CD17}"/>
                    </a:ext>
                  </a:extLst>
                </p14:cNvPr>
                <p14:cNvContentPartPr/>
                <p14:nvPr/>
              </p14:nvContentPartPr>
              <p14:xfrm>
                <a:off x="10005637" y="5112439"/>
                <a:ext cx="265680" cy="160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9AF63EF-D9BA-1F08-A666-CAB7A457CD1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96997" y="5103439"/>
                  <a:ext cx="283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5505738-4F7C-B454-89DA-5365AFD48D25}"/>
                    </a:ext>
                  </a:extLst>
                </p14:cNvPr>
                <p14:cNvContentPartPr/>
                <p14:nvPr/>
              </p14:nvContentPartPr>
              <p14:xfrm>
                <a:off x="10259077" y="5119999"/>
                <a:ext cx="967320" cy="155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5505738-4F7C-B454-89DA-5365AFD48D2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250077" y="5110999"/>
                  <a:ext cx="984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6BCA4CC-E6C3-A37F-2B62-0BB8BA549DAB}"/>
                    </a:ext>
                  </a:extLst>
                </p14:cNvPr>
                <p14:cNvContentPartPr/>
                <p14:nvPr/>
              </p14:nvContentPartPr>
              <p14:xfrm>
                <a:off x="10831477" y="4966999"/>
                <a:ext cx="164880" cy="20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6BCA4CC-E6C3-A37F-2B62-0BB8BA549DA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22837" y="4957999"/>
                  <a:ext cx="182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8691C02-573C-834B-7FC7-2C34D7DD5778}"/>
                    </a:ext>
                  </a:extLst>
                </p14:cNvPr>
                <p14:cNvContentPartPr/>
                <p14:nvPr/>
              </p14:nvContentPartPr>
              <p14:xfrm>
                <a:off x="11415037" y="4938559"/>
                <a:ext cx="315360" cy="3412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8691C02-573C-834B-7FC7-2C34D7DD577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406397" y="4929919"/>
                  <a:ext cx="33300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770B2A60-2AAF-52A6-CAE8-0AC4EA124682}"/>
              </a:ext>
            </a:extLst>
          </p:cNvPr>
          <p:cNvGrpSpPr/>
          <p:nvPr/>
        </p:nvGrpSpPr>
        <p:grpSpPr>
          <a:xfrm>
            <a:off x="7793077" y="5022439"/>
            <a:ext cx="633960" cy="486360"/>
            <a:chOff x="7793077" y="5022439"/>
            <a:chExt cx="63396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76B46AC-5D9E-E0CE-8187-E703EA38DDB3}"/>
                    </a:ext>
                  </a:extLst>
                </p14:cNvPr>
                <p14:cNvContentPartPr/>
                <p14:nvPr/>
              </p14:nvContentPartPr>
              <p14:xfrm>
                <a:off x="7793077" y="5022439"/>
                <a:ext cx="633960" cy="1886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76B46AC-5D9E-E0CE-8187-E703EA38DDB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784077" y="5013439"/>
                  <a:ext cx="651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80D1E3F-8742-01D9-4581-A5B7356B1D98}"/>
                    </a:ext>
                  </a:extLst>
                </p14:cNvPr>
                <p14:cNvContentPartPr/>
                <p14:nvPr/>
              </p14:nvContentPartPr>
              <p14:xfrm>
                <a:off x="7931317" y="5243119"/>
                <a:ext cx="491040" cy="265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80D1E3F-8742-01D9-4581-A5B7356B1D9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922677" y="5234119"/>
                  <a:ext cx="508680" cy="28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660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8E422052-4CE5-BE4D-9F10-1444F7E4A534}"/>
                  </a:ext>
                </a:extLst>
              </p14:cNvPr>
              <p14:cNvContentPartPr/>
              <p14:nvPr/>
            </p14:nvContentPartPr>
            <p14:xfrm>
              <a:off x="1538797" y="1165759"/>
              <a:ext cx="725760" cy="1908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8E422052-4CE5-BE4D-9F10-1444F7E4A5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0157" y="1156759"/>
                <a:ext cx="74340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9A26F9B7-5D2E-3061-EA55-18A90B3BB62C}"/>
              </a:ext>
            </a:extLst>
          </p:cNvPr>
          <p:cNvGrpSpPr/>
          <p:nvPr/>
        </p:nvGrpSpPr>
        <p:grpSpPr>
          <a:xfrm>
            <a:off x="140917" y="59479"/>
            <a:ext cx="10996560" cy="1312920"/>
            <a:chOff x="140917" y="59479"/>
            <a:chExt cx="10996560" cy="13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E5C084-C4A0-A57E-BCA2-F24499B5223F}"/>
                    </a:ext>
                  </a:extLst>
                </p14:cNvPr>
                <p14:cNvContentPartPr/>
                <p14:nvPr/>
              </p14:nvContentPartPr>
              <p14:xfrm>
                <a:off x="299317" y="158839"/>
                <a:ext cx="20160" cy="244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E5C084-C4A0-A57E-BCA2-F24499B522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0677" y="149839"/>
                  <a:ext cx="37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F854E4-EA64-1239-E611-2B7A31E5ABDB}"/>
                    </a:ext>
                  </a:extLst>
                </p14:cNvPr>
                <p14:cNvContentPartPr/>
                <p14:nvPr/>
              </p14:nvContentPartPr>
              <p14:xfrm>
                <a:off x="448357" y="157039"/>
                <a:ext cx="121680" cy="224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F854E4-EA64-1239-E611-2B7A31E5AB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9357" y="148399"/>
                  <a:ext cx="139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23CC4C2-8A0C-DB39-20C6-F6BF8DF5309F}"/>
                    </a:ext>
                  </a:extLst>
                </p14:cNvPr>
                <p14:cNvContentPartPr/>
                <p14:nvPr/>
              </p14:nvContentPartPr>
              <p14:xfrm>
                <a:off x="482197" y="144799"/>
                <a:ext cx="128520" cy="35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23CC4C2-8A0C-DB39-20C6-F6BF8DF5309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3557" y="136159"/>
                  <a:ext cx="146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1ED8229-E164-5266-CF83-64A57DFEE492}"/>
                    </a:ext>
                  </a:extLst>
                </p14:cNvPr>
                <p14:cNvContentPartPr/>
                <p14:nvPr/>
              </p14:nvContentPartPr>
              <p14:xfrm>
                <a:off x="140917" y="75679"/>
                <a:ext cx="646200" cy="455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1ED8229-E164-5266-CF83-64A57DFEE4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2277" y="67039"/>
                  <a:ext cx="6638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031CDB5-89FF-3300-2D59-633E5D4B53DB}"/>
                    </a:ext>
                  </a:extLst>
                </p14:cNvPr>
                <p14:cNvContentPartPr/>
                <p14:nvPr/>
              </p14:nvContentPartPr>
              <p14:xfrm>
                <a:off x="1109317" y="148039"/>
                <a:ext cx="396360" cy="303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031CDB5-89FF-3300-2D59-633E5D4B53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0317" y="139039"/>
                  <a:ext cx="4140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83551DA-4714-9088-5CCC-C1C4F6FED638}"/>
                    </a:ext>
                  </a:extLst>
                </p14:cNvPr>
                <p14:cNvContentPartPr/>
                <p14:nvPr/>
              </p14:nvContentPartPr>
              <p14:xfrm>
                <a:off x="1575517" y="105919"/>
                <a:ext cx="484560" cy="322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83551DA-4714-9088-5CCC-C1C4F6FED6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6877" y="96919"/>
                  <a:ext cx="5022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DD4ABEE-F375-4F8C-E401-C6D6065F2DC0}"/>
                    </a:ext>
                  </a:extLst>
                </p14:cNvPr>
                <p14:cNvContentPartPr/>
                <p14:nvPr/>
              </p14:nvContentPartPr>
              <p14:xfrm>
                <a:off x="1846237" y="181159"/>
                <a:ext cx="149040" cy="45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DD4ABEE-F375-4F8C-E401-C6D6065F2D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37597" y="172159"/>
                  <a:ext cx="166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3211134-A8B8-0F30-D566-A4D771709408}"/>
                    </a:ext>
                  </a:extLst>
                </p14:cNvPr>
                <p14:cNvContentPartPr/>
                <p14:nvPr/>
              </p14:nvContentPartPr>
              <p14:xfrm>
                <a:off x="2204797" y="316159"/>
                <a:ext cx="390240" cy="162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3211134-A8B8-0F30-D566-A4D7717094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95797" y="307159"/>
                  <a:ext cx="407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9A042B3-AB3E-2AC0-7388-023E9E74B9AC}"/>
                    </a:ext>
                  </a:extLst>
                </p14:cNvPr>
                <p14:cNvContentPartPr/>
                <p14:nvPr/>
              </p14:nvContentPartPr>
              <p14:xfrm>
                <a:off x="2343037" y="211759"/>
                <a:ext cx="12600" cy="25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9A042B3-AB3E-2AC0-7388-023E9E74B9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34397" y="202759"/>
                  <a:ext cx="30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885D380-2EED-B907-3F82-513820CC5ACC}"/>
                    </a:ext>
                  </a:extLst>
                </p14:cNvPr>
                <p14:cNvContentPartPr/>
                <p14:nvPr/>
              </p14:nvContentPartPr>
              <p14:xfrm>
                <a:off x="2783317" y="78919"/>
                <a:ext cx="482040" cy="356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885D380-2EED-B907-3F82-513820CC5A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74677" y="70279"/>
                  <a:ext cx="4996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F421800-0AB0-F605-1A08-07254D916921}"/>
                    </a:ext>
                  </a:extLst>
                </p14:cNvPr>
                <p14:cNvContentPartPr/>
                <p14:nvPr/>
              </p14:nvContentPartPr>
              <p14:xfrm>
                <a:off x="2828317" y="195199"/>
                <a:ext cx="200520" cy="63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F421800-0AB0-F605-1A08-07254D9169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19677" y="186199"/>
                  <a:ext cx="218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BC0C110-7C17-5508-E676-25A1FDCDE380}"/>
                    </a:ext>
                  </a:extLst>
                </p14:cNvPr>
                <p14:cNvContentPartPr/>
                <p14:nvPr/>
              </p14:nvContentPartPr>
              <p14:xfrm>
                <a:off x="3410077" y="59479"/>
                <a:ext cx="1549800" cy="486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BC0C110-7C17-5508-E676-25A1FDCDE38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01437" y="50479"/>
                  <a:ext cx="15674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B85477F-22AC-5B67-1B6D-EE8EBADCF4C6}"/>
                    </a:ext>
                  </a:extLst>
                </p14:cNvPr>
                <p14:cNvContentPartPr/>
                <p14:nvPr/>
              </p14:nvContentPartPr>
              <p14:xfrm>
                <a:off x="4652437" y="126079"/>
                <a:ext cx="17640" cy="16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B85477F-22AC-5B67-1B6D-EE8EBADCF4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43437" y="117439"/>
                  <a:ext cx="35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7CAB70B-0A9F-2670-81E1-773341F82668}"/>
                    </a:ext>
                  </a:extLst>
                </p14:cNvPr>
                <p14:cNvContentPartPr/>
                <p14:nvPr/>
              </p14:nvContentPartPr>
              <p14:xfrm>
                <a:off x="4234477" y="112039"/>
                <a:ext cx="309600" cy="27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7CAB70B-0A9F-2670-81E1-773341F8266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25837" y="103399"/>
                  <a:ext cx="327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AE8E018-DA8F-E158-C908-8BDD7390E4A7}"/>
                    </a:ext>
                  </a:extLst>
                </p14:cNvPr>
                <p14:cNvContentPartPr/>
                <p14:nvPr/>
              </p14:nvContentPartPr>
              <p14:xfrm>
                <a:off x="5332117" y="128959"/>
                <a:ext cx="189720" cy="300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AE8E018-DA8F-E158-C908-8BDD7390E4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23477" y="120319"/>
                  <a:ext cx="2073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685DAE7-1118-0AF6-107A-37684B98F21B}"/>
                    </a:ext>
                  </a:extLst>
                </p14:cNvPr>
                <p14:cNvContentPartPr/>
                <p14:nvPr/>
              </p14:nvContentPartPr>
              <p14:xfrm>
                <a:off x="5265157" y="319399"/>
                <a:ext cx="262440" cy="39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685DAE7-1118-0AF6-107A-37684B98F2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56157" y="310759"/>
                  <a:ext cx="280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27CCF18-A406-60A4-F8A7-872592C634F4}"/>
                    </a:ext>
                  </a:extLst>
                </p14:cNvPr>
                <p14:cNvContentPartPr/>
                <p14:nvPr/>
              </p14:nvContentPartPr>
              <p14:xfrm>
                <a:off x="5664397" y="81439"/>
                <a:ext cx="130320" cy="439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27CCF18-A406-60A4-F8A7-872592C634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55757" y="72439"/>
                  <a:ext cx="1479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92898AA-B07C-E449-2417-51FF20692CB9}"/>
                    </a:ext>
                  </a:extLst>
                </p14:cNvPr>
                <p14:cNvContentPartPr/>
                <p14:nvPr/>
              </p14:nvContentPartPr>
              <p14:xfrm>
                <a:off x="5830717" y="147319"/>
                <a:ext cx="225360" cy="356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92898AA-B07C-E449-2417-51FF20692C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22077" y="138319"/>
                  <a:ext cx="243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5324CA2-FEE1-7245-67A8-F9CCAF8AF12B}"/>
                    </a:ext>
                  </a:extLst>
                </p14:cNvPr>
                <p14:cNvContentPartPr/>
                <p14:nvPr/>
              </p14:nvContentPartPr>
              <p14:xfrm>
                <a:off x="6096757" y="73159"/>
                <a:ext cx="154080" cy="507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5324CA2-FEE1-7245-67A8-F9CCAF8AF1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87757" y="64159"/>
                  <a:ext cx="1717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B86FC9A-8F88-2F87-454A-ABC761287E35}"/>
                    </a:ext>
                  </a:extLst>
                </p14:cNvPr>
                <p14:cNvContentPartPr/>
                <p14:nvPr/>
              </p14:nvContentPartPr>
              <p14:xfrm>
                <a:off x="6444877" y="123199"/>
                <a:ext cx="132120" cy="244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B86FC9A-8F88-2F87-454A-ABC761287E3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36237" y="114199"/>
                  <a:ext cx="149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F2AEE68-3F38-93B1-CF52-3E03A020CD2D}"/>
                    </a:ext>
                  </a:extLst>
                </p14:cNvPr>
                <p14:cNvContentPartPr/>
                <p14:nvPr/>
              </p14:nvContentPartPr>
              <p14:xfrm>
                <a:off x="6578077" y="482119"/>
                <a:ext cx="10440" cy="47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F2AEE68-3F38-93B1-CF52-3E03A020CD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69437" y="473119"/>
                  <a:ext cx="28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02E7FE1-989A-C6FC-2B0B-09DDBA0D6AAD}"/>
                    </a:ext>
                  </a:extLst>
                </p14:cNvPr>
                <p14:cNvContentPartPr/>
                <p14:nvPr/>
              </p14:nvContentPartPr>
              <p14:xfrm>
                <a:off x="521077" y="975319"/>
                <a:ext cx="406080" cy="354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02E7FE1-989A-C6FC-2B0B-09DDBA0D6A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2437" y="966319"/>
                  <a:ext cx="4237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45B0A43-6D03-0816-2231-42095E543FEE}"/>
                    </a:ext>
                  </a:extLst>
                </p14:cNvPr>
                <p14:cNvContentPartPr/>
                <p14:nvPr/>
              </p14:nvContentPartPr>
              <p14:xfrm>
                <a:off x="959557" y="1150639"/>
                <a:ext cx="249840" cy="221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45B0A43-6D03-0816-2231-42095E543F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0917" y="1141639"/>
                  <a:ext cx="267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CF9EBB7-7CBC-3297-A325-BCAEFE3C7252}"/>
                    </a:ext>
                  </a:extLst>
                </p14:cNvPr>
                <p14:cNvContentPartPr/>
                <p14:nvPr/>
              </p14:nvContentPartPr>
              <p14:xfrm>
                <a:off x="2465437" y="785599"/>
                <a:ext cx="1285920" cy="525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CF9EBB7-7CBC-3297-A325-BCAEFE3C72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56797" y="776959"/>
                  <a:ext cx="13035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078F1FF-B937-D2C6-2F4A-F64FD85ECC22}"/>
                    </a:ext>
                  </a:extLst>
                </p14:cNvPr>
                <p14:cNvContentPartPr/>
                <p14:nvPr/>
              </p14:nvContentPartPr>
              <p14:xfrm>
                <a:off x="3952237" y="900799"/>
                <a:ext cx="973440" cy="261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078F1FF-B937-D2C6-2F4A-F64FD85ECC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43237" y="891799"/>
                  <a:ext cx="991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AAE5E02-05B3-73C5-59A8-BC3C8372F44E}"/>
                    </a:ext>
                  </a:extLst>
                </p14:cNvPr>
                <p14:cNvContentPartPr/>
                <p14:nvPr/>
              </p14:nvContentPartPr>
              <p14:xfrm>
                <a:off x="4876717" y="678679"/>
                <a:ext cx="1043280" cy="674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AAE5E02-05B3-73C5-59A8-BC3C8372F4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68077" y="670039"/>
                  <a:ext cx="106092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97CB64A-7F00-CBD9-A65D-F58D366D2CF4}"/>
                    </a:ext>
                  </a:extLst>
                </p14:cNvPr>
                <p14:cNvContentPartPr/>
                <p14:nvPr/>
              </p14:nvContentPartPr>
              <p14:xfrm>
                <a:off x="5558557" y="923479"/>
                <a:ext cx="17640" cy="162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97CB64A-7F00-CBD9-A65D-F58D366D2C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49557" y="914479"/>
                  <a:ext cx="35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204FA1D-B9AC-FF32-FF10-8DE086CED6E0}"/>
                    </a:ext>
                  </a:extLst>
                </p14:cNvPr>
                <p14:cNvContentPartPr/>
                <p14:nvPr/>
              </p14:nvContentPartPr>
              <p14:xfrm>
                <a:off x="4995877" y="894679"/>
                <a:ext cx="328320" cy="39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204FA1D-B9AC-FF32-FF10-8DE086CED6E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87237" y="885679"/>
                  <a:ext cx="345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AF3493A-4851-729B-AA1C-374E75DD73B1}"/>
                    </a:ext>
                  </a:extLst>
                </p14:cNvPr>
                <p14:cNvContentPartPr/>
                <p14:nvPr/>
              </p14:nvContentPartPr>
              <p14:xfrm>
                <a:off x="6155437" y="906919"/>
                <a:ext cx="840960" cy="230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AF3493A-4851-729B-AA1C-374E75DD73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46437" y="898279"/>
                  <a:ext cx="858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16E04D3-4845-B5EF-9068-C112E9E1A6CA}"/>
                    </a:ext>
                  </a:extLst>
                </p14:cNvPr>
                <p14:cNvContentPartPr/>
                <p14:nvPr/>
              </p14:nvContentPartPr>
              <p14:xfrm>
                <a:off x="7263157" y="609199"/>
                <a:ext cx="919800" cy="459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16E04D3-4845-B5EF-9068-C112E9E1A6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54157" y="600199"/>
                  <a:ext cx="9374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A985257-74BE-0AE1-04D5-E03ADFDAB230}"/>
                    </a:ext>
                  </a:extLst>
                </p14:cNvPr>
                <p14:cNvContentPartPr/>
                <p14:nvPr/>
              </p14:nvContentPartPr>
              <p14:xfrm>
                <a:off x="7856797" y="702799"/>
                <a:ext cx="244080" cy="96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A985257-74BE-0AE1-04D5-E03ADFDAB2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47797" y="693799"/>
                  <a:ext cx="261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162E510-F7DF-0185-BD94-4A3608E65D01}"/>
                    </a:ext>
                  </a:extLst>
                </p14:cNvPr>
                <p14:cNvContentPartPr/>
                <p14:nvPr/>
              </p14:nvContentPartPr>
              <p14:xfrm>
                <a:off x="7639357" y="636919"/>
                <a:ext cx="36720" cy="11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162E510-F7DF-0185-BD94-4A3608E65D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30357" y="628279"/>
                  <a:ext cx="54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D9CC767-6733-9CF1-686D-81A80DB83283}"/>
                    </a:ext>
                  </a:extLst>
                </p14:cNvPr>
                <p14:cNvContentPartPr/>
                <p14:nvPr/>
              </p14:nvContentPartPr>
              <p14:xfrm>
                <a:off x="8486077" y="650959"/>
                <a:ext cx="1771200" cy="595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D9CC767-6733-9CF1-686D-81A80DB832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77077" y="641959"/>
                  <a:ext cx="178884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456C4D4-8056-15D7-723D-74D9157CD7B0}"/>
                    </a:ext>
                  </a:extLst>
                </p14:cNvPr>
                <p14:cNvContentPartPr/>
                <p14:nvPr/>
              </p14:nvContentPartPr>
              <p14:xfrm>
                <a:off x="9987997" y="581479"/>
                <a:ext cx="17640" cy="15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456C4D4-8056-15D7-723D-74D9157CD7B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78997" y="572839"/>
                  <a:ext cx="35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43C6871-CDF8-1277-F3AC-D1704EEB089E}"/>
                    </a:ext>
                  </a:extLst>
                </p14:cNvPr>
                <p14:cNvContentPartPr/>
                <p14:nvPr/>
              </p14:nvContentPartPr>
              <p14:xfrm>
                <a:off x="10443757" y="639799"/>
                <a:ext cx="451080" cy="327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43C6871-CDF8-1277-F3AC-D1704EEB08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35117" y="630799"/>
                  <a:ext cx="4687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153F991-824F-1BCE-D706-15B4ACCE3532}"/>
                    </a:ext>
                  </a:extLst>
                </p14:cNvPr>
                <p14:cNvContentPartPr/>
                <p14:nvPr/>
              </p14:nvContentPartPr>
              <p14:xfrm>
                <a:off x="10718077" y="673279"/>
                <a:ext cx="190440" cy="92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153F991-824F-1BCE-D706-15B4ACCE35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09437" y="664639"/>
                  <a:ext cx="208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4B8E6CC-13D5-F45E-E4FB-6967B5218893}"/>
                    </a:ext>
                  </a:extLst>
                </p14:cNvPr>
                <p14:cNvContentPartPr/>
                <p14:nvPr/>
              </p14:nvContentPartPr>
              <p14:xfrm>
                <a:off x="10530157" y="633679"/>
                <a:ext cx="50040" cy="11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4B8E6CC-13D5-F45E-E4FB-6967B52188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21157" y="625039"/>
                  <a:ext cx="67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F32D89F-0B00-8FD1-85DA-865E2E3FBC22}"/>
                    </a:ext>
                  </a:extLst>
                </p14:cNvPr>
                <p14:cNvContentPartPr/>
                <p14:nvPr/>
              </p14:nvContentPartPr>
              <p14:xfrm>
                <a:off x="11106517" y="1109599"/>
                <a:ext cx="30960" cy="7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F32D89F-0B00-8FD1-85DA-865E2E3FBC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97517" y="1100599"/>
                  <a:ext cx="486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1D727-8956-1571-FE44-97B73785D811}"/>
              </a:ext>
            </a:extLst>
          </p:cNvPr>
          <p:cNvGrpSpPr/>
          <p:nvPr/>
        </p:nvGrpSpPr>
        <p:grpSpPr>
          <a:xfrm>
            <a:off x="625837" y="1729519"/>
            <a:ext cx="637560" cy="430200"/>
            <a:chOff x="625837" y="1729519"/>
            <a:chExt cx="63756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76B6C89-DB9A-DBE3-A2A8-A4F26ECED78F}"/>
                    </a:ext>
                  </a:extLst>
                </p14:cNvPr>
                <p14:cNvContentPartPr/>
                <p14:nvPr/>
              </p14:nvContentPartPr>
              <p14:xfrm>
                <a:off x="688477" y="1878559"/>
                <a:ext cx="76320" cy="281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76B6C89-DB9A-DBE3-A2A8-A4F26ECED7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9477" y="1869559"/>
                  <a:ext cx="93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C21E309-EF34-0AB4-42AA-3FDDD574F515}"/>
                    </a:ext>
                  </a:extLst>
                </p14:cNvPr>
                <p14:cNvContentPartPr/>
                <p14:nvPr/>
              </p14:nvContentPartPr>
              <p14:xfrm>
                <a:off x="625837" y="1834639"/>
                <a:ext cx="263160" cy="788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C21E309-EF34-0AB4-42AA-3FDDD574F51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6837" y="1825639"/>
                  <a:ext cx="280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826454F-A680-D7B5-E92A-CD793CA04A53}"/>
                    </a:ext>
                  </a:extLst>
                </p14:cNvPr>
                <p14:cNvContentPartPr/>
                <p14:nvPr/>
              </p14:nvContentPartPr>
              <p14:xfrm>
                <a:off x="897997" y="1729519"/>
                <a:ext cx="142920" cy="421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826454F-A680-D7B5-E92A-CD793CA04A5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8997" y="1720879"/>
                  <a:ext cx="160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056044D-961C-4209-3B1A-DCADEAAD0BE4}"/>
                    </a:ext>
                  </a:extLst>
                </p14:cNvPr>
                <p14:cNvContentPartPr/>
                <p14:nvPr/>
              </p14:nvContentPartPr>
              <p14:xfrm>
                <a:off x="1079077" y="1968919"/>
                <a:ext cx="184320" cy="1702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056044D-961C-4209-3B1A-DCADEAAD0B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0077" y="1960279"/>
                  <a:ext cx="20196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0203A6B-14E1-A345-7F83-E8C8F766AD3B}"/>
                  </a:ext>
                </a:extLst>
              </p14:cNvPr>
              <p14:cNvContentPartPr/>
              <p14:nvPr/>
            </p14:nvContentPartPr>
            <p14:xfrm>
              <a:off x="1626997" y="1904119"/>
              <a:ext cx="1181520" cy="2451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0203A6B-14E1-A345-7F83-E8C8F766AD3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618357" y="1895479"/>
                <a:ext cx="11991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D403D4E6-1ACE-105D-6328-2E61A955B28D}"/>
                  </a:ext>
                </a:extLst>
              </p14:cNvPr>
              <p14:cNvContentPartPr/>
              <p14:nvPr/>
            </p14:nvContentPartPr>
            <p14:xfrm>
              <a:off x="2505757" y="1679479"/>
              <a:ext cx="72360" cy="547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D403D4E6-1ACE-105D-6328-2E61A955B28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97117" y="1670839"/>
                <a:ext cx="9000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53F1988-B615-23DF-C353-C3A715A71857}"/>
              </a:ext>
            </a:extLst>
          </p:cNvPr>
          <p:cNvGrpSpPr/>
          <p:nvPr/>
        </p:nvGrpSpPr>
        <p:grpSpPr>
          <a:xfrm>
            <a:off x="3150517" y="1496959"/>
            <a:ext cx="3242520" cy="622440"/>
            <a:chOff x="3150517" y="1496959"/>
            <a:chExt cx="324252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9FDE86C-9EB4-5AEE-3DDF-C75A65BD3560}"/>
                    </a:ext>
                  </a:extLst>
                </p14:cNvPr>
                <p14:cNvContentPartPr/>
                <p14:nvPr/>
              </p14:nvContentPartPr>
              <p14:xfrm>
                <a:off x="3150517" y="1496959"/>
                <a:ext cx="2676960" cy="5500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9FDE86C-9EB4-5AEE-3DDF-C75A65BD356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41517" y="1487959"/>
                  <a:ext cx="269460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B8437CA-BB52-550B-0AE0-7E5B71737D25}"/>
                    </a:ext>
                  </a:extLst>
                </p14:cNvPr>
                <p14:cNvContentPartPr/>
                <p14:nvPr/>
              </p14:nvContentPartPr>
              <p14:xfrm>
                <a:off x="5637397" y="1674079"/>
                <a:ext cx="34920" cy="7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B8437CA-BB52-550B-0AE0-7E5B71737D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28757" y="1665079"/>
                  <a:ext cx="52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06044BF-9850-0CB4-298E-A8297CA69B22}"/>
                    </a:ext>
                  </a:extLst>
                </p14:cNvPr>
                <p14:cNvContentPartPr/>
                <p14:nvPr/>
              </p14:nvContentPartPr>
              <p14:xfrm>
                <a:off x="5025397" y="1621519"/>
                <a:ext cx="516240" cy="54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06044BF-9850-0CB4-298E-A8297CA69B2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16397" y="1612879"/>
                  <a:ext cx="533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B2EE90C-B613-ED9E-22ED-BA2FAA66081F}"/>
                    </a:ext>
                  </a:extLst>
                </p14:cNvPr>
                <p14:cNvContentPartPr/>
                <p14:nvPr/>
              </p14:nvContentPartPr>
              <p14:xfrm>
                <a:off x="4437877" y="1636999"/>
                <a:ext cx="328680" cy="29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B2EE90C-B613-ED9E-22ED-BA2FAA66081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29237" y="1627999"/>
                  <a:ext cx="346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347F2B9-6F7A-7128-3DD6-31ECFCE5CC4F}"/>
                    </a:ext>
                  </a:extLst>
                </p14:cNvPr>
                <p14:cNvContentPartPr/>
                <p14:nvPr/>
              </p14:nvContentPartPr>
              <p14:xfrm>
                <a:off x="6104317" y="1552039"/>
                <a:ext cx="288720" cy="567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347F2B9-6F7A-7128-3DD6-31ECFCE5CC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95317" y="1543039"/>
                  <a:ext cx="306360" cy="5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8606CAA1-0B99-F2D0-1288-920B82D1F5A3}"/>
              </a:ext>
            </a:extLst>
          </p:cNvPr>
          <p:cNvGrpSpPr/>
          <p:nvPr/>
        </p:nvGrpSpPr>
        <p:grpSpPr>
          <a:xfrm>
            <a:off x="6750877" y="1416679"/>
            <a:ext cx="1616760" cy="512280"/>
            <a:chOff x="6750877" y="1416679"/>
            <a:chExt cx="161676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46EEFB7-39A6-34EF-0801-A6475662E7F7}"/>
                    </a:ext>
                  </a:extLst>
                </p14:cNvPr>
                <p14:cNvContentPartPr/>
                <p14:nvPr/>
              </p14:nvContentPartPr>
              <p14:xfrm>
                <a:off x="6750877" y="1416679"/>
                <a:ext cx="1000800" cy="512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46EEFB7-39A6-34EF-0801-A6475662E7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42237" y="1408039"/>
                  <a:ext cx="101844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E4C39D7-652F-F508-A14B-A3ED3BB9FB46}"/>
                    </a:ext>
                  </a:extLst>
                </p14:cNvPr>
                <p14:cNvContentPartPr/>
                <p14:nvPr/>
              </p14:nvContentPartPr>
              <p14:xfrm>
                <a:off x="7847797" y="1603879"/>
                <a:ext cx="519840" cy="153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E4C39D7-652F-F508-A14B-A3ED3BB9FB4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39157" y="1594879"/>
                  <a:ext cx="537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78D4506-4567-6AF7-028A-A91FC5B5CC8F}"/>
                    </a:ext>
                  </a:extLst>
                </p14:cNvPr>
                <p14:cNvContentPartPr/>
                <p14:nvPr/>
              </p14:nvContentPartPr>
              <p14:xfrm>
                <a:off x="8131117" y="1425319"/>
                <a:ext cx="26640" cy="219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78D4506-4567-6AF7-028A-A91FC5B5CC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22117" y="1416319"/>
                  <a:ext cx="442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802178C-E7E2-9709-ED8A-71DE05365AAB}"/>
                  </a:ext>
                </a:extLst>
              </p14:cNvPr>
              <p14:cNvContentPartPr/>
              <p14:nvPr/>
            </p14:nvContentPartPr>
            <p14:xfrm>
              <a:off x="8791717" y="1353679"/>
              <a:ext cx="2002680" cy="74952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802178C-E7E2-9709-ED8A-71DE05365AA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783077" y="1345039"/>
                <a:ext cx="202032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61BB45F2-AFAD-DD7D-4B31-9BAB8CE8D60F}"/>
                  </a:ext>
                </a:extLst>
              </p14:cNvPr>
              <p14:cNvContentPartPr/>
              <p14:nvPr/>
            </p14:nvContentPartPr>
            <p14:xfrm>
              <a:off x="502717" y="2400559"/>
              <a:ext cx="1376640" cy="5565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61BB45F2-AFAD-DD7D-4B31-9BAB8CE8D60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3717" y="2391559"/>
                <a:ext cx="1394280" cy="57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83C6DA0-75E7-E59A-E527-32CE0C8BFE42}"/>
              </a:ext>
            </a:extLst>
          </p:cNvPr>
          <p:cNvGrpSpPr/>
          <p:nvPr/>
        </p:nvGrpSpPr>
        <p:grpSpPr>
          <a:xfrm>
            <a:off x="2159077" y="2292199"/>
            <a:ext cx="1293840" cy="472320"/>
            <a:chOff x="2159077" y="2292199"/>
            <a:chExt cx="129384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EEB8A85-942C-89C3-24F0-46C293AA82C0}"/>
                    </a:ext>
                  </a:extLst>
                </p14:cNvPr>
                <p14:cNvContentPartPr/>
                <p14:nvPr/>
              </p14:nvContentPartPr>
              <p14:xfrm>
                <a:off x="2159077" y="2637079"/>
                <a:ext cx="407160" cy="1274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EEB8A85-942C-89C3-24F0-46C293AA82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50077" y="2628079"/>
                  <a:ext cx="424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E0F3344-A911-8245-04E0-82F906330951}"/>
                    </a:ext>
                  </a:extLst>
                </p14:cNvPr>
                <p14:cNvContentPartPr/>
                <p14:nvPr/>
              </p14:nvContentPartPr>
              <p14:xfrm>
                <a:off x="2398477" y="2553919"/>
                <a:ext cx="17640" cy="63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E0F3344-A911-8245-04E0-82F9063309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89837" y="2544919"/>
                  <a:ext cx="35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03071F3-BEDC-E54B-3311-6EA4A6A9F371}"/>
                    </a:ext>
                  </a:extLst>
                </p14:cNvPr>
                <p14:cNvContentPartPr/>
                <p14:nvPr/>
              </p14:nvContentPartPr>
              <p14:xfrm>
                <a:off x="2815717" y="2292199"/>
                <a:ext cx="637200" cy="4449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03071F3-BEDC-E54B-3311-6EA4A6A9F3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07077" y="2283559"/>
                  <a:ext cx="6548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D1AB376-AF57-46F4-4FC5-7C0CBDFCBDB5}"/>
                    </a:ext>
                  </a:extLst>
                </p14:cNvPr>
                <p14:cNvContentPartPr/>
                <p14:nvPr/>
              </p14:nvContentPartPr>
              <p14:xfrm>
                <a:off x="2962957" y="2457799"/>
                <a:ext cx="343440" cy="26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D1AB376-AF57-46F4-4FC5-7C0CBDFCBDB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54317" y="2448799"/>
                  <a:ext cx="3610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045E084-B1E6-BE9A-628A-BDFB81A9B4F7}"/>
              </a:ext>
            </a:extLst>
          </p:cNvPr>
          <p:cNvGrpSpPr/>
          <p:nvPr/>
        </p:nvGrpSpPr>
        <p:grpSpPr>
          <a:xfrm>
            <a:off x="3840277" y="2136319"/>
            <a:ext cx="3210840" cy="640080"/>
            <a:chOff x="3840277" y="2136319"/>
            <a:chExt cx="321084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96A7CB6-E9AC-C6F4-259C-24D2F5E67C6D}"/>
                    </a:ext>
                  </a:extLst>
                </p14:cNvPr>
                <p14:cNvContentPartPr/>
                <p14:nvPr/>
              </p14:nvContentPartPr>
              <p14:xfrm>
                <a:off x="3840277" y="2136319"/>
                <a:ext cx="2431080" cy="5659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96A7CB6-E9AC-C6F4-259C-24D2F5E67C6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31277" y="2127679"/>
                  <a:ext cx="244872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F829C02-0190-18E3-7740-994AA70C3355}"/>
                    </a:ext>
                  </a:extLst>
                </p14:cNvPr>
                <p14:cNvContentPartPr/>
                <p14:nvPr/>
              </p14:nvContentPartPr>
              <p14:xfrm>
                <a:off x="5979397" y="2313439"/>
                <a:ext cx="36720" cy="26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F829C02-0190-18E3-7740-994AA70C33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70397" y="2304799"/>
                  <a:ext cx="54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7150F8E-8213-9E29-334B-B9A2FEC15094}"/>
                    </a:ext>
                  </a:extLst>
                </p14:cNvPr>
                <p14:cNvContentPartPr/>
                <p14:nvPr/>
              </p14:nvContentPartPr>
              <p14:xfrm>
                <a:off x="4918117" y="2324239"/>
                <a:ext cx="933840" cy="518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7150F8E-8213-9E29-334B-B9A2FEC1509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09477" y="2315599"/>
                  <a:ext cx="951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FE42114-6486-788C-AB89-1E97F17EF960}"/>
                    </a:ext>
                  </a:extLst>
                </p14:cNvPr>
                <p14:cNvContentPartPr/>
                <p14:nvPr/>
              </p14:nvContentPartPr>
              <p14:xfrm>
                <a:off x="4281277" y="2432599"/>
                <a:ext cx="43560" cy="129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FE42114-6486-788C-AB89-1E97F17EF96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72277" y="2423959"/>
                  <a:ext cx="61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1A0226E-AFD3-2823-DB0A-A73A76400D6F}"/>
                    </a:ext>
                  </a:extLst>
                </p14:cNvPr>
                <p14:cNvContentPartPr/>
                <p14:nvPr/>
              </p14:nvContentPartPr>
              <p14:xfrm>
                <a:off x="4437877" y="2336479"/>
                <a:ext cx="312840" cy="47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1A0226E-AFD3-2823-DB0A-A73A76400D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29237" y="2327479"/>
                  <a:ext cx="330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3B5C681-87F5-5137-C587-D1F2B48909F2}"/>
                    </a:ext>
                  </a:extLst>
                </p14:cNvPr>
                <p14:cNvContentPartPr/>
                <p14:nvPr/>
              </p14:nvContentPartPr>
              <p14:xfrm>
                <a:off x="6687877" y="2182039"/>
                <a:ext cx="363240" cy="5943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3B5C681-87F5-5137-C587-D1F2B48909F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79237" y="2173399"/>
                  <a:ext cx="380880" cy="61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D29FD434-0DB6-D6ED-5BFF-ADC8E1078236}"/>
              </a:ext>
            </a:extLst>
          </p:cNvPr>
          <p:cNvGrpSpPr/>
          <p:nvPr/>
        </p:nvGrpSpPr>
        <p:grpSpPr>
          <a:xfrm>
            <a:off x="7561237" y="2255119"/>
            <a:ext cx="880200" cy="483480"/>
            <a:chOff x="7561237" y="2255119"/>
            <a:chExt cx="88020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D3C4AF3-8196-F60B-261F-87701FC92745}"/>
                    </a:ext>
                  </a:extLst>
                </p14:cNvPr>
                <p14:cNvContentPartPr/>
                <p14:nvPr/>
              </p14:nvContentPartPr>
              <p14:xfrm>
                <a:off x="7561237" y="2255119"/>
                <a:ext cx="469800" cy="2642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D3C4AF3-8196-F60B-261F-87701FC9274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52597" y="2246479"/>
                  <a:ext cx="487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968D492-AB40-90A0-2683-3C0CEACFF7C5}"/>
                    </a:ext>
                  </a:extLst>
                </p14:cNvPr>
                <p14:cNvContentPartPr/>
                <p14:nvPr/>
              </p14:nvContentPartPr>
              <p14:xfrm>
                <a:off x="7885237" y="2542399"/>
                <a:ext cx="222480" cy="1962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968D492-AB40-90A0-2683-3C0CEACFF7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76237" y="2533759"/>
                  <a:ext cx="240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169D677-BC3B-EEC4-29AF-7E037AC9C69E}"/>
                    </a:ext>
                  </a:extLst>
                </p14:cNvPr>
                <p14:cNvContentPartPr/>
                <p14:nvPr/>
              </p14:nvContentPartPr>
              <p14:xfrm>
                <a:off x="7861837" y="2561119"/>
                <a:ext cx="331920" cy="1544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169D677-BC3B-EEC4-29AF-7E037AC9C6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53197" y="2552479"/>
                  <a:ext cx="349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929AC1E-EC0B-0921-6445-6900906E6A02}"/>
                    </a:ext>
                  </a:extLst>
                </p14:cNvPr>
                <p14:cNvContentPartPr/>
                <p14:nvPr/>
              </p14:nvContentPartPr>
              <p14:xfrm>
                <a:off x="8408317" y="2633839"/>
                <a:ext cx="33120" cy="34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929AC1E-EC0B-0921-6445-6900906E6A0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99317" y="2624839"/>
                  <a:ext cx="507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97275DB3-D33B-9BFE-C41D-C87694119E9F}"/>
              </a:ext>
            </a:extLst>
          </p:cNvPr>
          <p:cNvGrpSpPr/>
          <p:nvPr/>
        </p:nvGrpSpPr>
        <p:grpSpPr>
          <a:xfrm>
            <a:off x="9127237" y="2004559"/>
            <a:ext cx="2735640" cy="735480"/>
            <a:chOff x="9127237" y="2004559"/>
            <a:chExt cx="2735640" cy="73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282DCDB-4AB8-99E2-B3F5-BF6DA35522E9}"/>
                    </a:ext>
                  </a:extLst>
                </p14:cNvPr>
                <p14:cNvContentPartPr/>
                <p14:nvPr/>
              </p14:nvContentPartPr>
              <p14:xfrm>
                <a:off x="9127237" y="2159719"/>
                <a:ext cx="127800" cy="494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282DCDB-4AB8-99E2-B3F5-BF6DA35522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18237" y="2151079"/>
                  <a:ext cx="1454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613D290-877A-8371-6C4C-3C10FC415E78}"/>
                    </a:ext>
                  </a:extLst>
                </p14:cNvPr>
                <p14:cNvContentPartPr/>
                <p14:nvPr/>
              </p14:nvContentPartPr>
              <p14:xfrm>
                <a:off x="9289237" y="2268799"/>
                <a:ext cx="432000" cy="206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613D290-877A-8371-6C4C-3C10FC415E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80237" y="2260159"/>
                  <a:ext cx="449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4A32A09-C279-1138-41DB-614C2CC47D1A}"/>
                    </a:ext>
                  </a:extLst>
                </p14:cNvPr>
                <p14:cNvContentPartPr/>
                <p14:nvPr/>
              </p14:nvContentPartPr>
              <p14:xfrm>
                <a:off x="9655357" y="2453479"/>
                <a:ext cx="165960" cy="2635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4A32A09-C279-1138-41DB-614C2CC47D1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46357" y="2444479"/>
                  <a:ext cx="183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4C9BED3-C17E-261B-CECC-6F22A0E3CA94}"/>
                    </a:ext>
                  </a:extLst>
                </p14:cNvPr>
                <p14:cNvContentPartPr/>
                <p14:nvPr/>
              </p14:nvContentPartPr>
              <p14:xfrm>
                <a:off x="10103197" y="2333239"/>
                <a:ext cx="373680" cy="1382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4C9BED3-C17E-261B-CECC-6F22A0E3CA9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94197" y="2324239"/>
                  <a:ext cx="391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969EEDE-AAC3-2F3C-F28D-C7EA34D353FB}"/>
                    </a:ext>
                  </a:extLst>
                </p14:cNvPr>
                <p14:cNvContentPartPr/>
                <p14:nvPr/>
              </p14:nvContentPartPr>
              <p14:xfrm>
                <a:off x="10309477" y="2227399"/>
                <a:ext cx="39960" cy="43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969EEDE-AAC3-2F3C-F28D-C7EA34D353F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00477" y="2218759"/>
                  <a:ext cx="57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F808DAD-3B9B-A3E8-6948-E593EADD7F63}"/>
                    </a:ext>
                  </a:extLst>
                </p14:cNvPr>
                <p14:cNvContentPartPr/>
                <p14:nvPr/>
              </p14:nvContentPartPr>
              <p14:xfrm>
                <a:off x="10589197" y="2186359"/>
                <a:ext cx="1109160" cy="3225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F808DAD-3B9B-A3E8-6948-E593EADD7F6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80557" y="2177359"/>
                  <a:ext cx="11268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53A0120-0F5C-82EC-0D9B-C1D68962D881}"/>
                    </a:ext>
                  </a:extLst>
                </p14:cNvPr>
                <p14:cNvContentPartPr/>
                <p14:nvPr/>
              </p14:nvContentPartPr>
              <p14:xfrm>
                <a:off x="11676037" y="2004559"/>
                <a:ext cx="186840" cy="735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53A0120-0F5C-82EC-0D9B-C1D68962D88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667037" y="1995559"/>
                  <a:ext cx="204480" cy="75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5AF03552-AD0E-99F8-2F2D-C0774801B454}"/>
                  </a:ext>
                </a:extLst>
              </p14:cNvPr>
              <p14:cNvContentPartPr/>
              <p14:nvPr/>
            </p14:nvContentPartPr>
            <p14:xfrm>
              <a:off x="1880797" y="4135399"/>
              <a:ext cx="3719520" cy="12924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5AF03552-AD0E-99F8-2F2D-C0774801B45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872157" y="4126399"/>
                <a:ext cx="37371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39239B11-6A12-ABDB-5273-96CEB3B6A584}"/>
                  </a:ext>
                </a:extLst>
              </p14:cNvPr>
              <p14:cNvContentPartPr/>
              <p14:nvPr/>
            </p14:nvContentPartPr>
            <p14:xfrm>
              <a:off x="1411357" y="3921199"/>
              <a:ext cx="5184360" cy="19152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39239B11-6A12-ABDB-5273-96CEB3B6A58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21717" y="3741199"/>
                <a:ext cx="53640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05D0A4A8-C7E5-AAEB-3C94-A65420EB0E10}"/>
                  </a:ext>
                </a:extLst>
              </p14:cNvPr>
              <p14:cNvContentPartPr/>
              <p14:nvPr/>
            </p14:nvContentPartPr>
            <p14:xfrm>
              <a:off x="1438717" y="4169239"/>
              <a:ext cx="5389560" cy="15372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05D0A4A8-C7E5-AAEB-3C94-A65420EB0E1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349077" y="3989599"/>
                <a:ext cx="55692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0D7EE7FA-9BB2-C93E-B01D-62B50CC72019}"/>
                  </a:ext>
                </a:extLst>
              </p14:cNvPr>
              <p14:cNvContentPartPr/>
              <p14:nvPr/>
            </p14:nvContentPartPr>
            <p14:xfrm>
              <a:off x="1482277" y="4280119"/>
              <a:ext cx="5188680" cy="24696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0D7EE7FA-9BB2-C93E-B01D-62B50CC7201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392277" y="4100479"/>
                <a:ext cx="536832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641124EA-B3B5-E0E7-9447-14504C791B38}"/>
                  </a:ext>
                </a:extLst>
              </p14:cNvPr>
              <p14:cNvContentPartPr/>
              <p14:nvPr/>
            </p14:nvContentPartPr>
            <p14:xfrm>
              <a:off x="1348717" y="4560199"/>
              <a:ext cx="5725800" cy="27756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641124EA-B3B5-E0E7-9447-14504C791B3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259077" y="4380199"/>
                <a:ext cx="590544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C8EAFA82-90F7-45C7-19BF-1D6DB6962E49}"/>
                  </a:ext>
                </a:extLst>
              </p14:cNvPr>
              <p14:cNvContentPartPr/>
              <p14:nvPr/>
            </p14:nvContentPartPr>
            <p14:xfrm>
              <a:off x="1441597" y="3688999"/>
              <a:ext cx="5080320" cy="10188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C8EAFA82-90F7-45C7-19BF-1D6DB6962E4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351597" y="3509359"/>
                <a:ext cx="5259960" cy="46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52BCF047-D97E-31B4-77EC-56B11105BA35}"/>
              </a:ext>
            </a:extLst>
          </p:cNvPr>
          <p:cNvGrpSpPr/>
          <p:nvPr/>
        </p:nvGrpSpPr>
        <p:grpSpPr>
          <a:xfrm>
            <a:off x="905917" y="4138999"/>
            <a:ext cx="1013760" cy="133560"/>
            <a:chOff x="905917" y="4138999"/>
            <a:chExt cx="101376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0270718C-44B3-5A5B-C7AD-0A46B9FF76C2}"/>
                    </a:ext>
                  </a:extLst>
                </p14:cNvPr>
                <p14:cNvContentPartPr/>
                <p14:nvPr/>
              </p14:nvContentPartPr>
              <p14:xfrm>
                <a:off x="1053877" y="4199119"/>
                <a:ext cx="865800" cy="734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0270718C-44B3-5A5B-C7AD-0A46B9FF76C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45237" y="4190119"/>
                  <a:ext cx="883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2E96AFB-7F1F-631B-E638-BF70C8E8936F}"/>
                    </a:ext>
                  </a:extLst>
                </p14:cNvPr>
                <p14:cNvContentPartPr/>
                <p14:nvPr/>
              </p14:nvContentPartPr>
              <p14:xfrm>
                <a:off x="905917" y="4138999"/>
                <a:ext cx="162000" cy="1274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2E96AFB-7F1F-631B-E638-BF70C8E8936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7277" y="4129999"/>
                  <a:ext cx="17964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ABED91AF-72A7-5ED1-B2A5-AC8B8E520FB1}"/>
                  </a:ext>
                </a:extLst>
              </p14:cNvPr>
              <p14:cNvContentPartPr/>
              <p14:nvPr/>
            </p14:nvContentPartPr>
            <p14:xfrm>
              <a:off x="3665677" y="4079959"/>
              <a:ext cx="222120" cy="5472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ABED91AF-72A7-5ED1-B2A5-AC8B8E520FB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657037" y="4070959"/>
                <a:ext cx="23976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oup 369">
            <a:extLst>
              <a:ext uri="{FF2B5EF4-FFF2-40B4-BE49-F238E27FC236}">
                <a16:creationId xmlns:a16="http://schemas.microsoft.com/office/drawing/2014/main" id="{0AE9A435-15C9-E2DB-07F3-8DA6538E4E86}"/>
              </a:ext>
            </a:extLst>
          </p:cNvPr>
          <p:cNvGrpSpPr/>
          <p:nvPr/>
        </p:nvGrpSpPr>
        <p:grpSpPr>
          <a:xfrm>
            <a:off x="3087157" y="3147919"/>
            <a:ext cx="793800" cy="1449360"/>
            <a:chOff x="3087157" y="3147919"/>
            <a:chExt cx="793800" cy="14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D567117-DC1E-05EB-07AE-7D61307F399D}"/>
                    </a:ext>
                  </a:extLst>
                </p14:cNvPr>
                <p14:cNvContentPartPr/>
                <p14:nvPr/>
              </p14:nvContentPartPr>
              <p14:xfrm>
                <a:off x="3436357" y="3991399"/>
                <a:ext cx="410400" cy="104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D567117-DC1E-05EB-07AE-7D61307F399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27357" y="3982399"/>
                  <a:ext cx="428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7BAF4FF-FC45-DE17-29E2-663BD9AB0F15}"/>
                    </a:ext>
                  </a:extLst>
                </p14:cNvPr>
                <p14:cNvContentPartPr/>
                <p14:nvPr/>
              </p14:nvContentPartPr>
              <p14:xfrm>
                <a:off x="3153757" y="3825439"/>
                <a:ext cx="717120" cy="34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7BAF4FF-FC45-DE17-29E2-663BD9AB0F1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45117" y="3816439"/>
                  <a:ext cx="734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F4866A6A-F2F8-EAF8-009B-18FD6ED53058}"/>
                    </a:ext>
                  </a:extLst>
                </p14:cNvPr>
                <p14:cNvContentPartPr/>
                <p14:nvPr/>
              </p14:nvContentPartPr>
              <p14:xfrm>
                <a:off x="3129637" y="3687559"/>
                <a:ext cx="699480" cy="277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F4866A6A-F2F8-EAF8-009B-18FD6ED5305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20997" y="3678919"/>
                  <a:ext cx="717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96090A0-113D-4BC0-0ABF-0A285129162C}"/>
                    </a:ext>
                  </a:extLst>
                </p14:cNvPr>
                <p14:cNvContentPartPr/>
                <p14:nvPr/>
              </p14:nvContentPartPr>
              <p14:xfrm>
                <a:off x="3087157" y="3487399"/>
                <a:ext cx="766440" cy="103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96090A0-113D-4BC0-0ABF-0A285129162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78157" y="3478759"/>
                  <a:ext cx="784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567535A-3812-FD43-B739-94BDFC33D252}"/>
                    </a:ext>
                  </a:extLst>
                </p14:cNvPr>
                <p14:cNvContentPartPr/>
                <p14:nvPr/>
              </p14:nvContentPartPr>
              <p14:xfrm>
                <a:off x="3118117" y="3634279"/>
                <a:ext cx="73080" cy="932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567535A-3812-FD43-B739-94BDFC33D25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09117" y="3625639"/>
                  <a:ext cx="90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9194F93-E170-18B4-6031-6762603F0299}"/>
                    </a:ext>
                  </a:extLst>
                </p14:cNvPr>
                <p14:cNvContentPartPr/>
                <p14:nvPr/>
              </p14:nvContentPartPr>
              <p14:xfrm>
                <a:off x="3283717" y="3147919"/>
                <a:ext cx="197640" cy="270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9194F93-E170-18B4-6031-6762603F029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74717" y="3138919"/>
                  <a:ext cx="215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FADFE13-3978-672B-1AD1-0FA3F22F69CA}"/>
                    </a:ext>
                  </a:extLst>
                </p14:cNvPr>
                <p14:cNvContentPartPr/>
                <p14:nvPr/>
              </p14:nvContentPartPr>
              <p14:xfrm>
                <a:off x="3124957" y="3786919"/>
                <a:ext cx="141840" cy="127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FADFE13-3978-672B-1AD1-0FA3F22F69C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16317" y="3778279"/>
                  <a:ext cx="159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C91607E-A036-3ABF-7E26-EDA624F1A9DF}"/>
                    </a:ext>
                  </a:extLst>
                </p14:cNvPr>
                <p14:cNvContentPartPr/>
                <p14:nvPr/>
              </p14:nvContentPartPr>
              <p14:xfrm>
                <a:off x="3417997" y="3971239"/>
                <a:ext cx="105840" cy="51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C91607E-A036-3ABF-7E26-EDA624F1A9D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09357" y="3962599"/>
                  <a:ext cx="123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416654A-100E-6312-A6B1-B2148A457C86}"/>
                    </a:ext>
                  </a:extLst>
                </p14:cNvPr>
                <p14:cNvContentPartPr/>
                <p14:nvPr/>
              </p14:nvContentPartPr>
              <p14:xfrm>
                <a:off x="3640117" y="4052239"/>
                <a:ext cx="64800" cy="1173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416654A-100E-6312-A6B1-B2148A457C8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31477" y="4043599"/>
                  <a:ext cx="82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9E6C0DE-E5E6-4B87-6C1A-AAA3F494CD2F}"/>
                    </a:ext>
                  </a:extLst>
                </p14:cNvPr>
                <p14:cNvContentPartPr/>
                <p14:nvPr/>
              </p14:nvContentPartPr>
              <p14:xfrm>
                <a:off x="3640117" y="4401799"/>
                <a:ext cx="229680" cy="162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9E6C0DE-E5E6-4B87-6C1A-AAA3F494CD2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31477" y="4392799"/>
                  <a:ext cx="247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8246FBE2-8971-24E2-136A-4D47C7887AF2}"/>
                    </a:ext>
                  </a:extLst>
                </p14:cNvPr>
                <p14:cNvContentPartPr/>
                <p14:nvPr/>
              </p14:nvContentPartPr>
              <p14:xfrm>
                <a:off x="3625357" y="4336279"/>
                <a:ext cx="76320" cy="112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8246FBE2-8971-24E2-136A-4D47C7887AF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16717" y="4327279"/>
                  <a:ext cx="93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19001E6A-162D-F604-25B2-2CE1D1B99D65}"/>
                    </a:ext>
                  </a:extLst>
                </p14:cNvPr>
                <p14:cNvContentPartPr/>
                <p14:nvPr/>
              </p14:nvContentPartPr>
              <p14:xfrm>
                <a:off x="3807877" y="4223959"/>
                <a:ext cx="42120" cy="12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19001E6A-162D-F604-25B2-2CE1D1B99D6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98877" y="4214959"/>
                  <a:ext cx="59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2F66AB2-2A60-84D2-39BD-B7C1775C2A73}"/>
                    </a:ext>
                  </a:extLst>
                </p14:cNvPr>
                <p14:cNvContentPartPr/>
                <p14:nvPr/>
              </p14:nvContentPartPr>
              <p14:xfrm>
                <a:off x="3852877" y="4277959"/>
                <a:ext cx="21600" cy="219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2F66AB2-2A60-84D2-39BD-B7C1775C2A7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44237" y="4269319"/>
                  <a:ext cx="39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A79548A-8D02-61EE-44B8-EF5768B21B05}"/>
                    </a:ext>
                  </a:extLst>
                </p14:cNvPr>
                <p14:cNvContentPartPr/>
                <p14:nvPr/>
              </p14:nvContentPartPr>
              <p14:xfrm>
                <a:off x="3430597" y="4535719"/>
                <a:ext cx="450360" cy="378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A79548A-8D02-61EE-44B8-EF5768B21B0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21597" y="4526719"/>
                  <a:ext cx="468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513DD77B-5F84-267F-A2E8-C8E2EE3B4EB4}"/>
                    </a:ext>
                  </a:extLst>
                </p14:cNvPr>
                <p14:cNvContentPartPr/>
                <p14:nvPr/>
              </p14:nvContentPartPr>
              <p14:xfrm>
                <a:off x="3423757" y="4512679"/>
                <a:ext cx="136440" cy="846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513DD77B-5F84-267F-A2E8-C8E2EE3B4E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14757" y="4504039"/>
                  <a:ext cx="1540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48F3C2E9-A47A-54FD-E726-4DA19409ECBB}"/>
              </a:ext>
            </a:extLst>
          </p:cNvPr>
          <p:cNvGrpSpPr/>
          <p:nvPr/>
        </p:nvGrpSpPr>
        <p:grpSpPr>
          <a:xfrm>
            <a:off x="3034957" y="4719679"/>
            <a:ext cx="916920" cy="637560"/>
            <a:chOff x="3034957" y="4719679"/>
            <a:chExt cx="91692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1E19845-1B9F-303B-07C1-2E01EC8DC03E}"/>
                    </a:ext>
                  </a:extLst>
                </p14:cNvPr>
                <p14:cNvContentPartPr/>
                <p14:nvPr/>
              </p14:nvContentPartPr>
              <p14:xfrm>
                <a:off x="3151237" y="4719679"/>
                <a:ext cx="718920" cy="342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1E19845-1B9F-303B-07C1-2E01EC8DC03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42237" y="4711039"/>
                  <a:ext cx="736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E847C36-6733-C250-771B-EF0A5C157DA6}"/>
                    </a:ext>
                  </a:extLst>
                </p14:cNvPr>
                <p14:cNvContentPartPr/>
                <p14:nvPr/>
              </p14:nvContentPartPr>
              <p14:xfrm>
                <a:off x="3133597" y="4721119"/>
                <a:ext cx="144720" cy="712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E847C36-6733-C250-771B-EF0A5C157DA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24597" y="4712479"/>
                  <a:ext cx="162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3077561-0BFF-1182-A42F-847B613C39D4}"/>
                    </a:ext>
                  </a:extLst>
                </p14:cNvPr>
                <p14:cNvContentPartPr/>
                <p14:nvPr/>
              </p14:nvContentPartPr>
              <p14:xfrm>
                <a:off x="3102637" y="4821559"/>
                <a:ext cx="812880" cy="766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3077561-0BFF-1182-A42F-847B613C39D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93997" y="4812919"/>
                  <a:ext cx="830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EA93899-B022-459D-AF67-A19264ED8AA9}"/>
                    </a:ext>
                  </a:extLst>
                </p14:cNvPr>
                <p14:cNvContentPartPr/>
                <p14:nvPr/>
              </p14:nvContentPartPr>
              <p14:xfrm>
                <a:off x="3088957" y="4834519"/>
                <a:ext cx="128160" cy="975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EA93899-B022-459D-AF67-A19264ED8A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80317" y="4825879"/>
                  <a:ext cx="145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95494672-29BB-1F7B-ED75-E67C1120F200}"/>
                    </a:ext>
                  </a:extLst>
                </p14:cNvPr>
                <p14:cNvContentPartPr/>
                <p14:nvPr/>
              </p14:nvContentPartPr>
              <p14:xfrm>
                <a:off x="3106597" y="4996159"/>
                <a:ext cx="845280" cy="277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95494672-29BB-1F7B-ED75-E67C1120F2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97957" y="4987519"/>
                  <a:ext cx="862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F252E55-DF86-1539-C545-C7F180BDDB41}"/>
                    </a:ext>
                  </a:extLst>
                </p14:cNvPr>
                <p14:cNvContentPartPr/>
                <p14:nvPr/>
              </p14:nvContentPartPr>
              <p14:xfrm>
                <a:off x="3034957" y="4974559"/>
                <a:ext cx="192240" cy="684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F252E55-DF86-1539-C545-C7F180BDDB4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26317" y="4965559"/>
                  <a:ext cx="209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180A41A-4620-6817-EBCA-20079128CC39}"/>
                    </a:ext>
                  </a:extLst>
                </p14:cNvPr>
                <p14:cNvContentPartPr/>
                <p14:nvPr/>
              </p14:nvContentPartPr>
              <p14:xfrm>
                <a:off x="3347437" y="5110999"/>
                <a:ext cx="216000" cy="2462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180A41A-4620-6817-EBCA-20079128CC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38797" y="5102359"/>
                  <a:ext cx="23364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ADF2990F-ABBE-B193-09F4-C1FC758573C6}"/>
              </a:ext>
            </a:extLst>
          </p:cNvPr>
          <p:cNvGrpSpPr/>
          <p:nvPr/>
        </p:nvGrpSpPr>
        <p:grpSpPr>
          <a:xfrm>
            <a:off x="2565877" y="3938479"/>
            <a:ext cx="310680" cy="260640"/>
            <a:chOff x="2565877" y="3938479"/>
            <a:chExt cx="3106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2A08B73-11FF-3AC9-1688-2193EF88DCCF}"/>
                    </a:ext>
                  </a:extLst>
                </p14:cNvPr>
                <p14:cNvContentPartPr/>
                <p14:nvPr/>
              </p14:nvContentPartPr>
              <p14:xfrm>
                <a:off x="2565877" y="3938479"/>
                <a:ext cx="262800" cy="1072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2A08B73-11FF-3AC9-1688-2193EF88DCC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57237" y="3929479"/>
                  <a:ext cx="280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56588E5-E800-BB0B-DBE7-4E97604B8E40}"/>
                    </a:ext>
                  </a:extLst>
                </p14:cNvPr>
                <p14:cNvContentPartPr/>
                <p14:nvPr/>
              </p14:nvContentPartPr>
              <p14:xfrm>
                <a:off x="2760277" y="4077439"/>
                <a:ext cx="106200" cy="964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56588E5-E800-BB0B-DBE7-4E97604B8E4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51637" y="4068439"/>
                  <a:ext cx="123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F5E81E4-025B-6CD5-5061-456AC8DF2A37}"/>
                    </a:ext>
                  </a:extLst>
                </p14:cNvPr>
                <p14:cNvContentPartPr/>
                <p14:nvPr/>
              </p14:nvContentPartPr>
              <p14:xfrm>
                <a:off x="2771077" y="4083919"/>
                <a:ext cx="105480" cy="1152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F5E81E4-025B-6CD5-5061-456AC8DF2A3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62077" y="4074919"/>
                  <a:ext cx="1231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6689F7EB-22D7-9028-38BA-07B3F006E30C}"/>
              </a:ext>
            </a:extLst>
          </p:cNvPr>
          <p:cNvGrpSpPr/>
          <p:nvPr/>
        </p:nvGrpSpPr>
        <p:grpSpPr>
          <a:xfrm>
            <a:off x="2553637" y="4320439"/>
            <a:ext cx="385560" cy="248400"/>
            <a:chOff x="2553637" y="4320439"/>
            <a:chExt cx="38556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32914C9-51F5-FAD5-BA02-94466AD4C050}"/>
                    </a:ext>
                  </a:extLst>
                </p14:cNvPr>
                <p14:cNvContentPartPr/>
                <p14:nvPr/>
              </p14:nvContentPartPr>
              <p14:xfrm>
                <a:off x="2553637" y="4320439"/>
                <a:ext cx="328680" cy="1922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32914C9-51F5-FAD5-BA02-94466AD4C05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44637" y="4311799"/>
                  <a:ext cx="346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B8680B5-5756-7EB9-F157-38900FC11E63}"/>
                    </a:ext>
                  </a:extLst>
                </p14:cNvPr>
                <p14:cNvContentPartPr/>
                <p14:nvPr/>
              </p14:nvContentPartPr>
              <p14:xfrm>
                <a:off x="2821477" y="4500799"/>
                <a:ext cx="78120" cy="586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B8680B5-5756-7EB9-F157-38900FC11E6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12477" y="4491799"/>
                  <a:ext cx="95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178C406A-1135-5566-7AE0-E383767DF855}"/>
                    </a:ext>
                  </a:extLst>
                </p14:cNvPr>
                <p14:cNvContentPartPr/>
                <p14:nvPr/>
              </p14:nvContentPartPr>
              <p14:xfrm>
                <a:off x="2799157" y="4466959"/>
                <a:ext cx="140040" cy="1018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178C406A-1135-5566-7AE0-E383767DF85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90157" y="4458319"/>
                  <a:ext cx="1576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86F42680-B490-5090-7FEA-3C79173B9049}"/>
              </a:ext>
            </a:extLst>
          </p:cNvPr>
          <p:cNvGrpSpPr/>
          <p:nvPr/>
        </p:nvGrpSpPr>
        <p:grpSpPr>
          <a:xfrm>
            <a:off x="7393477" y="3127039"/>
            <a:ext cx="4138920" cy="1993680"/>
            <a:chOff x="7393477" y="3127039"/>
            <a:chExt cx="4138920" cy="19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597926E-2DDB-3661-8242-43CEECF9FA5C}"/>
                    </a:ext>
                  </a:extLst>
                </p14:cNvPr>
                <p14:cNvContentPartPr/>
                <p14:nvPr/>
              </p14:nvContentPartPr>
              <p14:xfrm>
                <a:off x="7570237" y="3448519"/>
                <a:ext cx="395280" cy="2826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597926E-2DDB-3661-8242-43CEECF9FA5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61597" y="3439879"/>
                  <a:ext cx="412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D2ADE399-C5C1-7455-E265-0D4E993F89D9}"/>
                    </a:ext>
                  </a:extLst>
                </p14:cNvPr>
                <p14:cNvContentPartPr/>
                <p14:nvPr/>
              </p14:nvContentPartPr>
              <p14:xfrm>
                <a:off x="7880917" y="3678919"/>
                <a:ext cx="138600" cy="939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D2ADE399-C5C1-7455-E265-0D4E993F89D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72277" y="3669919"/>
                  <a:ext cx="156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D1F5FB11-13DF-A2EC-23E8-83DE5533BFC6}"/>
                    </a:ext>
                  </a:extLst>
                </p14:cNvPr>
                <p14:cNvContentPartPr/>
                <p14:nvPr/>
              </p14:nvContentPartPr>
              <p14:xfrm>
                <a:off x="7893157" y="3656239"/>
                <a:ext cx="210960" cy="1234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D1F5FB11-13DF-A2EC-23E8-83DE5533BFC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84157" y="3647599"/>
                  <a:ext cx="228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E2E288A-ADFB-B4E5-45AB-A0E19D74EF82}"/>
                    </a:ext>
                  </a:extLst>
                </p14:cNvPr>
                <p14:cNvContentPartPr/>
                <p14:nvPr/>
              </p14:nvContentPartPr>
              <p14:xfrm>
                <a:off x="8286637" y="3492439"/>
                <a:ext cx="173160" cy="115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E2E288A-ADFB-B4E5-45AB-A0E19D74EF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77997" y="3483439"/>
                  <a:ext cx="190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438B674B-D7F5-10EE-CC3D-CFBC53D2C738}"/>
                    </a:ext>
                  </a:extLst>
                </p14:cNvPr>
                <p14:cNvContentPartPr/>
                <p14:nvPr/>
              </p14:nvContentPartPr>
              <p14:xfrm>
                <a:off x="8269717" y="3598639"/>
                <a:ext cx="163800" cy="363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438B674B-D7F5-10EE-CC3D-CFBC53D2C73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61077" y="3589999"/>
                  <a:ext cx="181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1C43E2C-8075-56C6-B0B8-88986EE0D130}"/>
                    </a:ext>
                  </a:extLst>
                </p14:cNvPr>
                <p14:cNvContentPartPr/>
                <p14:nvPr/>
              </p14:nvContentPartPr>
              <p14:xfrm>
                <a:off x="8586877" y="3448519"/>
                <a:ext cx="179280" cy="216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1C43E2C-8075-56C6-B0B8-88986EE0D13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78237" y="3439879"/>
                  <a:ext cx="196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B802D97-A0AC-1052-6E67-B6AE755C2469}"/>
                    </a:ext>
                  </a:extLst>
                </p14:cNvPr>
                <p14:cNvContentPartPr/>
                <p14:nvPr/>
              </p14:nvContentPartPr>
              <p14:xfrm>
                <a:off x="9123637" y="3343039"/>
                <a:ext cx="334800" cy="3412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B802D97-A0AC-1052-6E67-B6AE755C246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14997" y="3334039"/>
                  <a:ext cx="3524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E48FA31C-5FE6-B8C5-AFED-90ADCC6C8BB9}"/>
                    </a:ext>
                  </a:extLst>
                </p14:cNvPr>
                <p14:cNvContentPartPr/>
                <p14:nvPr/>
              </p14:nvContentPartPr>
              <p14:xfrm>
                <a:off x="9269797" y="3472999"/>
                <a:ext cx="192240" cy="342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E48FA31C-5FE6-B8C5-AFED-90ADCC6C8BB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61157" y="3463999"/>
                  <a:ext cx="209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74B7F69-F4F9-5AE4-A20E-2D6B834732C5}"/>
                    </a:ext>
                  </a:extLst>
                </p14:cNvPr>
                <p14:cNvContentPartPr/>
                <p14:nvPr/>
              </p14:nvContentPartPr>
              <p14:xfrm>
                <a:off x="9846157" y="3451399"/>
                <a:ext cx="159120" cy="2970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74B7F69-F4F9-5AE4-A20E-2D6B834732C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37157" y="3442759"/>
                  <a:ext cx="176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18D1BAA6-B1AD-C220-BFCD-50C35EA605E4}"/>
                    </a:ext>
                  </a:extLst>
                </p14:cNvPr>
                <p14:cNvContentPartPr/>
                <p14:nvPr/>
              </p14:nvContentPartPr>
              <p14:xfrm>
                <a:off x="10083757" y="3127039"/>
                <a:ext cx="700200" cy="4359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18D1BAA6-B1AD-C220-BFCD-50C35EA605E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75117" y="3118399"/>
                  <a:ext cx="7178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9497B18-4258-C23C-F212-6B33216ABAB7}"/>
                    </a:ext>
                  </a:extLst>
                </p14:cNvPr>
                <p14:cNvContentPartPr/>
                <p14:nvPr/>
              </p14:nvContentPartPr>
              <p14:xfrm>
                <a:off x="10397317" y="3313519"/>
                <a:ext cx="333360" cy="352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9497B18-4258-C23C-F212-6B33216ABAB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88677" y="3304519"/>
                  <a:ext cx="351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669327D-B37D-66A3-BA47-75E35AA7E06B}"/>
                    </a:ext>
                  </a:extLst>
                </p14:cNvPr>
                <p14:cNvContentPartPr/>
                <p14:nvPr/>
              </p14:nvContentPartPr>
              <p14:xfrm>
                <a:off x="7598677" y="4220359"/>
                <a:ext cx="346320" cy="1562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669327D-B37D-66A3-BA47-75E35AA7E06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90037" y="4211359"/>
                  <a:ext cx="363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2EF0C5F-B340-49E6-BA8C-6E03758F44B7}"/>
                    </a:ext>
                  </a:extLst>
                </p14:cNvPr>
                <p14:cNvContentPartPr/>
                <p14:nvPr/>
              </p14:nvContentPartPr>
              <p14:xfrm>
                <a:off x="7692997" y="4080679"/>
                <a:ext cx="46800" cy="201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2EF0C5F-B340-49E6-BA8C-6E03758F44B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83997" y="4071679"/>
                  <a:ext cx="64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44392F9D-5E8E-069F-6762-267E5A58AE38}"/>
                    </a:ext>
                  </a:extLst>
                </p14:cNvPr>
                <p14:cNvContentPartPr/>
                <p14:nvPr/>
              </p14:nvContentPartPr>
              <p14:xfrm>
                <a:off x="8131837" y="4192639"/>
                <a:ext cx="1105920" cy="1674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44392F9D-5E8E-069F-6762-267E5A58AE3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23197" y="4183639"/>
                  <a:ext cx="1123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1FCD170-0BA4-3223-92D9-78257BDF2177}"/>
                    </a:ext>
                  </a:extLst>
                </p14:cNvPr>
                <p14:cNvContentPartPr/>
                <p14:nvPr/>
              </p14:nvContentPartPr>
              <p14:xfrm>
                <a:off x="9464917" y="3955759"/>
                <a:ext cx="469800" cy="3362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1FCD170-0BA4-3223-92D9-78257BDF217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56277" y="3946759"/>
                  <a:ext cx="4874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E06DFA8A-6D62-1D3E-DD2E-178D0C0C71CF}"/>
                    </a:ext>
                  </a:extLst>
                </p14:cNvPr>
                <p14:cNvContentPartPr/>
                <p14:nvPr/>
              </p14:nvContentPartPr>
              <p14:xfrm>
                <a:off x="9491197" y="4021999"/>
                <a:ext cx="360720" cy="234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E06DFA8A-6D62-1D3E-DD2E-178D0C0C71C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82197" y="4012999"/>
                  <a:ext cx="378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49791506-4A33-5200-E755-F0E845C36BFB}"/>
                    </a:ext>
                  </a:extLst>
                </p14:cNvPr>
                <p14:cNvContentPartPr/>
                <p14:nvPr/>
              </p14:nvContentPartPr>
              <p14:xfrm>
                <a:off x="10243957" y="3880159"/>
                <a:ext cx="510840" cy="5540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49791506-4A33-5200-E755-F0E845C36BF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35317" y="3871519"/>
                  <a:ext cx="52848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F9D7EAF-CC1F-E277-3019-AC36AE94100E}"/>
                    </a:ext>
                  </a:extLst>
                </p14:cNvPr>
                <p14:cNvContentPartPr/>
                <p14:nvPr/>
              </p14:nvContentPartPr>
              <p14:xfrm>
                <a:off x="10811677" y="4227919"/>
                <a:ext cx="16920" cy="226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F9D7EAF-CC1F-E277-3019-AC36AE94100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03037" y="4218919"/>
                  <a:ext cx="3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6FA1046E-E7DA-162A-82D7-82AC90BF587B}"/>
                    </a:ext>
                  </a:extLst>
                </p14:cNvPr>
                <p14:cNvContentPartPr/>
                <p14:nvPr/>
              </p14:nvContentPartPr>
              <p14:xfrm>
                <a:off x="10718077" y="3948199"/>
                <a:ext cx="814320" cy="3186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6FA1046E-E7DA-162A-82D7-82AC90BF587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09077" y="3939559"/>
                  <a:ext cx="8319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0B1AC041-8DBB-62F1-17A1-B9FD9516AC7F}"/>
                    </a:ext>
                  </a:extLst>
                </p14:cNvPr>
                <p14:cNvContentPartPr/>
                <p14:nvPr/>
              </p14:nvContentPartPr>
              <p14:xfrm>
                <a:off x="11132077" y="4006519"/>
                <a:ext cx="386640" cy="831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0B1AC041-8DBB-62F1-17A1-B9FD9516AC7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23077" y="3997879"/>
                  <a:ext cx="404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F2468617-2F61-F087-3BEA-D9E3B67BF5A1}"/>
                    </a:ext>
                  </a:extLst>
                </p14:cNvPr>
                <p14:cNvContentPartPr/>
                <p14:nvPr/>
              </p14:nvContentPartPr>
              <p14:xfrm>
                <a:off x="10845517" y="3974839"/>
                <a:ext cx="105480" cy="61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F2468617-2F61-F087-3BEA-D9E3B67BF5A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36877" y="3965839"/>
                  <a:ext cx="123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A8ACF8DF-9414-B134-EC35-4DA1FD4B7D90}"/>
                    </a:ext>
                  </a:extLst>
                </p14:cNvPr>
                <p14:cNvContentPartPr/>
                <p14:nvPr/>
              </p14:nvContentPartPr>
              <p14:xfrm>
                <a:off x="7393477" y="4522039"/>
                <a:ext cx="1494360" cy="4640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8ACF8DF-9414-B134-EC35-4DA1FD4B7D9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84477" y="4513039"/>
                  <a:ext cx="15120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EA6ED175-E43F-4103-8846-69FDD3DFFAFE}"/>
                    </a:ext>
                  </a:extLst>
                </p14:cNvPr>
                <p14:cNvContentPartPr/>
                <p14:nvPr/>
              </p14:nvContentPartPr>
              <p14:xfrm>
                <a:off x="8640517" y="4676839"/>
                <a:ext cx="27720" cy="68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EA6ED175-E43F-4103-8846-69FDD3DFFAF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631517" y="4667839"/>
                  <a:ext cx="45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6CB5F049-B61D-EAB7-95CD-3E70D133331E}"/>
                    </a:ext>
                  </a:extLst>
                </p14:cNvPr>
                <p14:cNvContentPartPr/>
                <p14:nvPr/>
              </p14:nvContentPartPr>
              <p14:xfrm>
                <a:off x="8259277" y="4678639"/>
                <a:ext cx="388800" cy="324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6CB5F049-B61D-EAB7-95CD-3E70D133331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50277" y="4669999"/>
                  <a:ext cx="406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BF80448-17A3-63C0-2643-C125000247D9}"/>
                    </a:ext>
                  </a:extLst>
                </p14:cNvPr>
                <p14:cNvContentPartPr/>
                <p14:nvPr/>
              </p14:nvContentPartPr>
              <p14:xfrm>
                <a:off x="9240997" y="4569919"/>
                <a:ext cx="282600" cy="5508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BF80448-17A3-63C0-2643-C125000247D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32357" y="4560919"/>
                  <a:ext cx="300240" cy="56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B8331F8-6952-9D4D-30C7-E39D15190263}"/>
                  </a:ext>
                </a:extLst>
              </p14:cNvPr>
              <p14:cNvContentPartPr/>
              <p14:nvPr/>
            </p14:nvContentPartPr>
            <p14:xfrm>
              <a:off x="9904117" y="4592599"/>
              <a:ext cx="271080" cy="29952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B8331F8-6952-9D4D-30C7-E39D1519026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895477" y="4583959"/>
                <a:ext cx="2887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ED20CF9A-992A-DB8F-0D64-42474E9A6506}"/>
                  </a:ext>
                </a:extLst>
              </p14:cNvPr>
              <p14:cNvContentPartPr/>
              <p14:nvPr/>
            </p14:nvContentPartPr>
            <p14:xfrm>
              <a:off x="10516837" y="4579279"/>
              <a:ext cx="546480" cy="36180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ED20CF9A-992A-DB8F-0D64-42474E9A650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508197" y="4570639"/>
                <a:ext cx="564120" cy="37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oup 425">
            <a:extLst>
              <a:ext uri="{FF2B5EF4-FFF2-40B4-BE49-F238E27FC236}">
                <a16:creationId xmlns:a16="http://schemas.microsoft.com/office/drawing/2014/main" id="{4FFD0A56-66F0-809B-D57F-313EE4EB64AD}"/>
              </a:ext>
            </a:extLst>
          </p:cNvPr>
          <p:cNvGrpSpPr/>
          <p:nvPr/>
        </p:nvGrpSpPr>
        <p:grpSpPr>
          <a:xfrm>
            <a:off x="7314997" y="5122879"/>
            <a:ext cx="2823120" cy="630720"/>
            <a:chOff x="7314997" y="5122879"/>
            <a:chExt cx="282312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C6E09299-476D-E3B1-FB5A-BBE28DE08FE5}"/>
                    </a:ext>
                  </a:extLst>
                </p14:cNvPr>
                <p14:cNvContentPartPr/>
                <p14:nvPr/>
              </p14:nvContentPartPr>
              <p14:xfrm>
                <a:off x="7314997" y="5312239"/>
                <a:ext cx="915120" cy="4413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C6E09299-476D-E3B1-FB5A-BBE28DE08FE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06357" y="5303599"/>
                  <a:ext cx="9327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BDBC180-2E94-F0CA-9E10-04310A64F6A1}"/>
                    </a:ext>
                  </a:extLst>
                </p14:cNvPr>
                <p14:cNvContentPartPr/>
                <p14:nvPr/>
              </p14:nvContentPartPr>
              <p14:xfrm>
                <a:off x="7851757" y="5178679"/>
                <a:ext cx="29520" cy="201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BDBC180-2E94-F0CA-9E10-04310A64F6A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42757" y="5169679"/>
                  <a:ext cx="4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7543442-CB56-FB29-8697-B5525924F2E0}"/>
                    </a:ext>
                  </a:extLst>
                </p14:cNvPr>
                <p14:cNvContentPartPr/>
                <p14:nvPr/>
              </p14:nvContentPartPr>
              <p14:xfrm>
                <a:off x="8434597" y="5165719"/>
                <a:ext cx="1091160" cy="3675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7543442-CB56-FB29-8697-B5525924F2E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25957" y="5156719"/>
                  <a:ext cx="11088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3F759E16-A16C-0A9F-B907-A4D4803C2363}"/>
                    </a:ext>
                  </a:extLst>
                </p14:cNvPr>
                <p14:cNvContentPartPr/>
                <p14:nvPr/>
              </p14:nvContentPartPr>
              <p14:xfrm>
                <a:off x="9868117" y="5122879"/>
                <a:ext cx="270000" cy="54756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3F759E16-A16C-0A9F-B907-A4D4803C23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59117" y="5114239"/>
                  <a:ext cx="287640" cy="56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CE213BEB-31B1-D94B-1F85-86C5109CAEF1}"/>
              </a:ext>
            </a:extLst>
          </p:cNvPr>
          <p:cNvGrpSpPr/>
          <p:nvPr/>
        </p:nvGrpSpPr>
        <p:grpSpPr>
          <a:xfrm>
            <a:off x="10391917" y="5212879"/>
            <a:ext cx="791640" cy="374040"/>
            <a:chOff x="10391917" y="5212879"/>
            <a:chExt cx="7916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A996EA63-0A1D-B727-901A-AEEB1011DDCB}"/>
                    </a:ext>
                  </a:extLst>
                </p14:cNvPr>
                <p14:cNvContentPartPr/>
                <p14:nvPr/>
              </p14:nvContentPartPr>
              <p14:xfrm>
                <a:off x="10391917" y="5212879"/>
                <a:ext cx="323280" cy="3524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A996EA63-0A1D-B727-901A-AEEB1011DDC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83277" y="5204239"/>
                  <a:ext cx="3409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5E2FC424-3DDE-BD4B-031F-14250FA9AF76}"/>
                    </a:ext>
                  </a:extLst>
                </p14:cNvPr>
                <p14:cNvContentPartPr/>
                <p14:nvPr/>
              </p14:nvContentPartPr>
              <p14:xfrm>
                <a:off x="10813117" y="5308639"/>
                <a:ext cx="1800" cy="79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5E2FC424-3DDE-BD4B-031F-14250FA9AF7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04477" y="5299999"/>
                  <a:ext cx="1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417F570D-3C2B-42A5-0247-DA0FCB90719B}"/>
                    </a:ext>
                  </a:extLst>
                </p14:cNvPr>
                <p14:cNvContentPartPr/>
                <p14:nvPr/>
              </p14:nvContentPartPr>
              <p14:xfrm>
                <a:off x="10792957" y="5313319"/>
                <a:ext cx="203760" cy="172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417F570D-3C2B-42A5-0247-DA0FCB90719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783957" y="5304679"/>
                  <a:ext cx="221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643183F-8124-AD6C-C7F1-C3F416C66AA8}"/>
                    </a:ext>
                  </a:extLst>
                </p14:cNvPr>
                <p14:cNvContentPartPr/>
                <p14:nvPr/>
              </p14:nvContentPartPr>
              <p14:xfrm>
                <a:off x="10754437" y="5427799"/>
                <a:ext cx="152280" cy="93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643183F-8124-AD6C-C7F1-C3F416C66AA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45797" y="5418799"/>
                  <a:ext cx="169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14CA793-E85F-DE0D-D407-639FFCB049AE}"/>
                    </a:ext>
                  </a:extLst>
                </p14:cNvPr>
                <p14:cNvContentPartPr/>
                <p14:nvPr/>
              </p14:nvContentPartPr>
              <p14:xfrm>
                <a:off x="11047477" y="5283079"/>
                <a:ext cx="136080" cy="3038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14CA793-E85F-DE0D-D407-639FFCB049A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038837" y="5274079"/>
                  <a:ext cx="153720" cy="32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EF14EB2E-AD4B-D247-849F-317425971300}"/>
                  </a:ext>
                </a:extLst>
              </p14:cNvPr>
              <p14:cNvContentPartPr/>
              <p14:nvPr/>
            </p14:nvContentPartPr>
            <p14:xfrm>
              <a:off x="11302717" y="5028199"/>
              <a:ext cx="585720" cy="66708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EF14EB2E-AD4B-D247-849F-31742597130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1294077" y="5019199"/>
                <a:ext cx="603360" cy="68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1" name="Group 440">
            <a:extLst>
              <a:ext uri="{FF2B5EF4-FFF2-40B4-BE49-F238E27FC236}">
                <a16:creationId xmlns:a16="http://schemas.microsoft.com/office/drawing/2014/main" id="{6917CD06-576C-1229-E8C3-337838BEE543}"/>
              </a:ext>
            </a:extLst>
          </p:cNvPr>
          <p:cNvGrpSpPr/>
          <p:nvPr/>
        </p:nvGrpSpPr>
        <p:grpSpPr>
          <a:xfrm>
            <a:off x="11409997" y="5117479"/>
            <a:ext cx="474120" cy="592560"/>
            <a:chOff x="11409997" y="5117479"/>
            <a:chExt cx="47412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172BF7B0-AD1F-2034-8326-2CE4315C01D3}"/>
                    </a:ext>
                  </a:extLst>
                </p14:cNvPr>
                <p14:cNvContentPartPr/>
                <p14:nvPr/>
              </p14:nvContentPartPr>
              <p14:xfrm>
                <a:off x="11539597" y="5117479"/>
                <a:ext cx="240480" cy="2260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172BF7B0-AD1F-2034-8326-2CE4315C01D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530597" y="5108479"/>
                  <a:ext cx="258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71BE3C91-7A21-284B-7990-8A7F30F293F4}"/>
                    </a:ext>
                  </a:extLst>
                </p14:cNvPr>
                <p14:cNvContentPartPr/>
                <p14:nvPr/>
              </p14:nvContentPartPr>
              <p14:xfrm>
                <a:off x="11475877" y="5405839"/>
                <a:ext cx="408240" cy="158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71BE3C91-7A21-284B-7990-8A7F30F293F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66877" y="5396839"/>
                  <a:ext cx="425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C6BB07EF-D05A-7E4E-FC90-38FC02C68BE7}"/>
                    </a:ext>
                  </a:extLst>
                </p14:cNvPr>
                <p14:cNvContentPartPr/>
                <p14:nvPr/>
              </p14:nvContentPartPr>
              <p14:xfrm>
                <a:off x="11409997" y="5497999"/>
                <a:ext cx="255240" cy="1954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C6BB07EF-D05A-7E4E-FC90-38FC02C68BE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01357" y="5489359"/>
                  <a:ext cx="272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2D0F09C7-BCC6-5511-C173-B5B90D8DFD90}"/>
                    </a:ext>
                  </a:extLst>
                </p14:cNvPr>
                <p14:cNvContentPartPr/>
                <p14:nvPr/>
              </p14:nvContentPartPr>
              <p14:xfrm>
                <a:off x="11687917" y="5550919"/>
                <a:ext cx="138240" cy="1591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2D0F09C7-BCC6-5511-C173-B5B90D8DFD9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679277" y="5541919"/>
                  <a:ext cx="155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55967747-2D8E-1FA2-E4DB-F811D5294B86}"/>
                    </a:ext>
                  </a:extLst>
                </p14:cNvPr>
                <p14:cNvContentPartPr/>
                <p14:nvPr/>
              </p14:nvContentPartPr>
              <p14:xfrm>
                <a:off x="11653717" y="5537599"/>
                <a:ext cx="222840" cy="910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55967747-2D8E-1FA2-E4DB-F811D5294B8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44717" y="5528959"/>
                  <a:ext cx="24048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3C62F297-FEDC-CD56-D329-6975FB8B3ED7}"/>
                  </a:ext>
                </a:extLst>
              </p14:cNvPr>
              <p14:cNvContentPartPr/>
              <p14:nvPr/>
            </p14:nvContentPartPr>
            <p14:xfrm>
              <a:off x="5518237" y="4093279"/>
              <a:ext cx="51120" cy="8424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3C62F297-FEDC-CD56-D329-6975FB8B3ED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509237" y="4084639"/>
                <a:ext cx="687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304D55F0-C9B0-D291-AFA6-A8532F13A5E2}"/>
                  </a:ext>
                </a:extLst>
              </p14:cNvPr>
              <p14:cNvContentPartPr/>
              <p14:nvPr/>
            </p14:nvContentPartPr>
            <p14:xfrm>
              <a:off x="5462797" y="3739039"/>
              <a:ext cx="149040" cy="18972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304D55F0-C9B0-D291-AFA6-A8532F13A5E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454157" y="3730399"/>
                <a:ext cx="166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0E1B1EE5-1295-C158-3552-C4069357137E}"/>
                  </a:ext>
                </a:extLst>
              </p14:cNvPr>
              <p14:cNvContentPartPr/>
              <p14:nvPr/>
            </p14:nvContentPartPr>
            <p14:xfrm>
              <a:off x="5471437" y="4248799"/>
              <a:ext cx="230040" cy="77400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0E1B1EE5-1295-C158-3552-C4069357137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462797" y="4240159"/>
                <a:ext cx="24768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923DF138-2CF2-C8DE-5FD5-080484799CB0}"/>
                  </a:ext>
                </a:extLst>
              </p14:cNvPr>
              <p14:cNvContentPartPr/>
              <p14:nvPr/>
            </p14:nvContentPartPr>
            <p14:xfrm>
              <a:off x="5468917" y="5229799"/>
              <a:ext cx="231480" cy="31140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923DF138-2CF2-C8DE-5FD5-080484799CB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459917" y="5221159"/>
                <a:ext cx="2491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559825B-4AF7-6F4D-A562-2266B2E8A026}"/>
                  </a:ext>
                </a:extLst>
              </p14:cNvPr>
              <p14:cNvContentPartPr/>
              <p14:nvPr/>
            </p14:nvContentPartPr>
            <p14:xfrm>
              <a:off x="912757" y="6189199"/>
              <a:ext cx="176400" cy="307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559825B-4AF7-6F4D-A562-2266B2E8A02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04117" y="6180199"/>
                <a:ext cx="194040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7" name="Group 456">
            <a:extLst>
              <a:ext uri="{FF2B5EF4-FFF2-40B4-BE49-F238E27FC236}">
                <a16:creationId xmlns:a16="http://schemas.microsoft.com/office/drawing/2014/main" id="{6259A892-30F1-3AE8-58FC-E0100F82D0F2}"/>
              </a:ext>
            </a:extLst>
          </p:cNvPr>
          <p:cNvGrpSpPr/>
          <p:nvPr/>
        </p:nvGrpSpPr>
        <p:grpSpPr>
          <a:xfrm>
            <a:off x="289597" y="5516359"/>
            <a:ext cx="6709680" cy="1011960"/>
            <a:chOff x="289597" y="5516359"/>
            <a:chExt cx="6709680" cy="10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90779D-9646-7F3E-B37C-596286F6758B}"/>
                    </a:ext>
                  </a:extLst>
                </p14:cNvPr>
                <p14:cNvContentPartPr/>
                <p14:nvPr/>
              </p14:nvContentPartPr>
              <p14:xfrm>
                <a:off x="2893117" y="5586559"/>
                <a:ext cx="1053000" cy="36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90779D-9646-7F3E-B37C-596286F6758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84477" y="5577919"/>
                  <a:ext cx="10706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1DE63F-CA7F-43FF-4C90-ED87CFD6F109}"/>
                    </a:ext>
                  </a:extLst>
                </p14:cNvPr>
                <p14:cNvContentPartPr/>
                <p14:nvPr/>
              </p14:nvContentPartPr>
              <p14:xfrm>
                <a:off x="3405037" y="5600239"/>
                <a:ext cx="18720" cy="1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1DE63F-CA7F-43FF-4C90-ED87CFD6F10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396037" y="5591239"/>
                  <a:ext cx="36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7FF8CB-C5BB-9868-3F1B-E3A34A1A0EC0}"/>
                    </a:ext>
                  </a:extLst>
                </p14:cNvPr>
                <p14:cNvContentPartPr/>
                <p14:nvPr/>
              </p14:nvContentPartPr>
              <p14:xfrm>
                <a:off x="4170037" y="5516359"/>
                <a:ext cx="351000" cy="489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7FF8CB-C5BB-9868-3F1B-E3A34A1A0EC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61397" y="5507719"/>
                  <a:ext cx="3686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F965F15-4BD4-8D6F-787B-459C33126FC0}"/>
                    </a:ext>
                  </a:extLst>
                </p14:cNvPr>
                <p14:cNvContentPartPr/>
                <p14:nvPr/>
              </p14:nvContentPartPr>
              <p14:xfrm>
                <a:off x="4740997" y="5573239"/>
                <a:ext cx="549000" cy="386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F965F15-4BD4-8D6F-787B-459C33126FC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731997" y="5564599"/>
                  <a:ext cx="5666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0B966B-2B9C-025C-B8FD-DA959C34C6A4}"/>
                    </a:ext>
                  </a:extLst>
                </p14:cNvPr>
                <p14:cNvContentPartPr/>
                <p14:nvPr/>
              </p14:nvContentPartPr>
              <p14:xfrm>
                <a:off x="4809037" y="5706079"/>
                <a:ext cx="200520" cy="2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0B966B-2B9C-025C-B8FD-DA959C34C6A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00397" y="5697079"/>
                  <a:ext cx="218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FB4DCC-D133-C7BC-EB3D-EE7DB9AF5000}"/>
                    </a:ext>
                  </a:extLst>
                </p14:cNvPr>
                <p14:cNvContentPartPr/>
                <p14:nvPr/>
              </p14:nvContentPartPr>
              <p14:xfrm>
                <a:off x="5493037" y="5567479"/>
                <a:ext cx="1035720" cy="406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FB4DCC-D133-C7BC-EB3D-EE7DB9AF500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484397" y="5558479"/>
                  <a:ext cx="10533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55AC4F-F897-6F61-CA85-179F9700C21A}"/>
                    </a:ext>
                  </a:extLst>
                </p14:cNvPr>
                <p14:cNvContentPartPr/>
                <p14:nvPr/>
              </p14:nvContentPartPr>
              <p14:xfrm>
                <a:off x="314797" y="6061399"/>
                <a:ext cx="342720" cy="466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55AC4F-F897-6F61-CA85-179F9700C21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06157" y="6052399"/>
                  <a:ext cx="3603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FEB789F-C4CD-9252-6650-998971BA3F87}"/>
                    </a:ext>
                  </a:extLst>
                </p14:cNvPr>
                <p14:cNvContentPartPr/>
                <p14:nvPr/>
              </p14:nvContentPartPr>
              <p14:xfrm>
                <a:off x="289597" y="5669359"/>
                <a:ext cx="169560" cy="195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FEB789F-C4CD-9252-6650-998971BA3F8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0597" y="5660719"/>
                  <a:ext cx="187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5BDA6FD-112D-E2B8-F9AF-AC351B821211}"/>
                    </a:ext>
                  </a:extLst>
                </p14:cNvPr>
                <p14:cNvContentPartPr/>
                <p14:nvPr/>
              </p14:nvContentPartPr>
              <p14:xfrm>
                <a:off x="300037" y="5614639"/>
                <a:ext cx="272520" cy="59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5BDA6FD-112D-E2B8-F9AF-AC351B82121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91037" y="5605999"/>
                  <a:ext cx="290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8C46DA-F737-7AAB-073D-ECEC8B57BF74}"/>
                    </a:ext>
                  </a:extLst>
                </p14:cNvPr>
                <p14:cNvContentPartPr/>
                <p14:nvPr/>
              </p14:nvContentPartPr>
              <p14:xfrm>
                <a:off x="466717" y="5563879"/>
                <a:ext cx="1135080" cy="37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8C46DA-F737-7AAB-073D-ECEC8B57BF7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58077" y="5554879"/>
                  <a:ext cx="1152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6B3DE11-98C4-B6C8-69CE-CD93E3EA4415}"/>
                    </a:ext>
                  </a:extLst>
                </p14:cNvPr>
                <p14:cNvContentPartPr/>
                <p14:nvPr/>
              </p14:nvContentPartPr>
              <p14:xfrm>
                <a:off x="748957" y="5674039"/>
                <a:ext cx="15840" cy="39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6B3DE11-98C4-B6C8-69CE-CD93E3EA441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39957" y="5665399"/>
                  <a:ext cx="33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54E9FE-73D4-6C06-EA0A-43840D452B7A}"/>
                    </a:ext>
                  </a:extLst>
                </p14:cNvPr>
                <p14:cNvContentPartPr/>
                <p14:nvPr/>
              </p14:nvContentPartPr>
              <p14:xfrm>
                <a:off x="1807357" y="5720479"/>
                <a:ext cx="227520" cy="33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54E9FE-73D4-6C06-EA0A-43840D452B7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98717" y="5711479"/>
                  <a:ext cx="2451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C56E81-6B79-8737-57A3-9EF28A7AB32E}"/>
                    </a:ext>
                  </a:extLst>
                </p14:cNvPr>
                <p14:cNvContentPartPr/>
                <p14:nvPr/>
              </p14:nvContentPartPr>
              <p14:xfrm>
                <a:off x="2251237" y="5686639"/>
                <a:ext cx="131040" cy="20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C56E81-6B79-8737-57A3-9EF28A7AB32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242237" y="5677639"/>
                  <a:ext cx="148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28B1F7-9F6E-D360-31C1-DC073B5B8BF7}"/>
                    </a:ext>
                  </a:extLst>
                </p14:cNvPr>
                <p14:cNvContentPartPr/>
                <p14:nvPr/>
              </p14:nvContentPartPr>
              <p14:xfrm>
                <a:off x="2448517" y="5712559"/>
                <a:ext cx="165960" cy="182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28B1F7-9F6E-D360-31C1-DC073B5B8BF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39877" y="5703559"/>
                  <a:ext cx="183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5F6236-D4D3-99E8-EEDB-ACD6F88B2522}"/>
                    </a:ext>
                  </a:extLst>
                </p14:cNvPr>
                <p14:cNvContentPartPr/>
                <p14:nvPr/>
              </p14:nvContentPartPr>
              <p14:xfrm>
                <a:off x="1368157" y="6033319"/>
                <a:ext cx="872280" cy="303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5F6236-D4D3-99E8-EEDB-ACD6F88B252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359157" y="6024679"/>
                  <a:ext cx="8899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A20281-5428-F5A3-A6E0-F08BBD7929CB}"/>
                    </a:ext>
                  </a:extLst>
                </p14:cNvPr>
                <p14:cNvContentPartPr/>
                <p14:nvPr/>
              </p14:nvContentPartPr>
              <p14:xfrm>
                <a:off x="2496757" y="6109639"/>
                <a:ext cx="350280" cy="22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A20281-5428-F5A3-A6E0-F08BBD7929C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488117" y="6100999"/>
                  <a:ext cx="367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2143548-8172-B311-FA7A-A75EE5F757C1}"/>
                    </a:ext>
                  </a:extLst>
                </p14:cNvPr>
                <p14:cNvContentPartPr/>
                <p14:nvPr/>
              </p14:nvContentPartPr>
              <p14:xfrm>
                <a:off x="2696557" y="6320599"/>
                <a:ext cx="190800" cy="100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2143548-8172-B311-FA7A-A75EE5F757C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87917" y="6311959"/>
                  <a:ext cx="20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8CAEA71-AE2E-7053-642F-9E5CF85DEFD0}"/>
                    </a:ext>
                  </a:extLst>
                </p14:cNvPr>
                <p14:cNvContentPartPr/>
                <p14:nvPr/>
              </p14:nvContentPartPr>
              <p14:xfrm>
                <a:off x="2647237" y="6324559"/>
                <a:ext cx="245160" cy="167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8CAEA71-AE2E-7053-642F-9E5CF85DEFD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38597" y="6315919"/>
                  <a:ext cx="262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36236B-24D4-971B-2449-1B725A439091}"/>
                    </a:ext>
                  </a:extLst>
                </p14:cNvPr>
                <p14:cNvContentPartPr/>
                <p14:nvPr/>
              </p14:nvContentPartPr>
              <p14:xfrm>
                <a:off x="3107677" y="6039439"/>
                <a:ext cx="1136160" cy="32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36236B-24D4-971B-2449-1B725A43909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099037" y="6030439"/>
                  <a:ext cx="11538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468D04D9-DEC7-FDB6-AAA3-98A20942D867}"/>
                    </a:ext>
                  </a:extLst>
                </p14:cNvPr>
                <p14:cNvContentPartPr/>
                <p14:nvPr/>
              </p14:nvContentPartPr>
              <p14:xfrm>
                <a:off x="4429597" y="6048799"/>
                <a:ext cx="511560" cy="3124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468D04D9-DEC7-FDB6-AAA3-98A20942D86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20597" y="6040159"/>
                  <a:ext cx="529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18461C7E-A4CD-6055-31BF-225DE65F024D}"/>
                    </a:ext>
                  </a:extLst>
                </p14:cNvPr>
                <p14:cNvContentPartPr/>
                <p14:nvPr/>
              </p14:nvContentPartPr>
              <p14:xfrm>
                <a:off x="4437877" y="6108559"/>
                <a:ext cx="259200" cy="936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18461C7E-A4CD-6055-31BF-225DE65F024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29237" y="6099559"/>
                  <a:ext cx="276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B200B8D3-4390-0081-0914-4C15F81323D7}"/>
                    </a:ext>
                  </a:extLst>
                </p14:cNvPr>
                <p14:cNvContentPartPr/>
                <p14:nvPr/>
              </p14:nvContentPartPr>
              <p14:xfrm>
                <a:off x="5051317" y="6018199"/>
                <a:ext cx="1042200" cy="3204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B200B8D3-4390-0081-0914-4C15F81323D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42677" y="6009559"/>
                  <a:ext cx="10598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62EA5261-C14F-2EF6-1FCE-242F9DB0CAB0}"/>
                    </a:ext>
                  </a:extLst>
                </p14:cNvPr>
                <p14:cNvContentPartPr/>
                <p14:nvPr/>
              </p14:nvContentPartPr>
              <p14:xfrm>
                <a:off x="6295117" y="6130159"/>
                <a:ext cx="246960" cy="1515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62EA5261-C14F-2EF6-1FCE-242F9DB0CAB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286477" y="6121519"/>
                  <a:ext cx="264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885D51B9-87A4-A544-98FF-236CE8F692FF}"/>
                    </a:ext>
                  </a:extLst>
                </p14:cNvPr>
                <p14:cNvContentPartPr/>
                <p14:nvPr/>
              </p14:nvContentPartPr>
              <p14:xfrm>
                <a:off x="6707677" y="6002719"/>
                <a:ext cx="291600" cy="3160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885D51B9-87A4-A544-98FF-236CE8F692F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698677" y="5993719"/>
                  <a:ext cx="309240" cy="33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EB345BCA-5E4A-FC6E-D593-2C86A503DE21}"/>
                  </a:ext>
                </a:extLst>
              </p14:cNvPr>
              <p14:cNvContentPartPr/>
              <p14:nvPr/>
            </p14:nvContentPartPr>
            <p14:xfrm>
              <a:off x="7094317" y="6306559"/>
              <a:ext cx="27360" cy="2916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EB345BCA-5E4A-FC6E-D593-2C86A503DE21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085677" y="6297919"/>
                <a:ext cx="4500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65C5FE3-AA93-6E38-0B2C-21886062735D}"/>
              </a:ext>
            </a:extLst>
          </p:cNvPr>
          <p:cNvGrpSpPr/>
          <p:nvPr/>
        </p:nvGrpSpPr>
        <p:grpSpPr>
          <a:xfrm>
            <a:off x="7651237" y="5871679"/>
            <a:ext cx="3632760" cy="676800"/>
            <a:chOff x="7651237" y="5871679"/>
            <a:chExt cx="363276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AE0ED5EF-7779-D77A-12E7-4A6DB67732B1}"/>
                    </a:ext>
                  </a:extLst>
                </p14:cNvPr>
                <p14:cNvContentPartPr/>
                <p14:nvPr/>
              </p14:nvContentPartPr>
              <p14:xfrm>
                <a:off x="7651237" y="6067519"/>
                <a:ext cx="361800" cy="24156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AE0ED5EF-7779-D77A-12E7-4A6DB67732B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42597" y="6058519"/>
                  <a:ext cx="379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0431C9E0-D338-54D1-4F05-7FC9E408D58B}"/>
                    </a:ext>
                  </a:extLst>
                </p14:cNvPr>
                <p14:cNvContentPartPr/>
                <p14:nvPr/>
              </p14:nvContentPartPr>
              <p14:xfrm>
                <a:off x="7915477" y="6278839"/>
                <a:ext cx="121680" cy="11772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0431C9E0-D338-54D1-4F05-7FC9E408D58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906477" y="6270199"/>
                  <a:ext cx="13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FFE174CB-5106-CC51-4B06-767948A82D4D}"/>
                    </a:ext>
                  </a:extLst>
                </p14:cNvPr>
                <p14:cNvContentPartPr/>
                <p14:nvPr/>
              </p14:nvContentPartPr>
              <p14:xfrm>
                <a:off x="7879477" y="6275599"/>
                <a:ext cx="233280" cy="14076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FFE174CB-5106-CC51-4B06-767948A82D4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870837" y="6266959"/>
                  <a:ext cx="250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51FAA66F-CA4F-70D6-0AC2-7B7D5B5C0846}"/>
                    </a:ext>
                  </a:extLst>
                </p14:cNvPr>
                <p14:cNvContentPartPr/>
                <p14:nvPr/>
              </p14:nvContentPartPr>
              <p14:xfrm>
                <a:off x="8196637" y="6161839"/>
                <a:ext cx="181440" cy="4320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51FAA66F-CA4F-70D6-0AC2-7B7D5B5C084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187637" y="6153199"/>
                  <a:ext cx="199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6A49737A-2CAE-F3C6-BD8E-D8FB1DA2A8F3}"/>
                    </a:ext>
                  </a:extLst>
                </p14:cNvPr>
                <p14:cNvContentPartPr/>
                <p14:nvPr/>
              </p14:nvContentPartPr>
              <p14:xfrm>
                <a:off x="8161717" y="6252559"/>
                <a:ext cx="237240" cy="3852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6A49737A-2CAE-F3C6-BD8E-D8FB1DA2A8F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53077" y="6243559"/>
                  <a:ext cx="254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FABA0AA1-65B8-9F6A-9039-A5665FE83952}"/>
                    </a:ext>
                  </a:extLst>
                </p14:cNvPr>
                <p14:cNvContentPartPr/>
                <p14:nvPr/>
              </p14:nvContentPartPr>
              <p14:xfrm>
                <a:off x="8443237" y="6028639"/>
                <a:ext cx="263520" cy="30276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FABA0AA1-65B8-9F6A-9039-A5665FE8395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434597" y="6019999"/>
                  <a:ext cx="281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A57E121A-0461-4A80-8C6F-BD0D05B835C7}"/>
                    </a:ext>
                  </a:extLst>
                </p14:cNvPr>
                <p14:cNvContentPartPr/>
                <p14:nvPr/>
              </p14:nvContentPartPr>
              <p14:xfrm>
                <a:off x="8915197" y="6044839"/>
                <a:ext cx="229320" cy="30492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A57E121A-0461-4A80-8C6F-BD0D05B835C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906197" y="6035839"/>
                  <a:ext cx="2469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2B2BE78F-128E-FBAF-3F67-18BB7EA595BC}"/>
                    </a:ext>
                  </a:extLst>
                </p14:cNvPr>
                <p14:cNvContentPartPr/>
                <p14:nvPr/>
              </p14:nvContentPartPr>
              <p14:xfrm>
                <a:off x="8817637" y="6216559"/>
                <a:ext cx="211320" cy="4824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2B2BE78F-128E-FBAF-3F67-18BB7EA595B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808997" y="6207919"/>
                  <a:ext cx="228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8F984E46-2224-469C-3F05-04ABBC2AB597}"/>
                    </a:ext>
                  </a:extLst>
                </p14:cNvPr>
                <p14:cNvContentPartPr/>
                <p14:nvPr/>
              </p14:nvContentPartPr>
              <p14:xfrm>
                <a:off x="9264037" y="5871679"/>
                <a:ext cx="81000" cy="1731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8F984E46-2224-469C-3F05-04ABBC2AB59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55037" y="5863039"/>
                  <a:ext cx="98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58AE896A-0A08-2DEC-5948-7361ABD52C8B}"/>
                    </a:ext>
                  </a:extLst>
                </p14:cNvPr>
                <p14:cNvContentPartPr/>
                <p14:nvPr/>
              </p14:nvContentPartPr>
              <p14:xfrm>
                <a:off x="9261877" y="6028639"/>
                <a:ext cx="208440" cy="3690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58AE896A-0A08-2DEC-5948-7361ABD52C8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53237" y="6019999"/>
                  <a:ext cx="226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D71BF4F2-F098-37E7-C324-F1F762E2FE72}"/>
                    </a:ext>
                  </a:extLst>
                </p14:cNvPr>
                <p14:cNvContentPartPr/>
                <p14:nvPr/>
              </p14:nvContentPartPr>
              <p14:xfrm>
                <a:off x="9504877" y="6093439"/>
                <a:ext cx="208800" cy="28368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D71BF4F2-F098-37E7-C324-F1F762E2FE7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96237" y="6084439"/>
                  <a:ext cx="226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0CBFD8AF-3902-34E0-23DF-C00BC9A86C5C}"/>
                    </a:ext>
                  </a:extLst>
                </p14:cNvPr>
                <p14:cNvContentPartPr/>
                <p14:nvPr/>
              </p14:nvContentPartPr>
              <p14:xfrm>
                <a:off x="9718717" y="6002719"/>
                <a:ext cx="164880" cy="48312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0CBFD8AF-3902-34E0-23DF-C00BC9A86C5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710077" y="5993719"/>
                  <a:ext cx="1825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FC52B0E-B08A-46AC-65E6-5814AFECE1E3}"/>
                    </a:ext>
                  </a:extLst>
                </p14:cNvPr>
                <p14:cNvContentPartPr/>
                <p14:nvPr/>
              </p14:nvContentPartPr>
              <p14:xfrm>
                <a:off x="10022557" y="6245719"/>
                <a:ext cx="272520" cy="146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FC52B0E-B08A-46AC-65E6-5814AFECE1E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013557" y="6237079"/>
                  <a:ext cx="290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76C1466-5C03-42FA-537B-4C7962FA02C2}"/>
                    </a:ext>
                  </a:extLst>
                </p14:cNvPr>
                <p14:cNvContentPartPr/>
                <p14:nvPr/>
              </p14:nvContentPartPr>
              <p14:xfrm>
                <a:off x="10475077" y="6121879"/>
                <a:ext cx="177480" cy="345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76C1466-5C03-42FA-537B-4C7962FA02C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466437" y="6112879"/>
                  <a:ext cx="195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DE72F31-9B40-23D0-EDB3-405D912836DE}"/>
                    </a:ext>
                  </a:extLst>
                </p14:cNvPr>
                <p14:cNvContentPartPr/>
                <p14:nvPr/>
              </p14:nvContentPartPr>
              <p14:xfrm>
                <a:off x="10361317" y="6318079"/>
                <a:ext cx="220680" cy="6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DE72F31-9B40-23D0-EDB3-405D912836D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52317" y="6309439"/>
                  <a:ext cx="238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1BC4E4B-182B-429B-64B4-A4B0B89245AB}"/>
                    </a:ext>
                  </a:extLst>
                </p14:cNvPr>
                <p14:cNvContentPartPr/>
                <p14:nvPr/>
              </p14:nvContentPartPr>
              <p14:xfrm>
                <a:off x="10787197" y="6036199"/>
                <a:ext cx="65520" cy="73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1BC4E4B-182B-429B-64B4-A4B0B89245A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778197" y="6027559"/>
                  <a:ext cx="83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B1F8CC3-6D84-03A2-B978-E46F750305B0}"/>
                    </a:ext>
                  </a:extLst>
                </p14:cNvPr>
                <p14:cNvContentPartPr/>
                <p14:nvPr/>
              </p14:nvContentPartPr>
              <p14:xfrm>
                <a:off x="10875037" y="6172279"/>
                <a:ext cx="197280" cy="333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B1F8CC3-6D84-03A2-B978-E46F750305B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866037" y="6163639"/>
                  <a:ext cx="2149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4D65EC3-EA73-C206-F417-F5DD0F988C80}"/>
                    </a:ext>
                  </a:extLst>
                </p14:cNvPr>
                <p14:cNvContentPartPr/>
                <p14:nvPr/>
              </p14:nvContentPartPr>
              <p14:xfrm>
                <a:off x="10796557" y="6087679"/>
                <a:ext cx="158760" cy="433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4D65EC3-EA73-C206-F417-F5DD0F988C8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87557" y="6079039"/>
                  <a:ext cx="1764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89D982C-0D1F-C770-7695-F5C5E836148B}"/>
                    </a:ext>
                  </a:extLst>
                </p14:cNvPr>
                <p14:cNvContentPartPr/>
                <p14:nvPr/>
              </p14:nvContentPartPr>
              <p14:xfrm>
                <a:off x="11084197" y="6105319"/>
                <a:ext cx="199800" cy="443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89D982C-0D1F-C770-7695-F5C5E836148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075197" y="6096319"/>
                  <a:ext cx="217440" cy="46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D418D9B7-840B-7DA2-CB19-6190BB82BB9E}"/>
              </a:ext>
            </a:extLst>
          </p:cNvPr>
          <p:cNvGrpSpPr/>
          <p:nvPr/>
        </p:nvGrpSpPr>
        <p:grpSpPr>
          <a:xfrm>
            <a:off x="11330797" y="6112879"/>
            <a:ext cx="545760" cy="353160"/>
            <a:chOff x="11330797" y="6112879"/>
            <a:chExt cx="5457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AB845BC-1E5C-D4BA-2CD6-468485076B10}"/>
                    </a:ext>
                  </a:extLst>
                </p14:cNvPr>
                <p14:cNvContentPartPr/>
                <p14:nvPr/>
              </p14:nvContentPartPr>
              <p14:xfrm>
                <a:off x="11330797" y="6293599"/>
                <a:ext cx="269280" cy="586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AB845BC-1E5C-D4BA-2CD6-468485076B1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22157" y="6284959"/>
                  <a:ext cx="286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D268F8C-3646-B5B1-8F45-A7C03DC07609}"/>
                    </a:ext>
                  </a:extLst>
                </p14:cNvPr>
                <p14:cNvContentPartPr/>
                <p14:nvPr/>
              </p14:nvContentPartPr>
              <p14:xfrm>
                <a:off x="11712397" y="6112879"/>
                <a:ext cx="164160" cy="3531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D268F8C-3646-B5B1-8F45-A7C03DC0760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703757" y="6103879"/>
                  <a:ext cx="181800" cy="37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732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E5F632-89C1-03EF-F4F1-F1AA8DCE7DAD}"/>
                  </a:ext>
                </a:extLst>
              </p14:cNvPr>
              <p14:cNvContentPartPr/>
              <p14:nvPr/>
            </p14:nvContentPartPr>
            <p14:xfrm>
              <a:off x="954157" y="380599"/>
              <a:ext cx="98280" cy="38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E5F632-89C1-03EF-F4F1-F1AA8DCE7D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517" y="371599"/>
                <a:ext cx="11592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B133359-3F4A-5EB0-7446-BADF44F4BD74}"/>
              </a:ext>
            </a:extLst>
          </p:cNvPr>
          <p:cNvGrpSpPr/>
          <p:nvPr/>
        </p:nvGrpSpPr>
        <p:grpSpPr>
          <a:xfrm>
            <a:off x="868117" y="232999"/>
            <a:ext cx="947520" cy="624960"/>
            <a:chOff x="868117" y="232999"/>
            <a:chExt cx="94752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573327-8E0C-1D75-3786-B9857834FF3D}"/>
                    </a:ext>
                  </a:extLst>
                </p14:cNvPr>
                <p14:cNvContentPartPr/>
                <p14:nvPr/>
              </p14:nvContentPartPr>
              <p14:xfrm>
                <a:off x="868117" y="606679"/>
                <a:ext cx="288360" cy="24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573327-8E0C-1D75-3786-B9857834FF3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9477" y="597679"/>
                  <a:ext cx="306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7DF108E-9725-E202-8AF1-156306838684}"/>
                    </a:ext>
                  </a:extLst>
                </p14:cNvPr>
                <p14:cNvContentPartPr/>
                <p14:nvPr/>
              </p14:nvContentPartPr>
              <p14:xfrm>
                <a:off x="1274197" y="232999"/>
                <a:ext cx="46080" cy="139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7DF108E-9725-E202-8AF1-1563068386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65557" y="224359"/>
                  <a:ext cx="63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33F805-A5C7-7089-B2F5-81148775D83C}"/>
                    </a:ext>
                  </a:extLst>
                </p14:cNvPr>
                <p14:cNvContentPartPr/>
                <p14:nvPr/>
              </p14:nvContentPartPr>
              <p14:xfrm>
                <a:off x="1473277" y="385999"/>
                <a:ext cx="142200" cy="32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33F805-A5C7-7089-B2F5-81148775D8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64637" y="376999"/>
                  <a:ext cx="159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BEB2DE-D940-DAB9-7AFC-5373396D9B6D}"/>
                    </a:ext>
                  </a:extLst>
                </p14:cNvPr>
                <p14:cNvContentPartPr/>
                <p14:nvPr/>
              </p14:nvContentPartPr>
              <p14:xfrm>
                <a:off x="1377157" y="331279"/>
                <a:ext cx="162360" cy="526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BEB2DE-D940-DAB9-7AFC-5373396D9B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68157" y="322279"/>
                  <a:ext cx="1800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EA7931-C786-9C2B-A6E7-F61EB57A14C4}"/>
                    </a:ext>
                  </a:extLst>
                </p14:cNvPr>
                <p14:cNvContentPartPr/>
                <p14:nvPr/>
              </p14:nvContentPartPr>
              <p14:xfrm>
                <a:off x="1639237" y="350359"/>
                <a:ext cx="176400" cy="408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EA7931-C786-9C2B-A6E7-F61EB57A14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30237" y="341359"/>
                  <a:ext cx="19404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31C4DC-3BF5-D8B3-68FE-1DE331FE82CA}"/>
              </a:ext>
            </a:extLst>
          </p:cNvPr>
          <p:cNvGrpSpPr/>
          <p:nvPr/>
        </p:nvGrpSpPr>
        <p:grpSpPr>
          <a:xfrm>
            <a:off x="2070157" y="489319"/>
            <a:ext cx="234000" cy="123120"/>
            <a:chOff x="2070157" y="489319"/>
            <a:chExt cx="23400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84DB33-40CF-8189-7B25-486EE9FC6854}"/>
                    </a:ext>
                  </a:extLst>
                </p14:cNvPr>
                <p14:cNvContentPartPr/>
                <p14:nvPr/>
              </p14:nvContentPartPr>
              <p14:xfrm>
                <a:off x="2085997" y="489319"/>
                <a:ext cx="218160" cy="2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84DB33-40CF-8189-7B25-486EE9FC68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76997" y="480319"/>
                  <a:ext cx="235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D7723B-E44A-3082-C163-BAEC53F43163}"/>
                    </a:ext>
                  </a:extLst>
                </p14:cNvPr>
                <p14:cNvContentPartPr/>
                <p14:nvPr/>
              </p14:nvContentPartPr>
              <p14:xfrm>
                <a:off x="2070157" y="608839"/>
                <a:ext cx="228600" cy="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D7723B-E44A-3082-C163-BAEC53F431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61517" y="599839"/>
                  <a:ext cx="24624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441C18-669F-1053-4050-539D5955F204}"/>
                  </a:ext>
                </a:extLst>
              </p14:cNvPr>
              <p14:cNvContentPartPr/>
              <p14:nvPr/>
            </p14:nvContentPartPr>
            <p14:xfrm>
              <a:off x="2550037" y="335959"/>
              <a:ext cx="86760" cy="299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441C18-669F-1053-4050-539D5955F2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41037" y="326959"/>
                <a:ext cx="1044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9768EA-D08C-7CF0-65C8-E3A00D47F2FF}"/>
                  </a:ext>
                </a:extLst>
              </p14:cNvPr>
              <p14:cNvContentPartPr/>
              <p14:nvPr/>
            </p14:nvContentPartPr>
            <p14:xfrm>
              <a:off x="1036957" y="373759"/>
              <a:ext cx="69120" cy="27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9768EA-D08C-7CF0-65C8-E3A00D47F2F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8317" y="365119"/>
                <a:ext cx="867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F34F75AC-C266-6FC5-F8D2-D45FF27D7B37}"/>
              </a:ext>
            </a:extLst>
          </p:cNvPr>
          <p:cNvGrpSpPr/>
          <p:nvPr/>
        </p:nvGrpSpPr>
        <p:grpSpPr>
          <a:xfrm>
            <a:off x="903757" y="1089799"/>
            <a:ext cx="657000" cy="767520"/>
            <a:chOff x="903757" y="1089799"/>
            <a:chExt cx="65700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3A7E93-0BF8-7331-2D4C-5F2072A15846}"/>
                    </a:ext>
                  </a:extLst>
                </p14:cNvPr>
                <p14:cNvContentPartPr/>
                <p14:nvPr/>
              </p14:nvContentPartPr>
              <p14:xfrm>
                <a:off x="940477" y="1089799"/>
                <a:ext cx="116280" cy="294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3A7E93-0BF8-7331-2D4C-5F2072A1584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1477" y="1080799"/>
                  <a:ext cx="133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B6281D-0C29-CAB4-9E38-7C522B9D3EB7}"/>
                    </a:ext>
                  </a:extLst>
                </p14:cNvPr>
                <p14:cNvContentPartPr/>
                <p14:nvPr/>
              </p14:nvContentPartPr>
              <p14:xfrm>
                <a:off x="1272037" y="1095919"/>
                <a:ext cx="95400" cy="27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B6281D-0C29-CAB4-9E38-7C522B9D3EB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63037" y="1087279"/>
                  <a:ext cx="113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4239C9-D316-8438-17C8-A07EBE65DEAC}"/>
                    </a:ext>
                  </a:extLst>
                </p14:cNvPr>
                <p14:cNvContentPartPr/>
                <p14:nvPr/>
              </p14:nvContentPartPr>
              <p14:xfrm>
                <a:off x="1240357" y="1193119"/>
                <a:ext cx="173160" cy="4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4239C9-D316-8438-17C8-A07EBE65DE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31357" y="1184119"/>
                  <a:ext cx="190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BC2D7A-2400-E4C8-6ED8-D418FF698730}"/>
                    </a:ext>
                  </a:extLst>
                </p14:cNvPr>
                <p14:cNvContentPartPr/>
                <p14:nvPr/>
              </p14:nvContentPartPr>
              <p14:xfrm>
                <a:off x="903757" y="1408759"/>
                <a:ext cx="632160" cy="74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BC2D7A-2400-E4C8-6ED8-D418FF6987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5117" y="1399759"/>
                  <a:ext cx="649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5D9AE5-B61F-FF07-B1B3-0ED9E50AE5D6}"/>
                    </a:ext>
                  </a:extLst>
                </p14:cNvPr>
                <p14:cNvContentPartPr/>
                <p14:nvPr/>
              </p14:nvContentPartPr>
              <p14:xfrm>
                <a:off x="1013557" y="1558519"/>
                <a:ext cx="177480" cy="298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5D9AE5-B61F-FF07-B1B3-0ED9E50AE5D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4917" y="1549879"/>
                  <a:ext cx="195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11D7774-14DD-7114-8A29-E30A123C5C0C}"/>
                    </a:ext>
                  </a:extLst>
                </p14:cNvPr>
                <p14:cNvContentPartPr/>
                <p14:nvPr/>
              </p14:nvContentPartPr>
              <p14:xfrm>
                <a:off x="1304437" y="1517839"/>
                <a:ext cx="256320" cy="339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11D7774-14DD-7114-8A29-E30A123C5C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95437" y="1509199"/>
                  <a:ext cx="27396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CE3887-9A29-3F0B-1B1A-1352675ADB3C}"/>
              </a:ext>
            </a:extLst>
          </p:cNvPr>
          <p:cNvGrpSpPr/>
          <p:nvPr/>
        </p:nvGrpSpPr>
        <p:grpSpPr>
          <a:xfrm>
            <a:off x="2029477" y="1168999"/>
            <a:ext cx="434880" cy="328680"/>
            <a:chOff x="2029477" y="1168999"/>
            <a:chExt cx="43488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0355AA-0C2F-13BE-2723-DCFA6D34958C}"/>
                    </a:ext>
                  </a:extLst>
                </p14:cNvPr>
                <p14:cNvContentPartPr/>
                <p14:nvPr/>
              </p14:nvContentPartPr>
              <p14:xfrm>
                <a:off x="2029477" y="1365199"/>
                <a:ext cx="148320" cy="1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0355AA-0C2F-13BE-2723-DCFA6D34958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20477" y="1356199"/>
                  <a:ext cx="165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331B39-3D88-B617-B353-9EAB8DCF0259}"/>
                    </a:ext>
                  </a:extLst>
                </p14:cNvPr>
                <p14:cNvContentPartPr/>
                <p14:nvPr/>
              </p14:nvContentPartPr>
              <p14:xfrm>
                <a:off x="2049637" y="1406599"/>
                <a:ext cx="207720" cy="1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331B39-3D88-B617-B353-9EAB8DCF025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40997" y="1397599"/>
                  <a:ext cx="225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F7D4BC-2695-F5E7-6614-3BE9F97F2F58}"/>
                    </a:ext>
                  </a:extLst>
                </p14:cNvPr>
                <p14:cNvContentPartPr/>
                <p14:nvPr/>
              </p14:nvContentPartPr>
              <p14:xfrm>
                <a:off x="2412517" y="1168999"/>
                <a:ext cx="51840" cy="328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F7D4BC-2695-F5E7-6614-3BE9F97F2F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03877" y="1159999"/>
                  <a:ext cx="6948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3644B5-80CD-755E-D3A6-C429358AE929}"/>
              </a:ext>
            </a:extLst>
          </p:cNvPr>
          <p:cNvGrpSpPr/>
          <p:nvPr/>
        </p:nvGrpSpPr>
        <p:grpSpPr>
          <a:xfrm>
            <a:off x="6158677" y="328399"/>
            <a:ext cx="469440" cy="154080"/>
            <a:chOff x="6158677" y="328399"/>
            <a:chExt cx="46944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A2DDA12-8E5D-6AA3-1191-3772943AA03B}"/>
                    </a:ext>
                  </a:extLst>
                </p14:cNvPr>
                <p14:cNvContentPartPr/>
                <p14:nvPr/>
              </p14:nvContentPartPr>
              <p14:xfrm>
                <a:off x="6158677" y="350719"/>
                <a:ext cx="165600" cy="131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A2DDA12-8E5D-6AA3-1191-3772943AA0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49677" y="342079"/>
                  <a:ext cx="183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80D49E-9AA4-4085-990D-1023AE20DE27}"/>
                    </a:ext>
                  </a:extLst>
                </p14:cNvPr>
                <p14:cNvContentPartPr/>
                <p14:nvPr/>
              </p14:nvContentPartPr>
              <p14:xfrm>
                <a:off x="6424357" y="328399"/>
                <a:ext cx="73080" cy="135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80D49E-9AA4-4085-990D-1023AE20DE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15717" y="319399"/>
                  <a:ext cx="90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95B06C-723E-F160-AB56-014738B704FC}"/>
                    </a:ext>
                  </a:extLst>
                </p14:cNvPr>
                <p14:cNvContentPartPr/>
                <p14:nvPr/>
              </p14:nvContentPartPr>
              <p14:xfrm>
                <a:off x="6538477" y="380599"/>
                <a:ext cx="89640" cy="65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95B06C-723E-F160-AB56-014738B704F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29837" y="371959"/>
                  <a:ext cx="1072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F551FF7-BD80-70DA-9B89-F535101B9D11}"/>
              </a:ext>
            </a:extLst>
          </p:cNvPr>
          <p:cNvGrpSpPr/>
          <p:nvPr/>
        </p:nvGrpSpPr>
        <p:grpSpPr>
          <a:xfrm>
            <a:off x="6718837" y="384199"/>
            <a:ext cx="217800" cy="182520"/>
            <a:chOff x="6718837" y="384199"/>
            <a:chExt cx="21780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7E4EC74-8D00-7D3E-1D88-E6F3676A4717}"/>
                    </a:ext>
                  </a:extLst>
                </p14:cNvPr>
                <p14:cNvContentPartPr/>
                <p14:nvPr/>
              </p14:nvContentPartPr>
              <p14:xfrm>
                <a:off x="6718837" y="384199"/>
                <a:ext cx="107280" cy="113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7E4EC74-8D00-7D3E-1D88-E6F3676A471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09837" y="375559"/>
                  <a:ext cx="124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1C2099C-FBF8-BC00-9DF4-319D296B311E}"/>
                    </a:ext>
                  </a:extLst>
                </p14:cNvPr>
                <p14:cNvContentPartPr/>
                <p14:nvPr/>
              </p14:nvContentPartPr>
              <p14:xfrm>
                <a:off x="6858517" y="422359"/>
                <a:ext cx="78120" cy="144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1C2099C-FBF8-BC00-9DF4-319D296B311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49877" y="413719"/>
                  <a:ext cx="957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ECB1F7-4121-F148-74F4-A7E1D2CDA9BB}"/>
              </a:ext>
            </a:extLst>
          </p:cNvPr>
          <p:cNvGrpSpPr/>
          <p:nvPr/>
        </p:nvGrpSpPr>
        <p:grpSpPr>
          <a:xfrm>
            <a:off x="7308157" y="173239"/>
            <a:ext cx="2849040" cy="594720"/>
            <a:chOff x="7308157" y="173239"/>
            <a:chExt cx="284904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BB2D908-3D23-8507-9A5B-4DE65DDCC8D3}"/>
                    </a:ext>
                  </a:extLst>
                </p14:cNvPr>
                <p14:cNvContentPartPr/>
                <p14:nvPr/>
              </p14:nvContentPartPr>
              <p14:xfrm>
                <a:off x="7308157" y="325519"/>
                <a:ext cx="184680" cy="344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BB2D908-3D23-8507-9A5B-4DE65DDCC8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99517" y="316519"/>
                  <a:ext cx="2023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9FF7193-EDEC-9CBD-97B9-76FA3AB5CD43}"/>
                    </a:ext>
                  </a:extLst>
                </p14:cNvPr>
                <p14:cNvContentPartPr/>
                <p14:nvPr/>
              </p14:nvContentPartPr>
              <p14:xfrm>
                <a:off x="7634317" y="433519"/>
                <a:ext cx="173520" cy="1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9FF7193-EDEC-9CBD-97B9-76FA3AB5CD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25317" y="424519"/>
                  <a:ext cx="191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4097F3-6BB6-4868-7E51-51A7E66C765B}"/>
                    </a:ext>
                  </a:extLst>
                </p14:cNvPr>
                <p14:cNvContentPartPr/>
                <p14:nvPr/>
              </p14:nvContentPartPr>
              <p14:xfrm>
                <a:off x="7608757" y="511999"/>
                <a:ext cx="204480" cy="10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4097F3-6BB6-4868-7E51-51A7E66C765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99757" y="502999"/>
                  <a:ext cx="222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B40EC9-F050-0CF7-578D-E55FA70683DB}"/>
                    </a:ext>
                  </a:extLst>
                </p14:cNvPr>
                <p14:cNvContentPartPr/>
                <p14:nvPr/>
              </p14:nvContentPartPr>
              <p14:xfrm>
                <a:off x="7993957" y="374839"/>
                <a:ext cx="180720" cy="316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B40EC9-F050-0CF7-578D-E55FA70683D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84957" y="366199"/>
                  <a:ext cx="198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8418A7-9EF5-1B05-1FE5-D4322F25A3C9}"/>
                    </a:ext>
                  </a:extLst>
                </p14:cNvPr>
                <p14:cNvContentPartPr/>
                <p14:nvPr/>
              </p14:nvContentPartPr>
              <p14:xfrm>
                <a:off x="8360437" y="173239"/>
                <a:ext cx="1168560" cy="594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8418A7-9EF5-1B05-1FE5-D4322F25A3C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51797" y="164599"/>
                  <a:ext cx="118620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C7A35A-FD13-31FA-B898-08D863D0DAAE}"/>
                    </a:ext>
                  </a:extLst>
                </p14:cNvPr>
                <p14:cNvContentPartPr/>
                <p14:nvPr/>
              </p14:nvContentPartPr>
              <p14:xfrm>
                <a:off x="8648437" y="393559"/>
                <a:ext cx="187560" cy="254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C7A35A-FD13-31FA-B898-08D863D0DA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39797" y="384919"/>
                  <a:ext cx="205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61DF6ED-A8F3-A87F-8131-3FB6E7D03C62}"/>
                    </a:ext>
                  </a:extLst>
                </p14:cNvPr>
                <p14:cNvContentPartPr/>
                <p14:nvPr/>
              </p14:nvContentPartPr>
              <p14:xfrm>
                <a:off x="8839237" y="374839"/>
                <a:ext cx="319680" cy="306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61DF6ED-A8F3-A87F-8131-3FB6E7D03C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30237" y="366199"/>
                  <a:ext cx="337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58F9789-A1E2-547C-949A-F39EAC4AD8E6}"/>
                    </a:ext>
                  </a:extLst>
                </p14:cNvPr>
                <p14:cNvContentPartPr/>
                <p14:nvPr/>
              </p14:nvContentPartPr>
              <p14:xfrm>
                <a:off x="9050917" y="526399"/>
                <a:ext cx="214920" cy="153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58F9789-A1E2-547C-949A-F39EAC4AD8E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41917" y="517399"/>
                  <a:ext cx="232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52625B-1668-C812-34AD-CF13F047090F}"/>
                    </a:ext>
                  </a:extLst>
                </p14:cNvPr>
                <p14:cNvContentPartPr/>
                <p14:nvPr/>
              </p14:nvContentPartPr>
              <p14:xfrm>
                <a:off x="9373837" y="478879"/>
                <a:ext cx="64080" cy="200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52625B-1668-C812-34AD-CF13F047090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64837" y="469879"/>
                  <a:ext cx="81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F1791E-3D6F-24D7-65E6-7BC0E3AF42AE}"/>
                    </a:ext>
                  </a:extLst>
                </p14:cNvPr>
                <p14:cNvContentPartPr/>
                <p14:nvPr/>
              </p14:nvContentPartPr>
              <p14:xfrm>
                <a:off x="9264757" y="572479"/>
                <a:ext cx="266400" cy="88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F1791E-3D6F-24D7-65E6-7BC0E3AF42A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56117" y="563839"/>
                  <a:ext cx="284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087B497-2E37-6D7E-A971-A7509C511140}"/>
                    </a:ext>
                  </a:extLst>
                </p14:cNvPr>
                <p14:cNvContentPartPr/>
                <p14:nvPr/>
              </p14:nvContentPartPr>
              <p14:xfrm>
                <a:off x="9687757" y="388879"/>
                <a:ext cx="86040" cy="39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087B497-2E37-6D7E-A971-A7509C5111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78757" y="379879"/>
                  <a:ext cx="103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1C246A6-2FA7-1BAA-1AEA-84C36BC16F4B}"/>
                    </a:ext>
                  </a:extLst>
                </p14:cNvPr>
                <p14:cNvContentPartPr/>
                <p14:nvPr/>
              </p14:nvContentPartPr>
              <p14:xfrm>
                <a:off x="9657157" y="480319"/>
                <a:ext cx="120960" cy="21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1C246A6-2FA7-1BAA-1AEA-84C36BC16F4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48157" y="471319"/>
                  <a:ext cx="13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EE9A99-E915-025C-B502-DAEC9FA2036D}"/>
                    </a:ext>
                  </a:extLst>
                </p14:cNvPr>
                <p14:cNvContentPartPr/>
                <p14:nvPr/>
              </p14:nvContentPartPr>
              <p14:xfrm>
                <a:off x="9924997" y="417319"/>
                <a:ext cx="232200" cy="177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EE9A99-E915-025C-B502-DAEC9FA2036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15997" y="408319"/>
                  <a:ext cx="2498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986034-7CDC-6C92-F1FB-C0079486B447}"/>
              </a:ext>
            </a:extLst>
          </p:cNvPr>
          <p:cNvGrpSpPr/>
          <p:nvPr/>
        </p:nvGrpSpPr>
        <p:grpSpPr>
          <a:xfrm>
            <a:off x="10526557" y="333799"/>
            <a:ext cx="1295280" cy="425880"/>
            <a:chOff x="10526557" y="333799"/>
            <a:chExt cx="129528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DA9F6E-EFC1-E5E7-04AF-6245A4E573A9}"/>
                    </a:ext>
                  </a:extLst>
                </p14:cNvPr>
                <p14:cNvContentPartPr/>
                <p14:nvPr/>
              </p14:nvContentPartPr>
              <p14:xfrm>
                <a:off x="10526557" y="333799"/>
                <a:ext cx="275760" cy="272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DA9F6E-EFC1-E5E7-04AF-6245A4E573A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17917" y="325159"/>
                  <a:ext cx="293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88629A1-8025-EB84-00EB-F83782A7E537}"/>
                    </a:ext>
                  </a:extLst>
                </p14:cNvPr>
                <p14:cNvContentPartPr/>
                <p14:nvPr/>
              </p14:nvContentPartPr>
              <p14:xfrm>
                <a:off x="10589197" y="407599"/>
                <a:ext cx="262080" cy="21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88629A1-8025-EB84-00EB-F83782A7E53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80197" y="398599"/>
                  <a:ext cx="279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946338F-1695-E270-0C3A-2BC5E9CF8816}"/>
                    </a:ext>
                  </a:extLst>
                </p14:cNvPr>
                <p14:cNvContentPartPr/>
                <p14:nvPr/>
              </p14:nvContentPartPr>
              <p14:xfrm>
                <a:off x="10903477" y="423079"/>
                <a:ext cx="211680" cy="336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946338F-1695-E270-0C3A-2BC5E9CF88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94477" y="414439"/>
                  <a:ext cx="2293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C6BA9B-8EA0-5F9A-4841-4E6305BDCA0D}"/>
                    </a:ext>
                  </a:extLst>
                </p14:cNvPr>
                <p14:cNvContentPartPr/>
                <p14:nvPr/>
              </p14:nvContentPartPr>
              <p14:xfrm>
                <a:off x="11300197" y="447559"/>
                <a:ext cx="75600" cy="25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C6BA9B-8EA0-5F9A-4841-4E6305BDCA0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91557" y="438559"/>
                  <a:ext cx="93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7378C8E-CFB5-88A6-0E0C-1D169A80336F}"/>
                    </a:ext>
                  </a:extLst>
                </p14:cNvPr>
                <p14:cNvContentPartPr/>
                <p14:nvPr/>
              </p14:nvContentPartPr>
              <p14:xfrm>
                <a:off x="11351317" y="526039"/>
                <a:ext cx="117720" cy="6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7378C8E-CFB5-88A6-0E0C-1D169A80336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42677" y="517399"/>
                  <a:ext cx="135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680296-531C-CEF6-C26A-E060A6165738}"/>
                    </a:ext>
                  </a:extLst>
                </p14:cNvPr>
                <p14:cNvContentPartPr/>
                <p14:nvPr/>
              </p14:nvContentPartPr>
              <p14:xfrm>
                <a:off x="11620597" y="414439"/>
                <a:ext cx="201240" cy="166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680296-531C-CEF6-C26A-E060A616573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611957" y="405799"/>
                  <a:ext cx="2188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3B6564-0F93-0546-F0CC-18E6A41BB7D5}"/>
              </a:ext>
            </a:extLst>
          </p:cNvPr>
          <p:cNvGrpSpPr/>
          <p:nvPr/>
        </p:nvGrpSpPr>
        <p:grpSpPr>
          <a:xfrm>
            <a:off x="10614397" y="1059559"/>
            <a:ext cx="1375920" cy="510840"/>
            <a:chOff x="10614397" y="1059559"/>
            <a:chExt cx="137592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144BA3-C27B-7DE4-12E0-DEB9A612F60E}"/>
                    </a:ext>
                  </a:extLst>
                </p14:cNvPr>
                <p14:cNvContentPartPr/>
                <p14:nvPr/>
              </p14:nvContentPartPr>
              <p14:xfrm>
                <a:off x="10614397" y="1059559"/>
                <a:ext cx="408240" cy="356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144BA3-C27B-7DE4-12E0-DEB9A612F60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05757" y="1050919"/>
                  <a:ext cx="4258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F27FCF-363D-6962-051E-6FE0C9321BEB}"/>
                    </a:ext>
                  </a:extLst>
                </p14:cNvPr>
                <p14:cNvContentPartPr/>
                <p14:nvPr/>
              </p14:nvContentPartPr>
              <p14:xfrm>
                <a:off x="10799077" y="1161439"/>
                <a:ext cx="231840" cy="48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F27FCF-363D-6962-051E-6FE0C9321BE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90437" y="1152439"/>
                  <a:ext cx="249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0F7BD6C-5DF1-D0C0-526E-C7CB7D67593C}"/>
                    </a:ext>
                  </a:extLst>
                </p14:cNvPr>
                <p14:cNvContentPartPr/>
                <p14:nvPr/>
              </p14:nvContentPartPr>
              <p14:xfrm>
                <a:off x="11053597" y="1182679"/>
                <a:ext cx="227520" cy="387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0F7BD6C-5DF1-D0C0-526E-C7CB7D67593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44597" y="1173679"/>
                  <a:ext cx="2451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8FFEEE-2DC1-B6F9-C6F8-5DEA25CAB79F}"/>
                    </a:ext>
                  </a:extLst>
                </p14:cNvPr>
                <p14:cNvContentPartPr/>
                <p14:nvPr/>
              </p14:nvContentPartPr>
              <p14:xfrm>
                <a:off x="11399917" y="1188079"/>
                <a:ext cx="236160" cy="29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8FFEEE-2DC1-B6F9-C6F8-5DEA25CAB79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390917" y="1179079"/>
                  <a:ext cx="253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A838542-BB2E-3324-954B-24B7DBC2B43A}"/>
                    </a:ext>
                  </a:extLst>
                </p14:cNvPr>
                <p14:cNvContentPartPr/>
                <p14:nvPr/>
              </p14:nvContentPartPr>
              <p14:xfrm>
                <a:off x="11448157" y="1273399"/>
                <a:ext cx="226080" cy="46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A838542-BB2E-3324-954B-24B7DBC2B43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439517" y="1264759"/>
                  <a:ext cx="243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CC91458-B476-2E4D-CB5A-957102D91143}"/>
                    </a:ext>
                  </a:extLst>
                </p14:cNvPr>
                <p14:cNvContentPartPr/>
                <p14:nvPr/>
              </p14:nvContentPartPr>
              <p14:xfrm>
                <a:off x="11751997" y="1205359"/>
                <a:ext cx="238320" cy="161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CC91458-B476-2E4D-CB5A-957102D9114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42997" y="1196359"/>
                  <a:ext cx="2559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D1972438-0C55-3218-8DAF-CBC46EE48F45}"/>
              </a:ext>
            </a:extLst>
          </p:cNvPr>
          <p:cNvGrpSpPr/>
          <p:nvPr/>
        </p:nvGrpSpPr>
        <p:grpSpPr>
          <a:xfrm>
            <a:off x="454477" y="2169439"/>
            <a:ext cx="1793880" cy="524160"/>
            <a:chOff x="454477" y="2169439"/>
            <a:chExt cx="179388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FE8F039-7896-073E-A7E8-8CEBD940223F}"/>
                    </a:ext>
                  </a:extLst>
                </p14:cNvPr>
                <p14:cNvContentPartPr/>
                <p14:nvPr/>
              </p14:nvContentPartPr>
              <p14:xfrm>
                <a:off x="454477" y="2169439"/>
                <a:ext cx="744840" cy="383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FE8F039-7896-073E-A7E8-8CEBD940223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5837" y="2160439"/>
                  <a:ext cx="7624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FEEE32E-82AD-635A-CD08-798FCA1CAB51}"/>
                    </a:ext>
                  </a:extLst>
                </p14:cNvPr>
                <p14:cNvContentPartPr/>
                <p14:nvPr/>
              </p14:nvContentPartPr>
              <p14:xfrm>
                <a:off x="1374277" y="2356999"/>
                <a:ext cx="196200" cy="336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FEEE32E-82AD-635A-CD08-798FCA1CAB5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65637" y="2348359"/>
                  <a:ext cx="213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9549EA5-45C5-917E-A7CB-ACA6FA0FE318}"/>
                    </a:ext>
                  </a:extLst>
                </p14:cNvPr>
                <p14:cNvContentPartPr/>
                <p14:nvPr/>
              </p14:nvContentPartPr>
              <p14:xfrm>
                <a:off x="1766677" y="2354119"/>
                <a:ext cx="133560" cy="8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9549EA5-45C5-917E-A7CB-ACA6FA0FE31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57677" y="2345479"/>
                  <a:ext cx="151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E51C679-614B-066D-DD58-97C7DDBDFE4C}"/>
                    </a:ext>
                  </a:extLst>
                </p14:cNvPr>
                <p14:cNvContentPartPr/>
                <p14:nvPr/>
              </p14:nvContentPartPr>
              <p14:xfrm>
                <a:off x="1731037" y="2428279"/>
                <a:ext cx="213840" cy="17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E51C679-614B-066D-DD58-97C7DDBDFE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22037" y="2419639"/>
                  <a:ext cx="231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5112D91-C361-2B58-9E4B-8465F343ADD4}"/>
                    </a:ext>
                  </a:extLst>
                </p14:cNvPr>
                <p14:cNvContentPartPr/>
                <p14:nvPr/>
              </p14:nvContentPartPr>
              <p14:xfrm>
                <a:off x="2094277" y="2224879"/>
                <a:ext cx="154080" cy="238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5112D91-C361-2B58-9E4B-8465F343ADD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85637" y="2215879"/>
                  <a:ext cx="17172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5F9FA847-0864-B501-C2C1-E2AA57D1D80B}"/>
                  </a:ext>
                </a:extLst>
              </p14:cNvPr>
              <p14:cNvContentPartPr/>
              <p14:nvPr/>
            </p14:nvContentPartPr>
            <p14:xfrm>
              <a:off x="2348437" y="2507839"/>
              <a:ext cx="51480" cy="13320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5F9FA847-0864-B501-C2C1-E2AA57D1D80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39797" y="2498839"/>
                <a:ext cx="6912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C5B1880-E341-F27D-968D-C123592A4A57}"/>
              </a:ext>
            </a:extLst>
          </p:cNvPr>
          <p:cNvGrpSpPr/>
          <p:nvPr/>
        </p:nvGrpSpPr>
        <p:grpSpPr>
          <a:xfrm>
            <a:off x="2643997" y="1897279"/>
            <a:ext cx="1775880" cy="781200"/>
            <a:chOff x="2643997" y="1897279"/>
            <a:chExt cx="177588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34951F0-1348-B285-E32C-EF92DCB3A7CC}"/>
                    </a:ext>
                  </a:extLst>
                </p14:cNvPr>
                <p14:cNvContentPartPr/>
                <p14:nvPr/>
              </p14:nvContentPartPr>
              <p14:xfrm>
                <a:off x="2643997" y="2241079"/>
                <a:ext cx="193320" cy="313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34951F0-1348-B285-E32C-EF92DCB3A7C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34997" y="2232079"/>
                  <a:ext cx="210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23DAF42-F5D9-7CBD-23C5-1AB31AD6DB00}"/>
                    </a:ext>
                  </a:extLst>
                </p14:cNvPr>
                <p14:cNvContentPartPr/>
                <p14:nvPr/>
              </p14:nvContentPartPr>
              <p14:xfrm>
                <a:off x="2936677" y="2337559"/>
                <a:ext cx="151920" cy="23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23DAF42-F5D9-7CBD-23C5-1AB31AD6DB0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28037" y="2328919"/>
                  <a:ext cx="169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15EDBFC-4EB1-22BE-8231-8CE28D1857DF}"/>
                    </a:ext>
                  </a:extLst>
                </p14:cNvPr>
                <p14:cNvContentPartPr/>
                <p14:nvPr/>
              </p14:nvContentPartPr>
              <p14:xfrm>
                <a:off x="2949277" y="2396239"/>
                <a:ext cx="178200" cy="9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15EDBFC-4EB1-22BE-8231-8CE28D1857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40277" y="2387599"/>
                  <a:ext cx="195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177DDC6-22D5-51C7-53D8-C69AF8884EF5}"/>
                    </a:ext>
                  </a:extLst>
                </p14:cNvPr>
                <p14:cNvContentPartPr/>
                <p14:nvPr/>
              </p14:nvContentPartPr>
              <p14:xfrm>
                <a:off x="3279757" y="2196439"/>
                <a:ext cx="158040" cy="259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177DDC6-22D5-51C7-53D8-C69AF8884EF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71117" y="2187439"/>
                  <a:ext cx="175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E46D8E8-541C-69BA-9059-FF635458F1AD}"/>
                    </a:ext>
                  </a:extLst>
                </p14:cNvPr>
                <p14:cNvContentPartPr/>
                <p14:nvPr/>
              </p14:nvContentPartPr>
              <p14:xfrm>
                <a:off x="3633997" y="1897279"/>
                <a:ext cx="766800" cy="781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E46D8E8-541C-69BA-9059-FF635458F1A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24997" y="1888639"/>
                  <a:ext cx="78444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ED0153E-2772-F633-2DD2-C6292D451E9D}"/>
                    </a:ext>
                  </a:extLst>
                </p14:cNvPr>
                <p14:cNvContentPartPr/>
                <p14:nvPr/>
              </p14:nvContentPartPr>
              <p14:xfrm>
                <a:off x="3947557" y="2067559"/>
                <a:ext cx="222120" cy="246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ED0153E-2772-F633-2DD2-C6292D451E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38917" y="2058559"/>
                  <a:ext cx="239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8B56BEB-E809-E5E1-1AEC-69CE07C94C4F}"/>
                    </a:ext>
                  </a:extLst>
                </p14:cNvPr>
                <p14:cNvContentPartPr/>
                <p14:nvPr/>
              </p14:nvContentPartPr>
              <p14:xfrm>
                <a:off x="3892477" y="2327479"/>
                <a:ext cx="338760" cy="45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8B56BEB-E809-E5E1-1AEC-69CE07C94C4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83837" y="2318839"/>
                  <a:ext cx="356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636829B-FBA5-9ED4-AE45-6E0A9F166281}"/>
                    </a:ext>
                  </a:extLst>
                </p14:cNvPr>
                <p14:cNvContentPartPr/>
                <p14:nvPr/>
              </p14:nvContentPartPr>
              <p14:xfrm>
                <a:off x="3892117" y="2430079"/>
                <a:ext cx="253440" cy="227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636829B-FBA5-9ED4-AE45-6E0A9F16628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83117" y="2421439"/>
                  <a:ext cx="271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71EDDD4-D44C-9452-716C-E12C9B10EFEB}"/>
                    </a:ext>
                  </a:extLst>
                </p14:cNvPr>
                <p14:cNvContentPartPr/>
                <p14:nvPr/>
              </p14:nvContentPartPr>
              <p14:xfrm>
                <a:off x="4179757" y="2468239"/>
                <a:ext cx="91440" cy="176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71EDDD4-D44C-9452-716C-E12C9B10EFE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70757" y="2459239"/>
                  <a:ext cx="109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00E91D8-D551-C55B-C2D2-59C3B2DAA7EA}"/>
                    </a:ext>
                  </a:extLst>
                </p14:cNvPr>
                <p14:cNvContentPartPr/>
                <p14:nvPr/>
              </p14:nvContentPartPr>
              <p14:xfrm>
                <a:off x="4148437" y="2434759"/>
                <a:ext cx="271440" cy="222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00E91D8-D551-C55B-C2D2-59C3B2DAA7E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39797" y="2425759"/>
                  <a:ext cx="28908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7A6B5459-E786-AF56-3857-A0F1AEB120F9}"/>
              </a:ext>
            </a:extLst>
          </p:cNvPr>
          <p:cNvGrpSpPr/>
          <p:nvPr/>
        </p:nvGrpSpPr>
        <p:grpSpPr>
          <a:xfrm>
            <a:off x="2543557" y="2696479"/>
            <a:ext cx="740520" cy="424440"/>
            <a:chOff x="2543557" y="2696479"/>
            <a:chExt cx="74052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F9DB426-208C-4CBB-D3F9-6C82BF91B450}"/>
                    </a:ext>
                  </a:extLst>
                </p14:cNvPr>
                <p14:cNvContentPartPr/>
                <p14:nvPr/>
              </p14:nvContentPartPr>
              <p14:xfrm>
                <a:off x="2598637" y="2843359"/>
                <a:ext cx="71640" cy="277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F9DB426-208C-4CBB-D3F9-6C82BF91B45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89997" y="2834719"/>
                  <a:ext cx="89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90EBC2A-00DD-A935-92D8-2215FDB36485}"/>
                    </a:ext>
                  </a:extLst>
                </p14:cNvPr>
                <p14:cNvContentPartPr/>
                <p14:nvPr/>
              </p14:nvContentPartPr>
              <p14:xfrm>
                <a:off x="2543557" y="2984839"/>
                <a:ext cx="152280" cy="23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90EBC2A-00DD-A935-92D8-2215FDB3648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34557" y="2976199"/>
                  <a:ext cx="169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AA0F6FC-11CA-94A7-8537-E75C1791D239}"/>
                    </a:ext>
                  </a:extLst>
                </p14:cNvPr>
                <p14:cNvContentPartPr/>
                <p14:nvPr/>
              </p14:nvContentPartPr>
              <p14:xfrm>
                <a:off x="2862877" y="2696479"/>
                <a:ext cx="37440" cy="114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AA0F6FC-11CA-94A7-8537-E75C1791D23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853877" y="2687839"/>
                  <a:ext cx="55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4C8CE7C-45DF-F44D-F64B-0ADA40C4AC5E}"/>
                    </a:ext>
                  </a:extLst>
                </p14:cNvPr>
                <p14:cNvContentPartPr/>
                <p14:nvPr/>
              </p14:nvContentPartPr>
              <p14:xfrm>
                <a:off x="2907157" y="2898799"/>
                <a:ext cx="197280" cy="43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4C8CE7C-45DF-F44D-F64B-0ADA40C4AC5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98157" y="2889799"/>
                  <a:ext cx="214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3808CF0-9857-EB99-4BF2-B1C56884ACAF}"/>
                    </a:ext>
                  </a:extLst>
                </p14:cNvPr>
                <p14:cNvContentPartPr/>
                <p14:nvPr/>
              </p14:nvContentPartPr>
              <p14:xfrm>
                <a:off x="3235837" y="2754079"/>
                <a:ext cx="48240" cy="3110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3808CF0-9857-EB99-4BF2-B1C56884ACA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27197" y="2745079"/>
                  <a:ext cx="65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798949E-8C48-6C30-24A6-92C861EE5BCA}"/>
                    </a:ext>
                  </a:extLst>
                </p14:cNvPr>
                <p14:cNvContentPartPr/>
                <p14:nvPr/>
              </p14:nvContentPartPr>
              <p14:xfrm>
                <a:off x="2894197" y="2986639"/>
                <a:ext cx="194760" cy="23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798949E-8C48-6C30-24A6-92C861EE5BC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85197" y="2977639"/>
                  <a:ext cx="2124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2F7F663-A6A2-B8ED-1DE0-D56B7D1F0974}"/>
              </a:ext>
            </a:extLst>
          </p:cNvPr>
          <p:cNvGrpSpPr/>
          <p:nvPr/>
        </p:nvGrpSpPr>
        <p:grpSpPr>
          <a:xfrm>
            <a:off x="498397" y="2796199"/>
            <a:ext cx="1663200" cy="434160"/>
            <a:chOff x="498397" y="2796199"/>
            <a:chExt cx="16632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F76D45A-7662-1A8F-E703-A4EDD9EC6997}"/>
                    </a:ext>
                  </a:extLst>
                </p14:cNvPr>
                <p14:cNvContentPartPr/>
                <p14:nvPr/>
              </p14:nvContentPartPr>
              <p14:xfrm>
                <a:off x="498397" y="2796199"/>
                <a:ext cx="533880" cy="284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F76D45A-7662-1A8F-E703-A4EDD9EC699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9757" y="2787199"/>
                  <a:ext cx="551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241E002-9276-E2AE-F2AD-5B7CE7708649}"/>
                    </a:ext>
                  </a:extLst>
                </p14:cNvPr>
                <p14:cNvContentPartPr/>
                <p14:nvPr/>
              </p14:nvContentPartPr>
              <p14:xfrm>
                <a:off x="1528717" y="2909599"/>
                <a:ext cx="145080" cy="161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241E002-9276-E2AE-F2AD-5B7CE770864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20077" y="2900959"/>
                  <a:ext cx="162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BDDD31F-552D-06EF-D2A3-DA94AE59B8F9}"/>
                    </a:ext>
                  </a:extLst>
                </p14:cNvPr>
                <p14:cNvContentPartPr/>
                <p14:nvPr/>
              </p14:nvContentPartPr>
              <p14:xfrm>
                <a:off x="1858117" y="2871799"/>
                <a:ext cx="190800" cy="158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BDDD31F-552D-06EF-D2A3-DA94AE59B8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49117" y="2863159"/>
                  <a:ext cx="208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A2051C8-3617-A66E-6546-7C0FDB223254}"/>
                    </a:ext>
                  </a:extLst>
                </p14:cNvPr>
                <p14:cNvContentPartPr/>
                <p14:nvPr/>
              </p14:nvContentPartPr>
              <p14:xfrm>
                <a:off x="2093197" y="3036679"/>
                <a:ext cx="68400" cy="180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A2051C8-3617-A66E-6546-7C0FDB22325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84197" y="3028039"/>
                  <a:ext cx="86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D9DBADD-7DF5-6E85-043C-FF35F2516B41}"/>
                    </a:ext>
                  </a:extLst>
                </p14:cNvPr>
                <p14:cNvContentPartPr/>
                <p14:nvPr/>
              </p14:nvContentPartPr>
              <p14:xfrm>
                <a:off x="1268077" y="2938399"/>
                <a:ext cx="197280" cy="291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D9DBADD-7DF5-6E85-043C-FF35F2516B4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59077" y="2929759"/>
                  <a:ext cx="214920" cy="30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73444F73-E77F-58F2-FF0D-F7B4DB85817A}"/>
                  </a:ext>
                </a:extLst>
              </p14:cNvPr>
              <p14:cNvContentPartPr/>
              <p14:nvPr/>
            </p14:nvContentPartPr>
            <p14:xfrm>
              <a:off x="9924277" y="5790679"/>
              <a:ext cx="167040" cy="34200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73444F73-E77F-58F2-FF0D-F7B4DB85817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915277" y="5782039"/>
                <a:ext cx="1846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F926E685-6DEE-1626-ABDB-7A01442D9A7C}"/>
                  </a:ext>
                </a:extLst>
              </p14:cNvPr>
              <p14:cNvContentPartPr/>
              <p14:nvPr/>
            </p14:nvContentPartPr>
            <p14:xfrm>
              <a:off x="8929957" y="5964199"/>
              <a:ext cx="24480" cy="144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F926E685-6DEE-1626-ABDB-7A01442D9A7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921317" y="5955559"/>
                <a:ext cx="4212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oup 361">
            <a:extLst>
              <a:ext uri="{FF2B5EF4-FFF2-40B4-BE49-F238E27FC236}">
                <a16:creationId xmlns:a16="http://schemas.microsoft.com/office/drawing/2014/main" id="{7AC1C53A-ADA4-172B-E6AD-D1B9226D542F}"/>
              </a:ext>
            </a:extLst>
          </p:cNvPr>
          <p:cNvGrpSpPr/>
          <p:nvPr/>
        </p:nvGrpSpPr>
        <p:grpSpPr>
          <a:xfrm>
            <a:off x="7185397" y="4332319"/>
            <a:ext cx="2692800" cy="2342160"/>
            <a:chOff x="7185397" y="4332319"/>
            <a:chExt cx="2692800" cy="23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088B72F-B299-3E99-7CF6-4181E4ACA704}"/>
                    </a:ext>
                  </a:extLst>
                </p14:cNvPr>
                <p14:cNvContentPartPr/>
                <p14:nvPr/>
              </p14:nvContentPartPr>
              <p14:xfrm>
                <a:off x="7185397" y="4332319"/>
                <a:ext cx="2568240" cy="17308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088B72F-B299-3E99-7CF6-4181E4ACA70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76757" y="4323679"/>
                  <a:ext cx="2585880" cy="17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A6F9CCFA-A535-8E03-B2BE-92A47E1E23F0}"/>
                    </a:ext>
                  </a:extLst>
                </p14:cNvPr>
                <p14:cNvContentPartPr/>
                <p14:nvPr/>
              </p14:nvContentPartPr>
              <p14:xfrm>
                <a:off x="9675877" y="5887519"/>
                <a:ext cx="106920" cy="1872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6F9CCFA-A535-8E03-B2BE-92A47E1E23F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67237" y="5878519"/>
                  <a:ext cx="124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316E1E5-F2A2-5EE9-C681-13689EA1488B}"/>
                    </a:ext>
                  </a:extLst>
                </p14:cNvPr>
                <p14:cNvContentPartPr/>
                <p14:nvPr/>
              </p14:nvContentPartPr>
              <p14:xfrm>
                <a:off x="8649517" y="6377839"/>
                <a:ext cx="150120" cy="2444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316E1E5-F2A2-5EE9-C681-13689EA1488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40517" y="6368839"/>
                  <a:ext cx="167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C50AC2D-3276-6056-1522-BF7C822EF20E}"/>
                    </a:ext>
                  </a:extLst>
                </p14:cNvPr>
                <p14:cNvContentPartPr/>
                <p14:nvPr/>
              </p14:nvContentPartPr>
              <p14:xfrm>
                <a:off x="8895397" y="6197119"/>
                <a:ext cx="911160" cy="4773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C50AC2D-3276-6056-1522-BF7C822EF20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86757" y="6188119"/>
                  <a:ext cx="9288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08785B6-EF96-4C55-CB7B-DD7558B58049}"/>
                    </a:ext>
                  </a:extLst>
                </p14:cNvPr>
                <p14:cNvContentPartPr/>
                <p14:nvPr/>
              </p14:nvContentPartPr>
              <p14:xfrm>
                <a:off x="9140197" y="6356959"/>
                <a:ext cx="138960" cy="213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08785B6-EF96-4C55-CB7B-DD7558B5804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31197" y="6347959"/>
                  <a:ext cx="156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7473AF9-1A3B-C723-29BC-663C1B66E556}"/>
                    </a:ext>
                  </a:extLst>
                </p14:cNvPr>
                <p14:cNvContentPartPr/>
                <p14:nvPr/>
              </p14:nvContentPartPr>
              <p14:xfrm>
                <a:off x="9235957" y="6355159"/>
                <a:ext cx="290160" cy="286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7473AF9-1A3B-C723-29BC-663C1B66E5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26957" y="6346159"/>
                  <a:ext cx="307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F3A3281-0D8A-8C0C-D59F-F2B80BD06601}"/>
                    </a:ext>
                  </a:extLst>
                </p14:cNvPr>
                <p14:cNvContentPartPr/>
                <p14:nvPr/>
              </p14:nvContentPartPr>
              <p14:xfrm>
                <a:off x="9444757" y="6443719"/>
                <a:ext cx="222480" cy="1551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F3A3281-0D8A-8C0C-D59F-F2B80BD0660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35757" y="6435079"/>
                  <a:ext cx="240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B1AB1CD-F3C1-40FE-2A2F-60DEFE3F56F5}"/>
                    </a:ext>
                  </a:extLst>
                </p14:cNvPr>
                <p14:cNvContentPartPr/>
                <p14:nvPr/>
              </p14:nvContentPartPr>
              <p14:xfrm>
                <a:off x="9704677" y="6474319"/>
                <a:ext cx="65160" cy="1278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B1AB1CD-F3C1-40FE-2A2F-60DEFE3F56F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95677" y="6465679"/>
                  <a:ext cx="82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E465E2D-C4F0-1313-8173-8B6388738D5E}"/>
                    </a:ext>
                  </a:extLst>
                </p14:cNvPr>
                <p14:cNvContentPartPr/>
                <p14:nvPr/>
              </p14:nvContentPartPr>
              <p14:xfrm>
                <a:off x="9648157" y="6518959"/>
                <a:ext cx="230040" cy="1159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E465E2D-C4F0-1313-8173-8B6388738D5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39157" y="6510319"/>
                  <a:ext cx="2476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71B6A9E-19C1-5980-C5D6-F779282C0D23}"/>
              </a:ext>
            </a:extLst>
          </p:cNvPr>
          <p:cNvGrpSpPr/>
          <p:nvPr/>
        </p:nvGrpSpPr>
        <p:grpSpPr>
          <a:xfrm>
            <a:off x="6550357" y="4244479"/>
            <a:ext cx="183960" cy="288720"/>
            <a:chOff x="6550357" y="4244479"/>
            <a:chExt cx="18396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ABBEB8B-554D-C945-F5C5-BBC4AED5690D}"/>
                    </a:ext>
                  </a:extLst>
                </p14:cNvPr>
                <p14:cNvContentPartPr/>
                <p14:nvPr/>
              </p14:nvContentPartPr>
              <p14:xfrm>
                <a:off x="6601117" y="4244479"/>
                <a:ext cx="120960" cy="288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ABBEB8B-554D-C945-F5C5-BBC4AED5690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92117" y="4235479"/>
                  <a:ext cx="1386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CCE797A-A990-95C6-1B17-D2E81CE15C9B}"/>
                    </a:ext>
                  </a:extLst>
                </p14:cNvPr>
                <p14:cNvContentPartPr/>
                <p14:nvPr/>
              </p14:nvContentPartPr>
              <p14:xfrm>
                <a:off x="6550357" y="4441039"/>
                <a:ext cx="183960" cy="169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CCE797A-A990-95C6-1B17-D2E81CE15C9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41357" y="4432039"/>
                  <a:ext cx="20160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C6F93790-B401-F853-30C2-F86C6A44A3C8}"/>
                  </a:ext>
                </a:extLst>
              </p14:cNvPr>
              <p14:cNvContentPartPr/>
              <p14:nvPr/>
            </p14:nvContentPartPr>
            <p14:xfrm>
              <a:off x="7119157" y="5998039"/>
              <a:ext cx="131760" cy="7992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C6F93790-B401-F853-30C2-F86C6A44A3C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110517" y="5989039"/>
                <a:ext cx="1494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17873890-B1B8-061E-DD3D-5DAB0CDB61D9}"/>
                  </a:ext>
                </a:extLst>
              </p14:cNvPr>
              <p14:cNvContentPartPr/>
              <p14:nvPr/>
            </p14:nvContentPartPr>
            <p14:xfrm>
              <a:off x="7183957" y="6017839"/>
              <a:ext cx="295560" cy="2448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17873890-B1B8-061E-DD3D-5DAB0CDB61D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175317" y="6009199"/>
                <a:ext cx="313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91F87502-BF12-4D0C-5B94-E7D77431BD83}"/>
                  </a:ext>
                </a:extLst>
              </p14:cNvPr>
              <p14:cNvContentPartPr/>
              <p14:nvPr/>
            </p14:nvContentPartPr>
            <p14:xfrm>
              <a:off x="883957" y="3726799"/>
              <a:ext cx="355320" cy="30168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91F87502-BF12-4D0C-5B94-E7D77431BD8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75317" y="3718159"/>
                <a:ext cx="3729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A8A26ED6-3B17-0864-4D5C-4AA309E5231D}"/>
                  </a:ext>
                </a:extLst>
              </p14:cNvPr>
              <p14:cNvContentPartPr/>
              <p14:nvPr/>
            </p14:nvContentPartPr>
            <p14:xfrm>
              <a:off x="1345477" y="3706999"/>
              <a:ext cx="187200" cy="3225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A8A26ED6-3B17-0864-4D5C-4AA309E5231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336477" y="3698359"/>
                <a:ext cx="204840" cy="34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5" name="Group 384">
            <a:extLst>
              <a:ext uri="{FF2B5EF4-FFF2-40B4-BE49-F238E27FC236}">
                <a16:creationId xmlns:a16="http://schemas.microsoft.com/office/drawing/2014/main" id="{394F2D93-3066-A9D9-414D-68F305AF9C0F}"/>
              </a:ext>
            </a:extLst>
          </p:cNvPr>
          <p:cNvGrpSpPr/>
          <p:nvPr/>
        </p:nvGrpSpPr>
        <p:grpSpPr>
          <a:xfrm>
            <a:off x="1837237" y="3772879"/>
            <a:ext cx="175320" cy="139320"/>
            <a:chOff x="1837237" y="3772879"/>
            <a:chExt cx="17532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763306F3-F9A8-F314-3EC7-ED313887037F}"/>
                    </a:ext>
                  </a:extLst>
                </p14:cNvPr>
                <p14:cNvContentPartPr/>
                <p14:nvPr/>
              </p14:nvContentPartPr>
              <p14:xfrm>
                <a:off x="1837237" y="3772879"/>
                <a:ext cx="175320" cy="208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763306F3-F9A8-F314-3EC7-ED313887037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28597" y="3764239"/>
                  <a:ext cx="192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224151A-ABA8-BFD9-0486-1F7956376CD9}"/>
                    </a:ext>
                  </a:extLst>
                </p14:cNvPr>
                <p14:cNvContentPartPr/>
                <p14:nvPr/>
              </p14:nvContentPartPr>
              <p14:xfrm>
                <a:off x="1843357" y="3880879"/>
                <a:ext cx="162720" cy="313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224151A-ABA8-BFD9-0486-1F7956376CD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34357" y="3871879"/>
                  <a:ext cx="1803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B3222A12-4884-A9A0-A369-8A93F8099C70}"/>
              </a:ext>
            </a:extLst>
          </p:cNvPr>
          <p:cNvGrpSpPr/>
          <p:nvPr/>
        </p:nvGrpSpPr>
        <p:grpSpPr>
          <a:xfrm>
            <a:off x="2339077" y="3474439"/>
            <a:ext cx="1050120" cy="572400"/>
            <a:chOff x="2339077" y="3474439"/>
            <a:chExt cx="105012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1549276-C9B4-58CC-A129-748CB263F7F9}"/>
                    </a:ext>
                  </a:extLst>
                </p14:cNvPr>
                <p14:cNvContentPartPr/>
                <p14:nvPr/>
              </p14:nvContentPartPr>
              <p14:xfrm>
                <a:off x="2339077" y="3669919"/>
                <a:ext cx="167040" cy="2894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1549276-C9B4-58CC-A129-748CB263F7F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30437" y="3661279"/>
                  <a:ext cx="1846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2858D5C-6BCF-5ACD-A1FC-247695A9B14E}"/>
                    </a:ext>
                  </a:extLst>
                </p14:cNvPr>
                <p14:cNvContentPartPr/>
                <p14:nvPr/>
              </p14:nvContentPartPr>
              <p14:xfrm>
                <a:off x="2635357" y="3474439"/>
                <a:ext cx="745920" cy="5238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2858D5C-6BCF-5ACD-A1FC-247695A9B14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26357" y="3465439"/>
                  <a:ext cx="7635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BEDCFE7-7632-9F19-CDF0-592A7947FD6B}"/>
                    </a:ext>
                  </a:extLst>
                </p14:cNvPr>
                <p14:cNvContentPartPr/>
                <p14:nvPr/>
              </p14:nvContentPartPr>
              <p14:xfrm>
                <a:off x="2982037" y="3588199"/>
                <a:ext cx="169560" cy="1494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BEDCFE7-7632-9F19-CDF0-592A7947FD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73397" y="3579559"/>
                  <a:ext cx="187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39CA155-8520-5C5B-0E65-82A12386474B}"/>
                    </a:ext>
                  </a:extLst>
                </p14:cNvPr>
                <p14:cNvContentPartPr/>
                <p14:nvPr/>
              </p14:nvContentPartPr>
              <p14:xfrm>
                <a:off x="2888437" y="3762799"/>
                <a:ext cx="328680" cy="464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39CA155-8520-5C5B-0E65-82A12386474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79437" y="3753799"/>
                  <a:ext cx="346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31CC72BB-AF60-4C26-2900-8AB6610AEED7}"/>
                    </a:ext>
                  </a:extLst>
                </p14:cNvPr>
                <p14:cNvContentPartPr/>
                <p14:nvPr/>
              </p14:nvContentPartPr>
              <p14:xfrm>
                <a:off x="2889517" y="3891319"/>
                <a:ext cx="244440" cy="1508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31CC72BB-AF60-4C26-2900-8AB6610AEED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880877" y="3882679"/>
                  <a:ext cx="262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0800B6A-13F7-0CAD-579C-262D8E5BE47D}"/>
                    </a:ext>
                  </a:extLst>
                </p14:cNvPr>
                <p14:cNvContentPartPr/>
                <p14:nvPr/>
              </p14:nvContentPartPr>
              <p14:xfrm>
                <a:off x="3181837" y="3907879"/>
                <a:ext cx="140760" cy="1036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0800B6A-13F7-0CAD-579C-262D8E5BE47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72837" y="3898879"/>
                  <a:ext cx="158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9381A0D-F8B6-E24B-4ADA-5BDAC2C710C4}"/>
                    </a:ext>
                  </a:extLst>
                </p14:cNvPr>
                <p14:cNvContentPartPr/>
                <p14:nvPr/>
              </p14:nvContentPartPr>
              <p14:xfrm>
                <a:off x="3144037" y="3877279"/>
                <a:ext cx="245160" cy="169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9381A0D-F8B6-E24B-4ADA-5BDAC2C710C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35397" y="3868639"/>
                  <a:ext cx="2628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A51B0BD0-9EEB-0ECD-DC2C-EC51335BE90D}"/>
              </a:ext>
            </a:extLst>
          </p:cNvPr>
          <p:cNvGrpSpPr/>
          <p:nvPr/>
        </p:nvGrpSpPr>
        <p:grpSpPr>
          <a:xfrm>
            <a:off x="3668917" y="3495319"/>
            <a:ext cx="1016280" cy="297360"/>
            <a:chOff x="3668917" y="3495319"/>
            <a:chExt cx="101628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0CE4F2D-E5BE-6AD6-4775-06C0D52D636C}"/>
                    </a:ext>
                  </a:extLst>
                </p14:cNvPr>
                <p14:cNvContentPartPr/>
                <p14:nvPr/>
              </p14:nvContentPartPr>
              <p14:xfrm>
                <a:off x="3677197" y="3703759"/>
                <a:ext cx="213480" cy="118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0CE4F2D-E5BE-6AD6-4775-06C0D52D636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668557" y="3694759"/>
                  <a:ext cx="231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31767F8-4D37-89BE-1D79-B80477CFE4A0}"/>
                    </a:ext>
                  </a:extLst>
                </p14:cNvPr>
                <p14:cNvContentPartPr/>
                <p14:nvPr/>
              </p14:nvContentPartPr>
              <p14:xfrm>
                <a:off x="3668917" y="3764239"/>
                <a:ext cx="236160" cy="284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31767F8-4D37-89BE-1D79-B80477CFE4A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660277" y="3755599"/>
                  <a:ext cx="253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C24BCB9A-DA67-15C2-F143-4F37E1A009DF}"/>
                    </a:ext>
                  </a:extLst>
                </p14:cNvPr>
                <p14:cNvContentPartPr/>
                <p14:nvPr/>
              </p14:nvContentPartPr>
              <p14:xfrm>
                <a:off x="4073917" y="3553639"/>
                <a:ext cx="302400" cy="2307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C24BCB9A-DA67-15C2-F143-4F37E1A009D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065277" y="3544999"/>
                  <a:ext cx="320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D75B5C8-69EE-CAD9-AF1D-AE93741608DA}"/>
                    </a:ext>
                  </a:extLst>
                </p14:cNvPr>
                <p14:cNvContentPartPr/>
                <p14:nvPr/>
              </p14:nvContentPartPr>
              <p14:xfrm>
                <a:off x="4513477" y="3495319"/>
                <a:ext cx="171720" cy="2444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D75B5C8-69EE-CAD9-AF1D-AE93741608D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504477" y="3486679"/>
                  <a:ext cx="189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0220BC7-712C-B5DB-62B7-DE2CACE6B6A1}"/>
                    </a:ext>
                  </a:extLst>
                </p14:cNvPr>
                <p14:cNvContentPartPr/>
                <p14:nvPr/>
              </p14:nvContentPartPr>
              <p14:xfrm>
                <a:off x="4462357" y="3656959"/>
                <a:ext cx="176400" cy="219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0220BC7-712C-B5DB-62B7-DE2CACE6B6A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53357" y="3648319"/>
                  <a:ext cx="19404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8BB1D346-EACC-4CDD-0EA8-9774D7127A99}"/>
                  </a:ext>
                </a:extLst>
              </p14:cNvPr>
              <p14:cNvContentPartPr/>
              <p14:nvPr/>
            </p14:nvContentPartPr>
            <p14:xfrm>
              <a:off x="8799277" y="5573239"/>
              <a:ext cx="74520" cy="4824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8BB1D346-EACC-4CDD-0EA8-9774D7127A9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790277" y="5564239"/>
                <a:ext cx="921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78A4A804-0C47-8DBA-B1A2-927E01B4E440}"/>
                  </a:ext>
                </a:extLst>
              </p14:cNvPr>
              <p14:cNvContentPartPr/>
              <p14:nvPr/>
            </p14:nvContentPartPr>
            <p14:xfrm>
              <a:off x="7162717" y="4791679"/>
              <a:ext cx="164520" cy="396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78A4A804-0C47-8DBA-B1A2-927E01B4E44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153717" y="4783039"/>
                <a:ext cx="182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96C511C8-EF59-7FF8-833B-DD66AF631628}"/>
                  </a:ext>
                </a:extLst>
              </p14:cNvPr>
              <p14:cNvContentPartPr/>
              <p14:nvPr/>
            </p14:nvContentPartPr>
            <p14:xfrm>
              <a:off x="8831677" y="5577199"/>
              <a:ext cx="33120" cy="8208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96C511C8-EF59-7FF8-833B-DD66AF63162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823037" y="5568559"/>
                <a:ext cx="50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682AAE61-F125-492B-A8B3-709EC3C6CFD5}"/>
                  </a:ext>
                </a:extLst>
              </p14:cNvPr>
              <p14:cNvContentPartPr/>
              <p14:nvPr/>
            </p14:nvContentPartPr>
            <p14:xfrm>
              <a:off x="8757877" y="5577199"/>
              <a:ext cx="67680" cy="8820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682AAE61-F125-492B-A8B3-709EC3C6CFD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748877" y="5568199"/>
                <a:ext cx="853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936F3A8C-765A-8B42-FE8F-00C457D8F92B}"/>
                  </a:ext>
                </a:extLst>
              </p14:cNvPr>
              <p14:cNvContentPartPr/>
              <p14:nvPr/>
            </p14:nvContentPartPr>
            <p14:xfrm>
              <a:off x="6858877" y="5587639"/>
              <a:ext cx="197640" cy="43848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936F3A8C-765A-8B42-FE8F-00C457D8F92B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849877" y="5578999"/>
                <a:ext cx="21528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up 411">
            <a:extLst>
              <a:ext uri="{FF2B5EF4-FFF2-40B4-BE49-F238E27FC236}">
                <a16:creationId xmlns:a16="http://schemas.microsoft.com/office/drawing/2014/main" id="{4A3BE8D5-31DD-239F-2570-85DA4EE0583B}"/>
              </a:ext>
            </a:extLst>
          </p:cNvPr>
          <p:cNvGrpSpPr/>
          <p:nvPr/>
        </p:nvGrpSpPr>
        <p:grpSpPr>
          <a:xfrm>
            <a:off x="5970397" y="5600599"/>
            <a:ext cx="582480" cy="381240"/>
            <a:chOff x="5970397" y="5600599"/>
            <a:chExt cx="58248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2B151DB7-8406-2720-0F1D-5C760F73C16A}"/>
                    </a:ext>
                  </a:extLst>
                </p14:cNvPr>
                <p14:cNvContentPartPr/>
                <p14:nvPr/>
              </p14:nvContentPartPr>
              <p14:xfrm>
                <a:off x="5970397" y="5661799"/>
                <a:ext cx="254160" cy="3200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2B151DB7-8406-2720-0F1D-5C760F73C16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61397" y="5652799"/>
                  <a:ext cx="271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2E27B56-4FA4-A032-75B0-4A1C840262FF}"/>
                    </a:ext>
                  </a:extLst>
                </p14:cNvPr>
                <p14:cNvContentPartPr/>
                <p14:nvPr/>
              </p14:nvContentPartPr>
              <p14:xfrm>
                <a:off x="6347677" y="5600599"/>
                <a:ext cx="205200" cy="3488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2E27B56-4FA4-A032-75B0-4A1C840262F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38677" y="5591599"/>
                  <a:ext cx="2228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B6897CE6-7BF6-C226-871A-CDC8C727F5DA}"/>
                    </a:ext>
                  </a:extLst>
                </p14:cNvPr>
                <p14:cNvContentPartPr/>
                <p14:nvPr/>
              </p14:nvContentPartPr>
              <p14:xfrm>
                <a:off x="6321757" y="5779879"/>
                <a:ext cx="170640" cy="144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B6897CE6-7BF6-C226-871A-CDC8C727F5D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12757" y="5771239"/>
                  <a:ext cx="18828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73ED1A1E-FF3E-950B-D5BA-62FA775CA00D}"/>
                  </a:ext>
                </a:extLst>
              </p14:cNvPr>
              <p14:cNvContentPartPr/>
              <p14:nvPr/>
            </p14:nvContentPartPr>
            <p14:xfrm>
              <a:off x="8875237" y="4534639"/>
              <a:ext cx="1615680" cy="105264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73ED1A1E-FF3E-950B-D5BA-62FA775CA00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866237" y="4525639"/>
                <a:ext cx="1633320" cy="10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FDBA7CF2-35FB-7AE4-A461-F5DB859056ED}"/>
                  </a:ext>
                </a:extLst>
              </p14:cNvPr>
              <p14:cNvContentPartPr/>
              <p14:nvPr/>
            </p14:nvContentPartPr>
            <p14:xfrm>
              <a:off x="7208077" y="4230799"/>
              <a:ext cx="2836800" cy="181188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FDBA7CF2-35FB-7AE4-A461-F5DB859056ED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199437" y="4221799"/>
                <a:ext cx="2854440" cy="18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oup 424">
            <a:extLst>
              <a:ext uri="{FF2B5EF4-FFF2-40B4-BE49-F238E27FC236}">
                <a16:creationId xmlns:a16="http://schemas.microsoft.com/office/drawing/2014/main" id="{18869C0B-7ABE-4542-58AF-E7FC5BE85002}"/>
              </a:ext>
            </a:extLst>
          </p:cNvPr>
          <p:cNvGrpSpPr/>
          <p:nvPr/>
        </p:nvGrpSpPr>
        <p:grpSpPr>
          <a:xfrm>
            <a:off x="9699637" y="3577399"/>
            <a:ext cx="1605600" cy="766440"/>
            <a:chOff x="9699637" y="3577399"/>
            <a:chExt cx="1605600" cy="76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57172415-2DAC-2CE5-7310-922A21ACFDEE}"/>
                    </a:ext>
                  </a:extLst>
                </p14:cNvPr>
                <p14:cNvContentPartPr/>
                <p14:nvPr/>
              </p14:nvContentPartPr>
              <p14:xfrm>
                <a:off x="9699637" y="3965479"/>
                <a:ext cx="100800" cy="378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57172415-2DAC-2CE5-7310-922A21ACFDE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90997" y="3956479"/>
                  <a:ext cx="1184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A2A3B713-7377-F2C3-0C30-4146A3A5193E}"/>
                    </a:ext>
                  </a:extLst>
                </p14:cNvPr>
                <p14:cNvContentPartPr/>
                <p14:nvPr/>
              </p14:nvContentPartPr>
              <p14:xfrm>
                <a:off x="9906997" y="3773959"/>
                <a:ext cx="122760" cy="2426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A2A3B713-7377-F2C3-0C30-4146A3A5193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97997" y="3764959"/>
                  <a:ext cx="140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E8A82758-FBE3-3155-7727-73B5A3D49E10}"/>
                    </a:ext>
                  </a:extLst>
                </p14:cNvPr>
                <p14:cNvContentPartPr/>
                <p14:nvPr/>
              </p14:nvContentPartPr>
              <p14:xfrm>
                <a:off x="10070437" y="3634279"/>
                <a:ext cx="97560" cy="3283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E8A82758-FBE3-3155-7727-73B5A3D49E1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061797" y="3625279"/>
                  <a:ext cx="115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7DA1280D-9DFA-4665-99F0-2B65BD792B82}"/>
                    </a:ext>
                  </a:extLst>
                </p14:cNvPr>
                <p14:cNvContentPartPr/>
                <p14:nvPr/>
              </p14:nvContentPartPr>
              <p14:xfrm>
                <a:off x="10203637" y="3834439"/>
                <a:ext cx="68400" cy="885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7DA1280D-9DFA-4665-99F0-2B65BD792B8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94637" y="3825439"/>
                  <a:ext cx="86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1AECCC08-ED5B-3E8F-FFEC-00C0D1F33DAC}"/>
                    </a:ext>
                  </a:extLst>
                </p14:cNvPr>
                <p14:cNvContentPartPr/>
                <p14:nvPr/>
              </p14:nvContentPartPr>
              <p14:xfrm>
                <a:off x="10303357" y="3784039"/>
                <a:ext cx="149400" cy="2314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AECCC08-ED5B-3E8F-FFEC-00C0D1F33DA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294717" y="3775399"/>
                  <a:ext cx="167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4308A62A-DEC0-17FC-47AC-A5C8E03681C5}"/>
                    </a:ext>
                  </a:extLst>
                </p14:cNvPr>
                <p14:cNvContentPartPr/>
                <p14:nvPr/>
              </p14:nvContentPartPr>
              <p14:xfrm>
                <a:off x="10495597" y="3773959"/>
                <a:ext cx="54360" cy="1303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4308A62A-DEC0-17FC-47AC-A5C8E03681C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486597" y="3764959"/>
                  <a:ext cx="72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7AA11FDE-5073-BB5F-2B34-B8B1D846AD62}"/>
                    </a:ext>
                  </a:extLst>
                </p14:cNvPr>
                <p14:cNvContentPartPr/>
                <p14:nvPr/>
              </p14:nvContentPartPr>
              <p14:xfrm>
                <a:off x="10709077" y="3718519"/>
                <a:ext cx="253080" cy="464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7AA11FDE-5073-BB5F-2B34-B8B1D846AD6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700437" y="3709519"/>
                  <a:ext cx="270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6F2AD7E-7F92-A06F-9B9D-F631DE6C384D}"/>
                    </a:ext>
                  </a:extLst>
                </p14:cNvPr>
                <p14:cNvContentPartPr/>
                <p14:nvPr/>
              </p14:nvContentPartPr>
              <p14:xfrm>
                <a:off x="10777117" y="3764239"/>
                <a:ext cx="207360" cy="493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16F2AD7E-7F92-A06F-9B9D-F631DE6C384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68117" y="3755599"/>
                  <a:ext cx="225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1597ED0-2B33-C912-8F28-71579ABA7001}"/>
                    </a:ext>
                  </a:extLst>
                </p14:cNvPr>
                <p14:cNvContentPartPr/>
                <p14:nvPr/>
              </p14:nvContentPartPr>
              <p14:xfrm>
                <a:off x="11079517" y="3577399"/>
                <a:ext cx="225720" cy="3344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1597ED0-2B33-C912-8F28-71579ABA700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070517" y="3568399"/>
                  <a:ext cx="24336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03891B4A-A883-9319-8855-9E37BD0C7029}"/>
              </a:ext>
            </a:extLst>
          </p:cNvPr>
          <p:cNvGrpSpPr/>
          <p:nvPr/>
        </p:nvGrpSpPr>
        <p:grpSpPr>
          <a:xfrm>
            <a:off x="1156837" y="4452919"/>
            <a:ext cx="1447200" cy="639360"/>
            <a:chOff x="1156837" y="4452919"/>
            <a:chExt cx="144720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C74B0814-F5D0-6CDE-8C4E-7BD89927436E}"/>
                    </a:ext>
                  </a:extLst>
                </p14:cNvPr>
                <p14:cNvContentPartPr/>
                <p14:nvPr/>
              </p14:nvContentPartPr>
              <p14:xfrm>
                <a:off x="1156837" y="4564519"/>
                <a:ext cx="182160" cy="3661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C74B0814-F5D0-6CDE-8C4E-7BD89927436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7837" y="4555879"/>
                  <a:ext cx="199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2EAE8AF1-3B44-E625-CCEE-E45683A29C11}"/>
                    </a:ext>
                  </a:extLst>
                </p14:cNvPr>
                <p14:cNvContentPartPr/>
                <p14:nvPr/>
              </p14:nvContentPartPr>
              <p14:xfrm>
                <a:off x="1552837" y="4746679"/>
                <a:ext cx="223200" cy="230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2EAE8AF1-3B44-E625-CCEE-E45683A29C1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543837" y="4738039"/>
                  <a:ext cx="240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3F29AC51-5F84-6A35-62D8-42B76CAEA4C1}"/>
                    </a:ext>
                  </a:extLst>
                </p14:cNvPr>
                <p14:cNvContentPartPr/>
                <p14:nvPr/>
              </p14:nvContentPartPr>
              <p14:xfrm>
                <a:off x="1526917" y="4821919"/>
                <a:ext cx="221760" cy="334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3F29AC51-5F84-6A35-62D8-42B76CAEA4C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517917" y="4812919"/>
                  <a:ext cx="239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063347E5-0100-A02A-2F9B-428E15503DC7}"/>
                    </a:ext>
                  </a:extLst>
                </p14:cNvPr>
                <p14:cNvContentPartPr/>
                <p14:nvPr/>
              </p14:nvContentPartPr>
              <p14:xfrm>
                <a:off x="1914997" y="4452919"/>
                <a:ext cx="630720" cy="5907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063347E5-0100-A02A-2F9B-428E15503DC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905997" y="4444279"/>
                  <a:ext cx="64836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18A2D2F5-B9E8-6608-B5D2-92D57A5FB8DF}"/>
                    </a:ext>
                  </a:extLst>
                </p14:cNvPr>
                <p14:cNvContentPartPr/>
                <p14:nvPr/>
              </p14:nvContentPartPr>
              <p14:xfrm>
                <a:off x="2175997" y="4590079"/>
                <a:ext cx="198000" cy="1746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18A2D2F5-B9E8-6608-B5D2-92D57A5FB8D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167357" y="4581079"/>
                  <a:ext cx="215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6030B22-801E-14D3-E7A0-67A48F4DD3FD}"/>
                    </a:ext>
                  </a:extLst>
                </p14:cNvPr>
                <p14:cNvContentPartPr/>
                <p14:nvPr/>
              </p14:nvContentPartPr>
              <p14:xfrm>
                <a:off x="2418637" y="4600879"/>
                <a:ext cx="117000" cy="1360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6030B22-801E-14D3-E7A0-67A48F4DD3F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09637" y="4592239"/>
                  <a:ext cx="13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0F86ADF3-782F-5736-A7BB-59314AC14772}"/>
                    </a:ext>
                  </a:extLst>
                </p14:cNvPr>
                <p14:cNvContentPartPr/>
                <p14:nvPr/>
              </p14:nvContentPartPr>
              <p14:xfrm>
                <a:off x="2412517" y="4645159"/>
                <a:ext cx="191520" cy="954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0F86ADF3-782F-5736-A7BB-59314AC1477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403877" y="4636159"/>
                  <a:ext cx="209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FE189FDD-C07A-6E7B-1B72-C5A02ADADCF5}"/>
                    </a:ext>
                  </a:extLst>
                </p14:cNvPr>
                <p14:cNvContentPartPr/>
                <p14:nvPr/>
              </p14:nvContentPartPr>
              <p14:xfrm>
                <a:off x="2139277" y="4822639"/>
                <a:ext cx="413640" cy="432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FE189FDD-C07A-6E7B-1B72-C5A02ADADCF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130637" y="4813639"/>
                  <a:ext cx="431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61F463CF-29C7-67A2-5B82-CFC769F2CC65}"/>
                    </a:ext>
                  </a:extLst>
                </p14:cNvPr>
                <p14:cNvContentPartPr/>
                <p14:nvPr/>
              </p14:nvContentPartPr>
              <p14:xfrm>
                <a:off x="2258077" y="4923799"/>
                <a:ext cx="176400" cy="1684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61F463CF-29C7-67A2-5B82-CFC769F2CC6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49437" y="4915159"/>
                  <a:ext cx="1940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FD90C7AA-C993-0ECD-A868-EFEF7D5E1089}"/>
              </a:ext>
            </a:extLst>
          </p:cNvPr>
          <p:cNvGrpSpPr/>
          <p:nvPr/>
        </p:nvGrpSpPr>
        <p:grpSpPr>
          <a:xfrm>
            <a:off x="10154677" y="4804639"/>
            <a:ext cx="664560" cy="388440"/>
            <a:chOff x="10154677" y="4804639"/>
            <a:chExt cx="66456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EA6686ED-1DAB-F892-2CD3-4A2B8B57D5D4}"/>
                    </a:ext>
                  </a:extLst>
                </p14:cNvPr>
                <p14:cNvContentPartPr/>
                <p14:nvPr/>
              </p14:nvContentPartPr>
              <p14:xfrm>
                <a:off x="10227757" y="4834159"/>
                <a:ext cx="85320" cy="2617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EA6686ED-1DAB-F892-2CD3-4A2B8B57D5D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18757" y="4825519"/>
                  <a:ext cx="102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CC0510F7-20B3-3763-50B7-709A467000BB}"/>
                    </a:ext>
                  </a:extLst>
                </p14:cNvPr>
                <p14:cNvContentPartPr/>
                <p14:nvPr/>
              </p14:nvContentPartPr>
              <p14:xfrm>
                <a:off x="10154677" y="4988599"/>
                <a:ext cx="194040" cy="190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CC0510F7-20B3-3763-50B7-709A467000B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145677" y="4979599"/>
                  <a:ext cx="211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793E8843-28B0-ADC5-138B-4F36D213C720}"/>
                    </a:ext>
                  </a:extLst>
                </p14:cNvPr>
                <p14:cNvContentPartPr/>
                <p14:nvPr/>
              </p14:nvContentPartPr>
              <p14:xfrm>
                <a:off x="10390837" y="4804639"/>
                <a:ext cx="125640" cy="2898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793E8843-28B0-ADC5-138B-4F36D213C72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81837" y="4795999"/>
                  <a:ext cx="143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28332537-FD73-7C8E-8B3B-7D0936D902E2}"/>
                    </a:ext>
                  </a:extLst>
                </p14:cNvPr>
                <p14:cNvContentPartPr/>
                <p14:nvPr/>
              </p14:nvContentPartPr>
              <p14:xfrm>
                <a:off x="10535557" y="4920919"/>
                <a:ext cx="202320" cy="22212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28332537-FD73-7C8E-8B3B-7D0936D902E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526557" y="4911919"/>
                  <a:ext cx="219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BA9DB0E4-BB7D-6A53-CFCE-E8BE70507CE4}"/>
                    </a:ext>
                  </a:extLst>
                </p14:cNvPr>
                <p14:cNvContentPartPr/>
                <p14:nvPr/>
              </p14:nvContentPartPr>
              <p14:xfrm>
                <a:off x="10731397" y="4872319"/>
                <a:ext cx="87840" cy="3207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BA9DB0E4-BB7D-6A53-CFCE-E8BE70507CE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722757" y="4863319"/>
                  <a:ext cx="10548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D7CD13D8-2BA3-7854-503F-FD78EFCECF6C}"/>
              </a:ext>
            </a:extLst>
          </p:cNvPr>
          <p:cNvGrpSpPr/>
          <p:nvPr/>
        </p:nvGrpSpPr>
        <p:grpSpPr>
          <a:xfrm>
            <a:off x="8695237" y="5552719"/>
            <a:ext cx="224640" cy="175320"/>
            <a:chOff x="8695237" y="5552719"/>
            <a:chExt cx="22464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B2ABD2E4-A5F4-4D20-D165-4BEF818EEDD7}"/>
                    </a:ext>
                  </a:extLst>
                </p14:cNvPr>
                <p14:cNvContentPartPr/>
                <p14:nvPr/>
              </p14:nvContentPartPr>
              <p14:xfrm>
                <a:off x="8695237" y="5690599"/>
                <a:ext cx="11160" cy="3744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B2ABD2E4-A5F4-4D20-D165-4BEF818EEDD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86597" y="5681959"/>
                  <a:ext cx="28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0A7DF0E6-FC0E-A76A-3CF3-39205A9A995D}"/>
                    </a:ext>
                  </a:extLst>
                </p14:cNvPr>
                <p14:cNvContentPartPr/>
                <p14:nvPr/>
              </p14:nvContentPartPr>
              <p14:xfrm>
                <a:off x="8789197" y="5552719"/>
                <a:ext cx="130680" cy="1303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0A7DF0E6-FC0E-A76A-3CF3-39205A9A995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780557" y="5544079"/>
                  <a:ext cx="14832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C101F1C0-46FA-95F9-688B-8E7EBE8E378A}"/>
              </a:ext>
            </a:extLst>
          </p:cNvPr>
          <p:cNvGrpSpPr/>
          <p:nvPr/>
        </p:nvGrpSpPr>
        <p:grpSpPr>
          <a:xfrm>
            <a:off x="2884477" y="4615639"/>
            <a:ext cx="495720" cy="342720"/>
            <a:chOff x="2884477" y="4615639"/>
            <a:chExt cx="49572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608BF553-E64E-C10D-764A-A430C4BE5973}"/>
                    </a:ext>
                  </a:extLst>
                </p14:cNvPr>
                <p14:cNvContentPartPr/>
                <p14:nvPr/>
              </p14:nvContentPartPr>
              <p14:xfrm>
                <a:off x="2884477" y="4666399"/>
                <a:ext cx="235800" cy="22716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608BF553-E64E-C10D-764A-A430C4BE597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875477" y="4657399"/>
                  <a:ext cx="253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55DDE3F8-B450-26AF-970C-5684A0D280CE}"/>
                    </a:ext>
                  </a:extLst>
                </p14:cNvPr>
                <p14:cNvContentPartPr/>
                <p14:nvPr/>
              </p14:nvContentPartPr>
              <p14:xfrm>
                <a:off x="3198757" y="4615639"/>
                <a:ext cx="181440" cy="3427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55DDE3F8-B450-26AF-970C-5684A0D280C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89757" y="4606999"/>
                  <a:ext cx="1990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D3AEEDEF-28BA-CBC1-1F83-286490746D86}"/>
                    </a:ext>
                  </a:extLst>
                </p14:cNvPr>
                <p14:cNvContentPartPr/>
                <p14:nvPr/>
              </p14:nvContentPartPr>
              <p14:xfrm>
                <a:off x="3146197" y="4789159"/>
                <a:ext cx="200520" cy="2016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D3AEEDEF-28BA-CBC1-1F83-286490746D8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137197" y="4780159"/>
                  <a:ext cx="2181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0564BC03-BE31-FF4E-33A6-A18CD9584E1B}"/>
              </a:ext>
            </a:extLst>
          </p:cNvPr>
          <p:cNvGrpSpPr/>
          <p:nvPr/>
        </p:nvGrpSpPr>
        <p:grpSpPr>
          <a:xfrm>
            <a:off x="7544677" y="5731999"/>
            <a:ext cx="1145880" cy="310680"/>
            <a:chOff x="7544677" y="5731999"/>
            <a:chExt cx="114588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D716C490-BB29-A531-A02B-492F9D2AC69D}"/>
                    </a:ext>
                  </a:extLst>
                </p14:cNvPr>
                <p14:cNvContentPartPr/>
                <p14:nvPr/>
              </p14:nvContentPartPr>
              <p14:xfrm>
                <a:off x="7544677" y="6000919"/>
                <a:ext cx="140040" cy="417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D716C490-BB29-A531-A02B-492F9D2AC69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536037" y="5992279"/>
                  <a:ext cx="157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413914B3-D4B1-9550-CFF2-9DB02FC0102B}"/>
                    </a:ext>
                  </a:extLst>
                </p14:cNvPr>
                <p14:cNvContentPartPr/>
                <p14:nvPr/>
              </p14:nvContentPartPr>
              <p14:xfrm>
                <a:off x="7789837" y="6021079"/>
                <a:ext cx="120960" cy="1368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413914B3-D4B1-9550-CFF2-9DB02FC0102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780837" y="6012079"/>
                  <a:ext cx="138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8B27689D-37FD-947B-6516-3DA0AE5E03B4}"/>
                    </a:ext>
                  </a:extLst>
                </p14:cNvPr>
                <p14:cNvContentPartPr/>
                <p14:nvPr/>
              </p14:nvContentPartPr>
              <p14:xfrm>
                <a:off x="7984237" y="6012799"/>
                <a:ext cx="124560" cy="1872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8B27689D-37FD-947B-6516-3DA0AE5E03B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975597" y="6003799"/>
                  <a:ext cx="142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49A70F15-37AF-749B-4593-1892062E8B00}"/>
                    </a:ext>
                  </a:extLst>
                </p14:cNvPr>
                <p14:cNvContentPartPr/>
                <p14:nvPr/>
              </p14:nvContentPartPr>
              <p14:xfrm>
                <a:off x="8155237" y="5966719"/>
                <a:ext cx="78120" cy="1296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49A70F15-37AF-749B-4593-1892062E8B0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46237" y="5958079"/>
                  <a:ext cx="95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55FE5402-E305-F6B8-93A1-9BE977EFD61A}"/>
                    </a:ext>
                  </a:extLst>
                </p14:cNvPr>
                <p14:cNvContentPartPr/>
                <p14:nvPr/>
              </p14:nvContentPartPr>
              <p14:xfrm>
                <a:off x="8298517" y="5910199"/>
                <a:ext cx="73080" cy="3420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55FE5402-E305-F6B8-93A1-9BE977EFD61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289877" y="5901199"/>
                  <a:ext cx="90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72664944-6E4C-029D-223A-54E77A421E24}"/>
                    </a:ext>
                  </a:extLst>
                </p14:cNvPr>
                <p14:cNvContentPartPr/>
                <p14:nvPr/>
              </p14:nvContentPartPr>
              <p14:xfrm>
                <a:off x="8400757" y="5832439"/>
                <a:ext cx="118800" cy="7992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72664944-6E4C-029D-223A-54E77A421E2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391757" y="5823439"/>
                  <a:ext cx="136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C8BC1E8A-8952-A9A4-B9B4-4055B1E3A126}"/>
                    </a:ext>
                  </a:extLst>
                </p14:cNvPr>
                <p14:cNvContentPartPr/>
                <p14:nvPr/>
              </p14:nvContentPartPr>
              <p14:xfrm>
                <a:off x="8586877" y="5731999"/>
                <a:ext cx="103680" cy="8316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C8BC1E8A-8952-A9A4-B9B4-4055B1E3A12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78237" y="5723359"/>
                  <a:ext cx="1213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F4670797-CBFF-5A2C-4139-20710DDF6C0D}"/>
              </a:ext>
            </a:extLst>
          </p:cNvPr>
          <p:cNvGrpSpPr/>
          <p:nvPr/>
        </p:nvGrpSpPr>
        <p:grpSpPr>
          <a:xfrm>
            <a:off x="6432997" y="1716919"/>
            <a:ext cx="1706400" cy="502200"/>
            <a:chOff x="6432997" y="1716919"/>
            <a:chExt cx="170640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F642880A-3C60-D824-CB53-396A56DBD4D8}"/>
                    </a:ext>
                  </a:extLst>
                </p14:cNvPr>
                <p14:cNvContentPartPr/>
                <p14:nvPr/>
              </p14:nvContentPartPr>
              <p14:xfrm>
                <a:off x="6438397" y="1851919"/>
                <a:ext cx="145080" cy="34488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F642880A-3C60-D824-CB53-396A56DBD4D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29757" y="1842919"/>
                  <a:ext cx="162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EF2E5163-65E8-9483-0D69-8ED8B9429817}"/>
                    </a:ext>
                  </a:extLst>
                </p14:cNvPr>
                <p14:cNvContentPartPr/>
                <p14:nvPr/>
              </p14:nvContentPartPr>
              <p14:xfrm>
                <a:off x="6432997" y="2067559"/>
                <a:ext cx="138600" cy="2052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EF2E5163-65E8-9483-0D69-8ED8B942981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424357" y="2058919"/>
                  <a:ext cx="156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1C001FB2-C070-07A3-A8E4-E3C6D6212CDB}"/>
                    </a:ext>
                  </a:extLst>
                </p14:cNvPr>
                <p14:cNvContentPartPr/>
                <p14:nvPr/>
              </p14:nvContentPartPr>
              <p14:xfrm>
                <a:off x="6764197" y="1716919"/>
                <a:ext cx="90720" cy="17928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1C001FB2-C070-07A3-A8E4-E3C6D6212CD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55557" y="1707919"/>
                  <a:ext cx="108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B7CC9442-0660-E850-555A-601D8812DD9A}"/>
                    </a:ext>
                  </a:extLst>
                </p14:cNvPr>
                <p14:cNvContentPartPr/>
                <p14:nvPr/>
              </p14:nvContentPartPr>
              <p14:xfrm>
                <a:off x="6966157" y="1949839"/>
                <a:ext cx="171000" cy="17460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B7CC9442-0660-E850-555A-601D8812DD9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57517" y="1940839"/>
                  <a:ext cx="188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76EE92DD-1DC1-B342-42BE-56AB166BE1AC}"/>
                    </a:ext>
                  </a:extLst>
                </p14:cNvPr>
                <p14:cNvContentPartPr/>
                <p14:nvPr/>
              </p14:nvContentPartPr>
              <p14:xfrm>
                <a:off x="6860317" y="1850119"/>
                <a:ext cx="125640" cy="36900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76EE92DD-1DC1-B342-42BE-56AB166BE1A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51317" y="1841119"/>
                  <a:ext cx="1432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B8FE590B-E005-898C-35EA-E13455298DC8}"/>
                    </a:ext>
                  </a:extLst>
                </p14:cNvPr>
                <p14:cNvContentPartPr/>
                <p14:nvPr/>
              </p14:nvContentPartPr>
              <p14:xfrm>
                <a:off x="7117717" y="1864519"/>
                <a:ext cx="169920" cy="34920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B8FE590B-E005-898C-35EA-E13455298DC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08717" y="1855519"/>
                  <a:ext cx="1875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EA9C75E8-4541-3D7D-E103-88207C9C86E0}"/>
                    </a:ext>
                  </a:extLst>
                </p14:cNvPr>
                <p14:cNvContentPartPr/>
                <p14:nvPr/>
              </p14:nvContentPartPr>
              <p14:xfrm>
                <a:off x="7473037" y="1966759"/>
                <a:ext cx="198720" cy="1224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EA9C75E8-4541-3D7D-E103-88207C9C86E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64037" y="1958119"/>
                  <a:ext cx="216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2A11E287-3C78-E1BE-0650-376B8FB71413}"/>
                    </a:ext>
                  </a:extLst>
                </p14:cNvPr>
                <p14:cNvContentPartPr/>
                <p14:nvPr/>
              </p14:nvContentPartPr>
              <p14:xfrm>
                <a:off x="7476637" y="2054239"/>
                <a:ext cx="197280" cy="684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2A11E287-3C78-E1BE-0650-376B8FB7141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67997" y="2045239"/>
                  <a:ext cx="214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9C7BE12B-6474-EC9E-762D-E266DC66D1FC}"/>
                    </a:ext>
                  </a:extLst>
                </p14:cNvPr>
                <p14:cNvContentPartPr/>
                <p14:nvPr/>
              </p14:nvContentPartPr>
              <p14:xfrm>
                <a:off x="7848157" y="1885399"/>
                <a:ext cx="291240" cy="24768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9C7BE12B-6474-EC9E-762D-E266DC66D1F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839157" y="1876399"/>
                  <a:ext cx="30888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77DCA514-10EB-B8EC-4195-DD7EAD97B2D3}"/>
              </a:ext>
            </a:extLst>
          </p:cNvPr>
          <p:cNvGrpSpPr/>
          <p:nvPr/>
        </p:nvGrpSpPr>
        <p:grpSpPr>
          <a:xfrm>
            <a:off x="6108997" y="1023919"/>
            <a:ext cx="4198680" cy="609120"/>
            <a:chOff x="6108997" y="1023919"/>
            <a:chExt cx="419868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E37EF75-C8FF-9DFD-9DA9-8DF407502961}"/>
                    </a:ext>
                  </a:extLst>
                </p14:cNvPr>
                <p14:cNvContentPartPr/>
                <p14:nvPr/>
              </p14:nvContentPartPr>
              <p14:xfrm>
                <a:off x="6108997" y="1023919"/>
                <a:ext cx="685080" cy="289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E37EF75-C8FF-9DFD-9DA9-8DF40750296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099997" y="1014919"/>
                  <a:ext cx="702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97EC7C2-3D18-6D1C-07AE-9595022CBCE4}"/>
                    </a:ext>
                  </a:extLst>
                </p14:cNvPr>
                <p14:cNvContentPartPr/>
                <p14:nvPr/>
              </p14:nvContentPartPr>
              <p14:xfrm>
                <a:off x="7020517" y="1144159"/>
                <a:ext cx="335160" cy="197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97EC7C2-3D18-6D1C-07AE-9595022CBCE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11877" y="1135519"/>
                  <a:ext cx="352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9EBFFB3-1510-4E83-DB78-A7577A990B34}"/>
                    </a:ext>
                  </a:extLst>
                </p14:cNvPr>
                <p14:cNvContentPartPr/>
                <p14:nvPr/>
              </p14:nvContentPartPr>
              <p14:xfrm>
                <a:off x="7302757" y="1344319"/>
                <a:ext cx="77760" cy="10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9EBFFB3-1510-4E83-DB78-A7577A990B3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94117" y="1335319"/>
                  <a:ext cx="95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F0C4C66-538E-F13C-0014-33D2763DEF48}"/>
                    </a:ext>
                  </a:extLst>
                </p14:cNvPr>
                <p14:cNvContentPartPr/>
                <p14:nvPr/>
              </p14:nvContentPartPr>
              <p14:xfrm>
                <a:off x="7264957" y="1356199"/>
                <a:ext cx="291960" cy="153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F0C4C66-538E-F13C-0014-33D2763DEF4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55957" y="1347559"/>
                  <a:ext cx="309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E29C88C-A050-DF48-A6C6-BFD1A3A93E04}"/>
                    </a:ext>
                  </a:extLst>
                </p14:cNvPr>
                <p14:cNvContentPartPr/>
                <p14:nvPr/>
              </p14:nvContentPartPr>
              <p14:xfrm>
                <a:off x="7735837" y="1246759"/>
                <a:ext cx="166320" cy="19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E29C88C-A050-DF48-A6C6-BFD1A3A93E0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27197" y="1238119"/>
                  <a:ext cx="183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F12F79-4E92-8540-F899-4420F3CE9B4A}"/>
                    </a:ext>
                  </a:extLst>
                </p14:cNvPr>
                <p14:cNvContentPartPr/>
                <p14:nvPr/>
              </p14:nvContentPartPr>
              <p14:xfrm>
                <a:off x="7686517" y="1337479"/>
                <a:ext cx="196560" cy="3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F12F79-4E92-8540-F899-4420F3CE9B4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677877" y="1328839"/>
                  <a:ext cx="214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588BE11-41E5-D2C2-2F1F-547AFA5ADEFC}"/>
                    </a:ext>
                  </a:extLst>
                </p14:cNvPr>
                <p14:cNvContentPartPr/>
                <p14:nvPr/>
              </p14:nvContentPartPr>
              <p14:xfrm>
                <a:off x="8128957" y="1161079"/>
                <a:ext cx="221040" cy="270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588BE11-41E5-D2C2-2F1F-547AFA5ADEF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19957" y="1152079"/>
                  <a:ext cx="238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DBB04E-288D-0453-07A3-810EE5C2CEE5}"/>
                    </a:ext>
                  </a:extLst>
                </p14:cNvPr>
                <p14:cNvContentPartPr/>
                <p14:nvPr/>
              </p14:nvContentPartPr>
              <p14:xfrm>
                <a:off x="8536477" y="1145959"/>
                <a:ext cx="183600" cy="296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0DBB04E-288D-0453-07A3-810EE5C2CEE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527837" y="1137319"/>
                  <a:ext cx="2012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AE048C3-741C-C9E7-458B-00F7CEAE71EF}"/>
                    </a:ext>
                  </a:extLst>
                </p14:cNvPr>
                <p14:cNvContentPartPr/>
                <p14:nvPr/>
              </p14:nvContentPartPr>
              <p14:xfrm>
                <a:off x="8461957" y="1348639"/>
                <a:ext cx="225720" cy="18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AE048C3-741C-C9E7-458B-00F7CEAE71E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452957" y="1339999"/>
                  <a:ext cx="243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CFEC0A3-AA95-6E1E-41A0-E660F37CD68D}"/>
                    </a:ext>
                  </a:extLst>
                </p14:cNvPr>
                <p14:cNvContentPartPr/>
                <p14:nvPr/>
              </p14:nvContentPartPr>
              <p14:xfrm>
                <a:off x="8911597" y="1099879"/>
                <a:ext cx="15840" cy="63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CFEC0A3-AA95-6E1E-41A0-E660F37CD68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902597" y="1091239"/>
                  <a:ext cx="33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8086FDB-E6EB-456E-061F-CD6E74869015}"/>
                    </a:ext>
                  </a:extLst>
                </p14:cNvPr>
                <p14:cNvContentPartPr/>
                <p14:nvPr/>
              </p14:nvContentPartPr>
              <p14:xfrm>
                <a:off x="8956957" y="1127239"/>
                <a:ext cx="222120" cy="307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8086FDB-E6EB-456E-061F-CD6E7486901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48317" y="1118599"/>
                  <a:ext cx="2397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E13C3BF-DA72-5D2A-7C05-5B91119551AD}"/>
                    </a:ext>
                  </a:extLst>
                </p14:cNvPr>
                <p14:cNvContentPartPr/>
                <p14:nvPr/>
              </p14:nvContentPartPr>
              <p14:xfrm>
                <a:off x="9180517" y="1174399"/>
                <a:ext cx="228600" cy="381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E13C3BF-DA72-5D2A-7C05-5B91119551A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71877" y="1165759"/>
                  <a:ext cx="2462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607C509-61FE-D245-016E-2FC2E2DAA3D4}"/>
                    </a:ext>
                  </a:extLst>
                </p14:cNvPr>
                <p14:cNvContentPartPr/>
                <p14:nvPr/>
              </p14:nvContentPartPr>
              <p14:xfrm>
                <a:off x="9432517" y="1120759"/>
                <a:ext cx="153000" cy="512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607C509-61FE-D245-016E-2FC2E2DAA3D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423517" y="1111759"/>
                  <a:ext cx="17064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F2287CB-57E2-9926-374F-59CE22CFC28F}"/>
                    </a:ext>
                  </a:extLst>
                </p14:cNvPr>
                <p14:cNvContentPartPr/>
                <p14:nvPr/>
              </p14:nvContentPartPr>
              <p14:xfrm>
                <a:off x="9800437" y="1247119"/>
                <a:ext cx="214920" cy="37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F2287CB-57E2-9926-374F-59CE22CFC28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791437" y="1238119"/>
                  <a:ext cx="232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357F175-D96C-EEA3-CFD0-78158FA25389}"/>
                    </a:ext>
                  </a:extLst>
                </p14:cNvPr>
                <p14:cNvContentPartPr/>
                <p14:nvPr/>
              </p14:nvContentPartPr>
              <p14:xfrm>
                <a:off x="9817357" y="1330279"/>
                <a:ext cx="198360" cy="47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357F175-D96C-EEA3-CFD0-78158FA2538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808717" y="1321279"/>
                  <a:ext cx="216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DBFC94-52E4-4147-BDCD-5347DB445555}"/>
                    </a:ext>
                  </a:extLst>
                </p14:cNvPr>
                <p14:cNvContentPartPr/>
                <p14:nvPr/>
              </p14:nvContentPartPr>
              <p14:xfrm>
                <a:off x="10090597" y="1236319"/>
                <a:ext cx="217080" cy="171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DBFC94-52E4-4147-BDCD-5347DB44555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081597" y="1227319"/>
                  <a:ext cx="234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2582DFF0-C809-FFA8-9838-82C8815BDB94}"/>
                    </a:ext>
                  </a:extLst>
                </p14:cNvPr>
                <p14:cNvContentPartPr/>
                <p14:nvPr/>
              </p14:nvContentPartPr>
              <p14:xfrm>
                <a:off x="7357837" y="1419199"/>
                <a:ext cx="76320" cy="511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2582DFF0-C809-FFA8-9838-82C8815BDB9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348837" y="1410199"/>
                  <a:ext cx="939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326F4AA5-FB4F-7F7E-E19D-C574F390A1AF}"/>
              </a:ext>
            </a:extLst>
          </p:cNvPr>
          <p:cNvGrpSpPr/>
          <p:nvPr/>
        </p:nvGrpSpPr>
        <p:grpSpPr>
          <a:xfrm>
            <a:off x="6243637" y="2525119"/>
            <a:ext cx="792000" cy="203400"/>
            <a:chOff x="6243637" y="2525119"/>
            <a:chExt cx="7920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07D5ACDC-A082-F43E-A0DC-81540B727701}"/>
                    </a:ext>
                  </a:extLst>
                </p14:cNvPr>
                <p14:cNvContentPartPr/>
                <p14:nvPr/>
              </p14:nvContentPartPr>
              <p14:xfrm>
                <a:off x="6243637" y="2546359"/>
                <a:ext cx="127440" cy="18216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07D5ACDC-A082-F43E-A0DC-81540B72770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234997" y="2537359"/>
                  <a:ext cx="145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DF9F0756-840B-2767-CDAA-197572D8E28B}"/>
                    </a:ext>
                  </a:extLst>
                </p14:cNvPr>
                <p14:cNvContentPartPr/>
                <p14:nvPr/>
              </p14:nvContentPartPr>
              <p14:xfrm>
                <a:off x="6485197" y="2622319"/>
                <a:ext cx="7200" cy="9540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DF9F0756-840B-2767-CDAA-197572D8E28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476197" y="2613679"/>
                  <a:ext cx="24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1D7FC2D9-AB5D-14CF-5382-BE4A2421F138}"/>
                    </a:ext>
                  </a:extLst>
                </p14:cNvPr>
                <p14:cNvContentPartPr/>
                <p14:nvPr/>
              </p14:nvContentPartPr>
              <p14:xfrm>
                <a:off x="6476197" y="2525119"/>
                <a:ext cx="12600" cy="1692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1D7FC2D9-AB5D-14CF-5382-BE4A2421F13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467197" y="2516479"/>
                  <a:ext cx="30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BD7D9630-EC1A-7842-5FB0-D5E9AE083711}"/>
                    </a:ext>
                  </a:extLst>
                </p14:cNvPr>
                <p14:cNvContentPartPr/>
                <p14:nvPr/>
              </p14:nvContentPartPr>
              <p14:xfrm>
                <a:off x="6565477" y="2645359"/>
                <a:ext cx="72000" cy="734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BD7D9630-EC1A-7842-5FB0-D5E9AE08371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556477" y="2636719"/>
                  <a:ext cx="89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FB62CCE2-0B99-0AB3-C695-3012CA1F714F}"/>
                    </a:ext>
                  </a:extLst>
                </p14:cNvPr>
                <p14:cNvContentPartPr/>
                <p14:nvPr/>
              </p14:nvContentPartPr>
              <p14:xfrm>
                <a:off x="6795877" y="2609719"/>
                <a:ext cx="54720" cy="968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FB62CCE2-0B99-0AB3-C695-3012CA1F714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87237" y="2601079"/>
                  <a:ext cx="72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82AD6FD6-4328-4525-C297-65244720959C}"/>
                    </a:ext>
                  </a:extLst>
                </p14:cNvPr>
                <p14:cNvContentPartPr/>
                <p14:nvPr/>
              </p14:nvContentPartPr>
              <p14:xfrm>
                <a:off x="6917917" y="2653999"/>
                <a:ext cx="117720" cy="5688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82AD6FD6-4328-4525-C297-65244720959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909277" y="2645359"/>
                  <a:ext cx="13536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40E58D2A-767B-EDD0-4823-F0DD6CF0BF34}"/>
              </a:ext>
            </a:extLst>
          </p:cNvPr>
          <p:cNvGrpSpPr/>
          <p:nvPr/>
        </p:nvGrpSpPr>
        <p:grpSpPr>
          <a:xfrm>
            <a:off x="7301317" y="2471119"/>
            <a:ext cx="956160" cy="416880"/>
            <a:chOff x="7301317" y="2471119"/>
            <a:chExt cx="95616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95974711-C610-440C-940E-CC242C1F8C96}"/>
                    </a:ext>
                  </a:extLst>
                </p14:cNvPr>
                <p14:cNvContentPartPr/>
                <p14:nvPr/>
              </p14:nvContentPartPr>
              <p14:xfrm>
                <a:off x="7301317" y="2500279"/>
                <a:ext cx="303480" cy="20412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95974711-C610-440C-940E-CC242C1F8C9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292317" y="2491279"/>
                  <a:ext cx="321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F31A0E5A-75BB-4B01-2FA3-FF5DBFD248EE}"/>
                    </a:ext>
                  </a:extLst>
                </p14:cNvPr>
                <p14:cNvContentPartPr/>
                <p14:nvPr/>
              </p14:nvContentPartPr>
              <p14:xfrm>
                <a:off x="7547917" y="2695399"/>
                <a:ext cx="108720" cy="19260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F31A0E5A-75BB-4B01-2FA3-FF5DBFD248E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539277" y="2686759"/>
                  <a:ext cx="126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8C3D63B8-C4F2-171B-EAB8-B3551289BA2A}"/>
                    </a:ext>
                  </a:extLst>
                </p14:cNvPr>
                <p14:cNvContentPartPr/>
                <p14:nvPr/>
              </p14:nvContentPartPr>
              <p14:xfrm>
                <a:off x="7852837" y="2557159"/>
                <a:ext cx="156240" cy="3024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8C3D63B8-C4F2-171B-EAB8-B3551289BA2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843837" y="2548159"/>
                  <a:ext cx="173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A80BD7F2-547B-D300-8192-3311D9624E35}"/>
                    </a:ext>
                  </a:extLst>
                </p14:cNvPr>
                <p14:cNvContentPartPr/>
                <p14:nvPr/>
              </p14:nvContentPartPr>
              <p14:xfrm>
                <a:off x="7839517" y="2673439"/>
                <a:ext cx="138600" cy="288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A80BD7F2-547B-D300-8192-3311D9624E3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830877" y="2664799"/>
                  <a:ext cx="156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7CC1218B-C439-3CA9-FEE4-899B9D171D88}"/>
                    </a:ext>
                  </a:extLst>
                </p14:cNvPr>
                <p14:cNvContentPartPr/>
                <p14:nvPr/>
              </p14:nvContentPartPr>
              <p14:xfrm>
                <a:off x="8118157" y="2471119"/>
                <a:ext cx="139320" cy="19872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7CC1218B-C439-3CA9-FEE4-899B9D171D8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109517" y="2462119"/>
                  <a:ext cx="15696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C8D8AF0A-4941-90E9-4839-0C48380489AF}"/>
              </a:ext>
            </a:extLst>
          </p:cNvPr>
          <p:cNvGrpSpPr/>
          <p:nvPr/>
        </p:nvGrpSpPr>
        <p:grpSpPr>
          <a:xfrm>
            <a:off x="8564197" y="2365279"/>
            <a:ext cx="1298880" cy="412200"/>
            <a:chOff x="8564197" y="2365279"/>
            <a:chExt cx="129888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C0CCD3A5-FB0C-9245-E6CA-2C79FC9C4A72}"/>
                    </a:ext>
                  </a:extLst>
                </p14:cNvPr>
                <p14:cNvContentPartPr/>
                <p14:nvPr/>
              </p14:nvContentPartPr>
              <p14:xfrm>
                <a:off x="8564197" y="2365279"/>
                <a:ext cx="285120" cy="28872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C0CCD3A5-FB0C-9245-E6CA-2C79FC9C4A7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55557" y="2356279"/>
                  <a:ext cx="302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C3168BCD-7139-F60F-E804-E1B3DA42EAFE}"/>
                    </a:ext>
                  </a:extLst>
                </p14:cNvPr>
                <p14:cNvContentPartPr/>
                <p14:nvPr/>
              </p14:nvContentPartPr>
              <p14:xfrm>
                <a:off x="8697397" y="2460679"/>
                <a:ext cx="190440" cy="792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C3168BCD-7139-F60F-E804-E1B3DA42EAF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688397" y="2452039"/>
                  <a:ext cx="20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B18664A2-5B6D-0983-B62C-C8782682B4E0}"/>
                    </a:ext>
                  </a:extLst>
                </p14:cNvPr>
                <p14:cNvContentPartPr/>
                <p14:nvPr/>
              </p14:nvContentPartPr>
              <p14:xfrm>
                <a:off x="9105997" y="2479759"/>
                <a:ext cx="116280" cy="29772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B18664A2-5B6D-0983-B62C-C8782682B4E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097357" y="2470759"/>
                  <a:ext cx="133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DAC80BB0-C5AA-8D76-8567-D8C720F41761}"/>
                    </a:ext>
                  </a:extLst>
                </p14:cNvPr>
                <p14:cNvContentPartPr/>
                <p14:nvPr/>
              </p14:nvContentPartPr>
              <p14:xfrm>
                <a:off x="9399397" y="2496679"/>
                <a:ext cx="123480" cy="1152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DAC80BB0-C5AA-8D76-8567-D8C720F4176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390397" y="2488039"/>
                  <a:ext cx="141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DE9ABBA7-51A2-0286-4126-06B31E4B1DE7}"/>
                    </a:ext>
                  </a:extLst>
                </p14:cNvPr>
                <p14:cNvContentPartPr/>
                <p14:nvPr/>
              </p14:nvContentPartPr>
              <p14:xfrm>
                <a:off x="9345037" y="2609359"/>
                <a:ext cx="153360" cy="1008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DE9ABBA7-51A2-0286-4126-06B31E4B1DE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336397" y="2600359"/>
                  <a:ext cx="171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6A0ED48E-58D7-9F84-9CC2-EF320CFEFF54}"/>
                    </a:ext>
                  </a:extLst>
                </p14:cNvPr>
                <p14:cNvContentPartPr/>
                <p14:nvPr/>
              </p14:nvContentPartPr>
              <p14:xfrm>
                <a:off x="9681277" y="2415319"/>
                <a:ext cx="181800" cy="21096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6A0ED48E-58D7-9F84-9CC2-EF320CFEFF5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72277" y="2406319"/>
                  <a:ext cx="19944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72B3E6DB-06FB-CE3D-8BF6-5C70DA05CBFB}"/>
              </a:ext>
            </a:extLst>
          </p:cNvPr>
          <p:cNvGrpSpPr/>
          <p:nvPr/>
        </p:nvGrpSpPr>
        <p:grpSpPr>
          <a:xfrm>
            <a:off x="6323197" y="2903839"/>
            <a:ext cx="4462920" cy="595080"/>
            <a:chOff x="6323197" y="2903839"/>
            <a:chExt cx="446292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FD33ED47-6B27-271E-A9D8-D89A3D8BA1BA}"/>
                    </a:ext>
                  </a:extLst>
                </p14:cNvPr>
                <p14:cNvContentPartPr/>
                <p14:nvPr/>
              </p14:nvContentPartPr>
              <p14:xfrm>
                <a:off x="6323197" y="2984119"/>
                <a:ext cx="492120" cy="27540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FD33ED47-6B27-271E-A9D8-D89A3D8BA1B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314197" y="2975119"/>
                  <a:ext cx="509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062C4158-C3C3-1D73-4CF4-4D558ACA1FC4}"/>
                    </a:ext>
                  </a:extLst>
                </p14:cNvPr>
                <p14:cNvContentPartPr/>
                <p14:nvPr/>
              </p14:nvContentPartPr>
              <p14:xfrm>
                <a:off x="6993877" y="3127039"/>
                <a:ext cx="285480" cy="17820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062C4158-C3C3-1D73-4CF4-4D558ACA1FC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985237" y="3118399"/>
                  <a:ext cx="303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E7466BEA-CD7B-D0B1-CF1D-D0E884921990}"/>
                    </a:ext>
                  </a:extLst>
                </p14:cNvPr>
                <p14:cNvContentPartPr/>
                <p14:nvPr/>
              </p14:nvContentPartPr>
              <p14:xfrm>
                <a:off x="7238677" y="3247639"/>
                <a:ext cx="133560" cy="2512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E7466BEA-CD7B-D0B1-CF1D-D0E88492199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230037" y="3238999"/>
                  <a:ext cx="151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D7D73BE7-E8DD-67E4-644C-FB7E3132F7C4}"/>
                    </a:ext>
                  </a:extLst>
                </p14:cNvPr>
                <p14:cNvContentPartPr/>
                <p14:nvPr/>
              </p14:nvContentPartPr>
              <p14:xfrm>
                <a:off x="7599757" y="3205519"/>
                <a:ext cx="135000" cy="1188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D7D73BE7-E8DD-67E4-644C-FB7E3132F7C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590757" y="3196519"/>
                  <a:ext cx="152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47F5AB79-6DD4-5E2B-5BD1-0B07D66AD06C}"/>
                    </a:ext>
                  </a:extLst>
                </p14:cNvPr>
                <p14:cNvContentPartPr/>
                <p14:nvPr/>
              </p14:nvContentPartPr>
              <p14:xfrm>
                <a:off x="7609837" y="3235759"/>
                <a:ext cx="105120" cy="576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47F5AB79-6DD4-5E2B-5BD1-0B07D66AD06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601197" y="3226759"/>
                  <a:ext cx="122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4ECF0341-90D0-9F28-CDBA-6C6544432874}"/>
                    </a:ext>
                  </a:extLst>
                </p14:cNvPr>
                <p14:cNvContentPartPr/>
                <p14:nvPr/>
              </p14:nvContentPartPr>
              <p14:xfrm>
                <a:off x="7960117" y="2988079"/>
                <a:ext cx="43920" cy="20376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4ECF0341-90D0-9F28-CDBA-6C654443287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951117" y="2979439"/>
                  <a:ext cx="61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613CF05A-E6FC-7198-E3DF-79F815608AAB}"/>
                    </a:ext>
                  </a:extLst>
                </p14:cNvPr>
                <p14:cNvContentPartPr/>
                <p14:nvPr/>
              </p14:nvContentPartPr>
              <p14:xfrm>
                <a:off x="7884157" y="3217039"/>
                <a:ext cx="4320" cy="180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613CF05A-E6FC-7198-E3DF-79F815608AA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875517" y="3208399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A74CB3FB-F8D5-F4AF-64EA-1ABA43044F9A}"/>
                    </a:ext>
                  </a:extLst>
                </p14:cNvPr>
                <p14:cNvContentPartPr/>
                <p14:nvPr/>
              </p14:nvContentPartPr>
              <p14:xfrm>
                <a:off x="7622437" y="3219199"/>
                <a:ext cx="114120" cy="1800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A74CB3FB-F8D5-F4AF-64EA-1ABA43044F9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613437" y="3210559"/>
                  <a:ext cx="13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7E707F15-AF3A-0342-B404-DBDC77C43C4D}"/>
                    </a:ext>
                  </a:extLst>
                </p14:cNvPr>
                <p14:cNvContentPartPr/>
                <p14:nvPr/>
              </p14:nvContentPartPr>
              <p14:xfrm>
                <a:off x="7594717" y="3272119"/>
                <a:ext cx="157320" cy="2772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7E707F15-AF3A-0342-B404-DBDC77C43C4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585717" y="3263119"/>
                  <a:ext cx="174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7A1BA0FB-5078-5647-2258-28E9EEF7BC7C}"/>
                    </a:ext>
                  </a:extLst>
                </p14:cNvPr>
                <p14:cNvContentPartPr/>
                <p14:nvPr/>
              </p14:nvContentPartPr>
              <p14:xfrm>
                <a:off x="7872637" y="3221359"/>
                <a:ext cx="230760" cy="1404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7A1BA0FB-5078-5647-2258-28E9EEF7BC7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63637" y="3212359"/>
                  <a:ext cx="248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8E876269-4C29-BF4F-3E77-9338C4C01A7A}"/>
                    </a:ext>
                  </a:extLst>
                </p14:cNvPr>
                <p14:cNvContentPartPr/>
                <p14:nvPr/>
              </p14:nvContentPartPr>
              <p14:xfrm>
                <a:off x="7889197" y="3318199"/>
                <a:ext cx="123120" cy="14436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8E876269-4C29-BF4F-3E77-9338C4C01A7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880197" y="3309199"/>
                  <a:ext cx="140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19147D23-70F4-23D3-E12C-DB8C3D492682}"/>
                    </a:ext>
                  </a:extLst>
                </p14:cNvPr>
                <p14:cNvContentPartPr/>
                <p14:nvPr/>
              </p14:nvContentPartPr>
              <p14:xfrm>
                <a:off x="8183317" y="2924359"/>
                <a:ext cx="572040" cy="54324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19147D23-70F4-23D3-E12C-DB8C3D49268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174317" y="2915359"/>
                  <a:ext cx="58968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C2AD1F64-D9DD-1860-5608-F316399EDE43}"/>
                    </a:ext>
                  </a:extLst>
                </p14:cNvPr>
                <p14:cNvContentPartPr/>
                <p14:nvPr/>
              </p14:nvContentPartPr>
              <p14:xfrm>
                <a:off x="8423437" y="3048199"/>
                <a:ext cx="154440" cy="16272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C2AD1F64-D9DD-1860-5608-F316399EDE4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414797" y="3039199"/>
                  <a:ext cx="172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F651A031-A729-39F2-42E2-280260CEBEB8}"/>
                    </a:ext>
                  </a:extLst>
                </p14:cNvPr>
                <p14:cNvContentPartPr/>
                <p14:nvPr/>
              </p14:nvContentPartPr>
              <p14:xfrm>
                <a:off x="8659597" y="2992759"/>
                <a:ext cx="110880" cy="17784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F651A031-A729-39F2-42E2-280260CEBEB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650957" y="2983759"/>
                  <a:ext cx="128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02131AF8-2A18-CBE6-AFC2-AFEF4A0A8DEA}"/>
                    </a:ext>
                  </a:extLst>
                </p14:cNvPr>
                <p14:cNvContentPartPr/>
                <p14:nvPr/>
              </p14:nvContentPartPr>
              <p14:xfrm>
                <a:off x="8486437" y="3228559"/>
                <a:ext cx="227880" cy="2196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02131AF8-2A18-CBE6-AFC2-AFEF4A0A8DE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477437" y="3219919"/>
                  <a:ext cx="245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2B2B3841-D50F-7612-E5B0-8F192F2ED951}"/>
                    </a:ext>
                  </a:extLst>
                </p14:cNvPr>
                <p14:cNvContentPartPr/>
                <p14:nvPr/>
              </p14:nvContentPartPr>
              <p14:xfrm>
                <a:off x="8532517" y="3321439"/>
                <a:ext cx="167040" cy="13716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2B2B3841-D50F-7612-E5B0-8F192F2ED95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523517" y="3312799"/>
                  <a:ext cx="184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FF9EF047-5C30-7252-B9DB-ADAFEE9688E7}"/>
                    </a:ext>
                  </a:extLst>
                </p14:cNvPr>
                <p14:cNvContentPartPr/>
                <p14:nvPr/>
              </p14:nvContentPartPr>
              <p14:xfrm>
                <a:off x="8477797" y="3326119"/>
                <a:ext cx="280440" cy="13356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FF9EF047-5C30-7252-B9DB-ADAFEE9688E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469157" y="3317479"/>
                  <a:ext cx="298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20496039-C611-45DC-6657-2C1EE1694F75}"/>
                    </a:ext>
                  </a:extLst>
                </p14:cNvPr>
                <p14:cNvContentPartPr/>
                <p14:nvPr/>
              </p14:nvContentPartPr>
              <p14:xfrm>
                <a:off x="8859757" y="2903839"/>
                <a:ext cx="138240" cy="52344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20496039-C611-45DC-6657-2C1EE1694F7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851117" y="2895199"/>
                  <a:ext cx="15588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BE97D91F-873C-0A52-CCBD-C2741A447638}"/>
                    </a:ext>
                  </a:extLst>
                </p14:cNvPr>
                <p14:cNvContentPartPr/>
                <p14:nvPr/>
              </p14:nvContentPartPr>
              <p14:xfrm>
                <a:off x="9071437" y="2999599"/>
                <a:ext cx="160920" cy="29232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BE97D91F-873C-0A52-CCBD-C2741A44763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062797" y="2990959"/>
                  <a:ext cx="178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BCEE3E10-1634-5DE6-0A1A-E69D7952C3AE}"/>
                    </a:ext>
                  </a:extLst>
                </p14:cNvPr>
                <p14:cNvContentPartPr/>
                <p14:nvPr/>
              </p14:nvContentPartPr>
              <p14:xfrm>
                <a:off x="9349717" y="2978719"/>
                <a:ext cx="142200" cy="26604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BCEE3E10-1634-5DE6-0A1A-E69D7952C3A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340717" y="2970079"/>
                  <a:ext cx="159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4FD07F03-6306-01B4-696E-5AAAE05F5E04}"/>
                    </a:ext>
                  </a:extLst>
                </p14:cNvPr>
                <p14:cNvContentPartPr/>
                <p14:nvPr/>
              </p14:nvContentPartPr>
              <p14:xfrm>
                <a:off x="9239197" y="3158359"/>
                <a:ext cx="210960" cy="2952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4FD07F03-6306-01B4-696E-5AAAE05F5E0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230557" y="3149719"/>
                  <a:ext cx="228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13982074-A76A-B332-4047-1D64A08864F8}"/>
                    </a:ext>
                  </a:extLst>
                </p14:cNvPr>
                <p14:cNvContentPartPr/>
                <p14:nvPr/>
              </p14:nvContentPartPr>
              <p14:xfrm>
                <a:off x="9545917" y="2912839"/>
                <a:ext cx="50760" cy="10188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13982074-A76A-B332-4047-1D64A08864F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537277" y="2904199"/>
                  <a:ext cx="68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BDFD4F34-1F55-F1B4-5D14-08780E923BBB}"/>
                    </a:ext>
                  </a:extLst>
                </p14:cNvPr>
                <p14:cNvContentPartPr/>
                <p14:nvPr/>
              </p14:nvContentPartPr>
              <p14:xfrm>
                <a:off x="9640237" y="3146119"/>
                <a:ext cx="128880" cy="2376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BDFD4F34-1F55-F1B4-5D14-08780E923BB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631237" y="3137119"/>
                  <a:ext cx="146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4230D262-D610-6C37-613F-1943984C5915}"/>
                    </a:ext>
                  </a:extLst>
                </p14:cNvPr>
                <p14:cNvContentPartPr/>
                <p14:nvPr/>
              </p14:nvContentPartPr>
              <p14:xfrm>
                <a:off x="9990517" y="2971519"/>
                <a:ext cx="93960" cy="26064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4230D262-D610-6C37-613F-1943984C591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981517" y="2962879"/>
                  <a:ext cx="111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76FEBA34-CF66-90F5-F788-303F1BF67119}"/>
                    </a:ext>
                  </a:extLst>
                </p14:cNvPr>
                <p14:cNvContentPartPr/>
                <p14:nvPr/>
              </p14:nvContentPartPr>
              <p14:xfrm>
                <a:off x="9908797" y="3138559"/>
                <a:ext cx="154080" cy="126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76FEBA34-CF66-90F5-F788-303F1BF6711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900157" y="3129919"/>
                  <a:ext cx="171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9BE2D726-9583-6C16-DEB0-29AEDB1F2C4F}"/>
                    </a:ext>
                  </a:extLst>
                </p14:cNvPr>
                <p14:cNvContentPartPr/>
                <p14:nvPr/>
              </p14:nvContentPartPr>
              <p14:xfrm>
                <a:off x="10070797" y="2916079"/>
                <a:ext cx="123120" cy="41436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9BE2D726-9583-6C16-DEB0-29AEDB1F2C4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62157" y="2907439"/>
                  <a:ext cx="1407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2F726A8C-3DE8-5280-BEE6-88F9AD44DA0E}"/>
                    </a:ext>
                  </a:extLst>
                </p14:cNvPr>
                <p14:cNvContentPartPr/>
                <p14:nvPr/>
              </p14:nvContentPartPr>
              <p14:xfrm>
                <a:off x="10302277" y="3019399"/>
                <a:ext cx="220320" cy="4104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2F726A8C-3DE8-5280-BEE6-88F9AD44DA0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293637" y="3010759"/>
                  <a:ext cx="237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24B681CF-A2DE-0ED5-5201-1EE921506F5A}"/>
                    </a:ext>
                  </a:extLst>
                </p14:cNvPr>
                <p14:cNvContentPartPr/>
                <p14:nvPr/>
              </p14:nvContentPartPr>
              <p14:xfrm>
                <a:off x="10291477" y="3115879"/>
                <a:ext cx="190440" cy="4500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24B681CF-A2DE-0ED5-5201-1EE921506F5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282837" y="3106879"/>
                  <a:ext cx="208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A7639C2D-CFFE-853F-AA08-EFD36576CF50}"/>
                    </a:ext>
                  </a:extLst>
                </p14:cNvPr>
                <p14:cNvContentPartPr/>
                <p14:nvPr/>
              </p14:nvContentPartPr>
              <p14:xfrm>
                <a:off x="10560037" y="2964679"/>
                <a:ext cx="226080" cy="22212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A7639C2D-CFFE-853F-AA08-EFD36576CF5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551397" y="2955679"/>
                  <a:ext cx="24372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D9EB1202-D880-EFCE-F220-B32D24A27F50}"/>
              </a:ext>
            </a:extLst>
          </p:cNvPr>
          <p:cNvGrpSpPr/>
          <p:nvPr/>
        </p:nvGrpSpPr>
        <p:grpSpPr>
          <a:xfrm>
            <a:off x="11035957" y="2769199"/>
            <a:ext cx="987120" cy="413640"/>
            <a:chOff x="11035957" y="2769199"/>
            <a:chExt cx="98712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D743EFBA-3674-55ED-F69A-4DA3AB725FCB}"/>
                    </a:ext>
                  </a:extLst>
                </p14:cNvPr>
                <p14:cNvContentPartPr/>
                <p14:nvPr/>
              </p14:nvContentPartPr>
              <p14:xfrm>
                <a:off x="11035957" y="2769199"/>
                <a:ext cx="267480" cy="32868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D743EFBA-3674-55ED-F69A-4DA3AB725FC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026957" y="2760559"/>
                  <a:ext cx="2851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8FAC9673-38DA-ECCD-5C73-6E4FD30713F1}"/>
                    </a:ext>
                  </a:extLst>
                </p14:cNvPr>
                <p14:cNvContentPartPr/>
                <p14:nvPr/>
              </p14:nvContentPartPr>
              <p14:xfrm>
                <a:off x="11147917" y="2907079"/>
                <a:ext cx="189720" cy="399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8FAC9673-38DA-ECCD-5C73-6E4FD30713F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139277" y="2898439"/>
                  <a:ext cx="207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0FCE6C83-EEE1-684C-44D8-33840FCDCEF9}"/>
                    </a:ext>
                  </a:extLst>
                </p14:cNvPr>
                <p14:cNvContentPartPr/>
                <p14:nvPr/>
              </p14:nvContentPartPr>
              <p14:xfrm>
                <a:off x="11385517" y="2890159"/>
                <a:ext cx="169560" cy="29268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0FCE6C83-EEE1-684C-44D8-33840FCDCEF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76877" y="2881159"/>
                  <a:ext cx="187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ECB08E95-5A68-3D71-122F-D9AED2EB1E68}"/>
                    </a:ext>
                  </a:extLst>
                </p14:cNvPr>
                <p14:cNvContentPartPr/>
                <p14:nvPr/>
              </p14:nvContentPartPr>
              <p14:xfrm>
                <a:off x="11603317" y="2909239"/>
                <a:ext cx="194760" cy="3024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ECB08E95-5A68-3D71-122F-D9AED2EB1E6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594317" y="2900599"/>
                  <a:ext cx="21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C9B2381A-52E8-8E2F-565F-3B841CB11FE2}"/>
                    </a:ext>
                  </a:extLst>
                </p14:cNvPr>
                <p14:cNvContentPartPr/>
                <p14:nvPr/>
              </p14:nvContentPartPr>
              <p14:xfrm>
                <a:off x="11626357" y="2958199"/>
                <a:ext cx="187560" cy="2700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C9B2381A-52E8-8E2F-565F-3B841CB11FE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617717" y="2949559"/>
                  <a:ext cx="205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D385592C-B742-BA5A-5434-BB40E051E358}"/>
                    </a:ext>
                  </a:extLst>
                </p14:cNvPr>
                <p14:cNvContentPartPr/>
                <p14:nvPr/>
              </p14:nvContentPartPr>
              <p14:xfrm>
                <a:off x="11813557" y="2910679"/>
                <a:ext cx="209520" cy="13500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D385592C-B742-BA5A-5434-BB40E051E35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804917" y="2901679"/>
                  <a:ext cx="2271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B7D7706C-4C59-ABE7-C76B-83EC6A815DDF}"/>
              </a:ext>
            </a:extLst>
          </p:cNvPr>
          <p:cNvGrpSpPr/>
          <p:nvPr/>
        </p:nvGrpSpPr>
        <p:grpSpPr>
          <a:xfrm>
            <a:off x="6354517" y="3608719"/>
            <a:ext cx="1301760" cy="379440"/>
            <a:chOff x="6354517" y="3608719"/>
            <a:chExt cx="130176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9C7DB313-512D-406F-9D0F-0E11F464BA31}"/>
                    </a:ext>
                  </a:extLst>
                </p14:cNvPr>
                <p14:cNvContentPartPr/>
                <p14:nvPr/>
              </p14:nvContentPartPr>
              <p14:xfrm>
                <a:off x="6426877" y="3608719"/>
                <a:ext cx="108720" cy="31032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9C7DB313-512D-406F-9D0F-0E11F464BA3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418237" y="3600079"/>
                  <a:ext cx="126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0C7E7DA1-EB2E-5A45-EFC3-AA36A6DB6BC8}"/>
                    </a:ext>
                  </a:extLst>
                </p14:cNvPr>
                <p14:cNvContentPartPr/>
                <p14:nvPr/>
              </p14:nvContentPartPr>
              <p14:xfrm>
                <a:off x="6354517" y="3771799"/>
                <a:ext cx="226080" cy="1584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0C7E7DA1-EB2E-5A45-EFC3-AA36A6DB6BC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345517" y="3763159"/>
                  <a:ext cx="243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253540C0-ED07-99A3-B743-03605D1E2F5B}"/>
                    </a:ext>
                  </a:extLst>
                </p14:cNvPr>
                <p14:cNvContentPartPr/>
                <p14:nvPr/>
              </p14:nvContentPartPr>
              <p14:xfrm>
                <a:off x="6788677" y="3748039"/>
                <a:ext cx="128880" cy="9540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253540C0-ED07-99A3-B743-03605D1E2F5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779677" y="3739039"/>
                  <a:ext cx="146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54A43BB9-8C46-8236-3740-7E928193ADEE}"/>
                    </a:ext>
                  </a:extLst>
                </p14:cNvPr>
                <p14:cNvContentPartPr/>
                <p14:nvPr/>
              </p14:nvContentPartPr>
              <p14:xfrm>
                <a:off x="6639637" y="3652639"/>
                <a:ext cx="142200" cy="30384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54A43BB9-8C46-8236-3740-7E928193ADE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630997" y="3643999"/>
                  <a:ext cx="1598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BF25D393-799F-70ED-F20B-DD41D7CBD71E}"/>
                    </a:ext>
                  </a:extLst>
                </p14:cNvPr>
                <p14:cNvContentPartPr/>
                <p14:nvPr/>
              </p14:nvContentPartPr>
              <p14:xfrm>
                <a:off x="6852397" y="3688279"/>
                <a:ext cx="203040" cy="29988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BF25D393-799F-70ED-F20B-DD41D7CBD71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843397" y="3679639"/>
                  <a:ext cx="220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6BF3FB9B-19B0-8031-7E41-D5AF48CDD8BB}"/>
                    </a:ext>
                  </a:extLst>
                </p14:cNvPr>
                <p14:cNvContentPartPr/>
                <p14:nvPr/>
              </p14:nvContentPartPr>
              <p14:xfrm>
                <a:off x="7099717" y="3782959"/>
                <a:ext cx="239400" cy="4896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6BF3FB9B-19B0-8031-7E41-D5AF48CDD8B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091077" y="3774319"/>
                  <a:ext cx="257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75B993AB-D52D-4793-0E27-59BA53A606D8}"/>
                    </a:ext>
                  </a:extLst>
                </p14:cNvPr>
                <p14:cNvContentPartPr/>
                <p14:nvPr/>
              </p14:nvContentPartPr>
              <p14:xfrm>
                <a:off x="7113037" y="3854959"/>
                <a:ext cx="195480" cy="2772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75B993AB-D52D-4793-0E27-59BA53A606D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104397" y="3845959"/>
                  <a:ext cx="213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76898EC6-2D9A-FE1B-5E96-F9189CB9DD4A}"/>
                    </a:ext>
                  </a:extLst>
                </p14:cNvPr>
                <p14:cNvContentPartPr/>
                <p14:nvPr/>
              </p14:nvContentPartPr>
              <p14:xfrm>
                <a:off x="7434517" y="3744799"/>
                <a:ext cx="221760" cy="19476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76898EC6-2D9A-FE1B-5E96-F9189CB9DD4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425877" y="3735799"/>
                  <a:ext cx="23940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D7058360-8994-44F3-E135-BD1DA189DDAB}"/>
                  </a:ext>
                </a:extLst>
              </p14:cNvPr>
              <p14:cNvContentPartPr/>
              <p14:nvPr/>
            </p14:nvContentPartPr>
            <p14:xfrm>
              <a:off x="7118437" y="6014599"/>
              <a:ext cx="135720" cy="68760"/>
            </p14:xfrm>
          </p:contentPart>
        </mc:Choice>
        <mc:Fallback xmlns=""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D7058360-8994-44F3-E135-BD1DA189DDAB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7109437" y="6005959"/>
                <a:ext cx="15336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2" name="Group 561">
            <a:extLst>
              <a:ext uri="{FF2B5EF4-FFF2-40B4-BE49-F238E27FC236}">
                <a16:creationId xmlns:a16="http://schemas.microsoft.com/office/drawing/2014/main" id="{63425F84-FB3A-6692-58AF-058702C1580A}"/>
              </a:ext>
            </a:extLst>
          </p:cNvPr>
          <p:cNvGrpSpPr/>
          <p:nvPr/>
        </p:nvGrpSpPr>
        <p:grpSpPr>
          <a:xfrm>
            <a:off x="1587037" y="5295319"/>
            <a:ext cx="1460520" cy="711000"/>
            <a:chOff x="1587037" y="5295319"/>
            <a:chExt cx="146052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3EB95898-4C9B-1A29-76BD-24F1FCC8C212}"/>
                    </a:ext>
                  </a:extLst>
                </p14:cNvPr>
                <p14:cNvContentPartPr/>
                <p14:nvPr/>
              </p14:nvContentPartPr>
              <p14:xfrm>
                <a:off x="1587037" y="5553439"/>
                <a:ext cx="342720" cy="9972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3EB95898-4C9B-1A29-76BD-24F1FCC8C21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578037" y="5544799"/>
                  <a:ext cx="360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723D641A-81F7-54DD-8DCC-8D1A80A72CA6}"/>
                    </a:ext>
                  </a:extLst>
                </p14:cNvPr>
                <p14:cNvContentPartPr/>
                <p14:nvPr/>
              </p14:nvContentPartPr>
              <p14:xfrm>
                <a:off x="2085997" y="5295319"/>
                <a:ext cx="961560" cy="62136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723D641A-81F7-54DD-8DCC-8D1A80A72CA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077357" y="5286679"/>
                  <a:ext cx="97920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B6A6D5CF-DDEC-271B-4CC2-7BCB574630D9}"/>
                    </a:ext>
                  </a:extLst>
                </p14:cNvPr>
                <p14:cNvContentPartPr/>
                <p14:nvPr/>
              </p14:nvContentPartPr>
              <p14:xfrm>
                <a:off x="2398477" y="5447959"/>
                <a:ext cx="272520" cy="16596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B6A6D5CF-DDEC-271B-4CC2-7BCB574630D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89837" y="5438959"/>
                  <a:ext cx="290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64249BBC-E455-4DA6-33F7-1C959E99D273}"/>
                    </a:ext>
                  </a:extLst>
                </p14:cNvPr>
                <p14:cNvContentPartPr/>
                <p14:nvPr/>
              </p14:nvContentPartPr>
              <p14:xfrm>
                <a:off x="2770717" y="5472799"/>
                <a:ext cx="112680" cy="10800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64249BBC-E455-4DA6-33F7-1C959E99D27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762077" y="5463799"/>
                  <a:ext cx="130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56E6047B-77FB-230D-BAB9-423FCF25F7DB}"/>
                    </a:ext>
                  </a:extLst>
                </p14:cNvPr>
                <p14:cNvContentPartPr/>
                <p14:nvPr/>
              </p14:nvContentPartPr>
              <p14:xfrm>
                <a:off x="2728237" y="5479999"/>
                <a:ext cx="212760" cy="12060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56E6047B-77FB-230D-BAB9-423FCF25F7D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719597" y="5470999"/>
                  <a:ext cx="230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D7FD0933-F383-6FCF-8352-0C9B3640C9F3}"/>
                    </a:ext>
                  </a:extLst>
                </p14:cNvPr>
                <p14:cNvContentPartPr/>
                <p14:nvPr/>
              </p14:nvContentPartPr>
              <p14:xfrm>
                <a:off x="2398477" y="5679799"/>
                <a:ext cx="484560" cy="5148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D7FD0933-F383-6FCF-8352-0C9B3640C9F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389837" y="5670799"/>
                  <a:ext cx="502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5E17B262-DAAE-97ED-D1DA-87258DB310DB}"/>
                    </a:ext>
                  </a:extLst>
                </p14:cNvPr>
                <p14:cNvContentPartPr/>
                <p14:nvPr/>
              </p14:nvContentPartPr>
              <p14:xfrm>
                <a:off x="2554717" y="5767999"/>
                <a:ext cx="183600" cy="23832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5E17B262-DAAE-97ED-D1DA-87258DB310D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545717" y="5758999"/>
                  <a:ext cx="20124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9048593B-4687-C7ED-B15B-33DED10FA555}"/>
              </a:ext>
            </a:extLst>
          </p:cNvPr>
          <p:cNvGrpSpPr/>
          <p:nvPr/>
        </p:nvGrpSpPr>
        <p:grpSpPr>
          <a:xfrm>
            <a:off x="1453117" y="5811919"/>
            <a:ext cx="164520" cy="434880"/>
            <a:chOff x="1453117" y="5811919"/>
            <a:chExt cx="16452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F98DFCA1-950F-B54B-0358-EDFAA2529FD3}"/>
                    </a:ext>
                  </a:extLst>
                </p14:cNvPr>
                <p14:cNvContentPartPr/>
                <p14:nvPr/>
              </p14:nvContentPartPr>
              <p14:xfrm>
                <a:off x="1453117" y="5859799"/>
                <a:ext cx="164160" cy="38700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F98DFCA1-950F-B54B-0358-EDFAA2529FD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444117" y="5850799"/>
                  <a:ext cx="1818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6D0EB229-4483-6423-27A3-BFEF41CB9C65}"/>
                    </a:ext>
                  </a:extLst>
                </p14:cNvPr>
                <p14:cNvContentPartPr/>
                <p14:nvPr/>
              </p14:nvContentPartPr>
              <p14:xfrm>
                <a:off x="1520077" y="5811919"/>
                <a:ext cx="87840" cy="16704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6D0EB229-4483-6423-27A3-BFEF41CB9C6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511077" y="5802919"/>
                  <a:ext cx="105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E1817B1F-7097-C45C-D3CB-360182C2F4C7}"/>
                    </a:ext>
                  </a:extLst>
                </p14:cNvPr>
                <p14:cNvContentPartPr/>
                <p14:nvPr/>
              </p14:nvContentPartPr>
              <p14:xfrm>
                <a:off x="1516837" y="5815159"/>
                <a:ext cx="100800" cy="16920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E1817B1F-7097-C45C-D3CB-360182C2F4C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508197" y="5806159"/>
                  <a:ext cx="1184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50857E6C-C1F7-4B2D-F335-225975C8C382}"/>
              </a:ext>
            </a:extLst>
          </p:cNvPr>
          <p:cNvGrpSpPr/>
          <p:nvPr/>
        </p:nvGrpSpPr>
        <p:grpSpPr>
          <a:xfrm>
            <a:off x="314077" y="6295399"/>
            <a:ext cx="1351800" cy="388800"/>
            <a:chOff x="314077" y="6295399"/>
            <a:chExt cx="135180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651CB979-6658-A492-7086-99F59C3A9DC1}"/>
                    </a:ext>
                  </a:extLst>
                </p14:cNvPr>
                <p14:cNvContentPartPr/>
                <p14:nvPr/>
              </p14:nvContentPartPr>
              <p14:xfrm>
                <a:off x="523597" y="6464959"/>
                <a:ext cx="553320" cy="21924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651CB979-6658-A492-7086-99F59C3A9DC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14957" y="6455959"/>
                  <a:ext cx="570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1D4EB17D-3C5A-0DB9-F724-12EB529506D5}"/>
                    </a:ext>
                  </a:extLst>
                </p14:cNvPr>
                <p14:cNvContentPartPr/>
                <p14:nvPr/>
              </p14:nvContentPartPr>
              <p14:xfrm>
                <a:off x="1233517" y="6484759"/>
                <a:ext cx="297360" cy="11304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1D4EB17D-3C5A-0DB9-F724-12EB529506D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224877" y="6476119"/>
                  <a:ext cx="315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3AFCDDA0-3217-A8A4-A1DF-8B4F0EED0FBB}"/>
                    </a:ext>
                  </a:extLst>
                </p14:cNvPr>
                <p14:cNvContentPartPr/>
                <p14:nvPr/>
              </p14:nvContentPartPr>
              <p14:xfrm>
                <a:off x="314077" y="6295399"/>
                <a:ext cx="59040" cy="11160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3AFCDDA0-3217-A8A4-A1DF-8B4F0EED0FB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05077" y="6286399"/>
                  <a:ext cx="76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168E3DCB-D638-6926-E276-DA679904FDC0}"/>
                    </a:ext>
                  </a:extLst>
                </p14:cNvPr>
                <p14:cNvContentPartPr/>
                <p14:nvPr/>
              </p14:nvContentPartPr>
              <p14:xfrm>
                <a:off x="443317" y="6296479"/>
                <a:ext cx="46800" cy="4824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168E3DCB-D638-6926-E276-DA679904FDC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34677" y="6287839"/>
                  <a:ext cx="64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3E54CB95-0D32-8FF6-50A4-D38EE4076038}"/>
                    </a:ext>
                  </a:extLst>
                </p14:cNvPr>
                <p14:cNvContentPartPr/>
                <p14:nvPr/>
              </p14:nvContentPartPr>
              <p14:xfrm>
                <a:off x="1557157" y="6318079"/>
                <a:ext cx="37800" cy="8316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3E54CB95-0D32-8FF6-50A4-D38EE407603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548157" y="6309439"/>
                  <a:ext cx="55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E96D10D3-A4E2-FAFC-A024-A6FE89FB0293}"/>
                    </a:ext>
                  </a:extLst>
                </p14:cNvPr>
                <p14:cNvContentPartPr/>
                <p14:nvPr/>
              </p14:nvContentPartPr>
              <p14:xfrm>
                <a:off x="1653277" y="6312319"/>
                <a:ext cx="12600" cy="7812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E96D10D3-A4E2-FAFC-A024-A6FE89FB029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644277" y="6303679"/>
                  <a:ext cx="30240" cy="9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71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36F477-3A20-F578-970C-4BD8985045EB}"/>
                  </a:ext>
                </a:extLst>
              </p14:cNvPr>
              <p14:cNvContentPartPr/>
              <p14:nvPr/>
            </p14:nvContentPartPr>
            <p14:xfrm>
              <a:off x="827797" y="300319"/>
              <a:ext cx="196920" cy="33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36F477-3A20-F578-970C-4BD8985045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797" y="291679"/>
                <a:ext cx="2145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2652E3-0A91-6D2D-6FED-825B65448171}"/>
                  </a:ext>
                </a:extLst>
              </p14:cNvPr>
              <p14:cNvContentPartPr/>
              <p14:nvPr/>
            </p14:nvContentPartPr>
            <p14:xfrm>
              <a:off x="1331797" y="394279"/>
              <a:ext cx="267840" cy="7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2652E3-0A91-6D2D-6FED-825B654481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3157" y="385639"/>
                <a:ext cx="28548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27C3373-E298-9509-7CDF-1FB0DED64CA9}"/>
              </a:ext>
            </a:extLst>
          </p:cNvPr>
          <p:cNvGrpSpPr/>
          <p:nvPr/>
        </p:nvGrpSpPr>
        <p:grpSpPr>
          <a:xfrm>
            <a:off x="1792957" y="123919"/>
            <a:ext cx="978480" cy="826200"/>
            <a:chOff x="1792957" y="123919"/>
            <a:chExt cx="978480" cy="82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5F98A8-DD7A-3CF7-EFDA-9D9A41C26D03}"/>
                    </a:ext>
                  </a:extLst>
                </p14:cNvPr>
                <p14:cNvContentPartPr/>
                <p14:nvPr/>
              </p14:nvContentPartPr>
              <p14:xfrm>
                <a:off x="1792957" y="132559"/>
                <a:ext cx="822600" cy="699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5F98A8-DD7A-3CF7-EFDA-9D9A41C26D0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3957" y="123919"/>
                  <a:ext cx="84024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08FE1E-D6DA-DF7B-8B7E-E3B54F87326F}"/>
                    </a:ext>
                  </a:extLst>
                </p14:cNvPr>
                <p14:cNvContentPartPr/>
                <p14:nvPr/>
              </p14:nvContentPartPr>
              <p14:xfrm>
                <a:off x="2134597" y="299599"/>
                <a:ext cx="237240" cy="205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08FE1E-D6DA-DF7B-8B7E-E3B54F8732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5957" y="290959"/>
                  <a:ext cx="254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E99A3F-1105-072D-8452-DDCAE76E0198}"/>
                    </a:ext>
                  </a:extLst>
                </p14:cNvPr>
                <p14:cNvContentPartPr/>
                <p14:nvPr/>
              </p14:nvContentPartPr>
              <p14:xfrm>
                <a:off x="2462197" y="337039"/>
                <a:ext cx="136800" cy="114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E99A3F-1105-072D-8452-DDCAE76E01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53197" y="328399"/>
                  <a:ext cx="154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868879E-28C3-43CA-E3D1-D10431B7A205}"/>
                    </a:ext>
                  </a:extLst>
                </p14:cNvPr>
                <p14:cNvContentPartPr/>
                <p14:nvPr/>
              </p14:nvContentPartPr>
              <p14:xfrm>
                <a:off x="2410717" y="335239"/>
                <a:ext cx="231120" cy="176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868879E-28C3-43CA-E3D1-D10431B7A2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02077" y="326239"/>
                  <a:ext cx="248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1EA885-A10B-E96F-9695-C93D517B3106}"/>
                    </a:ext>
                  </a:extLst>
                </p14:cNvPr>
                <p14:cNvContentPartPr/>
                <p14:nvPr/>
              </p14:nvContentPartPr>
              <p14:xfrm>
                <a:off x="2110477" y="540799"/>
                <a:ext cx="614520" cy="71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1EA885-A10B-E96F-9695-C93D517B31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01477" y="531799"/>
                  <a:ext cx="632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51D9DE-B9C6-6D6B-16F2-50DC5467C07E}"/>
                    </a:ext>
                  </a:extLst>
                </p14:cNvPr>
                <p14:cNvContentPartPr/>
                <p14:nvPr/>
              </p14:nvContentPartPr>
              <p14:xfrm>
                <a:off x="2241877" y="641959"/>
                <a:ext cx="230400" cy="30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E51D9DE-B9C6-6D6B-16F2-50DC5467C0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32877" y="633319"/>
                  <a:ext cx="2480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BD7F8A4-196F-FA08-4F4D-80FB76029310}"/>
                    </a:ext>
                  </a:extLst>
                </p14:cNvPr>
                <p14:cNvContentPartPr/>
                <p14:nvPr/>
              </p14:nvContentPartPr>
              <p14:xfrm>
                <a:off x="2562997" y="123919"/>
                <a:ext cx="208440" cy="8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D7F8A4-196F-FA08-4F4D-80FB760293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54357" y="115279"/>
                  <a:ext cx="22608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DD2257A-22B4-525F-32D8-4D317AF4C84C}"/>
                  </a:ext>
                </a:extLst>
              </p14:cNvPr>
              <p14:cNvContentPartPr/>
              <p14:nvPr/>
            </p14:nvContentPartPr>
            <p14:xfrm>
              <a:off x="2811397" y="2434759"/>
              <a:ext cx="2498760" cy="227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DD2257A-22B4-525F-32D8-4D317AF4C8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02397" y="2425759"/>
                <a:ext cx="251640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90E63E1-D3C2-0120-7420-189591FACBDD}"/>
              </a:ext>
            </a:extLst>
          </p:cNvPr>
          <p:cNvGrpSpPr/>
          <p:nvPr/>
        </p:nvGrpSpPr>
        <p:grpSpPr>
          <a:xfrm>
            <a:off x="2912917" y="1768759"/>
            <a:ext cx="2312640" cy="624960"/>
            <a:chOff x="2912917" y="1768759"/>
            <a:chExt cx="231264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1747239-F680-60B2-CA09-9A8D9D9F9653}"/>
                    </a:ext>
                  </a:extLst>
                </p14:cNvPr>
                <p14:cNvContentPartPr/>
                <p14:nvPr/>
              </p14:nvContentPartPr>
              <p14:xfrm>
                <a:off x="5104957" y="2235679"/>
                <a:ext cx="120600" cy="158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1747239-F680-60B2-CA09-9A8D9D9F96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96317" y="2226679"/>
                  <a:ext cx="138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DB14051-C337-A4C8-7946-B6214D3481F2}"/>
                    </a:ext>
                  </a:extLst>
                </p14:cNvPr>
                <p14:cNvContentPartPr/>
                <p14:nvPr/>
              </p14:nvContentPartPr>
              <p14:xfrm>
                <a:off x="4755757" y="2094199"/>
                <a:ext cx="193680" cy="85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DB14051-C337-A4C8-7946-B6214D3481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46757" y="2085199"/>
                  <a:ext cx="211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A45AF5-34B5-A595-03D7-D70043FB5B99}"/>
                    </a:ext>
                  </a:extLst>
                </p14:cNvPr>
                <p14:cNvContentPartPr/>
                <p14:nvPr/>
              </p14:nvContentPartPr>
              <p14:xfrm>
                <a:off x="4169317" y="1921759"/>
                <a:ext cx="286920" cy="71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A45AF5-34B5-A595-03D7-D70043FB5B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60677" y="1912759"/>
                  <a:ext cx="304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4162EF-24B5-A7A6-DD83-438737F5B22C}"/>
                    </a:ext>
                  </a:extLst>
                </p14:cNvPr>
                <p14:cNvContentPartPr/>
                <p14:nvPr/>
              </p14:nvContentPartPr>
              <p14:xfrm>
                <a:off x="3578917" y="1819519"/>
                <a:ext cx="221040" cy="82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4162EF-24B5-A7A6-DD83-438737F5B2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70277" y="1810879"/>
                  <a:ext cx="238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93D29C-5AC5-F96E-50AB-06421B78C7CB}"/>
                    </a:ext>
                  </a:extLst>
                </p14:cNvPr>
                <p14:cNvContentPartPr/>
                <p14:nvPr/>
              </p14:nvContentPartPr>
              <p14:xfrm>
                <a:off x="2912917" y="1768759"/>
                <a:ext cx="295560" cy="1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93D29C-5AC5-F96E-50AB-06421B78C7C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03917" y="1760119"/>
                  <a:ext cx="3132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3FEFB7-C3D0-0D44-B507-A594892A3B52}"/>
              </a:ext>
            </a:extLst>
          </p:cNvPr>
          <p:cNvGrpSpPr/>
          <p:nvPr/>
        </p:nvGrpSpPr>
        <p:grpSpPr>
          <a:xfrm>
            <a:off x="3112717" y="2520079"/>
            <a:ext cx="2126520" cy="717120"/>
            <a:chOff x="3112717" y="2520079"/>
            <a:chExt cx="2126520" cy="7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34B03B-6409-A3C0-A59C-95D89939F930}"/>
                    </a:ext>
                  </a:extLst>
                </p14:cNvPr>
                <p14:cNvContentPartPr/>
                <p14:nvPr/>
              </p14:nvContentPartPr>
              <p14:xfrm>
                <a:off x="5175157" y="2520079"/>
                <a:ext cx="64080" cy="9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34B03B-6409-A3C0-A59C-95D89939F9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66517" y="2511439"/>
                  <a:ext cx="81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BAF9F16-E237-DCBE-7FD7-37B987F0404D}"/>
                    </a:ext>
                  </a:extLst>
                </p14:cNvPr>
                <p14:cNvContentPartPr/>
                <p14:nvPr/>
              </p14:nvContentPartPr>
              <p14:xfrm>
                <a:off x="4933597" y="2679199"/>
                <a:ext cx="155880" cy="70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BAF9F16-E237-DCBE-7FD7-37B987F0404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24597" y="2670199"/>
                  <a:ext cx="173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FD0DAA-D61C-9CF8-B615-62D790CEBABA}"/>
                    </a:ext>
                  </a:extLst>
                </p14:cNvPr>
                <p14:cNvContentPartPr/>
                <p14:nvPr/>
              </p14:nvContentPartPr>
              <p14:xfrm>
                <a:off x="4464157" y="2886919"/>
                <a:ext cx="230040" cy="64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FD0DAA-D61C-9CF8-B615-62D790CEBA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55157" y="2877919"/>
                  <a:ext cx="247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0CB5D94-DE49-9FAB-E05B-D436EBB521A7}"/>
                    </a:ext>
                  </a:extLst>
                </p14:cNvPr>
                <p14:cNvContentPartPr/>
                <p14:nvPr/>
              </p14:nvContentPartPr>
              <p14:xfrm>
                <a:off x="3863317" y="3052519"/>
                <a:ext cx="233640" cy="92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0CB5D94-DE49-9FAB-E05B-D436EBB521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54677" y="3043879"/>
                  <a:ext cx="251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5ECFE6F-7D2C-A931-BDF6-884559779C04}"/>
                    </a:ext>
                  </a:extLst>
                </p14:cNvPr>
                <p14:cNvContentPartPr/>
                <p14:nvPr/>
              </p14:nvContentPartPr>
              <p14:xfrm>
                <a:off x="3112717" y="3227479"/>
                <a:ext cx="314640" cy="9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5ECFE6F-7D2C-A931-BDF6-884559779C0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04077" y="3218479"/>
                  <a:ext cx="332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467FCC6-A1B8-F4AA-341A-8C2E6DAF7DC8}"/>
                    </a:ext>
                  </a:extLst>
                </p14:cNvPr>
                <p14:cNvContentPartPr/>
                <p14:nvPr/>
              </p14:nvContentPartPr>
              <p14:xfrm>
                <a:off x="3625717" y="3196879"/>
                <a:ext cx="88200" cy="1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467FCC6-A1B8-F4AA-341A-8C2E6DAF7D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16717" y="3187879"/>
                  <a:ext cx="105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515DEE2-0AC7-62E2-792D-7565CEE5DC1A}"/>
                    </a:ext>
                  </a:extLst>
                </p14:cNvPr>
                <p14:cNvContentPartPr/>
                <p14:nvPr/>
              </p14:nvContentPartPr>
              <p14:xfrm>
                <a:off x="4146637" y="3026599"/>
                <a:ext cx="86400" cy="29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515DEE2-0AC7-62E2-792D-7565CEE5DC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37637" y="3017599"/>
                  <a:ext cx="104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4CBC93D-9B79-8DFB-635F-D81C24003876}"/>
                    </a:ext>
                  </a:extLst>
                </p14:cNvPr>
                <p14:cNvContentPartPr/>
                <p14:nvPr/>
              </p14:nvContentPartPr>
              <p14:xfrm>
                <a:off x="3498997" y="2652199"/>
                <a:ext cx="187560" cy="510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4CBC93D-9B79-8DFB-635F-D81C240038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90357" y="2643199"/>
                  <a:ext cx="2052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EE3B9F-3F54-A208-CFDC-8B592B7651DE}"/>
                    </a:ext>
                  </a:extLst>
                </p14:cNvPr>
                <p14:cNvContentPartPr/>
                <p14:nvPr/>
              </p14:nvContentPartPr>
              <p14:xfrm>
                <a:off x="3698437" y="2707279"/>
                <a:ext cx="137160" cy="252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EE3B9F-3F54-A208-CFDC-8B592B7651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89797" y="2698639"/>
                  <a:ext cx="154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7F204D-0AC8-EAED-FD2A-FE21ECA485DC}"/>
                    </a:ext>
                  </a:extLst>
                </p14:cNvPr>
                <p14:cNvContentPartPr/>
                <p14:nvPr/>
              </p14:nvContentPartPr>
              <p14:xfrm>
                <a:off x="3943237" y="2777119"/>
                <a:ext cx="83160" cy="138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7F204D-0AC8-EAED-FD2A-FE21ECA485D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34237" y="2768119"/>
                  <a:ext cx="100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7970189-0B72-A284-6C22-1D9709077826}"/>
                    </a:ext>
                  </a:extLst>
                </p14:cNvPr>
                <p14:cNvContentPartPr/>
                <p14:nvPr/>
              </p14:nvContentPartPr>
              <p14:xfrm>
                <a:off x="3920557" y="2752639"/>
                <a:ext cx="195120" cy="181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7970189-0B72-A284-6C22-1D97090778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11917" y="2743999"/>
                  <a:ext cx="212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FA258B3-DA96-E504-C51D-B8006032D981}"/>
                    </a:ext>
                  </a:extLst>
                </p14:cNvPr>
                <p14:cNvContentPartPr/>
                <p14:nvPr/>
              </p14:nvContentPartPr>
              <p14:xfrm>
                <a:off x="3816517" y="2729239"/>
                <a:ext cx="100800" cy="291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FA258B3-DA96-E504-C51D-B8006032D9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07877" y="2720599"/>
                  <a:ext cx="118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5C84AB-BB7B-C49B-217C-9BC7B779AE7F}"/>
                    </a:ext>
                  </a:extLst>
                </p14:cNvPr>
                <p14:cNvContentPartPr/>
                <p14:nvPr/>
              </p14:nvContentPartPr>
              <p14:xfrm>
                <a:off x="4072477" y="2699719"/>
                <a:ext cx="90360" cy="311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5C84AB-BB7B-C49B-217C-9BC7B779AE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63837" y="2691079"/>
                  <a:ext cx="10800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A395817-1678-08D4-4DAC-FC67DAD814A8}"/>
                  </a:ext>
                </a:extLst>
              </p14:cNvPr>
              <p14:cNvContentPartPr/>
              <p14:nvPr/>
            </p14:nvContentPartPr>
            <p14:xfrm>
              <a:off x="5284237" y="2585599"/>
              <a:ext cx="136440" cy="124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A395817-1678-08D4-4DAC-FC67DAD814A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75597" y="2576959"/>
                <a:ext cx="15408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FFB4FDE-71CC-938C-D68C-0CE145A3DFFD}"/>
              </a:ext>
            </a:extLst>
          </p:cNvPr>
          <p:cNvGrpSpPr/>
          <p:nvPr/>
        </p:nvGrpSpPr>
        <p:grpSpPr>
          <a:xfrm>
            <a:off x="1863517" y="2396959"/>
            <a:ext cx="3448440" cy="392040"/>
            <a:chOff x="1863517" y="2396959"/>
            <a:chExt cx="344844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9AB503-F2E5-2389-8094-209687EB6A95}"/>
                    </a:ext>
                  </a:extLst>
                </p14:cNvPr>
                <p14:cNvContentPartPr/>
                <p14:nvPr/>
              </p14:nvContentPartPr>
              <p14:xfrm>
                <a:off x="5264077" y="2411719"/>
                <a:ext cx="47880" cy="5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9AB503-F2E5-2389-8094-209687EB6A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55077" y="2402719"/>
                  <a:ext cx="65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37A95A-8486-0151-26FE-DA8209AC1046}"/>
                    </a:ext>
                  </a:extLst>
                </p14:cNvPr>
                <p14:cNvContentPartPr/>
                <p14:nvPr/>
              </p14:nvContentPartPr>
              <p14:xfrm>
                <a:off x="2510797" y="2489479"/>
                <a:ext cx="516240" cy="245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37A95A-8486-0151-26FE-DA8209AC10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02157" y="2480839"/>
                  <a:ext cx="533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AD1F13F-9338-9DD8-7F26-54992C8F870E}"/>
                    </a:ext>
                  </a:extLst>
                </p14:cNvPr>
                <p14:cNvContentPartPr/>
                <p14:nvPr/>
              </p14:nvContentPartPr>
              <p14:xfrm>
                <a:off x="1864597" y="2557879"/>
                <a:ext cx="244080" cy="17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AD1F13F-9338-9DD8-7F26-54992C8F87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55957" y="2549239"/>
                  <a:ext cx="261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A53D31-235A-38EA-0A6B-03E158D546FE}"/>
                    </a:ext>
                  </a:extLst>
                </p14:cNvPr>
                <p14:cNvContentPartPr/>
                <p14:nvPr/>
              </p14:nvContentPartPr>
              <p14:xfrm>
                <a:off x="1863517" y="2504959"/>
                <a:ext cx="350640" cy="28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A53D31-235A-38EA-0A6B-03E158D546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54877" y="2495959"/>
                  <a:ext cx="368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A87A35-790A-20BD-48C2-EA92DCBE81A0}"/>
                    </a:ext>
                  </a:extLst>
                </p14:cNvPr>
                <p14:cNvContentPartPr/>
                <p14:nvPr/>
              </p14:nvContentPartPr>
              <p14:xfrm>
                <a:off x="3130717" y="2437639"/>
                <a:ext cx="2113920" cy="211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A87A35-790A-20BD-48C2-EA92DCBE81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21717" y="2428999"/>
                  <a:ext cx="2131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B3EE3BB-7D33-F5E3-AAE8-79FAB3668333}"/>
                    </a:ext>
                  </a:extLst>
                </p14:cNvPr>
                <p14:cNvContentPartPr/>
                <p14:nvPr/>
              </p14:nvContentPartPr>
              <p14:xfrm>
                <a:off x="5195677" y="2428639"/>
                <a:ext cx="74160" cy="66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B3EE3BB-7D33-F5E3-AAE8-79FAB36683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87037" y="2419639"/>
                  <a:ext cx="91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006E2B-3FE3-5462-FF16-8F8A3E6CE96A}"/>
                    </a:ext>
                  </a:extLst>
                </p14:cNvPr>
                <p14:cNvContentPartPr/>
                <p14:nvPr/>
              </p14:nvContentPartPr>
              <p14:xfrm>
                <a:off x="5150677" y="2424319"/>
                <a:ext cx="114120" cy="69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006E2B-3FE3-5462-FF16-8F8A3E6CE9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42037" y="2415319"/>
                  <a:ext cx="131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FE6FE98-0D4A-124B-77B9-FE50928D003F}"/>
                    </a:ext>
                  </a:extLst>
                </p14:cNvPr>
                <p14:cNvContentPartPr/>
                <p14:nvPr/>
              </p14:nvContentPartPr>
              <p14:xfrm>
                <a:off x="5125477" y="2399119"/>
                <a:ext cx="123120" cy="86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FE6FE98-0D4A-124B-77B9-FE50928D00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16477" y="2390119"/>
                  <a:ext cx="140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8259AD-263D-E7B2-DB99-DF72F000B2CF}"/>
                    </a:ext>
                  </a:extLst>
                </p14:cNvPr>
                <p14:cNvContentPartPr/>
                <p14:nvPr/>
              </p14:nvContentPartPr>
              <p14:xfrm>
                <a:off x="5152837" y="2396959"/>
                <a:ext cx="95400" cy="48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8259AD-263D-E7B2-DB99-DF72F000B2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44197" y="2388319"/>
                  <a:ext cx="11304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E1A0532-0D07-88E8-5B11-4617359E497D}"/>
                  </a:ext>
                </a:extLst>
              </p14:cNvPr>
              <p14:cNvContentPartPr/>
              <p14:nvPr/>
            </p14:nvContentPartPr>
            <p14:xfrm>
              <a:off x="3396037" y="2524399"/>
              <a:ext cx="163800" cy="48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E1A0532-0D07-88E8-5B11-4617359E497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387037" y="2515399"/>
                <a:ext cx="1814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BEA6A04-E4AD-EB7D-15FD-8BC8C0CC7841}"/>
                  </a:ext>
                </a:extLst>
              </p14:cNvPr>
              <p14:cNvContentPartPr/>
              <p14:nvPr/>
            </p14:nvContentPartPr>
            <p14:xfrm>
              <a:off x="2628157" y="1838959"/>
              <a:ext cx="3526200" cy="666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BEA6A04-E4AD-EB7D-15FD-8BC8C0CC784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38517" y="1659319"/>
                <a:ext cx="370584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2F1AB5A-1647-A571-7ADD-2F98D2F4D9EC}"/>
                  </a:ext>
                </a:extLst>
              </p14:cNvPr>
              <p14:cNvContentPartPr/>
              <p14:nvPr/>
            </p14:nvContentPartPr>
            <p14:xfrm>
              <a:off x="2665237" y="2125879"/>
              <a:ext cx="3392280" cy="54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2F1AB5A-1647-A571-7ADD-2F98D2F4D9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75237" y="1945879"/>
                <a:ext cx="357192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255D706-C75D-290C-3341-3EB61538CF9A}"/>
                  </a:ext>
                </a:extLst>
              </p14:cNvPr>
              <p14:cNvContentPartPr/>
              <p14:nvPr/>
            </p14:nvContentPartPr>
            <p14:xfrm>
              <a:off x="2677837" y="2260159"/>
              <a:ext cx="3269880" cy="178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255D706-C75D-290C-3341-3EB61538CF9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88197" y="2080159"/>
                <a:ext cx="34495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40C9988-214E-EB79-3085-DEF11AE2B61A}"/>
                  </a:ext>
                </a:extLst>
              </p14:cNvPr>
              <p14:cNvContentPartPr/>
              <p14:nvPr/>
            </p14:nvContentPartPr>
            <p14:xfrm>
              <a:off x="2899237" y="2584519"/>
              <a:ext cx="3275280" cy="195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40C9988-214E-EB79-3085-DEF11AE2B61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09237" y="2404879"/>
                <a:ext cx="345492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58A84DE-468E-AB71-73D0-11D9C59D4EE4}"/>
                  </a:ext>
                </a:extLst>
              </p14:cNvPr>
              <p14:cNvContentPartPr/>
              <p14:nvPr/>
            </p14:nvContentPartPr>
            <p14:xfrm>
              <a:off x="2857837" y="2850559"/>
              <a:ext cx="3375000" cy="221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58A84DE-468E-AB71-73D0-11D9C59D4EE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67837" y="2670559"/>
                <a:ext cx="35546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A4DB535-42E7-C82E-B364-5D160C24248F}"/>
                  </a:ext>
                </a:extLst>
              </p14:cNvPr>
              <p14:cNvContentPartPr/>
              <p14:nvPr/>
            </p14:nvContentPartPr>
            <p14:xfrm>
              <a:off x="2938837" y="3062239"/>
              <a:ext cx="3249360" cy="177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A4DB535-42E7-C82E-B364-5D160C24248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848837" y="2882239"/>
                <a:ext cx="34290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4938178-C330-46FC-DD34-C751B4D94597}"/>
                  </a:ext>
                </a:extLst>
              </p14:cNvPr>
              <p14:cNvContentPartPr/>
              <p14:nvPr/>
            </p14:nvContentPartPr>
            <p14:xfrm>
              <a:off x="2582077" y="1622959"/>
              <a:ext cx="3835800" cy="89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4938178-C330-46FC-DD34-C751B4D9459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492437" y="1442959"/>
                <a:ext cx="40154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A454961-4A67-635A-E9AB-1D037E4CDAAF}"/>
                  </a:ext>
                </a:extLst>
              </p14:cNvPr>
              <p14:cNvContentPartPr/>
              <p14:nvPr/>
            </p14:nvContentPartPr>
            <p14:xfrm>
              <a:off x="762277" y="3766759"/>
              <a:ext cx="1783800" cy="666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A454961-4A67-635A-E9AB-1D037E4CDAA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3637" y="3757759"/>
                <a:ext cx="1801440" cy="68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C7AFD8F1-7A29-1687-3FC7-5D25DF7E6922}"/>
              </a:ext>
            </a:extLst>
          </p:cNvPr>
          <p:cNvGrpSpPr/>
          <p:nvPr/>
        </p:nvGrpSpPr>
        <p:grpSpPr>
          <a:xfrm>
            <a:off x="2850637" y="3694399"/>
            <a:ext cx="3270600" cy="663120"/>
            <a:chOff x="2850637" y="3694399"/>
            <a:chExt cx="3270600" cy="66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8D27CD-46C2-1C6E-71D2-D70B97EF8931}"/>
                    </a:ext>
                  </a:extLst>
                </p14:cNvPr>
                <p14:cNvContentPartPr/>
                <p14:nvPr/>
              </p14:nvContentPartPr>
              <p14:xfrm>
                <a:off x="2850637" y="3710599"/>
                <a:ext cx="1149480" cy="646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8D27CD-46C2-1C6E-71D2-D70B97EF893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41997" y="3701599"/>
                  <a:ext cx="116712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678E7DC-BADB-8DB0-60F5-D197565D42F2}"/>
                    </a:ext>
                  </a:extLst>
                </p14:cNvPr>
                <p14:cNvContentPartPr/>
                <p14:nvPr/>
              </p14:nvContentPartPr>
              <p14:xfrm>
                <a:off x="4177957" y="3694399"/>
                <a:ext cx="538560" cy="47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678E7DC-BADB-8DB0-60F5-D197565D42F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68957" y="3685399"/>
                  <a:ext cx="5562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48B507-FDE0-DC49-5AD6-6BEACE3D15CE}"/>
                    </a:ext>
                  </a:extLst>
                </p14:cNvPr>
                <p14:cNvContentPartPr/>
                <p14:nvPr/>
              </p14:nvContentPartPr>
              <p14:xfrm>
                <a:off x="4524637" y="3708799"/>
                <a:ext cx="1596600" cy="481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48B507-FDE0-DC49-5AD6-6BEACE3D15C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15997" y="3700159"/>
                  <a:ext cx="16142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AFDFF6-9677-0829-04AE-27843B1C26EC}"/>
                    </a:ext>
                  </a:extLst>
                </p14:cNvPr>
                <p14:cNvContentPartPr/>
                <p14:nvPr/>
              </p14:nvContentPartPr>
              <p14:xfrm>
                <a:off x="4843597" y="3813199"/>
                <a:ext cx="35280" cy="1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AFDFF6-9677-0829-04AE-27843B1C26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34597" y="3804559"/>
                  <a:ext cx="52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4E66044-C089-8C46-6054-7A7AF5006E86}"/>
                    </a:ext>
                  </a:extLst>
                </p14:cNvPr>
                <p14:cNvContentPartPr/>
                <p14:nvPr/>
              </p14:nvContentPartPr>
              <p14:xfrm>
                <a:off x="4263997" y="3910399"/>
                <a:ext cx="340200" cy="38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4E66044-C089-8C46-6054-7A7AF5006E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54997" y="3901399"/>
                  <a:ext cx="35784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5B94C3D-6F80-C45B-FD5E-B62B2865DBE9}"/>
                  </a:ext>
                </a:extLst>
              </p14:cNvPr>
              <p14:cNvContentPartPr/>
              <p14:nvPr/>
            </p14:nvContentPartPr>
            <p14:xfrm>
              <a:off x="6604357" y="3707359"/>
              <a:ext cx="86400" cy="38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5B94C3D-6F80-C45B-FD5E-B62B2865DBE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95357" y="3698719"/>
                <a:ext cx="10404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8A1ED5F-C040-6DF8-550D-7C6511072FC4}"/>
              </a:ext>
            </a:extLst>
          </p:cNvPr>
          <p:cNvGrpSpPr/>
          <p:nvPr/>
        </p:nvGrpSpPr>
        <p:grpSpPr>
          <a:xfrm>
            <a:off x="6376117" y="3905719"/>
            <a:ext cx="2956680" cy="267120"/>
            <a:chOff x="6376117" y="3905719"/>
            <a:chExt cx="295668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F11EA4-D8AC-9517-14CD-2F255C7F5822}"/>
                    </a:ext>
                  </a:extLst>
                </p14:cNvPr>
                <p14:cNvContentPartPr/>
                <p14:nvPr/>
              </p14:nvContentPartPr>
              <p14:xfrm>
                <a:off x="6376117" y="3905719"/>
                <a:ext cx="2262960" cy="267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F11EA4-D8AC-9517-14CD-2F255C7F58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67117" y="3897079"/>
                  <a:ext cx="2280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6DDF330-B1CF-4F66-D464-004E679FBCBA}"/>
                    </a:ext>
                  </a:extLst>
                </p14:cNvPr>
                <p14:cNvContentPartPr/>
                <p14:nvPr/>
              </p14:nvContentPartPr>
              <p14:xfrm>
                <a:off x="8884237" y="3957919"/>
                <a:ext cx="448560" cy="12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6DDF330-B1CF-4F66-D464-004E679FBCB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75237" y="3949279"/>
                  <a:ext cx="4662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7FA139E-C72A-E1C4-FB35-7939A1EE9F72}"/>
              </a:ext>
            </a:extLst>
          </p:cNvPr>
          <p:cNvGrpSpPr/>
          <p:nvPr/>
        </p:nvGrpSpPr>
        <p:grpSpPr>
          <a:xfrm>
            <a:off x="874597" y="4607359"/>
            <a:ext cx="4176360" cy="707040"/>
            <a:chOff x="874597" y="4607359"/>
            <a:chExt cx="417636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E22057D-580C-5168-BEC2-4489F8A21E56}"/>
                    </a:ext>
                  </a:extLst>
                </p14:cNvPr>
                <p14:cNvContentPartPr/>
                <p14:nvPr/>
              </p14:nvContentPartPr>
              <p14:xfrm>
                <a:off x="874597" y="4738399"/>
                <a:ext cx="331200" cy="308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E22057D-580C-5168-BEC2-4489F8A21E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5957" y="4729399"/>
                  <a:ext cx="348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3E4511B-9BD1-422B-21F5-805FADE39771}"/>
                    </a:ext>
                  </a:extLst>
                </p14:cNvPr>
                <p14:cNvContentPartPr/>
                <p14:nvPr/>
              </p14:nvContentPartPr>
              <p14:xfrm>
                <a:off x="1243597" y="4826239"/>
                <a:ext cx="1514520" cy="488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3E4511B-9BD1-422B-21F5-805FADE3977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34597" y="4817599"/>
                  <a:ext cx="153216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15B2BD8-739B-6535-97EE-771237617531}"/>
                    </a:ext>
                  </a:extLst>
                </p14:cNvPr>
                <p14:cNvContentPartPr/>
                <p14:nvPr/>
              </p14:nvContentPartPr>
              <p14:xfrm>
                <a:off x="2940637" y="4685119"/>
                <a:ext cx="1323360" cy="365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15B2BD8-739B-6535-97EE-77123761753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31997" y="4676479"/>
                  <a:ext cx="13410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9E11261-F76D-3790-8B6B-3A9F9EF2A04E}"/>
                    </a:ext>
                  </a:extLst>
                </p14:cNvPr>
                <p14:cNvContentPartPr/>
                <p14:nvPr/>
              </p14:nvContentPartPr>
              <p14:xfrm>
                <a:off x="3992917" y="4821559"/>
                <a:ext cx="302760" cy="13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9E11261-F76D-3790-8B6B-3A9F9EF2A0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83917" y="4812559"/>
                  <a:ext cx="320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C45BEAD-5F8A-2C57-2766-B9DF4EF7DBD2}"/>
                    </a:ext>
                  </a:extLst>
                </p14:cNvPr>
                <p14:cNvContentPartPr/>
                <p14:nvPr/>
              </p14:nvContentPartPr>
              <p14:xfrm>
                <a:off x="4725157" y="4607359"/>
                <a:ext cx="325800" cy="639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C45BEAD-5F8A-2C57-2766-B9DF4EF7DB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16517" y="4598359"/>
                  <a:ext cx="343440" cy="65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FE91A57-17DF-E286-5D04-62FD96400225}"/>
              </a:ext>
            </a:extLst>
          </p:cNvPr>
          <p:cNvGrpSpPr/>
          <p:nvPr/>
        </p:nvGrpSpPr>
        <p:grpSpPr>
          <a:xfrm>
            <a:off x="5498077" y="4433839"/>
            <a:ext cx="4507560" cy="659160"/>
            <a:chOff x="5498077" y="4433839"/>
            <a:chExt cx="450756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28491D6-E6AA-A746-70FC-7D32FB01487A}"/>
                    </a:ext>
                  </a:extLst>
                </p14:cNvPr>
                <p14:cNvContentPartPr/>
                <p14:nvPr/>
              </p14:nvContentPartPr>
              <p14:xfrm>
                <a:off x="5498077" y="4525999"/>
                <a:ext cx="2022480" cy="484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28491D6-E6AA-A746-70FC-7D32FB01487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89077" y="4516999"/>
                  <a:ext cx="20401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95B9D8-4DE4-0518-7215-A93D6BC7BD2C}"/>
                    </a:ext>
                  </a:extLst>
                </p14:cNvPr>
                <p14:cNvContentPartPr/>
                <p14:nvPr/>
              </p14:nvContentPartPr>
              <p14:xfrm>
                <a:off x="6282877" y="4678639"/>
                <a:ext cx="414720" cy="32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95B9D8-4DE4-0518-7215-A93D6BC7BD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74237" y="4669999"/>
                  <a:ext cx="432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F9E68A8-2412-1DC7-019F-96835730EC72}"/>
                    </a:ext>
                  </a:extLst>
                </p14:cNvPr>
                <p14:cNvContentPartPr/>
                <p14:nvPr/>
              </p14:nvContentPartPr>
              <p14:xfrm>
                <a:off x="6043117" y="4641559"/>
                <a:ext cx="59040" cy="7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F9E68A8-2412-1DC7-019F-96835730EC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34117" y="4632919"/>
                  <a:ext cx="76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1BE40E-1EE4-526C-CFCF-2673B93FC82B}"/>
                    </a:ext>
                  </a:extLst>
                </p14:cNvPr>
                <p14:cNvContentPartPr/>
                <p14:nvPr/>
              </p14:nvContentPartPr>
              <p14:xfrm>
                <a:off x="7686157" y="4538599"/>
                <a:ext cx="1204560" cy="55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1BE40E-1EE4-526C-CFCF-2673B93FC82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77157" y="4529959"/>
                  <a:ext cx="122220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8E8A1C-89F9-074E-5D21-BA26A4BC9EC7}"/>
                    </a:ext>
                  </a:extLst>
                </p14:cNvPr>
                <p14:cNvContentPartPr/>
                <p14:nvPr/>
              </p14:nvContentPartPr>
              <p14:xfrm>
                <a:off x="9142357" y="4433839"/>
                <a:ext cx="863280" cy="562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8E8A1C-89F9-074E-5D21-BA26A4BC9E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33357" y="4424839"/>
                  <a:ext cx="88092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41DE51D-9F0D-C2CA-8A3E-4BDEAD3969AD}"/>
                    </a:ext>
                  </a:extLst>
                </p14:cNvPr>
                <p14:cNvContentPartPr/>
                <p14:nvPr/>
              </p14:nvContentPartPr>
              <p14:xfrm>
                <a:off x="9287797" y="4718239"/>
                <a:ext cx="433440" cy="15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41DE51D-9F0D-C2CA-8A3E-4BDEAD3969A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78797" y="4709599"/>
                  <a:ext cx="451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1A82656-45A1-F7B4-92FB-7CD1E73FD8E2}"/>
              </a:ext>
            </a:extLst>
          </p:cNvPr>
          <p:cNvGrpSpPr/>
          <p:nvPr/>
        </p:nvGrpSpPr>
        <p:grpSpPr>
          <a:xfrm>
            <a:off x="784597" y="5475319"/>
            <a:ext cx="1377720" cy="630360"/>
            <a:chOff x="784597" y="5475319"/>
            <a:chExt cx="137772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37C2C30-C5F5-A318-7BE3-E07A45982F72}"/>
                    </a:ext>
                  </a:extLst>
                </p14:cNvPr>
                <p14:cNvContentPartPr/>
                <p14:nvPr/>
              </p14:nvContentPartPr>
              <p14:xfrm>
                <a:off x="784597" y="5475319"/>
                <a:ext cx="1193400" cy="630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37C2C30-C5F5-A318-7BE3-E07A45982F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5597" y="5466679"/>
                  <a:ext cx="121104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59794BC-42FA-9E08-B1E1-359FFACF9373}"/>
                    </a:ext>
                  </a:extLst>
                </p14:cNvPr>
                <p14:cNvContentPartPr/>
                <p14:nvPr/>
              </p14:nvContentPartPr>
              <p14:xfrm>
                <a:off x="2113717" y="5849359"/>
                <a:ext cx="48600" cy="107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59794BC-42FA-9E08-B1E1-359FFACF937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05077" y="5840359"/>
                  <a:ext cx="6624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B7B8AC7-77CC-DEBB-F021-21D53931E323}"/>
              </a:ext>
            </a:extLst>
          </p:cNvPr>
          <p:cNvGrpSpPr/>
          <p:nvPr/>
        </p:nvGrpSpPr>
        <p:grpSpPr>
          <a:xfrm>
            <a:off x="3424837" y="1429639"/>
            <a:ext cx="1016640" cy="290520"/>
            <a:chOff x="3424837" y="1429639"/>
            <a:chExt cx="101664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998501D-CD33-FF0D-506C-ACE5949CEB1B}"/>
                    </a:ext>
                  </a:extLst>
                </p14:cNvPr>
                <p14:cNvContentPartPr/>
                <p14:nvPr/>
              </p14:nvContentPartPr>
              <p14:xfrm>
                <a:off x="3424837" y="1498039"/>
                <a:ext cx="297360" cy="180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998501D-CD33-FF0D-506C-ACE5949CEB1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16197" y="1489399"/>
                  <a:ext cx="315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287B7B1-E7FE-BEE7-BFF4-96A5A66404BB}"/>
                    </a:ext>
                  </a:extLst>
                </p14:cNvPr>
                <p14:cNvContentPartPr/>
                <p14:nvPr/>
              </p14:nvContentPartPr>
              <p14:xfrm>
                <a:off x="3667117" y="1645279"/>
                <a:ext cx="105480" cy="65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287B7B1-E7FE-BEE7-BFF4-96A5A66404B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58477" y="1636639"/>
                  <a:ext cx="123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40B7329-1F90-5F81-EE32-E9E7829F8F86}"/>
                    </a:ext>
                  </a:extLst>
                </p14:cNvPr>
                <p14:cNvContentPartPr/>
                <p14:nvPr/>
              </p14:nvContentPartPr>
              <p14:xfrm>
                <a:off x="3664957" y="1595599"/>
                <a:ext cx="209520" cy="124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40B7329-1F90-5F81-EE32-E9E7829F8F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56317" y="1586599"/>
                  <a:ext cx="227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203B8D2-0279-6F1F-5C31-9A96E8F39186}"/>
                    </a:ext>
                  </a:extLst>
                </p14:cNvPr>
                <p14:cNvContentPartPr/>
                <p14:nvPr/>
              </p14:nvContentPartPr>
              <p14:xfrm>
                <a:off x="3950077" y="1543039"/>
                <a:ext cx="160560" cy="46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203B8D2-0279-6F1F-5C31-9A96E8F3918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41437" y="1534399"/>
                  <a:ext cx="178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C1E8128-132B-1C09-0C5F-A288A3F010B4}"/>
                    </a:ext>
                  </a:extLst>
                </p14:cNvPr>
                <p14:cNvContentPartPr/>
                <p14:nvPr/>
              </p14:nvContentPartPr>
              <p14:xfrm>
                <a:off x="3950077" y="1629079"/>
                <a:ext cx="177840" cy="9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C1E8128-132B-1C09-0C5F-A288A3F010B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41077" y="1620079"/>
                  <a:ext cx="195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97A876B-E902-EC24-B159-1A8274FA92A2}"/>
                    </a:ext>
                  </a:extLst>
                </p14:cNvPr>
                <p14:cNvContentPartPr/>
                <p14:nvPr/>
              </p14:nvContentPartPr>
              <p14:xfrm>
                <a:off x="4213597" y="1429639"/>
                <a:ext cx="227880" cy="282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97A876B-E902-EC24-B159-1A8274FA92A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04597" y="1420999"/>
                  <a:ext cx="24552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A2B756E-BF11-76A2-8FBE-0D3773D07EC1}"/>
              </a:ext>
            </a:extLst>
          </p:cNvPr>
          <p:cNvGrpSpPr/>
          <p:nvPr/>
        </p:nvGrpSpPr>
        <p:grpSpPr>
          <a:xfrm>
            <a:off x="3413317" y="2103199"/>
            <a:ext cx="1054080" cy="299520"/>
            <a:chOff x="3413317" y="2103199"/>
            <a:chExt cx="105408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2ED6D5-7368-F974-B759-0C0BF5DDF87D}"/>
                    </a:ext>
                  </a:extLst>
                </p14:cNvPr>
                <p14:cNvContentPartPr/>
                <p14:nvPr/>
              </p14:nvContentPartPr>
              <p14:xfrm>
                <a:off x="3413317" y="2163679"/>
                <a:ext cx="293760" cy="204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2ED6D5-7368-F974-B759-0C0BF5DDF87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04317" y="2154679"/>
                  <a:ext cx="311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856D8CF-16C5-D197-A707-475464D5DFE1}"/>
                    </a:ext>
                  </a:extLst>
                </p14:cNvPr>
                <p14:cNvContentPartPr/>
                <p14:nvPr/>
              </p14:nvContentPartPr>
              <p14:xfrm>
                <a:off x="3689437" y="2290399"/>
                <a:ext cx="85320" cy="101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856D8CF-16C5-D197-A707-475464D5DFE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80437" y="2281399"/>
                  <a:ext cx="102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31DD97-D1BE-E9F1-5250-35FD8742BDFD}"/>
                    </a:ext>
                  </a:extLst>
                </p14:cNvPr>
                <p14:cNvContentPartPr/>
                <p14:nvPr/>
              </p14:nvContentPartPr>
              <p14:xfrm>
                <a:off x="3699517" y="2246479"/>
                <a:ext cx="190440" cy="156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31DD97-D1BE-E9F1-5250-35FD8742BDF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90877" y="2237479"/>
                  <a:ext cx="208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7697B00-A5FE-75B6-47D1-5F18DD93E91C}"/>
                    </a:ext>
                  </a:extLst>
                </p14:cNvPr>
                <p14:cNvContentPartPr/>
                <p14:nvPr/>
              </p14:nvContentPartPr>
              <p14:xfrm>
                <a:off x="3955117" y="2164399"/>
                <a:ext cx="185040" cy="202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7697B00-A5FE-75B6-47D1-5F18DD93E91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46117" y="2155399"/>
                  <a:ext cx="202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8AD5AE1-D0A6-A48C-594F-BE571F804761}"/>
                    </a:ext>
                  </a:extLst>
                </p14:cNvPr>
                <p14:cNvContentPartPr/>
                <p14:nvPr/>
              </p14:nvContentPartPr>
              <p14:xfrm>
                <a:off x="4278757" y="2103199"/>
                <a:ext cx="188640" cy="250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8AD5AE1-D0A6-A48C-594F-BE571F80476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69757" y="2094199"/>
                  <a:ext cx="206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7D77FCA-DE74-F571-56D2-A174D776B92A}"/>
                    </a:ext>
                  </a:extLst>
                </p14:cNvPr>
                <p14:cNvContentPartPr/>
                <p14:nvPr/>
              </p14:nvContentPartPr>
              <p14:xfrm>
                <a:off x="4019197" y="2146759"/>
                <a:ext cx="141840" cy="62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7D77FCA-DE74-F571-56D2-A174D776B9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10197" y="2138119"/>
                  <a:ext cx="159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099B884-0F9D-5138-3F69-27B4EE8D42FC}"/>
                    </a:ext>
                  </a:extLst>
                </p14:cNvPr>
                <p14:cNvContentPartPr/>
                <p14:nvPr/>
              </p14:nvContentPartPr>
              <p14:xfrm>
                <a:off x="3930637" y="2129839"/>
                <a:ext cx="191880" cy="150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099B884-0F9D-5138-3F69-27B4EE8D42F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21997" y="2120839"/>
                  <a:ext cx="209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704B4F0-23F6-4DBE-1828-A8BA52C1AF67}"/>
                    </a:ext>
                  </a:extLst>
                </p14:cNvPr>
                <p14:cNvContentPartPr/>
                <p14:nvPr/>
              </p14:nvContentPartPr>
              <p14:xfrm>
                <a:off x="3897877" y="2243599"/>
                <a:ext cx="273600" cy="154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704B4F0-23F6-4DBE-1828-A8BA52C1AF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88877" y="2234959"/>
                  <a:ext cx="291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94AB20A-4F05-DEAB-D482-0E4882584C2E}"/>
                    </a:ext>
                  </a:extLst>
                </p14:cNvPr>
                <p14:cNvContentPartPr/>
                <p14:nvPr/>
              </p14:nvContentPartPr>
              <p14:xfrm>
                <a:off x="3929557" y="2130559"/>
                <a:ext cx="253440" cy="108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94AB20A-4F05-DEAB-D482-0E4882584C2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20917" y="2121559"/>
                  <a:ext cx="271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311A078-4D4D-CB80-2A38-36654F665CE4}"/>
                    </a:ext>
                  </a:extLst>
                </p14:cNvPr>
                <p14:cNvContentPartPr/>
                <p14:nvPr/>
              </p14:nvContentPartPr>
              <p14:xfrm>
                <a:off x="4011997" y="2113999"/>
                <a:ext cx="154080" cy="77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311A078-4D4D-CB80-2A38-36654F665CE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03357" y="2104999"/>
                  <a:ext cx="171720" cy="9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036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The laminar boundary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laminar boundary layer</dc:title>
  <dc:creator>Robert Peale</dc:creator>
  <cp:lastModifiedBy>Robert Peale</cp:lastModifiedBy>
  <cp:revision>1</cp:revision>
  <dcterms:created xsi:type="dcterms:W3CDTF">2024-07-11T21:01:31Z</dcterms:created>
  <dcterms:modified xsi:type="dcterms:W3CDTF">2024-07-11T21:02:02Z</dcterms:modified>
</cp:coreProperties>
</file>